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9" r:id="rId4"/>
  </p:sldMasterIdLst>
  <p:notesMasterIdLst>
    <p:notesMasterId r:id="rId22"/>
  </p:notesMasterIdLst>
  <p:sldIdLst>
    <p:sldId id="256" r:id="rId5"/>
    <p:sldId id="349" r:id="rId6"/>
    <p:sldId id="348" r:id="rId7"/>
    <p:sldId id="350" r:id="rId8"/>
    <p:sldId id="347" r:id="rId9"/>
    <p:sldId id="341" r:id="rId10"/>
    <p:sldId id="343" r:id="rId11"/>
    <p:sldId id="342" r:id="rId12"/>
    <p:sldId id="260" r:id="rId13"/>
    <p:sldId id="352" r:id="rId14"/>
    <p:sldId id="291" r:id="rId15"/>
    <p:sldId id="272" r:id="rId16"/>
    <p:sldId id="344" r:id="rId17"/>
    <p:sldId id="346" r:id="rId18"/>
    <p:sldId id="276" r:id="rId19"/>
    <p:sldId id="353" r:id="rId20"/>
    <p:sldId id="268" r:id="rId21"/>
  </p:sldIdLst>
  <p:sldSz cx="9144000" cy="5143500" type="screen16x9"/>
  <p:notesSz cx="6858000" cy="9144000"/>
  <p:embeddedFontLst>
    <p:embeddedFont>
      <p:font typeface="Aharoni" panose="02010803020104030203" pitchFamily="2" charset="-79"/>
      <p:bold r:id="rId23"/>
    </p:embeddedFont>
    <p:embeddedFont>
      <p:font typeface="Karla" pitchFamily="2" charset="0"/>
      <p:regular r:id="rId24"/>
      <p:bold r:id="rId25"/>
      <p:italic r:id="rId26"/>
      <p:boldItalic r:id="rId27"/>
    </p:embeddedFont>
    <p:embeddedFont>
      <p:font typeface="Segoe UI" panose="020B0502040204020203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1828"/>
    <a:srgbClr val="130E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221D74-A996-836D-BE8D-AAC669354001}" v="11" dt="2024-05-15T10:52:59.522"/>
    <p1510:client id="{1311F305-F580-34FF-4137-C2B0ACC2B35B}" v="233" dt="2024-05-15T13:55:15.453"/>
    <p1510:client id="{32F0AF7B-2D1C-E10C-55FB-5ABB0EF64E83}" v="365" dt="2024-05-15T17:14:26.442"/>
    <p1510:client id="{464DB125-8527-C4B5-C10F-0D3D1F98384E}" v="326" dt="2024-05-16T15:36:13.719"/>
    <p1510:client id="{797EE2DA-F06A-8B81-0768-DD42CB569FAD}" v="7" dt="2024-05-14T17:43:41.666"/>
    <p1510:client id="{B86530AC-2554-65C0-D5EE-C9F32357E7EF}" v="1" dt="2024-05-16T12:41:24.314"/>
    <p1510:client id="{FD7A3FFF-3B45-005A-7891-53D089900260}" v="221" dt="2024-05-14T15:53:55.146"/>
  </p1510:revLst>
</p1510:revInfo>
</file>

<file path=ppt/tableStyles.xml><?xml version="1.0" encoding="utf-8"?>
<a:tblStyleLst xmlns:a="http://schemas.openxmlformats.org/drawingml/2006/main" def="{8FBA1F7B-C932-4031-879A-107C59383533}">
  <a:tblStyle styleId="{8FBA1F7B-C932-4031-879A-107C5938353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Bradley" userId="S::sb200@dmu.ac.uk::f19e7046-22aa-4e93-907d-9b999cebb24d" providerId="AD" clId="Web-{E10DC2E5-BAC9-BB01-3C28-CFD102DD3B25}"/>
    <pc:docChg chg="modSld sldOrd">
      <pc:chgData name="Sarah Bradley" userId="S::sb200@dmu.ac.uk::f19e7046-22aa-4e93-907d-9b999cebb24d" providerId="AD" clId="Web-{E10DC2E5-BAC9-BB01-3C28-CFD102DD3B25}" dt="2024-05-09T14:50:48.696" v="116"/>
      <pc:docMkLst>
        <pc:docMk/>
      </pc:docMkLst>
      <pc:sldChg chg="modSp ord">
        <pc:chgData name="Sarah Bradley" userId="S::sb200@dmu.ac.uk::f19e7046-22aa-4e93-907d-9b999cebb24d" providerId="AD" clId="Web-{E10DC2E5-BAC9-BB01-3C28-CFD102DD3B25}" dt="2024-05-09T14:50:48.696" v="116"/>
        <pc:sldMkLst>
          <pc:docMk/>
          <pc:sldMk cId="0" sldId="269"/>
        </pc:sldMkLst>
        <pc:spChg chg="mod">
          <ac:chgData name="Sarah Bradley" userId="S::sb200@dmu.ac.uk::f19e7046-22aa-4e93-907d-9b999cebb24d" providerId="AD" clId="Web-{E10DC2E5-BAC9-BB01-3C28-CFD102DD3B25}" dt="2024-05-09T14:49:31.208" v="105" actId="1076"/>
          <ac:spMkLst>
            <pc:docMk/>
            <pc:sldMk cId="0" sldId="269"/>
            <ac:spMk id="1890" creationId="{00000000-0000-0000-0000-000000000000}"/>
          </ac:spMkLst>
        </pc:spChg>
        <pc:spChg chg="mod">
          <ac:chgData name="Sarah Bradley" userId="S::sb200@dmu.ac.uk::f19e7046-22aa-4e93-907d-9b999cebb24d" providerId="AD" clId="Web-{E10DC2E5-BAC9-BB01-3C28-CFD102DD3B25}" dt="2024-05-09T14:49:56.475" v="112" actId="20577"/>
          <ac:spMkLst>
            <pc:docMk/>
            <pc:sldMk cId="0" sldId="269"/>
            <ac:spMk id="1891" creationId="{00000000-0000-0000-0000-000000000000}"/>
          </ac:spMkLst>
        </pc:spChg>
        <pc:picChg chg="mod modCrop">
          <ac:chgData name="Sarah Bradley" userId="S::sb200@dmu.ac.uk::f19e7046-22aa-4e93-907d-9b999cebb24d" providerId="AD" clId="Web-{E10DC2E5-BAC9-BB01-3C28-CFD102DD3B25}" dt="2024-05-09T14:50:48.696" v="116"/>
          <ac:picMkLst>
            <pc:docMk/>
            <pc:sldMk cId="0" sldId="269"/>
            <ac:picMk id="1892" creationId="{00000000-0000-0000-0000-000000000000}"/>
          </ac:picMkLst>
        </pc:picChg>
      </pc:sldChg>
    </pc:docChg>
  </pc:docChgLst>
  <pc:docChgLst>
    <pc:chgData name="Sarah Bradley" userId="S::sb200@dmu.ac.uk::f19e7046-22aa-4e93-907d-9b999cebb24d" providerId="AD" clId="Web-{464DB125-8527-C4B5-C10F-0D3D1F98384E}"/>
    <pc:docChg chg="addSld modSld sldOrd">
      <pc:chgData name="Sarah Bradley" userId="S::sb200@dmu.ac.uk::f19e7046-22aa-4e93-907d-9b999cebb24d" providerId="AD" clId="Web-{464DB125-8527-C4B5-C10F-0D3D1F98384E}" dt="2024-05-16T15:36:13.360" v="297" actId="20577"/>
      <pc:docMkLst>
        <pc:docMk/>
      </pc:docMkLst>
      <pc:sldChg chg="modSp">
        <pc:chgData name="Sarah Bradley" userId="S::sb200@dmu.ac.uk::f19e7046-22aa-4e93-907d-9b999cebb24d" providerId="AD" clId="Web-{464DB125-8527-C4B5-C10F-0D3D1F98384E}" dt="2024-05-16T15:36:13.360" v="297" actId="20577"/>
        <pc:sldMkLst>
          <pc:docMk/>
          <pc:sldMk cId="0" sldId="268"/>
        </pc:sldMkLst>
        <pc:spChg chg="mod">
          <ac:chgData name="Sarah Bradley" userId="S::sb200@dmu.ac.uk::f19e7046-22aa-4e93-907d-9b999cebb24d" providerId="AD" clId="Web-{464DB125-8527-C4B5-C10F-0D3D1F98384E}" dt="2024-05-16T15:36:13.360" v="297" actId="20577"/>
          <ac:spMkLst>
            <pc:docMk/>
            <pc:sldMk cId="0" sldId="268"/>
            <ac:spMk id="1863" creationId="{00000000-0000-0000-0000-000000000000}"/>
          </ac:spMkLst>
        </pc:spChg>
      </pc:sldChg>
      <pc:sldChg chg="addSp delSp modSp add ord replId">
        <pc:chgData name="Sarah Bradley" userId="S::sb200@dmu.ac.uk::f19e7046-22aa-4e93-907d-9b999cebb24d" providerId="AD" clId="Web-{464DB125-8527-C4B5-C10F-0D3D1F98384E}" dt="2024-05-16T15:35:46.312" v="281" actId="20577"/>
        <pc:sldMkLst>
          <pc:docMk/>
          <pc:sldMk cId="2397067455" sldId="353"/>
        </pc:sldMkLst>
        <pc:spChg chg="mod">
          <ac:chgData name="Sarah Bradley" userId="S::sb200@dmu.ac.uk::f19e7046-22aa-4e93-907d-9b999cebb24d" providerId="AD" clId="Web-{464DB125-8527-C4B5-C10F-0D3D1F98384E}" dt="2024-05-16T15:34:09.574" v="275" actId="1076"/>
          <ac:spMkLst>
            <pc:docMk/>
            <pc:sldMk cId="2397067455" sldId="353"/>
            <ac:spMk id="2" creationId="{28783248-7D4A-D204-8AC5-5EE5C9834A52}"/>
          </ac:spMkLst>
        </pc:spChg>
        <pc:spChg chg="add del mod">
          <ac:chgData name="Sarah Bradley" userId="S::sb200@dmu.ac.uk::f19e7046-22aa-4e93-907d-9b999cebb24d" providerId="AD" clId="Web-{464DB125-8527-C4B5-C10F-0D3D1F98384E}" dt="2024-05-16T15:30:23.879" v="196"/>
          <ac:spMkLst>
            <pc:docMk/>
            <pc:sldMk cId="2397067455" sldId="353"/>
            <ac:spMk id="4" creationId="{516FDE8E-40A5-F69C-7FFB-76833A3A443C}"/>
          </ac:spMkLst>
        </pc:spChg>
        <pc:spChg chg="add del mod">
          <ac:chgData name="Sarah Bradley" userId="S::sb200@dmu.ac.uk::f19e7046-22aa-4e93-907d-9b999cebb24d" providerId="AD" clId="Web-{464DB125-8527-C4B5-C10F-0D3D1F98384E}" dt="2024-05-16T15:30:08.660" v="191"/>
          <ac:spMkLst>
            <pc:docMk/>
            <pc:sldMk cId="2397067455" sldId="353"/>
            <ac:spMk id="6" creationId="{3D796344-D51A-9ED2-77D6-B7672277F212}"/>
          </ac:spMkLst>
        </pc:spChg>
        <pc:spChg chg="add del mod">
          <ac:chgData name="Sarah Bradley" userId="S::sb200@dmu.ac.uk::f19e7046-22aa-4e93-907d-9b999cebb24d" providerId="AD" clId="Web-{464DB125-8527-C4B5-C10F-0D3D1F98384E}" dt="2024-05-16T15:30:01.269" v="188"/>
          <ac:spMkLst>
            <pc:docMk/>
            <pc:sldMk cId="2397067455" sldId="353"/>
            <ac:spMk id="8" creationId="{C1312582-F9B8-387E-9F3B-F017E9620716}"/>
          </ac:spMkLst>
        </pc:spChg>
        <pc:spChg chg="add mod">
          <ac:chgData name="Sarah Bradley" userId="S::sb200@dmu.ac.uk::f19e7046-22aa-4e93-907d-9b999cebb24d" providerId="AD" clId="Web-{464DB125-8527-C4B5-C10F-0D3D1F98384E}" dt="2024-05-16T15:30:44.208" v="201" actId="20577"/>
          <ac:spMkLst>
            <pc:docMk/>
            <pc:sldMk cId="2397067455" sldId="353"/>
            <ac:spMk id="10" creationId="{17AE6A50-A412-3EFA-A579-20EA2FF84773}"/>
          </ac:spMkLst>
        </pc:spChg>
        <pc:spChg chg="del">
          <ac:chgData name="Sarah Bradley" userId="S::sb200@dmu.ac.uk::f19e7046-22aa-4e93-907d-9b999cebb24d" providerId="AD" clId="Web-{464DB125-8527-C4B5-C10F-0D3D1F98384E}" dt="2024-05-16T15:31:27.631" v="208"/>
          <ac:spMkLst>
            <pc:docMk/>
            <pc:sldMk cId="2397067455" sldId="353"/>
            <ac:spMk id="12" creationId="{1EB182F0-741A-2302-CD16-5A72DAAE1D6E}"/>
          </ac:spMkLst>
        </pc:spChg>
        <pc:spChg chg="mod">
          <ac:chgData name="Sarah Bradley" userId="S::sb200@dmu.ac.uk::f19e7046-22aa-4e93-907d-9b999cebb24d" providerId="AD" clId="Web-{464DB125-8527-C4B5-C10F-0D3D1F98384E}" dt="2024-05-16T15:32:50.056" v="241"/>
          <ac:spMkLst>
            <pc:docMk/>
            <pc:sldMk cId="2397067455" sldId="353"/>
            <ac:spMk id="13" creationId="{C5C952A9-C46A-C06F-2B0B-4EBB2C3BEC5E}"/>
          </ac:spMkLst>
        </pc:spChg>
        <pc:spChg chg="mod">
          <ac:chgData name="Sarah Bradley" userId="S::sb200@dmu.ac.uk::f19e7046-22aa-4e93-907d-9b999cebb24d" providerId="AD" clId="Web-{464DB125-8527-C4B5-C10F-0D3D1F98384E}" dt="2024-05-16T15:32:50.056" v="242"/>
          <ac:spMkLst>
            <pc:docMk/>
            <pc:sldMk cId="2397067455" sldId="353"/>
            <ac:spMk id="15" creationId="{21F09DE2-85EC-79E8-2237-4749AF83A472}"/>
          </ac:spMkLst>
        </pc:spChg>
        <pc:spChg chg="mod">
          <ac:chgData name="Sarah Bradley" userId="S::sb200@dmu.ac.uk::f19e7046-22aa-4e93-907d-9b999cebb24d" providerId="AD" clId="Web-{464DB125-8527-C4B5-C10F-0D3D1F98384E}" dt="2024-05-16T15:29:11.080" v="170" actId="1076"/>
          <ac:spMkLst>
            <pc:docMk/>
            <pc:sldMk cId="2397067455" sldId="353"/>
            <ac:spMk id="16" creationId="{2A3EAABE-C609-FE91-1746-6F3C85CD3F4A}"/>
          </ac:spMkLst>
        </pc:spChg>
        <pc:spChg chg="mod">
          <ac:chgData name="Sarah Bradley" userId="S::sb200@dmu.ac.uk::f19e7046-22aa-4e93-907d-9b999cebb24d" providerId="AD" clId="Web-{464DB125-8527-C4B5-C10F-0D3D1F98384E}" dt="2024-05-16T15:32:50.056" v="243"/>
          <ac:spMkLst>
            <pc:docMk/>
            <pc:sldMk cId="2397067455" sldId="353"/>
            <ac:spMk id="17" creationId="{B9522349-7A2C-114F-C217-74DB602F3597}"/>
          </ac:spMkLst>
        </pc:spChg>
        <pc:spChg chg="mod">
          <ac:chgData name="Sarah Bradley" userId="S::sb200@dmu.ac.uk::f19e7046-22aa-4e93-907d-9b999cebb24d" providerId="AD" clId="Web-{464DB125-8527-C4B5-C10F-0D3D1F98384E}" dt="2024-05-16T15:32:50.056" v="244"/>
          <ac:spMkLst>
            <pc:docMk/>
            <pc:sldMk cId="2397067455" sldId="353"/>
            <ac:spMk id="18" creationId="{79C6ACE8-34AE-B96A-BB6D-7BCD39CB0C3A}"/>
          </ac:spMkLst>
        </pc:spChg>
        <pc:spChg chg="mod">
          <ac:chgData name="Sarah Bradley" userId="S::sb200@dmu.ac.uk::f19e7046-22aa-4e93-907d-9b999cebb24d" providerId="AD" clId="Web-{464DB125-8527-C4B5-C10F-0D3D1F98384E}" dt="2024-05-16T15:32:50.056" v="245"/>
          <ac:spMkLst>
            <pc:docMk/>
            <pc:sldMk cId="2397067455" sldId="353"/>
            <ac:spMk id="19" creationId="{77FB1E49-A67D-D39C-E040-5C303D4D856B}"/>
          </ac:spMkLst>
        </pc:spChg>
        <pc:spChg chg="mod">
          <ac:chgData name="Sarah Bradley" userId="S::sb200@dmu.ac.uk::f19e7046-22aa-4e93-907d-9b999cebb24d" providerId="AD" clId="Web-{464DB125-8527-C4B5-C10F-0D3D1F98384E}" dt="2024-05-16T15:32:50.056" v="246"/>
          <ac:spMkLst>
            <pc:docMk/>
            <pc:sldMk cId="2397067455" sldId="353"/>
            <ac:spMk id="20" creationId="{BC477E32-8172-B52A-186B-FBC855A5CBAA}"/>
          </ac:spMkLst>
        </pc:spChg>
        <pc:spChg chg="del">
          <ac:chgData name="Sarah Bradley" userId="S::sb200@dmu.ac.uk::f19e7046-22aa-4e93-907d-9b999cebb24d" providerId="AD" clId="Web-{464DB125-8527-C4B5-C10F-0D3D1F98384E}" dt="2024-05-16T15:31:43.491" v="215"/>
          <ac:spMkLst>
            <pc:docMk/>
            <pc:sldMk cId="2397067455" sldId="353"/>
            <ac:spMk id="21" creationId="{E39BE712-A57F-D248-FD13-B5F96102E78F}"/>
          </ac:spMkLst>
        </pc:spChg>
        <pc:spChg chg="del">
          <ac:chgData name="Sarah Bradley" userId="S::sb200@dmu.ac.uk::f19e7046-22aa-4e93-907d-9b999cebb24d" providerId="AD" clId="Web-{464DB125-8527-C4B5-C10F-0D3D1F98384E}" dt="2024-05-16T15:31:39.335" v="213"/>
          <ac:spMkLst>
            <pc:docMk/>
            <pc:sldMk cId="2397067455" sldId="353"/>
            <ac:spMk id="22" creationId="{62AE0CAB-8E43-561F-3C31-0332346C1C35}"/>
          </ac:spMkLst>
        </pc:spChg>
        <pc:spChg chg="mod">
          <ac:chgData name="Sarah Bradley" userId="S::sb200@dmu.ac.uk::f19e7046-22aa-4e93-907d-9b999cebb24d" providerId="AD" clId="Web-{464DB125-8527-C4B5-C10F-0D3D1F98384E}" dt="2024-05-16T15:32:50.087" v="247"/>
          <ac:spMkLst>
            <pc:docMk/>
            <pc:sldMk cId="2397067455" sldId="353"/>
            <ac:spMk id="23" creationId="{CE51C7FA-9AAB-E5FA-903E-778E8DF08016}"/>
          </ac:spMkLst>
        </pc:spChg>
        <pc:spChg chg="del">
          <ac:chgData name="Sarah Bradley" userId="S::sb200@dmu.ac.uk::f19e7046-22aa-4e93-907d-9b999cebb24d" providerId="AD" clId="Web-{464DB125-8527-C4B5-C10F-0D3D1F98384E}" dt="2024-05-16T15:31:36.397" v="212"/>
          <ac:spMkLst>
            <pc:docMk/>
            <pc:sldMk cId="2397067455" sldId="353"/>
            <ac:spMk id="24" creationId="{FA5500D7-A589-DE8F-ED49-84BB7560CBF6}"/>
          </ac:spMkLst>
        </pc:spChg>
        <pc:spChg chg="del">
          <ac:chgData name="Sarah Bradley" userId="S::sb200@dmu.ac.uk::f19e7046-22aa-4e93-907d-9b999cebb24d" providerId="AD" clId="Web-{464DB125-8527-C4B5-C10F-0D3D1F98384E}" dt="2024-05-16T15:31:41.351" v="214"/>
          <ac:spMkLst>
            <pc:docMk/>
            <pc:sldMk cId="2397067455" sldId="353"/>
            <ac:spMk id="25" creationId="{DF9A11D4-6331-7132-EB5D-9C621EC91E6A}"/>
          </ac:spMkLst>
        </pc:spChg>
        <pc:spChg chg="del">
          <ac:chgData name="Sarah Bradley" userId="S::sb200@dmu.ac.uk::f19e7046-22aa-4e93-907d-9b999cebb24d" providerId="AD" clId="Web-{464DB125-8527-C4B5-C10F-0D3D1F98384E}" dt="2024-05-16T15:31:29.694" v="209"/>
          <ac:spMkLst>
            <pc:docMk/>
            <pc:sldMk cId="2397067455" sldId="353"/>
            <ac:spMk id="26" creationId="{961CFFE9-E3F6-4A8E-3B81-6194575E2FA1}"/>
          </ac:spMkLst>
        </pc:spChg>
        <pc:spChg chg="del">
          <ac:chgData name="Sarah Bradley" userId="S::sb200@dmu.ac.uk::f19e7046-22aa-4e93-907d-9b999cebb24d" providerId="AD" clId="Web-{464DB125-8527-C4B5-C10F-0D3D1F98384E}" dt="2024-05-16T15:31:16.912" v="204"/>
          <ac:spMkLst>
            <pc:docMk/>
            <pc:sldMk cId="2397067455" sldId="353"/>
            <ac:spMk id="27" creationId="{6EE5703D-E299-2635-42F3-DF2244C75ECA}"/>
          </ac:spMkLst>
        </pc:spChg>
        <pc:spChg chg="del">
          <ac:chgData name="Sarah Bradley" userId="S::sb200@dmu.ac.uk::f19e7046-22aa-4e93-907d-9b999cebb24d" providerId="AD" clId="Web-{464DB125-8527-C4B5-C10F-0D3D1F98384E}" dt="2024-05-16T15:31:19.662" v="205"/>
          <ac:spMkLst>
            <pc:docMk/>
            <pc:sldMk cId="2397067455" sldId="353"/>
            <ac:spMk id="28" creationId="{29BB51D6-6424-BDA0-9E5F-74B35716B77A}"/>
          </ac:spMkLst>
        </pc:spChg>
        <pc:spChg chg="add mod">
          <ac:chgData name="Sarah Bradley" userId="S::sb200@dmu.ac.uk::f19e7046-22aa-4e93-907d-9b999cebb24d" providerId="AD" clId="Web-{464DB125-8527-C4B5-C10F-0D3D1F98384E}" dt="2024-05-16T15:33:54.543" v="265" actId="20577"/>
          <ac:spMkLst>
            <pc:docMk/>
            <pc:sldMk cId="2397067455" sldId="353"/>
            <ac:spMk id="30" creationId="{6196630C-89DB-D984-5B5A-11E2ED3D7E0D}"/>
          </ac:spMkLst>
        </pc:spChg>
        <pc:spChg chg="mod">
          <ac:chgData name="Sarah Bradley" userId="S::sb200@dmu.ac.uk::f19e7046-22aa-4e93-907d-9b999cebb24d" providerId="AD" clId="Web-{464DB125-8527-C4B5-C10F-0D3D1F98384E}" dt="2024-05-16T15:32:45.556" v="234"/>
          <ac:spMkLst>
            <pc:docMk/>
            <pc:sldMk cId="2397067455" sldId="353"/>
            <ac:spMk id="32" creationId="{861F8F7F-D7A6-2521-ED57-503D650DBE55}"/>
          </ac:spMkLst>
        </pc:spChg>
        <pc:spChg chg="mod">
          <ac:chgData name="Sarah Bradley" userId="S::sb200@dmu.ac.uk::f19e7046-22aa-4e93-907d-9b999cebb24d" providerId="AD" clId="Web-{464DB125-8527-C4B5-C10F-0D3D1F98384E}" dt="2024-05-16T15:32:45.556" v="235"/>
          <ac:spMkLst>
            <pc:docMk/>
            <pc:sldMk cId="2397067455" sldId="353"/>
            <ac:spMk id="34" creationId="{8386CCCD-0161-83B9-5686-7B3AD22FA989}"/>
          </ac:spMkLst>
        </pc:spChg>
        <pc:spChg chg="mod">
          <ac:chgData name="Sarah Bradley" userId="S::sb200@dmu.ac.uk::f19e7046-22aa-4e93-907d-9b999cebb24d" providerId="AD" clId="Web-{464DB125-8527-C4B5-C10F-0D3D1F98384E}" dt="2024-05-16T15:32:45.556" v="236"/>
          <ac:spMkLst>
            <pc:docMk/>
            <pc:sldMk cId="2397067455" sldId="353"/>
            <ac:spMk id="35" creationId="{EC02BFB5-9902-69B4-7B3A-4F4618544A51}"/>
          </ac:spMkLst>
        </pc:spChg>
        <pc:spChg chg="mod">
          <ac:chgData name="Sarah Bradley" userId="S::sb200@dmu.ac.uk::f19e7046-22aa-4e93-907d-9b999cebb24d" providerId="AD" clId="Web-{464DB125-8527-C4B5-C10F-0D3D1F98384E}" dt="2024-05-16T15:32:45.556" v="237"/>
          <ac:spMkLst>
            <pc:docMk/>
            <pc:sldMk cId="2397067455" sldId="353"/>
            <ac:spMk id="36" creationId="{53D7B444-167E-0268-605A-0A488018450E}"/>
          </ac:spMkLst>
        </pc:spChg>
        <pc:spChg chg="mod">
          <ac:chgData name="Sarah Bradley" userId="S::sb200@dmu.ac.uk::f19e7046-22aa-4e93-907d-9b999cebb24d" providerId="AD" clId="Web-{464DB125-8527-C4B5-C10F-0D3D1F98384E}" dt="2024-05-16T15:32:45.556" v="238"/>
          <ac:spMkLst>
            <pc:docMk/>
            <pc:sldMk cId="2397067455" sldId="353"/>
            <ac:spMk id="37" creationId="{8CD9784C-BD46-4B4D-594F-3EBB736ABABF}"/>
          </ac:spMkLst>
        </pc:spChg>
        <pc:spChg chg="mod">
          <ac:chgData name="Sarah Bradley" userId="S::sb200@dmu.ac.uk::f19e7046-22aa-4e93-907d-9b999cebb24d" providerId="AD" clId="Web-{464DB125-8527-C4B5-C10F-0D3D1F98384E}" dt="2024-05-16T15:32:45.556" v="239"/>
          <ac:spMkLst>
            <pc:docMk/>
            <pc:sldMk cId="2397067455" sldId="353"/>
            <ac:spMk id="38" creationId="{4864C37B-E431-96B9-8258-38B22CDE35B7}"/>
          </ac:spMkLst>
        </pc:spChg>
        <pc:spChg chg="mod">
          <ac:chgData name="Sarah Bradley" userId="S::sb200@dmu.ac.uk::f19e7046-22aa-4e93-907d-9b999cebb24d" providerId="AD" clId="Web-{464DB125-8527-C4B5-C10F-0D3D1F98384E}" dt="2024-05-16T15:32:45.587" v="240"/>
          <ac:spMkLst>
            <pc:docMk/>
            <pc:sldMk cId="2397067455" sldId="353"/>
            <ac:spMk id="39" creationId="{B2564FF3-D8F8-69D4-522F-569D3C05F7A6}"/>
          </ac:spMkLst>
        </pc:spChg>
        <pc:spChg chg="add mod">
          <ac:chgData name="Sarah Bradley" userId="S::sb200@dmu.ac.uk::f19e7046-22aa-4e93-907d-9b999cebb24d" providerId="AD" clId="Web-{464DB125-8527-C4B5-C10F-0D3D1F98384E}" dt="2024-05-16T15:35:46.312" v="281" actId="20577"/>
          <ac:spMkLst>
            <pc:docMk/>
            <pc:sldMk cId="2397067455" sldId="353"/>
            <ac:spMk id="40" creationId="{5159310B-E1C9-B0E6-D021-162E6DF1DE06}"/>
          </ac:spMkLst>
        </pc:spChg>
        <pc:grpChg chg="add del mod">
          <ac:chgData name="Sarah Bradley" userId="S::sb200@dmu.ac.uk::f19e7046-22aa-4e93-907d-9b999cebb24d" providerId="AD" clId="Web-{464DB125-8527-C4B5-C10F-0D3D1F98384E}" dt="2024-05-16T15:31:51.617" v="217" actId="688"/>
          <ac:grpSpMkLst>
            <pc:docMk/>
            <pc:sldMk cId="2397067455" sldId="353"/>
            <ac:grpSpMk id="29" creationId="{D08DDA9D-3369-2E51-7A89-EA1F11703833}"/>
          </ac:grpSpMkLst>
        </pc:grpChg>
        <pc:grpChg chg="add mod">
          <ac:chgData name="Sarah Bradley" userId="S::sb200@dmu.ac.uk::f19e7046-22aa-4e93-907d-9b999cebb24d" providerId="AD" clId="Web-{464DB125-8527-C4B5-C10F-0D3D1F98384E}" dt="2024-05-16T15:34:39.732" v="278" actId="1076"/>
          <ac:grpSpMkLst>
            <pc:docMk/>
            <pc:sldMk cId="2397067455" sldId="353"/>
            <ac:grpSpMk id="31" creationId="{1BB9A045-0EBE-6E90-ECEA-B05FA18B2B0D}"/>
          </ac:grpSpMkLst>
        </pc:grpChg>
      </pc:sldChg>
    </pc:docChg>
  </pc:docChgLst>
  <pc:docChgLst>
    <pc:chgData name="Amy Horner" userId="S::ah160@dmu.ac.uk::3a6c4acd-993c-43f2-bba0-207a0c16dd80" providerId="AD" clId="Web-{B86530AC-2554-65C0-D5EE-C9F32357E7EF}"/>
    <pc:docChg chg="sldOrd">
      <pc:chgData name="Amy Horner" userId="S::ah160@dmu.ac.uk::3a6c4acd-993c-43f2-bba0-207a0c16dd80" providerId="AD" clId="Web-{B86530AC-2554-65C0-D5EE-C9F32357E7EF}" dt="2024-05-16T12:41:24.314" v="0"/>
      <pc:docMkLst>
        <pc:docMk/>
      </pc:docMkLst>
      <pc:sldChg chg="ord">
        <pc:chgData name="Amy Horner" userId="S::ah160@dmu.ac.uk::3a6c4acd-993c-43f2-bba0-207a0c16dd80" providerId="AD" clId="Web-{B86530AC-2554-65C0-D5EE-C9F32357E7EF}" dt="2024-05-16T12:41:24.314" v="0"/>
        <pc:sldMkLst>
          <pc:docMk/>
          <pc:sldMk cId="0" sldId="272"/>
        </pc:sldMkLst>
      </pc:sldChg>
    </pc:docChg>
  </pc:docChgLst>
  <pc:docChgLst>
    <pc:chgData name="Amy Horner" userId="S::ah160@dmu.ac.uk::3a6c4acd-993c-43f2-bba0-207a0c16dd80" providerId="AD" clId="Web-{32F0AF7B-2D1C-E10C-55FB-5ABB0EF64E83}"/>
    <pc:docChg chg="addSld delSld modSld">
      <pc:chgData name="Amy Horner" userId="S::ah160@dmu.ac.uk::3a6c4acd-993c-43f2-bba0-207a0c16dd80" providerId="AD" clId="Web-{32F0AF7B-2D1C-E10C-55FB-5ABB0EF64E83}" dt="2024-05-15T17:14:25.770" v="337" actId="20577"/>
      <pc:docMkLst>
        <pc:docMk/>
      </pc:docMkLst>
      <pc:sldChg chg="addSp delSp mod setBg">
        <pc:chgData name="Amy Horner" userId="S::ah160@dmu.ac.uk::3a6c4acd-993c-43f2-bba0-207a0c16dd80" providerId="AD" clId="Web-{32F0AF7B-2D1C-E10C-55FB-5ABB0EF64E83}" dt="2024-05-15T08:55:08.519" v="151"/>
        <pc:sldMkLst>
          <pc:docMk/>
          <pc:sldMk cId="0" sldId="256"/>
        </pc:sldMkLst>
        <pc:picChg chg="add del">
          <ac:chgData name="Amy Horner" userId="S::ah160@dmu.ac.uk::3a6c4acd-993c-43f2-bba0-207a0c16dd80" providerId="AD" clId="Web-{32F0AF7B-2D1C-E10C-55FB-5ABB0EF64E83}" dt="2024-05-15T08:55:08.519" v="151"/>
          <ac:picMkLst>
            <pc:docMk/>
            <pc:sldMk cId="0" sldId="256"/>
            <ac:picMk id="1461" creationId="{00000000-0000-0000-0000-000000000000}"/>
          </ac:picMkLst>
        </pc:picChg>
      </pc:sldChg>
      <pc:sldChg chg="modSp">
        <pc:chgData name="Amy Horner" userId="S::ah160@dmu.ac.uk::3a6c4acd-993c-43f2-bba0-207a0c16dd80" providerId="AD" clId="Web-{32F0AF7B-2D1C-E10C-55FB-5ABB0EF64E83}" dt="2024-05-15T17:13:10.139" v="313" actId="1076"/>
        <pc:sldMkLst>
          <pc:docMk/>
          <pc:sldMk cId="0" sldId="260"/>
        </pc:sldMkLst>
        <pc:spChg chg="mod">
          <ac:chgData name="Amy Horner" userId="S::ah160@dmu.ac.uk::3a6c4acd-993c-43f2-bba0-207a0c16dd80" providerId="AD" clId="Web-{32F0AF7B-2D1C-E10C-55FB-5ABB0EF64E83}" dt="2024-05-15T17:13:05.561" v="312" actId="1076"/>
          <ac:spMkLst>
            <pc:docMk/>
            <pc:sldMk cId="0" sldId="260"/>
            <ac:spMk id="1512" creationId="{00000000-0000-0000-0000-000000000000}"/>
          </ac:spMkLst>
        </pc:spChg>
        <pc:spChg chg="mod">
          <ac:chgData name="Amy Horner" userId="S::ah160@dmu.ac.uk::3a6c4acd-993c-43f2-bba0-207a0c16dd80" providerId="AD" clId="Web-{32F0AF7B-2D1C-E10C-55FB-5ABB0EF64E83}" dt="2024-05-15T17:13:10.139" v="313" actId="1076"/>
          <ac:spMkLst>
            <pc:docMk/>
            <pc:sldMk cId="0" sldId="260"/>
            <ac:spMk id="1513" creationId="{00000000-0000-0000-0000-000000000000}"/>
          </ac:spMkLst>
        </pc:spChg>
        <pc:grpChg chg="mod">
          <ac:chgData name="Amy Horner" userId="S::ah160@dmu.ac.uk::3a6c4acd-993c-43f2-bba0-207a0c16dd80" providerId="AD" clId="Web-{32F0AF7B-2D1C-E10C-55FB-5ABB0EF64E83}" dt="2024-05-14T16:09:18.201" v="143" actId="1076"/>
          <ac:grpSpMkLst>
            <pc:docMk/>
            <pc:sldMk cId="0" sldId="260"/>
            <ac:grpSpMk id="1525" creationId="{00000000-0000-0000-0000-000000000000}"/>
          </ac:grpSpMkLst>
        </pc:grpChg>
        <pc:grpChg chg="mod">
          <ac:chgData name="Amy Horner" userId="S::ah160@dmu.ac.uk::3a6c4acd-993c-43f2-bba0-207a0c16dd80" providerId="AD" clId="Web-{32F0AF7B-2D1C-E10C-55FB-5ABB0EF64E83}" dt="2024-05-14T16:09:25.264" v="144" actId="1076"/>
          <ac:grpSpMkLst>
            <pc:docMk/>
            <pc:sldMk cId="0" sldId="260"/>
            <ac:grpSpMk id="1553" creationId="{00000000-0000-0000-0000-000000000000}"/>
          </ac:grpSpMkLst>
        </pc:grpChg>
      </pc:sldChg>
      <pc:sldChg chg="modSp">
        <pc:chgData name="Amy Horner" userId="S::ah160@dmu.ac.uk::3a6c4acd-993c-43f2-bba0-207a0c16dd80" providerId="AD" clId="Web-{32F0AF7B-2D1C-E10C-55FB-5ABB0EF64E83}" dt="2024-05-15T09:00:54.142" v="206" actId="20577"/>
        <pc:sldMkLst>
          <pc:docMk/>
          <pc:sldMk cId="496138605" sldId="342"/>
        </pc:sldMkLst>
        <pc:spChg chg="mod">
          <ac:chgData name="Amy Horner" userId="S::ah160@dmu.ac.uk::3a6c4acd-993c-43f2-bba0-207a0c16dd80" providerId="AD" clId="Web-{32F0AF7B-2D1C-E10C-55FB-5ABB0EF64E83}" dt="2024-05-15T09:00:54.142" v="206" actId="20577"/>
          <ac:spMkLst>
            <pc:docMk/>
            <pc:sldMk cId="496138605" sldId="342"/>
            <ac:spMk id="19" creationId="{F32E9A6A-C287-4388-9CE3-2686187F996F}"/>
          </ac:spMkLst>
        </pc:spChg>
        <pc:spChg chg="mod">
          <ac:chgData name="Amy Horner" userId="S::ah160@dmu.ac.uk::3a6c4acd-993c-43f2-bba0-207a0c16dd80" providerId="AD" clId="Web-{32F0AF7B-2D1C-E10C-55FB-5ABB0EF64E83}" dt="2024-05-15T08:57:45.837" v="176" actId="20577"/>
          <ac:spMkLst>
            <pc:docMk/>
            <pc:sldMk cId="496138605" sldId="342"/>
            <ac:spMk id="52" creationId="{65A13465-97A2-45DB-A285-0B494AABB95C}"/>
          </ac:spMkLst>
        </pc:spChg>
        <pc:spChg chg="mod">
          <ac:chgData name="Amy Horner" userId="S::ah160@dmu.ac.uk::3a6c4acd-993c-43f2-bba0-207a0c16dd80" providerId="AD" clId="Web-{32F0AF7B-2D1C-E10C-55FB-5ABB0EF64E83}" dt="2024-05-15T09:00:28.281" v="194" actId="1076"/>
          <ac:spMkLst>
            <pc:docMk/>
            <pc:sldMk cId="496138605" sldId="342"/>
            <ac:spMk id="1613" creationId="{00000000-0000-0000-0000-000000000000}"/>
          </ac:spMkLst>
        </pc:spChg>
        <pc:spChg chg="mod">
          <ac:chgData name="Amy Horner" userId="S::ah160@dmu.ac.uk::3a6c4acd-993c-43f2-bba0-207a0c16dd80" providerId="AD" clId="Web-{32F0AF7B-2D1C-E10C-55FB-5ABB0EF64E83}" dt="2024-05-15T09:00:28.281" v="193" actId="1076"/>
          <ac:spMkLst>
            <pc:docMk/>
            <pc:sldMk cId="496138605" sldId="342"/>
            <ac:spMk id="1624" creationId="{00000000-0000-0000-0000-000000000000}"/>
          </ac:spMkLst>
        </pc:spChg>
        <pc:spChg chg="mod">
          <ac:chgData name="Amy Horner" userId="S::ah160@dmu.ac.uk::3a6c4acd-993c-43f2-bba0-207a0c16dd80" providerId="AD" clId="Web-{32F0AF7B-2D1C-E10C-55FB-5ABB0EF64E83}" dt="2024-05-15T09:00:28.281" v="192" actId="1076"/>
          <ac:spMkLst>
            <pc:docMk/>
            <pc:sldMk cId="496138605" sldId="342"/>
            <ac:spMk id="1626" creationId="{00000000-0000-0000-0000-000000000000}"/>
          </ac:spMkLst>
        </pc:spChg>
      </pc:sldChg>
      <pc:sldChg chg="modSp">
        <pc:chgData name="Amy Horner" userId="S::ah160@dmu.ac.uk::3a6c4acd-993c-43f2-bba0-207a0c16dd80" providerId="AD" clId="Web-{32F0AF7B-2D1C-E10C-55FB-5ABB0EF64E83}" dt="2024-05-15T08:55:39.848" v="154" actId="20577"/>
        <pc:sldMkLst>
          <pc:docMk/>
          <pc:sldMk cId="2842442593" sldId="346"/>
        </pc:sldMkLst>
        <pc:spChg chg="mod">
          <ac:chgData name="Amy Horner" userId="S::ah160@dmu.ac.uk::3a6c4acd-993c-43f2-bba0-207a0c16dd80" providerId="AD" clId="Web-{32F0AF7B-2D1C-E10C-55FB-5ABB0EF64E83}" dt="2024-05-15T08:55:39.848" v="154" actId="20577"/>
          <ac:spMkLst>
            <pc:docMk/>
            <pc:sldMk cId="2842442593" sldId="346"/>
            <ac:spMk id="2" creationId="{28783248-7D4A-D204-8AC5-5EE5C9834A52}"/>
          </ac:spMkLst>
        </pc:spChg>
      </pc:sldChg>
      <pc:sldChg chg="modSp add del replId">
        <pc:chgData name="Amy Horner" userId="S::ah160@dmu.ac.uk::3a6c4acd-993c-43f2-bba0-207a0c16dd80" providerId="AD" clId="Web-{32F0AF7B-2D1C-E10C-55FB-5ABB0EF64E83}" dt="2024-05-15T17:13:57.971" v="328"/>
        <pc:sldMkLst>
          <pc:docMk/>
          <pc:sldMk cId="720615317" sldId="351"/>
        </pc:sldMkLst>
        <pc:spChg chg="mod">
          <ac:chgData name="Amy Horner" userId="S::ah160@dmu.ac.uk::3a6c4acd-993c-43f2-bba0-207a0c16dd80" providerId="AD" clId="Web-{32F0AF7B-2D1C-E10C-55FB-5ABB0EF64E83}" dt="2024-05-15T17:13:34.047" v="317" actId="20577"/>
          <ac:spMkLst>
            <pc:docMk/>
            <pc:sldMk cId="720615317" sldId="351"/>
            <ac:spMk id="1513" creationId="{00000000-0000-0000-0000-000000000000}"/>
          </ac:spMkLst>
        </pc:spChg>
      </pc:sldChg>
      <pc:sldChg chg="modSp add replId">
        <pc:chgData name="Amy Horner" userId="S::ah160@dmu.ac.uk::3a6c4acd-993c-43f2-bba0-207a0c16dd80" providerId="AD" clId="Web-{32F0AF7B-2D1C-E10C-55FB-5ABB0EF64E83}" dt="2024-05-15T17:14:25.770" v="337" actId="20577"/>
        <pc:sldMkLst>
          <pc:docMk/>
          <pc:sldMk cId="77414890" sldId="352"/>
        </pc:sldMkLst>
        <pc:spChg chg="mod">
          <ac:chgData name="Amy Horner" userId="S::ah160@dmu.ac.uk::3a6c4acd-993c-43f2-bba0-207a0c16dd80" providerId="AD" clId="Web-{32F0AF7B-2D1C-E10C-55FB-5ABB0EF64E83}" dt="2024-05-15T17:14:25.770" v="337" actId="20577"/>
          <ac:spMkLst>
            <pc:docMk/>
            <pc:sldMk cId="77414890" sldId="352"/>
            <ac:spMk id="1513" creationId="{00000000-0000-0000-0000-000000000000}"/>
          </ac:spMkLst>
        </pc:spChg>
      </pc:sldChg>
    </pc:docChg>
  </pc:docChgLst>
  <pc:docChgLst>
    <pc:chgData name="Sarah Bradley" userId="f19e7046-22aa-4e93-907d-9b999cebb24d" providerId="ADAL" clId="{553BA494-37DE-43B1-8E0C-6A92BFCEA81B}"/>
    <pc:docChg chg="undo custSel addSld delSld modSld sldOrd">
      <pc:chgData name="Sarah Bradley" userId="f19e7046-22aa-4e93-907d-9b999cebb24d" providerId="ADAL" clId="{553BA494-37DE-43B1-8E0C-6A92BFCEA81B}" dt="2024-05-09T15:18:26.056" v="300" actId="47"/>
      <pc:docMkLst>
        <pc:docMk/>
      </pc:docMkLst>
      <pc:sldChg chg="del">
        <pc:chgData name="Sarah Bradley" userId="f19e7046-22aa-4e93-907d-9b999cebb24d" providerId="ADAL" clId="{553BA494-37DE-43B1-8E0C-6A92BFCEA81B}" dt="2024-05-09T15:05:00.901" v="50" actId="47"/>
        <pc:sldMkLst>
          <pc:docMk/>
          <pc:sldMk cId="0" sldId="261"/>
        </pc:sldMkLst>
      </pc:sldChg>
      <pc:sldChg chg="del">
        <pc:chgData name="Sarah Bradley" userId="f19e7046-22aa-4e93-907d-9b999cebb24d" providerId="ADAL" clId="{553BA494-37DE-43B1-8E0C-6A92BFCEA81B}" dt="2024-05-09T15:04:56.985" v="48" actId="47"/>
        <pc:sldMkLst>
          <pc:docMk/>
          <pc:sldMk cId="0" sldId="262"/>
        </pc:sldMkLst>
      </pc:sldChg>
      <pc:sldChg chg="del">
        <pc:chgData name="Sarah Bradley" userId="f19e7046-22aa-4e93-907d-9b999cebb24d" providerId="ADAL" clId="{553BA494-37DE-43B1-8E0C-6A92BFCEA81B}" dt="2024-05-09T15:04:58.105" v="49" actId="47"/>
        <pc:sldMkLst>
          <pc:docMk/>
          <pc:sldMk cId="0" sldId="263"/>
        </pc:sldMkLst>
      </pc:sldChg>
      <pc:sldChg chg="addSp delSp modSp mod addAnim delAnim">
        <pc:chgData name="Sarah Bradley" userId="f19e7046-22aa-4e93-907d-9b999cebb24d" providerId="ADAL" clId="{553BA494-37DE-43B1-8E0C-6A92BFCEA81B}" dt="2024-05-09T15:01:17.398" v="6" actId="14826"/>
        <pc:sldMkLst>
          <pc:docMk/>
          <pc:sldMk cId="0" sldId="269"/>
        </pc:sldMkLst>
        <pc:picChg chg="add del mod">
          <ac:chgData name="Sarah Bradley" userId="f19e7046-22aa-4e93-907d-9b999cebb24d" providerId="ADAL" clId="{553BA494-37DE-43B1-8E0C-6A92BFCEA81B}" dt="2024-05-09T15:01:17.398" v="6" actId="14826"/>
          <ac:picMkLst>
            <pc:docMk/>
            <pc:sldMk cId="0" sldId="269"/>
            <ac:picMk id="1892" creationId="{00000000-0000-0000-0000-000000000000}"/>
          </ac:picMkLst>
        </pc:picChg>
      </pc:sldChg>
      <pc:sldChg chg="modSp mod ord">
        <pc:chgData name="Sarah Bradley" userId="f19e7046-22aa-4e93-907d-9b999cebb24d" providerId="ADAL" clId="{553BA494-37DE-43B1-8E0C-6A92BFCEA81B}" dt="2024-05-09T15:02:29.619" v="17"/>
        <pc:sldMkLst>
          <pc:docMk/>
          <pc:sldMk cId="0" sldId="272"/>
        </pc:sldMkLst>
        <pc:spChg chg="mod">
          <ac:chgData name="Sarah Bradley" userId="f19e7046-22aa-4e93-907d-9b999cebb24d" providerId="ADAL" clId="{553BA494-37DE-43B1-8E0C-6A92BFCEA81B}" dt="2024-05-09T15:02:03.556" v="11" actId="2711"/>
          <ac:spMkLst>
            <pc:docMk/>
            <pc:sldMk cId="0" sldId="272"/>
            <ac:spMk id="1954" creationId="{00000000-0000-0000-0000-000000000000}"/>
          </ac:spMkLst>
        </pc:spChg>
        <pc:spChg chg="mod">
          <ac:chgData name="Sarah Bradley" userId="f19e7046-22aa-4e93-907d-9b999cebb24d" providerId="ADAL" clId="{553BA494-37DE-43B1-8E0C-6A92BFCEA81B}" dt="2024-05-09T15:02:16.586" v="14" actId="1076"/>
          <ac:spMkLst>
            <pc:docMk/>
            <pc:sldMk cId="0" sldId="272"/>
            <ac:spMk id="1956" creationId="{00000000-0000-0000-0000-000000000000}"/>
          </ac:spMkLst>
        </pc:spChg>
        <pc:spChg chg="mod">
          <ac:chgData name="Sarah Bradley" userId="f19e7046-22aa-4e93-907d-9b999cebb24d" providerId="ADAL" clId="{553BA494-37DE-43B1-8E0C-6A92BFCEA81B}" dt="2024-05-09T15:02:19.643" v="15" actId="1076"/>
          <ac:spMkLst>
            <pc:docMk/>
            <pc:sldMk cId="0" sldId="272"/>
            <ac:spMk id="1958" creationId="{00000000-0000-0000-0000-000000000000}"/>
          </ac:spMkLst>
        </pc:spChg>
        <pc:spChg chg="mod">
          <ac:chgData name="Sarah Bradley" userId="f19e7046-22aa-4e93-907d-9b999cebb24d" providerId="ADAL" clId="{553BA494-37DE-43B1-8E0C-6A92BFCEA81B}" dt="2024-05-09T15:01:57.416" v="10" actId="207"/>
          <ac:spMkLst>
            <pc:docMk/>
            <pc:sldMk cId="0" sldId="272"/>
            <ac:spMk id="1966" creationId="{00000000-0000-0000-0000-000000000000}"/>
          </ac:spMkLst>
        </pc:spChg>
      </pc:sldChg>
      <pc:sldChg chg="add del ord">
        <pc:chgData name="Sarah Bradley" userId="f19e7046-22aa-4e93-907d-9b999cebb24d" providerId="ADAL" clId="{553BA494-37DE-43B1-8E0C-6A92BFCEA81B}" dt="2024-05-09T15:18:26.056" v="300" actId="47"/>
        <pc:sldMkLst>
          <pc:docMk/>
          <pc:sldMk cId="0" sldId="276"/>
        </pc:sldMkLst>
      </pc:sldChg>
      <pc:sldChg chg="ord">
        <pc:chgData name="Sarah Bradley" userId="f19e7046-22aa-4e93-907d-9b999cebb24d" providerId="ADAL" clId="{553BA494-37DE-43B1-8E0C-6A92BFCEA81B}" dt="2024-05-09T15:01:26.019" v="8"/>
        <pc:sldMkLst>
          <pc:docMk/>
          <pc:sldMk cId="0" sldId="291"/>
        </pc:sldMkLst>
      </pc:sldChg>
      <pc:sldChg chg="addSp delSp modSp mod">
        <pc:chgData name="Sarah Bradley" userId="f19e7046-22aa-4e93-907d-9b999cebb24d" providerId="ADAL" clId="{553BA494-37DE-43B1-8E0C-6A92BFCEA81B}" dt="2024-05-09T15:06:44.070" v="160" actId="207"/>
        <pc:sldMkLst>
          <pc:docMk/>
          <pc:sldMk cId="496138605" sldId="342"/>
        </pc:sldMkLst>
        <pc:spChg chg="add del mod">
          <ac:chgData name="Sarah Bradley" userId="f19e7046-22aa-4e93-907d-9b999cebb24d" providerId="ADAL" clId="{553BA494-37DE-43B1-8E0C-6A92BFCEA81B}" dt="2024-05-09T15:05:21.340" v="52" actId="478"/>
          <ac:spMkLst>
            <pc:docMk/>
            <pc:sldMk cId="496138605" sldId="342"/>
            <ac:spMk id="3" creationId="{1FA4C101-BAEF-43C6-AF40-B66F7330371A}"/>
          </ac:spMkLst>
        </pc:spChg>
        <pc:spChg chg="add del mod">
          <ac:chgData name="Sarah Bradley" userId="f19e7046-22aa-4e93-907d-9b999cebb24d" providerId="ADAL" clId="{553BA494-37DE-43B1-8E0C-6A92BFCEA81B}" dt="2024-05-09T15:05:25.527" v="55" actId="478"/>
          <ac:spMkLst>
            <pc:docMk/>
            <pc:sldMk cId="496138605" sldId="342"/>
            <ac:spMk id="5" creationId="{43762F4D-D166-4464-A4F7-6E86A58154E4}"/>
          </ac:spMkLst>
        </pc:spChg>
        <pc:spChg chg="mod">
          <ac:chgData name="Sarah Bradley" userId="f19e7046-22aa-4e93-907d-9b999cebb24d" providerId="ADAL" clId="{553BA494-37DE-43B1-8E0C-6A92BFCEA81B}" dt="2024-05-09T15:06:01.738" v="102" actId="1076"/>
          <ac:spMkLst>
            <pc:docMk/>
            <pc:sldMk cId="496138605" sldId="342"/>
            <ac:spMk id="19" creationId="{F32E9A6A-C287-4388-9CE3-2686187F996F}"/>
          </ac:spMkLst>
        </pc:spChg>
        <pc:spChg chg="del">
          <ac:chgData name="Sarah Bradley" userId="f19e7046-22aa-4e93-907d-9b999cebb24d" providerId="ADAL" clId="{553BA494-37DE-43B1-8E0C-6A92BFCEA81B}" dt="2024-05-09T15:05:24.324" v="54" actId="478"/>
          <ac:spMkLst>
            <pc:docMk/>
            <pc:sldMk cId="496138605" sldId="342"/>
            <ac:spMk id="20" creationId="{98F91F21-2F1C-453A-9271-6EF5FC3D197C}"/>
          </ac:spMkLst>
        </pc:spChg>
        <pc:spChg chg="add del mod">
          <ac:chgData name="Sarah Bradley" userId="f19e7046-22aa-4e93-907d-9b999cebb24d" providerId="ADAL" clId="{553BA494-37DE-43B1-8E0C-6A92BFCEA81B}" dt="2024-05-09T15:06:05.070" v="103" actId="1076"/>
          <ac:spMkLst>
            <pc:docMk/>
            <pc:sldMk cId="496138605" sldId="342"/>
            <ac:spMk id="21" creationId="{1BE7572B-2986-4FE3-B496-4CB2E949D65F}"/>
          </ac:spMkLst>
        </pc:spChg>
        <pc:spChg chg="del">
          <ac:chgData name="Sarah Bradley" userId="f19e7046-22aa-4e93-907d-9b999cebb24d" providerId="ADAL" clId="{553BA494-37DE-43B1-8E0C-6A92BFCEA81B}" dt="2024-05-09T15:05:30.046" v="58" actId="478"/>
          <ac:spMkLst>
            <pc:docMk/>
            <pc:sldMk cId="496138605" sldId="342"/>
            <ac:spMk id="22" creationId="{55290B39-B040-41BE-97FB-B271A2BB7A1C}"/>
          </ac:spMkLst>
        </pc:spChg>
        <pc:spChg chg="mod">
          <ac:chgData name="Sarah Bradley" userId="f19e7046-22aa-4e93-907d-9b999cebb24d" providerId="ADAL" clId="{553BA494-37DE-43B1-8E0C-6A92BFCEA81B}" dt="2024-05-09T15:06:21.639" v="110" actId="1076"/>
          <ac:spMkLst>
            <pc:docMk/>
            <pc:sldMk cId="496138605" sldId="342"/>
            <ac:spMk id="40" creationId="{10D38C0E-39D1-4FA1-BF26-09756AFDBC84}"/>
          </ac:spMkLst>
        </pc:spChg>
        <pc:spChg chg="del">
          <ac:chgData name="Sarah Bradley" userId="f19e7046-22aa-4e93-907d-9b999cebb24d" providerId="ADAL" clId="{553BA494-37DE-43B1-8E0C-6A92BFCEA81B}" dt="2024-05-09T15:05:31.392" v="59" actId="478"/>
          <ac:spMkLst>
            <pc:docMk/>
            <pc:sldMk cId="496138605" sldId="342"/>
            <ac:spMk id="41" creationId="{99A08FE6-4A6B-441E-B4E5-EB5487337E64}"/>
          </ac:spMkLst>
        </pc:spChg>
        <pc:spChg chg="mod">
          <ac:chgData name="Sarah Bradley" userId="f19e7046-22aa-4e93-907d-9b999cebb24d" providerId="ADAL" clId="{553BA494-37DE-43B1-8E0C-6A92BFCEA81B}" dt="2024-05-09T15:06:26.390" v="111" actId="1076"/>
          <ac:spMkLst>
            <pc:docMk/>
            <pc:sldMk cId="496138605" sldId="342"/>
            <ac:spMk id="42" creationId="{D3F34E90-8FE1-42F5-AD67-DB2B9EC3554D}"/>
          </ac:spMkLst>
        </pc:spChg>
        <pc:spChg chg="del">
          <ac:chgData name="Sarah Bradley" userId="f19e7046-22aa-4e93-907d-9b999cebb24d" providerId="ADAL" clId="{553BA494-37DE-43B1-8E0C-6A92BFCEA81B}" dt="2024-05-09T15:05:32.924" v="60" actId="478"/>
          <ac:spMkLst>
            <pc:docMk/>
            <pc:sldMk cId="496138605" sldId="342"/>
            <ac:spMk id="43" creationId="{75993E95-FE75-48A9-BC26-E34D20EA4D68}"/>
          </ac:spMkLst>
        </pc:spChg>
        <pc:spChg chg="add mod">
          <ac:chgData name="Sarah Bradley" userId="f19e7046-22aa-4e93-907d-9b999cebb24d" providerId="ADAL" clId="{553BA494-37DE-43B1-8E0C-6A92BFCEA81B}" dt="2024-05-09T15:06:13.699" v="107" actId="1076"/>
          <ac:spMkLst>
            <pc:docMk/>
            <pc:sldMk cId="496138605" sldId="342"/>
            <ac:spMk id="58" creationId="{DCB43617-B5EC-416A-82B8-17D72D1A726A}"/>
          </ac:spMkLst>
        </pc:spChg>
        <pc:spChg chg="add mod">
          <ac:chgData name="Sarah Bradley" userId="f19e7046-22aa-4e93-907d-9b999cebb24d" providerId="ADAL" clId="{553BA494-37DE-43B1-8E0C-6A92BFCEA81B}" dt="2024-05-09T15:06:18.087" v="109" actId="1076"/>
          <ac:spMkLst>
            <pc:docMk/>
            <pc:sldMk cId="496138605" sldId="342"/>
            <ac:spMk id="59" creationId="{85EA5101-48BC-4A4D-B96E-B87E745D37CA}"/>
          </ac:spMkLst>
        </pc:spChg>
        <pc:spChg chg="mod">
          <ac:chgData name="Sarah Bradley" userId="f19e7046-22aa-4e93-907d-9b999cebb24d" providerId="ADAL" clId="{553BA494-37DE-43B1-8E0C-6A92BFCEA81B}" dt="2024-05-09T15:06:44.070" v="160" actId="207"/>
          <ac:spMkLst>
            <pc:docMk/>
            <pc:sldMk cId="496138605" sldId="342"/>
            <ac:spMk id="1610" creationId="{00000000-0000-0000-0000-000000000000}"/>
          </ac:spMkLst>
        </pc:spChg>
        <pc:spChg chg="mod">
          <ac:chgData name="Sarah Bradley" userId="f19e7046-22aa-4e93-907d-9b999cebb24d" providerId="ADAL" clId="{553BA494-37DE-43B1-8E0C-6A92BFCEA81B}" dt="2024-05-09T15:05:36.349" v="61" actId="1076"/>
          <ac:spMkLst>
            <pc:docMk/>
            <pc:sldMk cId="496138605" sldId="342"/>
            <ac:spMk id="1611" creationId="{00000000-0000-0000-0000-000000000000}"/>
          </ac:spMkLst>
        </pc:spChg>
        <pc:spChg chg="del">
          <ac:chgData name="Sarah Bradley" userId="f19e7046-22aa-4e93-907d-9b999cebb24d" providerId="ADAL" clId="{553BA494-37DE-43B1-8E0C-6A92BFCEA81B}" dt="2024-05-09T15:05:19.637" v="51" actId="478"/>
          <ac:spMkLst>
            <pc:docMk/>
            <pc:sldMk cId="496138605" sldId="342"/>
            <ac:spMk id="1612" creationId="{00000000-0000-0000-0000-000000000000}"/>
          </ac:spMkLst>
        </pc:spChg>
        <pc:spChg chg="mod">
          <ac:chgData name="Sarah Bradley" userId="f19e7046-22aa-4e93-907d-9b999cebb24d" providerId="ADAL" clId="{553BA494-37DE-43B1-8E0C-6A92BFCEA81B}" dt="2024-05-09T15:05:39.903" v="62" actId="1076"/>
          <ac:spMkLst>
            <pc:docMk/>
            <pc:sldMk cId="496138605" sldId="342"/>
            <ac:spMk id="1613" creationId="{00000000-0000-0000-0000-000000000000}"/>
          </ac:spMkLst>
        </pc:spChg>
        <pc:spChg chg="del">
          <ac:chgData name="Sarah Bradley" userId="f19e7046-22aa-4e93-907d-9b999cebb24d" providerId="ADAL" clId="{553BA494-37DE-43B1-8E0C-6A92BFCEA81B}" dt="2024-05-09T15:05:23.139" v="53" actId="478"/>
          <ac:spMkLst>
            <pc:docMk/>
            <pc:sldMk cId="496138605" sldId="342"/>
            <ac:spMk id="1614" creationId="{00000000-0000-0000-0000-000000000000}"/>
          </ac:spMkLst>
        </pc:spChg>
      </pc:sldChg>
      <pc:sldChg chg="modSp mod setBg">
        <pc:chgData name="Sarah Bradley" userId="f19e7046-22aa-4e93-907d-9b999cebb24d" providerId="ADAL" clId="{553BA494-37DE-43B1-8E0C-6A92BFCEA81B}" dt="2024-05-09T15:04:40.510" v="47" actId="1076"/>
        <pc:sldMkLst>
          <pc:docMk/>
          <pc:sldMk cId="3878036875" sldId="344"/>
        </pc:sldMkLst>
        <pc:spChg chg="mod">
          <ac:chgData name="Sarah Bradley" userId="f19e7046-22aa-4e93-907d-9b999cebb24d" providerId="ADAL" clId="{553BA494-37DE-43B1-8E0C-6A92BFCEA81B}" dt="2024-05-09T15:03:14.062" v="24" actId="207"/>
          <ac:spMkLst>
            <pc:docMk/>
            <pc:sldMk cId="3878036875" sldId="344"/>
            <ac:spMk id="9" creationId="{00408A29-1BEC-304E-AE01-055E6BB2DDE9}"/>
          </ac:spMkLst>
        </pc:spChg>
        <pc:graphicFrameChg chg="mod">
          <ac:chgData name="Sarah Bradley" userId="f19e7046-22aa-4e93-907d-9b999cebb24d" providerId="ADAL" clId="{553BA494-37DE-43B1-8E0C-6A92BFCEA81B}" dt="2024-05-09T15:04:29.935" v="42" actId="14100"/>
          <ac:graphicFrameMkLst>
            <pc:docMk/>
            <pc:sldMk cId="3878036875" sldId="344"/>
            <ac:graphicFrameMk id="7" creationId="{6252AE98-D708-0C5B-38C1-81D1D35A46DB}"/>
          </ac:graphicFrameMkLst>
        </pc:graphicFrameChg>
        <pc:graphicFrameChg chg="mod">
          <ac:chgData name="Sarah Bradley" userId="f19e7046-22aa-4e93-907d-9b999cebb24d" providerId="ADAL" clId="{553BA494-37DE-43B1-8E0C-6A92BFCEA81B}" dt="2024-05-09T15:04:40.510" v="47" actId="1076"/>
          <ac:graphicFrameMkLst>
            <pc:docMk/>
            <pc:sldMk cId="3878036875" sldId="344"/>
            <ac:graphicFrameMk id="8" creationId="{6DC1C87F-E0E6-7255-4890-8793B35ADF1C}"/>
          </ac:graphicFrameMkLst>
        </pc:graphicFrameChg>
      </pc:sldChg>
      <pc:sldChg chg="modSp mod">
        <pc:chgData name="Sarah Bradley" userId="f19e7046-22aa-4e93-907d-9b999cebb24d" providerId="ADAL" clId="{553BA494-37DE-43B1-8E0C-6A92BFCEA81B}" dt="2024-05-09T15:02:39.644" v="19" actId="207"/>
        <pc:sldMkLst>
          <pc:docMk/>
          <pc:sldMk cId="4100523162" sldId="345"/>
        </pc:sldMkLst>
        <pc:spChg chg="mod">
          <ac:chgData name="Sarah Bradley" userId="f19e7046-22aa-4e93-907d-9b999cebb24d" providerId="ADAL" clId="{553BA494-37DE-43B1-8E0C-6A92BFCEA81B}" dt="2024-05-09T15:02:39.644" v="19" actId="207"/>
          <ac:spMkLst>
            <pc:docMk/>
            <pc:sldMk cId="4100523162" sldId="345"/>
            <ac:spMk id="16" creationId="{2A3EAABE-C609-FE91-1746-6F3C85CD3F4A}"/>
          </ac:spMkLst>
        </pc:spChg>
      </pc:sldChg>
      <pc:sldChg chg="modSp mod">
        <pc:chgData name="Sarah Bradley" userId="f19e7046-22aa-4e93-907d-9b999cebb24d" providerId="ADAL" clId="{553BA494-37DE-43B1-8E0C-6A92BFCEA81B}" dt="2024-05-09T15:02:46.306" v="21" actId="207"/>
        <pc:sldMkLst>
          <pc:docMk/>
          <pc:sldMk cId="2842442593" sldId="346"/>
        </pc:sldMkLst>
        <pc:spChg chg="mod">
          <ac:chgData name="Sarah Bradley" userId="f19e7046-22aa-4e93-907d-9b999cebb24d" providerId="ADAL" clId="{553BA494-37DE-43B1-8E0C-6A92BFCEA81B}" dt="2024-05-09T15:02:46.306" v="21" actId="207"/>
          <ac:spMkLst>
            <pc:docMk/>
            <pc:sldMk cId="2842442593" sldId="346"/>
            <ac:spMk id="16" creationId="{2A3EAABE-C609-FE91-1746-6F3C85CD3F4A}"/>
          </ac:spMkLst>
        </pc:spChg>
      </pc:sldChg>
      <pc:sldChg chg="addSp delSp modSp new mod ord modAnim">
        <pc:chgData name="Sarah Bradley" userId="f19e7046-22aa-4e93-907d-9b999cebb24d" providerId="ADAL" clId="{553BA494-37DE-43B1-8E0C-6A92BFCEA81B}" dt="2024-05-09T15:17:55.647" v="298"/>
        <pc:sldMkLst>
          <pc:docMk/>
          <pc:sldMk cId="2613825321" sldId="347"/>
        </pc:sldMkLst>
        <pc:spChg chg="del">
          <ac:chgData name="Sarah Bradley" userId="f19e7046-22aa-4e93-907d-9b999cebb24d" providerId="ADAL" clId="{553BA494-37DE-43B1-8E0C-6A92BFCEA81B}" dt="2024-05-09T15:07:31.407" v="164" actId="478"/>
          <ac:spMkLst>
            <pc:docMk/>
            <pc:sldMk cId="2613825321" sldId="347"/>
            <ac:spMk id="2" creationId="{694B540C-EDD1-4A89-89E2-0646B9304DA8}"/>
          </ac:spMkLst>
        </pc:spChg>
        <pc:spChg chg="del">
          <ac:chgData name="Sarah Bradley" userId="f19e7046-22aa-4e93-907d-9b999cebb24d" providerId="ADAL" clId="{553BA494-37DE-43B1-8E0C-6A92BFCEA81B}" dt="2024-05-09T15:07:33.558" v="165" actId="478"/>
          <ac:spMkLst>
            <pc:docMk/>
            <pc:sldMk cId="2613825321" sldId="347"/>
            <ac:spMk id="3" creationId="{34AA26A9-ACE2-44C7-B6FA-985D59D71915}"/>
          </ac:spMkLst>
        </pc:spChg>
        <pc:picChg chg="add mod">
          <ac:chgData name="Sarah Bradley" userId="f19e7046-22aa-4e93-907d-9b999cebb24d" providerId="ADAL" clId="{553BA494-37DE-43B1-8E0C-6A92BFCEA81B}" dt="2024-05-09T15:08:06.080" v="169" actId="1076"/>
          <ac:picMkLst>
            <pc:docMk/>
            <pc:sldMk cId="2613825321" sldId="347"/>
            <ac:picMk id="5" creationId="{C9AFE616-E0E6-427E-AEB8-BF6A85C07809}"/>
          </ac:picMkLst>
        </pc:picChg>
        <pc:picChg chg="add mod">
          <ac:chgData name="Sarah Bradley" userId="f19e7046-22aa-4e93-907d-9b999cebb24d" providerId="ADAL" clId="{553BA494-37DE-43B1-8E0C-6A92BFCEA81B}" dt="2024-05-09T15:08:20.336" v="171" actId="1076"/>
          <ac:picMkLst>
            <pc:docMk/>
            <pc:sldMk cId="2613825321" sldId="347"/>
            <ac:picMk id="7" creationId="{DEEB297F-ACAF-4AC5-AB52-0597E36C0AC5}"/>
          </ac:picMkLst>
        </pc:picChg>
        <pc:picChg chg="add mod">
          <ac:chgData name="Sarah Bradley" userId="f19e7046-22aa-4e93-907d-9b999cebb24d" providerId="ADAL" clId="{553BA494-37DE-43B1-8E0C-6A92BFCEA81B}" dt="2024-05-09T15:08:29.748" v="174" actId="1076"/>
          <ac:picMkLst>
            <pc:docMk/>
            <pc:sldMk cId="2613825321" sldId="347"/>
            <ac:picMk id="9" creationId="{3096D92F-7235-4FFE-B6FE-6AC2E83988F3}"/>
          </ac:picMkLst>
        </pc:picChg>
        <pc:picChg chg="add mod">
          <ac:chgData name="Sarah Bradley" userId="f19e7046-22aa-4e93-907d-9b999cebb24d" providerId="ADAL" clId="{553BA494-37DE-43B1-8E0C-6A92BFCEA81B}" dt="2024-05-09T15:08:37.726" v="177" actId="1076"/>
          <ac:picMkLst>
            <pc:docMk/>
            <pc:sldMk cId="2613825321" sldId="347"/>
            <ac:picMk id="11" creationId="{4117A882-DF6F-4B48-B86A-8B1D363E1D06}"/>
          </ac:picMkLst>
        </pc:picChg>
        <pc:picChg chg="add mod">
          <ac:chgData name="Sarah Bradley" userId="f19e7046-22aa-4e93-907d-9b999cebb24d" providerId="ADAL" clId="{553BA494-37DE-43B1-8E0C-6A92BFCEA81B}" dt="2024-05-09T15:10:55.313" v="193" actId="1076"/>
          <ac:picMkLst>
            <pc:docMk/>
            <pc:sldMk cId="2613825321" sldId="347"/>
            <ac:picMk id="13" creationId="{67EAFF83-B663-4BA0-B44F-7459FB63772A}"/>
          </ac:picMkLst>
        </pc:picChg>
        <pc:picChg chg="add mod">
          <ac:chgData name="Sarah Bradley" userId="f19e7046-22aa-4e93-907d-9b999cebb24d" providerId="ADAL" clId="{553BA494-37DE-43B1-8E0C-6A92BFCEA81B}" dt="2024-05-09T15:11:49.479" v="207" actId="1076"/>
          <ac:picMkLst>
            <pc:docMk/>
            <pc:sldMk cId="2613825321" sldId="347"/>
            <ac:picMk id="15" creationId="{85D3DD59-0927-49C6-8F6D-F5225B7ADFD1}"/>
          </ac:picMkLst>
        </pc:picChg>
        <pc:picChg chg="add mod">
          <ac:chgData name="Sarah Bradley" userId="f19e7046-22aa-4e93-907d-9b999cebb24d" providerId="ADAL" clId="{553BA494-37DE-43B1-8E0C-6A92BFCEA81B}" dt="2024-05-09T15:11:52.692" v="209" actId="1076"/>
          <ac:picMkLst>
            <pc:docMk/>
            <pc:sldMk cId="2613825321" sldId="347"/>
            <ac:picMk id="17" creationId="{A3CD5024-A426-4354-A98F-FA93ACC60FEC}"/>
          </ac:picMkLst>
        </pc:picChg>
        <pc:picChg chg="add mod">
          <ac:chgData name="Sarah Bradley" userId="f19e7046-22aa-4e93-907d-9b999cebb24d" providerId="ADAL" clId="{553BA494-37DE-43B1-8E0C-6A92BFCEA81B}" dt="2024-05-09T15:12:00.473" v="213" actId="1076"/>
          <ac:picMkLst>
            <pc:docMk/>
            <pc:sldMk cId="2613825321" sldId="347"/>
            <ac:picMk id="19" creationId="{A4A25239-F8D0-4977-829F-E3A2C29D49AA}"/>
          </ac:picMkLst>
        </pc:picChg>
        <pc:picChg chg="add mod">
          <ac:chgData name="Sarah Bradley" userId="f19e7046-22aa-4e93-907d-9b999cebb24d" providerId="ADAL" clId="{553BA494-37DE-43B1-8E0C-6A92BFCEA81B}" dt="2024-05-09T15:12:08.272" v="217" actId="1076"/>
          <ac:picMkLst>
            <pc:docMk/>
            <pc:sldMk cId="2613825321" sldId="347"/>
            <ac:picMk id="21" creationId="{F1E41DAC-E8E2-4ECF-89B9-1CA5F932FD7A}"/>
          </ac:picMkLst>
        </pc:picChg>
        <pc:picChg chg="add mod">
          <ac:chgData name="Sarah Bradley" userId="f19e7046-22aa-4e93-907d-9b999cebb24d" providerId="ADAL" clId="{553BA494-37DE-43B1-8E0C-6A92BFCEA81B}" dt="2024-05-09T15:12:16.295" v="221" actId="1076"/>
          <ac:picMkLst>
            <pc:docMk/>
            <pc:sldMk cId="2613825321" sldId="347"/>
            <ac:picMk id="23" creationId="{4868E749-ACCA-4499-AB5F-C5B298DF2D06}"/>
          </ac:picMkLst>
        </pc:picChg>
        <pc:picChg chg="add mod">
          <ac:chgData name="Sarah Bradley" userId="f19e7046-22aa-4e93-907d-9b999cebb24d" providerId="ADAL" clId="{553BA494-37DE-43B1-8E0C-6A92BFCEA81B}" dt="2024-05-09T15:12:29.707" v="226" actId="1076"/>
          <ac:picMkLst>
            <pc:docMk/>
            <pc:sldMk cId="2613825321" sldId="347"/>
            <ac:picMk id="25" creationId="{4BB6F9D3-91FA-4FCB-9767-647AC82D7832}"/>
          </ac:picMkLst>
        </pc:picChg>
        <pc:picChg chg="add mod">
          <ac:chgData name="Sarah Bradley" userId="f19e7046-22aa-4e93-907d-9b999cebb24d" providerId="ADAL" clId="{553BA494-37DE-43B1-8E0C-6A92BFCEA81B}" dt="2024-05-09T15:12:39.844" v="231" actId="1076"/>
          <ac:picMkLst>
            <pc:docMk/>
            <pc:sldMk cId="2613825321" sldId="347"/>
            <ac:picMk id="27" creationId="{2182F26C-F82E-4503-A328-70725A30CD05}"/>
          </ac:picMkLst>
        </pc:picChg>
        <pc:picChg chg="add mod">
          <ac:chgData name="Sarah Bradley" userId="f19e7046-22aa-4e93-907d-9b999cebb24d" providerId="ADAL" clId="{553BA494-37DE-43B1-8E0C-6A92BFCEA81B}" dt="2024-05-09T15:12:47.443" v="235" actId="1076"/>
          <ac:picMkLst>
            <pc:docMk/>
            <pc:sldMk cId="2613825321" sldId="347"/>
            <ac:picMk id="29" creationId="{C5356638-2113-48EA-85AD-B7CED82EF9AD}"/>
          </ac:picMkLst>
        </pc:picChg>
        <pc:picChg chg="add mod">
          <ac:chgData name="Sarah Bradley" userId="f19e7046-22aa-4e93-907d-9b999cebb24d" providerId="ADAL" clId="{553BA494-37DE-43B1-8E0C-6A92BFCEA81B}" dt="2024-05-09T15:12:56.365" v="239" actId="1076"/>
          <ac:picMkLst>
            <pc:docMk/>
            <pc:sldMk cId="2613825321" sldId="347"/>
            <ac:picMk id="31" creationId="{1CCAE236-21BA-49FC-B2A2-6E634A981BF0}"/>
          </ac:picMkLst>
        </pc:picChg>
        <pc:picChg chg="add mod">
          <ac:chgData name="Sarah Bradley" userId="f19e7046-22aa-4e93-907d-9b999cebb24d" providerId="ADAL" clId="{553BA494-37DE-43B1-8E0C-6A92BFCEA81B}" dt="2024-05-09T15:13:14.728" v="248" actId="1076"/>
          <ac:picMkLst>
            <pc:docMk/>
            <pc:sldMk cId="2613825321" sldId="347"/>
            <ac:picMk id="33" creationId="{82D3DE3C-DD36-4389-B5EE-3CEF2AEDF3B8}"/>
          </ac:picMkLst>
        </pc:picChg>
        <pc:picChg chg="add mod">
          <ac:chgData name="Sarah Bradley" userId="f19e7046-22aa-4e93-907d-9b999cebb24d" providerId="ADAL" clId="{553BA494-37DE-43B1-8E0C-6A92BFCEA81B}" dt="2024-05-09T15:13:16.958" v="250" actId="1076"/>
          <ac:picMkLst>
            <pc:docMk/>
            <pc:sldMk cId="2613825321" sldId="347"/>
            <ac:picMk id="35" creationId="{69369DD0-5733-4E17-B4AE-F9AC61E29E93}"/>
          </ac:picMkLst>
        </pc:picChg>
        <pc:picChg chg="add mod">
          <ac:chgData name="Sarah Bradley" userId="f19e7046-22aa-4e93-907d-9b999cebb24d" providerId="ADAL" clId="{553BA494-37DE-43B1-8E0C-6A92BFCEA81B}" dt="2024-05-09T15:13:23.926" v="254" actId="1076"/>
          <ac:picMkLst>
            <pc:docMk/>
            <pc:sldMk cId="2613825321" sldId="347"/>
            <ac:picMk id="37" creationId="{EED4FEA3-9603-40FA-8414-E49BB262CB53}"/>
          </ac:picMkLst>
        </pc:picChg>
        <pc:picChg chg="add mod">
          <ac:chgData name="Sarah Bradley" userId="f19e7046-22aa-4e93-907d-9b999cebb24d" providerId="ADAL" clId="{553BA494-37DE-43B1-8E0C-6A92BFCEA81B}" dt="2024-05-09T15:13:33.712" v="259" actId="1076"/>
          <ac:picMkLst>
            <pc:docMk/>
            <pc:sldMk cId="2613825321" sldId="347"/>
            <ac:picMk id="39" creationId="{A8714C9E-F559-4D7F-8A65-3C7A82EFE804}"/>
          </ac:picMkLst>
        </pc:picChg>
        <pc:picChg chg="add mod">
          <ac:chgData name="Sarah Bradley" userId="f19e7046-22aa-4e93-907d-9b999cebb24d" providerId="ADAL" clId="{553BA494-37DE-43B1-8E0C-6A92BFCEA81B}" dt="2024-05-09T15:13:44.419" v="264" actId="1076"/>
          <ac:picMkLst>
            <pc:docMk/>
            <pc:sldMk cId="2613825321" sldId="347"/>
            <ac:picMk id="41" creationId="{C61AFCB4-C48D-43DB-B553-D8EB5AB71A60}"/>
          </ac:picMkLst>
        </pc:picChg>
        <pc:picChg chg="add mod">
          <ac:chgData name="Sarah Bradley" userId="f19e7046-22aa-4e93-907d-9b999cebb24d" providerId="ADAL" clId="{553BA494-37DE-43B1-8E0C-6A92BFCEA81B}" dt="2024-05-09T15:17:48.285" v="296" actId="1076"/>
          <ac:picMkLst>
            <pc:docMk/>
            <pc:sldMk cId="2613825321" sldId="347"/>
            <ac:picMk id="43" creationId="{0888D015-12BB-4191-B6BC-F4D198C3A6D2}"/>
          </ac:picMkLst>
        </pc:picChg>
      </pc:sldChg>
      <pc:sldMasterChg chg="addSldLayout delSldLayout">
        <pc:chgData name="Sarah Bradley" userId="f19e7046-22aa-4e93-907d-9b999cebb24d" providerId="ADAL" clId="{553BA494-37DE-43B1-8E0C-6A92BFCEA81B}" dt="2024-05-09T15:18:26.056" v="300" actId="47"/>
        <pc:sldMasterMkLst>
          <pc:docMk/>
          <pc:sldMasterMk cId="0" sldId="2147483689"/>
        </pc:sldMasterMkLst>
        <pc:sldLayoutChg chg="del">
          <pc:chgData name="Sarah Bradley" userId="f19e7046-22aa-4e93-907d-9b999cebb24d" providerId="ADAL" clId="{553BA494-37DE-43B1-8E0C-6A92BFCEA81B}" dt="2024-05-09T15:05:00.901" v="50" actId="47"/>
          <pc:sldLayoutMkLst>
            <pc:docMk/>
            <pc:sldMasterMk cId="0" sldId="2147483689"/>
            <pc:sldLayoutMk cId="0" sldId="2147483662"/>
          </pc:sldLayoutMkLst>
        </pc:sldLayoutChg>
        <pc:sldLayoutChg chg="add del">
          <pc:chgData name="Sarah Bradley" userId="f19e7046-22aa-4e93-907d-9b999cebb24d" providerId="ADAL" clId="{553BA494-37DE-43B1-8E0C-6A92BFCEA81B}" dt="2024-05-09T15:18:26.056" v="300" actId="47"/>
          <pc:sldLayoutMkLst>
            <pc:docMk/>
            <pc:sldMasterMk cId="0" sldId="2147483689"/>
            <pc:sldLayoutMk cId="0" sldId="2147483682"/>
          </pc:sldLayoutMkLst>
        </pc:sldLayoutChg>
      </pc:sldMasterChg>
    </pc:docChg>
  </pc:docChgLst>
  <pc:docChgLst>
    <pc:chgData name="Paula Heneghan" userId="S::ascpheneg00@dmu.ac.uk::e1861cba-41ab-49c1-8fd1-f606414cb1fa" providerId="AD" clId="Web-{CB220BFF-04A4-4D56-5B4D-B41442687101}"/>
    <pc:docChg chg="addSld delSld modSld sldOrd">
      <pc:chgData name="Paula Heneghan" userId="S::ascpheneg00@dmu.ac.uk::e1861cba-41ab-49c1-8fd1-f606414cb1fa" providerId="AD" clId="Web-{CB220BFF-04A4-4D56-5B4D-B41442687101}" dt="2024-05-09T08:26:42.975" v="420" actId="14100"/>
      <pc:docMkLst>
        <pc:docMk/>
      </pc:docMkLst>
      <pc:sldChg chg="addSp delSp modSp ord">
        <pc:chgData name="Paula Heneghan" userId="S::ascpheneg00@dmu.ac.uk::e1861cba-41ab-49c1-8fd1-f606414cb1fa" providerId="AD" clId="Web-{CB220BFF-04A4-4D56-5B4D-B41442687101}" dt="2024-05-09T07:54:16.821" v="323" actId="1076"/>
        <pc:sldMkLst>
          <pc:docMk/>
          <pc:sldMk cId="0" sldId="272"/>
        </pc:sldMkLst>
        <pc:spChg chg="add del mod">
          <ac:chgData name="Paula Heneghan" userId="S::ascpheneg00@dmu.ac.uk::e1861cba-41ab-49c1-8fd1-f606414cb1fa" providerId="AD" clId="Web-{CB220BFF-04A4-4D56-5B4D-B41442687101}" dt="2024-05-09T07:50:33.721" v="251"/>
          <ac:spMkLst>
            <pc:docMk/>
            <pc:sldMk cId="0" sldId="272"/>
            <ac:spMk id="6" creationId="{61CC76CB-95E7-87D1-3F4E-B41D4C048CC5}"/>
          </ac:spMkLst>
        </pc:spChg>
        <pc:spChg chg="add del mod">
          <ac:chgData name="Paula Heneghan" userId="S::ascpheneg00@dmu.ac.uk::e1861cba-41ab-49c1-8fd1-f606414cb1fa" providerId="AD" clId="Web-{CB220BFF-04A4-4D56-5B4D-B41442687101}" dt="2024-05-09T07:50:57.159" v="263"/>
          <ac:spMkLst>
            <pc:docMk/>
            <pc:sldMk cId="0" sldId="272"/>
            <ac:spMk id="8" creationId="{2A7C9CFE-B63A-CC57-44B2-0302234E94DE}"/>
          </ac:spMkLst>
        </pc:spChg>
        <pc:spChg chg="add del mod">
          <ac:chgData name="Paula Heneghan" userId="S::ascpheneg00@dmu.ac.uk::e1861cba-41ab-49c1-8fd1-f606414cb1fa" providerId="AD" clId="Web-{CB220BFF-04A4-4D56-5B4D-B41442687101}" dt="2024-05-09T07:51:00.628" v="270"/>
          <ac:spMkLst>
            <pc:docMk/>
            <pc:sldMk cId="0" sldId="272"/>
            <ac:spMk id="10" creationId="{8E297519-507A-779D-F9E3-A38BCFCD974C}"/>
          </ac:spMkLst>
        </pc:spChg>
        <pc:spChg chg="add del mod">
          <ac:chgData name="Paula Heneghan" userId="S::ascpheneg00@dmu.ac.uk::e1861cba-41ab-49c1-8fd1-f606414cb1fa" providerId="AD" clId="Web-{CB220BFF-04A4-4D56-5B4D-B41442687101}" dt="2024-05-09T07:51:00.628" v="269"/>
          <ac:spMkLst>
            <pc:docMk/>
            <pc:sldMk cId="0" sldId="272"/>
            <ac:spMk id="12" creationId="{DC135C70-CB60-D3AD-CADD-D3EF72A17121}"/>
          </ac:spMkLst>
        </pc:spChg>
        <pc:spChg chg="mod">
          <ac:chgData name="Paula Heneghan" userId="S::ascpheneg00@dmu.ac.uk::e1861cba-41ab-49c1-8fd1-f606414cb1fa" providerId="AD" clId="Web-{CB220BFF-04A4-4D56-5B4D-B41442687101}" dt="2024-05-09T07:54:00.337" v="320" actId="14100"/>
          <ac:spMkLst>
            <pc:docMk/>
            <pc:sldMk cId="0" sldId="272"/>
            <ac:spMk id="1954" creationId="{00000000-0000-0000-0000-000000000000}"/>
          </ac:spMkLst>
        </pc:spChg>
        <pc:spChg chg="mod">
          <ac:chgData name="Paula Heneghan" userId="S::ascpheneg00@dmu.ac.uk::e1861cba-41ab-49c1-8fd1-f606414cb1fa" providerId="AD" clId="Web-{CB220BFF-04A4-4D56-5B4D-B41442687101}" dt="2024-05-09T07:53:21.679" v="307" actId="14100"/>
          <ac:spMkLst>
            <pc:docMk/>
            <pc:sldMk cId="0" sldId="272"/>
            <ac:spMk id="1955" creationId="{00000000-0000-0000-0000-000000000000}"/>
          </ac:spMkLst>
        </pc:spChg>
        <pc:spChg chg="mod">
          <ac:chgData name="Paula Heneghan" userId="S::ascpheneg00@dmu.ac.uk::e1861cba-41ab-49c1-8fd1-f606414cb1fa" providerId="AD" clId="Web-{CB220BFF-04A4-4D56-5B4D-B41442687101}" dt="2024-05-09T07:53:37.664" v="314" actId="14100"/>
          <ac:spMkLst>
            <pc:docMk/>
            <pc:sldMk cId="0" sldId="272"/>
            <ac:spMk id="1956" creationId="{00000000-0000-0000-0000-000000000000}"/>
          </ac:spMkLst>
        </pc:spChg>
        <pc:spChg chg="mod">
          <ac:chgData name="Paula Heneghan" userId="S::ascpheneg00@dmu.ac.uk::e1861cba-41ab-49c1-8fd1-f606414cb1fa" providerId="AD" clId="Web-{CB220BFF-04A4-4D56-5B4D-B41442687101}" dt="2024-05-09T07:53:31.523" v="311" actId="14100"/>
          <ac:spMkLst>
            <pc:docMk/>
            <pc:sldMk cId="0" sldId="272"/>
            <ac:spMk id="1957" creationId="{00000000-0000-0000-0000-000000000000}"/>
          </ac:spMkLst>
        </pc:spChg>
        <pc:spChg chg="mod">
          <ac:chgData name="Paula Heneghan" userId="S::ascpheneg00@dmu.ac.uk::e1861cba-41ab-49c1-8fd1-f606414cb1fa" providerId="AD" clId="Web-{CB220BFF-04A4-4D56-5B4D-B41442687101}" dt="2024-05-09T07:53:48.492" v="317" actId="14100"/>
          <ac:spMkLst>
            <pc:docMk/>
            <pc:sldMk cId="0" sldId="272"/>
            <ac:spMk id="1958" creationId="{00000000-0000-0000-0000-000000000000}"/>
          </ac:spMkLst>
        </pc:spChg>
        <pc:spChg chg="mod">
          <ac:chgData name="Paula Heneghan" userId="S::ascpheneg00@dmu.ac.uk::e1861cba-41ab-49c1-8fd1-f606414cb1fa" providerId="AD" clId="Web-{CB220BFF-04A4-4D56-5B4D-B41442687101}" dt="2024-05-09T07:53:26.398" v="309" actId="14100"/>
          <ac:spMkLst>
            <pc:docMk/>
            <pc:sldMk cId="0" sldId="272"/>
            <ac:spMk id="1959" creationId="{00000000-0000-0000-0000-000000000000}"/>
          </ac:spMkLst>
        </pc:spChg>
        <pc:spChg chg="del">
          <ac:chgData name="Paula Heneghan" userId="S::ascpheneg00@dmu.ac.uk::e1861cba-41ab-49c1-8fd1-f606414cb1fa" providerId="AD" clId="Web-{CB220BFF-04A4-4D56-5B4D-B41442687101}" dt="2024-05-09T07:50:33.158" v="250"/>
          <ac:spMkLst>
            <pc:docMk/>
            <pc:sldMk cId="0" sldId="272"/>
            <ac:spMk id="1960" creationId="{00000000-0000-0000-0000-000000000000}"/>
          </ac:spMkLst>
        </pc:spChg>
        <pc:spChg chg="del mod">
          <ac:chgData name="Paula Heneghan" userId="S::ascpheneg00@dmu.ac.uk::e1861cba-41ab-49c1-8fd1-f606414cb1fa" providerId="AD" clId="Web-{CB220BFF-04A4-4D56-5B4D-B41442687101}" dt="2024-05-09T07:50:57.393" v="267"/>
          <ac:spMkLst>
            <pc:docMk/>
            <pc:sldMk cId="0" sldId="272"/>
            <ac:spMk id="1961" creationId="{00000000-0000-0000-0000-000000000000}"/>
          </ac:spMkLst>
        </pc:spChg>
        <pc:spChg chg="del mod">
          <ac:chgData name="Paula Heneghan" userId="S::ascpheneg00@dmu.ac.uk::e1861cba-41ab-49c1-8fd1-f606414cb1fa" providerId="AD" clId="Web-{CB220BFF-04A4-4D56-5B4D-B41442687101}" dt="2024-05-09T07:50:57.393" v="266"/>
          <ac:spMkLst>
            <pc:docMk/>
            <pc:sldMk cId="0" sldId="272"/>
            <ac:spMk id="1962" creationId="{00000000-0000-0000-0000-000000000000}"/>
          </ac:spMkLst>
        </pc:spChg>
        <pc:spChg chg="del mod">
          <ac:chgData name="Paula Heneghan" userId="S::ascpheneg00@dmu.ac.uk::e1861cba-41ab-49c1-8fd1-f606414cb1fa" providerId="AD" clId="Web-{CB220BFF-04A4-4D56-5B4D-B41442687101}" dt="2024-05-09T07:50:57.300" v="265"/>
          <ac:spMkLst>
            <pc:docMk/>
            <pc:sldMk cId="0" sldId="272"/>
            <ac:spMk id="1963" creationId="{00000000-0000-0000-0000-000000000000}"/>
          </ac:spMkLst>
        </pc:spChg>
        <pc:spChg chg="del mod">
          <ac:chgData name="Paula Heneghan" userId="S::ascpheneg00@dmu.ac.uk::e1861cba-41ab-49c1-8fd1-f606414cb1fa" providerId="AD" clId="Web-{CB220BFF-04A4-4D56-5B4D-B41442687101}" dt="2024-05-09T07:50:36.877" v="253"/>
          <ac:spMkLst>
            <pc:docMk/>
            <pc:sldMk cId="0" sldId="272"/>
            <ac:spMk id="1964" creationId="{00000000-0000-0000-0000-000000000000}"/>
          </ac:spMkLst>
        </pc:spChg>
        <pc:spChg chg="del mod">
          <ac:chgData name="Paula Heneghan" userId="S::ascpheneg00@dmu.ac.uk::e1861cba-41ab-49c1-8fd1-f606414cb1fa" providerId="AD" clId="Web-{CB220BFF-04A4-4D56-5B4D-B41442687101}" dt="2024-05-09T07:50:57.159" v="264"/>
          <ac:spMkLst>
            <pc:docMk/>
            <pc:sldMk cId="0" sldId="272"/>
            <ac:spMk id="1965" creationId="{00000000-0000-0000-0000-000000000000}"/>
          </ac:spMkLst>
        </pc:spChg>
        <pc:spChg chg="mod">
          <ac:chgData name="Paula Heneghan" userId="S::ascpheneg00@dmu.ac.uk::e1861cba-41ab-49c1-8fd1-f606414cb1fa" providerId="AD" clId="Web-{CB220BFF-04A4-4D56-5B4D-B41442687101}" dt="2024-05-09T07:54:11.634" v="322" actId="14100"/>
          <ac:spMkLst>
            <pc:docMk/>
            <pc:sldMk cId="0" sldId="272"/>
            <ac:spMk id="1966" creationId="{00000000-0000-0000-0000-000000000000}"/>
          </ac:spMkLst>
        </pc:spChg>
        <pc:grpChg chg="del">
          <ac:chgData name="Paula Heneghan" userId="S::ascpheneg00@dmu.ac.uk::e1861cba-41ab-49c1-8fd1-f606414cb1fa" providerId="AD" clId="Web-{CB220BFF-04A4-4D56-5B4D-B41442687101}" dt="2024-05-09T07:50:58.675" v="268"/>
          <ac:grpSpMkLst>
            <pc:docMk/>
            <pc:sldMk cId="0" sldId="272"/>
            <ac:grpSpMk id="1967" creationId="{00000000-0000-0000-0000-000000000000}"/>
          </ac:grpSpMkLst>
        </pc:grpChg>
        <pc:grpChg chg="del">
          <ac:chgData name="Paula Heneghan" userId="S::ascpheneg00@dmu.ac.uk::e1861cba-41ab-49c1-8fd1-f606414cb1fa" providerId="AD" clId="Web-{CB220BFF-04A4-4D56-5B4D-B41442687101}" dt="2024-05-09T07:50:49.846" v="261"/>
          <ac:grpSpMkLst>
            <pc:docMk/>
            <pc:sldMk cId="0" sldId="272"/>
            <ac:grpSpMk id="1974" creationId="{00000000-0000-0000-0000-000000000000}"/>
          </ac:grpSpMkLst>
        </pc:grpChg>
        <pc:grpChg chg="del">
          <ac:chgData name="Paula Heneghan" userId="S::ascpheneg00@dmu.ac.uk::e1861cba-41ab-49c1-8fd1-f606414cb1fa" providerId="AD" clId="Web-{CB220BFF-04A4-4D56-5B4D-B41442687101}" dt="2024-05-09T07:50:49.018" v="260"/>
          <ac:grpSpMkLst>
            <pc:docMk/>
            <pc:sldMk cId="0" sldId="272"/>
            <ac:grpSpMk id="1991" creationId="{00000000-0000-0000-0000-000000000000}"/>
          </ac:grpSpMkLst>
        </pc:grpChg>
        <pc:grpChg chg="del">
          <ac:chgData name="Paula Heneghan" userId="S::ascpheneg00@dmu.ac.uk::e1861cba-41ab-49c1-8fd1-f606414cb1fa" providerId="AD" clId="Web-{CB220BFF-04A4-4D56-5B4D-B41442687101}" dt="2024-05-09T07:50:01.314" v="246"/>
          <ac:grpSpMkLst>
            <pc:docMk/>
            <pc:sldMk cId="0" sldId="272"/>
            <ac:grpSpMk id="2002" creationId="{00000000-0000-0000-0000-000000000000}"/>
          </ac:grpSpMkLst>
        </pc:grpChg>
        <pc:grpChg chg="del mod">
          <ac:chgData name="Paula Heneghan" userId="S::ascpheneg00@dmu.ac.uk::e1861cba-41ab-49c1-8fd1-f606414cb1fa" providerId="AD" clId="Web-{CB220BFF-04A4-4D56-5B4D-B41442687101}" dt="2024-05-09T07:47:07.449" v="87"/>
          <ac:grpSpMkLst>
            <pc:docMk/>
            <pc:sldMk cId="0" sldId="272"/>
            <ac:grpSpMk id="2005" creationId="{00000000-0000-0000-0000-000000000000}"/>
          </ac:grpSpMkLst>
        </pc:grpChg>
        <pc:grpChg chg="del mod">
          <ac:chgData name="Paula Heneghan" userId="S::ascpheneg00@dmu.ac.uk::e1861cba-41ab-49c1-8fd1-f606414cb1fa" providerId="AD" clId="Web-{CB220BFF-04A4-4D56-5B4D-B41442687101}" dt="2024-05-09T07:45:00.883" v="27"/>
          <ac:grpSpMkLst>
            <pc:docMk/>
            <pc:sldMk cId="0" sldId="272"/>
            <ac:grpSpMk id="2012" creationId="{00000000-0000-0000-0000-000000000000}"/>
          </ac:grpSpMkLst>
        </pc:grpChg>
        <pc:picChg chg="add mod">
          <ac:chgData name="Paula Heneghan" userId="S::ascpheneg00@dmu.ac.uk::e1861cba-41ab-49c1-8fd1-f606414cb1fa" providerId="AD" clId="Web-{CB220BFF-04A4-4D56-5B4D-B41442687101}" dt="2024-05-09T07:54:02.665" v="321" actId="1076"/>
          <ac:picMkLst>
            <pc:docMk/>
            <pc:sldMk cId="0" sldId="272"/>
            <ac:picMk id="2" creationId="{49E0AADB-C483-DF64-4809-1CF82D098BDF}"/>
          </ac:picMkLst>
        </pc:picChg>
        <pc:picChg chg="add mod">
          <ac:chgData name="Paula Heneghan" userId="S::ascpheneg00@dmu.ac.uk::e1861cba-41ab-49c1-8fd1-f606414cb1fa" providerId="AD" clId="Web-{CB220BFF-04A4-4D56-5B4D-B41442687101}" dt="2024-05-09T07:54:16.821" v="323" actId="1076"/>
          <ac:picMkLst>
            <pc:docMk/>
            <pc:sldMk cId="0" sldId="272"/>
            <ac:picMk id="3" creationId="{4968BE80-C902-FFC9-C092-B6E0729116A7}"/>
          </ac:picMkLst>
        </pc:picChg>
        <pc:picChg chg="add mod">
          <ac:chgData name="Paula Heneghan" userId="S::ascpheneg00@dmu.ac.uk::e1861cba-41ab-49c1-8fd1-f606414cb1fa" providerId="AD" clId="Web-{CB220BFF-04A4-4D56-5B4D-B41442687101}" dt="2024-05-09T07:53:41.461" v="315" actId="1076"/>
          <ac:picMkLst>
            <pc:docMk/>
            <pc:sldMk cId="0" sldId="272"/>
            <ac:picMk id="4" creationId="{A619BB0E-AA6C-E69A-142C-E27F2179AB5A}"/>
          </ac:picMkLst>
        </pc:picChg>
      </pc:sldChg>
      <pc:sldChg chg="addSp delSp modSp del">
        <pc:chgData name="Paula Heneghan" userId="S::ascpheneg00@dmu.ac.uk::e1861cba-41ab-49c1-8fd1-f606414cb1fa" providerId="AD" clId="Web-{CB220BFF-04A4-4D56-5B4D-B41442687101}" dt="2024-05-09T08:06:45.110" v="335"/>
        <pc:sldMkLst>
          <pc:docMk/>
          <pc:sldMk cId="0" sldId="278"/>
        </pc:sldMkLst>
        <pc:spChg chg="mod">
          <ac:chgData name="Paula Heneghan" userId="S::ascpheneg00@dmu.ac.uk::e1861cba-41ab-49c1-8fd1-f606414cb1fa" providerId="AD" clId="Web-{CB220BFF-04A4-4D56-5B4D-B41442687101}" dt="2024-05-09T08:06:37.891" v="332" actId="20577"/>
          <ac:spMkLst>
            <pc:docMk/>
            <pc:sldMk cId="0" sldId="278"/>
            <ac:spMk id="2256" creationId="{00000000-0000-0000-0000-000000000000}"/>
          </ac:spMkLst>
        </pc:spChg>
        <pc:spChg chg="del">
          <ac:chgData name="Paula Heneghan" userId="S::ascpheneg00@dmu.ac.uk::e1861cba-41ab-49c1-8fd1-f606414cb1fa" providerId="AD" clId="Web-{CB220BFF-04A4-4D56-5B4D-B41442687101}" dt="2024-05-09T08:06:37.078" v="331"/>
          <ac:spMkLst>
            <pc:docMk/>
            <pc:sldMk cId="0" sldId="278"/>
            <ac:spMk id="2257" creationId="{00000000-0000-0000-0000-000000000000}"/>
          </ac:spMkLst>
        </pc:spChg>
        <pc:spChg chg="del">
          <ac:chgData name="Paula Heneghan" userId="S::ascpheneg00@dmu.ac.uk::e1861cba-41ab-49c1-8fd1-f606414cb1fa" providerId="AD" clId="Web-{CB220BFF-04A4-4D56-5B4D-B41442687101}" dt="2024-05-09T08:06:36.594" v="330"/>
          <ac:spMkLst>
            <pc:docMk/>
            <pc:sldMk cId="0" sldId="278"/>
            <ac:spMk id="2262" creationId="{00000000-0000-0000-0000-000000000000}"/>
          </ac:spMkLst>
        </pc:spChg>
        <pc:graphicFrameChg chg="add del mod">
          <ac:chgData name="Paula Heneghan" userId="S::ascpheneg00@dmu.ac.uk::e1861cba-41ab-49c1-8fd1-f606414cb1fa" providerId="AD" clId="Web-{CB220BFF-04A4-4D56-5B4D-B41442687101}" dt="2024-05-09T08:06:41.407" v="334"/>
          <ac:graphicFrameMkLst>
            <pc:docMk/>
            <pc:sldMk cId="0" sldId="278"/>
            <ac:graphicFrameMk id="2" creationId="{6252AE98-D708-0C5B-38C1-81D1D35A46DB}"/>
          </ac:graphicFrameMkLst>
        </pc:graphicFrameChg>
        <pc:picChg chg="del mod">
          <ac:chgData name="Paula Heneghan" userId="S::ascpheneg00@dmu.ac.uk::e1861cba-41ab-49c1-8fd1-f606414cb1fa" providerId="AD" clId="Web-{CB220BFF-04A4-4D56-5B4D-B41442687101}" dt="2024-05-09T08:06:33.203" v="328"/>
          <ac:picMkLst>
            <pc:docMk/>
            <pc:sldMk cId="0" sldId="278"/>
            <ac:picMk id="2255" creationId="{00000000-0000-0000-0000-000000000000}"/>
          </ac:picMkLst>
        </pc:picChg>
      </pc:sldChg>
      <pc:sldChg chg="delSp modSp del ord">
        <pc:chgData name="Paula Heneghan" userId="S::ascpheneg00@dmu.ac.uk::e1861cba-41ab-49c1-8fd1-f606414cb1fa" providerId="AD" clId="Web-{CB220BFF-04A4-4D56-5B4D-B41442687101}" dt="2024-05-09T08:23:17.484" v="381"/>
        <pc:sldMkLst>
          <pc:docMk/>
          <pc:sldMk cId="0" sldId="283"/>
        </pc:sldMkLst>
        <pc:spChg chg="del">
          <ac:chgData name="Paula Heneghan" userId="S::ascpheneg00@dmu.ac.uk::e1861cba-41ab-49c1-8fd1-f606414cb1fa" providerId="AD" clId="Web-{CB220BFF-04A4-4D56-5B4D-B41442687101}" dt="2024-05-09T08:23:03.281" v="377"/>
          <ac:spMkLst>
            <pc:docMk/>
            <pc:sldMk cId="0" sldId="283"/>
            <ac:spMk id="2442" creationId="{00000000-0000-0000-0000-000000000000}"/>
          </ac:spMkLst>
        </pc:spChg>
        <pc:spChg chg="mod">
          <ac:chgData name="Paula Heneghan" userId="S::ascpheneg00@dmu.ac.uk::e1861cba-41ab-49c1-8fd1-f606414cb1fa" providerId="AD" clId="Web-{CB220BFF-04A4-4D56-5B4D-B41442687101}" dt="2024-05-09T08:23:10.546" v="379" actId="20577"/>
          <ac:spMkLst>
            <pc:docMk/>
            <pc:sldMk cId="0" sldId="283"/>
            <ac:spMk id="2443" creationId="{00000000-0000-0000-0000-000000000000}"/>
          </ac:spMkLst>
        </pc:spChg>
        <pc:spChg chg="mod">
          <ac:chgData name="Paula Heneghan" userId="S::ascpheneg00@dmu.ac.uk::e1861cba-41ab-49c1-8fd1-f606414cb1fa" providerId="AD" clId="Web-{CB220BFF-04A4-4D56-5B4D-B41442687101}" dt="2024-05-09T08:23:11.109" v="380" actId="20577"/>
          <ac:spMkLst>
            <pc:docMk/>
            <pc:sldMk cId="0" sldId="283"/>
            <ac:spMk id="2444" creationId="{00000000-0000-0000-0000-000000000000}"/>
          </ac:spMkLst>
        </pc:spChg>
        <pc:spChg chg="mod">
          <ac:chgData name="Paula Heneghan" userId="S::ascpheneg00@dmu.ac.uk::e1861cba-41ab-49c1-8fd1-f606414cb1fa" providerId="AD" clId="Web-{CB220BFF-04A4-4D56-5B4D-B41442687101}" dt="2024-05-09T08:23:05.718" v="378" actId="20577"/>
          <ac:spMkLst>
            <pc:docMk/>
            <pc:sldMk cId="0" sldId="283"/>
            <ac:spMk id="2445" creationId="{00000000-0000-0000-0000-000000000000}"/>
          </ac:spMkLst>
        </pc:spChg>
      </pc:sldChg>
      <pc:sldChg chg="addSp delSp modSp new mod ord modClrScheme chgLayout">
        <pc:chgData name="Paula Heneghan" userId="S::ascpheneg00@dmu.ac.uk::e1861cba-41ab-49c1-8fd1-f606414cb1fa" providerId="AD" clId="Web-{CB220BFF-04A4-4D56-5B4D-B41442687101}" dt="2024-05-09T08:21:21.840" v="375" actId="14100"/>
        <pc:sldMkLst>
          <pc:docMk/>
          <pc:sldMk cId="3878036875" sldId="344"/>
        </pc:sldMkLst>
        <pc:spChg chg="del">
          <ac:chgData name="Paula Heneghan" userId="S::ascpheneg00@dmu.ac.uk::e1861cba-41ab-49c1-8fd1-f606414cb1fa" providerId="AD" clId="Web-{CB220BFF-04A4-4D56-5B4D-B41442687101}" dt="2024-05-09T08:08:52.676" v="340"/>
          <ac:spMkLst>
            <pc:docMk/>
            <pc:sldMk cId="3878036875" sldId="344"/>
            <ac:spMk id="2" creationId="{F58E6E4D-7155-6263-B655-587837B678D6}"/>
          </ac:spMkLst>
        </pc:spChg>
        <pc:spChg chg="del">
          <ac:chgData name="Paula Heneghan" userId="S::ascpheneg00@dmu.ac.uk::e1861cba-41ab-49c1-8fd1-f606414cb1fa" providerId="AD" clId="Web-{CB220BFF-04A4-4D56-5B4D-B41442687101}" dt="2024-05-09T08:08:52.676" v="339"/>
          <ac:spMkLst>
            <pc:docMk/>
            <pc:sldMk cId="3878036875" sldId="344"/>
            <ac:spMk id="3" creationId="{44CF04E5-5EB0-F1D7-CA0C-B73A36A4FAFE}"/>
          </ac:spMkLst>
        </pc:spChg>
        <pc:spChg chg="add mod">
          <ac:chgData name="Paula Heneghan" userId="S::ascpheneg00@dmu.ac.uk::e1861cba-41ab-49c1-8fd1-f606414cb1fa" providerId="AD" clId="Web-{CB220BFF-04A4-4D56-5B4D-B41442687101}" dt="2024-05-09T08:21:08.480" v="374" actId="20577"/>
          <ac:spMkLst>
            <pc:docMk/>
            <pc:sldMk cId="3878036875" sldId="344"/>
            <ac:spMk id="9" creationId="{00408A29-1BEC-304E-AE01-055E6BB2DDE9}"/>
          </ac:spMkLst>
        </pc:spChg>
        <pc:graphicFrameChg chg="add del mod">
          <ac:chgData name="Paula Heneghan" userId="S::ascpheneg00@dmu.ac.uk::e1861cba-41ab-49c1-8fd1-f606414cb1fa" providerId="AD" clId="Web-{CB220BFF-04A4-4D56-5B4D-B41442687101}" dt="2024-05-09T08:14:31.249" v="361"/>
          <ac:graphicFrameMkLst>
            <pc:docMk/>
            <pc:sldMk cId="3878036875" sldId="344"/>
            <ac:graphicFrameMk id="5" creationId="{6DC1C87F-E0E6-7255-4890-8793B35ADF1C}"/>
          </ac:graphicFrameMkLst>
        </pc:graphicFrameChg>
        <pc:graphicFrameChg chg="add del mod">
          <ac:chgData name="Paula Heneghan" userId="S::ascpheneg00@dmu.ac.uk::e1861cba-41ab-49c1-8fd1-f606414cb1fa" providerId="AD" clId="Web-{CB220BFF-04A4-4D56-5B4D-B41442687101}" dt="2024-05-09T08:19:47.900" v="362"/>
          <ac:graphicFrameMkLst>
            <pc:docMk/>
            <pc:sldMk cId="3878036875" sldId="344"/>
            <ac:graphicFrameMk id="6" creationId="{6252AE98-D708-0C5B-38C1-81D1D35A46DB}"/>
          </ac:graphicFrameMkLst>
        </pc:graphicFrameChg>
        <pc:graphicFrameChg chg="add mod">
          <ac:chgData name="Paula Heneghan" userId="S::ascpheneg00@dmu.ac.uk::e1861cba-41ab-49c1-8fd1-f606414cb1fa" providerId="AD" clId="Web-{CB220BFF-04A4-4D56-5B4D-B41442687101}" dt="2024-05-09T08:20:11.025" v="365" actId="14100"/>
          <ac:graphicFrameMkLst>
            <pc:docMk/>
            <pc:sldMk cId="3878036875" sldId="344"/>
            <ac:graphicFrameMk id="7" creationId="{6252AE98-D708-0C5B-38C1-81D1D35A46DB}"/>
          </ac:graphicFrameMkLst>
        </pc:graphicFrameChg>
        <pc:graphicFrameChg chg="add mod">
          <ac:chgData name="Paula Heneghan" userId="S::ascpheneg00@dmu.ac.uk::e1861cba-41ab-49c1-8fd1-f606414cb1fa" providerId="AD" clId="Web-{CB220BFF-04A4-4D56-5B4D-B41442687101}" dt="2024-05-09T08:21:21.840" v="375" actId="14100"/>
          <ac:graphicFrameMkLst>
            <pc:docMk/>
            <pc:sldMk cId="3878036875" sldId="344"/>
            <ac:graphicFrameMk id="8" creationId="{6DC1C87F-E0E6-7255-4890-8793B35ADF1C}"/>
          </ac:graphicFrameMkLst>
        </pc:graphicFrameChg>
        <pc:picChg chg="add del mod">
          <ac:chgData name="Paula Heneghan" userId="S::ascpheneg00@dmu.ac.uk::e1861cba-41ab-49c1-8fd1-f606414cb1fa" providerId="AD" clId="Web-{CB220BFF-04A4-4D56-5B4D-B41442687101}" dt="2024-05-09T08:12:54.231" v="351"/>
          <ac:picMkLst>
            <pc:docMk/>
            <pc:sldMk cId="3878036875" sldId="344"/>
            <ac:picMk id="4" creationId="{E2E479B9-CF09-F925-1A76-6A2A3A2D77F0}"/>
          </ac:picMkLst>
        </pc:picChg>
      </pc:sldChg>
      <pc:sldChg chg="addSp delSp modSp new mod modClrScheme chgLayout">
        <pc:chgData name="Paula Heneghan" userId="S::ascpheneg00@dmu.ac.uk::e1861cba-41ab-49c1-8fd1-f606414cb1fa" providerId="AD" clId="Web-{CB220BFF-04A4-4D56-5B4D-B41442687101}" dt="2024-05-09T08:24:18.017" v="397" actId="20577"/>
        <pc:sldMkLst>
          <pc:docMk/>
          <pc:sldMk cId="4100523162" sldId="345"/>
        </pc:sldMkLst>
        <pc:spChg chg="del">
          <ac:chgData name="Paula Heneghan" userId="S::ascpheneg00@dmu.ac.uk::e1861cba-41ab-49c1-8fd1-f606414cb1fa" providerId="AD" clId="Web-{CB220BFF-04A4-4D56-5B4D-B41442687101}" dt="2024-05-09T08:23:31.844" v="383"/>
          <ac:spMkLst>
            <pc:docMk/>
            <pc:sldMk cId="4100523162" sldId="345"/>
            <ac:spMk id="2" creationId="{A4C1443A-5C64-5E47-FC0C-A0D7255F6DA0}"/>
          </ac:spMkLst>
        </pc:spChg>
        <pc:spChg chg="del">
          <ac:chgData name="Paula Heneghan" userId="S::ascpheneg00@dmu.ac.uk::e1861cba-41ab-49c1-8fd1-f606414cb1fa" providerId="AD" clId="Web-{CB220BFF-04A4-4D56-5B4D-B41442687101}" dt="2024-05-09T08:23:31.844" v="383"/>
          <ac:spMkLst>
            <pc:docMk/>
            <pc:sldMk cId="4100523162" sldId="345"/>
            <ac:spMk id="3" creationId="{2BF2803F-B78B-DFF5-9AC5-A9D386BB8043}"/>
          </ac:spMkLst>
        </pc:spChg>
        <pc:spChg chg="del">
          <ac:chgData name="Paula Heneghan" userId="S::ascpheneg00@dmu.ac.uk::e1861cba-41ab-49c1-8fd1-f606414cb1fa" providerId="AD" clId="Web-{CB220BFF-04A4-4D56-5B4D-B41442687101}" dt="2024-05-09T08:23:31.844" v="383"/>
          <ac:spMkLst>
            <pc:docMk/>
            <pc:sldMk cId="4100523162" sldId="345"/>
            <ac:spMk id="4" creationId="{0E393159-9660-903B-A22A-AEC662B04BB7}"/>
          </ac:spMkLst>
        </pc:spChg>
        <pc:spChg chg="del">
          <ac:chgData name="Paula Heneghan" userId="S::ascpheneg00@dmu.ac.uk::e1861cba-41ab-49c1-8fd1-f606414cb1fa" providerId="AD" clId="Web-{CB220BFF-04A4-4D56-5B4D-B41442687101}" dt="2024-05-09T08:23:31.844" v="383"/>
          <ac:spMkLst>
            <pc:docMk/>
            <pc:sldMk cId="4100523162" sldId="345"/>
            <ac:spMk id="5" creationId="{4D779190-938F-50E7-BFAA-54E3FC40A42B}"/>
          </ac:spMkLst>
        </pc:spChg>
        <pc:spChg chg="del">
          <ac:chgData name="Paula Heneghan" userId="S::ascpheneg00@dmu.ac.uk::e1861cba-41ab-49c1-8fd1-f606414cb1fa" providerId="AD" clId="Web-{CB220BFF-04A4-4D56-5B4D-B41442687101}" dt="2024-05-09T08:23:31.844" v="383"/>
          <ac:spMkLst>
            <pc:docMk/>
            <pc:sldMk cId="4100523162" sldId="345"/>
            <ac:spMk id="6" creationId="{41B39F33-0A22-50DF-9828-8E1EF920A90E}"/>
          </ac:spMkLst>
        </pc:spChg>
        <pc:spChg chg="del">
          <ac:chgData name="Paula Heneghan" userId="S::ascpheneg00@dmu.ac.uk::e1861cba-41ab-49c1-8fd1-f606414cb1fa" providerId="AD" clId="Web-{CB220BFF-04A4-4D56-5B4D-B41442687101}" dt="2024-05-09T08:23:31.844" v="383"/>
          <ac:spMkLst>
            <pc:docMk/>
            <pc:sldMk cId="4100523162" sldId="345"/>
            <ac:spMk id="7" creationId="{93695E81-9236-A624-E8D0-69C19153F4A0}"/>
          </ac:spMkLst>
        </pc:spChg>
        <pc:spChg chg="del">
          <ac:chgData name="Paula Heneghan" userId="S::ascpheneg00@dmu.ac.uk::e1861cba-41ab-49c1-8fd1-f606414cb1fa" providerId="AD" clId="Web-{CB220BFF-04A4-4D56-5B4D-B41442687101}" dt="2024-05-09T08:23:31.844" v="383"/>
          <ac:spMkLst>
            <pc:docMk/>
            <pc:sldMk cId="4100523162" sldId="345"/>
            <ac:spMk id="8" creationId="{15F62255-5472-42F5-B7D2-2472F246B24F}"/>
          </ac:spMkLst>
        </pc:spChg>
        <pc:spChg chg="del">
          <ac:chgData name="Paula Heneghan" userId="S::ascpheneg00@dmu.ac.uk::e1861cba-41ab-49c1-8fd1-f606414cb1fa" providerId="AD" clId="Web-{CB220BFF-04A4-4D56-5B4D-B41442687101}" dt="2024-05-09T08:23:31.844" v="383"/>
          <ac:spMkLst>
            <pc:docMk/>
            <pc:sldMk cId="4100523162" sldId="345"/>
            <ac:spMk id="9" creationId="{35BC20C9-7744-7BCC-9F6D-C5FFC8001BC2}"/>
          </ac:spMkLst>
        </pc:spChg>
        <pc:spChg chg="del">
          <ac:chgData name="Paula Heneghan" userId="S::ascpheneg00@dmu.ac.uk::e1861cba-41ab-49c1-8fd1-f606414cb1fa" providerId="AD" clId="Web-{CB220BFF-04A4-4D56-5B4D-B41442687101}" dt="2024-05-09T08:23:31.844" v="383"/>
          <ac:spMkLst>
            <pc:docMk/>
            <pc:sldMk cId="4100523162" sldId="345"/>
            <ac:spMk id="10" creationId="{384B6169-5800-2916-6C11-A6400AC824BC}"/>
          </ac:spMkLst>
        </pc:spChg>
        <pc:spChg chg="del">
          <ac:chgData name="Paula Heneghan" userId="S::ascpheneg00@dmu.ac.uk::e1861cba-41ab-49c1-8fd1-f606414cb1fa" providerId="AD" clId="Web-{CB220BFF-04A4-4D56-5B4D-B41442687101}" dt="2024-05-09T08:23:31.844" v="383"/>
          <ac:spMkLst>
            <pc:docMk/>
            <pc:sldMk cId="4100523162" sldId="345"/>
            <ac:spMk id="11" creationId="{76411D39-E401-8AD2-7591-3515E8CD3B49}"/>
          </ac:spMkLst>
        </pc:spChg>
        <pc:spChg chg="del">
          <ac:chgData name="Paula Heneghan" userId="S::ascpheneg00@dmu.ac.uk::e1861cba-41ab-49c1-8fd1-f606414cb1fa" providerId="AD" clId="Web-{CB220BFF-04A4-4D56-5B4D-B41442687101}" dt="2024-05-09T08:23:31.844" v="383"/>
          <ac:spMkLst>
            <pc:docMk/>
            <pc:sldMk cId="4100523162" sldId="345"/>
            <ac:spMk id="12" creationId="{BC37D86C-44AC-5E6D-A67C-C8AB7EF39DDE}"/>
          </ac:spMkLst>
        </pc:spChg>
        <pc:spChg chg="del">
          <ac:chgData name="Paula Heneghan" userId="S::ascpheneg00@dmu.ac.uk::e1861cba-41ab-49c1-8fd1-f606414cb1fa" providerId="AD" clId="Web-{CB220BFF-04A4-4D56-5B4D-B41442687101}" dt="2024-05-09T08:23:31.844" v="383"/>
          <ac:spMkLst>
            <pc:docMk/>
            <pc:sldMk cId="4100523162" sldId="345"/>
            <ac:spMk id="13" creationId="{BEB78817-6A09-607C-357F-746386DC6FED}"/>
          </ac:spMkLst>
        </pc:spChg>
        <pc:spChg chg="del">
          <ac:chgData name="Paula Heneghan" userId="S::ascpheneg00@dmu.ac.uk::e1861cba-41ab-49c1-8fd1-f606414cb1fa" providerId="AD" clId="Web-{CB220BFF-04A4-4D56-5B4D-B41442687101}" dt="2024-05-09T08:23:31.844" v="383"/>
          <ac:spMkLst>
            <pc:docMk/>
            <pc:sldMk cId="4100523162" sldId="345"/>
            <ac:spMk id="14" creationId="{C4843817-FD56-CA67-5663-EE565B784B0B}"/>
          </ac:spMkLst>
        </pc:spChg>
        <pc:spChg chg="add del mod">
          <ac:chgData name="Paula Heneghan" userId="S::ascpheneg00@dmu.ac.uk::e1861cba-41ab-49c1-8fd1-f606414cb1fa" providerId="AD" clId="Web-{CB220BFF-04A4-4D56-5B4D-B41442687101}" dt="2024-05-09T08:23:43.360" v="386"/>
          <ac:spMkLst>
            <pc:docMk/>
            <pc:sldMk cId="4100523162" sldId="345"/>
            <ac:spMk id="15" creationId="{98F7ADAA-3F64-78A3-815B-ABD880DC97C4}"/>
          </ac:spMkLst>
        </pc:spChg>
        <pc:spChg chg="add mod">
          <ac:chgData name="Paula Heneghan" userId="S::ascpheneg00@dmu.ac.uk::e1861cba-41ab-49c1-8fd1-f606414cb1fa" providerId="AD" clId="Web-{CB220BFF-04A4-4D56-5B4D-B41442687101}" dt="2024-05-09T08:24:18.017" v="397" actId="20577"/>
          <ac:spMkLst>
            <pc:docMk/>
            <pc:sldMk cId="4100523162" sldId="345"/>
            <ac:spMk id="16" creationId="{2A3EAABE-C609-FE91-1746-6F3C85CD3F4A}"/>
          </ac:spMkLst>
        </pc:spChg>
      </pc:sldChg>
      <pc:sldChg chg="modSp add replId">
        <pc:chgData name="Paula Heneghan" userId="S::ascpheneg00@dmu.ac.uk::e1861cba-41ab-49c1-8fd1-f606414cb1fa" providerId="AD" clId="Web-{CB220BFF-04A4-4D56-5B4D-B41442687101}" dt="2024-05-09T08:26:42.975" v="420" actId="14100"/>
        <pc:sldMkLst>
          <pc:docMk/>
          <pc:sldMk cId="2842442593" sldId="346"/>
        </pc:sldMkLst>
        <pc:spChg chg="mod">
          <ac:chgData name="Paula Heneghan" userId="S::ascpheneg00@dmu.ac.uk::e1861cba-41ab-49c1-8fd1-f606414cb1fa" providerId="AD" clId="Web-{CB220BFF-04A4-4D56-5B4D-B41442687101}" dt="2024-05-09T08:26:42.975" v="420" actId="14100"/>
          <ac:spMkLst>
            <pc:docMk/>
            <pc:sldMk cId="2842442593" sldId="346"/>
            <ac:spMk id="16" creationId="{2A3EAABE-C609-FE91-1746-6F3C85CD3F4A}"/>
          </ac:spMkLst>
        </pc:spChg>
      </pc:sldChg>
    </pc:docChg>
  </pc:docChgLst>
  <pc:docChgLst>
    <pc:chgData name="Sarah Bradley" userId="S::sb200@dmu.ac.uk::f19e7046-22aa-4e93-907d-9b999cebb24d" providerId="AD" clId="Web-{AF9A41F1-47C6-E58C-A8EA-0D5AD748DB15}"/>
    <pc:docChg chg="addSld delSld modSld sldOrd">
      <pc:chgData name="Sarah Bradley" userId="S::sb200@dmu.ac.uk::f19e7046-22aa-4e93-907d-9b999cebb24d" providerId="AD" clId="Web-{AF9A41F1-47C6-E58C-A8EA-0D5AD748DB15}" dt="2024-05-14T12:43:04.946" v="271" actId="14100"/>
      <pc:docMkLst>
        <pc:docMk/>
      </pc:docMkLst>
      <pc:sldChg chg="del">
        <pc:chgData name="Sarah Bradley" userId="S::sb200@dmu.ac.uk::f19e7046-22aa-4e93-907d-9b999cebb24d" providerId="AD" clId="Web-{AF9A41F1-47C6-E58C-A8EA-0D5AD748DB15}" dt="2024-05-14T12:10:03.301" v="0"/>
        <pc:sldMkLst>
          <pc:docMk/>
          <pc:sldMk cId="0" sldId="266"/>
        </pc:sldMkLst>
      </pc:sldChg>
      <pc:sldChg chg="del">
        <pc:chgData name="Sarah Bradley" userId="S::sb200@dmu.ac.uk::f19e7046-22aa-4e93-907d-9b999cebb24d" providerId="AD" clId="Web-{AF9A41F1-47C6-E58C-A8EA-0D5AD748DB15}" dt="2024-05-14T12:10:24.600" v="67"/>
        <pc:sldMkLst>
          <pc:docMk/>
          <pc:sldMk cId="0" sldId="267"/>
        </pc:sldMkLst>
      </pc:sldChg>
      <pc:sldChg chg="modSp">
        <pc:chgData name="Sarah Bradley" userId="S::sb200@dmu.ac.uk::f19e7046-22aa-4e93-907d-9b999cebb24d" providerId="AD" clId="Web-{AF9A41F1-47C6-E58C-A8EA-0D5AD748DB15}" dt="2024-05-14T12:20:21.237" v="199" actId="20577"/>
        <pc:sldMkLst>
          <pc:docMk/>
          <pc:sldMk cId="0" sldId="268"/>
        </pc:sldMkLst>
        <pc:spChg chg="mod">
          <ac:chgData name="Sarah Bradley" userId="S::sb200@dmu.ac.uk::f19e7046-22aa-4e93-907d-9b999cebb24d" providerId="AD" clId="Web-{AF9A41F1-47C6-E58C-A8EA-0D5AD748DB15}" dt="2024-05-14T12:20:21.237" v="199" actId="20577"/>
          <ac:spMkLst>
            <pc:docMk/>
            <pc:sldMk cId="0" sldId="268"/>
            <ac:spMk id="1863" creationId="{00000000-0000-0000-0000-000000000000}"/>
          </ac:spMkLst>
        </pc:spChg>
        <pc:spChg chg="mod">
          <ac:chgData name="Sarah Bradley" userId="S::sb200@dmu.ac.uk::f19e7046-22aa-4e93-907d-9b999cebb24d" providerId="AD" clId="Web-{AF9A41F1-47C6-E58C-A8EA-0D5AD748DB15}" dt="2024-05-14T12:20:11.189" v="195" actId="20577"/>
          <ac:spMkLst>
            <pc:docMk/>
            <pc:sldMk cId="0" sldId="268"/>
            <ac:spMk id="1864" creationId="{00000000-0000-0000-0000-000000000000}"/>
          </ac:spMkLst>
        </pc:spChg>
      </pc:sldChg>
      <pc:sldChg chg="modSp">
        <pc:chgData name="Sarah Bradley" userId="S::sb200@dmu.ac.uk::f19e7046-22aa-4e93-907d-9b999cebb24d" providerId="AD" clId="Web-{AF9A41F1-47C6-E58C-A8EA-0D5AD748DB15}" dt="2024-05-14T12:17:32.428" v="155" actId="20577"/>
        <pc:sldMkLst>
          <pc:docMk/>
          <pc:sldMk cId="0" sldId="269"/>
        </pc:sldMkLst>
        <pc:spChg chg="mod">
          <ac:chgData name="Sarah Bradley" userId="S::sb200@dmu.ac.uk::f19e7046-22aa-4e93-907d-9b999cebb24d" providerId="AD" clId="Web-{AF9A41F1-47C6-E58C-A8EA-0D5AD748DB15}" dt="2024-05-14T12:17:32.428" v="155" actId="20577"/>
          <ac:spMkLst>
            <pc:docMk/>
            <pc:sldMk cId="0" sldId="269"/>
            <ac:spMk id="1890" creationId="{00000000-0000-0000-0000-000000000000}"/>
          </ac:spMkLst>
        </pc:spChg>
      </pc:sldChg>
      <pc:sldChg chg="del">
        <pc:chgData name="Sarah Bradley" userId="S::sb200@dmu.ac.uk::f19e7046-22aa-4e93-907d-9b999cebb24d" providerId="AD" clId="Web-{AF9A41F1-47C6-E58C-A8EA-0D5AD748DB15}" dt="2024-05-14T12:10:24.584" v="66"/>
        <pc:sldMkLst>
          <pc:docMk/>
          <pc:sldMk cId="0" sldId="270"/>
        </pc:sldMkLst>
      </pc:sldChg>
      <pc:sldChg chg="del">
        <pc:chgData name="Sarah Bradley" userId="S::sb200@dmu.ac.uk::f19e7046-22aa-4e93-907d-9b999cebb24d" providerId="AD" clId="Web-{AF9A41F1-47C6-E58C-A8EA-0D5AD748DB15}" dt="2024-05-14T12:10:24.584" v="65"/>
        <pc:sldMkLst>
          <pc:docMk/>
          <pc:sldMk cId="0" sldId="271"/>
        </pc:sldMkLst>
      </pc:sldChg>
      <pc:sldChg chg="del">
        <pc:chgData name="Sarah Bradley" userId="S::sb200@dmu.ac.uk::f19e7046-22aa-4e93-907d-9b999cebb24d" providerId="AD" clId="Web-{AF9A41F1-47C6-E58C-A8EA-0D5AD748DB15}" dt="2024-05-14T12:10:24.584" v="64"/>
        <pc:sldMkLst>
          <pc:docMk/>
          <pc:sldMk cId="0" sldId="273"/>
        </pc:sldMkLst>
      </pc:sldChg>
      <pc:sldChg chg="del">
        <pc:chgData name="Sarah Bradley" userId="S::sb200@dmu.ac.uk::f19e7046-22aa-4e93-907d-9b999cebb24d" providerId="AD" clId="Web-{AF9A41F1-47C6-E58C-A8EA-0D5AD748DB15}" dt="2024-05-14T12:10:24.568" v="63"/>
        <pc:sldMkLst>
          <pc:docMk/>
          <pc:sldMk cId="0" sldId="274"/>
        </pc:sldMkLst>
      </pc:sldChg>
      <pc:sldChg chg="del">
        <pc:chgData name="Sarah Bradley" userId="S::sb200@dmu.ac.uk::f19e7046-22aa-4e93-907d-9b999cebb24d" providerId="AD" clId="Web-{AF9A41F1-47C6-E58C-A8EA-0D5AD748DB15}" dt="2024-05-14T12:10:24.568" v="62"/>
        <pc:sldMkLst>
          <pc:docMk/>
          <pc:sldMk cId="0" sldId="275"/>
        </pc:sldMkLst>
      </pc:sldChg>
      <pc:sldChg chg="del">
        <pc:chgData name="Sarah Bradley" userId="S::sb200@dmu.ac.uk::f19e7046-22aa-4e93-907d-9b999cebb24d" providerId="AD" clId="Web-{AF9A41F1-47C6-E58C-A8EA-0D5AD748DB15}" dt="2024-05-14T12:10:24.568" v="61"/>
        <pc:sldMkLst>
          <pc:docMk/>
          <pc:sldMk cId="0" sldId="277"/>
        </pc:sldMkLst>
      </pc:sldChg>
      <pc:sldChg chg="del">
        <pc:chgData name="Sarah Bradley" userId="S::sb200@dmu.ac.uk::f19e7046-22aa-4e93-907d-9b999cebb24d" providerId="AD" clId="Web-{AF9A41F1-47C6-E58C-A8EA-0D5AD748DB15}" dt="2024-05-14T12:10:24.568" v="60"/>
        <pc:sldMkLst>
          <pc:docMk/>
          <pc:sldMk cId="0" sldId="279"/>
        </pc:sldMkLst>
      </pc:sldChg>
      <pc:sldChg chg="del">
        <pc:chgData name="Sarah Bradley" userId="S::sb200@dmu.ac.uk::f19e7046-22aa-4e93-907d-9b999cebb24d" providerId="AD" clId="Web-{AF9A41F1-47C6-E58C-A8EA-0D5AD748DB15}" dt="2024-05-14T12:10:24.568" v="59"/>
        <pc:sldMkLst>
          <pc:docMk/>
          <pc:sldMk cId="0" sldId="280"/>
        </pc:sldMkLst>
      </pc:sldChg>
      <pc:sldChg chg="del">
        <pc:chgData name="Sarah Bradley" userId="S::sb200@dmu.ac.uk::f19e7046-22aa-4e93-907d-9b999cebb24d" providerId="AD" clId="Web-{AF9A41F1-47C6-E58C-A8EA-0D5AD748DB15}" dt="2024-05-14T12:10:24.553" v="58"/>
        <pc:sldMkLst>
          <pc:docMk/>
          <pc:sldMk cId="0" sldId="281"/>
        </pc:sldMkLst>
      </pc:sldChg>
      <pc:sldChg chg="del">
        <pc:chgData name="Sarah Bradley" userId="S::sb200@dmu.ac.uk::f19e7046-22aa-4e93-907d-9b999cebb24d" providerId="AD" clId="Web-{AF9A41F1-47C6-E58C-A8EA-0D5AD748DB15}" dt="2024-05-14T12:10:24.553" v="57"/>
        <pc:sldMkLst>
          <pc:docMk/>
          <pc:sldMk cId="0" sldId="282"/>
        </pc:sldMkLst>
      </pc:sldChg>
      <pc:sldChg chg="del">
        <pc:chgData name="Sarah Bradley" userId="S::sb200@dmu.ac.uk::f19e7046-22aa-4e93-907d-9b999cebb24d" providerId="AD" clId="Web-{AF9A41F1-47C6-E58C-A8EA-0D5AD748DB15}" dt="2024-05-14T12:10:24.553" v="56"/>
        <pc:sldMkLst>
          <pc:docMk/>
          <pc:sldMk cId="0" sldId="284"/>
        </pc:sldMkLst>
      </pc:sldChg>
      <pc:sldChg chg="del">
        <pc:chgData name="Sarah Bradley" userId="S::sb200@dmu.ac.uk::f19e7046-22aa-4e93-907d-9b999cebb24d" providerId="AD" clId="Web-{AF9A41F1-47C6-E58C-A8EA-0D5AD748DB15}" dt="2024-05-14T12:10:24.537" v="55"/>
        <pc:sldMkLst>
          <pc:docMk/>
          <pc:sldMk cId="0" sldId="285"/>
        </pc:sldMkLst>
      </pc:sldChg>
      <pc:sldChg chg="del">
        <pc:chgData name="Sarah Bradley" userId="S::sb200@dmu.ac.uk::f19e7046-22aa-4e93-907d-9b999cebb24d" providerId="AD" clId="Web-{AF9A41F1-47C6-E58C-A8EA-0D5AD748DB15}" dt="2024-05-14T12:10:24.537" v="54"/>
        <pc:sldMkLst>
          <pc:docMk/>
          <pc:sldMk cId="0" sldId="286"/>
        </pc:sldMkLst>
      </pc:sldChg>
      <pc:sldChg chg="del">
        <pc:chgData name="Sarah Bradley" userId="S::sb200@dmu.ac.uk::f19e7046-22aa-4e93-907d-9b999cebb24d" providerId="AD" clId="Web-{AF9A41F1-47C6-E58C-A8EA-0D5AD748DB15}" dt="2024-05-14T12:10:24.537" v="53"/>
        <pc:sldMkLst>
          <pc:docMk/>
          <pc:sldMk cId="0" sldId="287"/>
        </pc:sldMkLst>
      </pc:sldChg>
      <pc:sldChg chg="del">
        <pc:chgData name="Sarah Bradley" userId="S::sb200@dmu.ac.uk::f19e7046-22aa-4e93-907d-9b999cebb24d" providerId="AD" clId="Web-{AF9A41F1-47C6-E58C-A8EA-0D5AD748DB15}" dt="2024-05-14T12:10:24.537" v="52"/>
        <pc:sldMkLst>
          <pc:docMk/>
          <pc:sldMk cId="0" sldId="288"/>
        </pc:sldMkLst>
      </pc:sldChg>
      <pc:sldChg chg="del">
        <pc:chgData name="Sarah Bradley" userId="S::sb200@dmu.ac.uk::f19e7046-22aa-4e93-907d-9b999cebb24d" providerId="AD" clId="Web-{AF9A41F1-47C6-E58C-A8EA-0D5AD748DB15}" dt="2024-05-14T12:10:24.537" v="51"/>
        <pc:sldMkLst>
          <pc:docMk/>
          <pc:sldMk cId="0" sldId="289"/>
        </pc:sldMkLst>
      </pc:sldChg>
      <pc:sldChg chg="del">
        <pc:chgData name="Sarah Bradley" userId="S::sb200@dmu.ac.uk::f19e7046-22aa-4e93-907d-9b999cebb24d" providerId="AD" clId="Web-{AF9A41F1-47C6-E58C-A8EA-0D5AD748DB15}" dt="2024-05-14T12:10:24.537" v="50"/>
        <pc:sldMkLst>
          <pc:docMk/>
          <pc:sldMk cId="0" sldId="290"/>
        </pc:sldMkLst>
      </pc:sldChg>
      <pc:sldChg chg="del">
        <pc:chgData name="Sarah Bradley" userId="S::sb200@dmu.ac.uk::f19e7046-22aa-4e93-907d-9b999cebb24d" providerId="AD" clId="Web-{AF9A41F1-47C6-E58C-A8EA-0D5AD748DB15}" dt="2024-05-14T12:10:24.537" v="49"/>
        <pc:sldMkLst>
          <pc:docMk/>
          <pc:sldMk cId="0" sldId="292"/>
        </pc:sldMkLst>
      </pc:sldChg>
      <pc:sldChg chg="del">
        <pc:chgData name="Sarah Bradley" userId="S::sb200@dmu.ac.uk::f19e7046-22aa-4e93-907d-9b999cebb24d" providerId="AD" clId="Web-{AF9A41F1-47C6-E58C-A8EA-0D5AD748DB15}" dt="2024-05-14T12:10:24.521" v="48"/>
        <pc:sldMkLst>
          <pc:docMk/>
          <pc:sldMk cId="0" sldId="293"/>
        </pc:sldMkLst>
      </pc:sldChg>
      <pc:sldChg chg="del">
        <pc:chgData name="Sarah Bradley" userId="S::sb200@dmu.ac.uk::f19e7046-22aa-4e93-907d-9b999cebb24d" providerId="AD" clId="Web-{AF9A41F1-47C6-E58C-A8EA-0D5AD748DB15}" dt="2024-05-14T12:10:24.521" v="47"/>
        <pc:sldMkLst>
          <pc:docMk/>
          <pc:sldMk cId="0" sldId="294"/>
        </pc:sldMkLst>
      </pc:sldChg>
      <pc:sldChg chg="del">
        <pc:chgData name="Sarah Bradley" userId="S::sb200@dmu.ac.uk::f19e7046-22aa-4e93-907d-9b999cebb24d" providerId="AD" clId="Web-{AF9A41F1-47C6-E58C-A8EA-0D5AD748DB15}" dt="2024-05-14T12:10:24.506" v="46"/>
        <pc:sldMkLst>
          <pc:docMk/>
          <pc:sldMk cId="0" sldId="295"/>
        </pc:sldMkLst>
      </pc:sldChg>
      <pc:sldChg chg="del">
        <pc:chgData name="Sarah Bradley" userId="S::sb200@dmu.ac.uk::f19e7046-22aa-4e93-907d-9b999cebb24d" providerId="AD" clId="Web-{AF9A41F1-47C6-E58C-A8EA-0D5AD748DB15}" dt="2024-05-14T12:10:24.506" v="45"/>
        <pc:sldMkLst>
          <pc:docMk/>
          <pc:sldMk cId="0" sldId="296"/>
        </pc:sldMkLst>
      </pc:sldChg>
      <pc:sldChg chg="del">
        <pc:chgData name="Sarah Bradley" userId="S::sb200@dmu.ac.uk::f19e7046-22aa-4e93-907d-9b999cebb24d" providerId="AD" clId="Web-{AF9A41F1-47C6-E58C-A8EA-0D5AD748DB15}" dt="2024-05-14T12:10:24.490" v="44"/>
        <pc:sldMkLst>
          <pc:docMk/>
          <pc:sldMk cId="0" sldId="297"/>
        </pc:sldMkLst>
      </pc:sldChg>
      <pc:sldChg chg="del">
        <pc:chgData name="Sarah Bradley" userId="S::sb200@dmu.ac.uk::f19e7046-22aa-4e93-907d-9b999cebb24d" providerId="AD" clId="Web-{AF9A41F1-47C6-E58C-A8EA-0D5AD748DB15}" dt="2024-05-14T12:10:24.490" v="43"/>
        <pc:sldMkLst>
          <pc:docMk/>
          <pc:sldMk cId="0" sldId="298"/>
        </pc:sldMkLst>
      </pc:sldChg>
      <pc:sldChg chg="del">
        <pc:chgData name="Sarah Bradley" userId="S::sb200@dmu.ac.uk::f19e7046-22aa-4e93-907d-9b999cebb24d" providerId="AD" clId="Web-{AF9A41F1-47C6-E58C-A8EA-0D5AD748DB15}" dt="2024-05-14T12:10:24.459" v="42"/>
        <pc:sldMkLst>
          <pc:docMk/>
          <pc:sldMk cId="0" sldId="299"/>
        </pc:sldMkLst>
      </pc:sldChg>
      <pc:sldChg chg="del">
        <pc:chgData name="Sarah Bradley" userId="S::sb200@dmu.ac.uk::f19e7046-22aa-4e93-907d-9b999cebb24d" providerId="AD" clId="Web-{AF9A41F1-47C6-E58C-A8EA-0D5AD748DB15}" dt="2024-05-14T12:10:24.459" v="41"/>
        <pc:sldMkLst>
          <pc:docMk/>
          <pc:sldMk cId="0" sldId="300"/>
        </pc:sldMkLst>
      </pc:sldChg>
      <pc:sldChg chg="del">
        <pc:chgData name="Sarah Bradley" userId="S::sb200@dmu.ac.uk::f19e7046-22aa-4e93-907d-9b999cebb24d" providerId="AD" clId="Web-{AF9A41F1-47C6-E58C-A8EA-0D5AD748DB15}" dt="2024-05-14T12:10:24.459" v="40"/>
        <pc:sldMkLst>
          <pc:docMk/>
          <pc:sldMk cId="0" sldId="301"/>
        </pc:sldMkLst>
      </pc:sldChg>
      <pc:sldChg chg="del">
        <pc:chgData name="Sarah Bradley" userId="S::sb200@dmu.ac.uk::f19e7046-22aa-4e93-907d-9b999cebb24d" providerId="AD" clId="Web-{AF9A41F1-47C6-E58C-A8EA-0D5AD748DB15}" dt="2024-05-14T12:10:24.459" v="39"/>
        <pc:sldMkLst>
          <pc:docMk/>
          <pc:sldMk cId="0" sldId="302"/>
        </pc:sldMkLst>
      </pc:sldChg>
      <pc:sldChg chg="del">
        <pc:chgData name="Sarah Bradley" userId="S::sb200@dmu.ac.uk::f19e7046-22aa-4e93-907d-9b999cebb24d" providerId="AD" clId="Web-{AF9A41F1-47C6-E58C-A8EA-0D5AD748DB15}" dt="2024-05-14T12:10:24.443" v="38"/>
        <pc:sldMkLst>
          <pc:docMk/>
          <pc:sldMk cId="0" sldId="303"/>
        </pc:sldMkLst>
      </pc:sldChg>
      <pc:sldChg chg="del">
        <pc:chgData name="Sarah Bradley" userId="S::sb200@dmu.ac.uk::f19e7046-22aa-4e93-907d-9b999cebb24d" providerId="AD" clId="Web-{AF9A41F1-47C6-E58C-A8EA-0D5AD748DB15}" dt="2024-05-14T12:10:24.443" v="37"/>
        <pc:sldMkLst>
          <pc:docMk/>
          <pc:sldMk cId="0" sldId="304"/>
        </pc:sldMkLst>
      </pc:sldChg>
      <pc:sldChg chg="del">
        <pc:chgData name="Sarah Bradley" userId="S::sb200@dmu.ac.uk::f19e7046-22aa-4e93-907d-9b999cebb24d" providerId="AD" clId="Web-{AF9A41F1-47C6-E58C-A8EA-0D5AD748DB15}" dt="2024-05-14T12:10:24.443" v="36"/>
        <pc:sldMkLst>
          <pc:docMk/>
          <pc:sldMk cId="0" sldId="305"/>
        </pc:sldMkLst>
      </pc:sldChg>
      <pc:sldChg chg="del">
        <pc:chgData name="Sarah Bradley" userId="S::sb200@dmu.ac.uk::f19e7046-22aa-4e93-907d-9b999cebb24d" providerId="AD" clId="Web-{AF9A41F1-47C6-E58C-A8EA-0D5AD748DB15}" dt="2024-05-14T12:10:24.428" v="35"/>
        <pc:sldMkLst>
          <pc:docMk/>
          <pc:sldMk cId="0" sldId="306"/>
        </pc:sldMkLst>
      </pc:sldChg>
      <pc:sldChg chg="del">
        <pc:chgData name="Sarah Bradley" userId="S::sb200@dmu.ac.uk::f19e7046-22aa-4e93-907d-9b999cebb24d" providerId="AD" clId="Web-{AF9A41F1-47C6-E58C-A8EA-0D5AD748DB15}" dt="2024-05-14T12:10:24.428" v="34"/>
        <pc:sldMkLst>
          <pc:docMk/>
          <pc:sldMk cId="0" sldId="307"/>
        </pc:sldMkLst>
      </pc:sldChg>
      <pc:sldChg chg="del">
        <pc:chgData name="Sarah Bradley" userId="S::sb200@dmu.ac.uk::f19e7046-22aa-4e93-907d-9b999cebb24d" providerId="AD" clId="Web-{AF9A41F1-47C6-E58C-A8EA-0D5AD748DB15}" dt="2024-05-14T12:10:24.428" v="33"/>
        <pc:sldMkLst>
          <pc:docMk/>
          <pc:sldMk cId="0" sldId="308"/>
        </pc:sldMkLst>
      </pc:sldChg>
      <pc:sldChg chg="del">
        <pc:chgData name="Sarah Bradley" userId="S::sb200@dmu.ac.uk::f19e7046-22aa-4e93-907d-9b999cebb24d" providerId="AD" clId="Web-{AF9A41F1-47C6-E58C-A8EA-0D5AD748DB15}" dt="2024-05-14T12:10:24.428" v="32"/>
        <pc:sldMkLst>
          <pc:docMk/>
          <pc:sldMk cId="0" sldId="309"/>
        </pc:sldMkLst>
      </pc:sldChg>
      <pc:sldChg chg="del">
        <pc:chgData name="Sarah Bradley" userId="S::sb200@dmu.ac.uk::f19e7046-22aa-4e93-907d-9b999cebb24d" providerId="AD" clId="Web-{AF9A41F1-47C6-E58C-A8EA-0D5AD748DB15}" dt="2024-05-14T12:10:24.428" v="31"/>
        <pc:sldMkLst>
          <pc:docMk/>
          <pc:sldMk cId="0" sldId="310"/>
        </pc:sldMkLst>
      </pc:sldChg>
      <pc:sldChg chg="del">
        <pc:chgData name="Sarah Bradley" userId="S::sb200@dmu.ac.uk::f19e7046-22aa-4e93-907d-9b999cebb24d" providerId="AD" clId="Web-{AF9A41F1-47C6-E58C-A8EA-0D5AD748DB15}" dt="2024-05-14T12:10:24.428" v="30"/>
        <pc:sldMkLst>
          <pc:docMk/>
          <pc:sldMk cId="0" sldId="311"/>
        </pc:sldMkLst>
      </pc:sldChg>
      <pc:sldChg chg="del">
        <pc:chgData name="Sarah Bradley" userId="S::sb200@dmu.ac.uk::f19e7046-22aa-4e93-907d-9b999cebb24d" providerId="AD" clId="Web-{AF9A41F1-47C6-E58C-A8EA-0D5AD748DB15}" dt="2024-05-14T12:10:24.412" v="29"/>
        <pc:sldMkLst>
          <pc:docMk/>
          <pc:sldMk cId="0" sldId="312"/>
        </pc:sldMkLst>
      </pc:sldChg>
      <pc:sldChg chg="del">
        <pc:chgData name="Sarah Bradley" userId="S::sb200@dmu.ac.uk::f19e7046-22aa-4e93-907d-9b999cebb24d" providerId="AD" clId="Web-{AF9A41F1-47C6-E58C-A8EA-0D5AD748DB15}" dt="2024-05-14T12:10:24.412" v="28"/>
        <pc:sldMkLst>
          <pc:docMk/>
          <pc:sldMk cId="0" sldId="313"/>
        </pc:sldMkLst>
      </pc:sldChg>
      <pc:sldChg chg="del">
        <pc:chgData name="Sarah Bradley" userId="S::sb200@dmu.ac.uk::f19e7046-22aa-4e93-907d-9b999cebb24d" providerId="AD" clId="Web-{AF9A41F1-47C6-E58C-A8EA-0D5AD748DB15}" dt="2024-05-14T12:10:24.396" v="27"/>
        <pc:sldMkLst>
          <pc:docMk/>
          <pc:sldMk cId="0" sldId="314"/>
        </pc:sldMkLst>
      </pc:sldChg>
      <pc:sldChg chg="del">
        <pc:chgData name="Sarah Bradley" userId="S::sb200@dmu.ac.uk::f19e7046-22aa-4e93-907d-9b999cebb24d" providerId="AD" clId="Web-{AF9A41F1-47C6-E58C-A8EA-0D5AD748DB15}" dt="2024-05-14T12:10:24.396" v="26"/>
        <pc:sldMkLst>
          <pc:docMk/>
          <pc:sldMk cId="0" sldId="315"/>
        </pc:sldMkLst>
      </pc:sldChg>
      <pc:sldChg chg="del">
        <pc:chgData name="Sarah Bradley" userId="S::sb200@dmu.ac.uk::f19e7046-22aa-4e93-907d-9b999cebb24d" providerId="AD" clId="Web-{AF9A41F1-47C6-E58C-A8EA-0D5AD748DB15}" dt="2024-05-14T12:10:24.396" v="25"/>
        <pc:sldMkLst>
          <pc:docMk/>
          <pc:sldMk cId="0" sldId="316"/>
        </pc:sldMkLst>
      </pc:sldChg>
      <pc:sldChg chg="del">
        <pc:chgData name="Sarah Bradley" userId="S::sb200@dmu.ac.uk::f19e7046-22aa-4e93-907d-9b999cebb24d" providerId="AD" clId="Web-{AF9A41F1-47C6-E58C-A8EA-0D5AD748DB15}" dt="2024-05-14T12:10:24.396" v="24"/>
        <pc:sldMkLst>
          <pc:docMk/>
          <pc:sldMk cId="0" sldId="317"/>
        </pc:sldMkLst>
      </pc:sldChg>
      <pc:sldChg chg="del">
        <pc:chgData name="Sarah Bradley" userId="S::sb200@dmu.ac.uk::f19e7046-22aa-4e93-907d-9b999cebb24d" providerId="AD" clId="Web-{AF9A41F1-47C6-E58C-A8EA-0D5AD748DB15}" dt="2024-05-14T12:10:24.350" v="23"/>
        <pc:sldMkLst>
          <pc:docMk/>
          <pc:sldMk cId="0" sldId="318"/>
        </pc:sldMkLst>
      </pc:sldChg>
      <pc:sldChg chg="del">
        <pc:chgData name="Sarah Bradley" userId="S::sb200@dmu.ac.uk::f19e7046-22aa-4e93-907d-9b999cebb24d" providerId="AD" clId="Web-{AF9A41F1-47C6-E58C-A8EA-0D5AD748DB15}" dt="2024-05-14T12:10:24.318" v="22"/>
        <pc:sldMkLst>
          <pc:docMk/>
          <pc:sldMk cId="0" sldId="319"/>
        </pc:sldMkLst>
      </pc:sldChg>
      <pc:sldChg chg="del">
        <pc:chgData name="Sarah Bradley" userId="S::sb200@dmu.ac.uk::f19e7046-22aa-4e93-907d-9b999cebb24d" providerId="AD" clId="Web-{AF9A41F1-47C6-E58C-A8EA-0D5AD748DB15}" dt="2024-05-14T12:10:24.303" v="21"/>
        <pc:sldMkLst>
          <pc:docMk/>
          <pc:sldMk cId="0" sldId="320"/>
        </pc:sldMkLst>
      </pc:sldChg>
      <pc:sldChg chg="del">
        <pc:chgData name="Sarah Bradley" userId="S::sb200@dmu.ac.uk::f19e7046-22aa-4e93-907d-9b999cebb24d" providerId="AD" clId="Web-{AF9A41F1-47C6-E58C-A8EA-0D5AD748DB15}" dt="2024-05-14T12:10:24.303" v="20"/>
        <pc:sldMkLst>
          <pc:docMk/>
          <pc:sldMk cId="0" sldId="321"/>
        </pc:sldMkLst>
      </pc:sldChg>
      <pc:sldChg chg="del">
        <pc:chgData name="Sarah Bradley" userId="S::sb200@dmu.ac.uk::f19e7046-22aa-4e93-907d-9b999cebb24d" providerId="AD" clId="Web-{AF9A41F1-47C6-E58C-A8EA-0D5AD748DB15}" dt="2024-05-14T12:10:24.303" v="19"/>
        <pc:sldMkLst>
          <pc:docMk/>
          <pc:sldMk cId="0" sldId="322"/>
        </pc:sldMkLst>
      </pc:sldChg>
      <pc:sldChg chg="del">
        <pc:chgData name="Sarah Bradley" userId="S::sb200@dmu.ac.uk::f19e7046-22aa-4e93-907d-9b999cebb24d" providerId="AD" clId="Web-{AF9A41F1-47C6-E58C-A8EA-0D5AD748DB15}" dt="2024-05-14T12:10:24.303" v="18"/>
        <pc:sldMkLst>
          <pc:docMk/>
          <pc:sldMk cId="0" sldId="323"/>
        </pc:sldMkLst>
      </pc:sldChg>
      <pc:sldChg chg="del">
        <pc:chgData name="Sarah Bradley" userId="S::sb200@dmu.ac.uk::f19e7046-22aa-4e93-907d-9b999cebb24d" providerId="AD" clId="Web-{AF9A41F1-47C6-E58C-A8EA-0D5AD748DB15}" dt="2024-05-14T12:10:24.303" v="17"/>
        <pc:sldMkLst>
          <pc:docMk/>
          <pc:sldMk cId="0" sldId="324"/>
        </pc:sldMkLst>
      </pc:sldChg>
      <pc:sldChg chg="del">
        <pc:chgData name="Sarah Bradley" userId="S::sb200@dmu.ac.uk::f19e7046-22aa-4e93-907d-9b999cebb24d" providerId="AD" clId="Web-{AF9A41F1-47C6-E58C-A8EA-0D5AD748DB15}" dt="2024-05-14T12:10:24.303" v="16"/>
        <pc:sldMkLst>
          <pc:docMk/>
          <pc:sldMk cId="0" sldId="325"/>
        </pc:sldMkLst>
      </pc:sldChg>
      <pc:sldChg chg="del">
        <pc:chgData name="Sarah Bradley" userId="S::sb200@dmu.ac.uk::f19e7046-22aa-4e93-907d-9b999cebb24d" providerId="AD" clId="Web-{AF9A41F1-47C6-E58C-A8EA-0D5AD748DB15}" dt="2024-05-14T12:10:24.287" v="15"/>
        <pc:sldMkLst>
          <pc:docMk/>
          <pc:sldMk cId="0" sldId="326"/>
        </pc:sldMkLst>
      </pc:sldChg>
      <pc:sldChg chg="del">
        <pc:chgData name="Sarah Bradley" userId="S::sb200@dmu.ac.uk::f19e7046-22aa-4e93-907d-9b999cebb24d" providerId="AD" clId="Web-{AF9A41F1-47C6-E58C-A8EA-0D5AD748DB15}" dt="2024-05-14T12:10:24.287" v="14"/>
        <pc:sldMkLst>
          <pc:docMk/>
          <pc:sldMk cId="0" sldId="327"/>
        </pc:sldMkLst>
      </pc:sldChg>
      <pc:sldChg chg="del">
        <pc:chgData name="Sarah Bradley" userId="S::sb200@dmu.ac.uk::f19e7046-22aa-4e93-907d-9b999cebb24d" providerId="AD" clId="Web-{AF9A41F1-47C6-E58C-A8EA-0D5AD748DB15}" dt="2024-05-14T12:10:24.271" v="13"/>
        <pc:sldMkLst>
          <pc:docMk/>
          <pc:sldMk cId="0" sldId="328"/>
        </pc:sldMkLst>
      </pc:sldChg>
      <pc:sldChg chg="del">
        <pc:chgData name="Sarah Bradley" userId="S::sb200@dmu.ac.uk::f19e7046-22aa-4e93-907d-9b999cebb24d" providerId="AD" clId="Web-{AF9A41F1-47C6-E58C-A8EA-0D5AD748DB15}" dt="2024-05-14T12:10:24.084" v="12"/>
        <pc:sldMkLst>
          <pc:docMk/>
          <pc:sldMk cId="0" sldId="329"/>
        </pc:sldMkLst>
      </pc:sldChg>
      <pc:sldChg chg="del">
        <pc:chgData name="Sarah Bradley" userId="S::sb200@dmu.ac.uk::f19e7046-22aa-4e93-907d-9b999cebb24d" providerId="AD" clId="Web-{AF9A41F1-47C6-E58C-A8EA-0D5AD748DB15}" dt="2024-05-14T12:10:24.068" v="11"/>
        <pc:sldMkLst>
          <pc:docMk/>
          <pc:sldMk cId="0" sldId="330"/>
        </pc:sldMkLst>
      </pc:sldChg>
      <pc:sldChg chg="del">
        <pc:chgData name="Sarah Bradley" userId="S::sb200@dmu.ac.uk::f19e7046-22aa-4e93-907d-9b999cebb24d" providerId="AD" clId="Web-{AF9A41F1-47C6-E58C-A8EA-0D5AD748DB15}" dt="2024-05-14T12:10:24.053" v="10"/>
        <pc:sldMkLst>
          <pc:docMk/>
          <pc:sldMk cId="0" sldId="331"/>
        </pc:sldMkLst>
      </pc:sldChg>
      <pc:sldChg chg="del">
        <pc:chgData name="Sarah Bradley" userId="S::sb200@dmu.ac.uk::f19e7046-22aa-4e93-907d-9b999cebb24d" providerId="AD" clId="Web-{AF9A41F1-47C6-E58C-A8EA-0D5AD748DB15}" dt="2024-05-14T12:10:24.021" v="9"/>
        <pc:sldMkLst>
          <pc:docMk/>
          <pc:sldMk cId="0" sldId="332"/>
        </pc:sldMkLst>
      </pc:sldChg>
      <pc:sldChg chg="del">
        <pc:chgData name="Sarah Bradley" userId="S::sb200@dmu.ac.uk::f19e7046-22aa-4e93-907d-9b999cebb24d" providerId="AD" clId="Web-{AF9A41F1-47C6-E58C-A8EA-0D5AD748DB15}" dt="2024-05-14T12:10:24.021" v="8"/>
        <pc:sldMkLst>
          <pc:docMk/>
          <pc:sldMk cId="0" sldId="333"/>
        </pc:sldMkLst>
      </pc:sldChg>
      <pc:sldChg chg="del">
        <pc:chgData name="Sarah Bradley" userId="S::sb200@dmu.ac.uk::f19e7046-22aa-4e93-907d-9b999cebb24d" providerId="AD" clId="Web-{AF9A41F1-47C6-E58C-A8EA-0D5AD748DB15}" dt="2024-05-14T12:10:23.959" v="7"/>
        <pc:sldMkLst>
          <pc:docMk/>
          <pc:sldMk cId="0" sldId="334"/>
        </pc:sldMkLst>
      </pc:sldChg>
      <pc:sldChg chg="del">
        <pc:chgData name="Sarah Bradley" userId="S::sb200@dmu.ac.uk::f19e7046-22aa-4e93-907d-9b999cebb24d" providerId="AD" clId="Web-{AF9A41F1-47C6-E58C-A8EA-0D5AD748DB15}" dt="2024-05-14T12:10:23.881" v="6"/>
        <pc:sldMkLst>
          <pc:docMk/>
          <pc:sldMk cId="0" sldId="335"/>
        </pc:sldMkLst>
      </pc:sldChg>
      <pc:sldChg chg="del">
        <pc:chgData name="Sarah Bradley" userId="S::sb200@dmu.ac.uk::f19e7046-22aa-4e93-907d-9b999cebb24d" providerId="AD" clId="Web-{AF9A41F1-47C6-E58C-A8EA-0D5AD748DB15}" dt="2024-05-14T12:10:23.740" v="5"/>
        <pc:sldMkLst>
          <pc:docMk/>
          <pc:sldMk cId="0" sldId="336"/>
        </pc:sldMkLst>
      </pc:sldChg>
      <pc:sldChg chg="del">
        <pc:chgData name="Sarah Bradley" userId="S::sb200@dmu.ac.uk::f19e7046-22aa-4e93-907d-9b999cebb24d" providerId="AD" clId="Web-{AF9A41F1-47C6-E58C-A8EA-0D5AD748DB15}" dt="2024-05-14T12:10:23.646" v="4"/>
        <pc:sldMkLst>
          <pc:docMk/>
          <pc:sldMk cId="0" sldId="337"/>
        </pc:sldMkLst>
      </pc:sldChg>
      <pc:sldChg chg="del">
        <pc:chgData name="Sarah Bradley" userId="S::sb200@dmu.ac.uk::f19e7046-22aa-4e93-907d-9b999cebb24d" providerId="AD" clId="Web-{AF9A41F1-47C6-E58C-A8EA-0D5AD748DB15}" dt="2024-05-14T12:10:23.553" v="3"/>
        <pc:sldMkLst>
          <pc:docMk/>
          <pc:sldMk cId="0" sldId="338"/>
        </pc:sldMkLst>
      </pc:sldChg>
      <pc:sldChg chg="del">
        <pc:chgData name="Sarah Bradley" userId="S::sb200@dmu.ac.uk::f19e7046-22aa-4e93-907d-9b999cebb24d" providerId="AD" clId="Web-{AF9A41F1-47C6-E58C-A8EA-0D5AD748DB15}" dt="2024-05-14T12:10:23.506" v="2"/>
        <pc:sldMkLst>
          <pc:docMk/>
          <pc:sldMk cId="0" sldId="339"/>
        </pc:sldMkLst>
      </pc:sldChg>
      <pc:sldChg chg="del">
        <pc:chgData name="Sarah Bradley" userId="S::sb200@dmu.ac.uk::f19e7046-22aa-4e93-907d-9b999cebb24d" providerId="AD" clId="Web-{AF9A41F1-47C6-E58C-A8EA-0D5AD748DB15}" dt="2024-05-14T12:10:23.412" v="1"/>
        <pc:sldMkLst>
          <pc:docMk/>
          <pc:sldMk cId="0" sldId="340"/>
        </pc:sldMkLst>
      </pc:sldChg>
      <pc:sldChg chg="modSp">
        <pc:chgData name="Sarah Bradley" userId="S::sb200@dmu.ac.uk::f19e7046-22aa-4e93-907d-9b999cebb24d" providerId="AD" clId="Web-{AF9A41F1-47C6-E58C-A8EA-0D5AD748DB15}" dt="2024-05-14T12:43:04.946" v="271" actId="14100"/>
        <pc:sldMkLst>
          <pc:docMk/>
          <pc:sldMk cId="496138605" sldId="342"/>
        </pc:sldMkLst>
        <pc:spChg chg="mod">
          <ac:chgData name="Sarah Bradley" userId="S::sb200@dmu.ac.uk::f19e7046-22aa-4e93-907d-9b999cebb24d" providerId="AD" clId="Web-{AF9A41F1-47C6-E58C-A8EA-0D5AD748DB15}" dt="2024-05-14T12:43:04.946" v="263" actId="14100"/>
          <ac:spMkLst>
            <pc:docMk/>
            <pc:sldMk cId="496138605" sldId="342"/>
            <ac:spMk id="19" creationId="{F32E9A6A-C287-4388-9CE3-2686187F996F}"/>
          </ac:spMkLst>
        </pc:spChg>
        <pc:spChg chg="mod">
          <ac:chgData name="Sarah Bradley" userId="S::sb200@dmu.ac.uk::f19e7046-22aa-4e93-907d-9b999cebb24d" providerId="AD" clId="Web-{AF9A41F1-47C6-E58C-A8EA-0D5AD748DB15}" dt="2024-05-14T12:43:04.930" v="262" actId="14100"/>
          <ac:spMkLst>
            <pc:docMk/>
            <pc:sldMk cId="496138605" sldId="342"/>
            <ac:spMk id="21" creationId="{1BE7572B-2986-4FE3-B496-4CB2E949D65F}"/>
          </ac:spMkLst>
        </pc:spChg>
        <pc:spChg chg="mod">
          <ac:chgData name="Sarah Bradley" userId="S::sb200@dmu.ac.uk::f19e7046-22aa-4e93-907d-9b999cebb24d" providerId="AD" clId="Web-{AF9A41F1-47C6-E58C-A8EA-0D5AD748DB15}" dt="2024-05-14T12:43:04.930" v="260" actId="14100"/>
          <ac:spMkLst>
            <pc:docMk/>
            <pc:sldMk cId="496138605" sldId="342"/>
            <ac:spMk id="32" creationId="{0DDBFE70-6641-41DE-9FC0-6FA496799D15}"/>
          </ac:spMkLst>
        </pc:spChg>
        <pc:spChg chg="mod">
          <ac:chgData name="Sarah Bradley" userId="S::sb200@dmu.ac.uk::f19e7046-22aa-4e93-907d-9b999cebb24d" providerId="AD" clId="Web-{AF9A41F1-47C6-E58C-A8EA-0D5AD748DB15}" dt="2024-05-14T12:43:04.930" v="259" actId="14100"/>
          <ac:spMkLst>
            <pc:docMk/>
            <pc:sldMk cId="496138605" sldId="342"/>
            <ac:spMk id="33" creationId="{94B1F22E-A632-49B9-9CE6-910CE795E384}"/>
          </ac:spMkLst>
        </pc:spChg>
        <pc:spChg chg="mod">
          <ac:chgData name="Sarah Bradley" userId="S::sb200@dmu.ac.uk::f19e7046-22aa-4e93-907d-9b999cebb24d" providerId="AD" clId="Web-{AF9A41F1-47C6-E58C-A8EA-0D5AD748DB15}" dt="2024-05-14T12:43:04.930" v="257" actId="14100"/>
          <ac:spMkLst>
            <pc:docMk/>
            <pc:sldMk cId="496138605" sldId="342"/>
            <ac:spMk id="38" creationId="{CDE9B121-9F82-4D37-BA72-FC10085B61B8}"/>
          </ac:spMkLst>
        </pc:spChg>
        <pc:spChg chg="mod">
          <ac:chgData name="Sarah Bradley" userId="S::sb200@dmu.ac.uk::f19e7046-22aa-4e93-907d-9b999cebb24d" providerId="AD" clId="Web-{AF9A41F1-47C6-E58C-A8EA-0D5AD748DB15}" dt="2024-05-14T12:43:04.930" v="256" actId="14100"/>
          <ac:spMkLst>
            <pc:docMk/>
            <pc:sldMk cId="496138605" sldId="342"/>
            <ac:spMk id="40" creationId="{10D38C0E-39D1-4FA1-BF26-09756AFDBC84}"/>
          </ac:spMkLst>
        </pc:spChg>
        <pc:spChg chg="mod">
          <ac:chgData name="Sarah Bradley" userId="S::sb200@dmu.ac.uk::f19e7046-22aa-4e93-907d-9b999cebb24d" providerId="AD" clId="Web-{AF9A41F1-47C6-E58C-A8EA-0D5AD748DB15}" dt="2024-05-14T12:43:04.930" v="255" actId="14100"/>
          <ac:spMkLst>
            <pc:docMk/>
            <pc:sldMk cId="496138605" sldId="342"/>
            <ac:spMk id="42" creationId="{D3F34E90-8FE1-42F5-AD67-DB2B9EC3554D}"/>
          </ac:spMkLst>
        </pc:spChg>
        <pc:spChg chg="mod">
          <ac:chgData name="Sarah Bradley" userId="S::sb200@dmu.ac.uk::f19e7046-22aa-4e93-907d-9b999cebb24d" providerId="AD" clId="Web-{AF9A41F1-47C6-E58C-A8EA-0D5AD748DB15}" dt="2024-05-14T12:43:04.930" v="252" actId="14100"/>
          <ac:spMkLst>
            <pc:docMk/>
            <pc:sldMk cId="496138605" sldId="342"/>
            <ac:spMk id="52" creationId="{65A13465-97A2-45DB-A285-0B494AABB95C}"/>
          </ac:spMkLst>
        </pc:spChg>
        <pc:spChg chg="mod">
          <ac:chgData name="Sarah Bradley" userId="S::sb200@dmu.ac.uk::f19e7046-22aa-4e93-907d-9b999cebb24d" providerId="AD" clId="Web-{AF9A41F1-47C6-E58C-A8EA-0D5AD748DB15}" dt="2024-05-14T12:43:04.930" v="251" actId="14100"/>
          <ac:spMkLst>
            <pc:docMk/>
            <pc:sldMk cId="496138605" sldId="342"/>
            <ac:spMk id="53" creationId="{305AA3AE-933E-4B23-ADAD-13E21DC8CE42}"/>
          </ac:spMkLst>
        </pc:spChg>
        <pc:spChg chg="mod">
          <ac:chgData name="Sarah Bradley" userId="S::sb200@dmu.ac.uk::f19e7046-22aa-4e93-907d-9b999cebb24d" providerId="AD" clId="Web-{AF9A41F1-47C6-E58C-A8EA-0D5AD748DB15}" dt="2024-05-14T12:43:04.930" v="250" actId="14100"/>
          <ac:spMkLst>
            <pc:docMk/>
            <pc:sldMk cId="496138605" sldId="342"/>
            <ac:spMk id="54" creationId="{2AE5AF55-188E-47E4-A453-1430FF362673}"/>
          </ac:spMkLst>
        </pc:spChg>
        <pc:spChg chg="mod">
          <ac:chgData name="Sarah Bradley" userId="S::sb200@dmu.ac.uk::f19e7046-22aa-4e93-907d-9b999cebb24d" providerId="AD" clId="Web-{AF9A41F1-47C6-E58C-A8EA-0D5AD748DB15}" dt="2024-05-14T12:43:04.930" v="249" actId="14100"/>
          <ac:spMkLst>
            <pc:docMk/>
            <pc:sldMk cId="496138605" sldId="342"/>
            <ac:spMk id="58" creationId="{DCB43617-B5EC-416A-82B8-17D72D1A726A}"/>
          </ac:spMkLst>
        </pc:spChg>
        <pc:spChg chg="mod">
          <ac:chgData name="Sarah Bradley" userId="S::sb200@dmu.ac.uk::f19e7046-22aa-4e93-907d-9b999cebb24d" providerId="AD" clId="Web-{AF9A41F1-47C6-E58C-A8EA-0D5AD748DB15}" dt="2024-05-14T12:43:04.930" v="248" actId="14100"/>
          <ac:spMkLst>
            <pc:docMk/>
            <pc:sldMk cId="496138605" sldId="342"/>
            <ac:spMk id="59" creationId="{85EA5101-48BC-4A4D-B96E-B87E745D37CA}"/>
          </ac:spMkLst>
        </pc:spChg>
        <pc:spChg chg="mod">
          <ac:chgData name="Sarah Bradley" userId="S::sb200@dmu.ac.uk::f19e7046-22aa-4e93-907d-9b999cebb24d" providerId="AD" clId="Web-{AF9A41F1-47C6-E58C-A8EA-0D5AD748DB15}" dt="2024-05-14T12:43:04.946" v="271" actId="14100"/>
          <ac:spMkLst>
            <pc:docMk/>
            <pc:sldMk cId="496138605" sldId="342"/>
            <ac:spMk id="1611" creationId="{00000000-0000-0000-0000-000000000000}"/>
          </ac:spMkLst>
        </pc:spChg>
        <pc:spChg chg="mod">
          <ac:chgData name="Sarah Bradley" userId="S::sb200@dmu.ac.uk::f19e7046-22aa-4e93-907d-9b999cebb24d" providerId="AD" clId="Web-{AF9A41F1-47C6-E58C-A8EA-0D5AD748DB15}" dt="2024-05-14T12:43:04.946" v="270" actId="14100"/>
          <ac:spMkLst>
            <pc:docMk/>
            <pc:sldMk cId="496138605" sldId="342"/>
            <ac:spMk id="1613" creationId="{00000000-0000-0000-0000-000000000000}"/>
          </ac:spMkLst>
        </pc:spChg>
        <pc:spChg chg="mod">
          <ac:chgData name="Sarah Bradley" userId="S::sb200@dmu.ac.uk::f19e7046-22aa-4e93-907d-9b999cebb24d" providerId="AD" clId="Web-{AF9A41F1-47C6-E58C-A8EA-0D5AD748DB15}" dt="2024-05-14T12:43:04.946" v="267" actId="14100"/>
          <ac:spMkLst>
            <pc:docMk/>
            <pc:sldMk cId="496138605" sldId="342"/>
            <ac:spMk id="1623" creationId="{00000000-0000-0000-0000-000000000000}"/>
          </ac:spMkLst>
        </pc:spChg>
        <pc:spChg chg="mod">
          <ac:chgData name="Sarah Bradley" userId="S::sb200@dmu.ac.uk::f19e7046-22aa-4e93-907d-9b999cebb24d" providerId="AD" clId="Web-{AF9A41F1-47C6-E58C-A8EA-0D5AD748DB15}" dt="2024-05-14T12:43:04.946" v="265" actId="14100"/>
          <ac:spMkLst>
            <pc:docMk/>
            <pc:sldMk cId="496138605" sldId="342"/>
            <ac:spMk id="1624" creationId="{00000000-0000-0000-0000-000000000000}"/>
          </ac:spMkLst>
        </pc:spChg>
        <pc:spChg chg="mod">
          <ac:chgData name="Sarah Bradley" userId="S::sb200@dmu.ac.uk::f19e7046-22aa-4e93-907d-9b999cebb24d" providerId="AD" clId="Web-{AF9A41F1-47C6-E58C-A8EA-0D5AD748DB15}" dt="2024-05-14T12:43:04.946" v="264" actId="14100"/>
          <ac:spMkLst>
            <pc:docMk/>
            <pc:sldMk cId="496138605" sldId="342"/>
            <ac:spMk id="1626" creationId="{00000000-0000-0000-0000-000000000000}"/>
          </ac:spMkLst>
        </pc:spChg>
        <pc:grpChg chg="mod">
          <ac:chgData name="Sarah Bradley" userId="S::sb200@dmu.ac.uk::f19e7046-22aa-4e93-907d-9b999cebb24d" providerId="AD" clId="Web-{AF9A41F1-47C6-E58C-A8EA-0D5AD748DB15}" dt="2024-05-14T12:43:04.930" v="261" actId="14100"/>
          <ac:grpSpMkLst>
            <pc:docMk/>
            <pc:sldMk cId="496138605" sldId="342"/>
            <ac:grpSpMk id="23" creationId="{4FB921AA-4061-4906-A2BF-E4037C890EBD}"/>
          </ac:grpSpMkLst>
        </pc:grpChg>
        <pc:grpChg chg="mod">
          <ac:chgData name="Sarah Bradley" userId="S::sb200@dmu.ac.uk::f19e7046-22aa-4e93-907d-9b999cebb24d" providerId="AD" clId="Web-{AF9A41F1-47C6-E58C-A8EA-0D5AD748DB15}" dt="2024-05-14T12:43:04.930" v="258" actId="14100"/>
          <ac:grpSpMkLst>
            <pc:docMk/>
            <pc:sldMk cId="496138605" sldId="342"/>
            <ac:grpSpMk id="34" creationId="{32E0CE0D-4BCB-40EB-8FB9-E04CC9CE6EED}"/>
          </ac:grpSpMkLst>
        </pc:grpChg>
        <pc:grpChg chg="mod">
          <ac:chgData name="Sarah Bradley" userId="S::sb200@dmu.ac.uk::f19e7046-22aa-4e93-907d-9b999cebb24d" providerId="AD" clId="Web-{AF9A41F1-47C6-E58C-A8EA-0D5AD748DB15}" dt="2024-05-14T12:43:04.930" v="254" actId="14100"/>
          <ac:grpSpMkLst>
            <pc:docMk/>
            <pc:sldMk cId="496138605" sldId="342"/>
            <ac:grpSpMk id="44" creationId="{8CE36CB1-E04C-4AE8-8213-EF0637A0FA7A}"/>
          </ac:grpSpMkLst>
        </pc:grpChg>
        <pc:grpChg chg="mod">
          <ac:chgData name="Sarah Bradley" userId="S::sb200@dmu.ac.uk::f19e7046-22aa-4e93-907d-9b999cebb24d" providerId="AD" clId="Web-{AF9A41F1-47C6-E58C-A8EA-0D5AD748DB15}" dt="2024-05-14T12:43:04.930" v="253" actId="14100"/>
          <ac:grpSpMkLst>
            <pc:docMk/>
            <pc:sldMk cId="496138605" sldId="342"/>
            <ac:grpSpMk id="48" creationId="{82F528A2-886B-41B6-B306-DCFA9DE72ACD}"/>
          </ac:grpSpMkLst>
        </pc:grpChg>
        <pc:grpChg chg="mod">
          <ac:chgData name="Sarah Bradley" userId="S::sb200@dmu.ac.uk::f19e7046-22aa-4e93-907d-9b999cebb24d" providerId="AD" clId="Web-{AF9A41F1-47C6-E58C-A8EA-0D5AD748DB15}" dt="2024-05-14T12:43:04.946" v="269" actId="14100"/>
          <ac:grpSpMkLst>
            <pc:docMk/>
            <pc:sldMk cId="496138605" sldId="342"/>
            <ac:grpSpMk id="1615" creationId="{00000000-0000-0000-0000-000000000000}"/>
          </ac:grpSpMkLst>
        </pc:grpChg>
        <pc:grpChg chg="mod">
          <ac:chgData name="Sarah Bradley" userId="S::sb200@dmu.ac.uk::f19e7046-22aa-4e93-907d-9b999cebb24d" providerId="AD" clId="Web-{AF9A41F1-47C6-E58C-A8EA-0D5AD748DB15}" dt="2024-05-14T12:43:04.946" v="268" actId="14100"/>
          <ac:grpSpMkLst>
            <pc:docMk/>
            <pc:sldMk cId="496138605" sldId="342"/>
            <ac:grpSpMk id="1619" creationId="{00000000-0000-0000-0000-000000000000}"/>
          </ac:grpSpMkLst>
        </pc:grpChg>
        <pc:cxnChg chg="mod">
          <ac:chgData name="Sarah Bradley" userId="S::sb200@dmu.ac.uk::f19e7046-22aa-4e93-907d-9b999cebb24d" providerId="AD" clId="Web-{AF9A41F1-47C6-E58C-A8EA-0D5AD748DB15}" dt="2024-05-14T12:43:04.946" v="266" actId="14100"/>
          <ac:cxnSpMkLst>
            <pc:docMk/>
            <pc:sldMk cId="496138605" sldId="342"/>
            <ac:cxnSpMk id="1625" creationId="{00000000-0000-0000-0000-000000000000}"/>
          </ac:cxnSpMkLst>
        </pc:cxnChg>
      </pc:sldChg>
      <pc:sldChg chg="modSp ord">
        <pc:chgData name="Sarah Bradley" userId="S::sb200@dmu.ac.uk::f19e7046-22aa-4e93-907d-9b999cebb24d" providerId="AD" clId="Web-{AF9A41F1-47C6-E58C-A8EA-0D5AD748DB15}" dt="2024-05-14T12:19:14.560" v="176" actId="20577"/>
        <pc:sldMkLst>
          <pc:docMk/>
          <pc:sldMk cId="3878036875" sldId="344"/>
        </pc:sldMkLst>
        <pc:spChg chg="mod">
          <ac:chgData name="Sarah Bradley" userId="S::sb200@dmu.ac.uk::f19e7046-22aa-4e93-907d-9b999cebb24d" providerId="AD" clId="Web-{AF9A41F1-47C6-E58C-A8EA-0D5AD748DB15}" dt="2024-05-14T12:19:14.560" v="176" actId="20577"/>
          <ac:spMkLst>
            <pc:docMk/>
            <pc:sldMk cId="3878036875" sldId="344"/>
            <ac:spMk id="9" creationId="{00408A29-1BEC-304E-AE01-055E6BB2DDE9}"/>
          </ac:spMkLst>
        </pc:spChg>
      </pc:sldChg>
      <pc:sldChg chg="modSp del ord">
        <pc:chgData name="Sarah Bradley" userId="S::sb200@dmu.ac.uk::f19e7046-22aa-4e93-907d-9b999cebb24d" providerId="AD" clId="Web-{AF9A41F1-47C6-E58C-A8EA-0D5AD748DB15}" dt="2024-05-14T12:10:48.586" v="83"/>
        <pc:sldMkLst>
          <pc:docMk/>
          <pc:sldMk cId="4100523162" sldId="345"/>
        </pc:sldMkLst>
        <pc:spChg chg="mod">
          <ac:chgData name="Sarah Bradley" userId="S::sb200@dmu.ac.uk::f19e7046-22aa-4e93-907d-9b999cebb24d" providerId="AD" clId="Web-{AF9A41F1-47C6-E58C-A8EA-0D5AD748DB15}" dt="2024-05-14T12:10:47.867" v="82" actId="20577"/>
          <ac:spMkLst>
            <pc:docMk/>
            <pc:sldMk cId="4100523162" sldId="345"/>
            <ac:spMk id="16" creationId="{2A3EAABE-C609-FE91-1746-6F3C85CD3F4A}"/>
          </ac:spMkLst>
        </pc:spChg>
      </pc:sldChg>
      <pc:sldChg chg="addSp delSp modSp add ord replId delAnim">
        <pc:chgData name="Sarah Bradley" userId="S::sb200@dmu.ac.uk::f19e7046-22aa-4e93-907d-9b999cebb24d" providerId="AD" clId="Web-{AF9A41F1-47C6-E58C-A8EA-0D5AD748DB15}" dt="2024-05-14T12:18:42.839" v="162" actId="20577"/>
        <pc:sldMkLst>
          <pc:docMk/>
          <pc:sldMk cId="1898111572" sldId="348"/>
        </pc:sldMkLst>
        <pc:spChg chg="mod">
          <ac:chgData name="Sarah Bradley" userId="S::sb200@dmu.ac.uk::f19e7046-22aa-4e93-907d-9b999cebb24d" providerId="AD" clId="Web-{AF9A41F1-47C6-E58C-A8EA-0D5AD748DB15}" dt="2024-05-14T12:16:01.108" v="104" actId="20577"/>
          <ac:spMkLst>
            <pc:docMk/>
            <pc:sldMk cId="1898111572" sldId="348"/>
            <ac:spMk id="1890" creationId="{00000000-0000-0000-0000-000000000000}"/>
          </ac:spMkLst>
        </pc:spChg>
        <pc:spChg chg="mod">
          <ac:chgData name="Sarah Bradley" userId="S::sb200@dmu.ac.uk::f19e7046-22aa-4e93-907d-9b999cebb24d" providerId="AD" clId="Web-{AF9A41F1-47C6-E58C-A8EA-0D5AD748DB15}" dt="2024-05-14T12:18:42.839" v="162" actId="20577"/>
          <ac:spMkLst>
            <pc:docMk/>
            <pc:sldMk cId="1898111572" sldId="348"/>
            <ac:spMk id="1891" creationId="{00000000-0000-0000-0000-000000000000}"/>
          </ac:spMkLst>
        </pc:spChg>
        <pc:picChg chg="add mod">
          <ac:chgData name="Sarah Bradley" userId="S::sb200@dmu.ac.uk::f19e7046-22aa-4e93-907d-9b999cebb24d" providerId="AD" clId="Web-{AF9A41F1-47C6-E58C-A8EA-0D5AD748DB15}" dt="2024-05-14T12:17:15.083" v="135" actId="1076"/>
          <ac:picMkLst>
            <pc:docMk/>
            <pc:sldMk cId="1898111572" sldId="348"/>
            <ac:picMk id="2" creationId="{CA93AC45-A721-363D-09D4-E8BACBC188CB}"/>
          </ac:picMkLst>
        </pc:picChg>
        <pc:picChg chg="del">
          <ac:chgData name="Sarah Bradley" userId="S::sb200@dmu.ac.uk::f19e7046-22aa-4e93-907d-9b999cebb24d" providerId="AD" clId="Web-{AF9A41F1-47C6-E58C-A8EA-0D5AD748DB15}" dt="2024-05-14T12:17:14.379" v="134"/>
          <ac:picMkLst>
            <pc:docMk/>
            <pc:sldMk cId="1898111572" sldId="348"/>
            <ac:picMk id="1892" creationId="{00000000-0000-0000-0000-000000000000}"/>
          </ac:picMkLst>
        </pc:picChg>
      </pc:sldChg>
      <pc:sldChg chg="add del ord replId">
        <pc:chgData name="Sarah Bradley" userId="S::sb200@dmu.ac.uk::f19e7046-22aa-4e93-907d-9b999cebb24d" providerId="AD" clId="Web-{AF9A41F1-47C6-E58C-A8EA-0D5AD748DB15}" dt="2024-05-14T12:19:55.844" v="179"/>
        <pc:sldMkLst>
          <pc:docMk/>
          <pc:sldMk cId="3878914754" sldId="349"/>
        </pc:sldMkLst>
      </pc:sldChg>
    </pc:docChg>
  </pc:docChgLst>
  <pc:docChgLst>
    <pc:chgData name="Paula Heneghan" userId="S::ascpheneg00@dmu.ac.uk::e1861cba-41ab-49c1-8fd1-f606414cb1fa" providerId="AD" clId="Web-{797EE2DA-F06A-8B81-0768-DD42CB569FAD}"/>
    <pc:docChg chg="modSld">
      <pc:chgData name="Paula Heneghan" userId="S::ascpheneg00@dmu.ac.uk::e1861cba-41ab-49c1-8fd1-f606414cb1fa" providerId="AD" clId="Web-{797EE2DA-F06A-8B81-0768-DD42CB569FAD}" dt="2024-05-14T17:44:36.980" v="9" actId="14100"/>
      <pc:docMkLst>
        <pc:docMk/>
      </pc:docMkLst>
      <pc:sldChg chg="modSp">
        <pc:chgData name="Paula Heneghan" userId="S::ascpheneg00@dmu.ac.uk::e1861cba-41ab-49c1-8fd1-f606414cb1fa" providerId="AD" clId="Web-{797EE2DA-F06A-8B81-0768-DD42CB569FAD}" dt="2024-05-14T17:44:36.980" v="9" actId="14100"/>
        <pc:sldMkLst>
          <pc:docMk/>
          <pc:sldMk cId="3878036875" sldId="344"/>
        </pc:sldMkLst>
        <pc:graphicFrameChg chg="mod">
          <ac:chgData name="Paula Heneghan" userId="S::ascpheneg00@dmu.ac.uk::e1861cba-41ab-49c1-8fd1-f606414cb1fa" providerId="AD" clId="Web-{797EE2DA-F06A-8B81-0768-DD42CB569FAD}" dt="2024-05-14T17:44:36.980" v="9" actId="14100"/>
          <ac:graphicFrameMkLst>
            <pc:docMk/>
            <pc:sldMk cId="3878036875" sldId="344"/>
            <ac:graphicFrameMk id="7" creationId="{6252AE98-D708-0C5B-38C1-81D1D35A46DB}"/>
          </ac:graphicFrameMkLst>
        </pc:graphicFrameChg>
      </pc:sldChg>
      <pc:sldChg chg="modSp">
        <pc:chgData name="Paula Heneghan" userId="S::ascpheneg00@dmu.ac.uk::e1861cba-41ab-49c1-8fd1-f606414cb1fa" providerId="AD" clId="Web-{797EE2DA-F06A-8B81-0768-DD42CB569FAD}" dt="2024-05-14T17:43:41.666" v="5" actId="20577"/>
        <pc:sldMkLst>
          <pc:docMk/>
          <pc:sldMk cId="2842442593" sldId="346"/>
        </pc:sldMkLst>
        <pc:spChg chg="mod">
          <ac:chgData name="Paula Heneghan" userId="S::ascpheneg00@dmu.ac.uk::e1861cba-41ab-49c1-8fd1-f606414cb1fa" providerId="AD" clId="Web-{797EE2DA-F06A-8B81-0768-DD42CB569FAD}" dt="2024-05-14T17:43:41.666" v="5" actId="20577"/>
          <ac:spMkLst>
            <pc:docMk/>
            <pc:sldMk cId="2842442593" sldId="346"/>
            <ac:spMk id="2" creationId="{28783248-7D4A-D204-8AC5-5EE5C9834A52}"/>
          </ac:spMkLst>
        </pc:spChg>
      </pc:sldChg>
    </pc:docChg>
  </pc:docChgLst>
  <pc:docChgLst>
    <pc:chgData name="Sarah Bradley" userId="S::sb200@dmu.ac.uk::f19e7046-22aa-4e93-907d-9b999cebb24d" providerId="AD" clId="Web-{1311F305-F580-34FF-4137-C2B0ACC2B35B}"/>
    <pc:docChg chg="addSld delSld modSld sldOrd">
      <pc:chgData name="Sarah Bradley" userId="S::sb200@dmu.ac.uk::f19e7046-22aa-4e93-907d-9b999cebb24d" providerId="AD" clId="Web-{1311F305-F580-34FF-4137-C2B0ACC2B35B}" dt="2024-05-15T13:55:15.453" v="229"/>
      <pc:docMkLst>
        <pc:docMk/>
      </pc:docMkLst>
      <pc:sldChg chg="del">
        <pc:chgData name="Sarah Bradley" userId="S::sb200@dmu.ac.uk::f19e7046-22aa-4e93-907d-9b999cebb24d" providerId="AD" clId="Web-{1311F305-F580-34FF-4137-C2B0ACC2B35B}" dt="2024-05-15T13:55:15.453" v="229"/>
        <pc:sldMkLst>
          <pc:docMk/>
          <pc:sldMk cId="0" sldId="269"/>
        </pc:sldMkLst>
      </pc:sldChg>
      <pc:sldChg chg="modSp add ord replId">
        <pc:chgData name="Sarah Bradley" userId="S::sb200@dmu.ac.uk::f19e7046-22aa-4e93-907d-9b999cebb24d" providerId="AD" clId="Web-{1311F305-F580-34FF-4137-C2B0ACC2B35B}" dt="2024-05-15T13:55:09.672" v="228"/>
        <pc:sldMkLst>
          <pc:docMk/>
          <pc:sldMk cId="3696339786" sldId="350"/>
        </pc:sldMkLst>
        <pc:spChg chg="mod">
          <ac:chgData name="Sarah Bradley" userId="S::sb200@dmu.ac.uk::f19e7046-22aa-4e93-907d-9b999cebb24d" providerId="AD" clId="Web-{1311F305-F580-34FF-4137-C2B0ACC2B35B}" dt="2024-05-15T13:54:37.671" v="196" actId="20577"/>
          <ac:spMkLst>
            <pc:docMk/>
            <pc:sldMk cId="3696339786" sldId="350"/>
            <ac:spMk id="1863" creationId="{00000000-0000-0000-0000-000000000000}"/>
          </ac:spMkLst>
        </pc:spChg>
        <pc:spChg chg="mod">
          <ac:chgData name="Sarah Bradley" userId="S::sb200@dmu.ac.uk::f19e7046-22aa-4e93-907d-9b999cebb24d" providerId="AD" clId="Web-{1311F305-F580-34FF-4137-C2B0ACC2B35B}" dt="2024-05-15T13:54:57.656" v="227" actId="20577"/>
          <ac:spMkLst>
            <pc:docMk/>
            <pc:sldMk cId="3696339786" sldId="350"/>
            <ac:spMk id="1864" creationId="{00000000-0000-0000-0000-000000000000}"/>
          </ac:spMkLst>
        </pc:spChg>
        <pc:picChg chg="mod">
          <ac:chgData name="Sarah Bradley" userId="S::sb200@dmu.ac.uk::f19e7046-22aa-4e93-907d-9b999cebb24d" providerId="AD" clId="Web-{1311F305-F580-34FF-4137-C2B0ACC2B35B}" dt="2024-05-15T13:52:43.731" v="2"/>
          <ac:picMkLst>
            <pc:docMk/>
            <pc:sldMk cId="3696339786" sldId="350"/>
            <ac:picMk id="1865" creationId="{00000000-0000-0000-0000-000000000000}"/>
          </ac:picMkLst>
        </pc:picChg>
      </pc:sldChg>
    </pc:docChg>
  </pc:docChgLst>
  <pc:docChgLst>
    <pc:chgData name="Sarah Bradley" userId="S::sb200@dmu.ac.uk::f19e7046-22aa-4e93-907d-9b999cebb24d" providerId="AD" clId="Web-{E0C387F1-4C4B-65A7-DF15-82499BB62501}"/>
    <pc:docChg chg="modSld sldOrd">
      <pc:chgData name="Sarah Bradley" userId="S::sb200@dmu.ac.uk::f19e7046-22aa-4e93-907d-9b999cebb24d" providerId="AD" clId="Web-{E0C387F1-4C4B-65A7-DF15-82499BB62501}" dt="2024-05-07T16:42:52.012" v="16" actId="20577"/>
      <pc:docMkLst>
        <pc:docMk/>
      </pc:docMkLst>
      <pc:sldChg chg="ord">
        <pc:chgData name="Sarah Bradley" userId="S::sb200@dmu.ac.uk::f19e7046-22aa-4e93-907d-9b999cebb24d" providerId="AD" clId="Web-{E0C387F1-4C4B-65A7-DF15-82499BB62501}" dt="2024-05-07T16:42:19.308" v="4"/>
        <pc:sldMkLst>
          <pc:docMk/>
          <pc:sldMk cId="0" sldId="260"/>
        </pc:sldMkLst>
      </pc:sldChg>
      <pc:sldChg chg="modSp ord">
        <pc:chgData name="Sarah Bradley" userId="S::sb200@dmu.ac.uk::f19e7046-22aa-4e93-907d-9b999cebb24d" providerId="AD" clId="Web-{E0C387F1-4C4B-65A7-DF15-82499BB62501}" dt="2024-05-07T16:42:52.012" v="16" actId="20577"/>
        <pc:sldMkLst>
          <pc:docMk/>
          <pc:sldMk cId="0" sldId="269"/>
        </pc:sldMkLst>
        <pc:spChg chg="mod">
          <ac:chgData name="Sarah Bradley" userId="S::sb200@dmu.ac.uk::f19e7046-22aa-4e93-907d-9b999cebb24d" providerId="AD" clId="Web-{E0C387F1-4C4B-65A7-DF15-82499BB62501}" dt="2024-05-07T16:42:52.012" v="16" actId="20577"/>
          <ac:spMkLst>
            <pc:docMk/>
            <pc:sldMk cId="0" sldId="269"/>
            <ac:spMk id="1890" creationId="{00000000-0000-0000-0000-000000000000}"/>
          </ac:spMkLst>
        </pc:spChg>
      </pc:sldChg>
      <pc:sldChg chg="ord">
        <pc:chgData name="Sarah Bradley" userId="S::sb200@dmu.ac.uk::f19e7046-22aa-4e93-907d-9b999cebb24d" providerId="AD" clId="Web-{E0C387F1-4C4B-65A7-DF15-82499BB62501}" dt="2024-05-07T15:50:19.884" v="0"/>
        <pc:sldMkLst>
          <pc:docMk/>
          <pc:sldMk cId="0" sldId="276"/>
        </pc:sldMkLst>
      </pc:sldChg>
    </pc:docChg>
  </pc:docChgLst>
  <pc:docChgLst>
    <pc:chgData name="Sarah Bradley" userId="S::sb200@dmu.ac.uk::f19e7046-22aa-4e93-907d-9b999cebb24d" providerId="AD" clId="Web-{BB96C255-AEF5-8957-AF05-45F1C5085F81}"/>
    <pc:docChg chg="modSld sldOrd">
      <pc:chgData name="Sarah Bradley" userId="S::sb200@dmu.ac.uk::f19e7046-22aa-4e93-907d-9b999cebb24d" providerId="AD" clId="Web-{BB96C255-AEF5-8957-AF05-45F1C5085F81}" dt="2024-05-14T10:25:48.584" v="151"/>
      <pc:docMkLst>
        <pc:docMk/>
      </pc:docMkLst>
      <pc:sldChg chg="modSp">
        <pc:chgData name="Sarah Bradley" userId="S::sb200@dmu.ac.uk::f19e7046-22aa-4e93-907d-9b999cebb24d" providerId="AD" clId="Web-{BB96C255-AEF5-8957-AF05-45F1C5085F81}" dt="2024-05-14T10:23:20.726" v="150" actId="20577"/>
        <pc:sldMkLst>
          <pc:docMk/>
          <pc:sldMk cId="0" sldId="269"/>
        </pc:sldMkLst>
        <pc:spChg chg="mod">
          <ac:chgData name="Sarah Bradley" userId="S::sb200@dmu.ac.uk::f19e7046-22aa-4e93-907d-9b999cebb24d" providerId="AD" clId="Web-{BB96C255-AEF5-8957-AF05-45F1C5085F81}" dt="2024-05-14T10:23:20.726" v="150" actId="20577"/>
          <ac:spMkLst>
            <pc:docMk/>
            <pc:sldMk cId="0" sldId="269"/>
            <ac:spMk id="1891" creationId="{00000000-0000-0000-0000-000000000000}"/>
          </ac:spMkLst>
        </pc:spChg>
      </pc:sldChg>
      <pc:sldChg chg="ord">
        <pc:chgData name="Sarah Bradley" userId="S::sb200@dmu.ac.uk::f19e7046-22aa-4e93-907d-9b999cebb24d" providerId="AD" clId="Web-{BB96C255-AEF5-8957-AF05-45F1C5085F81}" dt="2024-05-14T10:25:48.584" v="151"/>
        <pc:sldMkLst>
          <pc:docMk/>
          <pc:sldMk cId="496138605" sldId="342"/>
        </pc:sldMkLst>
      </pc:sldChg>
    </pc:docChg>
  </pc:docChgLst>
  <pc:docChgLst>
    <pc:chgData name="Paula Heneghan" userId="S::ascpheneg00@dmu.ac.uk::e1861cba-41ab-49c1-8fd1-f606414cb1fa" providerId="AD" clId="Web-{D6344711-1A57-EDBA-9D38-311BF2B92AC0}"/>
    <pc:docChg chg="modSld">
      <pc:chgData name="Paula Heneghan" userId="S::ascpheneg00@dmu.ac.uk::e1861cba-41ab-49c1-8fd1-f606414cb1fa" providerId="AD" clId="Web-{D6344711-1A57-EDBA-9D38-311BF2B92AC0}" dt="2024-05-09T07:34:19.586" v="2" actId="20577"/>
      <pc:docMkLst>
        <pc:docMk/>
      </pc:docMkLst>
      <pc:sldChg chg="modSp">
        <pc:chgData name="Paula Heneghan" userId="S::ascpheneg00@dmu.ac.uk::e1861cba-41ab-49c1-8fd1-f606414cb1fa" providerId="AD" clId="Web-{D6344711-1A57-EDBA-9D38-311BF2B92AC0}" dt="2024-05-09T07:34:19.586" v="2" actId="20577"/>
        <pc:sldMkLst>
          <pc:docMk/>
          <pc:sldMk cId="0" sldId="310"/>
        </pc:sldMkLst>
        <pc:spChg chg="mod">
          <ac:chgData name="Paula Heneghan" userId="S::ascpheneg00@dmu.ac.uk::e1861cba-41ab-49c1-8fd1-f606414cb1fa" providerId="AD" clId="Web-{D6344711-1A57-EDBA-9D38-311BF2B92AC0}" dt="2024-05-09T07:34:19.586" v="2" actId="20577"/>
          <ac:spMkLst>
            <pc:docMk/>
            <pc:sldMk cId="0" sldId="310"/>
            <ac:spMk id="3387" creationId="{00000000-0000-0000-0000-000000000000}"/>
          </ac:spMkLst>
        </pc:spChg>
      </pc:sldChg>
    </pc:docChg>
  </pc:docChgLst>
  <pc:docChgLst>
    <pc:chgData name="Sarah Bradley" userId="S::sb200@dmu.ac.uk::f19e7046-22aa-4e93-907d-9b999cebb24d" providerId="AD" clId="Web-{09221D74-A996-836D-BE8D-AAC669354001}"/>
    <pc:docChg chg="modSld">
      <pc:chgData name="Sarah Bradley" userId="S::sb200@dmu.ac.uk::f19e7046-22aa-4e93-907d-9b999cebb24d" providerId="AD" clId="Web-{09221D74-A996-836D-BE8D-AAC669354001}" dt="2024-05-15T10:52:59.522" v="10" actId="1076"/>
      <pc:docMkLst>
        <pc:docMk/>
      </pc:docMkLst>
      <pc:sldChg chg="modSp">
        <pc:chgData name="Sarah Bradley" userId="S::sb200@dmu.ac.uk::f19e7046-22aa-4e93-907d-9b999cebb24d" providerId="AD" clId="Web-{09221D74-A996-836D-BE8D-AAC669354001}" dt="2024-05-15T10:52:59.522" v="10" actId="1076"/>
        <pc:sldMkLst>
          <pc:docMk/>
          <pc:sldMk cId="0" sldId="260"/>
        </pc:sldMkLst>
        <pc:spChg chg="mod">
          <ac:chgData name="Sarah Bradley" userId="S::sb200@dmu.ac.uk::f19e7046-22aa-4e93-907d-9b999cebb24d" providerId="AD" clId="Web-{09221D74-A996-836D-BE8D-AAC669354001}" dt="2024-05-15T10:52:59.522" v="10" actId="1076"/>
          <ac:spMkLst>
            <pc:docMk/>
            <pc:sldMk cId="0" sldId="260"/>
            <ac:spMk id="1513" creationId="{00000000-0000-0000-0000-000000000000}"/>
          </ac:spMkLst>
        </pc:spChg>
        <pc:grpChg chg="mod">
          <ac:chgData name="Sarah Bradley" userId="S::sb200@dmu.ac.uk::f19e7046-22aa-4e93-907d-9b999cebb24d" providerId="AD" clId="Web-{09221D74-A996-836D-BE8D-AAC669354001}" dt="2024-05-15T10:52:34.834" v="1" actId="1076"/>
          <ac:grpSpMkLst>
            <pc:docMk/>
            <pc:sldMk cId="0" sldId="260"/>
            <ac:grpSpMk id="1553" creationId="{00000000-0000-0000-0000-000000000000}"/>
          </ac:grpSpMkLst>
        </pc:grpChg>
      </pc:sldChg>
    </pc:docChg>
  </pc:docChgLst>
  <pc:docChgLst>
    <pc:chgData name="Sarah Bradley" userId="S::sb200@dmu.ac.uk::f19e7046-22aa-4e93-907d-9b999cebb24d" providerId="AD" clId="Web-{DEC57A89-59DF-C10D-BFE4-EA4F8465FD8B}"/>
    <pc:docChg chg="delSld modSld sldOrd">
      <pc:chgData name="Sarah Bradley" userId="S::sb200@dmu.ac.uk::f19e7046-22aa-4e93-907d-9b999cebb24d" providerId="AD" clId="Web-{DEC57A89-59DF-C10D-BFE4-EA4F8465FD8B}" dt="2024-05-14T10:20:28.271" v="102"/>
      <pc:docMkLst>
        <pc:docMk/>
      </pc:docMkLst>
      <pc:sldChg chg="del">
        <pc:chgData name="Sarah Bradley" userId="S::sb200@dmu.ac.uk::f19e7046-22aa-4e93-907d-9b999cebb24d" providerId="AD" clId="Web-{DEC57A89-59DF-C10D-BFE4-EA4F8465FD8B}" dt="2024-05-14T10:20:27.599" v="101"/>
        <pc:sldMkLst>
          <pc:docMk/>
          <pc:sldMk cId="0" sldId="264"/>
        </pc:sldMkLst>
      </pc:sldChg>
      <pc:sldChg chg="del">
        <pc:chgData name="Sarah Bradley" userId="S::sb200@dmu.ac.uk::f19e7046-22aa-4e93-907d-9b999cebb24d" providerId="AD" clId="Web-{DEC57A89-59DF-C10D-BFE4-EA4F8465FD8B}" dt="2024-05-14T10:20:28.271" v="102"/>
        <pc:sldMkLst>
          <pc:docMk/>
          <pc:sldMk cId="0" sldId="265"/>
        </pc:sldMkLst>
      </pc:sldChg>
      <pc:sldChg chg="addSp delSp modSp ord addAnim delAnim">
        <pc:chgData name="Sarah Bradley" userId="S::sb200@dmu.ac.uk::f19e7046-22aa-4e93-907d-9b999cebb24d" providerId="AD" clId="Web-{DEC57A89-59DF-C10D-BFE4-EA4F8465FD8B}" dt="2024-05-14T10:20:21.755" v="100" actId="20577"/>
        <pc:sldMkLst>
          <pc:docMk/>
          <pc:sldMk cId="0" sldId="276"/>
        </pc:sldMkLst>
        <pc:spChg chg="mod">
          <ac:chgData name="Sarah Bradley" userId="S::sb200@dmu.ac.uk::f19e7046-22aa-4e93-907d-9b999cebb24d" providerId="AD" clId="Web-{DEC57A89-59DF-C10D-BFE4-EA4F8465FD8B}" dt="2024-05-14T10:20:21.755" v="100" actId="20577"/>
          <ac:spMkLst>
            <pc:docMk/>
            <pc:sldMk cId="0" sldId="276"/>
            <ac:spMk id="2214" creationId="{00000000-0000-0000-0000-000000000000}"/>
          </ac:spMkLst>
        </pc:spChg>
        <pc:spChg chg="del mod">
          <ac:chgData name="Sarah Bradley" userId="S::sb200@dmu.ac.uk::f19e7046-22aa-4e93-907d-9b999cebb24d" providerId="AD" clId="Web-{DEC57A89-59DF-C10D-BFE4-EA4F8465FD8B}" dt="2024-05-14T10:17:55.250" v="32"/>
          <ac:spMkLst>
            <pc:docMk/>
            <pc:sldMk cId="0" sldId="276"/>
            <ac:spMk id="2215" creationId="{00000000-0000-0000-0000-000000000000}"/>
          </ac:spMkLst>
        </pc:spChg>
        <pc:grpChg chg="add del">
          <ac:chgData name="Sarah Bradley" userId="S::sb200@dmu.ac.uk::f19e7046-22aa-4e93-907d-9b999cebb24d" providerId="AD" clId="Web-{DEC57A89-59DF-C10D-BFE4-EA4F8465FD8B}" dt="2024-05-14T10:17:14.343" v="31"/>
          <ac:grpSpMkLst>
            <pc:docMk/>
            <pc:sldMk cId="0" sldId="276"/>
            <ac:grpSpMk id="2149" creationId="{00000000-0000-0000-0000-000000000000}"/>
          </ac:grpSpMkLst>
        </pc:grpChg>
        <pc:picChg chg="add mod">
          <ac:chgData name="Sarah Bradley" userId="S::sb200@dmu.ac.uk::f19e7046-22aa-4e93-907d-9b999cebb24d" providerId="AD" clId="Web-{DEC57A89-59DF-C10D-BFE4-EA4F8465FD8B}" dt="2024-05-14T10:20:11.208" v="90" actId="1076"/>
          <ac:picMkLst>
            <pc:docMk/>
            <pc:sldMk cId="0" sldId="276"/>
            <ac:picMk id="2" creationId="{098F067F-412F-A4AC-8F33-E2DDACDC1700}"/>
          </ac:picMkLst>
        </pc:picChg>
      </pc:sldChg>
      <pc:sldChg chg="modSp">
        <pc:chgData name="Sarah Bradley" userId="S::sb200@dmu.ac.uk::f19e7046-22aa-4e93-907d-9b999cebb24d" providerId="AD" clId="Web-{DEC57A89-59DF-C10D-BFE4-EA4F8465FD8B}" dt="2024-05-14T10:11:02.597" v="9" actId="1076"/>
        <pc:sldMkLst>
          <pc:docMk/>
          <pc:sldMk cId="496138605" sldId="342"/>
        </pc:sldMkLst>
        <pc:spChg chg="mod">
          <ac:chgData name="Sarah Bradley" userId="S::sb200@dmu.ac.uk::f19e7046-22aa-4e93-907d-9b999cebb24d" providerId="AD" clId="Web-{DEC57A89-59DF-C10D-BFE4-EA4F8465FD8B}" dt="2024-05-14T10:11:02.597" v="9" actId="1076"/>
          <ac:spMkLst>
            <pc:docMk/>
            <pc:sldMk cId="496138605" sldId="342"/>
            <ac:spMk id="1613" creationId="{00000000-0000-0000-0000-000000000000}"/>
          </ac:spMkLst>
        </pc:spChg>
      </pc:sldChg>
    </pc:docChg>
  </pc:docChgLst>
  <pc:docChgLst>
    <pc:chgData name="Adejumoke Adewola" userId="S::aa213@dmu.ac.uk::146715fc-20a6-4039-a6bb-68886f5368ff" providerId="AD" clId="Web-{63E5F17F-D4B7-3C69-C197-502627025E8F}"/>
    <pc:docChg chg="modSld">
      <pc:chgData name="Adejumoke Adewola" userId="S::aa213@dmu.ac.uk::146715fc-20a6-4039-a6bb-68886f5368ff" providerId="AD" clId="Web-{63E5F17F-D4B7-3C69-C197-502627025E8F}" dt="2024-05-14T13:36:03.185" v="442" actId="1076"/>
      <pc:docMkLst>
        <pc:docMk/>
      </pc:docMkLst>
      <pc:sldChg chg="delSp modSp">
        <pc:chgData name="Adejumoke Adewola" userId="S::aa213@dmu.ac.uk::146715fc-20a6-4039-a6bb-68886f5368ff" providerId="AD" clId="Web-{63E5F17F-D4B7-3C69-C197-502627025E8F}" dt="2024-05-14T13:36:03.185" v="442" actId="1076"/>
        <pc:sldMkLst>
          <pc:docMk/>
          <pc:sldMk cId="0" sldId="291"/>
        </pc:sldMkLst>
        <pc:spChg chg="mod">
          <ac:chgData name="Adejumoke Adewola" userId="S::aa213@dmu.ac.uk::146715fc-20a6-4039-a6bb-68886f5368ff" providerId="AD" clId="Web-{63E5F17F-D4B7-3C69-C197-502627025E8F}" dt="2024-05-14T13:29:51.688" v="144" actId="20577"/>
          <ac:spMkLst>
            <pc:docMk/>
            <pc:sldMk cId="0" sldId="291"/>
            <ac:spMk id="2671" creationId="{00000000-0000-0000-0000-000000000000}"/>
          </ac:spMkLst>
        </pc:spChg>
        <pc:spChg chg="mod">
          <ac:chgData name="Adejumoke Adewola" userId="S::aa213@dmu.ac.uk::146715fc-20a6-4039-a6bb-68886f5368ff" providerId="AD" clId="Web-{63E5F17F-D4B7-3C69-C197-502627025E8F}" dt="2024-05-14T13:30:40.549" v="191" actId="20577"/>
          <ac:spMkLst>
            <pc:docMk/>
            <pc:sldMk cId="0" sldId="291"/>
            <ac:spMk id="2712" creationId="{00000000-0000-0000-0000-000000000000}"/>
          </ac:spMkLst>
        </pc:spChg>
        <pc:spChg chg="del mod">
          <ac:chgData name="Adejumoke Adewola" userId="S::aa213@dmu.ac.uk::146715fc-20a6-4039-a6bb-68886f5368ff" providerId="AD" clId="Web-{63E5F17F-D4B7-3C69-C197-502627025E8F}" dt="2024-05-14T13:28:57.937" v="108"/>
          <ac:spMkLst>
            <pc:docMk/>
            <pc:sldMk cId="0" sldId="291"/>
            <ac:spMk id="2713" creationId="{00000000-0000-0000-0000-000000000000}"/>
          </ac:spMkLst>
        </pc:spChg>
        <pc:spChg chg="mod">
          <ac:chgData name="Adejumoke Adewola" userId="S::aa213@dmu.ac.uk::146715fc-20a6-4039-a6bb-68886f5368ff" providerId="AD" clId="Web-{63E5F17F-D4B7-3C69-C197-502627025E8F}" dt="2024-05-14T13:32:58.039" v="332" actId="20577"/>
          <ac:spMkLst>
            <pc:docMk/>
            <pc:sldMk cId="0" sldId="291"/>
            <ac:spMk id="2714" creationId="{00000000-0000-0000-0000-000000000000}"/>
          </ac:spMkLst>
        </pc:spChg>
        <pc:spChg chg="mod">
          <ac:chgData name="Adejumoke Adewola" userId="S::aa213@dmu.ac.uk::146715fc-20a6-4039-a6bb-68886f5368ff" providerId="AD" clId="Web-{63E5F17F-D4B7-3C69-C197-502627025E8F}" dt="2024-05-14T13:31:46.536" v="231" actId="20577"/>
          <ac:spMkLst>
            <pc:docMk/>
            <pc:sldMk cId="0" sldId="291"/>
            <ac:spMk id="2715" creationId="{00000000-0000-0000-0000-000000000000}"/>
          </ac:spMkLst>
        </pc:spChg>
        <pc:spChg chg="mod">
          <ac:chgData name="Adejumoke Adewola" userId="S::aa213@dmu.ac.uk::146715fc-20a6-4039-a6bb-68886f5368ff" providerId="AD" clId="Web-{63E5F17F-D4B7-3C69-C197-502627025E8F}" dt="2024-05-14T13:35:11.449" v="436" actId="20577"/>
          <ac:spMkLst>
            <pc:docMk/>
            <pc:sldMk cId="0" sldId="291"/>
            <ac:spMk id="2716" creationId="{00000000-0000-0000-0000-000000000000}"/>
          </ac:spMkLst>
        </pc:spChg>
        <pc:spChg chg="mod">
          <ac:chgData name="Adejumoke Adewola" userId="S::aa213@dmu.ac.uk::146715fc-20a6-4039-a6bb-68886f5368ff" providerId="AD" clId="Web-{63E5F17F-D4B7-3C69-C197-502627025E8F}" dt="2024-05-14T13:33:54.665" v="360" actId="20577"/>
          <ac:spMkLst>
            <pc:docMk/>
            <pc:sldMk cId="0" sldId="291"/>
            <ac:spMk id="2717" creationId="{00000000-0000-0000-0000-000000000000}"/>
          </ac:spMkLst>
        </pc:spChg>
        <pc:spChg chg="mod">
          <ac:chgData name="Adejumoke Adewola" userId="S::aa213@dmu.ac.uk::146715fc-20a6-4039-a6bb-68886f5368ff" providerId="AD" clId="Web-{63E5F17F-D4B7-3C69-C197-502627025E8F}" dt="2024-05-14T13:36:03.185" v="442" actId="1076"/>
          <ac:spMkLst>
            <pc:docMk/>
            <pc:sldMk cId="0" sldId="291"/>
            <ac:spMk id="2718" creationId="{00000000-0000-0000-0000-000000000000}"/>
          </ac:spMkLst>
        </pc:spChg>
        <pc:spChg chg="mod">
          <ac:chgData name="Adejumoke Adewola" userId="S::aa213@dmu.ac.uk::146715fc-20a6-4039-a6bb-68886f5368ff" providerId="AD" clId="Web-{63E5F17F-D4B7-3C69-C197-502627025E8F}" dt="2024-05-14T13:34:02.385" v="361" actId="1076"/>
          <ac:spMkLst>
            <pc:docMk/>
            <pc:sldMk cId="0" sldId="291"/>
            <ac:spMk id="2719" creationId="{00000000-0000-0000-0000-000000000000}"/>
          </ac:spMkLst>
        </pc:spChg>
        <pc:cxnChg chg="mod">
          <ac:chgData name="Adejumoke Adewola" userId="S::aa213@dmu.ac.uk::146715fc-20a6-4039-a6bb-68886f5368ff" providerId="AD" clId="Web-{63E5F17F-D4B7-3C69-C197-502627025E8F}" dt="2024-05-14T13:35:59.357" v="441" actId="1076"/>
          <ac:cxnSpMkLst>
            <pc:docMk/>
            <pc:sldMk cId="0" sldId="291"/>
            <ac:cxnSpMk id="2672" creationId="{00000000-0000-0000-0000-000000000000}"/>
          </ac:cxnSpMkLst>
        </pc:cxnChg>
      </pc:sldChg>
    </pc:docChg>
  </pc:docChgLst>
  <pc:docChgLst>
    <pc:chgData name="Sarah Bradley" userId="S::sb200@dmu.ac.uk::f19e7046-22aa-4e93-907d-9b999cebb24d" providerId="AD" clId="Web-{FD7A3FFF-3B45-005A-7891-53D089900260}"/>
    <pc:docChg chg="addSld modSld sldOrd">
      <pc:chgData name="Sarah Bradley" userId="S::sb200@dmu.ac.uk::f19e7046-22aa-4e93-907d-9b999cebb24d" providerId="AD" clId="Web-{FD7A3FFF-3B45-005A-7891-53D089900260}" dt="2024-05-14T15:53:54.771" v="214" actId="20577"/>
      <pc:docMkLst>
        <pc:docMk/>
      </pc:docMkLst>
      <pc:sldChg chg="delSp modSp">
        <pc:chgData name="Sarah Bradley" userId="S::sb200@dmu.ac.uk::f19e7046-22aa-4e93-907d-9b999cebb24d" providerId="AD" clId="Web-{FD7A3FFF-3B45-005A-7891-53D089900260}" dt="2024-05-14T15:48:16.010" v="43" actId="20577"/>
        <pc:sldMkLst>
          <pc:docMk/>
          <pc:sldMk cId="0" sldId="291"/>
        </pc:sldMkLst>
        <pc:spChg chg="mod">
          <ac:chgData name="Sarah Bradley" userId="S::sb200@dmu.ac.uk::f19e7046-22aa-4e93-907d-9b999cebb24d" providerId="AD" clId="Web-{FD7A3FFF-3B45-005A-7891-53D089900260}" dt="2024-05-14T15:47:42.665" v="30" actId="20577"/>
          <ac:spMkLst>
            <pc:docMk/>
            <pc:sldMk cId="0" sldId="291"/>
            <ac:spMk id="2671" creationId="{00000000-0000-0000-0000-000000000000}"/>
          </ac:spMkLst>
        </pc:spChg>
        <pc:spChg chg="mod">
          <ac:chgData name="Sarah Bradley" userId="S::sb200@dmu.ac.uk::f19e7046-22aa-4e93-907d-9b999cebb24d" providerId="AD" clId="Web-{FD7A3FFF-3B45-005A-7891-53D089900260}" dt="2024-05-14T15:48:08.509" v="42" actId="20577"/>
          <ac:spMkLst>
            <pc:docMk/>
            <pc:sldMk cId="0" sldId="291"/>
            <ac:spMk id="2715" creationId="{00000000-0000-0000-0000-000000000000}"/>
          </ac:spMkLst>
        </pc:spChg>
        <pc:spChg chg="mod">
          <ac:chgData name="Sarah Bradley" userId="S::sb200@dmu.ac.uk::f19e7046-22aa-4e93-907d-9b999cebb24d" providerId="AD" clId="Web-{FD7A3FFF-3B45-005A-7891-53D089900260}" dt="2024-05-14T15:48:16.010" v="43" actId="20577"/>
          <ac:spMkLst>
            <pc:docMk/>
            <pc:sldMk cId="0" sldId="291"/>
            <ac:spMk id="2717" creationId="{00000000-0000-0000-0000-000000000000}"/>
          </ac:spMkLst>
        </pc:spChg>
        <pc:spChg chg="del mod">
          <ac:chgData name="Sarah Bradley" userId="S::sb200@dmu.ac.uk::f19e7046-22aa-4e93-907d-9b999cebb24d" providerId="AD" clId="Web-{FD7A3FFF-3B45-005A-7891-53D089900260}" dt="2024-05-14T15:47:50.681" v="33"/>
          <ac:spMkLst>
            <pc:docMk/>
            <pc:sldMk cId="0" sldId="291"/>
            <ac:spMk id="2718" creationId="{00000000-0000-0000-0000-000000000000}"/>
          </ac:spMkLst>
        </pc:spChg>
        <pc:spChg chg="del mod">
          <ac:chgData name="Sarah Bradley" userId="S::sb200@dmu.ac.uk::f19e7046-22aa-4e93-907d-9b999cebb24d" providerId="AD" clId="Web-{FD7A3FFF-3B45-005A-7891-53D089900260}" dt="2024-05-14T15:47:55.915" v="36"/>
          <ac:spMkLst>
            <pc:docMk/>
            <pc:sldMk cId="0" sldId="291"/>
            <ac:spMk id="2719" creationId="{00000000-0000-0000-0000-000000000000}"/>
          </ac:spMkLst>
        </pc:spChg>
      </pc:sldChg>
      <pc:sldChg chg="modSp">
        <pc:chgData name="Sarah Bradley" userId="S::sb200@dmu.ac.uk::f19e7046-22aa-4e93-907d-9b999cebb24d" providerId="AD" clId="Web-{FD7A3FFF-3B45-005A-7891-53D089900260}" dt="2024-05-14T15:03:01.120" v="3" actId="20577"/>
        <pc:sldMkLst>
          <pc:docMk/>
          <pc:sldMk cId="2842442593" sldId="346"/>
        </pc:sldMkLst>
        <pc:spChg chg="mod">
          <ac:chgData name="Sarah Bradley" userId="S::sb200@dmu.ac.uk::f19e7046-22aa-4e93-907d-9b999cebb24d" providerId="AD" clId="Web-{FD7A3FFF-3B45-005A-7891-53D089900260}" dt="2024-05-14T15:03:01.120" v="3" actId="20577"/>
          <ac:spMkLst>
            <pc:docMk/>
            <pc:sldMk cId="2842442593" sldId="346"/>
            <ac:spMk id="2" creationId="{28783248-7D4A-D204-8AC5-5EE5C9834A52}"/>
          </ac:spMkLst>
        </pc:spChg>
      </pc:sldChg>
      <pc:sldChg chg="modSp">
        <pc:chgData name="Sarah Bradley" userId="S::sb200@dmu.ac.uk::f19e7046-22aa-4e93-907d-9b999cebb24d" providerId="AD" clId="Web-{FD7A3FFF-3B45-005A-7891-53D089900260}" dt="2024-05-14T15:48:59.011" v="46" actId="20577"/>
        <pc:sldMkLst>
          <pc:docMk/>
          <pc:sldMk cId="1898111572" sldId="348"/>
        </pc:sldMkLst>
        <pc:spChg chg="mod">
          <ac:chgData name="Sarah Bradley" userId="S::sb200@dmu.ac.uk::f19e7046-22aa-4e93-907d-9b999cebb24d" providerId="AD" clId="Web-{FD7A3FFF-3B45-005A-7891-53D089900260}" dt="2024-05-14T15:48:59.011" v="46" actId="20577"/>
          <ac:spMkLst>
            <pc:docMk/>
            <pc:sldMk cId="1898111572" sldId="348"/>
            <ac:spMk id="1891" creationId="{00000000-0000-0000-0000-000000000000}"/>
          </ac:spMkLst>
        </pc:spChg>
      </pc:sldChg>
      <pc:sldChg chg="delSp modSp add ord replId">
        <pc:chgData name="Sarah Bradley" userId="S::sb200@dmu.ac.uk::f19e7046-22aa-4e93-907d-9b999cebb24d" providerId="AD" clId="Web-{FD7A3FFF-3B45-005A-7891-53D089900260}" dt="2024-05-14T15:53:54.771" v="214" actId="20577"/>
        <pc:sldMkLst>
          <pc:docMk/>
          <pc:sldMk cId="1706770138" sldId="349"/>
        </pc:sldMkLst>
        <pc:spChg chg="mod">
          <ac:chgData name="Sarah Bradley" userId="S::sb200@dmu.ac.uk::f19e7046-22aa-4e93-907d-9b999cebb24d" providerId="AD" clId="Web-{FD7A3FFF-3B45-005A-7891-53D089900260}" dt="2024-05-14T15:50:19.201" v="56" actId="1076"/>
          <ac:spMkLst>
            <pc:docMk/>
            <pc:sldMk cId="1706770138" sldId="349"/>
            <ac:spMk id="1890" creationId="{00000000-0000-0000-0000-000000000000}"/>
          </ac:spMkLst>
        </pc:spChg>
        <pc:spChg chg="mod">
          <ac:chgData name="Sarah Bradley" userId="S::sb200@dmu.ac.uk::f19e7046-22aa-4e93-907d-9b999cebb24d" providerId="AD" clId="Web-{FD7A3FFF-3B45-005A-7891-53D089900260}" dt="2024-05-14T15:53:54.771" v="214" actId="20577"/>
          <ac:spMkLst>
            <pc:docMk/>
            <pc:sldMk cId="1706770138" sldId="349"/>
            <ac:spMk id="1891" creationId="{00000000-0000-0000-0000-000000000000}"/>
          </ac:spMkLst>
        </pc:spChg>
        <pc:picChg chg="del">
          <ac:chgData name="Sarah Bradley" userId="S::sb200@dmu.ac.uk::f19e7046-22aa-4e93-907d-9b999cebb24d" providerId="AD" clId="Web-{FD7A3FFF-3B45-005A-7891-53D089900260}" dt="2024-05-14T15:50:10.373" v="49"/>
          <ac:picMkLst>
            <pc:docMk/>
            <pc:sldMk cId="1706770138" sldId="349"/>
            <ac:picMk id="2" creationId="{CA93AC45-A721-363D-09D4-E8BACBC188CB}"/>
          </ac:picMkLst>
        </pc:picChg>
      </pc:sldChg>
    </pc:docChg>
  </pc:docChgLst>
  <pc:docChgLst>
    <pc:chgData name="Paula Heneghan" userId="S::ascpheneg00@dmu.ac.uk::e1861cba-41ab-49c1-8fd1-f606414cb1fa" providerId="AD" clId="Web-{618D1EA7-AAD4-C8F7-37FF-A6726B54E2AE}"/>
    <pc:docChg chg="modSld">
      <pc:chgData name="Paula Heneghan" userId="S::ascpheneg00@dmu.ac.uk::e1861cba-41ab-49c1-8fd1-f606414cb1fa" providerId="AD" clId="Web-{618D1EA7-AAD4-C8F7-37FF-A6726B54E2AE}" dt="2024-05-14T07:45:12.080" v="71" actId="20577"/>
      <pc:docMkLst>
        <pc:docMk/>
      </pc:docMkLst>
      <pc:sldChg chg="addSp modSp mod modClrScheme chgLayout">
        <pc:chgData name="Paula Heneghan" userId="S::ascpheneg00@dmu.ac.uk::e1861cba-41ab-49c1-8fd1-f606414cb1fa" providerId="AD" clId="Web-{618D1EA7-AAD4-C8F7-37FF-A6726B54E2AE}" dt="2024-05-14T07:45:12.080" v="71" actId="20577"/>
        <pc:sldMkLst>
          <pc:docMk/>
          <pc:sldMk cId="2842442593" sldId="346"/>
        </pc:sldMkLst>
        <pc:spChg chg="add mod ord">
          <ac:chgData name="Paula Heneghan" userId="S::ascpheneg00@dmu.ac.uk::e1861cba-41ab-49c1-8fd1-f606414cb1fa" providerId="AD" clId="Web-{618D1EA7-AAD4-C8F7-37FF-A6726B54E2AE}" dt="2024-05-14T07:45:12.080" v="71" actId="20577"/>
          <ac:spMkLst>
            <pc:docMk/>
            <pc:sldMk cId="2842442593" sldId="346"/>
            <ac:spMk id="2" creationId="{28783248-7D4A-D204-8AC5-5EE5C9834A52}"/>
          </ac:spMkLst>
        </pc:spChg>
        <pc:spChg chg="mod ord">
          <ac:chgData name="Paula Heneghan" userId="S::ascpheneg00@dmu.ac.uk::e1861cba-41ab-49c1-8fd1-f606414cb1fa" providerId="AD" clId="Web-{618D1EA7-AAD4-C8F7-37FF-A6726B54E2AE}" dt="2024-05-14T07:43:19.905" v="28" actId="14100"/>
          <ac:spMkLst>
            <pc:docMk/>
            <pc:sldMk cId="2842442593" sldId="346"/>
            <ac:spMk id="16" creationId="{2A3EAABE-C609-FE91-1746-6F3C85CD3F4A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emontfortuniversity.sharepoint.com/sites/Staff-DSU-StudentsUnion/Finance/Other%20Finance%20(Misc)/Impact%20Report%20Figures%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emontfortuniversity.sharepoint.com/sites/Staff-DSU-StudentsUnion/Finance/Other%20Finance%20(Misc)/Impact%20Report%20Figures%20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Income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195951245363009"/>
          <c:y val="0.21601183389891546"/>
          <c:w val="0.49144631690514046"/>
          <c:h val="0.6809890681538936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F44-4359-BA96-87781A1FC6A1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F44-4359-BA96-87781A1FC6A1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F44-4359-BA96-87781A1FC6A1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F44-4359-BA96-87781A1FC6A1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5F44-4359-BA96-87781A1FC6A1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5F44-4359-BA96-87781A1FC6A1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'[Impact Report Figures 23.xlsx]Sheet1'!$C$6:$C$11</c:f>
              <c:strCache>
                <c:ptCount val="6"/>
                <c:pt idx="0">
                  <c:v>Block Grant</c:v>
                </c:pt>
                <c:pt idx="1">
                  <c:v>Bars &amp; Catering</c:v>
                </c:pt>
                <c:pt idx="2">
                  <c:v>Shop</c:v>
                </c:pt>
                <c:pt idx="3">
                  <c:v>Gift in kind/membership services</c:v>
                </c:pt>
                <c:pt idx="4">
                  <c:v>Marketing </c:v>
                </c:pt>
                <c:pt idx="5">
                  <c:v>Other Income</c:v>
                </c:pt>
              </c:strCache>
            </c:strRef>
          </c:cat>
          <c:val>
            <c:numRef>
              <c:f>'[Impact Report Figures 23.xlsx]Sheet1'!$D$6:$D$11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C-5F44-4359-BA96-87781A1FC6A1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5F44-4359-BA96-87781A1FC6A1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5F44-4359-BA96-87781A1FC6A1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2-5F44-4359-BA96-87781A1FC6A1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4-5F44-4359-BA96-87781A1FC6A1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6-5F44-4359-BA96-87781A1FC6A1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8-5F44-4359-BA96-87781A1FC6A1}"/>
              </c:ext>
            </c:extLst>
          </c:dPt>
          <c:dLbls>
            <c:dLbl>
              <c:idx val="5"/>
              <c:layout>
                <c:manualLayout>
                  <c:x val="0"/>
                  <c:y val="-0.1081817159094680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5F44-4359-BA96-87781A1FC6A1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'[Impact Report Figures 23.xlsx]Sheet1'!$C$6:$C$11</c:f>
              <c:strCache>
                <c:ptCount val="6"/>
                <c:pt idx="0">
                  <c:v>Block Grant</c:v>
                </c:pt>
                <c:pt idx="1">
                  <c:v>Bars &amp; Catering</c:v>
                </c:pt>
                <c:pt idx="2">
                  <c:v>Shop</c:v>
                </c:pt>
                <c:pt idx="3">
                  <c:v>Gift in kind/membership services</c:v>
                </c:pt>
                <c:pt idx="4">
                  <c:v>Marketing </c:v>
                </c:pt>
                <c:pt idx="5">
                  <c:v>Other Income</c:v>
                </c:pt>
              </c:strCache>
            </c:strRef>
          </c:cat>
          <c:val>
            <c:numRef>
              <c:f>'[Impact Report Figures 23.xlsx]Sheet1'!$E$6:$E$11</c:f>
              <c:numCache>
                <c:formatCode>General</c:formatCode>
                <c:ptCount val="6"/>
                <c:pt idx="0">
                  <c:v>1227811</c:v>
                </c:pt>
                <c:pt idx="1">
                  <c:v>160961</c:v>
                </c:pt>
                <c:pt idx="2">
                  <c:v>78922</c:v>
                </c:pt>
                <c:pt idx="3">
                  <c:v>246802</c:v>
                </c:pt>
                <c:pt idx="4">
                  <c:v>121845</c:v>
                </c:pt>
                <c:pt idx="5">
                  <c:v>10352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5F44-4359-BA96-87781A1FC6A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Expenditure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AF1-4569-8FEB-3D4A50B0985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AF1-4569-8FEB-3D4A50B0985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AF1-4569-8FEB-3D4A50B0985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AF1-4569-8FEB-3D4A50B09853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'[Impact Report Figures 23.xlsx]Sheet1'!$C$21:$C$24</c:f>
              <c:strCache>
                <c:ptCount val="4"/>
                <c:pt idx="0">
                  <c:v>Bars &amp; Catering</c:v>
                </c:pt>
                <c:pt idx="1">
                  <c:v>Membership Services</c:v>
                </c:pt>
                <c:pt idx="2">
                  <c:v>Marketing </c:v>
                </c:pt>
                <c:pt idx="3">
                  <c:v>Advice and Representation</c:v>
                </c:pt>
              </c:strCache>
            </c:strRef>
          </c:cat>
          <c:val>
            <c:numRef>
              <c:f>'[Impact Report Figures 23.xlsx]Sheet1'!$D$21:$D$24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8-EAF1-4569-8FEB-3D4A50B09853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EAF1-4569-8FEB-3D4A50B0985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EAF1-4569-8FEB-3D4A50B0985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EAF1-4569-8FEB-3D4A50B0985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EAF1-4569-8FEB-3D4A50B09853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'[Impact Report Figures 23.xlsx]Sheet1'!$C$21:$C$24</c:f>
              <c:strCache>
                <c:ptCount val="4"/>
                <c:pt idx="0">
                  <c:v>Bars &amp; Catering</c:v>
                </c:pt>
                <c:pt idx="1">
                  <c:v>Membership Services</c:v>
                </c:pt>
                <c:pt idx="2">
                  <c:v>Marketing </c:v>
                </c:pt>
                <c:pt idx="3">
                  <c:v>Advice and Representation</c:v>
                </c:pt>
              </c:strCache>
            </c:strRef>
          </c:cat>
          <c:val>
            <c:numRef>
              <c:f>'[Impact Report Figures 23.xlsx]Sheet1'!$E$21:$E$24</c:f>
              <c:numCache>
                <c:formatCode>General</c:formatCode>
                <c:ptCount val="4"/>
                <c:pt idx="0">
                  <c:v>487789</c:v>
                </c:pt>
                <c:pt idx="1">
                  <c:v>633251</c:v>
                </c:pt>
                <c:pt idx="2">
                  <c:v>61873</c:v>
                </c:pt>
                <c:pt idx="3">
                  <c:v>467932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EAF1-4569-8FEB-3D4A50B0985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Google Shape;14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9" name="Google Shape;14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6" name="Google Shape;2146;gaccbb9e9bd_0_14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7" name="Google Shape;2147;gaccbb9e9bd_0_14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0" name="Google Shape;1860;gaccbb9e9bd_0_7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1" name="Google Shape;1861;gaccbb9e9bd_0_7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accbb9e9bd_0_7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accbb9e9bd_0_7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5136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accbb9e9bd_0_7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accbb9e9bd_0_7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2462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0" name="Google Shape;1860;gaccbb9e9bd_0_7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1" name="Google Shape;1861;gaccbb9e9bd_0_7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1170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" name="Google Shape;1607;gaccbb9e9bd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8" name="Google Shape;1608;gaccbb9e9bd_0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0175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Google Shape;1509;gaccbb9e9bd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0" name="Google Shape;1510;gaccbb9e9bd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Google Shape;1509;gaccbb9e9bd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0" name="Google Shape;1510;gaccbb9e9bd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7103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6" name="Google Shape;2666;gaccbb9e9bd_0_2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7" name="Google Shape;2667;gaccbb9e9bd_0_2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1" name="Google Shape;1951;gaccbb9e9bd_0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2" name="Google Shape;1952;gaccbb9e9bd_0_1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flipH="1">
            <a:off x="3197055" y="91898"/>
            <a:ext cx="5158200" cy="199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5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flipH="1">
            <a:off x="4077555" y="2013375"/>
            <a:ext cx="42777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rgbClr val="00095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3"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17"/>
          <p:cNvSpPr/>
          <p:nvPr/>
        </p:nvSpPr>
        <p:spPr>
          <a:xfrm>
            <a:off x="7548689" y="-124386"/>
            <a:ext cx="1776905" cy="1142825"/>
          </a:xfrm>
          <a:custGeom>
            <a:avLst/>
            <a:gdLst/>
            <a:ahLst/>
            <a:cxnLst/>
            <a:rect l="l" t="t" r="r" b="b"/>
            <a:pathLst>
              <a:path w="16559" h="10650" extrusionOk="0">
                <a:moveTo>
                  <a:pt x="12940" y="0"/>
                </a:moveTo>
                <a:cubicBezTo>
                  <a:pt x="8651" y="0"/>
                  <a:pt x="1" y="2276"/>
                  <a:pt x="3657" y="8447"/>
                </a:cubicBezTo>
                <a:cubicBezTo>
                  <a:pt x="3657" y="8447"/>
                  <a:pt x="7028" y="10650"/>
                  <a:pt x="10057" y="10650"/>
                </a:cubicBezTo>
                <a:cubicBezTo>
                  <a:pt x="11292" y="10650"/>
                  <a:pt x="12470" y="10283"/>
                  <a:pt x="13339" y="9252"/>
                </a:cubicBezTo>
                <a:cubicBezTo>
                  <a:pt x="16339" y="5691"/>
                  <a:pt x="16559" y="1594"/>
                  <a:pt x="15047" y="374"/>
                </a:cubicBezTo>
                <a:cubicBezTo>
                  <a:pt x="14753" y="133"/>
                  <a:pt x="13973" y="0"/>
                  <a:pt x="1294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8" name="Google Shape;558;p17"/>
          <p:cNvGrpSpPr/>
          <p:nvPr/>
        </p:nvGrpSpPr>
        <p:grpSpPr>
          <a:xfrm>
            <a:off x="8192897" y="687198"/>
            <a:ext cx="764201" cy="961224"/>
            <a:chOff x="632000" y="3011150"/>
            <a:chExt cx="212225" cy="266925"/>
          </a:xfrm>
        </p:grpSpPr>
        <p:sp>
          <p:nvSpPr>
            <p:cNvPr id="559" name="Google Shape;559;p17"/>
            <p:cNvSpPr/>
            <p:nvPr/>
          </p:nvSpPr>
          <p:spPr>
            <a:xfrm>
              <a:off x="767375" y="3031875"/>
              <a:ext cx="25" cy="3675"/>
            </a:xfrm>
            <a:custGeom>
              <a:avLst/>
              <a:gdLst/>
              <a:ahLst/>
              <a:cxnLst/>
              <a:rect l="l" t="t" r="r" b="b"/>
              <a:pathLst>
                <a:path w="1" h="147" extrusionOk="0">
                  <a:moveTo>
                    <a:pt x="0" y="147"/>
                  </a:moveTo>
                  <a:lnTo>
                    <a:pt x="0" y="0"/>
                  </a:lnTo>
                  <a:cubicBezTo>
                    <a:pt x="0" y="49"/>
                    <a:pt x="0" y="98"/>
                    <a:pt x="0" y="1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7"/>
            <p:cNvSpPr/>
            <p:nvPr/>
          </p:nvSpPr>
          <p:spPr>
            <a:xfrm>
              <a:off x="701525" y="3033700"/>
              <a:ext cx="25" cy="3075"/>
            </a:xfrm>
            <a:custGeom>
              <a:avLst/>
              <a:gdLst/>
              <a:ahLst/>
              <a:cxnLst/>
              <a:rect l="l" t="t" r="r" b="b"/>
              <a:pathLst>
                <a:path w="1" h="123" extrusionOk="0">
                  <a:moveTo>
                    <a:pt x="0" y="123"/>
                  </a:moveTo>
                  <a:lnTo>
                    <a:pt x="0" y="1"/>
                  </a:lnTo>
                  <a:cubicBezTo>
                    <a:pt x="0" y="49"/>
                    <a:pt x="0" y="74"/>
                    <a:pt x="0" y="1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7"/>
            <p:cNvSpPr/>
            <p:nvPr/>
          </p:nvSpPr>
          <p:spPr>
            <a:xfrm>
              <a:off x="632000" y="3030050"/>
              <a:ext cx="25" cy="1850"/>
            </a:xfrm>
            <a:custGeom>
              <a:avLst/>
              <a:gdLst/>
              <a:ahLst/>
              <a:cxnLst/>
              <a:rect l="l" t="t" r="r" b="b"/>
              <a:pathLst>
                <a:path w="1" h="74" extrusionOk="0">
                  <a:moveTo>
                    <a:pt x="1" y="73"/>
                  </a:moveTo>
                  <a:lnTo>
                    <a:pt x="1" y="0"/>
                  </a:lnTo>
                  <a:cubicBezTo>
                    <a:pt x="1" y="25"/>
                    <a:pt x="1" y="49"/>
                    <a:pt x="1" y="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7"/>
            <p:cNvSpPr/>
            <p:nvPr/>
          </p:nvSpPr>
          <p:spPr>
            <a:xfrm>
              <a:off x="649075" y="3150175"/>
              <a:ext cx="650" cy="1850"/>
            </a:xfrm>
            <a:custGeom>
              <a:avLst/>
              <a:gdLst/>
              <a:ahLst/>
              <a:cxnLst/>
              <a:rect l="l" t="t" r="r" b="b"/>
              <a:pathLst>
                <a:path w="26" h="74" extrusionOk="0">
                  <a:moveTo>
                    <a:pt x="25" y="0"/>
                  </a:moveTo>
                  <a:cubicBezTo>
                    <a:pt x="1" y="0"/>
                    <a:pt x="1" y="49"/>
                    <a:pt x="1" y="73"/>
                  </a:cubicBezTo>
                  <a:cubicBezTo>
                    <a:pt x="1" y="49"/>
                    <a:pt x="25" y="24"/>
                    <a:pt x="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7"/>
            <p:cNvSpPr/>
            <p:nvPr/>
          </p:nvSpPr>
          <p:spPr>
            <a:xfrm>
              <a:off x="649075" y="3152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7"/>
            <p:cNvSpPr/>
            <p:nvPr/>
          </p:nvSpPr>
          <p:spPr>
            <a:xfrm>
              <a:off x="646025" y="3144675"/>
              <a:ext cx="48800" cy="52925"/>
            </a:xfrm>
            <a:custGeom>
              <a:avLst/>
              <a:gdLst/>
              <a:ahLst/>
              <a:cxnLst/>
              <a:rect l="l" t="t" r="r" b="b"/>
              <a:pathLst>
                <a:path w="1952" h="2117" extrusionOk="0">
                  <a:moveTo>
                    <a:pt x="1049" y="0"/>
                  </a:moveTo>
                  <a:lnTo>
                    <a:pt x="635" y="98"/>
                  </a:lnTo>
                  <a:cubicBezTo>
                    <a:pt x="586" y="147"/>
                    <a:pt x="562" y="220"/>
                    <a:pt x="537" y="293"/>
                  </a:cubicBezTo>
                  <a:cubicBezTo>
                    <a:pt x="537" y="293"/>
                    <a:pt x="537" y="293"/>
                    <a:pt x="537" y="318"/>
                  </a:cubicBezTo>
                  <a:cubicBezTo>
                    <a:pt x="447" y="287"/>
                    <a:pt x="347" y="267"/>
                    <a:pt x="267" y="267"/>
                  </a:cubicBezTo>
                  <a:cubicBezTo>
                    <a:pt x="217" y="267"/>
                    <a:pt x="175" y="275"/>
                    <a:pt x="147" y="293"/>
                  </a:cubicBezTo>
                  <a:lnTo>
                    <a:pt x="147" y="318"/>
                  </a:lnTo>
                  <a:cubicBezTo>
                    <a:pt x="123" y="342"/>
                    <a:pt x="147" y="366"/>
                    <a:pt x="123" y="366"/>
                  </a:cubicBezTo>
                  <a:cubicBezTo>
                    <a:pt x="123" y="391"/>
                    <a:pt x="123" y="391"/>
                    <a:pt x="123" y="415"/>
                  </a:cubicBezTo>
                  <a:cubicBezTo>
                    <a:pt x="123" y="440"/>
                    <a:pt x="110" y="440"/>
                    <a:pt x="98" y="440"/>
                  </a:cubicBezTo>
                  <a:cubicBezTo>
                    <a:pt x="86" y="440"/>
                    <a:pt x="74" y="440"/>
                    <a:pt x="74" y="464"/>
                  </a:cubicBezTo>
                  <a:cubicBezTo>
                    <a:pt x="25" y="683"/>
                    <a:pt x="1" y="927"/>
                    <a:pt x="1" y="1147"/>
                  </a:cubicBezTo>
                  <a:cubicBezTo>
                    <a:pt x="25" y="1220"/>
                    <a:pt x="25" y="1293"/>
                    <a:pt x="50" y="1366"/>
                  </a:cubicBezTo>
                  <a:cubicBezTo>
                    <a:pt x="50" y="1391"/>
                    <a:pt x="50" y="1391"/>
                    <a:pt x="50" y="1415"/>
                  </a:cubicBezTo>
                  <a:cubicBezTo>
                    <a:pt x="50" y="1415"/>
                    <a:pt x="98" y="1513"/>
                    <a:pt x="147" y="1635"/>
                  </a:cubicBezTo>
                  <a:cubicBezTo>
                    <a:pt x="196" y="1708"/>
                    <a:pt x="245" y="1781"/>
                    <a:pt x="293" y="1854"/>
                  </a:cubicBezTo>
                  <a:lnTo>
                    <a:pt x="318" y="1854"/>
                  </a:lnTo>
                  <a:cubicBezTo>
                    <a:pt x="415" y="1927"/>
                    <a:pt x="318" y="1903"/>
                    <a:pt x="415" y="1976"/>
                  </a:cubicBezTo>
                  <a:cubicBezTo>
                    <a:pt x="440" y="1976"/>
                    <a:pt x="489" y="2000"/>
                    <a:pt x="513" y="2025"/>
                  </a:cubicBezTo>
                  <a:cubicBezTo>
                    <a:pt x="537" y="2049"/>
                    <a:pt x="562" y="2049"/>
                    <a:pt x="610" y="2074"/>
                  </a:cubicBezTo>
                  <a:cubicBezTo>
                    <a:pt x="610" y="2074"/>
                    <a:pt x="659" y="2098"/>
                    <a:pt x="635" y="2098"/>
                  </a:cubicBezTo>
                  <a:cubicBezTo>
                    <a:pt x="635" y="2106"/>
                    <a:pt x="640" y="2109"/>
                    <a:pt x="649" y="2109"/>
                  </a:cubicBezTo>
                  <a:cubicBezTo>
                    <a:pt x="667" y="2109"/>
                    <a:pt x="700" y="2098"/>
                    <a:pt x="732" y="2098"/>
                  </a:cubicBezTo>
                  <a:cubicBezTo>
                    <a:pt x="757" y="2098"/>
                    <a:pt x="732" y="2098"/>
                    <a:pt x="732" y="2074"/>
                  </a:cubicBezTo>
                  <a:lnTo>
                    <a:pt x="806" y="2074"/>
                  </a:lnTo>
                  <a:cubicBezTo>
                    <a:pt x="822" y="2074"/>
                    <a:pt x="827" y="2096"/>
                    <a:pt x="822" y="2103"/>
                  </a:cubicBezTo>
                  <a:lnTo>
                    <a:pt x="822" y="2103"/>
                  </a:lnTo>
                  <a:cubicBezTo>
                    <a:pt x="816" y="2101"/>
                    <a:pt x="811" y="2100"/>
                    <a:pt x="806" y="2098"/>
                  </a:cubicBezTo>
                  <a:lnTo>
                    <a:pt x="806" y="2098"/>
                  </a:lnTo>
                  <a:cubicBezTo>
                    <a:pt x="810" y="2103"/>
                    <a:pt x="814" y="2105"/>
                    <a:pt x="817" y="2105"/>
                  </a:cubicBezTo>
                  <a:cubicBezTo>
                    <a:pt x="819" y="2105"/>
                    <a:pt x="821" y="2104"/>
                    <a:pt x="822" y="2103"/>
                  </a:cubicBezTo>
                  <a:lnTo>
                    <a:pt x="822" y="2103"/>
                  </a:lnTo>
                  <a:cubicBezTo>
                    <a:pt x="854" y="2112"/>
                    <a:pt x="891" y="2116"/>
                    <a:pt x="928" y="2116"/>
                  </a:cubicBezTo>
                  <a:cubicBezTo>
                    <a:pt x="970" y="2116"/>
                    <a:pt x="1013" y="2110"/>
                    <a:pt x="1049" y="2098"/>
                  </a:cubicBezTo>
                  <a:cubicBezTo>
                    <a:pt x="1171" y="2074"/>
                    <a:pt x="1269" y="2049"/>
                    <a:pt x="1367" y="2000"/>
                  </a:cubicBezTo>
                  <a:cubicBezTo>
                    <a:pt x="1537" y="1903"/>
                    <a:pt x="1684" y="1781"/>
                    <a:pt x="1781" y="1610"/>
                  </a:cubicBezTo>
                  <a:cubicBezTo>
                    <a:pt x="1757" y="1610"/>
                    <a:pt x="1732" y="1683"/>
                    <a:pt x="1708" y="1683"/>
                  </a:cubicBezTo>
                  <a:cubicBezTo>
                    <a:pt x="1708" y="1635"/>
                    <a:pt x="1757" y="1635"/>
                    <a:pt x="1757" y="1586"/>
                  </a:cubicBezTo>
                  <a:cubicBezTo>
                    <a:pt x="1757" y="1561"/>
                    <a:pt x="1806" y="1513"/>
                    <a:pt x="1854" y="1513"/>
                  </a:cubicBezTo>
                  <a:lnTo>
                    <a:pt x="1854" y="1488"/>
                  </a:lnTo>
                  <a:lnTo>
                    <a:pt x="1879" y="1464"/>
                  </a:lnTo>
                  <a:cubicBezTo>
                    <a:pt x="1903" y="1366"/>
                    <a:pt x="1903" y="1342"/>
                    <a:pt x="1928" y="1342"/>
                  </a:cubicBezTo>
                  <a:cubicBezTo>
                    <a:pt x="1928" y="1293"/>
                    <a:pt x="1952" y="1269"/>
                    <a:pt x="1952" y="1220"/>
                  </a:cubicBezTo>
                  <a:cubicBezTo>
                    <a:pt x="1952" y="1147"/>
                    <a:pt x="1952" y="1074"/>
                    <a:pt x="1952" y="1000"/>
                  </a:cubicBezTo>
                  <a:cubicBezTo>
                    <a:pt x="1952" y="1000"/>
                    <a:pt x="1952" y="1011"/>
                    <a:pt x="1945" y="1011"/>
                  </a:cubicBezTo>
                  <a:cubicBezTo>
                    <a:pt x="1941" y="1011"/>
                    <a:pt x="1936" y="1009"/>
                    <a:pt x="1928" y="1000"/>
                  </a:cubicBezTo>
                  <a:cubicBezTo>
                    <a:pt x="1903" y="976"/>
                    <a:pt x="1903" y="927"/>
                    <a:pt x="1928" y="903"/>
                  </a:cubicBezTo>
                  <a:cubicBezTo>
                    <a:pt x="1949" y="903"/>
                    <a:pt x="1913" y="826"/>
                    <a:pt x="1888" y="826"/>
                  </a:cubicBezTo>
                  <a:cubicBezTo>
                    <a:pt x="1884" y="826"/>
                    <a:pt x="1881" y="827"/>
                    <a:pt x="1879" y="830"/>
                  </a:cubicBezTo>
                  <a:cubicBezTo>
                    <a:pt x="1879" y="830"/>
                    <a:pt x="1879" y="767"/>
                    <a:pt x="1891" y="767"/>
                  </a:cubicBezTo>
                  <a:cubicBezTo>
                    <a:pt x="1894" y="767"/>
                    <a:pt x="1898" y="771"/>
                    <a:pt x="1903" y="781"/>
                  </a:cubicBezTo>
                  <a:cubicBezTo>
                    <a:pt x="1903" y="757"/>
                    <a:pt x="1879" y="732"/>
                    <a:pt x="1879" y="732"/>
                  </a:cubicBezTo>
                  <a:lnTo>
                    <a:pt x="1879" y="781"/>
                  </a:lnTo>
                  <a:cubicBezTo>
                    <a:pt x="1830" y="683"/>
                    <a:pt x="1830" y="635"/>
                    <a:pt x="1806" y="610"/>
                  </a:cubicBezTo>
                  <a:lnTo>
                    <a:pt x="1806" y="635"/>
                  </a:lnTo>
                  <a:cubicBezTo>
                    <a:pt x="1781" y="586"/>
                    <a:pt x="1757" y="561"/>
                    <a:pt x="1757" y="537"/>
                  </a:cubicBezTo>
                  <a:lnTo>
                    <a:pt x="1757" y="537"/>
                  </a:lnTo>
                  <a:lnTo>
                    <a:pt x="1806" y="561"/>
                  </a:lnTo>
                  <a:cubicBezTo>
                    <a:pt x="1757" y="513"/>
                    <a:pt x="1732" y="464"/>
                    <a:pt x="1684" y="415"/>
                  </a:cubicBezTo>
                  <a:lnTo>
                    <a:pt x="1684" y="440"/>
                  </a:lnTo>
                  <a:cubicBezTo>
                    <a:pt x="1635" y="415"/>
                    <a:pt x="1562" y="318"/>
                    <a:pt x="1464" y="269"/>
                  </a:cubicBezTo>
                  <a:cubicBezTo>
                    <a:pt x="1391" y="196"/>
                    <a:pt x="1318" y="171"/>
                    <a:pt x="1245" y="147"/>
                  </a:cubicBezTo>
                  <a:lnTo>
                    <a:pt x="1245" y="171"/>
                  </a:lnTo>
                  <a:lnTo>
                    <a:pt x="1196" y="147"/>
                  </a:lnTo>
                  <a:cubicBezTo>
                    <a:pt x="1196" y="147"/>
                    <a:pt x="1245" y="122"/>
                    <a:pt x="1245" y="122"/>
                  </a:cubicBezTo>
                  <a:cubicBezTo>
                    <a:pt x="1245" y="122"/>
                    <a:pt x="1147" y="49"/>
                    <a:pt x="10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7"/>
            <p:cNvSpPr/>
            <p:nvPr/>
          </p:nvSpPr>
          <p:spPr>
            <a:xfrm>
              <a:off x="798475" y="3083700"/>
              <a:ext cx="45750" cy="48200"/>
            </a:xfrm>
            <a:custGeom>
              <a:avLst/>
              <a:gdLst/>
              <a:ahLst/>
              <a:cxnLst/>
              <a:rect l="l" t="t" r="r" b="b"/>
              <a:pathLst>
                <a:path w="1830" h="1928" extrusionOk="0">
                  <a:moveTo>
                    <a:pt x="927" y="1"/>
                  </a:moveTo>
                  <a:lnTo>
                    <a:pt x="512" y="25"/>
                  </a:lnTo>
                  <a:lnTo>
                    <a:pt x="439" y="98"/>
                  </a:lnTo>
                  <a:lnTo>
                    <a:pt x="390" y="98"/>
                  </a:lnTo>
                  <a:cubicBezTo>
                    <a:pt x="366" y="98"/>
                    <a:pt x="342" y="122"/>
                    <a:pt x="317" y="122"/>
                  </a:cubicBezTo>
                  <a:lnTo>
                    <a:pt x="244" y="171"/>
                  </a:lnTo>
                  <a:cubicBezTo>
                    <a:pt x="206" y="190"/>
                    <a:pt x="182" y="210"/>
                    <a:pt x="162" y="229"/>
                  </a:cubicBezTo>
                  <a:lnTo>
                    <a:pt x="162" y="229"/>
                  </a:lnTo>
                  <a:cubicBezTo>
                    <a:pt x="165" y="226"/>
                    <a:pt x="168" y="223"/>
                    <a:pt x="171" y="220"/>
                  </a:cubicBezTo>
                  <a:lnTo>
                    <a:pt x="171" y="220"/>
                  </a:lnTo>
                  <a:lnTo>
                    <a:pt x="146" y="244"/>
                  </a:lnTo>
                  <a:cubicBezTo>
                    <a:pt x="152" y="239"/>
                    <a:pt x="157" y="234"/>
                    <a:pt x="162" y="229"/>
                  </a:cubicBezTo>
                  <a:lnTo>
                    <a:pt x="162" y="229"/>
                  </a:lnTo>
                  <a:cubicBezTo>
                    <a:pt x="96" y="299"/>
                    <a:pt x="72" y="369"/>
                    <a:pt x="49" y="440"/>
                  </a:cubicBezTo>
                  <a:cubicBezTo>
                    <a:pt x="49" y="464"/>
                    <a:pt x="25" y="488"/>
                    <a:pt x="0" y="513"/>
                  </a:cubicBezTo>
                  <a:lnTo>
                    <a:pt x="0" y="561"/>
                  </a:lnTo>
                  <a:lnTo>
                    <a:pt x="0" y="610"/>
                  </a:lnTo>
                  <a:cubicBezTo>
                    <a:pt x="0" y="610"/>
                    <a:pt x="49" y="635"/>
                    <a:pt x="49" y="683"/>
                  </a:cubicBezTo>
                  <a:cubicBezTo>
                    <a:pt x="73" y="708"/>
                    <a:pt x="73" y="732"/>
                    <a:pt x="98" y="757"/>
                  </a:cubicBezTo>
                  <a:cubicBezTo>
                    <a:pt x="73" y="903"/>
                    <a:pt x="98" y="1049"/>
                    <a:pt x="146" y="1196"/>
                  </a:cubicBezTo>
                  <a:cubicBezTo>
                    <a:pt x="171" y="1342"/>
                    <a:pt x="244" y="1464"/>
                    <a:pt x="317" y="1561"/>
                  </a:cubicBezTo>
                  <a:cubicBezTo>
                    <a:pt x="415" y="1708"/>
                    <a:pt x="561" y="1830"/>
                    <a:pt x="707" y="1927"/>
                  </a:cubicBezTo>
                  <a:lnTo>
                    <a:pt x="1146" y="1927"/>
                  </a:lnTo>
                  <a:cubicBezTo>
                    <a:pt x="1244" y="1854"/>
                    <a:pt x="1317" y="1781"/>
                    <a:pt x="1390" y="1732"/>
                  </a:cubicBezTo>
                  <a:cubicBezTo>
                    <a:pt x="1464" y="1708"/>
                    <a:pt x="1512" y="1659"/>
                    <a:pt x="1561" y="1586"/>
                  </a:cubicBezTo>
                  <a:lnTo>
                    <a:pt x="1561" y="1586"/>
                  </a:lnTo>
                  <a:cubicBezTo>
                    <a:pt x="1553" y="1594"/>
                    <a:pt x="1548" y="1597"/>
                    <a:pt x="1545" y="1597"/>
                  </a:cubicBezTo>
                  <a:cubicBezTo>
                    <a:pt x="1539" y="1597"/>
                    <a:pt x="1545" y="1586"/>
                    <a:pt x="1561" y="1586"/>
                  </a:cubicBezTo>
                  <a:cubicBezTo>
                    <a:pt x="1585" y="1561"/>
                    <a:pt x="1634" y="1513"/>
                    <a:pt x="1634" y="1513"/>
                  </a:cubicBezTo>
                  <a:cubicBezTo>
                    <a:pt x="1634" y="1513"/>
                    <a:pt x="1634" y="1513"/>
                    <a:pt x="1683" y="1415"/>
                  </a:cubicBezTo>
                  <a:cubicBezTo>
                    <a:pt x="1707" y="1391"/>
                    <a:pt x="1707" y="1342"/>
                    <a:pt x="1732" y="1318"/>
                  </a:cubicBezTo>
                  <a:cubicBezTo>
                    <a:pt x="1756" y="1269"/>
                    <a:pt x="1781" y="1196"/>
                    <a:pt x="1805" y="1147"/>
                  </a:cubicBezTo>
                  <a:cubicBezTo>
                    <a:pt x="1829" y="1001"/>
                    <a:pt x="1829" y="854"/>
                    <a:pt x="1781" y="708"/>
                  </a:cubicBezTo>
                  <a:cubicBezTo>
                    <a:pt x="1707" y="586"/>
                    <a:pt x="1634" y="464"/>
                    <a:pt x="1512" y="366"/>
                  </a:cubicBezTo>
                  <a:cubicBezTo>
                    <a:pt x="1464" y="342"/>
                    <a:pt x="1415" y="318"/>
                    <a:pt x="1390" y="269"/>
                  </a:cubicBezTo>
                  <a:lnTo>
                    <a:pt x="1317" y="220"/>
                  </a:lnTo>
                  <a:lnTo>
                    <a:pt x="1244" y="220"/>
                  </a:lnTo>
                  <a:cubicBezTo>
                    <a:pt x="1220" y="171"/>
                    <a:pt x="1195" y="147"/>
                    <a:pt x="1171" y="122"/>
                  </a:cubicBezTo>
                  <a:lnTo>
                    <a:pt x="1122" y="98"/>
                  </a:lnTo>
                  <a:cubicBezTo>
                    <a:pt x="1049" y="49"/>
                    <a:pt x="1000" y="25"/>
                    <a:pt x="9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7"/>
            <p:cNvSpPr/>
            <p:nvPr/>
          </p:nvSpPr>
          <p:spPr>
            <a:xfrm>
              <a:off x="802125" y="3090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7"/>
            <p:cNvSpPr/>
            <p:nvPr/>
          </p:nvSpPr>
          <p:spPr>
            <a:xfrm>
              <a:off x="713700" y="3105650"/>
              <a:ext cx="50025" cy="51850"/>
            </a:xfrm>
            <a:custGeom>
              <a:avLst/>
              <a:gdLst/>
              <a:ahLst/>
              <a:cxnLst/>
              <a:rect l="l" t="t" r="r" b="b"/>
              <a:pathLst>
                <a:path w="2001" h="2074" extrusionOk="0">
                  <a:moveTo>
                    <a:pt x="1001" y="1"/>
                  </a:moveTo>
                  <a:cubicBezTo>
                    <a:pt x="928" y="25"/>
                    <a:pt x="879" y="25"/>
                    <a:pt x="830" y="49"/>
                  </a:cubicBezTo>
                  <a:lnTo>
                    <a:pt x="684" y="123"/>
                  </a:lnTo>
                  <a:lnTo>
                    <a:pt x="660" y="123"/>
                  </a:lnTo>
                  <a:cubicBezTo>
                    <a:pt x="538" y="123"/>
                    <a:pt x="416" y="147"/>
                    <a:pt x="318" y="220"/>
                  </a:cubicBezTo>
                  <a:cubicBezTo>
                    <a:pt x="220" y="269"/>
                    <a:pt x="147" y="366"/>
                    <a:pt x="99" y="464"/>
                  </a:cubicBezTo>
                  <a:cubicBezTo>
                    <a:pt x="50" y="537"/>
                    <a:pt x="50" y="610"/>
                    <a:pt x="25" y="683"/>
                  </a:cubicBezTo>
                  <a:lnTo>
                    <a:pt x="25" y="659"/>
                  </a:lnTo>
                  <a:cubicBezTo>
                    <a:pt x="25" y="805"/>
                    <a:pt x="1" y="781"/>
                    <a:pt x="25" y="903"/>
                  </a:cubicBezTo>
                  <a:cubicBezTo>
                    <a:pt x="50" y="903"/>
                    <a:pt x="99" y="1025"/>
                    <a:pt x="123" y="1049"/>
                  </a:cubicBezTo>
                  <a:lnTo>
                    <a:pt x="196" y="1196"/>
                  </a:lnTo>
                  <a:cubicBezTo>
                    <a:pt x="220" y="1244"/>
                    <a:pt x="245" y="1293"/>
                    <a:pt x="245" y="1318"/>
                  </a:cubicBezTo>
                  <a:cubicBezTo>
                    <a:pt x="294" y="1391"/>
                    <a:pt x="367" y="1488"/>
                    <a:pt x="391" y="1537"/>
                  </a:cubicBezTo>
                  <a:cubicBezTo>
                    <a:pt x="440" y="1659"/>
                    <a:pt x="513" y="1781"/>
                    <a:pt x="586" y="1879"/>
                  </a:cubicBezTo>
                  <a:lnTo>
                    <a:pt x="586" y="2001"/>
                  </a:lnTo>
                  <a:cubicBezTo>
                    <a:pt x="660" y="1976"/>
                    <a:pt x="708" y="1927"/>
                    <a:pt x="757" y="1903"/>
                  </a:cubicBezTo>
                  <a:cubicBezTo>
                    <a:pt x="903" y="2025"/>
                    <a:pt x="1099" y="2074"/>
                    <a:pt x="1294" y="2074"/>
                  </a:cubicBezTo>
                  <a:cubicBezTo>
                    <a:pt x="1440" y="2049"/>
                    <a:pt x="1611" y="1976"/>
                    <a:pt x="1708" y="1854"/>
                  </a:cubicBezTo>
                  <a:lnTo>
                    <a:pt x="1830" y="1757"/>
                  </a:lnTo>
                  <a:lnTo>
                    <a:pt x="1928" y="1635"/>
                  </a:lnTo>
                  <a:lnTo>
                    <a:pt x="1928" y="1635"/>
                  </a:lnTo>
                  <a:cubicBezTo>
                    <a:pt x="1909" y="1653"/>
                    <a:pt x="1898" y="1661"/>
                    <a:pt x="1893" y="1661"/>
                  </a:cubicBezTo>
                  <a:cubicBezTo>
                    <a:pt x="1886" y="1661"/>
                    <a:pt x="1898" y="1640"/>
                    <a:pt x="1928" y="1610"/>
                  </a:cubicBezTo>
                  <a:cubicBezTo>
                    <a:pt x="1977" y="1513"/>
                    <a:pt x="1977" y="1488"/>
                    <a:pt x="1977" y="1488"/>
                  </a:cubicBezTo>
                  <a:lnTo>
                    <a:pt x="1977" y="1488"/>
                  </a:lnTo>
                  <a:cubicBezTo>
                    <a:pt x="1977" y="1488"/>
                    <a:pt x="1975" y="1490"/>
                    <a:pt x="1973" y="1490"/>
                  </a:cubicBezTo>
                  <a:cubicBezTo>
                    <a:pt x="1967" y="1490"/>
                    <a:pt x="1958" y="1476"/>
                    <a:pt x="1977" y="1366"/>
                  </a:cubicBezTo>
                  <a:cubicBezTo>
                    <a:pt x="2001" y="1244"/>
                    <a:pt x="2001" y="1122"/>
                    <a:pt x="1977" y="1001"/>
                  </a:cubicBezTo>
                  <a:cubicBezTo>
                    <a:pt x="1928" y="854"/>
                    <a:pt x="1855" y="732"/>
                    <a:pt x="1757" y="610"/>
                  </a:cubicBezTo>
                  <a:cubicBezTo>
                    <a:pt x="1757" y="562"/>
                    <a:pt x="1733" y="513"/>
                    <a:pt x="1708" y="464"/>
                  </a:cubicBezTo>
                  <a:lnTo>
                    <a:pt x="1659" y="391"/>
                  </a:lnTo>
                  <a:cubicBezTo>
                    <a:pt x="1659" y="391"/>
                    <a:pt x="1659" y="366"/>
                    <a:pt x="1635" y="342"/>
                  </a:cubicBezTo>
                  <a:cubicBezTo>
                    <a:pt x="1635" y="318"/>
                    <a:pt x="1611" y="293"/>
                    <a:pt x="1586" y="269"/>
                  </a:cubicBezTo>
                  <a:cubicBezTo>
                    <a:pt x="1586" y="244"/>
                    <a:pt x="1562" y="220"/>
                    <a:pt x="1562" y="220"/>
                  </a:cubicBezTo>
                  <a:cubicBezTo>
                    <a:pt x="1538" y="196"/>
                    <a:pt x="1513" y="171"/>
                    <a:pt x="1513" y="171"/>
                  </a:cubicBezTo>
                  <a:cubicBezTo>
                    <a:pt x="1464" y="123"/>
                    <a:pt x="1416" y="98"/>
                    <a:pt x="1367" y="74"/>
                  </a:cubicBezTo>
                  <a:cubicBezTo>
                    <a:pt x="1318" y="49"/>
                    <a:pt x="1245" y="25"/>
                    <a:pt x="11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7"/>
            <p:cNvSpPr/>
            <p:nvPr/>
          </p:nvSpPr>
          <p:spPr>
            <a:xfrm>
              <a:off x="790550" y="3185225"/>
              <a:ext cx="48175" cy="56225"/>
            </a:xfrm>
            <a:custGeom>
              <a:avLst/>
              <a:gdLst/>
              <a:ahLst/>
              <a:cxnLst/>
              <a:rect l="l" t="t" r="r" b="b"/>
              <a:pathLst>
                <a:path w="1927" h="2249" extrusionOk="0">
                  <a:moveTo>
                    <a:pt x="829" y="988"/>
                  </a:moveTo>
                  <a:cubicBezTo>
                    <a:pt x="829" y="988"/>
                    <a:pt x="829" y="1013"/>
                    <a:pt x="854" y="1013"/>
                  </a:cubicBezTo>
                  <a:cubicBezTo>
                    <a:pt x="854" y="1037"/>
                    <a:pt x="854" y="1037"/>
                    <a:pt x="829" y="1037"/>
                  </a:cubicBezTo>
                  <a:cubicBezTo>
                    <a:pt x="805" y="1037"/>
                    <a:pt x="829" y="1013"/>
                    <a:pt x="829" y="988"/>
                  </a:cubicBezTo>
                  <a:close/>
                  <a:moveTo>
                    <a:pt x="735" y="0"/>
                  </a:moveTo>
                  <a:cubicBezTo>
                    <a:pt x="665" y="0"/>
                    <a:pt x="598" y="13"/>
                    <a:pt x="537" y="37"/>
                  </a:cubicBezTo>
                  <a:cubicBezTo>
                    <a:pt x="366" y="135"/>
                    <a:pt x="220" y="281"/>
                    <a:pt x="171" y="452"/>
                  </a:cubicBezTo>
                  <a:lnTo>
                    <a:pt x="171" y="427"/>
                  </a:lnTo>
                  <a:cubicBezTo>
                    <a:pt x="122" y="500"/>
                    <a:pt x="98" y="598"/>
                    <a:pt x="73" y="671"/>
                  </a:cubicBezTo>
                  <a:cubicBezTo>
                    <a:pt x="73" y="720"/>
                    <a:pt x="49" y="769"/>
                    <a:pt x="49" y="817"/>
                  </a:cubicBezTo>
                  <a:cubicBezTo>
                    <a:pt x="49" y="866"/>
                    <a:pt x="49" y="939"/>
                    <a:pt x="24" y="988"/>
                  </a:cubicBezTo>
                  <a:cubicBezTo>
                    <a:pt x="0" y="1159"/>
                    <a:pt x="24" y="1354"/>
                    <a:pt x="73" y="1525"/>
                  </a:cubicBezTo>
                  <a:lnTo>
                    <a:pt x="73" y="1500"/>
                  </a:lnTo>
                  <a:cubicBezTo>
                    <a:pt x="98" y="1574"/>
                    <a:pt x="122" y="1671"/>
                    <a:pt x="122" y="1744"/>
                  </a:cubicBezTo>
                  <a:cubicBezTo>
                    <a:pt x="124" y="1742"/>
                    <a:pt x="127" y="1741"/>
                    <a:pt x="130" y="1741"/>
                  </a:cubicBezTo>
                  <a:cubicBezTo>
                    <a:pt x="159" y="1741"/>
                    <a:pt x="222" y="1844"/>
                    <a:pt x="244" y="1866"/>
                  </a:cubicBezTo>
                  <a:cubicBezTo>
                    <a:pt x="293" y="1915"/>
                    <a:pt x="342" y="1964"/>
                    <a:pt x="390" y="1988"/>
                  </a:cubicBezTo>
                  <a:cubicBezTo>
                    <a:pt x="439" y="2037"/>
                    <a:pt x="488" y="2086"/>
                    <a:pt x="561" y="2110"/>
                  </a:cubicBezTo>
                  <a:cubicBezTo>
                    <a:pt x="634" y="2159"/>
                    <a:pt x="683" y="2183"/>
                    <a:pt x="756" y="2208"/>
                  </a:cubicBezTo>
                  <a:lnTo>
                    <a:pt x="854" y="2232"/>
                  </a:lnTo>
                  <a:lnTo>
                    <a:pt x="927" y="2232"/>
                  </a:lnTo>
                  <a:cubicBezTo>
                    <a:pt x="1008" y="2242"/>
                    <a:pt x="1089" y="2248"/>
                    <a:pt x="1169" y="2248"/>
                  </a:cubicBezTo>
                  <a:cubicBezTo>
                    <a:pt x="1284" y="2248"/>
                    <a:pt x="1398" y="2236"/>
                    <a:pt x="1512" y="2208"/>
                  </a:cubicBezTo>
                  <a:lnTo>
                    <a:pt x="1659" y="2208"/>
                  </a:lnTo>
                  <a:cubicBezTo>
                    <a:pt x="1659" y="2086"/>
                    <a:pt x="1659" y="1988"/>
                    <a:pt x="1634" y="1891"/>
                  </a:cubicBezTo>
                  <a:lnTo>
                    <a:pt x="1634" y="1842"/>
                  </a:lnTo>
                  <a:cubicBezTo>
                    <a:pt x="1707" y="1793"/>
                    <a:pt x="1756" y="1720"/>
                    <a:pt x="1805" y="1622"/>
                  </a:cubicBezTo>
                  <a:cubicBezTo>
                    <a:pt x="1854" y="1549"/>
                    <a:pt x="1902" y="1427"/>
                    <a:pt x="1927" y="1330"/>
                  </a:cubicBezTo>
                  <a:lnTo>
                    <a:pt x="1927" y="1330"/>
                  </a:lnTo>
                  <a:cubicBezTo>
                    <a:pt x="1917" y="1350"/>
                    <a:pt x="1911" y="1358"/>
                    <a:pt x="1907" y="1358"/>
                  </a:cubicBezTo>
                  <a:cubicBezTo>
                    <a:pt x="1902" y="1358"/>
                    <a:pt x="1902" y="1344"/>
                    <a:pt x="1902" y="1330"/>
                  </a:cubicBezTo>
                  <a:cubicBezTo>
                    <a:pt x="1927" y="1183"/>
                    <a:pt x="1902" y="1183"/>
                    <a:pt x="1902" y="1183"/>
                  </a:cubicBezTo>
                  <a:cubicBezTo>
                    <a:pt x="1902" y="1159"/>
                    <a:pt x="1902" y="1183"/>
                    <a:pt x="1878" y="1013"/>
                  </a:cubicBezTo>
                  <a:cubicBezTo>
                    <a:pt x="1805" y="744"/>
                    <a:pt x="1659" y="500"/>
                    <a:pt x="1439" y="305"/>
                  </a:cubicBezTo>
                  <a:lnTo>
                    <a:pt x="1342" y="232"/>
                  </a:lnTo>
                  <a:lnTo>
                    <a:pt x="1220" y="159"/>
                  </a:lnTo>
                  <a:cubicBezTo>
                    <a:pt x="1171" y="135"/>
                    <a:pt x="1146" y="110"/>
                    <a:pt x="1098" y="86"/>
                  </a:cubicBezTo>
                  <a:cubicBezTo>
                    <a:pt x="1049" y="61"/>
                    <a:pt x="1000" y="37"/>
                    <a:pt x="951" y="37"/>
                  </a:cubicBezTo>
                  <a:cubicBezTo>
                    <a:pt x="878" y="13"/>
                    <a:pt x="805" y="0"/>
                    <a:pt x="7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7"/>
            <p:cNvSpPr/>
            <p:nvPr/>
          </p:nvSpPr>
          <p:spPr>
            <a:xfrm>
              <a:off x="716750" y="3227600"/>
              <a:ext cx="47600" cy="50475"/>
            </a:xfrm>
            <a:custGeom>
              <a:avLst/>
              <a:gdLst/>
              <a:ahLst/>
              <a:cxnLst/>
              <a:rect l="l" t="t" r="r" b="b"/>
              <a:pathLst>
                <a:path w="1904" h="2019" extrusionOk="0">
                  <a:moveTo>
                    <a:pt x="611" y="0"/>
                  </a:moveTo>
                  <a:cubicBezTo>
                    <a:pt x="613" y="3"/>
                    <a:pt x="616" y="6"/>
                    <a:pt x="619" y="9"/>
                  </a:cubicBezTo>
                  <a:lnTo>
                    <a:pt x="619" y="9"/>
                  </a:lnTo>
                  <a:lnTo>
                    <a:pt x="635" y="0"/>
                  </a:lnTo>
                  <a:close/>
                  <a:moveTo>
                    <a:pt x="619" y="9"/>
                  </a:moveTo>
                  <a:lnTo>
                    <a:pt x="123" y="269"/>
                  </a:lnTo>
                  <a:cubicBezTo>
                    <a:pt x="123" y="318"/>
                    <a:pt x="123" y="366"/>
                    <a:pt x="123" y="415"/>
                  </a:cubicBezTo>
                  <a:lnTo>
                    <a:pt x="123" y="683"/>
                  </a:lnTo>
                  <a:cubicBezTo>
                    <a:pt x="123" y="708"/>
                    <a:pt x="123" y="708"/>
                    <a:pt x="123" y="732"/>
                  </a:cubicBezTo>
                  <a:cubicBezTo>
                    <a:pt x="123" y="732"/>
                    <a:pt x="98" y="732"/>
                    <a:pt x="98" y="757"/>
                  </a:cubicBezTo>
                  <a:cubicBezTo>
                    <a:pt x="74" y="830"/>
                    <a:pt x="50" y="879"/>
                    <a:pt x="25" y="952"/>
                  </a:cubicBezTo>
                  <a:cubicBezTo>
                    <a:pt x="25" y="1000"/>
                    <a:pt x="1" y="1049"/>
                    <a:pt x="1" y="1074"/>
                  </a:cubicBezTo>
                  <a:cubicBezTo>
                    <a:pt x="1" y="1147"/>
                    <a:pt x="1" y="1196"/>
                    <a:pt x="1" y="1244"/>
                  </a:cubicBezTo>
                  <a:cubicBezTo>
                    <a:pt x="1" y="1464"/>
                    <a:pt x="98" y="1659"/>
                    <a:pt x="245" y="1805"/>
                  </a:cubicBezTo>
                  <a:cubicBezTo>
                    <a:pt x="318" y="1878"/>
                    <a:pt x="416" y="1952"/>
                    <a:pt x="538" y="1976"/>
                  </a:cubicBezTo>
                  <a:cubicBezTo>
                    <a:pt x="562" y="1976"/>
                    <a:pt x="562" y="2000"/>
                    <a:pt x="586" y="2000"/>
                  </a:cubicBezTo>
                  <a:cubicBezTo>
                    <a:pt x="635" y="2013"/>
                    <a:pt x="690" y="2019"/>
                    <a:pt x="745" y="2019"/>
                  </a:cubicBezTo>
                  <a:cubicBezTo>
                    <a:pt x="800" y="2019"/>
                    <a:pt x="855" y="2013"/>
                    <a:pt x="903" y="2000"/>
                  </a:cubicBezTo>
                  <a:cubicBezTo>
                    <a:pt x="1001" y="2000"/>
                    <a:pt x="1123" y="1976"/>
                    <a:pt x="1220" y="1952"/>
                  </a:cubicBezTo>
                  <a:lnTo>
                    <a:pt x="1220" y="1927"/>
                  </a:lnTo>
                  <a:cubicBezTo>
                    <a:pt x="1256" y="1909"/>
                    <a:pt x="1269" y="1905"/>
                    <a:pt x="1276" y="1905"/>
                  </a:cubicBezTo>
                  <a:cubicBezTo>
                    <a:pt x="1283" y="1905"/>
                    <a:pt x="1283" y="1910"/>
                    <a:pt x="1298" y="1910"/>
                  </a:cubicBezTo>
                  <a:cubicBezTo>
                    <a:pt x="1307" y="1910"/>
                    <a:pt x="1320" y="1908"/>
                    <a:pt x="1342" y="1903"/>
                  </a:cubicBezTo>
                  <a:cubicBezTo>
                    <a:pt x="1342" y="1830"/>
                    <a:pt x="1489" y="1830"/>
                    <a:pt x="1489" y="1781"/>
                  </a:cubicBezTo>
                  <a:cubicBezTo>
                    <a:pt x="1489" y="1781"/>
                    <a:pt x="1537" y="1757"/>
                    <a:pt x="1537" y="1757"/>
                  </a:cubicBezTo>
                  <a:cubicBezTo>
                    <a:pt x="1537" y="1760"/>
                    <a:pt x="1538" y="1761"/>
                    <a:pt x="1540" y="1761"/>
                  </a:cubicBezTo>
                  <a:cubicBezTo>
                    <a:pt x="1551" y="1761"/>
                    <a:pt x="1590" y="1704"/>
                    <a:pt x="1611" y="1683"/>
                  </a:cubicBezTo>
                  <a:cubicBezTo>
                    <a:pt x="1619" y="1675"/>
                    <a:pt x="1621" y="1673"/>
                    <a:pt x="1621" y="1673"/>
                  </a:cubicBezTo>
                  <a:cubicBezTo>
                    <a:pt x="1619" y="1673"/>
                    <a:pt x="1603" y="1683"/>
                    <a:pt x="1586" y="1683"/>
                  </a:cubicBezTo>
                  <a:lnTo>
                    <a:pt x="1635" y="1635"/>
                  </a:lnTo>
                  <a:cubicBezTo>
                    <a:pt x="1647" y="1622"/>
                    <a:pt x="1659" y="1616"/>
                    <a:pt x="1666" y="1616"/>
                  </a:cubicBezTo>
                  <a:cubicBezTo>
                    <a:pt x="1672" y="1616"/>
                    <a:pt x="1672" y="1622"/>
                    <a:pt x="1659" y="1635"/>
                  </a:cubicBezTo>
                  <a:cubicBezTo>
                    <a:pt x="1733" y="1561"/>
                    <a:pt x="1781" y="1464"/>
                    <a:pt x="1830" y="1366"/>
                  </a:cubicBezTo>
                  <a:cubicBezTo>
                    <a:pt x="1879" y="1244"/>
                    <a:pt x="1903" y="1074"/>
                    <a:pt x="1879" y="927"/>
                  </a:cubicBezTo>
                  <a:cubicBezTo>
                    <a:pt x="1855" y="781"/>
                    <a:pt x="1781" y="635"/>
                    <a:pt x="1684" y="513"/>
                  </a:cubicBezTo>
                  <a:cubicBezTo>
                    <a:pt x="1611" y="464"/>
                    <a:pt x="1537" y="415"/>
                    <a:pt x="1464" y="366"/>
                  </a:cubicBezTo>
                  <a:lnTo>
                    <a:pt x="1464" y="366"/>
                  </a:lnTo>
                  <a:cubicBezTo>
                    <a:pt x="1464" y="415"/>
                    <a:pt x="1513" y="439"/>
                    <a:pt x="1513" y="464"/>
                  </a:cubicBezTo>
                  <a:cubicBezTo>
                    <a:pt x="1489" y="439"/>
                    <a:pt x="1464" y="415"/>
                    <a:pt x="1440" y="415"/>
                  </a:cubicBezTo>
                  <a:cubicBezTo>
                    <a:pt x="1416" y="415"/>
                    <a:pt x="1367" y="342"/>
                    <a:pt x="1367" y="293"/>
                  </a:cubicBezTo>
                  <a:lnTo>
                    <a:pt x="1342" y="293"/>
                  </a:lnTo>
                  <a:lnTo>
                    <a:pt x="1342" y="269"/>
                  </a:lnTo>
                  <a:cubicBezTo>
                    <a:pt x="1294" y="244"/>
                    <a:pt x="1220" y="220"/>
                    <a:pt x="1172" y="171"/>
                  </a:cubicBezTo>
                  <a:cubicBezTo>
                    <a:pt x="1098" y="147"/>
                    <a:pt x="1050" y="147"/>
                    <a:pt x="1001" y="122"/>
                  </a:cubicBezTo>
                  <a:cubicBezTo>
                    <a:pt x="996" y="118"/>
                    <a:pt x="994" y="116"/>
                    <a:pt x="994" y="116"/>
                  </a:cubicBezTo>
                  <a:lnTo>
                    <a:pt x="994" y="116"/>
                  </a:lnTo>
                  <a:cubicBezTo>
                    <a:pt x="993" y="116"/>
                    <a:pt x="1020" y="147"/>
                    <a:pt x="1001" y="147"/>
                  </a:cubicBezTo>
                  <a:cubicBezTo>
                    <a:pt x="977" y="147"/>
                    <a:pt x="952" y="147"/>
                    <a:pt x="952" y="122"/>
                  </a:cubicBezTo>
                  <a:cubicBezTo>
                    <a:pt x="952" y="98"/>
                    <a:pt x="928" y="86"/>
                    <a:pt x="906" y="86"/>
                  </a:cubicBezTo>
                  <a:cubicBezTo>
                    <a:pt x="888" y="86"/>
                    <a:pt x="872" y="95"/>
                    <a:pt x="876" y="113"/>
                  </a:cubicBezTo>
                  <a:lnTo>
                    <a:pt x="876" y="113"/>
                  </a:lnTo>
                  <a:cubicBezTo>
                    <a:pt x="862" y="92"/>
                    <a:pt x="812" y="74"/>
                    <a:pt x="855" y="74"/>
                  </a:cubicBezTo>
                  <a:cubicBezTo>
                    <a:pt x="830" y="74"/>
                    <a:pt x="806" y="49"/>
                    <a:pt x="806" y="49"/>
                  </a:cubicBezTo>
                  <a:lnTo>
                    <a:pt x="806" y="49"/>
                  </a:lnTo>
                  <a:lnTo>
                    <a:pt x="830" y="74"/>
                  </a:lnTo>
                  <a:cubicBezTo>
                    <a:pt x="757" y="49"/>
                    <a:pt x="733" y="25"/>
                    <a:pt x="684" y="25"/>
                  </a:cubicBezTo>
                  <a:lnTo>
                    <a:pt x="708" y="49"/>
                  </a:lnTo>
                  <a:cubicBezTo>
                    <a:pt x="665" y="49"/>
                    <a:pt x="641" y="30"/>
                    <a:pt x="619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7"/>
            <p:cNvSpPr/>
            <p:nvPr/>
          </p:nvSpPr>
          <p:spPr>
            <a:xfrm>
              <a:off x="646025" y="3015400"/>
              <a:ext cx="40875" cy="49050"/>
            </a:xfrm>
            <a:custGeom>
              <a:avLst/>
              <a:gdLst/>
              <a:ahLst/>
              <a:cxnLst/>
              <a:rect l="l" t="t" r="r" b="b"/>
              <a:pathLst>
                <a:path w="1635" h="1962" extrusionOk="0">
                  <a:moveTo>
                    <a:pt x="659" y="1"/>
                  </a:moveTo>
                  <a:cubicBezTo>
                    <a:pt x="513" y="25"/>
                    <a:pt x="367" y="123"/>
                    <a:pt x="269" y="220"/>
                  </a:cubicBezTo>
                  <a:cubicBezTo>
                    <a:pt x="196" y="294"/>
                    <a:pt x="147" y="367"/>
                    <a:pt x="98" y="464"/>
                  </a:cubicBezTo>
                  <a:cubicBezTo>
                    <a:pt x="50" y="586"/>
                    <a:pt x="25" y="684"/>
                    <a:pt x="25" y="806"/>
                  </a:cubicBezTo>
                  <a:cubicBezTo>
                    <a:pt x="1" y="879"/>
                    <a:pt x="1" y="952"/>
                    <a:pt x="25" y="1001"/>
                  </a:cubicBezTo>
                  <a:cubicBezTo>
                    <a:pt x="25" y="1147"/>
                    <a:pt x="74" y="1294"/>
                    <a:pt x="147" y="1415"/>
                  </a:cubicBezTo>
                  <a:cubicBezTo>
                    <a:pt x="220" y="1562"/>
                    <a:pt x="318" y="1684"/>
                    <a:pt x="464" y="1781"/>
                  </a:cubicBezTo>
                  <a:cubicBezTo>
                    <a:pt x="562" y="1879"/>
                    <a:pt x="708" y="1952"/>
                    <a:pt x="830" y="1952"/>
                  </a:cubicBezTo>
                  <a:cubicBezTo>
                    <a:pt x="860" y="1958"/>
                    <a:pt x="891" y="1961"/>
                    <a:pt x="921" y="1961"/>
                  </a:cubicBezTo>
                  <a:cubicBezTo>
                    <a:pt x="1011" y="1961"/>
                    <a:pt x="1098" y="1934"/>
                    <a:pt x="1171" y="1879"/>
                  </a:cubicBezTo>
                  <a:cubicBezTo>
                    <a:pt x="1245" y="1879"/>
                    <a:pt x="1293" y="1830"/>
                    <a:pt x="1342" y="1781"/>
                  </a:cubicBezTo>
                  <a:cubicBezTo>
                    <a:pt x="1318" y="1781"/>
                    <a:pt x="1318" y="1781"/>
                    <a:pt x="1342" y="1757"/>
                  </a:cubicBezTo>
                  <a:cubicBezTo>
                    <a:pt x="1415" y="1684"/>
                    <a:pt x="1415" y="1684"/>
                    <a:pt x="1415" y="1684"/>
                  </a:cubicBezTo>
                  <a:cubicBezTo>
                    <a:pt x="1415" y="1659"/>
                    <a:pt x="1415" y="1684"/>
                    <a:pt x="1440" y="1586"/>
                  </a:cubicBezTo>
                  <a:cubicBezTo>
                    <a:pt x="1488" y="1464"/>
                    <a:pt x="1513" y="1415"/>
                    <a:pt x="1537" y="1294"/>
                  </a:cubicBezTo>
                  <a:cubicBezTo>
                    <a:pt x="1562" y="1220"/>
                    <a:pt x="1586" y="1172"/>
                    <a:pt x="1586" y="1098"/>
                  </a:cubicBezTo>
                  <a:cubicBezTo>
                    <a:pt x="1610" y="1050"/>
                    <a:pt x="1610" y="976"/>
                    <a:pt x="1635" y="903"/>
                  </a:cubicBezTo>
                  <a:cubicBezTo>
                    <a:pt x="1635" y="830"/>
                    <a:pt x="1635" y="781"/>
                    <a:pt x="1635" y="708"/>
                  </a:cubicBezTo>
                  <a:lnTo>
                    <a:pt x="1635" y="586"/>
                  </a:lnTo>
                  <a:lnTo>
                    <a:pt x="1610" y="489"/>
                  </a:lnTo>
                  <a:cubicBezTo>
                    <a:pt x="1586" y="416"/>
                    <a:pt x="1562" y="318"/>
                    <a:pt x="1513" y="245"/>
                  </a:cubicBezTo>
                  <a:cubicBezTo>
                    <a:pt x="1440" y="147"/>
                    <a:pt x="1318" y="98"/>
                    <a:pt x="1196" y="74"/>
                  </a:cubicBezTo>
                  <a:lnTo>
                    <a:pt x="1025" y="74"/>
                  </a:lnTo>
                  <a:cubicBezTo>
                    <a:pt x="903" y="25"/>
                    <a:pt x="781" y="1"/>
                    <a:pt x="6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7"/>
            <p:cNvSpPr/>
            <p:nvPr/>
          </p:nvSpPr>
          <p:spPr>
            <a:xfrm>
              <a:off x="734450" y="3011150"/>
              <a:ext cx="40250" cy="58550"/>
            </a:xfrm>
            <a:custGeom>
              <a:avLst/>
              <a:gdLst/>
              <a:ahLst/>
              <a:cxnLst/>
              <a:rect l="l" t="t" r="r" b="b"/>
              <a:pathLst>
                <a:path w="1610" h="2342" extrusionOk="0">
                  <a:moveTo>
                    <a:pt x="708" y="0"/>
                  </a:moveTo>
                  <a:lnTo>
                    <a:pt x="98" y="171"/>
                  </a:lnTo>
                  <a:cubicBezTo>
                    <a:pt x="49" y="342"/>
                    <a:pt x="0" y="512"/>
                    <a:pt x="25" y="707"/>
                  </a:cubicBezTo>
                  <a:cubicBezTo>
                    <a:pt x="25" y="829"/>
                    <a:pt x="25" y="976"/>
                    <a:pt x="73" y="1098"/>
                  </a:cubicBezTo>
                  <a:cubicBezTo>
                    <a:pt x="122" y="1293"/>
                    <a:pt x="195" y="1488"/>
                    <a:pt x="293" y="1659"/>
                  </a:cubicBezTo>
                  <a:cubicBezTo>
                    <a:pt x="390" y="1854"/>
                    <a:pt x="537" y="2000"/>
                    <a:pt x="732" y="2122"/>
                  </a:cubicBezTo>
                  <a:cubicBezTo>
                    <a:pt x="756" y="2171"/>
                    <a:pt x="805" y="2220"/>
                    <a:pt x="854" y="2244"/>
                  </a:cubicBezTo>
                  <a:cubicBezTo>
                    <a:pt x="842" y="2232"/>
                    <a:pt x="842" y="2226"/>
                    <a:pt x="845" y="2226"/>
                  </a:cubicBezTo>
                  <a:cubicBezTo>
                    <a:pt x="848" y="2226"/>
                    <a:pt x="854" y="2232"/>
                    <a:pt x="854" y="2244"/>
                  </a:cubicBezTo>
                  <a:cubicBezTo>
                    <a:pt x="911" y="2272"/>
                    <a:pt x="923" y="2279"/>
                    <a:pt x="928" y="2279"/>
                  </a:cubicBezTo>
                  <a:cubicBezTo>
                    <a:pt x="931" y="2279"/>
                    <a:pt x="929" y="2275"/>
                    <a:pt x="940" y="2275"/>
                  </a:cubicBezTo>
                  <a:cubicBezTo>
                    <a:pt x="951" y="2275"/>
                    <a:pt x="974" y="2278"/>
                    <a:pt x="1025" y="2293"/>
                  </a:cubicBezTo>
                  <a:lnTo>
                    <a:pt x="1147" y="2342"/>
                  </a:lnTo>
                  <a:lnTo>
                    <a:pt x="1537" y="2122"/>
                  </a:lnTo>
                  <a:cubicBezTo>
                    <a:pt x="1586" y="1951"/>
                    <a:pt x="1610" y="1756"/>
                    <a:pt x="1610" y="1585"/>
                  </a:cubicBezTo>
                  <a:cubicBezTo>
                    <a:pt x="1586" y="1439"/>
                    <a:pt x="1537" y="1293"/>
                    <a:pt x="1512" y="1171"/>
                  </a:cubicBezTo>
                  <a:cubicBezTo>
                    <a:pt x="1464" y="1073"/>
                    <a:pt x="1415" y="1000"/>
                    <a:pt x="1366" y="927"/>
                  </a:cubicBezTo>
                  <a:cubicBezTo>
                    <a:pt x="1342" y="903"/>
                    <a:pt x="1293" y="854"/>
                    <a:pt x="1220" y="781"/>
                  </a:cubicBezTo>
                  <a:cubicBezTo>
                    <a:pt x="1220" y="781"/>
                    <a:pt x="1220" y="756"/>
                    <a:pt x="1220" y="756"/>
                  </a:cubicBezTo>
                  <a:cubicBezTo>
                    <a:pt x="1220" y="659"/>
                    <a:pt x="1171" y="610"/>
                    <a:pt x="1147" y="537"/>
                  </a:cubicBezTo>
                  <a:cubicBezTo>
                    <a:pt x="1122" y="464"/>
                    <a:pt x="1098" y="415"/>
                    <a:pt x="1073" y="390"/>
                  </a:cubicBezTo>
                  <a:cubicBezTo>
                    <a:pt x="1049" y="342"/>
                    <a:pt x="1000" y="293"/>
                    <a:pt x="976" y="220"/>
                  </a:cubicBezTo>
                  <a:cubicBezTo>
                    <a:pt x="976" y="220"/>
                    <a:pt x="951" y="195"/>
                    <a:pt x="951" y="195"/>
                  </a:cubicBezTo>
                  <a:cubicBezTo>
                    <a:pt x="878" y="122"/>
                    <a:pt x="805" y="49"/>
                    <a:pt x="7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2" name="Google Shape;572;p17"/>
          <p:cNvGrpSpPr/>
          <p:nvPr/>
        </p:nvGrpSpPr>
        <p:grpSpPr>
          <a:xfrm rot="-134861" flipH="1">
            <a:off x="2740966" y="4346188"/>
            <a:ext cx="1655261" cy="878276"/>
            <a:chOff x="238125" y="2760550"/>
            <a:chExt cx="528650" cy="280500"/>
          </a:xfrm>
        </p:grpSpPr>
        <p:sp>
          <p:nvSpPr>
            <p:cNvPr id="573" name="Google Shape;573;p17"/>
            <p:cNvSpPr/>
            <p:nvPr/>
          </p:nvSpPr>
          <p:spPr>
            <a:xfrm>
              <a:off x="274700" y="3020300"/>
              <a:ext cx="1850" cy="9150"/>
            </a:xfrm>
            <a:custGeom>
              <a:avLst/>
              <a:gdLst/>
              <a:ahLst/>
              <a:cxnLst/>
              <a:rect l="l" t="t" r="r" b="b"/>
              <a:pathLst>
                <a:path w="74" h="366" extrusionOk="0">
                  <a:moveTo>
                    <a:pt x="74" y="0"/>
                  </a:moveTo>
                  <a:cubicBezTo>
                    <a:pt x="25" y="122"/>
                    <a:pt x="0" y="244"/>
                    <a:pt x="0" y="366"/>
                  </a:cubicBezTo>
                  <a:cubicBezTo>
                    <a:pt x="49" y="244"/>
                    <a:pt x="74" y="122"/>
                    <a:pt x="74" y="0"/>
                  </a:cubicBezTo>
                  <a:close/>
                </a:path>
              </a:pathLst>
            </a:custGeom>
            <a:solidFill>
              <a:srgbClr val="344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7"/>
            <p:cNvSpPr/>
            <p:nvPr/>
          </p:nvSpPr>
          <p:spPr>
            <a:xfrm>
              <a:off x="277125" y="3020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344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5" name="Google Shape;575;p17"/>
            <p:cNvGrpSpPr/>
            <p:nvPr/>
          </p:nvGrpSpPr>
          <p:grpSpPr>
            <a:xfrm>
              <a:off x="238125" y="2760550"/>
              <a:ext cx="528650" cy="279275"/>
              <a:chOff x="238125" y="2760550"/>
              <a:chExt cx="528650" cy="279275"/>
            </a:xfrm>
          </p:grpSpPr>
          <p:sp>
            <p:nvSpPr>
              <p:cNvPr id="576" name="Google Shape;576;p17"/>
              <p:cNvSpPr/>
              <p:nvPr/>
            </p:nvSpPr>
            <p:spPr>
              <a:xfrm>
                <a:off x="238125" y="2760550"/>
                <a:ext cx="528650" cy="278050"/>
              </a:xfrm>
              <a:custGeom>
                <a:avLst/>
                <a:gdLst/>
                <a:ahLst/>
                <a:cxnLst/>
                <a:rect l="l" t="t" r="r" b="b"/>
                <a:pathLst>
                  <a:path w="21146" h="11122" extrusionOk="0">
                    <a:moveTo>
                      <a:pt x="11622" y="1778"/>
                    </a:moveTo>
                    <a:lnTo>
                      <a:pt x="11622" y="1778"/>
                    </a:lnTo>
                    <a:cubicBezTo>
                      <a:pt x="11627" y="1780"/>
                      <a:pt x="11631" y="1781"/>
                      <a:pt x="11634" y="1781"/>
                    </a:cubicBezTo>
                    <a:cubicBezTo>
                      <a:pt x="11630" y="1780"/>
                      <a:pt x="11626" y="1779"/>
                      <a:pt x="11622" y="1778"/>
                    </a:cubicBezTo>
                    <a:close/>
                    <a:moveTo>
                      <a:pt x="15975" y="3512"/>
                    </a:moveTo>
                    <a:cubicBezTo>
                      <a:pt x="15975" y="3515"/>
                      <a:pt x="15978" y="3517"/>
                      <a:pt x="15983" y="3518"/>
                    </a:cubicBezTo>
                    <a:lnTo>
                      <a:pt x="15983" y="3518"/>
                    </a:lnTo>
                    <a:cubicBezTo>
                      <a:pt x="15980" y="3516"/>
                      <a:pt x="15978" y="3514"/>
                      <a:pt x="15975" y="3512"/>
                    </a:cubicBezTo>
                    <a:close/>
                    <a:moveTo>
                      <a:pt x="1524" y="10118"/>
                    </a:moveTo>
                    <a:cubicBezTo>
                      <a:pt x="1528" y="10118"/>
                      <a:pt x="1532" y="10119"/>
                      <a:pt x="1537" y="10122"/>
                    </a:cubicBezTo>
                    <a:lnTo>
                      <a:pt x="1508" y="10266"/>
                    </a:lnTo>
                    <a:lnTo>
                      <a:pt x="1508" y="10266"/>
                    </a:lnTo>
                    <a:cubicBezTo>
                      <a:pt x="1519" y="10173"/>
                      <a:pt x="1503" y="10118"/>
                      <a:pt x="1524" y="10118"/>
                    </a:cubicBezTo>
                    <a:close/>
                    <a:moveTo>
                      <a:pt x="10756" y="0"/>
                    </a:moveTo>
                    <a:lnTo>
                      <a:pt x="10756" y="0"/>
                    </a:lnTo>
                    <a:cubicBezTo>
                      <a:pt x="10902" y="24"/>
                      <a:pt x="10853" y="49"/>
                      <a:pt x="10731" y="49"/>
                    </a:cubicBezTo>
                    <a:cubicBezTo>
                      <a:pt x="10549" y="24"/>
                      <a:pt x="10451" y="18"/>
                      <a:pt x="10399" y="18"/>
                    </a:cubicBezTo>
                    <a:cubicBezTo>
                      <a:pt x="10347" y="18"/>
                      <a:pt x="10341" y="24"/>
                      <a:pt x="10341" y="24"/>
                    </a:cubicBezTo>
                    <a:lnTo>
                      <a:pt x="9927" y="24"/>
                    </a:lnTo>
                    <a:cubicBezTo>
                      <a:pt x="9024" y="24"/>
                      <a:pt x="8146" y="171"/>
                      <a:pt x="7317" y="463"/>
                    </a:cubicBezTo>
                    <a:cubicBezTo>
                      <a:pt x="6512" y="756"/>
                      <a:pt x="5756" y="1146"/>
                      <a:pt x="5073" y="1634"/>
                    </a:cubicBezTo>
                    <a:cubicBezTo>
                      <a:pt x="4757" y="1926"/>
                      <a:pt x="4319" y="2243"/>
                      <a:pt x="4050" y="2535"/>
                    </a:cubicBezTo>
                    <a:lnTo>
                      <a:pt x="4050" y="2535"/>
                    </a:lnTo>
                    <a:cubicBezTo>
                      <a:pt x="3877" y="2706"/>
                      <a:pt x="3369" y="3198"/>
                      <a:pt x="2927" y="3756"/>
                    </a:cubicBezTo>
                    <a:cubicBezTo>
                      <a:pt x="2537" y="4195"/>
                      <a:pt x="2195" y="4658"/>
                      <a:pt x="1902" y="5171"/>
                    </a:cubicBezTo>
                    <a:lnTo>
                      <a:pt x="1951" y="5097"/>
                    </a:lnTo>
                    <a:lnTo>
                      <a:pt x="1951" y="5097"/>
                    </a:lnTo>
                    <a:cubicBezTo>
                      <a:pt x="1829" y="5317"/>
                      <a:pt x="1683" y="5536"/>
                      <a:pt x="1512" y="5707"/>
                    </a:cubicBezTo>
                    <a:cubicBezTo>
                      <a:pt x="1610" y="5707"/>
                      <a:pt x="1463" y="6049"/>
                      <a:pt x="1390" y="6171"/>
                    </a:cubicBezTo>
                    <a:cubicBezTo>
                      <a:pt x="1341" y="6268"/>
                      <a:pt x="1268" y="6439"/>
                      <a:pt x="1219" y="6634"/>
                    </a:cubicBezTo>
                    <a:cubicBezTo>
                      <a:pt x="1146" y="6805"/>
                      <a:pt x="1073" y="7024"/>
                      <a:pt x="1000" y="7171"/>
                    </a:cubicBezTo>
                    <a:lnTo>
                      <a:pt x="976" y="7146"/>
                    </a:lnTo>
                    <a:cubicBezTo>
                      <a:pt x="902" y="7439"/>
                      <a:pt x="683" y="7975"/>
                      <a:pt x="634" y="8171"/>
                    </a:cubicBezTo>
                    <a:cubicBezTo>
                      <a:pt x="390" y="8780"/>
                      <a:pt x="220" y="9390"/>
                      <a:pt x="146" y="10049"/>
                    </a:cubicBezTo>
                    <a:cubicBezTo>
                      <a:pt x="146" y="10049"/>
                      <a:pt x="98" y="10146"/>
                      <a:pt x="73" y="10244"/>
                    </a:cubicBezTo>
                    <a:lnTo>
                      <a:pt x="24" y="10390"/>
                    </a:lnTo>
                    <a:lnTo>
                      <a:pt x="0" y="10463"/>
                    </a:lnTo>
                    <a:lnTo>
                      <a:pt x="0" y="10536"/>
                    </a:lnTo>
                    <a:cubicBezTo>
                      <a:pt x="195" y="10658"/>
                      <a:pt x="390" y="10756"/>
                      <a:pt x="610" y="10805"/>
                    </a:cubicBezTo>
                    <a:cubicBezTo>
                      <a:pt x="691" y="10836"/>
                      <a:pt x="776" y="10851"/>
                      <a:pt x="859" y="10851"/>
                    </a:cubicBezTo>
                    <a:cubicBezTo>
                      <a:pt x="1102" y="10851"/>
                      <a:pt x="1336" y="10723"/>
                      <a:pt x="1463" y="10488"/>
                    </a:cubicBezTo>
                    <a:lnTo>
                      <a:pt x="1488" y="10512"/>
                    </a:lnTo>
                    <a:cubicBezTo>
                      <a:pt x="1488" y="10488"/>
                      <a:pt x="1488" y="10463"/>
                      <a:pt x="1488" y="10439"/>
                    </a:cubicBezTo>
                    <a:lnTo>
                      <a:pt x="1488" y="10366"/>
                    </a:lnTo>
                    <a:cubicBezTo>
                      <a:pt x="1491" y="10356"/>
                      <a:pt x="1493" y="10346"/>
                      <a:pt x="1495" y="10337"/>
                    </a:cubicBezTo>
                    <a:lnTo>
                      <a:pt x="1495" y="10337"/>
                    </a:lnTo>
                    <a:cubicBezTo>
                      <a:pt x="1509" y="10287"/>
                      <a:pt x="1518" y="10268"/>
                      <a:pt x="1524" y="10268"/>
                    </a:cubicBezTo>
                    <a:cubicBezTo>
                      <a:pt x="1537" y="10268"/>
                      <a:pt x="1537" y="10344"/>
                      <a:pt x="1537" y="10390"/>
                    </a:cubicBezTo>
                    <a:cubicBezTo>
                      <a:pt x="1561" y="10317"/>
                      <a:pt x="1561" y="10244"/>
                      <a:pt x="1585" y="10171"/>
                    </a:cubicBezTo>
                    <a:cubicBezTo>
                      <a:pt x="1585" y="10166"/>
                      <a:pt x="1584" y="10164"/>
                      <a:pt x="1583" y="10164"/>
                    </a:cubicBezTo>
                    <a:cubicBezTo>
                      <a:pt x="1577" y="10164"/>
                      <a:pt x="1561" y="10200"/>
                      <a:pt x="1561" y="10219"/>
                    </a:cubicBezTo>
                    <a:cubicBezTo>
                      <a:pt x="1537" y="10097"/>
                      <a:pt x="1561" y="10000"/>
                      <a:pt x="1585" y="9878"/>
                    </a:cubicBezTo>
                    <a:cubicBezTo>
                      <a:pt x="1634" y="9683"/>
                      <a:pt x="1634" y="9878"/>
                      <a:pt x="1683" y="9658"/>
                    </a:cubicBezTo>
                    <a:cubicBezTo>
                      <a:pt x="1976" y="8536"/>
                      <a:pt x="2415" y="7463"/>
                      <a:pt x="3000" y="6488"/>
                    </a:cubicBezTo>
                    <a:cubicBezTo>
                      <a:pt x="3024" y="6488"/>
                      <a:pt x="3000" y="6488"/>
                      <a:pt x="3000" y="6512"/>
                    </a:cubicBezTo>
                    <a:cubicBezTo>
                      <a:pt x="3073" y="6366"/>
                      <a:pt x="3146" y="6219"/>
                      <a:pt x="3244" y="6073"/>
                    </a:cubicBezTo>
                    <a:cubicBezTo>
                      <a:pt x="3317" y="5927"/>
                      <a:pt x="3415" y="5805"/>
                      <a:pt x="3488" y="5658"/>
                    </a:cubicBezTo>
                    <a:cubicBezTo>
                      <a:pt x="3512" y="5610"/>
                      <a:pt x="3561" y="5585"/>
                      <a:pt x="3610" y="5561"/>
                    </a:cubicBezTo>
                    <a:cubicBezTo>
                      <a:pt x="3585" y="5561"/>
                      <a:pt x="3658" y="5488"/>
                      <a:pt x="3732" y="5341"/>
                    </a:cubicBezTo>
                    <a:cubicBezTo>
                      <a:pt x="3829" y="5219"/>
                      <a:pt x="3951" y="5024"/>
                      <a:pt x="4097" y="4854"/>
                    </a:cubicBezTo>
                    <a:cubicBezTo>
                      <a:pt x="4244" y="4683"/>
                      <a:pt x="4390" y="4512"/>
                      <a:pt x="4512" y="4366"/>
                    </a:cubicBezTo>
                    <a:cubicBezTo>
                      <a:pt x="4610" y="4244"/>
                      <a:pt x="4707" y="4171"/>
                      <a:pt x="4707" y="4146"/>
                    </a:cubicBezTo>
                    <a:lnTo>
                      <a:pt x="4683" y="4098"/>
                    </a:lnTo>
                    <a:cubicBezTo>
                      <a:pt x="4927" y="3854"/>
                      <a:pt x="4805" y="4073"/>
                      <a:pt x="5000" y="3829"/>
                    </a:cubicBezTo>
                    <a:cubicBezTo>
                      <a:pt x="5049" y="3732"/>
                      <a:pt x="5122" y="3658"/>
                      <a:pt x="5219" y="3585"/>
                    </a:cubicBezTo>
                    <a:cubicBezTo>
                      <a:pt x="5317" y="3537"/>
                      <a:pt x="5390" y="3463"/>
                      <a:pt x="5463" y="3366"/>
                    </a:cubicBezTo>
                    <a:cubicBezTo>
                      <a:pt x="5463" y="3366"/>
                      <a:pt x="5553" y="3312"/>
                      <a:pt x="5578" y="3312"/>
                    </a:cubicBezTo>
                    <a:cubicBezTo>
                      <a:pt x="5583" y="3312"/>
                      <a:pt x="5585" y="3314"/>
                      <a:pt x="5585" y="3317"/>
                    </a:cubicBezTo>
                    <a:cubicBezTo>
                      <a:pt x="5585" y="3244"/>
                      <a:pt x="5707" y="3195"/>
                      <a:pt x="5780" y="3122"/>
                    </a:cubicBezTo>
                    <a:cubicBezTo>
                      <a:pt x="5780" y="3114"/>
                      <a:pt x="5775" y="3111"/>
                      <a:pt x="5767" y="3111"/>
                    </a:cubicBezTo>
                    <a:cubicBezTo>
                      <a:pt x="5751" y="3111"/>
                      <a:pt x="5723" y="3122"/>
                      <a:pt x="5707" y="3122"/>
                    </a:cubicBezTo>
                    <a:lnTo>
                      <a:pt x="5780" y="3049"/>
                    </a:lnTo>
                    <a:lnTo>
                      <a:pt x="5878" y="2976"/>
                    </a:lnTo>
                    <a:cubicBezTo>
                      <a:pt x="5905" y="2967"/>
                      <a:pt x="5925" y="2961"/>
                      <a:pt x="5937" y="2961"/>
                    </a:cubicBezTo>
                    <a:cubicBezTo>
                      <a:pt x="5959" y="2961"/>
                      <a:pt x="5958" y="2978"/>
                      <a:pt x="5927" y="3024"/>
                    </a:cubicBezTo>
                    <a:lnTo>
                      <a:pt x="6171" y="2829"/>
                    </a:lnTo>
                    <a:lnTo>
                      <a:pt x="6561" y="2585"/>
                    </a:lnTo>
                    <a:cubicBezTo>
                      <a:pt x="6902" y="2390"/>
                      <a:pt x="7268" y="2220"/>
                      <a:pt x="7634" y="2073"/>
                    </a:cubicBezTo>
                    <a:cubicBezTo>
                      <a:pt x="7975" y="1927"/>
                      <a:pt x="8341" y="1829"/>
                      <a:pt x="8732" y="1756"/>
                    </a:cubicBezTo>
                    <a:cubicBezTo>
                      <a:pt x="8878" y="1707"/>
                      <a:pt x="9024" y="1707"/>
                      <a:pt x="9171" y="1683"/>
                    </a:cubicBezTo>
                    <a:lnTo>
                      <a:pt x="9463" y="1659"/>
                    </a:lnTo>
                    <a:cubicBezTo>
                      <a:pt x="9390" y="1634"/>
                      <a:pt x="9219" y="1659"/>
                      <a:pt x="9146" y="1610"/>
                    </a:cubicBezTo>
                    <a:cubicBezTo>
                      <a:pt x="9219" y="1585"/>
                      <a:pt x="9274" y="1585"/>
                      <a:pt x="9320" y="1585"/>
                    </a:cubicBezTo>
                    <a:cubicBezTo>
                      <a:pt x="9366" y="1585"/>
                      <a:pt x="9402" y="1585"/>
                      <a:pt x="9439" y="1561"/>
                    </a:cubicBezTo>
                    <a:cubicBezTo>
                      <a:pt x="9488" y="1610"/>
                      <a:pt x="9561" y="1610"/>
                      <a:pt x="9658" y="1610"/>
                    </a:cubicBezTo>
                    <a:cubicBezTo>
                      <a:pt x="9732" y="1610"/>
                      <a:pt x="9829" y="1634"/>
                      <a:pt x="9902" y="1659"/>
                    </a:cubicBezTo>
                    <a:lnTo>
                      <a:pt x="9951" y="1610"/>
                    </a:lnTo>
                    <a:lnTo>
                      <a:pt x="10024" y="1659"/>
                    </a:lnTo>
                    <a:lnTo>
                      <a:pt x="10488" y="1659"/>
                    </a:lnTo>
                    <a:lnTo>
                      <a:pt x="10853" y="1707"/>
                    </a:lnTo>
                    <a:cubicBezTo>
                      <a:pt x="11117" y="1707"/>
                      <a:pt x="11381" y="1731"/>
                      <a:pt x="11622" y="1778"/>
                    </a:cubicBezTo>
                    <a:lnTo>
                      <a:pt x="11622" y="1778"/>
                    </a:lnTo>
                    <a:cubicBezTo>
                      <a:pt x="11593" y="1769"/>
                      <a:pt x="11549" y="1732"/>
                      <a:pt x="11634" y="1732"/>
                    </a:cubicBezTo>
                    <a:cubicBezTo>
                      <a:pt x="11634" y="1781"/>
                      <a:pt x="11902" y="1732"/>
                      <a:pt x="11951" y="1805"/>
                    </a:cubicBezTo>
                    <a:cubicBezTo>
                      <a:pt x="12016" y="1805"/>
                      <a:pt x="12168" y="1848"/>
                      <a:pt x="12233" y="1848"/>
                    </a:cubicBezTo>
                    <a:cubicBezTo>
                      <a:pt x="12265" y="1848"/>
                      <a:pt x="12276" y="1837"/>
                      <a:pt x="12244" y="1805"/>
                    </a:cubicBezTo>
                    <a:lnTo>
                      <a:pt x="12244" y="1805"/>
                    </a:lnTo>
                    <a:cubicBezTo>
                      <a:pt x="12292" y="1829"/>
                      <a:pt x="12366" y="1854"/>
                      <a:pt x="12414" y="1878"/>
                    </a:cubicBezTo>
                    <a:cubicBezTo>
                      <a:pt x="12463" y="1902"/>
                      <a:pt x="12488" y="1902"/>
                      <a:pt x="12414" y="1902"/>
                    </a:cubicBezTo>
                    <a:cubicBezTo>
                      <a:pt x="12488" y="1927"/>
                      <a:pt x="12561" y="1951"/>
                      <a:pt x="12658" y="1976"/>
                    </a:cubicBezTo>
                    <a:lnTo>
                      <a:pt x="12536" y="1927"/>
                    </a:lnTo>
                    <a:lnTo>
                      <a:pt x="12536" y="1927"/>
                    </a:lnTo>
                    <a:cubicBezTo>
                      <a:pt x="12683" y="1951"/>
                      <a:pt x="12805" y="2000"/>
                      <a:pt x="12902" y="2024"/>
                    </a:cubicBezTo>
                    <a:cubicBezTo>
                      <a:pt x="13024" y="2073"/>
                      <a:pt x="13122" y="2098"/>
                      <a:pt x="13219" y="2098"/>
                    </a:cubicBezTo>
                    <a:lnTo>
                      <a:pt x="13122" y="2049"/>
                    </a:lnTo>
                    <a:lnTo>
                      <a:pt x="13122" y="2049"/>
                    </a:lnTo>
                    <a:cubicBezTo>
                      <a:pt x="13292" y="2098"/>
                      <a:pt x="13439" y="2146"/>
                      <a:pt x="13488" y="2220"/>
                    </a:cubicBezTo>
                    <a:lnTo>
                      <a:pt x="13414" y="2195"/>
                    </a:lnTo>
                    <a:lnTo>
                      <a:pt x="13317" y="2195"/>
                    </a:lnTo>
                    <a:cubicBezTo>
                      <a:pt x="13463" y="2220"/>
                      <a:pt x="13561" y="2268"/>
                      <a:pt x="13683" y="2317"/>
                    </a:cubicBezTo>
                    <a:cubicBezTo>
                      <a:pt x="13805" y="2366"/>
                      <a:pt x="13902" y="2390"/>
                      <a:pt x="14024" y="2439"/>
                    </a:cubicBezTo>
                    <a:lnTo>
                      <a:pt x="13902" y="2415"/>
                    </a:lnTo>
                    <a:lnTo>
                      <a:pt x="13902" y="2415"/>
                    </a:lnTo>
                    <a:cubicBezTo>
                      <a:pt x="13975" y="2439"/>
                      <a:pt x="14146" y="2488"/>
                      <a:pt x="14341" y="2585"/>
                    </a:cubicBezTo>
                    <a:cubicBezTo>
                      <a:pt x="14439" y="2610"/>
                      <a:pt x="14561" y="2683"/>
                      <a:pt x="14658" y="2732"/>
                    </a:cubicBezTo>
                    <a:cubicBezTo>
                      <a:pt x="14780" y="2780"/>
                      <a:pt x="14878" y="2829"/>
                      <a:pt x="15000" y="2902"/>
                    </a:cubicBezTo>
                    <a:cubicBezTo>
                      <a:pt x="15219" y="3024"/>
                      <a:pt x="15439" y="3146"/>
                      <a:pt x="15634" y="3268"/>
                    </a:cubicBezTo>
                    <a:cubicBezTo>
                      <a:pt x="15805" y="3366"/>
                      <a:pt x="15926" y="3463"/>
                      <a:pt x="16024" y="3512"/>
                    </a:cubicBezTo>
                    <a:lnTo>
                      <a:pt x="15926" y="3390"/>
                    </a:lnTo>
                    <a:lnTo>
                      <a:pt x="16048" y="3439"/>
                    </a:lnTo>
                    <a:cubicBezTo>
                      <a:pt x="16094" y="3462"/>
                      <a:pt x="16118" y="3485"/>
                      <a:pt x="16161" y="3507"/>
                    </a:cubicBezTo>
                    <a:lnTo>
                      <a:pt x="16161" y="3507"/>
                    </a:lnTo>
                    <a:cubicBezTo>
                      <a:pt x="16155" y="3506"/>
                      <a:pt x="16147" y="3505"/>
                      <a:pt x="16138" y="3505"/>
                    </a:cubicBezTo>
                    <a:cubicBezTo>
                      <a:pt x="16097" y="3505"/>
                      <a:pt x="16029" y="3519"/>
                      <a:pt x="15995" y="3519"/>
                    </a:cubicBezTo>
                    <a:cubicBezTo>
                      <a:pt x="15990" y="3519"/>
                      <a:pt x="15986" y="3519"/>
                      <a:pt x="15983" y="3518"/>
                    </a:cubicBezTo>
                    <a:lnTo>
                      <a:pt x="15983" y="3518"/>
                    </a:lnTo>
                    <a:cubicBezTo>
                      <a:pt x="16516" y="3956"/>
                      <a:pt x="16977" y="4441"/>
                      <a:pt x="17390" y="4976"/>
                    </a:cubicBezTo>
                    <a:cubicBezTo>
                      <a:pt x="17804" y="5488"/>
                      <a:pt x="18170" y="6073"/>
                      <a:pt x="18439" y="6683"/>
                    </a:cubicBezTo>
                    <a:cubicBezTo>
                      <a:pt x="18471" y="6770"/>
                      <a:pt x="18470" y="6794"/>
                      <a:pt x="18456" y="6794"/>
                    </a:cubicBezTo>
                    <a:cubicBezTo>
                      <a:pt x="18440" y="6794"/>
                      <a:pt x="18403" y="6756"/>
                      <a:pt x="18390" y="6756"/>
                    </a:cubicBezTo>
                    <a:cubicBezTo>
                      <a:pt x="18512" y="6975"/>
                      <a:pt x="18487" y="6829"/>
                      <a:pt x="18561" y="7024"/>
                    </a:cubicBezTo>
                    <a:cubicBezTo>
                      <a:pt x="18568" y="7047"/>
                      <a:pt x="18569" y="7056"/>
                      <a:pt x="18565" y="7056"/>
                    </a:cubicBezTo>
                    <a:cubicBezTo>
                      <a:pt x="18556" y="7056"/>
                      <a:pt x="18528" y="7017"/>
                      <a:pt x="18512" y="7000"/>
                    </a:cubicBezTo>
                    <a:lnTo>
                      <a:pt x="18512" y="7000"/>
                    </a:lnTo>
                    <a:cubicBezTo>
                      <a:pt x="18561" y="7097"/>
                      <a:pt x="18585" y="7171"/>
                      <a:pt x="18609" y="7171"/>
                    </a:cubicBezTo>
                    <a:cubicBezTo>
                      <a:pt x="18561" y="7049"/>
                      <a:pt x="18634" y="7097"/>
                      <a:pt x="18658" y="7024"/>
                    </a:cubicBezTo>
                    <a:lnTo>
                      <a:pt x="18707" y="7171"/>
                    </a:lnTo>
                    <a:cubicBezTo>
                      <a:pt x="18731" y="7219"/>
                      <a:pt x="18756" y="7293"/>
                      <a:pt x="18756" y="7293"/>
                    </a:cubicBezTo>
                    <a:lnTo>
                      <a:pt x="18731" y="7293"/>
                    </a:lnTo>
                    <a:cubicBezTo>
                      <a:pt x="18829" y="7414"/>
                      <a:pt x="18902" y="7536"/>
                      <a:pt x="18951" y="7683"/>
                    </a:cubicBezTo>
                    <a:cubicBezTo>
                      <a:pt x="19122" y="8146"/>
                      <a:pt x="19243" y="8634"/>
                      <a:pt x="19365" y="9122"/>
                    </a:cubicBezTo>
                    <a:cubicBezTo>
                      <a:pt x="19341" y="9122"/>
                      <a:pt x="19317" y="9024"/>
                      <a:pt x="19268" y="8927"/>
                    </a:cubicBezTo>
                    <a:lnTo>
                      <a:pt x="19268" y="8927"/>
                    </a:lnTo>
                    <a:cubicBezTo>
                      <a:pt x="19292" y="9000"/>
                      <a:pt x="19317" y="9073"/>
                      <a:pt x="19317" y="9146"/>
                    </a:cubicBezTo>
                    <a:cubicBezTo>
                      <a:pt x="19317" y="9126"/>
                      <a:pt x="19319" y="9118"/>
                      <a:pt x="19322" y="9118"/>
                    </a:cubicBezTo>
                    <a:cubicBezTo>
                      <a:pt x="19336" y="9118"/>
                      <a:pt x="19374" y="9263"/>
                      <a:pt x="19386" y="9263"/>
                    </a:cubicBezTo>
                    <a:cubicBezTo>
                      <a:pt x="19388" y="9263"/>
                      <a:pt x="19390" y="9257"/>
                      <a:pt x="19390" y="9244"/>
                    </a:cubicBezTo>
                    <a:cubicBezTo>
                      <a:pt x="19536" y="9585"/>
                      <a:pt x="19536" y="10049"/>
                      <a:pt x="19658" y="10341"/>
                    </a:cubicBezTo>
                    <a:cubicBezTo>
                      <a:pt x="19683" y="10341"/>
                      <a:pt x="20024" y="10488"/>
                      <a:pt x="20390" y="10610"/>
                    </a:cubicBezTo>
                    <a:cubicBezTo>
                      <a:pt x="20715" y="10749"/>
                      <a:pt x="21039" y="10866"/>
                      <a:pt x="21112" y="10877"/>
                    </a:cubicBezTo>
                    <a:lnTo>
                      <a:pt x="21112" y="10877"/>
                    </a:lnTo>
                    <a:cubicBezTo>
                      <a:pt x="21109" y="10846"/>
                      <a:pt x="21104" y="10814"/>
                      <a:pt x="21097" y="10780"/>
                    </a:cubicBezTo>
                    <a:lnTo>
                      <a:pt x="21048" y="10780"/>
                    </a:lnTo>
                    <a:cubicBezTo>
                      <a:pt x="21000" y="10536"/>
                      <a:pt x="21073" y="10707"/>
                      <a:pt x="21048" y="10463"/>
                    </a:cubicBezTo>
                    <a:cubicBezTo>
                      <a:pt x="21097" y="10463"/>
                      <a:pt x="21122" y="10683"/>
                      <a:pt x="21146" y="10878"/>
                    </a:cubicBezTo>
                    <a:cubicBezTo>
                      <a:pt x="21146" y="10731"/>
                      <a:pt x="21146" y="10585"/>
                      <a:pt x="21097" y="10439"/>
                    </a:cubicBezTo>
                    <a:cubicBezTo>
                      <a:pt x="21097" y="10268"/>
                      <a:pt x="21146" y="10439"/>
                      <a:pt x="21122" y="10244"/>
                    </a:cubicBezTo>
                    <a:cubicBezTo>
                      <a:pt x="21073" y="10073"/>
                      <a:pt x="21048" y="9902"/>
                      <a:pt x="21048" y="9732"/>
                    </a:cubicBezTo>
                    <a:cubicBezTo>
                      <a:pt x="21000" y="9317"/>
                      <a:pt x="20853" y="9122"/>
                      <a:pt x="20804" y="8732"/>
                    </a:cubicBezTo>
                    <a:lnTo>
                      <a:pt x="20804" y="8732"/>
                    </a:lnTo>
                    <a:lnTo>
                      <a:pt x="20829" y="8780"/>
                    </a:lnTo>
                    <a:cubicBezTo>
                      <a:pt x="20829" y="8634"/>
                      <a:pt x="20731" y="8390"/>
                      <a:pt x="20682" y="8146"/>
                    </a:cubicBezTo>
                    <a:cubicBezTo>
                      <a:pt x="20682" y="8188"/>
                      <a:pt x="20682" y="8231"/>
                      <a:pt x="20673" y="8231"/>
                    </a:cubicBezTo>
                    <a:cubicBezTo>
                      <a:pt x="20666" y="8231"/>
                      <a:pt x="20654" y="8208"/>
                      <a:pt x="20634" y="8146"/>
                    </a:cubicBezTo>
                    <a:cubicBezTo>
                      <a:pt x="20585" y="7878"/>
                      <a:pt x="20512" y="7707"/>
                      <a:pt x="20463" y="7488"/>
                    </a:cubicBezTo>
                    <a:lnTo>
                      <a:pt x="20414" y="7414"/>
                    </a:lnTo>
                    <a:cubicBezTo>
                      <a:pt x="20390" y="7366"/>
                      <a:pt x="20365" y="7317"/>
                      <a:pt x="20365" y="7317"/>
                    </a:cubicBezTo>
                    <a:cubicBezTo>
                      <a:pt x="20048" y="6390"/>
                      <a:pt x="19609" y="5512"/>
                      <a:pt x="19073" y="4707"/>
                    </a:cubicBezTo>
                    <a:cubicBezTo>
                      <a:pt x="18756" y="4219"/>
                      <a:pt x="18390" y="3756"/>
                      <a:pt x="18000" y="3341"/>
                    </a:cubicBezTo>
                    <a:cubicBezTo>
                      <a:pt x="17707" y="3024"/>
                      <a:pt x="17414" y="2756"/>
                      <a:pt x="17122" y="2512"/>
                    </a:cubicBezTo>
                    <a:lnTo>
                      <a:pt x="17146" y="2512"/>
                    </a:lnTo>
                    <a:cubicBezTo>
                      <a:pt x="16780" y="2220"/>
                      <a:pt x="16414" y="1951"/>
                      <a:pt x="16024" y="1707"/>
                    </a:cubicBezTo>
                    <a:cubicBezTo>
                      <a:pt x="15536" y="1390"/>
                      <a:pt x="15048" y="1146"/>
                      <a:pt x="14512" y="927"/>
                    </a:cubicBezTo>
                    <a:cubicBezTo>
                      <a:pt x="13561" y="512"/>
                      <a:pt x="12561" y="268"/>
                      <a:pt x="11561" y="146"/>
                    </a:cubicBezTo>
                    <a:cubicBezTo>
                      <a:pt x="11292" y="73"/>
                      <a:pt x="11024" y="24"/>
                      <a:pt x="10756" y="0"/>
                    </a:cubicBezTo>
                    <a:close/>
                    <a:moveTo>
                      <a:pt x="21112" y="10877"/>
                    </a:moveTo>
                    <a:cubicBezTo>
                      <a:pt x="21122" y="10958"/>
                      <a:pt x="21122" y="11034"/>
                      <a:pt x="21122" y="11122"/>
                    </a:cubicBezTo>
                    <a:cubicBezTo>
                      <a:pt x="21122" y="11049"/>
                      <a:pt x="21122" y="10951"/>
                      <a:pt x="21122" y="10878"/>
                    </a:cubicBezTo>
                    <a:cubicBezTo>
                      <a:pt x="21119" y="10878"/>
                      <a:pt x="21116" y="10878"/>
                      <a:pt x="21112" y="1087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17"/>
              <p:cNvSpPr/>
              <p:nvPr/>
            </p:nvSpPr>
            <p:spPr>
              <a:xfrm>
                <a:off x="338100" y="3028825"/>
                <a:ext cx="2475" cy="6725"/>
              </a:xfrm>
              <a:custGeom>
                <a:avLst/>
                <a:gdLst/>
                <a:ahLst/>
                <a:cxnLst/>
                <a:rect l="l" t="t" r="r" b="b"/>
                <a:pathLst>
                  <a:path w="99" h="269" extrusionOk="0">
                    <a:moveTo>
                      <a:pt x="98" y="0"/>
                    </a:moveTo>
                    <a:cubicBezTo>
                      <a:pt x="50" y="74"/>
                      <a:pt x="1" y="171"/>
                      <a:pt x="1" y="269"/>
                    </a:cubicBezTo>
                    <a:cubicBezTo>
                      <a:pt x="50" y="196"/>
                      <a:pt x="74" y="98"/>
                      <a:pt x="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17"/>
              <p:cNvSpPr/>
              <p:nvPr/>
            </p:nvSpPr>
            <p:spPr>
              <a:xfrm>
                <a:off x="340550" y="30288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17"/>
              <p:cNvSpPr/>
              <p:nvPr/>
            </p:nvSpPr>
            <p:spPr>
              <a:xfrm>
                <a:off x="302750" y="2832500"/>
                <a:ext cx="398800" cy="207325"/>
              </a:xfrm>
              <a:custGeom>
                <a:avLst/>
                <a:gdLst/>
                <a:ahLst/>
                <a:cxnLst/>
                <a:rect l="l" t="t" r="r" b="b"/>
                <a:pathLst>
                  <a:path w="15952" h="8293" extrusionOk="0">
                    <a:moveTo>
                      <a:pt x="8594" y="1702"/>
                    </a:moveTo>
                    <a:cubicBezTo>
                      <a:pt x="8599" y="1705"/>
                      <a:pt x="8605" y="1707"/>
                      <a:pt x="8610" y="1707"/>
                    </a:cubicBezTo>
                    <a:cubicBezTo>
                      <a:pt x="8604" y="1705"/>
                      <a:pt x="8599" y="1704"/>
                      <a:pt x="8594" y="1702"/>
                    </a:cubicBezTo>
                    <a:close/>
                    <a:moveTo>
                      <a:pt x="4624" y="2600"/>
                    </a:moveTo>
                    <a:cubicBezTo>
                      <a:pt x="4619" y="2604"/>
                      <a:pt x="4614" y="2607"/>
                      <a:pt x="4610" y="2610"/>
                    </a:cubicBezTo>
                    <a:cubicBezTo>
                      <a:pt x="4616" y="2607"/>
                      <a:pt x="4621" y="2603"/>
                      <a:pt x="4624" y="2600"/>
                    </a:cubicBezTo>
                    <a:close/>
                    <a:moveTo>
                      <a:pt x="11683" y="2951"/>
                    </a:moveTo>
                    <a:cubicBezTo>
                      <a:pt x="11683" y="2954"/>
                      <a:pt x="11685" y="2956"/>
                      <a:pt x="11690" y="2956"/>
                    </a:cubicBezTo>
                    <a:lnTo>
                      <a:pt x="11690" y="2956"/>
                    </a:lnTo>
                    <a:cubicBezTo>
                      <a:pt x="11687" y="2954"/>
                      <a:pt x="11685" y="2953"/>
                      <a:pt x="11683" y="2951"/>
                    </a:cubicBezTo>
                    <a:close/>
                    <a:moveTo>
                      <a:pt x="1415" y="3829"/>
                    </a:moveTo>
                    <a:lnTo>
                      <a:pt x="1391" y="3878"/>
                    </a:lnTo>
                    <a:lnTo>
                      <a:pt x="1391" y="3878"/>
                    </a:lnTo>
                    <a:cubicBezTo>
                      <a:pt x="1398" y="3862"/>
                      <a:pt x="1406" y="3847"/>
                      <a:pt x="1414" y="3831"/>
                    </a:cubicBezTo>
                    <a:lnTo>
                      <a:pt x="1414" y="3831"/>
                    </a:lnTo>
                    <a:cubicBezTo>
                      <a:pt x="1414" y="3830"/>
                      <a:pt x="1415" y="3830"/>
                      <a:pt x="1415" y="3829"/>
                    </a:cubicBezTo>
                    <a:close/>
                    <a:moveTo>
                      <a:pt x="2596" y="5025"/>
                    </a:moveTo>
                    <a:cubicBezTo>
                      <a:pt x="2595" y="5026"/>
                      <a:pt x="2595" y="5027"/>
                      <a:pt x="2594" y="5028"/>
                    </a:cubicBezTo>
                    <a:lnTo>
                      <a:pt x="2594" y="5028"/>
                    </a:lnTo>
                    <a:cubicBezTo>
                      <a:pt x="2596" y="5026"/>
                      <a:pt x="2597" y="5025"/>
                      <a:pt x="2596" y="5025"/>
                    </a:cubicBezTo>
                    <a:close/>
                    <a:moveTo>
                      <a:pt x="2594" y="5028"/>
                    </a:moveTo>
                    <a:cubicBezTo>
                      <a:pt x="2591" y="5031"/>
                      <a:pt x="2586" y="5037"/>
                      <a:pt x="2586" y="5049"/>
                    </a:cubicBezTo>
                    <a:cubicBezTo>
                      <a:pt x="2588" y="5042"/>
                      <a:pt x="2591" y="5035"/>
                      <a:pt x="2594" y="5028"/>
                    </a:cubicBezTo>
                    <a:close/>
                    <a:moveTo>
                      <a:pt x="1505" y="7629"/>
                    </a:moveTo>
                    <a:cubicBezTo>
                      <a:pt x="1507" y="7629"/>
                      <a:pt x="1509" y="7631"/>
                      <a:pt x="1512" y="7634"/>
                    </a:cubicBezTo>
                    <a:lnTo>
                      <a:pt x="1499" y="7728"/>
                    </a:lnTo>
                    <a:lnTo>
                      <a:pt x="1499" y="7728"/>
                    </a:lnTo>
                    <a:cubicBezTo>
                      <a:pt x="1502" y="7664"/>
                      <a:pt x="1497" y="7629"/>
                      <a:pt x="1505" y="7629"/>
                    </a:cubicBezTo>
                    <a:close/>
                    <a:moveTo>
                      <a:pt x="8000" y="0"/>
                    </a:moveTo>
                    <a:cubicBezTo>
                      <a:pt x="8098" y="0"/>
                      <a:pt x="8049" y="24"/>
                      <a:pt x="7976" y="24"/>
                    </a:cubicBezTo>
                    <a:cubicBezTo>
                      <a:pt x="7878" y="16"/>
                      <a:pt x="7813" y="14"/>
                      <a:pt x="7770" y="14"/>
                    </a:cubicBezTo>
                    <a:cubicBezTo>
                      <a:pt x="7683" y="14"/>
                      <a:pt x="7683" y="24"/>
                      <a:pt x="7683" y="24"/>
                    </a:cubicBezTo>
                    <a:cubicBezTo>
                      <a:pt x="7683" y="24"/>
                      <a:pt x="7659" y="49"/>
                      <a:pt x="7366" y="73"/>
                    </a:cubicBezTo>
                    <a:cubicBezTo>
                      <a:pt x="7195" y="73"/>
                      <a:pt x="6927" y="98"/>
                      <a:pt x="6586" y="146"/>
                    </a:cubicBezTo>
                    <a:cubicBezTo>
                      <a:pt x="6415" y="171"/>
                      <a:pt x="6220" y="220"/>
                      <a:pt x="6025" y="244"/>
                    </a:cubicBezTo>
                    <a:lnTo>
                      <a:pt x="5439" y="415"/>
                    </a:lnTo>
                    <a:lnTo>
                      <a:pt x="4903" y="634"/>
                    </a:lnTo>
                    <a:cubicBezTo>
                      <a:pt x="4708" y="707"/>
                      <a:pt x="4561" y="780"/>
                      <a:pt x="4415" y="854"/>
                    </a:cubicBezTo>
                    <a:cubicBezTo>
                      <a:pt x="4269" y="927"/>
                      <a:pt x="4147" y="1000"/>
                      <a:pt x="4025" y="1073"/>
                    </a:cubicBezTo>
                    <a:lnTo>
                      <a:pt x="3756" y="1244"/>
                    </a:lnTo>
                    <a:cubicBezTo>
                      <a:pt x="3515" y="1485"/>
                      <a:pt x="3178" y="1679"/>
                      <a:pt x="2982" y="1920"/>
                    </a:cubicBezTo>
                    <a:lnTo>
                      <a:pt x="2982" y="1920"/>
                    </a:lnTo>
                    <a:cubicBezTo>
                      <a:pt x="2672" y="2207"/>
                      <a:pt x="2385" y="2494"/>
                      <a:pt x="2122" y="2805"/>
                    </a:cubicBezTo>
                    <a:cubicBezTo>
                      <a:pt x="2049" y="2927"/>
                      <a:pt x="1951" y="3024"/>
                      <a:pt x="1878" y="3122"/>
                    </a:cubicBezTo>
                    <a:cubicBezTo>
                      <a:pt x="1781" y="3244"/>
                      <a:pt x="1708" y="3341"/>
                      <a:pt x="1659" y="3439"/>
                    </a:cubicBezTo>
                    <a:cubicBezTo>
                      <a:pt x="1550" y="3570"/>
                      <a:pt x="1480" y="3700"/>
                      <a:pt x="1414" y="3831"/>
                    </a:cubicBezTo>
                    <a:lnTo>
                      <a:pt x="1414" y="3831"/>
                    </a:lnTo>
                    <a:cubicBezTo>
                      <a:pt x="1268" y="4146"/>
                      <a:pt x="1244" y="4073"/>
                      <a:pt x="1098" y="4293"/>
                    </a:cubicBezTo>
                    <a:cubicBezTo>
                      <a:pt x="1171" y="4293"/>
                      <a:pt x="1073" y="4561"/>
                      <a:pt x="1049" y="4658"/>
                    </a:cubicBezTo>
                    <a:cubicBezTo>
                      <a:pt x="976" y="4805"/>
                      <a:pt x="878" y="5146"/>
                      <a:pt x="781" y="5390"/>
                    </a:cubicBezTo>
                    <a:lnTo>
                      <a:pt x="756" y="5390"/>
                    </a:lnTo>
                    <a:cubicBezTo>
                      <a:pt x="708" y="5585"/>
                      <a:pt x="561" y="6000"/>
                      <a:pt x="512" y="6122"/>
                    </a:cubicBezTo>
                    <a:cubicBezTo>
                      <a:pt x="464" y="6268"/>
                      <a:pt x="366" y="6512"/>
                      <a:pt x="293" y="6732"/>
                    </a:cubicBezTo>
                    <a:cubicBezTo>
                      <a:pt x="220" y="6975"/>
                      <a:pt x="171" y="7219"/>
                      <a:pt x="147" y="7463"/>
                    </a:cubicBezTo>
                    <a:lnTo>
                      <a:pt x="0" y="7780"/>
                    </a:lnTo>
                    <a:lnTo>
                      <a:pt x="0" y="7829"/>
                    </a:lnTo>
                    <a:cubicBezTo>
                      <a:pt x="171" y="7951"/>
                      <a:pt x="366" y="8024"/>
                      <a:pt x="586" y="8073"/>
                    </a:cubicBezTo>
                    <a:cubicBezTo>
                      <a:pt x="706" y="8113"/>
                      <a:pt x="843" y="8141"/>
                      <a:pt x="975" y="8141"/>
                    </a:cubicBezTo>
                    <a:cubicBezTo>
                      <a:pt x="1163" y="8141"/>
                      <a:pt x="1339" y="8084"/>
                      <a:pt x="1439" y="7927"/>
                    </a:cubicBezTo>
                    <a:lnTo>
                      <a:pt x="1464" y="7927"/>
                    </a:lnTo>
                    <a:lnTo>
                      <a:pt x="1488" y="7829"/>
                    </a:lnTo>
                    <a:cubicBezTo>
                      <a:pt x="1492" y="7808"/>
                      <a:pt x="1494" y="7788"/>
                      <a:pt x="1496" y="7770"/>
                    </a:cubicBezTo>
                    <a:lnTo>
                      <a:pt x="1496" y="7770"/>
                    </a:lnTo>
                    <a:cubicBezTo>
                      <a:pt x="1500" y="7753"/>
                      <a:pt x="1504" y="7746"/>
                      <a:pt x="1507" y="7746"/>
                    </a:cubicBezTo>
                    <a:cubicBezTo>
                      <a:pt x="1516" y="7746"/>
                      <a:pt x="1521" y="7798"/>
                      <a:pt x="1537" y="7829"/>
                    </a:cubicBezTo>
                    <a:cubicBezTo>
                      <a:pt x="1537" y="7780"/>
                      <a:pt x="1561" y="7732"/>
                      <a:pt x="1586" y="7683"/>
                    </a:cubicBezTo>
                    <a:cubicBezTo>
                      <a:pt x="1586" y="7678"/>
                      <a:pt x="1585" y="7676"/>
                      <a:pt x="1583" y="7676"/>
                    </a:cubicBezTo>
                    <a:cubicBezTo>
                      <a:pt x="1576" y="7676"/>
                      <a:pt x="1557" y="7712"/>
                      <a:pt x="1537" y="7732"/>
                    </a:cubicBezTo>
                    <a:cubicBezTo>
                      <a:pt x="1537" y="7634"/>
                      <a:pt x="1537" y="7536"/>
                      <a:pt x="1561" y="7463"/>
                    </a:cubicBezTo>
                    <a:cubicBezTo>
                      <a:pt x="1610" y="7341"/>
                      <a:pt x="1634" y="7463"/>
                      <a:pt x="1659" y="7317"/>
                    </a:cubicBezTo>
                    <a:cubicBezTo>
                      <a:pt x="1878" y="6512"/>
                      <a:pt x="2195" y="5756"/>
                      <a:pt x="2586" y="5024"/>
                    </a:cubicBezTo>
                    <a:cubicBezTo>
                      <a:pt x="2591" y="5024"/>
                      <a:pt x="2594" y="5024"/>
                      <a:pt x="2596" y="5025"/>
                    </a:cubicBezTo>
                    <a:lnTo>
                      <a:pt x="2596" y="5025"/>
                    </a:lnTo>
                    <a:cubicBezTo>
                      <a:pt x="2644" y="4914"/>
                      <a:pt x="2711" y="4824"/>
                      <a:pt x="2756" y="4756"/>
                    </a:cubicBezTo>
                    <a:cubicBezTo>
                      <a:pt x="2805" y="4658"/>
                      <a:pt x="2854" y="4536"/>
                      <a:pt x="2927" y="4439"/>
                    </a:cubicBezTo>
                    <a:cubicBezTo>
                      <a:pt x="2951" y="4415"/>
                      <a:pt x="2976" y="4390"/>
                      <a:pt x="3025" y="4390"/>
                    </a:cubicBezTo>
                    <a:cubicBezTo>
                      <a:pt x="3025" y="4341"/>
                      <a:pt x="3073" y="4268"/>
                      <a:pt x="3098" y="4219"/>
                    </a:cubicBezTo>
                    <a:lnTo>
                      <a:pt x="3220" y="4073"/>
                    </a:lnTo>
                    <a:cubicBezTo>
                      <a:pt x="3244" y="4000"/>
                      <a:pt x="3293" y="3951"/>
                      <a:pt x="3342" y="3878"/>
                    </a:cubicBezTo>
                    <a:cubicBezTo>
                      <a:pt x="3439" y="3756"/>
                      <a:pt x="3537" y="3658"/>
                      <a:pt x="3634" y="3537"/>
                    </a:cubicBezTo>
                    <a:cubicBezTo>
                      <a:pt x="3683" y="3463"/>
                      <a:pt x="3756" y="3415"/>
                      <a:pt x="3756" y="3390"/>
                    </a:cubicBezTo>
                    <a:lnTo>
                      <a:pt x="3732" y="3341"/>
                    </a:lnTo>
                    <a:cubicBezTo>
                      <a:pt x="3805" y="3256"/>
                      <a:pt x="3823" y="3256"/>
                      <a:pt x="3845" y="3256"/>
                    </a:cubicBezTo>
                    <a:cubicBezTo>
                      <a:pt x="3866" y="3256"/>
                      <a:pt x="3890" y="3256"/>
                      <a:pt x="3976" y="3171"/>
                    </a:cubicBezTo>
                    <a:cubicBezTo>
                      <a:pt x="3976" y="3049"/>
                      <a:pt x="4244" y="2927"/>
                      <a:pt x="4269" y="2854"/>
                    </a:cubicBezTo>
                    <a:cubicBezTo>
                      <a:pt x="4269" y="2854"/>
                      <a:pt x="4331" y="2822"/>
                      <a:pt x="4356" y="2822"/>
                    </a:cubicBezTo>
                    <a:cubicBezTo>
                      <a:pt x="4362" y="2822"/>
                      <a:pt x="4366" y="2824"/>
                      <a:pt x="4366" y="2829"/>
                    </a:cubicBezTo>
                    <a:cubicBezTo>
                      <a:pt x="4366" y="2756"/>
                      <a:pt x="4464" y="2732"/>
                      <a:pt x="4488" y="2683"/>
                    </a:cubicBezTo>
                    <a:cubicBezTo>
                      <a:pt x="4504" y="2667"/>
                      <a:pt x="4507" y="2661"/>
                      <a:pt x="4503" y="2661"/>
                    </a:cubicBezTo>
                    <a:cubicBezTo>
                      <a:pt x="4496" y="2661"/>
                      <a:pt x="4464" y="2683"/>
                      <a:pt x="4464" y="2683"/>
                    </a:cubicBezTo>
                    <a:lnTo>
                      <a:pt x="4561" y="2585"/>
                    </a:lnTo>
                    <a:cubicBezTo>
                      <a:pt x="4575" y="2578"/>
                      <a:pt x="4590" y="2575"/>
                      <a:pt x="4602" y="2575"/>
                    </a:cubicBezTo>
                    <a:cubicBezTo>
                      <a:pt x="4625" y="2575"/>
                      <a:pt x="4639" y="2587"/>
                      <a:pt x="4624" y="2600"/>
                    </a:cubicBezTo>
                    <a:lnTo>
                      <a:pt x="4624" y="2600"/>
                    </a:lnTo>
                    <a:cubicBezTo>
                      <a:pt x="4704" y="2549"/>
                      <a:pt x="4866" y="2456"/>
                      <a:pt x="5049" y="2341"/>
                    </a:cubicBezTo>
                    <a:cubicBezTo>
                      <a:pt x="5293" y="2219"/>
                      <a:pt x="5537" y="2098"/>
                      <a:pt x="5805" y="2000"/>
                    </a:cubicBezTo>
                    <a:cubicBezTo>
                      <a:pt x="5878" y="1976"/>
                      <a:pt x="5927" y="1951"/>
                      <a:pt x="6000" y="1927"/>
                    </a:cubicBezTo>
                    <a:lnTo>
                      <a:pt x="6195" y="1878"/>
                    </a:lnTo>
                    <a:cubicBezTo>
                      <a:pt x="6317" y="1829"/>
                      <a:pt x="6464" y="1805"/>
                      <a:pt x="6586" y="1780"/>
                    </a:cubicBezTo>
                    <a:lnTo>
                      <a:pt x="6756" y="1756"/>
                    </a:lnTo>
                    <a:lnTo>
                      <a:pt x="6903" y="1732"/>
                    </a:lnTo>
                    <a:cubicBezTo>
                      <a:pt x="7000" y="1732"/>
                      <a:pt x="7073" y="1707"/>
                      <a:pt x="7122" y="1707"/>
                    </a:cubicBezTo>
                    <a:cubicBezTo>
                      <a:pt x="7098" y="1683"/>
                      <a:pt x="7049" y="1683"/>
                      <a:pt x="7000" y="1683"/>
                    </a:cubicBezTo>
                    <a:cubicBezTo>
                      <a:pt x="6951" y="1683"/>
                      <a:pt x="6903" y="1683"/>
                      <a:pt x="6878" y="1659"/>
                    </a:cubicBezTo>
                    <a:cubicBezTo>
                      <a:pt x="6939" y="1634"/>
                      <a:pt x="6982" y="1634"/>
                      <a:pt x="7015" y="1634"/>
                    </a:cubicBezTo>
                    <a:cubicBezTo>
                      <a:pt x="7049" y="1634"/>
                      <a:pt x="7073" y="1634"/>
                      <a:pt x="7098" y="1610"/>
                    </a:cubicBezTo>
                    <a:cubicBezTo>
                      <a:pt x="7122" y="1646"/>
                      <a:pt x="7183" y="1646"/>
                      <a:pt x="7250" y="1646"/>
                    </a:cubicBezTo>
                    <a:cubicBezTo>
                      <a:pt x="7317" y="1646"/>
                      <a:pt x="7390" y="1646"/>
                      <a:pt x="7439" y="1683"/>
                    </a:cubicBezTo>
                    <a:lnTo>
                      <a:pt x="7464" y="1659"/>
                    </a:lnTo>
                    <a:lnTo>
                      <a:pt x="7537" y="1683"/>
                    </a:lnTo>
                    <a:cubicBezTo>
                      <a:pt x="7634" y="1659"/>
                      <a:pt x="7732" y="1659"/>
                      <a:pt x="7829" y="1659"/>
                    </a:cubicBezTo>
                    <a:cubicBezTo>
                      <a:pt x="7903" y="1659"/>
                      <a:pt x="8000" y="1683"/>
                      <a:pt x="8098" y="1683"/>
                    </a:cubicBezTo>
                    <a:lnTo>
                      <a:pt x="8390" y="1683"/>
                    </a:lnTo>
                    <a:cubicBezTo>
                      <a:pt x="8458" y="1683"/>
                      <a:pt x="8526" y="1683"/>
                      <a:pt x="8594" y="1702"/>
                    </a:cubicBezTo>
                    <a:lnTo>
                      <a:pt x="8594" y="1702"/>
                    </a:lnTo>
                    <a:cubicBezTo>
                      <a:pt x="8571" y="1690"/>
                      <a:pt x="8551" y="1659"/>
                      <a:pt x="8610" y="1659"/>
                    </a:cubicBezTo>
                    <a:cubicBezTo>
                      <a:pt x="8610" y="1683"/>
                      <a:pt x="8659" y="1683"/>
                      <a:pt x="8707" y="1683"/>
                    </a:cubicBezTo>
                    <a:cubicBezTo>
                      <a:pt x="8756" y="1683"/>
                      <a:pt x="8805" y="1683"/>
                      <a:pt x="8829" y="1707"/>
                    </a:cubicBezTo>
                    <a:cubicBezTo>
                      <a:pt x="8878" y="1707"/>
                      <a:pt x="8981" y="1740"/>
                      <a:pt x="9030" y="1740"/>
                    </a:cubicBezTo>
                    <a:cubicBezTo>
                      <a:pt x="9053" y="1740"/>
                      <a:pt x="9064" y="1733"/>
                      <a:pt x="9052" y="1712"/>
                    </a:cubicBezTo>
                    <a:lnTo>
                      <a:pt x="9052" y="1712"/>
                    </a:lnTo>
                    <a:cubicBezTo>
                      <a:pt x="9086" y="1759"/>
                      <a:pt x="9264" y="1805"/>
                      <a:pt x="9146" y="1805"/>
                    </a:cubicBezTo>
                    <a:cubicBezTo>
                      <a:pt x="9195" y="1829"/>
                      <a:pt x="9244" y="1854"/>
                      <a:pt x="9317" y="1854"/>
                    </a:cubicBezTo>
                    <a:lnTo>
                      <a:pt x="9244" y="1805"/>
                    </a:lnTo>
                    <a:lnTo>
                      <a:pt x="9244" y="1805"/>
                    </a:lnTo>
                    <a:cubicBezTo>
                      <a:pt x="9439" y="1854"/>
                      <a:pt x="9537" y="1951"/>
                      <a:pt x="9707" y="1951"/>
                    </a:cubicBezTo>
                    <a:lnTo>
                      <a:pt x="9634" y="1902"/>
                    </a:lnTo>
                    <a:lnTo>
                      <a:pt x="9634" y="1902"/>
                    </a:lnTo>
                    <a:cubicBezTo>
                      <a:pt x="9756" y="1927"/>
                      <a:pt x="9854" y="1976"/>
                      <a:pt x="9903" y="2049"/>
                    </a:cubicBezTo>
                    <a:lnTo>
                      <a:pt x="9756" y="2024"/>
                    </a:lnTo>
                    <a:lnTo>
                      <a:pt x="9756" y="2024"/>
                    </a:lnTo>
                    <a:lnTo>
                      <a:pt x="10024" y="2122"/>
                    </a:lnTo>
                    <a:cubicBezTo>
                      <a:pt x="10098" y="2146"/>
                      <a:pt x="10171" y="2171"/>
                      <a:pt x="10268" y="2195"/>
                    </a:cubicBezTo>
                    <a:lnTo>
                      <a:pt x="10195" y="2171"/>
                    </a:lnTo>
                    <a:lnTo>
                      <a:pt x="10195" y="2171"/>
                    </a:lnTo>
                    <a:cubicBezTo>
                      <a:pt x="10488" y="2244"/>
                      <a:pt x="10732" y="2366"/>
                      <a:pt x="11000" y="2488"/>
                    </a:cubicBezTo>
                    <a:cubicBezTo>
                      <a:pt x="11317" y="2683"/>
                      <a:pt x="11634" y="2878"/>
                      <a:pt x="11732" y="2927"/>
                    </a:cubicBezTo>
                    <a:lnTo>
                      <a:pt x="11683" y="2829"/>
                    </a:lnTo>
                    <a:lnTo>
                      <a:pt x="11854" y="2902"/>
                    </a:lnTo>
                    <a:cubicBezTo>
                      <a:pt x="11833" y="2902"/>
                      <a:pt x="11722" y="2956"/>
                      <a:pt x="11691" y="2956"/>
                    </a:cubicBezTo>
                    <a:cubicBezTo>
                      <a:pt x="11691" y="2956"/>
                      <a:pt x="11690" y="2956"/>
                      <a:pt x="11690" y="2956"/>
                    </a:cubicBezTo>
                    <a:lnTo>
                      <a:pt x="11690" y="2956"/>
                    </a:lnTo>
                    <a:cubicBezTo>
                      <a:pt x="12077" y="3248"/>
                      <a:pt x="12416" y="3587"/>
                      <a:pt x="12732" y="3951"/>
                    </a:cubicBezTo>
                    <a:cubicBezTo>
                      <a:pt x="13049" y="4341"/>
                      <a:pt x="13317" y="4756"/>
                      <a:pt x="13537" y="5171"/>
                    </a:cubicBezTo>
                    <a:cubicBezTo>
                      <a:pt x="13561" y="5244"/>
                      <a:pt x="13549" y="5262"/>
                      <a:pt x="13531" y="5262"/>
                    </a:cubicBezTo>
                    <a:cubicBezTo>
                      <a:pt x="13512" y="5262"/>
                      <a:pt x="13488" y="5244"/>
                      <a:pt x="13488" y="5244"/>
                    </a:cubicBezTo>
                    <a:lnTo>
                      <a:pt x="13488" y="5244"/>
                    </a:lnTo>
                    <a:cubicBezTo>
                      <a:pt x="13561" y="5390"/>
                      <a:pt x="13561" y="5293"/>
                      <a:pt x="13610" y="5439"/>
                    </a:cubicBezTo>
                    <a:cubicBezTo>
                      <a:pt x="13610" y="5447"/>
                      <a:pt x="13607" y="5450"/>
                      <a:pt x="13603" y="5450"/>
                    </a:cubicBezTo>
                    <a:cubicBezTo>
                      <a:pt x="13594" y="5450"/>
                      <a:pt x="13577" y="5439"/>
                      <a:pt x="13561" y="5439"/>
                    </a:cubicBezTo>
                    <a:cubicBezTo>
                      <a:pt x="13610" y="5488"/>
                      <a:pt x="13610" y="5561"/>
                      <a:pt x="13634" y="5561"/>
                    </a:cubicBezTo>
                    <a:cubicBezTo>
                      <a:pt x="13610" y="5463"/>
                      <a:pt x="13683" y="5488"/>
                      <a:pt x="13707" y="5439"/>
                    </a:cubicBezTo>
                    <a:lnTo>
                      <a:pt x="13732" y="5512"/>
                    </a:lnTo>
                    <a:cubicBezTo>
                      <a:pt x="13756" y="5561"/>
                      <a:pt x="13781" y="5610"/>
                      <a:pt x="13781" y="5610"/>
                    </a:cubicBezTo>
                    <a:lnTo>
                      <a:pt x="13732" y="5610"/>
                    </a:lnTo>
                    <a:cubicBezTo>
                      <a:pt x="13756" y="5658"/>
                      <a:pt x="13878" y="5683"/>
                      <a:pt x="13927" y="5878"/>
                    </a:cubicBezTo>
                    <a:cubicBezTo>
                      <a:pt x="14049" y="6195"/>
                      <a:pt x="14146" y="6536"/>
                      <a:pt x="14244" y="6878"/>
                    </a:cubicBezTo>
                    <a:cubicBezTo>
                      <a:pt x="14220" y="6878"/>
                      <a:pt x="14195" y="6805"/>
                      <a:pt x="14171" y="6756"/>
                    </a:cubicBezTo>
                    <a:lnTo>
                      <a:pt x="14171" y="6756"/>
                    </a:lnTo>
                    <a:cubicBezTo>
                      <a:pt x="14171" y="6805"/>
                      <a:pt x="14195" y="6854"/>
                      <a:pt x="14195" y="6902"/>
                    </a:cubicBezTo>
                    <a:cubicBezTo>
                      <a:pt x="14195" y="6886"/>
                      <a:pt x="14197" y="6879"/>
                      <a:pt x="14199" y="6879"/>
                    </a:cubicBezTo>
                    <a:cubicBezTo>
                      <a:pt x="14209" y="6879"/>
                      <a:pt x="14234" y="6989"/>
                      <a:pt x="14242" y="6989"/>
                    </a:cubicBezTo>
                    <a:cubicBezTo>
                      <a:pt x="14243" y="6989"/>
                      <a:pt x="14244" y="6985"/>
                      <a:pt x="14244" y="6975"/>
                    </a:cubicBezTo>
                    <a:cubicBezTo>
                      <a:pt x="14341" y="7219"/>
                      <a:pt x="14415" y="7488"/>
                      <a:pt x="14463" y="7756"/>
                    </a:cubicBezTo>
                    <a:cubicBezTo>
                      <a:pt x="14488" y="7756"/>
                      <a:pt x="14854" y="7829"/>
                      <a:pt x="15171" y="7902"/>
                    </a:cubicBezTo>
                    <a:cubicBezTo>
                      <a:pt x="15512" y="8000"/>
                      <a:pt x="15854" y="8097"/>
                      <a:pt x="15902" y="8097"/>
                    </a:cubicBezTo>
                    <a:cubicBezTo>
                      <a:pt x="15902" y="8171"/>
                      <a:pt x="15902" y="8219"/>
                      <a:pt x="15902" y="8292"/>
                    </a:cubicBezTo>
                    <a:cubicBezTo>
                      <a:pt x="15927" y="8195"/>
                      <a:pt x="15927" y="8122"/>
                      <a:pt x="15902" y="8024"/>
                    </a:cubicBezTo>
                    <a:lnTo>
                      <a:pt x="15854" y="8024"/>
                    </a:lnTo>
                    <a:cubicBezTo>
                      <a:pt x="15805" y="7829"/>
                      <a:pt x="15878" y="7975"/>
                      <a:pt x="15854" y="7780"/>
                    </a:cubicBezTo>
                    <a:cubicBezTo>
                      <a:pt x="15878" y="7780"/>
                      <a:pt x="15902" y="7951"/>
                      <a:pt x="15927" y="8097"/>
                    </a:cubicBezTo>
                    <a:cubicBezTo>
                      <a:pt x="15927" y="7951"/>
                      <a:pt x="15927" y="7805"/>
                      <a:pt x="15902" y="7756"/>
                    </a:cubicBezTo>
                    <a:cubicBezTo>
                      <a:pt x="15902" y="7634"/>
                      <a:pt x="15951" y="7756"/>
                      <a:pt x="15927" y="7610"/>
                    </a:cubicBezTo>
                    <a:cubicBezTo>
                      <a:pt x="15878" y="7488"/>
                      <a:pt x="15854" y="7366"/>
                      <a:pt x="15854" y="7219"/>
                    </a:cubicBezTo>
                    <a:cubicBezTo>
                      <a:pt x="15829" y="6927"/>
                      <a:pt x="15707" y="6780"/>
                      <a:pt x="15659" y="6488"/>
                    </a:cubicBezTo>
                    <a:lnTo>
                      <a:pt x="15659" y="6488"/>
                    </a:lnTo>
                    <a:lnTo>
                      <a:pt x="15683" y="6512"/>
                    </a:lnTo>
                    <a:cubicBezTo>
                      <a:pt x="15683" y="6414"/>
                      <a:pt x="15610" y="6195"/>
                      <a:pt x="15561" y="6049"/>
                    </a:cubicBezTo>
                    <a:cubicBezTo>
                      <a:pt x="15561" y="6077"/>
                      <a:pt x="15561" y="6105"/>
                      <a:pt x="15556" y="6105"/>
                    </a:cubicBezTo>
                    <a:cubicBezTo>
                      <a:pt x="15553" y="6105"/>
                      <a:pt x="15547" y="6090"/>
                      <a:pt x="15537" y="6049"/>
                    </a:cubicBezTo>
                    <a:cubicBezTo>
                      <a:pt x="15512" y="5951"/>
                      <a:pt x="15488" y="5854"/>
                      <a:pt x="15463" y="5780"/>
                    </a:cubicBezTo>
                    <a:cubicBezTo>
                      <a:pt x="15439" y="5707"/>
                      <a:pt x="15415" y="5634"/>
                      <a:pt x="15390" y="5536"/>
                    </a:cubicBezTo>
                    <a:lnTo>
                      <a:pt x="15317" y="5415"/>
                    </a:lnTo>
                    <a:cubicBezTo>
                      <a:pt x="15024" y="4732"/>
                      <a:pt x="14683" y="4097"/>
                      <a:pt x="14244" y="3512"/>
                    </a:cubicBezTo>
                    <a:cubicBezTo>
                      <a:pt x="13805" y="2927"/>
                      <a:pt x="13317" y="2390"/>
                      <a:pt x="12756" y="1927"/>
                    </a:cubicBezTo>
                    <a:lnTo>
                      <a:pt x="12781" y="1927"/>
                    </a:lnTo>
                    <a:cubicBezTo>
                      <a:pt x="12195" y="1415"/>
                      <a:pt x="11537" y="1024"/>
                      <a:pt x="10829" y="707"/>
                    </a:cubicBezTo>
                    <a:cubicBezTo>
                      <a:pt x="10122" y="366"/>
                      <a:pt x="9366" y="171"/>
                      <a:pt x="8610" y="98"/>
                    </a:cubicBezTo>
                    <a:cubicBezTo>
                      <a:pt x="8415" y="24"/>
                      <a:pt x="8195" y="0"/>
                      <a:pt x="800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0" name="Google Shape;580;p17"/>
            <p:cNvSpPr/>
            <p:nvPr/>
          </p:nvSpPr>
          <p:spPr>
            <a:xfrm>
              <a:off x="400925" y="3037350"/>
              <a:ext cx="2450" cy="3700"/>
            </a:xfrm>
            <a:custGeom>
              <a:avLst/>
              <a:gdLst/>
              <a:ahLst/>
              <a:cxnLst/>
              <a:rect l="l" t="t" r="r" b="b"/>
              <a:pathLst>
                <a:path w="98" h="148" extrusionOk="0">
                  <a:moveTo>
                    <a:pt x="98" y="1"/>
                  </a:moveTo>
                  <a:lnTo>
                    <a:pt x="98" y="1"/>
                  </a:lnTo>
                  <a:cubicBezTo>
                    <a:pt x="49" y="25"/>
                    <a:pt x="0" y="74"/>
                    <a:pt x="0" y="147"/>
                  </a:cubicBezTo>
                  <a:cubicBezTo>
                    <a:pt x="49" y="98"/>
                    <a:pt x="73" y="50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7"/>
            <p:cNvSpPr/>
            <p:nvPr/>
          </p:nvSpPr>
          <p:spPr>
            <a:xfrm>
              <a:off x="403350" y="3037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7"/>
            <p:cNvSpPr/>
            <p:nvPr/>
          </p:nvSpPr>
          <p:spPr>
            <a:xfrm>
              <a:off x="365550" y="2914800"/>
              <a:ext cx="267700" cy="124800"/>
            </a:xfrm>
            <a:custGeom>
              <a:avLst/>
              <a:gdLst/>
              <a:ahLst/>
              <a:cxnLst/>
              <a:rect l="l" t="t" r="r" b="b"/>
              <a:pathLst>
                <a:path w="10708" h="4992" extrusionOk="0">
                  <a:moveTo>
                    <a:pt x="2206" y="3416"/>
                  </a:moveTo>
                  <a:lnTo>
                    <a:pt x="2206" y="3416"/>
                  </a:lnTo>
                  <a:cubicBezTo>
                    <a:pt x="2205" y="3416"/>
                    <a:pt x="2205" y="3417"/>
                    <a:pt x="2205" y="3418"/>
                  </a:cubicBezTo>
                  <a:lnTo>
                    <a:pt x="2205" y="3418"/>
                  </a:lnTo>
                  <a:cubicBezTo>
                    <a:pt x="2206" y="3417"/>
                    <a:pt x="2207" y="3416"/>
                    <a:pt x="2206" y="3416"/>
                  </a:cubicBezTo>
                  <a:close/>
                  <a:moveTo>
                    <a:pt x="2205" y="3418"/>
                  </a:moveTo>
                  <a:cubicBezTo>
                    <a:pt x="2202" y="3421"/>
                    <a:pt x="2196" y="3427"/>
                    <a:pt x="2196" y="3440"/>
                  </a:cubicBezTo>
                  <a:cubicBezTo>
                    <a:pt x="2198" y="3432"/>
                    <a:pt x="2201" y="3425"/>
                    <a:pt x="2205" y="3418"/>
                  </a:cubicBezTo>
                  <a:close/>
                  <a:moveTo>
                    <a:pt x="1464" y="4757"/>
                  </a:moveTo>
                  <a:lnTo>
                    <a:pt x="1451" y="4807"/>
                  </a:lnTo>
                  <a:lnTo>
                    <a:pt x="1451" y="4807"/>
                  </a:lnTo>
                  <a:cubicBezTo>
                    <a:pt x="1453" y="4778"/>
                    <a:pt x="1448" y="4757"/>
                    <a:pt x="1464" y="4757"/>
                  </a:cubicBezTo>
                  <a:close/>
                  <a:moveTo>
                    <a:pt x="5171" y="1"/>
                  </a:moveTo>
                  <a:cubicBezTo>
                    <a:pt x="5244" y="1"/>
                    <a:pt x="5220" y="25"/>
                    <a:pt x="5171" y="49"/>
                  </a:cubicBezTo>
                  <a:cubicBezTo>
                    <a:pt x="4830" y="74"/>
                    <a:pt x="5147" y="74"/>
                    <a:pt x="4805" y="123"/>
                  </a:cubicBezTo>
                  <a:lnTo>
                    <a:pt x="4610" y="147"/>
                  </a:lnTo>
                  <a:lnTo>
                    <a:pt x="4366" y="220"/>
                  </a:lnTo>
                  <a:cubicBezTo>
                    <a:pt x="4147" y="245"/>
                    <a:pt x="3927" y="318"/>
                    <a:pt x="3683" y="391"/>
                  </a:cubicBezTo>
                  <a:cubicBezTo>
                    <a:pt x="3586" y="415"/>
                    <a:pt x="3464" y="464"/>
                    <a:pt x="3366" y="488"/>
                  </a:cubicBezTo>
                  <a:cubicBezTo>
                    <a:pt x="3244" y="537"/>
                    <a:pt x="3147" y="562"/>
                    <a:pt x="3049" y="610"/>
                  </a:cubicBezTo>
                  <a:cubicBezTo>
                    <a:pt x="2878" y="708"/>
                    <a:pt x="2708" y="781"/>
                    <a:pt x="2635" y="805"/>
                  </a:cubicBezTo>
                  <a:cubicBezTo>
                    <a:pt x="2513" y="952"/>
                    <a:pt x="2269" y="1049"/>
                    <a:pt x="2147" y="1196"/>
                  </a:cubicBezTo>
                  <a:lnTo>
                    <a:pt x="2147" y="1171"/>
                  </a:lnTo>
                  <a:cubicBezTo>
                    <a:pt x="2098" y="1220"/>
                    <a:pt x="2025" y="1293"/>
                    <a:pt x="1903" y="1366"/>
                  </a:cubicBezTo>
                  <a:lnTo>
                    <a:pt x="1561" y="1708"/>
                  </a:lnTo>
                  <a:lnTo>
                    <a:pt x="1220" y="2049"/>
                  </a:lnTo>
                  <a:cubicBezTo>
                    <a:pt x="1147" y="2147"/>
                    <a:pt x="1098" y="2220"/>
                    <a:pt x="1049" y="2318"/>
                  </a:cubicBezTo>
                  <a:lnTo>
                    <a:pt x="1074" y="2293"/>
                  </a:lnTo>
                  <a:lnTo>
                    <a:pt x="1074" y="2293"/>
                  </a:lnTo>
                  <a:cubicBezTo>
                    <a:pt x="976" y="2488"/>
                    <a:pt x="927" y="2415"/>
                    <a:pt x="830" y="2537"/>
                  </a:cubicBezTo>
                  <a:cubicBezTo>
                    <a:pt x="903" y="2562"/>
                    <a:pt x="830" y="2732"/>
                    <a:pt x="805" y="2781"/>
                  </a:cubicBezTo>
                  <a:cubicBezTo>
                    <a:pt x="757" y="2879"/>
                    <a:pt x="708" y="3074"/>
                    <a:pt x="635" y="3244"/>
                  </a:cubicBezTo>
                  <a:lnTo>
                    <a:pt x="610" y="3220"/>
                  </a:lnTo>
                  <a:cubicBezTo>
                    <a:pt x="586" y="3342"/>
                    <a:pt x="464" y="3586"/>
                    <a:pt x="439" y="3659"/>
                  </a:cubicBezTo>
                  <a:cubicBezTo>
                    <a:pt x="391" y="3757"/>
                    <a:pt x="318" y="3879"/>
                    <a:pt x="269" y="4025"/>
                  </a:cubicBezTo>
                  <a:cubicBezTo>
                    <a:pt x="196" y="4171"/>
                    <a:pt x="147" y="4318"/>
                    <a:pt x="147" y="4464"/>
                  </a:cubicBezTo>
                  <a:lnTo>
                    <a:pt x="0" y="4610"/>
                  </a:lnTo>
                  <a:lnTo>
                    <a:pt x="0" y="4635"/>
                  </a:lnTo>
                  <a:cubicBezTo>
                    <a:pt x="171" y="4732"/>
                    <a:pt x="366" y="4830"/>
                    <a:pt x="586" y="4879"/>
                  </a:cubicBezTo>
                  <a:cubicBezTo>
                    <a:pt x="769" y="4940"/>
                    <a:pt x="981" y="4991"/>
                    <a:pt x="1156" y="4991"/>
                  </a:cubicBezTo>
                  <a:cubicBezTo>
                    <a:pt x="1260" y="4991"/>
                    <a:pt x="1351" y="4973"/>
                    <a:pt x="1415" y="4927"/>
                  </a:cubicBezTo>
                  <a:lnTo>
                    <a:pt x="1439" y="4927"/>
                  </a:lnTo>
                  <a:lnTo>
                    <a:pt x="1439" y="4854"/>
                  </a:lnTo>
                  <a:cubicBezTo>
                    <a:pt x="1447" y="4839"/>
                    <a:pt x="1455" y="4833"/>
                    <a:pt x="1461" y="4833"/>
                  </a:cubicBezTo>
                  <a:cubicBezTo>
                    <a:pt x="1477" y="4833"/>
                    <a:pt x="1488" y="4862"/>
                    <a:pt x="1488" y="4879"/>
                  </a:cubicBezTo>
                  <a:cubicBezTo>
                    <a:pt x="1488" y="4854"/>
                    <a:pt x="1513" y="4830"/>
                    <a:pt x="1537" y="4805"/>
                  </a:cubicBezTo>
                  <a:cubicBezTo>
                    <a:pt x="1537" y="4798"/>
                    <a:pt x="1535" y="4795"/>
                    <a:pt x="1531" y="4795"/>
                  </a:cubicBezTo>
                  <a:cubicBezTo>
                    <a:pt x="1523" y="4795"/>
                    <a:pt x="1505" y="4813"/>
                    <a:pt x="1488" y="4830"/>
                  </a:cubicBezTo>
                  <a:cubicBezTo>
                    <a:pt x="1488" y="4781"/>
                    <a:pt x="1488" y="4708"/>
                    <a:pt x="1488" y="4659"/>
                  </a:cubicBezTo>
                  <a:cubicBezTo>
                    <a:pt x="1513" y="4635"/>
                    <a:pt x="1531" y="4635"/>
                    <a:pt x="1546" y="4635"/>
                  </a:cubicBezTo>
                  <a:cubicBezTo>
                    <a:pt x="1561" y="4635"/>
                    <a:pt x="1574" y="4635"/>
                    <a:pt x="1586" y="4610"/>
                  </a:cubicBezTo>
                  <a:cubicBezTo>
                    <a:pt x="1757" y="4196"/>
                    <a:pt x="1952" y="3781"/>
                    <a:pt x="2196" y="3415"/>
                  </a:cubicBezTo>
                  <a:cubicBezTo>
                    <a:pt x="2202" y="3415"/>
                    <a:pt x="2205" y="3415"/>
                    <a:pt x="2206" y="3416"/>
                  </a:cubicBezTo>
                  <a:lnTo>
                    <a:pt x="2206" y="3416"/>
                  </a:lnTo>
                  <a:cubicBezTo>
                    <a:pt x="2257" y="3305"/>
                    <a:pt x="2345" y="3214"/>
                    <a:pt x="2391" y="3122"/>
                  </a:cubicBezTo>
                  <a:lnTo>
                    <a:pt x="2464" y="3122"/>
                  </a:lnTo>
                  <a:cubicBezTo>
                    <a:pt x="2439" y="3122"/>
                    <a:pt x="2561" y="3001"/>
                    <a:pt x="2659" y="2879"/>
                  </a:cubicBezTo>
                  <a:cubicBezTo>
                    <a:pt x="2708" y="2805"/>
                    <a:pt x="2781" y="2757"/>
                    <a:pt x="2830" y="2708"/>
                  </a:cubicBezTo>
                  <a:lnTo>
                    <a:pt x="2952" y="2635"/>
                  </a:lnTo>
                  <a:lnTo>
                    <a:pt x="2927" y="2586"/>
                  </a:lnTo>
                  <a:cubicBezTo>
                    <a:pt x="2960" y="2553"/>
                    <a:pt x="2979" y="2545"/>
                    <a:pt x="2992" y="2545"/>
                  </a:cubicBezTo>
                  <a:cubicBezTo>
                    <a:pt x="3006" y="2545"/>
                    <a:pt x="3014" y="2553"/>
                    <a:pt x="3025" y="2553"/>
                  </a:cubicBezTo>
                  <a:cubicBezTo>
                    <a:pt x="3036" y="2553"/>
                    <a:pt x="3049" y="2545"/>
                    <a:pt x="3074" y="2513"/>
                  </a:cubicBezTo>
                  <a:cubicBezTo>
                    <a:pt x="3049" y="2415"/>
                    <a:pt x="3244" y="2391"/>
                    <a:pt x="3244" y="2342"/>
                  </a:cubicBezTo>
                  <a:cubicBezTo>
                    <a:pt x="3244" y="2342"/>
                    <a:pt x="3266" y="2331"/>
                    <a:pt x="3288" y="2331"/>
                  </a:cubicBezTo>
                  <a:cubicBezTo>
                    <a:pt x="3298" y="2331"/>
                    <a:pt x="3309" y="2334"/>
                    <a:pt x="3317" y="2342"/>
                  </a:cubicBezTo>
                  <a:cubicBezTo>
                    <a:pt x="3317" y="2293"/>
                    <a:pt x="3342" y="2293"/>
                    <a:pt x="3366" y="2269"/>
                  </a:cubicBezTo>
                  <a:cubicBezTo>
                    <a:pt x="3374" y="2261"/>
                    <a:pt x="3377" y="2258"/>
                    <a:pt x="3376" y="2258"/>
                  </a:cubicBezTo>
                  <a:cubicBezTo>
                    <a:pt x="3374" y="2258"/>
                    <a:pt x="3358" y="2269"/>
                    <a:pt x="3342" y="2269"/>
                  </a:cubicBezTo>
                  <a:lnTo>
                    <a:pt x="3415" y="2220"/>
                  </a:lnTo>
                  <a:cubicBezTo>
                    <a:pt x="3439" y="2220"/>
                    <a:pt x="3464" y="2220"/>
                    <a:pt x="3439" y="2244"/>
                  </a:cubicBezTo>
                  <a:cubicBezTo>
                    <a:pt x="3513" y="2196"/>
                    <a:pt x="3610" y="2171"/>
                    <a:pt x="3708" y="2123"/>
                  </a:cubicBezTo>
                  <a:cubicBezTo>
                    <a:pt x="3830" y="2049"/>
                    <a:pt x="3976" y="2001"/>
                    <a:pt x="4122" y="1952"/>
                  </a:cubicBezTo>
                  <a:cubicBezTo>
                    <a:pt x="4195" y="1927"/>
                    <a:pt x="4269" y="1927"/>
                    <a:pt x="4342" y="1903"/>
                  </a:cubicBezTo>
                  <a:cubicBezTo>
                    <a:pt x="4415" y="1879"/>
                    <a:pt x="4488" y="1854"/>
                    <a:pt x="4561" y="1830"/>
                  </a:cubicBezTo>
                  <a:cubicBezTo>
                    <a:pt x="4708" y="1805"/>
                    <a:pt x="4805" y="1781"/>
                    <a:pt x="4878" y="1781"/>
                  </a:cubicBezTo>
                  <a:cubicBezTo>
                    <a:pt x="4854" y="1757"/>
                    <a:pt x="4824" y="1757"/>
                    <a:pt x="4796" y="1757"/>
                  </a:cubicBezTo>
                  <a:cubicBezTo>
                    <a:pt x="4769" y="1757"/>
                    <a:pt x="4744" y="1757"/>
                    <a:pt x="4732" y="1732"/>
                  </a:cubicBezTo>
                  <a:cubicBezTo>
                    <a:pt x="4756" y="1708"/>
                    <a:pt x="4781" y="1708"/>
                    <a:pt x="4799" y="1708"/>
                  </a:cubicBezTo>
                  <a:cubicBezTo>
                    <a:pt x="4817" y="1708"/>
                    <a:pt x="4830" y="1708"/>
                    <a:pt x="4830" y="1684"/>
                  </a:cubicBezTo>
                  <a:cubicBezTo>
                    <a:pt x="4854" y="1720"/>
                    <a:pt x="4891" y="1720"/>
                    <a:pt x="4930" y="1720"/>
                  </a:cubicBezTo>
                  <a:cubicBezTo>
                    <a:pt x="4970" y="1720"/>
                    <a:pt x="5013" y="1720"/>
                    <a:pt x="5049" y="1757"/>
                  </a:cubicBezTo>
                  <a:lnTo>
                    <a:pt x="5049" y="1708"/>
                  </a:lnTo>
                  <a:lnTo>
                    <a:pt x="5074" y="1732"/>
                  </a:lnTo>
                  <a:cubicBezTo>
                    <a:pt x="5220" y="1684"/>
                    <a:pt x="5244" y="1684"/>
                    <a:pt x="5244" y="1684"/>
                  </a:cubicBezTo>
                  <a:lnTo>
                    <a:pt x="5415" y="1684"/>
                  </a:lnTo>
                  <a:cubicBezTo>
                    <a:pt x="5519" y="1684"/>
                    <a:pt x="5588" y="1630"/>
                    <a:pt x="5667" y="1630"/>
                  </a:cubicBezTo>
                  <a:cubicBezTo>
                    <a:pt x="5680" y="1630"/>
                    <a:pt x="5694" y="1631"/>
                    <a:pt x="5708" y="1635"/>
                  </a:cubicBezTo>
                  <a:cubicBezTo>
                    <a:pt x="5708" y="1635"/>
                    <a:pt x="5659" y="1586"/>
                    <a:pt x="5708" y="1586"/>
                  </a:cubicBezTo>
                  <a:cubicBezTo>
                    <a:pt x="5708" y="1591"/>
                    <a:pt x="5713" y="1593"/>
                    <a:pt x="5720" y="1593"/>
                  </a:cubicBezTo>
                  <a:cubicBezTo>
                    <a:pt x="5734" y="1593"/>
                    <a:pt x="5757" y="1588"/>
                    <a:pt x="5775" y="1588"/>
                  </a:cubicBezTo>
                  <a:cubicBezTo>
                    <a:pt x="5792" y="1588"/>
                    <a:pt x="5805" y="1592"/>
                    <a:pt x="5805" y="1610"/>
                  </a:cubicBezTo>
                  <a:cubicBezTo>
                    <a:pt x="5812" y="1617"/>
                    <a:pt x="5824" y="1620"/>
                    <a:pt x="5837" y="1620"/>
                  </a:cubicBezTo>
                  <a:cubicBezTo>
                    <a:pt x="5871" y="1620"/>
                    <a:pt x="5915" y="1600"/>
                    <a:pt x="5905" y="1568"/>
                  </a:cubicBezTo>
                  <a:lnTo>
                    <a:pt x="5905" y="1568"/>
                  </a:lnTo>
                  <a:cubicBezTo>
                    <a:pt x="5921" y="1586"/>
                    <a:pt x="5996" y="1588"/>
                    <a:pt x="5952" y="1610"/>
                  </a:cubicBezTo>
                  <a:cubicBezTo>
                    <a:pt x="5968" y="1610"/>
                    <a:pt x="5995" y="1621"/>
                    <a:pt x="6011" y="1621"/>
                  </a:cubicBezTo>
                  <a:cubicBezTo>
                    <a:pt x="6019" y="1621"/>
                    <a:pt x="6025" y="1618"/>
                    <a:pt x="6025" y="1610"/>
                  </a:cubicBezTo>
                  <a:lnTo>
                    <a:pt x="6000" y="1586"/>
                  </a:lnTo>
                  <a:cubicBezTo>
                    <a:pt x="6084" y="1586"/>
                    <a:pt x="6132" y="1640"/>
                    <a:pt x="6205" y="1640"/>
                  </a:cubicBezTo>
                  <a:cubicBezTo>
                    <a:pt x="6217" y="1640"/>
                    <a:pt x="6230" y="1638"/>
                    <a:pt x="6244" y="1635"/>
                  </a:cubicBezTo>
                  <a:lnTo>
                    <a:pt x="6195" y="1586"/>
                  </a:lnTo>
                  <a:cubicBezTo>
                    <a:pt x="6269" y="1586"/>
                    <a:pt x="6317" y="1635"/>
                    <a:pt x="6317" y="1684"/>
                  </a:cubicBezTo>
                  <a:lnTo>
                    <a:pt x="6269" y="1684"/>
                  </a:lnTo>
                  <a:cubicBezTo>
                    <a:pt x="6342" y="1708"/>
                    <a:pt x="6439" y="1732"/>
                    <a:pt x="6537" y="1732"/>
                  </a:cubicBezTo>
                  <a:lnTo>
                    <a:pt x="6488" y="1732"/>
                  </a:lnTo>
                  <a:cubicBezTo>
                    <a:pt x="6561" y="1732"/>
                    <a:pt x="6610" y="1757"/>
                    <a:pt x="6683" y="1757"/>
                  </a:cubicBezTo>
                  <a:cubicBezTo>
                    <a:pt x="6756" y="1781"/>
                    <a:pt x="6854" y="1805"/>
                    <a:pt x="6952" y="1854"/>
                  </a:cubicBezTo>
                  <a:cubicBezTo>
                    <a:pt x="7147" y="1903"/>
                    <a:pt x="7317" y="2001"/>
                    <a:pt x="7391" y="2025"/>
                  </a:cubicBezTo>
                  <a:lnTo>
                    <a:pt x="7366" y="1952"/>
                  </a:lnTo>
                  <a:lnTo>
                    <a:pt x="7488" y="1976"/>
                  </a:lnTo>
                  <a:cubicBezTo>
                    <a:pt x="7488" y="1976"/>
                    <a:pt x="7395" y="2051"/>
                    <a:pt x="7371" y="2053"/>
                  </a:cubicBezTo>
                  <a:lnTo>
                    <a:pt x="7371" y="2053"/>
                  </a:lnTo>
                  <a:lnTo>
                    <a:pt x="7366" y="2049"/>
                  </a:lnTo>
                  <a:lnTo>
                    <a:pt x="7366" y="2049"/>
                  </a:lnTo>
                  <a:cubicBezTo>
                    <a:pt x="7366" y="2052"/>
                    <a:pt x="7368" y="2053"/>
                    <a:pt x="7370" y="2053"/>
                  </a:cubicBezTo>
                  <a:cubicBezTo>
                    <a:pt x="7371" y="2053"/>
                    <a:pt x="7371" y="2053"/>
                    <a:pt x="7371" y="2053"/>
                  </a:cubicBezTo>
                  <a:lnTo>
                    <a:pt x="7371" y="2053"/>
                  </a:lnTo>
                  <a:lnTo>
                    <a:pt x="7464" y="2123"/>
                  </a:lnTo>
                  <a:lnTo>
                    <a:pt x="7610" y="2220"/>
                  </a:lnTo>
                  <a:cubicBezTo>
                    <a:pt x="7756" y="2318"/>
                    <a:pt x="7878" y="2415"/>
                    <a:pt x="8000" y="2537"/>
                  </a:cubicBezTo>
                  <a:cubicBezTo>
                    <a:pt x="8195" y="2708"/>
                    <a:pt x="8391" y="2927"/>
                    <a:pt x="8537" y="3147"/>
                  </a:cubicBezTo>
                  <a:cubicBezTo>
                    <a:pt x="8551" y="3191"/>
                    <a:pt x="8531" y="3200"/>
                    <a:pt x="8512" y="3200"/>
                  </a:cubicBezTo>
                  <a:cubicBezTo>
                    <a:pt x="8500" y="3200"/>
                    <a:pt x="8488" y="3196"/>
                    <a:pt x="8488" y="3196"/>
                  </a:cubicBezTo>
                  <a:lnTo>
                    <a:pt x="8488" y="3196"/>
                  </a:lnTo>
                  <a:cubicBezTo>
                    <a:pt x="8512" y="3232"/>
                    <a:pt x="8525" y="3232"/>
                    <a:pt x="8537" y="3232"/>
                  </a:cubicBezTo>
                  <a:cubicBezTo>
                    <a:pt x="8549" y="3232"/>
                    <a:pt x="8561" y="3232"/>
                    <a:pt x="8586" y="3269"/>
                  </a:cubicBezTo>
                  <a:cubicBezTo>
                    <a:pt x="8586" y="3277"/>
                    <a:pt x="8583" y="3280"/>
                    <a:pt x="8578" y="3280"/>
                  </a:cubicBezTo>
                  <a:cubicBezTo>
                    <a:pt x="8569" y="3280"/>
                    <a:pt x="8553" y="3269"/>
                    <a:pt x="8537" y="3269"/>
                  </a:cubicBezTo>
                  <a:cubicBezTo>
                    <a:pt x="8537" y="3269"/>
                    <a:pt x="8586" y="3342"/>
                    <a:pt x="8586" y="3342"/>
                  </a:cubicBezTo>
                  <a:cubicBezTo>
                    <a:pt x="8610" y="3318"/>
                    <a:pt x="8634" y="3269"/>
                    <a:pt x="8659" y="3244"/>
                  </a:cubicBezTo>
                  <a:lnTo>
                    <a:pt x="8708" y="3318"/>
                  </a:lnTo>
                  <a:lnTo>
                    <a:pt x="8683" y="3342"/>
                  </a:lnTo>
                  <a:cubicBezTo>
                    <a:pt x="8683" y="3366"/>
                    <a:pt x="8805" y="3342"/>
                    <a:pt x="8830" y="3440"/>
                  </a:cubicBezTo>
                  <a:cubicBezTo>
                    <a:pt x="8878" y="3562"/>
                    <a:pt x="8927" y="3610"/>
                    <a:pt x="8951" y="3708"/>
                  </a:cubicBezTo>
                  <a:cubicBezTo>
                    <a:pt x="9000" y="3781"/>
                    <a:pt x="9025" y="3854"/>
                    <a:pt x="9049" y="3952"/>
                  </a:cubicBezTo>
                  <a:cubicBezTo>
                    <a:pt x="9049" y="3952"/>
                    <a:pt x="9025" y="3927"/>
                    <a:pt x="9000" y="3903"/>
                  </a:cubicBezTo>
                  <a:cubicBezTo>
                    <a:pt x="9000" y="3927"/>
                    <a:pt x="9000" y="3952"/>
                    <a:pt x="9000" y="3976"/>
                  </a:cubicBezTo>
                  <a:cubicBezTo>
                    <a:pt x="9005" y="3966"/>
                    <a:pt x="9010" y="3962"/>
                    <a:pt x="9015" y="3962"/>
                  </a:cubicBezTo>
                  <a:cubicBezTo>
                    <a:pt x="9031" y="3962"/>
                    <a:pt x="9045" y="4004"/>
                    <a:pt x="9048" y="4004"/>
                  </a:cubicBezTo>
                  <a:cubicBezTo>
                    <a:pt x="9049" y="4004"/>
                    <a:pt x="9049" y="4003"/>
                    <a:pt x="9049" y="4001"/>
                  </a:cubicBezTo>
                  <a:cubicBezTo>
                    <a:pt x="9098" y="4049"/>
                    <a:pt x="9147" y="4098"/>
                    <a:pt x="9147" y="4171"/>
                  </a:cubicBezTo>
                  <a:cubicBezTo>
                    <a:pt x="9147" y="4244"/>
                    <a:pt x="9171" y="4318"/>
                    <a:pt x="9220" y="4366"/>
                  </a:cubicBezTo>
                  <a:cubicBezTo>
                    <a:pt x="9439" y="4366"/>
                    <a:pt x="9683" y="4391"/>
                    <a:pt x="9903" y="4440"/>
                  </a:cubicBezTo>
                  <a:cubicBezTo>
                    <a:pt x="10244" y="4488"/>
                    <a:pt x="10561" y="4586"/>
                    <a:pt x="10610" y="4586"/>
                  </a:cubicBezTo>
                  <a:cubicBezTo>
                    <a:pt x="10610" y="4635"/>
                    <a:pt x="10610" y="4683"/>
                    <a:pt x="10610" y="4732"/>
                  </a:cubicBezTo>
                  <a:cubicBezTo>
                    <a:pt x="10634" y="4683"/>
                    <a:pt x="10634" y="4610"/>
                    <a:pt x="10634" y="4537"/>
                  </a:cubicBezTo>
                  <a:lnTo>
                    <a:pt x="10586" y="4537"/>
                  </a:lnTo>
                  <a:cubicBezTo>
                    <a:pt x="10561" y="4391"/>
                    <a:pt x="10610" y="4513"/>
                    <a:pt x="10610" y="4366"/>
                  </a:cubicBezTo>
                  <a:cubicBezTo>
                    <a:pt x="10634" y="4366"/>
                    <a:pt x="10659" y="4488"/>
                    <a:pt x="10659" y="4610"/>
                  </a:cubicBezTo>
                  <a:cubicBezTo>
                    <a:pt x="10659" y="4488"/>
                    <a:pt x="10683" y="4391"/>
                    <a:pt x="10634" y="4342"/>
                  </a:cubicBezTo>
                  <a:cubicBezTo>
                    <a:pt x="10634" y="4293"/>
                    <a:pt x="10647" y="4293"/>
                    <a:pt x="10662" y="4293"/>
                  </a:cubicBezTo>
                  <a:cubicBezTo>
                    <a:pt x="10677" y="4293"/>
                    <a:pt x="10695" y="4293"/>
                    <a:pt x="10708" y="4244"/>
                  </a:cubicBezTo>
                  <a:cubicBezTo>
                    <a:pt x="10659" y="4147"/>
                    <a:pt x="10634" y="4049"/>
                    <a:pt x="10634" y="3952"/>
                  </a:cubicBezTo>
                  <a:cubicBezTo>
                    <a:pt x="10634" y="3903"/>
                    <a:pt x="10610" y="3854"/>
                    <a:pt x="10610" y="3805"/>
                  </a:cubicBezTo>
                  <a:cubicBezTo>
                    <a:pt x="10586" y="3757"/>
                    <a:pt x="10561" y="3732"/>
                    <a:pt x="10561" y="3683"/>
                  </a:cubicBezTo>
                  <a:cubicBezTo>
                    <a:pt x="10512" y="3610"/>
                    <a:pt x="10464" y="3537"/>
                    <a:pt x="10464" y="3440"/>
                  </a:cubicBezTo>
                  <a:lnTo>
                    <a:pt x="10464" y="3440"/>
                  </a:lnTo>
                  <a:lnTo>
                    <a:pt x="10488" y="3464"/>
                  </a:lnTo>
                  <a:cubicBezTo>
                    <a:pt x="10488" y="3391"/>
                    <a:pt x="10390" y="3269"/>
                    <a:pt x="10366" y="3147"/>
                  </a:cubicBezTo>
                  <a:cubicBezTo>
                    <a:pt x="10366" y="3174"/>
                    <a:pt x="10366" y="3193"/>
                    <a:pt x="10362" y="3193"/>
                  </a:cubicBezTo>
                  <a:cubicBezTo>
                    <a:pt x="10359" y="3193"/>
                    <a:pt x="10353" y="3180"/>
                    <a:pt x="10342" y="3147"/>
                  </a:cubicBezTo>
                  <a:cubicBezTo>
                    <a:pt x="10293" y="3025"/>
                    <a:pt x="10244" y="2952"/>
                    <a:pt x="10220" y="2854"/>
                  </a:cubicBezTo>
                  <a:lnTo>
                    <a:pt x="10122" y="2781"/>
                  </a:lnTo>
                  <a:cubicBezTo>
                    <a:pt x="9903" y="2391"/>
                    <a:pt x="9634" y="2025"/>
                    <a:pt x="9317" y="1708"/>
                  </a:cubicBezTo>
                  <a:cubicBezTo>
                    <a:pt x="9220" y="1610"/>
                    <a:pt x="9122" y="1513"/>
                    <a:pt x="9000" y="1415"/>
                  </a:cubicBezTo>
                  <a:lnTo>
                    <a:pt x="8708" y="1171"/>
                  </a:lnTo>
                  <a:cubicBezTo>
                    <a:pt x="8537" y="1049"/>
                    <a:pt x="8366" y="927"/>
                    <a:pt x="8293" y="854"/>
                  </a:cubicBezTo>
                  <a:cubicBezTo>
                    <a:pt x="7878" y="586"/>
                    <a:pt x="7464" y="391"/>
                    <a:pt x="7025" y="220"/>
                  </a:cubicBezTo>
                  <a:lnTo>
                    <a:pt x="6634" y="98"/>
                  </a:lnTo>
                  <a:lnTo>
                    <a:pt x="6220" y="25"/>
                  </a:lnTo>
                  <a:cubicBezTo>
                    <a:pt x="6110" y="13"/>
                    <a:pt x="5994" y="7"/>
                    <a:pt x="5878" y="7"/>
                  </a:cubicBezTo>
                  <a:cubicBezTo>
                    <a:pt x="5763" y="7"/>
                    <a:pt x="5647" y="13"/>
                    <a:pt x="5537" y="25"/>
                  </a:cubicBezTo>
                  <a:cubicBezTo>
                    <a:pt x="5415" y="1"/>
                    <a:pt x="5293" y="1"/>
                    <a:pt x="5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3" name="Google Shape;583;p17"/>
          <p:cNvSpPr txBox="1">
            <a:spLocks noGrp="1"/>
          </p:cNvSpPr>
          <p:nvPr>
            <p:ph type="ctrTitle"/>
          </p:nvPr>
        </p:nvSpPr>
        <p:spPr>
          <a:xfrm>
            <a:off x="4221537" y="2721675"/>
            <a:ext cx="1651800" cy="31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84" name="Google Shape;584;p17"/>
          <p:cNvSpPr txBox="1">
            <a:spLocks noGrp="1"/>
          </p:cNvSpPr>
          <p:nvPr>
            <p:ph type="subTitle" idx="1"/>
          </p:nvPr>
        </p:nvSpPr>
        <p:spPr>
          <a:xfrm>
            <a:off x="4221526" y="2894200"/>
            <a:ext cx="1651800" cy="9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85" name="Google Shape;585;p17"/>
          <p:cNvSpPr txBox="1">
            <a:spLocks noGrp="1"/>
          </p:cNvSpPr>
          <p:nvPr>
            <p:ph type="title" idx="2"/>
          </p:nvPr>
        </p:nvSpPr>
        <p:spPr>
          <a:xfrm>
            <a:off x="669000" y="292625"/>
            <a:ext cx="776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accent1"/>
                </a:solidFill>
                <a:latin typeface="Lemonada Medium"/>
                <a:ea typeface="Lemonada Medium"/>
                <a:cs typeface="Lemonada Medium"/>
                <a:sym typeface="Lemonada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6" name="Google Shape;586;p17"/>
          <p:cNvSpPr txBox="1">
            <a:spLocks noGrp="1"/>
          </p:cNvSpPr>
          <p:nvPr>
            <p:ph type="ctrTitle" idx="3"/>
          </p:nvPr>
        </p:nvSpPr>
        <p:spPr>
          <a:xfrm>
            <a:off x="6454200" y="2894200"/>
            <a:ext cx="1651800" cy="31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87" name="Google Shape;587;p17"/>
          <p:cNvSpPr txBox="1">
            <a:spLocks noGrp="1"/>
          </p:cNvSpPr>
          <p:nvPr>
            <p:ph type="subTitle" idx="4"/>
          </p:nvPr>
        </p:nvSpPr>
        <p:spPr>
          <a:xfrm>
            <a:off x="6454200" y="3066725"/>
            <a:ext cx="1651800" cy="9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4"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18"/>
          <p:cNvSpPr/>
          <p:nvPr/>
        </p:nvSpPr>
        <p:spPr>
          <a:xfrm>
            <a:off x="-290695" y="679353"/>
            <a:ext cx="911159" cy="586016"/>
          </a:xfrm>
          <a:custGeom>
            <a:avLst/>
            <a:gdLst/>
            <a:ahLst/>
            <a:cxnLst/>
            <a:rect l="l" t="t" r="r" b="b"/>
            <a:pathLst>
              <a:path w="16559" h="10650" extrusionOk="0">
                <a:moveTo>
                  <a:pt x="12940" y="0"/>
                </a:moveTo>
                <a:cubicBezTo>
                  <a:pt x="8651" y="0"/>
                  <a:pt x="1" y="2276"/>
                  <a:pt x="3657" y="8447"/>
                </a:cubicBezTo>
                <a:cubicBezTo>
                  <a:pt x="3657" y="8447"/>
                  <a:pt x="7028" y="10650"/>
                  <a:pt x="10057" y="10650"/>
                </a:cubicBezTo>
                <a:cubicBezTo>
                  <a:pt x="11292" y="10650"/>
                  <a:pt x="12470" y="10283"/>
                  <a:pt x="13339" y="9252"/>
                </a:cubicBezTo>
                <a:cubicBezTo>
                  <a:pt x="16339" y="5691"/>
                  <a:pt x="16559" y="1594"/>
                  <a:pt x="15047" y="374"/>
                </a:cubicBezTo>
                <a:cubicBezTo>
                  <a:pt x="14753" y="133"/>
                  <a:pt x="13973" y="0"/>
                  <a:pt x="1294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18"/>
          <p:cNvSpPr/>
          <p:nvPr/>
        </p:nvSpPr>
        <p:spPr>
          <a:xfrm rot="-8386458">
            <a:off x="8430701" y="4245908"/>
            <a:ext cx="373955" cy="256055"/>
          </a:xfrm>
          <a:custGeom>
            <a:avLst/>
            <a:gdLst/>
            <a:ahLst/>
            <a:cxnLst/>
            <a:rect l="l" t="t" r="r" b="b"/>
            <a:pathLst>
              <a:path w="15805" h="10822" extrusionOk="0">
                <a:moveTo>
                  <a:pt x="7854" y="2001"/>
                </a:moveTo>
                <a:cubicBezTo>
                  <a:pt x="7869" y="2001"/>
                  <a:pt x="7884" y="2001"/>
                  <a:pt x="7900" y="2002"/>
                </a:cubicBezTo>
                <a:lnTo>
                  <a:pt x="7900" y="2002"/>
                </a:lnTo>
                <a:cubicBezTo>
                  <a:pt x="7889" y="2001"/>
                  <a:pt x="7873" y="2001"/>
                  <a:pt x="7854" y="2001"/>
                </a:cubicBezTo>
                <a:close/>
                <a:moveTo>
                  <a:pt x="13171" y="2903"/>
                </a:moveTo>
                <a:lnTo>
                  <a:pt x="13171" y="2952"/>
                </a:lnTo>
                <a:lnTo>
                  <a:pt x="13171" y="3025"/>
                </a:lnTo>
                <a:lnTo>
                  <a:pt x="13154" y="3074"/>
                </a:lnTo>
                <a:lnTo>
                  <a:pt x="13154" y="3074"/>
                </a:lnTo>
                <a:cubicBezTo>
                  <a:pt x="13164" y="3017"/>
                  <a:pt x="13171" y="2954"/>
                  <a:pt x="13171" y="2903"/>
                </a:cubicBezTo>
                <a:close/>
                <a:moveTo>
                  <a:pt x="8153" y="5196"/>
                </a:moveTo>
                <a:lnTo>
                  <a:pt x="8153" y="5196"/>
                </a:lnTo>
                <a:cubicBezTo>
                  <a:pt x="8149" y="5204"/>
                  <a:pt x="8146" y="5212"/>
                  <a:pt x="8146" y="5220"/>
                </a:cubicBezTo>
                <a:lnTo>
                  <a:pt x="8146" y="5220"/>
                </a:lnTo>
                <a:cubicBezTo>
                  <a:pt x="8146" y="5198"/>
                  <a:pt x="8166" y="5196"/>
                  <a:pt x="8153" y="5196"/>
                </a:cubicBezTo>
                <a:close/>
                <a:moveTo>
                  <a:pt x="8121" y="5341"/>
                </a:moveTo>
                <a:cubicBezTo>
                  <a:pt x="8121" y="5342"/>
                  <a:pt x="8121" y="5343"/>
                  <a:pt x="8121" y="5344"/>
                </a:cubicBezTo>
                <a:lnTo>
                  <a:pt x="8121" y="5344"/>
                </a:lnTo>
                <a:lnTo>
                  <a:pt x="8122" y="5342"/>
                </a:lnTo>
                <a:cubicBezTo>
                  <a:pt x="8122" y="5342"/>
                  <a:pt x="8121" y="5341"/>
                  <a:pt x="8121" y="5341"/>
                </a:cubicBezTo>
                <a:close/>
                <a:moveTo>
                  <a:pt x="8121" y="5344"/>
                </a:moveTo>
                <a:lnTo>
                  <a:pt x="8118" y="5352"/>
                </a:lnTo>
                <a:lnTo>
                  <a:pt x="8122" y="5366"/>
                </a:lnTo>
                <a:cubicBezTo>
                  <a:pt x="8122" y="5359"/>
                  <a:pt x="8122" y="5351"/>
                  <a:pt x="8121" y="5344"/>
                </a:cubicBezTo>
                <a:close/>
                <a:moveTo>
                  <a:pt x="15778" y="6025"/>
                </a:moveTo>
                <a:cubicBezTo>
                  <a:pt x="15779" y="6032"/>
                  <a:pt x="15779" y="6039"/>
                  <a:pt x="15780" y="6047"/>
                </a:cubicBezTo>
                <a:lnTo>
                  <a:pt x="15780" y="6047"/>
                </a:lnTo>
                <a:cubicBezTo>
                  <a:pt x="15780" y="6039"/>
                  <a:pt x="15780" y="6032"/>
                  <a:pt x="15780" y="6025"/>
                </a:cubicBezTo>
                <a:cubicBezTo>
                  <a:pt x="15779" y="6025"/>
                  <a:pt x="15779" y="6025"/>
                  <a:pt x="15778" y="6025"/>
                </a:cubicBezTo>
                <a:close/>
                <a:moveTo>
                  <a:pt x="11988" y="6067"/>
                </a:moveTo>
                <a:cubicBezTo>
                  <a:pt x="11983" y="6078"/>
                  <a:pt x="11979" y="6088"/>
                  <a:pt x="11975" y="6098"/>
                </a:cubicBezTo>
                <a:cubicBezTo>
                  <a:pt x="11982" y="6092"/>
                  <a:pt x="11985" y="6081"/>
                  <a:pt x="11988" y="6067"/>
                </a:cubicBezTo>
                <a:close/>
                <a:moveTo>
                  <a:pt x="15780" y="6047"/>
                </a:moveTo>
                <a:cubicBezTo>
                  <a:pt x="15780" y="6137"/>
                  <a:pt x="15780" y="6229"/>
                  <a:pt x="15780" y="6342"/>
                </a:cubicBezTo>
                <a:cubicBezTo>
                  <a:pt x="15796" y="6249"/>
                  <a:pt x="15792" y="6147"/>
                  <a:pt x="15780" y="6047"/>
                </a:cubicBezTo>
                <a:close/>
                <a:moveTo>
                  <a:pt x="1965" y="9973"/>
                </a:moveTo>
                <a:cubicBezTo>
                  <a:pt x="1968" y="9973"/>
                  <a:pt x="1972" y="9974"/>
                  <a:pt x="1976" y="9976"/>
                </a:cubicBezTo>
                <a:cubicBezTo>
                  <a:pt x="2021" y="9998"/>
                  <a:pt x="1962" y="10063"/>
                  <a:pt x="1933" y="10130"/>
                </a:cubicBezTo>
                <a:lnTo>
                  <a:pt x="1933" y="10130"/>
                </a:lnTo>
                <a:cubicBezTo>
                  <a:pt x="1952" y="10027"/>
                  <a:pt x="1944" y="9973"/>
                  <a:pt x="1965" y="9973"/>
                </a:cubicBezTo>
                <a:close/>
                <a:moveTo>
                  <a:pt x="1925" y="10167"/>
                </a:moveTo>
                <a:cubicBezTo>
                  <a:pt x="1923" y="10190"/>
                  <a:pt x="1915" y="10213"/>
                  <a:pt x="1906" y="10239"/>
                </a:cubicBezTo>
                <a:lnTo>
                  <a:pt x="1906" y="10239"/>
                </a:lnTo>
                <a:cubicBezTo>
                  <a:pt x="1914" y="10214"/>
                  <a:pt x="1920" y="10190"/>
                  <a:pt x="1925" y="10167"/>
                </a:cubicBezTo>
                <a:close/>
                <a:moveTo>
                  <a:pt x="12610" y="1"/>
                </a:moveTo>
                <a:cubicBezTo>
                  <a:pt x="12414" y="171"/>
                  <a:pt x="12244" y="366"/>
                  <a:pt x="12097" y="562"/>
                </a:cubicBezTo>
                <a:lnTo>
                  <a:pt x="11951" y="732"/>
                </a:lnTo>
                <a:lnTo>
                  <a:pt x="11902" y="830"/>
                </a:lnTo>
                <a:cubicBezTo>
                  <a:pt x="11878" y="854"/>
                  <a:pt x="11853" y="879"/>
                  <a:pt x="11829" y="927"/>
                </a:cubicBezTo>
                <a:lnTo>
                  <a:pt x="11585" y="1342"/>
                </a:lnTo>
                <a:cubicBezTo>
                  <a:pt x="11488" y="1488"/>
                  <a:pt x="11414" y="1659"/>
                  <a:pt x="11366" y="1830"/>
                </a:cubicBezTo>
                <a:cubicBezTo>
                  <a:pt x="11293" y="1976"/>
                  <a:pt x="11195" y="2123"/>
                  <a:pt x="11146" y="2318"/>
                </a:cubicBezTo>
                <a:cubicBezTo>
                  <a:pt x="11097" y="2488"/>
                  <a:pt x="11024" y="2659"/>
                  <a:pt x="10975" y="2830"/>
                </a:cubicBezTo>
                <a:lnTo>
                  <a:pt x="10927" y="2952"/>
                </a:lnTo>
                <a:cubicBezTo>
                  <a:pt x="10927" y="3001"/>
                  <a:pt x="10902" y="3049"/>
                  <a:pt x="10878" y="3074"/>
                </a:cubicBezTo>
                <a:cubicBezTo>
                  <a:pt x="10878" y="3074"/>
                  <a:pt x="10853" y="3171"/>
                  <a:pt x="10853" y="3220"/>
                </a:cubicBezTo>
                <a:cubicBezTo>
                  <a:pt x="10732" y="3586"/>
                  <a:pt x="10658" y="3927"/>
                  <a:pt x="10561" y="4220"/>
                </a:cubicBezTo>
                <a:cubicBezTo>
                  <a:pt x="10536" y="4342"/>
                  <a:pt x="10512" y="4464"/>
                  <a:pt x="10488" y="4586"/>
                </a:cubicBezTo>
                <a:lnTo>
                  <a:pt x="10488" y="4610"/>
                </a:lnTo>
                <a:cubicBezTo>
                  <a:pt x="10463" y="4659"/>
                  <a:pt x="10463" y="4708"/>
                  <a:pt x="10439" y="4757"/>
                </a:cubicBezTo>
                <a:cubicBezTo>
                  <a:pt x="10414" y="4805"/>
                  <a:pt x="10414" y="4854"/>
                  <a:pt x="10390" y="4903"/>
                </a:cubicBezTo>
                <a:cubicBezTo>
                  <a:pt x="10366" y="4854"/>
                  <a:pt x="10341" y="4830"/>
                  <a:pt x="10317" y="4805"/>
                </a:cubicBezTo>
                <a:cubicBezTo>
                  <a:pt x="10293" y="4757"/>
                  <a:pt x="10268" y="4732"/>
                  <a:pt x="10244" y="4708"/>
                </a:cubicBezTo>
                <a:lnTo>
                  <a:pt x="10219" y="4635"/>
                </a:lnTo>
                <a:lnTo>
                  <a:pt x="10171" y="4561"/>
                </a:lnTo>
                <a:cubicBezTo>
                  <a:pt x="10122" y="4464"/>
                  <a:pt x="10097" y="4391"/>
                  <a:pt x="10049" y="4293"/>
                </a:cubicBezTo>
                <a:cubicBezTo>
                  <a:pt x="9927" y="4074"/>
                  <a:pt x="9829" y="3830"/>
                  <a:pt x="9707" y="3610"/>
                </a:cubicBezTo>
                <a:cubicBezTo>
                  <a:pt x="9658" y="3513"/>
                  <a:pt x="9610" y="3415"/>
                  <a:pt x="9536" y="3318"/>
                </a:cubicBezTo>
                <a:lnTo>
                  <a:pt x="9366" y="3025"/>
                </a:lnTo>
                <a:cubicBezTo>
                  <a:pt x="9268" y="2854"/>
                  <a:pt x="9146" y="2683"/>
                  <a:pt x="9049" y="2513"/>
                </a:cubicBezTo>
                <a:cubicBezTo>
                  <a:pt x="8951" y="2342"/>
                  <a:pt x="8829" y="2220"/>
                  <a:pt x="8732" y="2074"/>
                </a:cubicBezTo>
                <a:lnTo>
                  <a:pt x="8585" y="2074"/>
                </a:lnTo>
                <a:cubicBezTo>
                  <a:pt x="8512" y="2074"/>
                  <a:pt x="8439" y="2049"/>
                  <a:pt x="8366" y="2049"/>
                </a:cubicBezTo>
                <a:cubicBezTo>
                  <a:pt x="8317" y="2025"/>
                  <a:pt x="8244" y="2025"/>
                  <a:pt x="8195" y="2025"/>
                </a:cubicBezTo>
                <a:cubicBezTo>
                  <a:pt x="8092" y="2025"/>
                  <a:pt x="7989" y="2008"/>
                  <a:pt x="7900" y="2002"/>
                </a:cubicBezTo>
                <a:lnTo>
                  <a:pt x="7900" y="2002"/>
                </a:lnTo>
                <a:cubicBezTo>
                  <a:pt x="7918" y="2004"/>
                  <a:pt x="7927" y="2010"/>
                  <a:pt x="7927" y="2025"/>
                </a:cubicBezTo>
                <a:lnTo>
                  <a:pt x="7829" y="2025"/>
                </a:lnTo>
                <a:cubicBezTo>
                  <a:pt x="7561" y="2123"/>
                  <a:pt x="7536" y="2147"/>
                  <a:pt x="7536" y="2147"/>
                </a:cubicBezTo>
                <a:cubicBezTo>
                  <a:pt x="7536" y="2171"/>
                  <a:pt x="7536" y="2147"/>
                  <a:pt x="7488" y="2196"/>
                </a:cubicBezTo>
                <a:lnTo>
                  <a:pt x="7390" y="2244"/>
                </a:lnTo>
                <a:cubicBezTo>
                  <a:pt x="7341" y="2269"/>
                  <a:pt x="7268" y="2293"/>
                  <a:pt x="7195" y="2318"/>
                </a:cubicBezTo>
                <a:lnTo>
                  <a:pt x="7000" y="2415"/>
                </a:lnTo>
                <a:cubicBezTo>
                  <a:pt x="6927" y="2610"/>
                  <a:pt x="6829" y="2830"/>
                  <a:pt x="6732" y="3098"/>
                </a:cubicBezTo>
                <a:cubicBezTo>
                  <a:pt x="6683" y="3244"/>
                  <a:pt x="6634" y="3391"/>
                  <a:pt x="6585" y="3537"/>
                </a:cubicBezTo>
                <a:lnTo>
                  <a:pt x="6415" y="4025"/>
                </a:lnTo>
                <a:cubicBezTo>
                  <a:pt x="6366" y="4171"/>
                  <a:pt x="6317" y="4366"/>
                  <a:pt x="6244" y="4537"/>
                </a:cubicBezTo>
                <a:lnTo>
                  <a:pt x="6219" y="4659"/>
                </a:lnTo>
                <a:lnTo>
                  <a:pt x="6171" y="4781"/>
                </a:lnTo>
                <a:lnTo>
                  <a:pt x="6122" y="4927"/>
                </a:lnTo>
                <a:lnTo>
                  <a:pt x="5927" y="5610"/>
                </a:lnTo>
                <a:lnTo>
                  <a:pt x="5732" y="6244"/>
                </a:lnTo>
                <a:cubicBezTo>
                  <a:pt x="5707" y="6366"/>
                  <a:pt x="5658" y="6464"/>
                  <a:pt x="5634" y="6561"/>
                </a:cubicBezTo>
                <a:cubicBezTo>
                  <a:pt x="5585" y="6659"/>
                  <a:pt x="5561" y="6732"/>
                  <a:pt x="5537" y="6830"/>
                </a:cubicBezTo>
                <a:cubicBezTo>
                  <a:pt x="5512" y="6903"/>
                  <a:pt x="5463" y="6976"/>
                  <a:pt x="5439" y="7049"/>
                </a:cubicBezTo>
                <a:cubicBezTo>
                  <a:pt x="5415" y="7074"/>
                  <a:pt x="5390" y="7098"/>
                  <a:pt x="5390" y="7122"/>
                </a:cubicBezTo>
                <a:cubicBezTo>
                  <a:pt x="5390" y="7147"/>
                  <a:pt x="5366" y="7196"/>
                  <a:pt x="5341" y="7244"/>
                </a:cubicBezTo>
                <a:cubicBezTo>
                  <a:pt x="5317" y="7220"/>
                  <a:pt x="5268" y="7147"/>
                  <a:pt x="5219" y="7122"/>
                </a:cubicBezTo>
                <a:cubicBezTo>
                  <a:pt x="5219" y="7098"/>
                  <a:pt x="5195" y="7098"/>
                  <a:pt x="5195" y="7098"/>
                </a:cubicBezTo>
                <a:cubicBezTo>
                  <a:pt x="5146" y="7074"/>
                  <a:pt x="5122" y="7025"/>
                  <a:pt x="5098" y="7000"/>
                </a:cubicBezTo>
                <a:cubicBezTo>
                  <a:pt x="5000" y="6854"/>
                  <a:pt x="4878" y="6683"/>
                  <a:pt x="4756" y="6488"/>
                </a:cubicBezTo>
                <a:cubicBezTo>
                  <a:pt x="4659" y="6342"/>
                  <a:pt x="4537" y="6220"/>
                  <a:pt x="4439" y="6074"/>
                </a:cubicBezTo>
                <a:lnTo>
                  <a:pt x="4195" y="5708"/>
                </a:lnTo>
                <a:cubicBezTo>
                  <a:pt x="4098" y="5586"/>
                  <a:pt x="4000" y="5488"/>
                  <a:pt x="3902" y="5366"/>
                </a:cubicBezTo>
                <a:lnTo>
                  <a:pt x="3390" y="4757"/>
                </a:lnTo>
                <a:cubicBezTo>
                  <a:pt x="3220" y="4561"/>
                  <a:pt x="3049" y="4415"/>
                  <a:pt x="2927" y="4269"/>
                </a:cubicBezTo>
                <a:lnTo>
                  <a:pt x="2488" y="4293"/>
                </a:lnTo>
                <a:lnTo>
                  <a:pt x="2024" y="4293"/>
                </a:lnTo>
                <a:lnTo>
                  <a:pt x="1902" y="4342"/>
                </a:lnTo>
                <a:cubicBezTo>
                  <a:pt x="1951" y="4366"/>
                  <a:pt x="1683" y="4586"/>
                  <a:pt x="1561" y="4635"/>
                </a:cubicBezTo>
                <a:lnTo>
                  <a:pt x="1293" y="4805"/>
                </a:lnTo>
                <a:cubicBezTo>
                  <a:pt x="1244" y="5025"/>
                  <a:pt x="1195" y="5269"/>
                  <a:pt x="1146" y="5513"/>
                </a:cubicBezTo>
                <a:cubicBezTo>
                  <a:pt x="1073" y="5781"/>
                  <a:pt x="1049" y="6025"/>
                  <a:pt x="1000" y="6269"/>
                </a:cubicBezTo>
                <a:lnTo>
                  <a:pt x="951" y="6220"/>
                </a:lnTo>
                <a:cubicBezTo>
                  <a:pt x="829" y="6903"/>
                  <a:pt x="756" y="7391"/>
                  <a:pt x="707" y="7659"/>
                </a:cubicBezTo>
                <a:cubicBezTo>
                  <a:pt x="585" y="8196"/>
                  <a:pt x="366" y="9000"/>
                  <a:pt x="244" y="9708"/>
                </a:cubicBezTo>
                <a:lnTo>
                  <a:pt x="220" y="9781"/>
                </a:lnTo>
                <a:cubicBezTo>
                  <a:pt x="195" y="9805"/>
                  <a:pt x="146" y="9854"/>
                  <a:pt x="122" y="9903"/>
                </a:cubicBezTo>
                <a:lnTo>
                  <a:pt x="0" y="10098"/>
                </a:lnTo>
                <a:lnTo>
                  <a:pt x="0" y="10171"/>
                </a:lnTo>
                <a:cubicBezTo>
                  <a:pt x="220" y="10366"/>
                  <a:pt x="439" y="10513"/>
                  <a:pt x="683" y="10659"/>
                </a:cubicBezTo>
                <a:cubicBezTo>
                  <a:pt x="856" y="10751"/>
                  <a:pt x="1050" y="10821"/>
                  <a:pt x="1235" y="10821"/>
                </a:cubicBezTo>
                <a:cubicBezTo>
                  <a:pt x="1443" y="10821"/>
                  <a:pt x="1639" y="10733"/>
                  <a:pt x="1781" y="10488"/>
                </a:cubicBezTo>
                <a:lnTo>
                  <a:pt x="1829" y="10513"/>
                </a:lnTo>
                <a:lnTo>
                  <a:pt x="1878" y="10317"/>
                </a:lnTo>
                <a:cubicBezTo>
                  <a:pt x="1915" y="10225"/>
                  <a:pt x="1934" y="10192"/>
                  <a:pt x="1944" y="10192"/>
                </a:cubicBezTo>
                <a:cubicBezTo>
                  <a:pt x="1961" y="10192"/>
                  <a:pt x="1951" y="10281"/>
                  <a:pt x="1951" y="10342"/>
                </a:cubicBezTo>
                <a:cubicBezTo>
                  <a:pt x="1976" y="10244"/>
                  <a:pt x="2000" y="10147"/>
                  <a:pt x="2024" y="10074"/>
                </a:cubicBezTo>
                <a:cubicBezTo>
                  <a:pt x="2031" y="10055"/>
                  <a:pt x="2032" y="10047"/>
                  <a:pt x="2031" y="10047"/>
                </a:cubicBezTo>
                <a:lnTo>
                  <a:pt x="2031" y="10047"/>
                </a:lnTo>
                <a:cubicBezTo>
                  <a:pt x="2027" y="10047"/>
                  <a:pt x="2000" y="10110"/>
                  <a:pt x="2000" y="10147"/>
                </a:cubicBezTo>
                <a:cubicBezTo>
                  <a:pt x="2000" y="9976"/>
                  <a:pt x="2024" y="9830"/>
                  <a:pt x="2073" y="9659"/>
                </a:cubicBezTo>
                <a:cubicBezTo>
                  <a:pt x="2122" y="9415"/>
                  <a:pt x="2146" y="9659"/>
                  <a:pt x="2195" y="9391"/>
                </a:cubicBezTo>
                <a:cubicBezTo>
                  <a:pt x="2341" y="8805"/>
                  <a:pt x="2463" y="8220"/>
                  <a:pt x="2561" y="7683"/>
                </a:cubicBezTo>
                <a:lnTo>
                  <a:pt x="2659" y="7269"/>
                </a:lnTo>
                <a:lnTo>
                  <a:pt x="2659" y="7244"/>
                </a:lnTo>
                <a:lnTo>
                  <a:pt x="2683" y="7196"/>
                </a:lnTo>
                <a:lnTo>
                  <a:pt x="2707" y="7196"/>
                </a:lnTo>
                <a:cubicBezTo>
                  <a:pt x="2707" y="7244"/>
                  <a:pt x="2707" y="7269"/>
                  <a:pt x="2707" y="7293"/>
                </a:cubicBezTo>
                <a:cubicBezTo>
                  <a:pt x="2707" y="7281"/>
                  <a:pt x="2707" y="7275"/>
                  <a:pt x="2710" y="7275"/>
                </a:cubicBezTo>
                <a:cubicBezTo>
                  <a:pt x="2713" y="7275"/>
                  <a:pt x="2720" y="7281"/>
                  <a:pt x="2732" y="7293"/>
                </a:cubicBezTo>
                <a:cubicBezTo>
                  <a:pt x="2902" y="7513"/>
                  <a:pt x="3073" y="7757"/>
                  <a:pt x="3195" y="7927"/>
                </a:cubicBezTo>
                <a:lnTo>
                  <a:pt x="3293" y="8074"/>
                </a:lnTo>
                <a:lnTo>
                  <a:pt x="3341" y="8122"/>
                </a:lnTo>
                <a:lnTo>
                  <a:pt x="3366" y="8171"/>
                </a:lnTo>
                <a:lnTo>
                  <a:pt x="3537" y="8293"/>
                </a:lnTo>
                <a:lnTo>
                  <a:pt x="3634" y="8293"/>
                </a:lnTo>
                <a:cubicBezTo>
                  <a:pt x="4122" y="8952"/>
                  <a:pt x="3732" y="8561"/>
                  <a:pt x="4219" y="9171"/>
                </a:cubicBezTo>
                <a:cubicBezTo>
                  <a:pt x="4415" y="9317"/>
                  <a:pt x="4610" y="9513"/>
                  <a:pt x="4756" y="9708"/>
                </a:cubicBezTo>
                <a:lnTo>
                  <a:pt x="5049" y="9708"/>
                </a:lnTo>
                <a:cubicBezTo>
                  <a:pt x="5098" y="9708"/>
                  <a:pt x="5146" y="9708"/>
                  <a:pt x="5195" y="9683"/>
                </a:cubicBezTo>
                <a:cubicBezTo>
                  <a:pt x="5195" y="9683"/>
                  <a:pt x="5366" y="9683"/>
                  <a:pt x="5366" y="9708"/>
                </a:cubicBezTo>
                <a:cubicBezTo>
                  <a:pt x="5415" y="9659"/>
                  <a:pt x="5537" y="9683"/>
                  <a:pt x="5658" y="9659"/>
                </a:cubicBezTo>
                <a:lnTo>
                  <a:pt x="5878" y="9610"/>
                </a:lnTo>
                <a:cubicBezTo>
                  <a:pt x="5976" y="9610"/>
                  <a:pt x="6024" y="9610"/>
                  <a:pt x="5902" y="9635"/>
                </a:cubicBezTo>
                <a:lnTo>
                  <a:pt x="6561" y="9537"/>
                </a:lnTo>
                <a:cubicBezTo>
                  <a:pt x="6683" y="9269"/>
                  <a:pt x="6829" y="8976"/>
                  <a:pt x="6976" y="8635"/>
                </a:cubicBezTo>
                <a:cubicBezTo>
                  <a:pt x="7049" y="8488"/>
                  <a:pt x="7122" y="8317"/>
                  <a:pt x="7219" y="8147"/>
                </a:cubicBezTo>
                <a:cubicBezTo>
                  <a:pt x="7293" y="7952"/>
                  <a:pt x="7341" y="7757"/>
                  <a:pt x="7415" y="7561"/>
                </a:cubicBezTo>
                <a:lnTo>
                  <a:pt x="7536" y="7220"/>
                </a:lnTo>
                <a:cubicBezTo>
                  <a:pt x="7585" y="7098"/>
                  <a:pt x="7610" y="7000"/>
                  <a:pt x="7658" y="6878"/>
                </a:cubicBezTo>
                <a:cubicBezTo>
                  <a:pt x="7707" y="6659"/>
                  <a:pt x="7780" y="6439"/>
                  <a:pt x="7854" y="6220"/>
                </a:cubicBezTo>
                <a:cubicBezTo>
                  <a:pt x="7927" y="6000"/>
                  <a:pt x="7976" y="5805"/>
                  <a:pt x="8024" y="5610"/>
                </a:cubicBezTo>
                <a:lnTo>
                  <a:pt x="8118" y="5352"/>
                </a:lnTo>
                <a:lnTo>
                  <a:pt x="8114" y="5334"/>
                </a:lnTo>
                <a:lnTo>
                  <a:pt x="8114" y="5334"/>
                </a:lnTo>
                <a:cubicBezTo>
                  <a:pt x="8116" y="5336"/>
                  <a:pt x="8118" y="5338"/>
                  <a:pt x="8121" y="5341"/>
                </a:cubicBezTo>
                <a:lnTo>
                  <a:pt x="8121" y="5341"/>
                </a:lnTo>
                <a:cubicBezTo>
                  <a:pt x="8119" y="5328"/>
                  <a:pt x="8115" y="5316"/>
                  <a:pt x="8106" y="5303"/>
                </a:cubicBezTo>
                <a:lnTo>
                  <a:pt x="8106" y="5303"/>
                </a:lnTo>
                <a:lnTo>
                  <a:pt x="8114" y="5334"/>
                </a:lnTo>
                <a:lnTo>
                  <a:pt x="8114" y="5334"/>
                </a:lnTo>
                <a:cubicBezTo>
                  <a:pt x="8097" y="5318"/>
                  <a:pt x="8097" y="5318"/>
                  <a:pt x="8094" y="5318"/>
                </a:cubicBezTo>
                <a:cubicBezTo>
                  <a:pt x="8091" y="5318"/>
                  <a:pt x="8085" y="5318"/>
                  <a:pt x="8049" y="5293"/>
                </a:cubicBezTo>
                <a:cubicBezTo>
                  <a:pt x="8012" y="5257"/>
                  <a:pt x="8012" y="5257"/>
                  <a:pt x="8021" y="5257"/>
                </a:cubicBezTo>
                <a:cubicBezTo>
                  <a:pt x="8030" y="5257"/>
                  <a:pt x="8049" y="5257"/>
                  <a:pt x="8049" y="5220"/>
                </a:cubicBezTo>
                <a:cubicBezTo>
                  <a:pt x="8097" y="5293"/>
                  <a:pt x="8097" y="5269"/>
                  <a:pt x="8097" y="5293"/>
                </a:cubicBezTo>
                <a:cubicBezTo>
                  <a:pt x="8101" y="5296"/>
                  <a:pt x="8104" y="5300"/>
                  <a:pt x="8106" y="5303"/>
                </a:cubicBezTo>
                <a:lnTo>
                  <a:pt x="8106" y="5303"/>
                </a:lnTo>
                <a:lnTo>
                  <a:pt x="8097" y="5269"/>
                </a:lnTo>
                <a:lnTo>
                  <a:pt x="8122" y="5318"/>
                </a:lnTo>
                <a:lnTo>
                  <a:pt x="8122" y="5293"/>
                </a:lnTo>
                <a:cubicBezTo>
                  <a:pt x="8122" y="5296"/>
                  <a:pt x="8122" y="5297"/>
                  <a:pt x="8123" y="5297"/>
                </a:cubicBezTo>
                <a:cubicBezTo>
                  <a:pt x="8127" y="5297"/>
                  <a:pt x="8146" y="5217"/>
                  <a:pt x="8146" y="5196"/>
                </a:cubicBezTo>
                <a:cubicBezTo>
                  <a:pt x="8149" y="5196"/>
                  <a:pt x="8151" y="5196"/>
                  <a:pt x="8153" y="5196"/>
                </a:cubicBezTo>
                <a:lnTo>
                  <a:pt x="8153" y="5196"/>
                </a:lnTo>
                <a:cubicBezTo>
                  <a:pt x="8157" y="5186"/>
                  <a:pt x="8162" y="5177"/>
                  <a:pt x="8166" y="5168"/>
                </a:cubicBezTo>
                <a:lnTo>
                  <a:pt x="8166" y="5168"/>
                </a:lnTo>
                <a:cubicBezTo>
                  <a:pt x="8165" y="5179"/>
                  <a:pt x="8169" y="5182"/>
                  <a:pt x="8173" y="5182"/>
                </a:cubicBezTo>
                <a:cubicBezTo>
                  <a:pt x="8179" y="5182"/>
                  <a:pt x="8186" y="5177"/>
                  <a:pt x="8188" y="5177"/>
                </a:cubicBezTo>
                <a:cubicBezTo>
                  <a:pt x="8189" y="5177"/>
                  <a:pt x="8185" y="5181"/>
                  <a:pt x="8171" y="5196"/>
                </a:cubicBezTo>
                <a:cubicBezTo>
                  <a:pt x="8171" y="5196"/>
                  <a:pt x="8181" y="5228"/>
                  <a:pt x="8203" y="5228"/>
                </a:cubicBezTo>
                <a:cubicBezTo>
                  <a:pt x="8214" y="5228"/>
                  <a:pt x="8228" y="5220"/>
                  <a:pt x="8244" y="5196"/>
                </a:cubicBezTo>
                <a:lnTo>
                  <a:pt x="8244" y="5196"/>
                </a:lnTo>
                <a:cubicBezTo>
                  <a:pt x="8219" y="5244"/>
                  <a:pt x="8244" y="5293"/>
                  <a:pt x="8195" y="5293"/>
                </a:cubicBezTo>
                <a:cubicBezTo>
                  <a:pt x="8185" y="5288"/>
                  <a:pt x="8179" y="5286"/>
                  <a:pt x="8176" y="5286"/>
                </a:cubicBezTo>
                <a:cubicBezTo>
                  <a:pt x="8165" y="5286"/>
                  <a:pt x="8200" y="5318"/>
                  <a:pt x="8219" y="5318"/>
                </a:cubicBezTo>
                <a:cubicBezTo>
                  <a:pt x="8244" y="5366"/>
                  <a:pt x="8244" y="5391"/>
                  <a:pt x="8268" y="5440"/>
                </a:cubicBezTo>
                <a:lnTo>
                  <a:pt x="8293" y="5488"/>
                </a:lnTo>
                <a:lnTo>
                  <a:pt x="8293" y="5513"/>
                </a:lnTo>
                <a:lnTo>
                  <a:pt x="8317" y="5561"/>
                </a:lnTo>
                <a:cubicBezTo>
                  <a:pt x="8439" y="5757"/>
                  <a:pt x="8561" y="5952"/>
                  <a:pt x="8707" y="6122"/>
                </a:cubicBezTo>
                <a:lnTo>
                  <a:pt x="8610" y="5879"/>
                </a:lnTo>
                <a:lnTo>
                  <a:pt x="8756" y="6147"/>
                </a:lnTo>
                <a:cubicBezTo>
                  <a:pt x="8805" y="6244"/>
                  <a:pt x="8829" y="6318"/>
                  <a:pt x="8878" y="6391"/>
                </a:cubicBezTo>
                <a:cubicBezTo>
                  <a:pt x="8949" y="6486"/>
                  <a:pt x="8997" y="6604"/>
                  <a:pt x="9022" y="6746"/>
                </a:cubicBezTo>
                <a:lnTo>
                  <a:pt x="9022" y="6746"/>
                </a:lnTo>
                <a:lnTo>
                  <a:pt x="8805" y="6391"/>
                </a:lnTo>
                <a:lnTo>
                  <a:pt x="9024" y="6757"/>
                </a:lnTo>
                <a:cubicBezTo>
                  <a:pt x="9024" y="6753"/>
                  <a:pt x="9023" y="6749"/>
                  <a:pt x="9022" y="6746"/>
                </a:cubicBezTo>
                <a:lnTo>
                  <a:pt x="9022" y="6746"/>
                </a:lnTo>
                <a:lnTo>
                  <a:pt x="9268" y="7147"/>
                </a:lnTo>
                <a:cubicBezTo>
                  <a:pt x="9317" y="7269"/>
                  <a:pt x="9390" y="7366"/>
                  <a:pt x="9488" y="7464"/>
                </a:cubicBezTo>
                <a:lnTo>
                  <a:pt x="9707" y="7732"/>
                </a:lnTo>
                <a:lnTo>
                  <a:pt x="9634" y="7586"/>
                </a:lnTo>
                <a:lnTo>
                  <a:pt x="9634" y="7586"/>
                </a:lnTo>
                <a:cubicBezTo>
                  <a:pt x="9658" y="7610"/>
                  <a:pt x="9683" y="7659"/>
                  <a:pt x="9732" y="7708"/>
                </a:cubicBezTo>
                <a:lnTo>
                  <a:pt x="10146" y="7708"/>
                </a:lnTo>
                <a:cubicBezTo>
                  <a:pt x="10293" y="7708"/>
                  <a:pt x="10463" y="7708"/>
                  <a:pt x="10610" y="7732"/>
                </a:cubicBezTo>
                <a:cubicBezTo>
                  <a:pt x="10853" y="7659"/>
                  <a:pt x="11122" y="7537"/>
                  <a:pt x="11414" y="7439"/>
                </a:cubicBezTo>
                <a:cubicBezTo>
                  <a:pt x="11488" y="7269"/>
                  <a:pt x="11561" y="7122"/>
                  <a:pt x="11634" y="7000"/>
                </a:cubicBezTo>
                <a:cubicBezTo>
                  <a:pt x="11683" y="6854"/>
                  <a:pt x="11732" y="6683"/>
                  <a:pt x="11780" y="6561"/>
                </a:cubicBezTo>
                <a:cubicBezTo>
                  <a:pt x="11853" y="6391"/>
                  <a:pt x="11902" y="6196"/>
                  <a:pt x="11951" y="6000"/>
                </a:cubicBezTo>
                <a:lnTo>
                  <a:pt x="11951" y="6000"/>
                </a:lnTo>
                <a:lnTo>
                  <a:pt x="11829" y="6220"/>
                </a:lnTo>
                <a:lnTo>
                  <a:pt x="11829" y="6220"/>
                </a:lnTo>
                <a:lnTo>
                  <a:pt x="11947" y="5699"/>
                </a:lnTo>
                <a:lnTo>
                  <a:pt x="11947" y="5699"/>
                </a:lnTo>
                <a:cubicBezTo>
                  <a:pt x="11942" y="5768"/>
                  <a:pt x="12000" y="5981"/>
                  <a:pt x="11988" y="6067"/>
                </a:cubicBezTo>
                <a:lnTo>
                  <a:pt x="11988" y="6067"/>
                </a:lnTo>
                <a:cubicBezTo>
                  <a:pt x="12032" y="5952"/>
                  <a:pt x="12079" y="5814"/>
                  <a:pt x="12146" y="5635"/>
                </a:cubicBezTo>
                <a:lnTo>
                  <a:pt x="12317" y="5001"/>
                </a:lnTo>
                <a:cubicBezTo>
                  <a:pt x="12414" y="4683"/>
                  <a:pt x="12512" y="4293"/>
                  <a:pt x="12634" y="3903"/>
                </a:cubicBezTo>
                <a:cubicBezTo>
                  <a:pt x="12658" y="3781"/>
                  <a:pt x="12707" y="3659"/>
                  <a:pt x="12732" y="3513"/>
                </a:cubicBezTo>
                <a:cubicBezTo>
                  <a:pt x="12756" y="3464"/>
                  <a:pt x="12780" y="3391"/>
                  <a:pt x="12805" y="3342"/>
                </a:cubicBezTo>
                <a:cubicBezTo>
                  <a:pt x="12853" y="3244"/>
                  <a:pt x="12902" y="3123"/>
                  <a:pt x="12975" y="3049"/>
                </a:cubicBezTo>
                <a:cubicBezTo>
                  <a:pt x="13000" y="2976"/>
                  <a:pt x="13049" y="2927"/>
                  <a:pt x="13122" y="2879"/>
                </a:cubicBezTo>
                <a:lnTo>
                  <a:pt x="13122" y="2952"/>
                </a:lnTo>
                <a:lnTo>
                  <a:pt x="13122" y="3025"/>
                </a:lnTo>
                <a:cubicBezTo>
                  <a:pt x="13122" y="3049"/>
                  <a:pt x="13097" y="3123"/>
                  <a:pt x="13097" y="3123"/>
                </a:cubicBezTo>
                <a:cubicBezTo>
                  <a:pt x="13097" y="3123"/>
                  <a:pt x="13122" y="3074"/>
                  <a:pt x="13146" y="3049"/>
                </a:cubicBezTo>
                <a:cubicBezTo>
                  <a:pt x="13146" y="3049"/>
                  <a:pt x="13146" y="3049"/>
                  <a:pt x="13146" y="3074"/>
                </a:cubicBezTo>
                <a:cubicBezTo>
                  <a:pt x="13122" y="3123"/>
                  <a:pt x="13122" y="3147"/>
                  <a:pt x="13122" y="3196"/>
                </a:cubicBezTo>
                <a:cubicBezTo>
                  <a:pt x="13132" y="3176"/>
                  <a:pt x="13141" y="3141"/>
                  <a:pt x="13150" y="3099"/>
                </a:cubicBezTo>
                <a:lnTo>
                  <a:pt x="13150" y="3099"/>
                </a:lnTo>
                <a:cubicBezTo>
                  <a:pt x="13159" y="3090"/>
                  <a:pt x="13184" y="3046"/>
                  <a:pt x="13206" y="3046"/>
                </a:cubicBezTo>
                <a:cubicBezTo>
                  <a:pt x="13221" y="3046"/>
                  <a:pt x="13235" y="3064"/>
                  <a:pt x="13244" y="3123"/>
                </a:cubicBezTo>
                <a:lnTo>
                  <a:pt x="13244" y="3147"/>
                </a:lnTo>
                <a:cubicBezTo>
                  <a:pt x="13292" y="3269"/>
                  <a:pt x="13317" y="3366"/>
                  <a:pt x="13341" y="3464"/>
                </a:cubicBezTo>
                <a:lnTo>
                  <a:pt x="13390" y="3635"/>
                </a:lnTo>
                <a:cubicBezTo>
                  <a:pt x="13439" y="3757"/>
                  <a:pt x="13488" y="3903"/>
                  <a:pt x="13512" y="4025"/>
                </a:cubicBezTo>
                <a:cubicBezTo>
                  <a:pt x="13488" y="4025"/>
                  <a:pt x="13439" y="3903"/>
                  <a:pt x="13390" y="3805"/>
                </a:cubicBezTo>
                <a:lnTo>
                  <a:pt x="13390" y="3805"/>
                </a:lnTo>
                <a:cubicBezTo>
                  <a:pt x="13414" y="3879"/>
                  <a:pt x="13439" y="3976"/>
                  <a:pt x="13463" y="4074"/>
                </a:cubicBezTo>
                <a:cubicBezTo>
                  <a:pt x="13463" y="4049"/>
                  <a:pt x="13466" y="4039"/>
                  <a:pt x="13471" y="4039"/>
                </a:cubicBezTo>
                <a:cubicBezTo>
                  <a:pt x="13489" y="4039"/>
                  <a:pt x="13535" y="4197"/>
                  <a:pt x="13540" y="4197"/>
                </a:cubicBezTo>
                <a:cubicBezTo>
                  <a:pt x="13541" y="4197"/>
                  <a:pt x="13540" y="4189"/>
                  <a:pt x="13536" y="4171"/>
                </a:cubicBezTo>
                <a:lnTo>
                  <a:pt x="13536" y="4171"/>
                </a:lnTo>
                <a:cubicBezTo>
                  <a:pt x="13610" y="4269"/>
                  <a:pt x="13634" y="4366"/>
                  <a:pt x="13683" y="4488"/>
                </a:cubicBezTo>
                <a:cubicBezTo>
                  <a:pt x="13731" y="4586"/>
                  <a:pt x="13756" y="4708"/>
                  <a:pt x="13780" y="4805"/>
                </a:cubicBezTo>
                <a:cubicBezTo>
                  <a:pt x="13805" y="4927"/>
                  <a:pt x="13829" y="5025"/>
                  <a:pt x="13853" y="5147"/>
                </a:cubicBezTo>
                <a:cubicBezTo>
                  <a:pt x="13878" y="5244"/>
                  <a:pt x="13902" y="5342"/>
                  <a:pt x="13951" y="5415"/>
                </a:cubicBezTo>
                <a:cubicBezTo>
                  <a:pt x="14000" y="5415"/>
                  <a:pt x="14439" y="5537"/>
                  <a:pt x="14853" y="5683"/>
                </a:cubicBezTo>
                <a:cubicBezTo>
                  <a:pt x="15286" y="5827"/>
                  <a:pt x="15718" y="6019"/>
                  <a:pt x="15778" y="6025"/>
                </a:cubicBezTo>
                <a:lnTo>
                  <a:pt x="15778" y="6025"/>
                </a:lnTo>
                <a:cubicBezTo>
                  <a:pt x="15771" y="5975"/>
                  <a:pt x="15764" y="5925"/>
                  <a:pt x="15756" y="5879"/>
                </a:cubicBezTo>
                <a:lnTo>
                  <a:pt x="15683" y="5854"/>
                </a:lnTo>
                <a:cubicBezTo>
                  <a:pt x="15634" y="5537"/>
                  <a:pt x="15731" y="5781"/>
                  <a:pt x="15683" y="5464"/>
                </a:cubicBezTo>
                <a:cubicBezTo>
                  <a:pt x="15707" y="5464"/>
                  <a:pt x="15731" y="5513"/>
                  <a:pt x="15756" y="5610"/>
                </a:cubicBezTo>
                <a:cubicBezTo>
                  <a:pt x="15780" y="5732"/>
                  <a:pt x="15780" y="5854"/>
                  <a:pt x="15805" y="6000"/>
                </a:cubicBezTo>
                <a:cubicBezTo>
                  <a:pt x="15780" y="5757"/>
                  <a:pt x="15805" y="5513"/>
                  <a:pt x="15731" y="5415"/>
                </a:cubicBezTo>
                <a:cubicBezTo>
                  <a:pt x="15707" y="5220"/>
                  <a:pt x="15780" y="5415"/>
                  <a:pt x="15756" y="5171"/>
                </a:cubicBezTo>
                <a:cubicBezTo>
                  <a:pt x="15683" y="4976"/>
                  <a:pt x="15634" y="4781"/>
                  <a:pt x="15585" y="4561"/>
                </a:cubicBezTo>
                <a:cubicBezTo>
                  <a:pt x="15561" y="4366"/>
                  <a:pt x="15512" y="4147"/>
                  <a:pt x="15439" y="3952"/>
                </a:cubicBezTo>
                <a:cubicBezTo>
                  <a:pt x="15341" y="3781"/>
                  <a:pt x="15292" y="3610"/>
                  <a:pt x="15244" y="3415"/>
                </a:cubicBezTo>
                <a:lnTo>
                  <a:pt x="15244" y="3415"/>
                </a:lnTo>
                <a:lnTo>
                  <a:pt x="15292" y="3464"/>
                </a:lnTo>
                <a:cubicBezTo>
                  <a:pt x="15268" y="3366"/>
                  <a:pt x="15244" y="3244"/>
                  <a:pt x="15195" y="3147"/>
                </a:cubicBezTo>
                <a:cubicBezTo>
                  <a:pt x="15170" y="3074"/>
                  <a:pt x="15146" y="3001"/>
                  <a:pt x="15122" y="2927"/>
                </a:cubicBezTo>
                <a:cubicBezTo>
                  <a:pt x="15073" y="2805"/>
                  <a:pt x="15049" y="2659"/>
                  <a:pt x="15000" y="2537"/>
                </a:cubicBezTo>
                <a:lnTo>
                  <a:pt x="15000" y="2537"/>
                </a:lnTo>
                <a:cubicBezTo>
                  <a:pt x="15028" y="2622"/>
                  <a:pt x="15040" y="2706"/>
                  <a:pt x="15026" y="2706"/>
                </a:cubicBezTo>
                <a:cubicBezTo>
                  <a:pt x="15016" y="2706"/>
                  <a:pt x="14992" y="2661"/>
                  <a:pt x="14951" y="2537"/>
                </a:cubicBezTo>
                <a:cubicBezTo>
                  <a:pt x="14780" y="1952"/>
                  <a:pt x="14658" y="1562"/>
                  <a:pt x="14561" y="1074"/>
                </a:cubicBezTo>
                <a:lnTo>
                  <a:pt x="14390" y="708"/>
                </a:lnTo>
                <a:cubicBezTo>
                  <a:pt x="14390" y="684"/>
                  <a:pt x="14390" y="659"/>
                  <a:pt x="14366" y="635"/>
                </a:cubicBezTo>
                <a:lnTo>
                  <a:pt x="13951" y="464"/>
                </a:lnTo>
                <a:lnTo>
                  <a:pt x="13658" y="342"/>
                </a:lnTo>
                <a:lnTo>
                  <a:pt x="13463" y="269"/>
                </a:lnTo>
                <a:lnTo>
                  <a:pt x="13366" y="220"/>
                </a:lnTo>
                <a:cubicBezTo>
                  <a:pt x="13292" y="196"/>
                  <a:pt x="13219" y="171"/>
                  <a:pt x="13122" y="147"/>
                </a:cubicBezTo>
                <a:lnTo>
                  <a:pt x="1261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18"/>
          <p:cNvSpPr/>
          <p:nvPr/>
        </p:nvSpPr>
        <p:spPr>
          <a:xfrm rot="-8386458">
            <a:off x="8918846" y="4553744"/>
            <a:ext cx="336453" cy="238357"/>
          </a:xfrm>
          <a:custGeom>
            <a:avLst/>
            <a:gdLst/>
            <a:ahLst/>
            <a:cxnLst/>
            <a:rect l="l" t="t" r="r" b="b"/>
            <a:pathLst>
              <a:path w="14220" h="10074" extrusionOk="0">
                <a:moveTo>
                  <a:pt x="7706" y="4422"/>
                </a:moveTo>
                <a:lnTo>
                  <a:pt x="7683" y="4512"/>
                </a:lnTo>
                <a:lnTo>
                  <a:pt x="7708" y="4439"/>
                </a:lnTo>
                <a:cubicBezTo>
                  <a:pt x="7708" y="4431"/>
                  <a:pt x="7707" y="4426"/>
                  <a:pt x="7706" y="4422"/>
                </a:cubicBezTo>
                <a:close/>
                <a:moveTo>
                  <a:pt x="1891" y="4477"/>
                </a:moveTo>
                <a:cubicBezTo>
                  <a:pt x="1895" y="4477"/>
                  <a:pt x="1899" y="4480"/>
                  <a:pt x="1903" y="4488"/>
                </a:cubicBezTo>
                <a:lnTo>
                  <a:pt x="1746" y="4711"/>
                </a:lnTo>
                <a:lnTo>
                  <a:pt x="1746" y="4711"/>
                </a:lnTo>
                <a:cubicBezTo>
                  <a:pt x="1839" y="4577"/>
                  <a:pt x="1870" y="4477"/>
                  <a:pt x="1891" y="4477"/>
                </a:cubicBezTo>
                <a:close/>
                <a:moveTo>
                  <a:pt x="14195" y="6854"/>
                </a:moveTo>
                <a:cubicBezTo>
                  <a:pt x="14194" y="6863"/>
                  <a:pt x="14194" y="6872"/>
                  <a:pt x="14193" y="6882"/>
                </a:cubicBezTo>
                <a:lnTo>
                  <a:pt x="14193" y="6882"/>
                </a:lnTo>
                <a:cubicBezTo>
                  <a:pt x="14194" y="6873"/>
                  <a:pt x="14195" y="6863"/>
                  <a:pt x="14195" y="6854"/>
                </a:cubicBezTo>
                <a:close/>
                <a:moveTo>
                  <a:pt x="10125" y="7143"/>
                </a:moveTo>
                <a:cubicBezTo>
                  <a:pt x="10124" y="7144"/>
                  <a:pt x="10123" y="7145"/>
                  <a:pt x="10122" y="7146"/>
                </a:cubicBezTo>
                <a:cubicBezTo>
                  <a:pt x="10123" y="7145"/>
                  <a:pt x="10124" y="7144"/>
                  <a:pt x="10125" y="7143"/>
                </a:cubicBezTo>
                <a:close/>
                <a:moveTo>
                  <a:pt x="4317" y="0"/>
                </a:moveTo>
                <a:cubicBezTo>
                  <a:pt x="4220" y="25"/>
                  <a:pt x="4122" y="49"/>
                  <a:pt x="4000" y="49"/>
                </a:cubicBezTo>
                <a:lnTo>
                  <a:pt x="3903" y="73"/>
                </a:lnTo>
                <a:lnTo>
                  <a:pt x="3708" y="98"/>
                </a:lnTo>
                <a:cubicBezTo>
                  <a:pt x="3561" y="98"/>
                  <a:pt x="3439" y="146"/>
                  <a:pt x="3269" y="146"/>
                </a:cubicBezTo>
                <a:lnTo>
                  <a:pt x="3171" y="268"/>
                </a:lnTo>
                <a:lnTo>
                  <a:pt x="3195" y="195"/>
                </a:lnTo>
                <a:lnTo>
                  <a:pt x="3195" y="195"/>
                </a:lnTo>
                <a:cubicBezTo>
                  <a:pt x="3025" y="415"/>
                  <a:pt x="2781" y="659"/>
                  <a:pt x="2537" y="903"/>
                </a:cubicBezTo>
                <a:lnTo>
                  <a:pt x="1976" y="1585"/>
                </a:lnTo>
                <a:lnTo>
                  <a:pt x="1732" y="1854"/>
                </a:lnTo>
                <a:lnTo>
                  <a:pt x="1488" y="2146"/>
                </a:lnTo>
                <a:lnTo>
                  <a:pt x="1049" y="2683"/>
                </a:lnTo>
                <a:cubicBezTo>
                  <a:pt x="805" y="2976"/>
                  <a:pt x="586" y="3293"/>
                  <a:pt x="391" y="3634"/>
                </a:cubicBezTo>
                <a:lnTo>
                  <a:pt x="195" y="3805"/>
                </a:lnTo>
                <a:lnTo>
                  <a:pt x="25" y="3976"/>
                </a:lnTo>
                <a:lnTo>
                  <a:pt x="0" y="4049"/>
                </a:lnTo>
                <a:cubicBezTo>
                  <a:pt x="122" y="4268"/>
                  <a:pt x="293" y="4488"/>
                  <a:pt x="488" y="4683"/>
                </a:cubicBezTo>
                <a:cubicBezTo>
                  <a:pt x="693" y="4857"/>
                  <a:pt x="939" y="4999"/>
                  <a:pt x="1193" y="4999"/>
                </a:cubicBezTo>
                <a:cubicBezTo>
                  <a:pt x="1332" y="4999"/>
                  <a:pt x="1472" y="4957"/>
                  <a:pt x="1610" y="4854"/>
                </a:cubicBezTo>
                <a:lnTo>
                  <a:pt x="1634" y="4878"/>
                </a:lnTo>
                <a:lnTo>
                  <a:pt x="1683" y="4805"/>
                </a:lnTo>
                <a:lnTo>
                  <a:pt x="1732" y="4732"/>
                </a:lnTo>
                <a:cubicBezTo>
                  <a:pt x="1785" y="4670"/>
                  <a:pt x="1809" y="4646"/>
                  <a:pt x="1817" y="4646"/>
                </a:cubicBezTo>
                <a:cubicBezTo>
                  <a:pt x="1832" y="4646"/>
                  <a:pt x="1796" y="4718"/>
                  <a:pt x="1781" y="4780"/>
                </a:cubicBezTo>
                <a:cubicBezTo>
                  <a:pt x="1830" y="4707"/>
                  <a:pt x="1878" y="4634"/>
                  <a:pt x="1927" y="4585"/>
                </a:cubicBezTo>
                <a:cubicBezTo>
                  <a:pt x="1927" y="4570"/>
                  <a:pt x="1925" y="4564"/>
                  <a:pt x="1921" y="4564"/>
                </a:cubicBezTo>
                <a:cubicBezTo>
                  <a:pt x="1912" y="4564"/>
                  <a:pt x="1895" y="4593"/>
                  <a:pt x="1878" y="4610"/>
                </a:cubicBezTo>
                <a:cubicBezTo>
                  <a:pt x="1927" y="4488"/>
                  <a:pt x="2000" y="4366"/>
                  <a:pt x="2073" y="4244"/>
                </a:cubicBezTo>
                <a:cubicBezTo>
                  <a:pt x="2138" y="4169"/>
                  <a:pt x="2160" y="4165"/>
                  <a:pt x="2178" y="4165"/>
                </a:cubicBezTo>
                <a:cubicBezTo>
                  <a:pt x="2181" y="4165"/>
                  <a:pt x="2184" y="4165"/>
                  <a:pt x="2186" y="4165"/>
                </a:cubicBezTo>
                <a:cubicBezTo>
                  <a:pt x="2208" y="4165"/>
                  <a:pt x="2232" y="4159"/>
                  <a:pt x="2317" y="4049"/>
                </a:cubicBezTo>
                <a:lnTo>
                  <a:pt x="2488" y="3805"/>
                </a:lnTo>
                <a:lnTo>
                  <a:pt x="2586" y="3683"/>
                </a:lnTo>
                <a:lnTo>
                  <a:pt x="2634" y="3610"/>
                </a:lnTo>
                <a:lnTo>
                  <a:pt x="2683" y="3585"/>
                </a:lnTo>
                <a:lnTo>
                  <a:pt x="2756" y="3561"/>
                </a:lnTo>
                <a:cubicBezTo>
                  <a:pt x="2781" y="3537"/>
                  <a:pt x="2781" y="3537"/>
                  <a:pt x="2805" y="3537"/>
                </a:cubicBezTo>
                <a:lnTo>
                  <a:pt x="2805" y="3561"/>
                </a:lnTo>
                <a:lnTo>
                  <a:pt x="2781" y="3585"/>
                </a:lnTo>
                <a:cubicBezTo>
                  <a:pt x="2789" y="3577"/>
                  <a:pt x="2792" y="3575"/>
                  <a:pt x="2793" y="3575"/>
                </a:cubicBezTo>
                <a:cubicBezTo>
                  <a:pt x="2794" y="3575"/>
                  <a:pt x="2789" y="3585"/>
                  <a:pt x="2805" y="3585"/>
                </a:cubicBezTo>
                <a:cubicBezTo>
                  <a:pt x="2805" y="3634"/>
                  <a:pt x="2756" y="3683"/>
                  <a:pt x="2756" y="3707"/>
                </a:cubicBezTo>
                <a:lnTo>
                  <a:pt x="2756" y="3707"/>
                </a:lnTo>
                <a:cubicBezTo>
                  <a:pt x="2756" y="3707"/>
                  <a:pt x="2756" y="3683"/>
                  <a:pt x="2781" y="3683"/>
                </a:cubicBezTo>
                <a:lnTo>
                  <a:pt x="2781" y="3707"/>
                </a:lnTo>
                <a:cubicBezTo>
                  <a:pt x="2756" y="3927"/>
                  <a:pt x="2756" y="4098"/>
                  <a:pt x="2756" y="4098"/>
                </a:cubicBezTo>
                <a:lnTo>
                  <a:pt x="2830" y="4146"/>
                </a:lnTo>
                <a:cubicBezTo>
                  <a:pt x="2781" y="5024"/>
                  <a:pt x="2732" y="4439"/>
                  <a:pt x="2708" y="5244"/>
                </a:cubicBezTo>
                <a:cubicBezTo>
                  <a:pt x="2732" y="5341"/>
                  <a:pt x="2732" y="5439"/>
                  <a:pt x="2732" y="5537"/>
                </a:cubicBezTo>
                <a:cubicBezTo>
                  <a:pt x="2732" y="5659"/>
                  <a:pt x="2732" y="5805"/>
                  <a:pt x="2708" y="5951"/>
                </a:cubicBezTo>
                <a:cubicBezTo>
                  <a:pt x="2805" y="6049"/>
                  <a:pt x="2927" y="6146"/>
                  <a:pt x="3000" y="6171"/>
                </a:cubicBezTo>
                <a:cubicBezTo>
                  <a:pt x="3000" y="6171"/>
                  <a:pt x="3098" y="6293"/>
                  <a:pt x="3073" y="6293"/>
                </a:cubicBezTo>
                <a:cubicBezTo>
                  <a:pt x="3147" y="6293"/>
                  <a:pt x="3220" y="6390"/>
                  <a:pt x="3317" y="6463"/>
                </a:cubicBezTo>
                <a:cubicBezTo>
                  <a:pt x="3342" y="6463"/>
                  <a:pt x="3317" y="6415"/>
                  <a:pt x="3293" y="6390"/>
                </a:cubicBezTo>
                <a:lnTo>
                  <a:pt x="3293" y="6390"/>
                </a:lnTo>
                <a:lnTo>
                  <a:pt x="3366" y="6463"/>
                </a:lnTo>
                <a:lnTo>
                  <a:pt x="3464" y="6537"/>
                </a:lnTo>
                <a:cubicBezTo>
                  <a:pt x="3511" y="6584"/>
                  <a:pt x="3528" y="6611"/>
                  <a:pt x="3514" y="6611"/>
                </a:cubicBezTo>
                <a:cubicBezTo>
                  <a:pt x="3506" y="6611"/>
                  <a:pt x="3490" y="6603"/>
                  <a:pt x="3464" y="6585"/>
                </a:cubicBezTo>
                <a:lnTo>
                  <a:pt x="3464" y="6585"/>
                </a:lnTo>
                <a:cubicBezTo>
                  <a:pt x="3537" y="6634"/>
                  <a:pt x="3634" y="6683"/>
                  <a:pt x="3756" y="6756"/>
                </a:cubicBezTo>
                <a:lnTo>
                  <a:pt x="4269" y="7122"/>
                </a:lnTo>
                <a:cubicBezTo>
                  <a:pt x="4488" y="7024"/>
                  <a:pt x="4732" y="6878"/>
                  <a:pt x="5000" y="6732"/>
                </a:cubicBezTo>
                <a:cubicBezTo>
                  <a:pt x="5293" y="6537"/>
                  <a:pt x="5586" y="6317"/>
                  <a:pt x="5854" y="6098"/>
                </a:cubicBezTo>
                <a:cubicBezTo>
                  <a:pt x="6000" y="5976"/>
                  <a:pt x="6171" y="5854"/>
                  <a:pt x="6293" y="5732"/>
                </a:cubicBezTo>
                <a:lnTo>
                  <a:pt x="6708" y="5341"/>
                </a:lnTo>
                <a:lnTo>
                  <a:pt x="7147" y="4951"/>
                </a:lnTo>
                <a:cubicBezTo>
                  <a:pt x="7268" y="4829"/>
                  <a:pt x="7390" y="4732"/>
                  <a:pt x="7512" y="4634"/>
                </a:cubicBezTo>
                <a:lnTo>
                  <a:pt x="7683" y="4488"/>
                </a:lnTo>
                <a:cubicBezTo>
                  <a:pt x="7683" y="4439"/>
                  <a:pt x="7683" y="4463"/>
                  <a:pt x="7659" y="4390"/>
                </a:cubicBezTo>
                <a:cubicBezTo>
                  <a:pt x="7647" y="4366"/>
                  <a:pt x="7653" y="4366"/>
                  <a:pt x="7662" y="4366"/>
                </a:cubicBezTo>
                <a:cubicBezTo>
                  <a:pt x="7671" y="4366"/>
                  <a:pt x="7683" y="4366"/>
                  <a:pt x="7683" y="4341"/>
                </a:cubicBezTo>
                <a:cubicBezTo>
                  <a:pt x="7683" y="4423"/>
                  <a:pt x="7700" y="4402"/>
                  <a:pt x="7706" y="4422"/>
                </a:cubicBezTo>
                <a:lnTo>
                  <a:pt x="7706" y="4422"/>
                </a:lnTo>
                <a:lnTo>
                  <a:pt x="7708" y="4415"/>
                </a:lnTo>
                <a:lnTo>
                  <a:pt x="7708" y="4463"/>
                </a:lnTo>
                <a:cubicBezTo>
                  <a:pt x="7732" y="4463"/>
                  <a:pt x="7732" y="4439"/>
                  <a:pt x="7756" y="4415"/>
                </a:cubicBezTo>
                <a:cubicBezTo>
                  <a:pt x="7781" y="4415"/>
                  <a:pt x="7756" y="4415"/>
                  <a:pt x="7756" y="4463"/>
                </a:cubicBezTo>
                <a:lnTo>
                  <a:pt x="7805" y="4463"/>
                </a:lnTo>
                <a:cubicBezTo>
                  <a:pt x="7800" y="4469"/>
                  <a:pt x="7799" y="4470"/>
                  <a:pt x="7801" y="4470"/>
                </a:cubicBezTo>
                <a:cubicBezTo>
                  <a:pt x="7807" y="4470"/>
                  <a:pt x="7835" y="4456"/>
                  <a:pt x="7858" y="4456"/>
                </a:cubicBezTo>
                <a:cubicBezTo>
                  <a:pt x="7866" y="4456"/>
                  <a:pt x="7873" y="4458"/>
                  <a:pt x="7878" y="4463"/>
                </a:cubicBezTo>
                <a:cubicBezTo>
                  <a:pt x="7878" y="4476"/>
                  <a:pt x="7872" y="4476"/>
                  <a:pt x="7869" y="4476"/>
                </a:cubicBezTo>
                <a:cubicBezTo>
                  <a:pt x="7866" y="4476"/>
                  <a:pt x="7866" y="4476"/>
                  <a:pt x="7878" y="4488"/>
                </a:cubicBezTo>
                <a:cubicBezTo>
                  <a:pt x="7878" y="4512"/>
                  <a:pt x="7878" y="4537"/>
                  <a:pt x="7878" y="4537"/>
                </a:cubicBezTo>
                <a:cubicBezTo>
                  <a:pt x="7878" y="4537"/>
                  <a:pt x="7878" y="4561"/>
                  <a:pt x="7878" y="4561"/>
                </a:cubicBezTo>
                <a:lnTo>
                  <a:pt x="7878" y="4707"/>
                </a:lnTo>
                <a:cubicBezTo>
                  <a:pt x="7878" y="4747"/>
                  <a:pt x="7878" y="4818"/>
                  <a:pt x="7904" y="4818"/>
                </a:cubicBezTo>
                <a:cubicBezTo>
                  <a:pt x="7910" y="4818"/>
                  <a:pt x="7918" y="4814"/>
                  <a:pt x="7927" y="4805"/>
                </a:cubicBezTo>
                <a:lnTo>
                  <a:pt x="7927" y="4805"/>
                </a:lnTo>
                <a:cubicBezTo>
                  <a:pt x="7890" y="4842"/>
                  <a:pt x="7838" y="5038"/>
                  <a:pt x="7816" y="5038"/>
                </a:cubicBezTo>
                <a:cubicBezTo>
                  <a:pt x="7809" y="5038"/>
                  <a:pt x="7805" y="5021"/>
                  <a:pt x="7805" y="4976"/>
                </a:cubicBezTo>
                <a:cubicBezTo>
                  <a:pt x="7781" y="5073"/>
                  <a:pt x="7781" y="5171"/>
                  <a:pt x="7756" y="5293"/>
                </a:cubicBezTo>
                <a:lnTo>
                  <a:pt x="7805" y="5146"/>
                </a:lnTo>
                <a:lnTo>
                  <a:pt x="7805" y="5146"/>
                </a:lnTo>
                <a:cubicBezTo>
                  <a:pt x="7732" y="5415"/>
                  <a:pt x="7708" y="5683"/>
                  <a:pt x="7683" y="5976"/>
                </a:cubicBezTo>
                <a:lnTo>
                  <a:pt x="7732" y="5829"/>
                </a:lnTo>
                <a:lnTo>
                  <a:pt x="7732" y="5829"/>
                </a:lnTo>
                <a:cubicBezTo>
                  <a:pt x="7732" y="6024"/>
                  <a:pt x="7683" y="6195"/>
                  <a:pt x="7586" y="6341"/>
                </a:cubicBezTo>
                <a:lnTo>
                  <a:pt x="7610" y="6098"/>
                </a:lnTo>
                <a:lnTo>
                  <a:pt x="7610" y="6098"/>
                </a:lnTo>
                <a:cubicBezTo>
                  <a:pt x="7537" y="6415"/>
                  <a:pt x="7488" y="6732"/>
                  <a:pt x="7464" y="7049"/>
                </a:cubicBezTo>
                <a:lnTo>
                  <a:pt x="7488" y="6951"/>
                </a:lnTo>
                <a:lnTo>
                  <a:pt x="7488" y="6951"/>
                </a:lnTo>
                <a:cubicBezTo>
                  <a:pt x="7488" y="7040"/>
                  <a:pt x="7470" y="7237"/>
                  <a:pt x="7445" y="7493"/>
                </a:cubicBezTo>
                <a:lnTo>
                  <a:pt x="7445" y="7493"/>
                </a:lnTo>
                <a:cubicBezTo>
                  <a:pt x="7435" y="7507"/>
                  <a:pt x="7425" y="7522"/>
                  <a:pt x="7415" y="7537"/>
                </a:cubicBezTo>
                <a:lnTo>
                  <a:pt x="7440" y="7546"/>
                </a:lnTo>
                <a:lnTo>
                  <a:pt x="7440" y="7546"/>
                </a:lnTo>
                <a:cubicBezTo>
                  <a:pt x="7425" y="7698"/>
                  <a:pt x="7408" y="7869"/>
                  <a:pt x="7390" y="8049"/>
                </a:cubicBezTo>
                <a:lnTo>
                  <a:pt x="9073" y="8683"/>
                </a:lnTo>
                <a:cubicBezTo>
                  <a:pt x="9488" y="8024"/>
                  <a:pt x="9976" y="7268"/>
                  <a:pt x="10098" y="7073"/>
                </a:cubicBezTo>
                <a:lnTo>
                  <a:pt x="10098" y="7073"/>
                </a:lnTo>
                <a:lnTo>
                  <a:pt x="9951" y="7171"/>
                </a:lnTo>
                <a:lnTo>
                  <a:pt x="9951" y="7171"/>
                </a:lnTo>
                <a:lnTo>
                  <a:pt x="10119" y="6907"/>
                </a:lnTo>
                <a:lnTo>
                  <a:pt x="10119" y="6907"/>
                </a:lnTo>
                <a:cubicBezTo>
                  <a:pt x="10103" y="6944"/>
                  <a:pt x="10142" y="7109"/>
                  <a:pt x="10125" y="7143"/>
                </a:cubicBezTo>
                <a:lnTo>
                  <a:pt x="10125" y="7143"/>
                </a:lnTo>
                <a:cubicBezTo>
                  <a:pt x="10417" y="6730"/>
                  <a:pt x="10757" y="6365"/>
                  <a:pt x="11098" y="6000"/>
                </a:cubicBezTo>
                <a:cubicBezTo>
                  <a:pt x="11220" y="5878"/>
                  <a:pt x="11342" y="5756"/>
                  <a:pt x="11464" y="5659"/>
                </a:cubicBezTo>
                <a:lnTo>
                  <a:pt x="11659" y="5488"/>
                </a:lnTo>
                <a:cubicBezTo>
                  <a:pt x="11707" y="5463"/>
                  <a:pt x="11732" y="5439"/>
                  <a:pt x="11781" y="5415"/>
                </a:cubicBezTo>
                <a:lnTo>
                  <a:pt x="11829" y="5366"/>
                </a:lnTo>
                <a:cubicBezTo>
                  <a:pt x="11903" y="5293"/>
                  <a:pt x="12000" y="5244"/>
                  <a:pt x="12098" y="5195"/>
                </a:cubicBezTo>
                <a:cubicBezTo>
                  <a:pt x="12122" y="5195"/>
                  <a:pt x="12171" y="5171"/>
                  <a:pt x="12195" y="5171"/>
                </a:cubicBezTo>
                <a:lnTo>
                  <a:pt x="12268" y="5171"/>
                </a:lnTo>
                <a:lnTo>
                  <a:pt x="12268" y="5293"/>
                </a:lnTo>
                <a:cubicBezTo>
                  <a:pt x="12244" y="5415"/>
                  <a:pt x="12195" y="5415"/>
                  <a:pt x="12195" y="5415"/>
                </a:cubicBezTo>
                <a:cubicBezTo>
                  <a:pt x="12195" y="5427"/>
                  <a:pt x="12201" y="5433"/>
                  <a:pt x="12207" y="5433"/>
                </a:cubicBezTo>
                <a:cubicBezTo>
                  <a:pt x="12214" y="5433"/>
                  <a:pt x="12220" y="5427"/>
                  <a:pt x="12220" y="5415"/>
                </a:cubicBezTo>
                <a:cubicBezTo>
                  <a:pt x="12244" y="5415"/>
                  <a:pt x="12244" y="5415"/>
                  <a:pt x="12244" y="5439"/>
                </a:cubicBezTo>
                <a:cubicBezTo>
                  <a:pt x="12244" y="5488"/>
                  <a:pt x="12195" y="5488"/>
                  <a:pt x="12195" y="5488"/>
                </a:cubicBezTo>
                <a:cubicBezTo>
                  <a:pt x="12195" y="5488"/>
                  <a:pt x="12195" y="5519"/>
                  <a:pt x="12208" y="5519"/>
                </a:cubicBezTo>
                <a:cubicBezTo>
                  <a:pt x="12211" y="5519"/>
                  <a:pt x="12215" y="5517"/>
                  <a:pt x="12220" y="5512"/>
                </a:cubicBezTo>
                <a:cubicBezTo>
                  <a:pt x="12244" y="5512"/>
                  <a:pt x="12293" y="5439"/>
                  <a:pt x="12342" y="5390"/>
                </a:cubicBezTo>
                <a:lnTo>
                  <a:pt x="12342" y="5512"/>
                </a:lnTo>
                <a:lnTo>
                  <a:pt x="12293" y="5512"/>
                </a:lnTo>
                <a:cubicBezTo>
                  <a:pt x="12293" y="5512"/>
                  <a:pt x="12317" y="5512"/>
                  <a:pt x="12366" y="5537"/>
                </a:cubicBezTo>
                <a:cubicBezTo>
                  <a:pt x="12366" y="5561"/>
                  <a:pt x="12390" y="5561"/>
                  <a:pt x="12390" y="5585"/>
                </a:cubicBezTo>
                <a:cubicBezTo>
                  <a:pt x="12390" y="5610"/>
                  <a:pt x="12390" y="5610"/>
                  <a:pt x="12390" y="5634"/>
                </a:cubicBezTo>
                <a:lnTo>
                  <a:pt x="12390" y="5707"/>
                </a:lnTo>
                <a:cubicBezTo>
                  <a:pt x="12390" y="5976"/>
                  <a:pt x="12390" y="6268"/>
                  <a:pt x="12366" y="6561"/>
                </a:cubicBezTo>
                <a:cubicBezTo>
                  <a:pt x="12366" y="6707"/>
                  <a:pt x="12342" y="6854"/>
                  <a:pt x="12342" y="7000"/>
                </a:cubicBezTo>
                <a:lnTo>
                  <a:pt x="12293" y="7439"/>
                </a:lnTo>
                <a:cubicBezTo>
                  <a:pt x="12268" y="7439"/>
                  <a:pt x="12244" y="7293"/>
                  <a:pt x="12244" y="7171"/>
                </a:cubicBezTo>
                <a:cubicBezTo>
                  <a:pt x="12244" y="7268"/>
                  <a:pt x="12244" y="7341"/>
                  <a:pt x="12220" y="7439"/>
                </a:cubicBezTo>
                <a:cubicBezTo>
                  <a:pt x="12227" y="7415"/>
                  <a:pt x="12233" y="7406"/>
                  <a:pt x="12236" y="7406"/>
                </a:cubicBezTo>
                <a:cubicBezTo>
                  <a:pt x="12252" y="7406"/>
                  <a:pt x="12231" y="7601"/>
                  <a:pt x="12238" y="7601"/>
                </a:cubicBezTo>
                <a:cubicBezTo>
                  <a:pt x="12239" y="7601"/>
                  <a:pt x="12241" y="7596"/>
                  <a:pt x="12244" y="7585"/>
                </a:cubicBezTo>
                <a:lnTo>
                  <a:pt x="12244" y="7585"/>
                </a:lnTo>
                <a:cubicBezTo>
                  <a:pt x="12317" y="8000"/>
                  <a:pt x="12171" y="8561"/>
                  <a:pt x="12220" y="8951"/>
                </a:cubicBezTo>
                <a:lnTo>
                  <a:pt x="13073" y="9415"/>
                </a:lnTo>
                <a:cubicBezTo>
                  <a:pt x="13342" y="9585"/>
                  <a:pt x="13634" y="9707"/>
                  <a:pt x="13927" y="9829"/>
                </a:cubicBezTo>
                <a:cubicBezTo>
                  <a:pt x="13927" y="9902"/>
                  <a:pt x="13927" y="10000"/>
                  <a:pt x="13902" y="10073"/>
                </a:cubicBezTo>
                <a:cubicBezTo>
                  <a:pt x="13951" y="9951"/>
                  <a:pt x="13951" y="9829"/>
                  <a:pt x="13951" y="9732"/>
                </a:cubicBezTo>
                <a:lnTo>
                  <a:pt x="13878" y="9707"/>
                </a:lnTo>
                <a:cubicBezTo>
                  <a:pt x="13878" y="9439"/>
                  <a:pt x="13927" y="9634"/>
                  <a:pt x="13927" y="9390"/>
                </a:cubicBezTo>
                <a:cubicBezTo>
                  <a:pt x="13976" y="9390"/>
                  <a:pt x="13976" y="9610"/>
                  <a:pt x="13976" y="9829"/>
                </a:cubicBezTo>
                <a:cubicBezTo>
                  <a:pt x="14000" y="9683"/>
                  <a:pt x="14000" y="9512"/>
                  <a:pt x="13976" y="9366"/>
                </a:cubicBezTo>
                <a:cubicBezTo>
                  <a:pt x="13985" y="9299"/>
                  <a:pt x="13995" y="9288"/>
                  <a:pt x="14006" y="9288"/>
                </a:cubicBezTo>
                <a:cubicBezTo>
                  <a:pt x="14011" y="9288"/>
                  <a:pt x="14016" y="9290"/>
                  <a:pt x="14022" y="9290"/>
                </a:cubicBezTo>
                <a:cubicBezTo>
                  <a:pt x="14036" y="9290"/>
                  <a:pt x="14052" y="9278"/>
                  <a:pt x="14073" y="9195"/>
                </a:cubicBezTo>
                <a:cubicBezTo>
                  <a:pt x="14049" y="9000"/>
                  <a:pt x="14049" y="8829"/>
                  <a:pt x="14073" y="8634"/>
                </a:cubicBezTo>
                <a:cubicBezTo>
                  <a:pt x="14146" y="8195"/>
                  <a:pt x="14049" y="7951"/>
                  <a:pt x="14122" y="7537"/>
                </a:cubicBezTo>
                <a:lnTo>
                  <a:pt x="14122" y="7537"/>
                </a:lnTo>
                <a:lnTo>
                  <a:pt x="14122" y="7585"/>
                </a:lnTo>
                <a:cubicBezTo>
                  <a:pt x="14169" y="7444"/>
                  <a:pt x="14171" y="7165"/>
                  <a:pt x="14193" y="6882"/>
                </a:cubicBezTo>
                <a:lnTo>
                  <a:pt x="14193" y="6882"/>
                </a:lnTo>
                <a:cubicBezTo>
                  <a:pt x="14188" y="6910"/>
                  <a:pt x="14177" y="6934"/>
                  <a:pt x="14167" y="6934"/>
                </a:cubicBezTo>
                <a:cubicBezTo>
                  <a:pt x="14156" y="6934"/>
                  <a:pt x="14146" y="6906"/>
                  <a:pt x="14146" y="6829"/>
                </a:cubicBezTo>
                <a:cubicBezTo>
                  <a:pt x="14195" y="6537"/>
                  <a:pt x="14171" y="6293"/>
                  <a:pt x="14220" y="6073"/>
                </a:cubicBezTo>
                <a:lnTo>
                  <a:pt x="14171" y="5829"/>
                </a:lnTo>
                <a:lnTo>
                  <a:pt x="14171" y="5561"/>
                </a:lnTo>
                <a:cubicBezTo>
                  <a:pt x="14171" y="5366"/>
                  <a:pt x="14171" y="5195"/>
                  <a:pt x="14146" y="5024"/>
                </a:cubicBezTo>
                <a:cubicBezTo>
                  <a:pt x="14098" y="4634"/>
                  <a:pt x="14049" y="4171"/>
                  <a:pt x="13976" y="3659"/>
                </a:cubicBezTo>
                <a:lnTo>
                  <a:pt x="13317" y="3244"/>
                </a:lnTo>
                <a:cubicBezTo>
                  <a:pt x="13220" y="3171"/>
                  <a:pt x="13098" y="3122"/>
                  <a:pt x="12976" y="3049"/>
                </a:cubicBezTo>
                <a:lnTo>
                  <a:pt x="12537" y="2829"/>
                </a:lnTo>
                <a:cubicBezTo>
                  <a:pt x="12244" y="2927"/>
                  <a:pt x="11976" y="3073"/>
                  <a:pt x="11683" y="3195"/>
                </a:cubicBezTo>
                <a:cubicBezTo>
                  <a:pt x="11537" y="3268"/>
                  <a:pt x="11390" y="3341"/>
                  <a:pt x="11268" y="3439"/>
                </a:cubicBezTo>
                <a:lnTo>
                  <a:pt x="11049" y="3561"/>
                </a:lnTo>
                <a:cubicBezTo>
                  <a:pt x="10976" y="3585"/>
                  <a:pt x="10903" y="3659"/>
                  <a:pt x="10829" y="3683"/>
                </a:cubicBezTo>
                <a:lnTo>
                  <a:pt x="10610" y="3829"/>
                </a:lnTo>
                <a:lnTo>
                  <a:pt x="10488" y="3951"/>
                </a:lnTo>
                <a:lnTo>
                  <a:pt x="10244" y="4122"/>
                </a:lnTo>
                <a:cubicBezTo>
                  <a:pt x="10098" y="4268"/>
                  <a:pt x="9951" y="4390"/>
                  <a:pt x="9829" y="4512"/>
                </a:cubicBezTo>
                <a:cubicBezTo>
                  <a:pt x="9812" y="4530"/>
                  <a:pt x="9794" y="4548"/>
                  <a:pt x="9776" y="4565"/>
                </a:cubicBezTo>
                <a:lnTo>
                  <a:pt x="9776" y="4565"/>
                </a:lnTo>
                <a:cubicBezTo>
                  <a:pt x="9804" y="4117"/>
                  <a:pt x="9797" y="3672"/>
                  <a:pt x="9756" y="3244"/>
                </a:cubicBezTo>
                <a:cubicBezTo>
                  <a:pt x="9781" y="3122"/>
                  <a:pt x="9781" y="3000"/>
                  <a:pt x="9756" y="2878"/>
                </a:cubicBezTo>
                <a:cubicBezTo>
                  <a:pt x="9756" y="2756"/>
                  <a:pt x="9732" y="2634"/>
                  <a:pt x="9707" y="2512"/>
                </a:cubicBezTo>
                <a:lnTo>
                  <a:pt x="9317" y="2171"/>
                </a:lnTo>
                <a:lnTo>
                  <a:pt x="9317" y="2171"/>
                </a:lnTo>
                <a:cubicBezTo>
                  <a:pt x="9366" y="2244"/>
                  <a:pt x="9390" y="2268"/>
                  <a:pt x="9366" y="2268"/>
                </a:cubicBezTo>
                <a:cubicBezTo>
                  <a:pt x="9342" y="2268"/>
                  <a:pt x="9317" y="2244"/>
                  <a:pt x="9268" y="2220"/>
                </a:cubicBezTo>
                <a:lnTo>
                  <a:pt x="9098" y="2049"/>
                </a:lnTo>
                <a:cubicBezTo>
                  <a:pt x="8927" y="1976"/>
                  <a:pt x="8927" y="2000"/>
                  <a:pt x="8903" y="1976"/>
                </a:cubicBezTo>
                <a:cubicBezTo>
                  <a:pt x="8878" y="1976"/>
                  <a:pt x="8854" y="1976"/>
                  <a:pt x="8805" y="1951"/>
                </a:cubicBezTo>
                <a:lnTo>
                  <a:pt x="8683" y="1927"/>
                </a:lnTo>
                <a:lnTo>
                  <a:pt x="8464" y="1829"/>
                </a:lnTo>
                <a:lnTo>
                  <a:pt x="8366" y="1805"/>
                </a:lnTo>
                <a:cubicBezTo>
                  <a:pt x="8220" y="1854"/>
                  <a:pt x="8049" y="1927"/>
                  <a:pt x="7829" y="2000"/>
                </a:cubicBezTo>
                <a:lnTo>
                  <a:pt x="7683" y="2073"/>
                </a:lnTo>
                <a:lnTo>
                  <a:pt x="7488" y="2171"/>
                </a:lnTo>
                <a:lnTo>
                  <a:pt x="7122" y="2366"/>
                </a:lnTo>
                <a:cubicBezTo>
                  <a:pt x="6878" y="2537"/>
                  <a:pt x="6586" y="2707"/>
                  <a:pt x="6342" y="2927"/>
                </a:cubicBezTo>
                <a:cubicBezTo>
                  <a:pt x="6171" y="3073"/>
                  <a:pt x="6000" y="3220"/>
                  <a:pt x="5829" y="3366"/>
                </a:cubicBezTo>
                <a:lnTo>
                  <a:pt x="5342" y="3805"/>
                </a:lnTo>
                <a:cubicBezTo>
                  <a:pt x="5220" y="3902"/>
                  <a:pt x="5244" y="3902"/>
                  <a:pt x="5195" y="3927"/>
                </a:cubicBezTo>
                <a:lnTo>
                  <a:pt x="5147" y="3976"/>
                </a:lnTo>
                <a:cubicBezTo>
                  <a:pt x="5073" y="4049"/>
                  <a:pt x="5000" y="4098"/>
                  <a:pt x="4927" y="4122"/>
                </a:cubicBezTo>
                <a:cubicBezTo>
                  <a:pt x="4903" y="4146"/>
                  <a:pt x="4854" y="4171"/>
                  <a:pt x="4805" y="4171"/>
                </a:cubicBezTo>
                <a:lnTo>
                  <a:pt x="4781" y="4195"/>
                </a:lnTo>
                <a:cubicBezTo>
                  <a:pt x="4781" y="4171"/>
                  <a:pt x="4781" y="4146"/>
                  <a:pt x="4781" y="4122"/>
                </a:cubicBezTo>
                <a:cubicBezTo>
                  <a:pt x="4781" y="4098"/>
                  <a:pt x="4781" y="4049"/>
                  <a:pt x="4781" y="4000"/>
                </a:cubicBezTo>
                <a:lnTo>
                  <a:pt x="4781" y="3976"/>
                </a:lnTo>
                <a:cubicBezTo>
                  <a:pt x="4781" y="3951"/>
                  <a:pt x="4781" y="3927"/>
                  <a:pt x="4781" y="3902"/>
                </a:cubicBezTo>
                <a:lnTo>
                  <a:pt x="4781" y="3756"/>
                </a:lnTo>
                <a:cubicBezTo>
                  <a:pt x="4781" y="3512"/>
                  <a:pt x="4830" y="3293"/>
                  <a:pt x="4830" y="3049"/>
                </a:cubicBezTo>
                <a:cubicBezTo>
                  <a:pt x="4854" y="2805"/>
                  <a:pt x="4878" y="2537"/>
                  <a:pt x="4903" y="2293"/>
                </a:cubicBezTo>
                <a:cubicBezTo>
                  <a:pt x="4951" y="1781"/>
                  <a:pt x="4976" y="1293"/>
                  <a:pt x="5025" y="829"/>
                </a:cubicBezTo>
                <a:lnTo>
                  <a:pt x="4781" y="610"/>
                </a:lnTo>
                <a:lnTo>
                  <a:pt x="4756" y="585"/>
                </a:lnTo>
                <a:lnTo>
                  <a:pt x="4756" y="561"/>
                </a:lnTo>
                <a:lnTo>
                  <a:pt x="4732" y="537"/>
                </a:lnTo>
                <a:lnTo>
                  <a:pt x="4683" y="464"/>
                </a:lnTo>
                <a:lnTo>
                  <a:pt x="4561" y="342"/>
                </a:lnTo>
                <a:lnTo>
                  <a:pt x="4561" y="342"/>
                </a:lnTo>
                <a:cubicBezTo>
                  <a:pt x="4391" y="195"/>
                  <a:pt x="4439" y="146"/>
                  <a:pt x="4342" y="49"/>
                </a:cubicBezTo>
                <a:lnTo>
                  <a:pt x="431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18"/>
          <p:cNvSpPr/>
          <p:nvPr/>
        </p:nvSpPr>
        <p:spPr>
          <a:xfrm rot="-8386458">
            <a:off x="8471017" y="4609639"/>
            <a:ext cx="388388" cy="262585"/>
          </a:xfrm>
          <a:custGeom>
            <a:avLst/>
            <a:gdLst/>
            <a:ahLst/>
            <a:cxnLst/>
            <a:rect l="l" t="t" r="r" b="b"/>
            <a:pathLst>
              <a:path w="16415" h="11098" extrusionOk="0">
                <a:moveTo>
                  <a:pt x="14537" y="2268"/>
                </a:moveTo>
                <a:cubicBezTo>
                  <a:pt x="14546" y="2287"/>
                  <a:pt x="14555" y="2306"/>
                  <a:pt x="14564" y="2325"/>
                </a:cubicBezTo>
                <a:lnTo>
                  <a:pt x="14564" y="2325"/>
                </a:lnTo>
                <a:cubicBezTo>
                  <a:pt x="14559" y="2307"/>
                  <a:pt x="14549" y="2287"/>
                  <a:pt x="14537" y="2268"/>
                </a:cubicBezTo>
                <a:close/>
                <a:moveTo>
                  <a:pt x="11890" y="6000"/>
                </a:moveTo>
                <a:lnTo>
                  <a:pt x="11890" y="6000"/>
                </a:lnTo>
                <a:cubicBezTo>
                  <a:pt x="11886" y="6017"/>
                  <a:pt x="11882" y="6034"/>
                  <a:pt x="11878" y="6049"/>
                </a:cubicBezTo>
                <a:cubicBezTo>
                  <a:pt x="11887" y="6040"/>
                  <a:pt x="11891" y="6022"/>
                  <a:pt x="11890" y="6000"/>
                </a:cubicBezTo>
                <a:close/>
                <a:moveTo>
                  <a:pt x="6388" y="9388"/>
                </a:moveTo>
                <a:lnTo>
                  <a:pt x="6388" y="9388"/>
                </a:lnTo>
                <a:cubicBezTo>
                  <a:pt x="6383" y="9395"/>
                  <a:pt x="6380" y="9400"/>
                  <a:pt x="6381" y="9400"/>
                </a:cubicBezTo>
                <a:cubicBezTo>
                  <a:pt x="6381" y="9400"/>
                  <a:pt x="6384" y="9397"/>
                  <a:pt x="6391" y="9390"/>
                </a:cubicBezTo>
                <a:cubicBezTo>
                  <a:pt x="6391" y="9390"/>
                  <a:pt x="6390" y="9389"/>
                  <a:pt x="6388" y="9388"/>
                </a:cubicBezTo>
                <a:close/>
                <a:moveTo>
                  <a:pt x="13000" y="0"/>
                </a:moveTo>
                <a:lnTo>
                  <a:pt x="12171" y="49"/>
                </a:lnTo>
                <a:cubicBezTo>
                  <a:pt x="12074" y="49"/>
                  <a:pt x="12000" y="73"/>
                  <a:pt x="11903" y="73"/>
                </a:cubicBezTo>
                <a:lnTo>
                  <a:pt x="11659" y="146"/>
                </a:lnTo>
                <a:lnTo>
                  <a:pt x="11391" y="220"/>
                </a:lnTo>
                <a:lnTo>
                  <a:pt x="11000" y="293"/>
                </a:lnTo>
                <a:cubicBezTo>
                  <a:pt x="10952" y="439"/>
                  <a:pt x="10903" y="610"/>
                  <a:pt x="10878" y="756"/>
                </a:cubicBezTo>
                <a:cubicBezTo>
                  <a:pt x="10830" y="902"/>
                  <a:pt x="10781" y="1073"/>
                  <a:pt x="10757" y="1219"/>
                </a:cubicBezTo>
                <a:cubicBezTo>
                  <a:pt x="10708" y="1561"/>
                  <a:pt x="10635" y="1878"/>
                  <a:pt x="10586" y="2219"/>
                </a:cubicBezTo>
                <a:cubicBezTo>
                  <a:pt x="10561" y="2366"/>
                  <a:pt x="10513" y="2537"/>
                  <a:pt x="10488" y="2707"/>
                </a:cubicBezTo>
                <a:cubicBezTo>
                  <a:pt x="10464" y="2854"/>
                  <a:pt x="10439" y="3024"/>
                  <a:pt x="10439" y="3195"/>
                </a:cubicBezTo>
                <a:cubicBezTo>
                  <a:pt x="10415" y="3341"/>
                  <a:pt x="10391" y="3561"/>
                  <a:pt x="10366" y="3732"/>
                </a:cubicBezTo>
                <a:cubicBezTo>
                  <a:pt x="10318" y="4024"/>
                  <a:pt x="10293" y="4341"/>
                  <a:pt x="10269" y="4585"/>
                </a:cubicBezTo>
                <a:cubicBezTo>
                  <a:pt x="10269" y="4707"/>
                  <a:pt x="10220" y="4829"/>
                  <a:pt x="10220" y="4927"/>
                </a:cubicBezTo>
                <a:cubicBezTo>
                  <a:pt x="10220" y="4975"/>
                  <a:pt x="10220" y="5000"/>
                  <a:pt x="10196" y="5049"/>
                </a:cubicBezTo>
                <a:cubicBezTo>
                  <a:pt x="10196" y="5097"/>
                  <a:pt x="10171" y="5146"/>
                  <a:pt x="10171" y="5195"/>
                </a:cubicBezTo>
                <a:cubicBezTo>
                  <a:pt x="10171" y="5244"/>
                  <a:pt x="10147" y="5293"/>
                  <a:pt x="10147" y="5317"/>
                </a:cubicBezTo>
                <a:cubicBezTo>
                  <a:pt x="10122" y="5293"/>
                  <a:pt x="10074" y="5268"/>
                  <a:pt x="10049" y="5244"/>
                </a:cubicBezTo>
                <a:lnTo>
                  <a:pt x="9927" y="5146"/>
                </a:lnTo>
                <a:lnTo>
                  <a:pt x="9171" y="4366"/>
                </a:lnTo>
                <a:cubicBezTo>
                  <a:pt x="8927" y="4097"/>
                  <a:pt x="8683" y="3854"/>
                  <a:pt x="8440" y="3634"/>
                </a:cubicBezTo>
                <a:lnTo>
                  <a:pt x="8074" y="3268"/>
                </a:lnTo>
                <a:cubicBezTo>
                  <a:pt x="7879" y="3097"/>
                  <a:pt x="7683" y="2902"/>
                  <a:pt x="7513" y="2780"/>
                </a:cubicBezTo>
                <a:cubicBezTo>
                  <a:pt x="7269" y="2537"/>
                  <a:pt x="6952" y="2268"/>
                  <a:pt x="6635" y="2024"/>
                </a:cubicBezTo>
                <a:cubicBezTo>
                  <a:pt x="6562" y="2024"/>
                  <a:pt x="6513" y="2024"/>
                  <a:pt x="6464" y="2049"/>
                </a:cubicBezTo>
                <a:lnTo>
                  <a:pt x="6318" y="2049"/>
                </a:lnTo>
                <a:cubicBezTo>
                  <a:pt x="6488" y="2049"/>
                  <a:pt x="6440" y="2098"/>
                  <a:pt x="6318" y="2122"/>
                </a:cubicBezTo>
                <a:cubicBezTo>
                  <a:pt x="5708" y="2195"/>
                  <a:pt x="5927" y="2171"/>
                  <a:pt x="5805" y="2195"/>
                </a:cubicBezTo>
                <a:cubicBezTo>
                  <a:pt x="5805" y="2195"/>
                  <a:pt x="5757" y="2219"/>
                  <a:pt x="5708" y="2268"/>
                </a:cubicBezTo>
                <a:lnTo>
                  <a:pt x="5488" y="2390"/>
                </a:lnTo>
                <a:cubicBezTo>
                  <a:pt x="5366" y="2439"/>
                  <a:pt x="5269" y="2512"/>
                  <a:pt x="5074" y="2610"/>
                </a:cubicBezTo>
                <a:cubicBezTo>
                  <a:pt x="5025" y="2805"/>
                  <a:pt x="4952" y="2976"/>
                  <a:pt x="4903" y="3219"/>
                </a:cubicBezTo>
                <a:cubicBezTo>
                  <a:pt x="4879" y="3341"/>
                  <a:pt x="4830" y="3463"/>
                  <a:pt x="4805" y="3585"/>
                </a:cubicBezTo>
                <a:cubicBezTo>
                  <a:pt x="4757" y="3707"/>
                  <a:pt x="4732" y="3829"/>
                  <a:pt x="4708" y="3976"/>
                </a:cubicBezTo>
                <a:cubicBezTo>
                  <a:pt x="4683" y="4097"/>
                  <a:pt x="4659" y="4244"/>
                  <a:pt x="4635" y="4390"/>
                </a:cubicBezTo>
                <a:cubicBezTo>
                  <a:pt x="4635" y="4463"/>
                  <a:pt x="4610" y="4536"/>
                  <a:pt x="4610" y="4610"/>
                </a:cubicBezTo>
                <a:cubicBezTo>
                  <a:pt x="4610" y="4658"/>
                  <a:pt x="4610" y="4707"/>
                  <a:pt x="4586" y="4756"/>
                </a:cubicBezTo>
                <a:cubicBezTo>
                  <a:pt x="4562" y="4951"/>
                  <a:pt x="4562" y="5146"/>
                  <a:pt x="4537" y="5341"/>
                </a:cubicBezTo>
                <a:cubicBezTo>
                  <a:pt x="4513" y="5732"/>
                  <a:pt x="4513" y="6146"/>
                  <a:pt x="4537" y="6536"/>
                </a:cubicBezTo>
                <a:lnTo>
                  <a:pt x="4537" y="6683"/>
                </a:lnTo>
                <a:lnTo>
                  <a:pt x="4537" y="6805"/>
                </a:lnTo>
                <a:cubicBezTo>
                  <a:pt x="4537" y="6829"/>
                  <a:pt x="4537" y="6878"/>
                  <a:pt x="4537" y="6902"/>
                </a:cubicBezTo>
                <a:cubicBezTo>
                  <a:pt x="4562" y="6975"/>
                  <a:pt x="4562" y="7049"/>
                  <a:pt x="4586" y="7122"/>
                </a:cubicBezTo>
                <a:lnTo>
                  <a:pt x="4635" y="7195"/>
                </a:lnTo>
                <a:lnTo>
                  <a:pt x="4659" y="7219"/>
                </a:lnTo>
                <a:cubicBezTo>
                  <a:pt x="4647" y="7232"/>
                  <a:pt x="4635" y="7238"/>
                  <a:pt x="4623" y="7238"/>
                </a:cubicBezTo>
                <a:cubicBezTo>
                  <a:pt x="4610" y="7238"/>
                  <a:pt x="4598" y="7232"/>
                  <a:pt x="4586" y="7219"/>
                </a:cubicBezTo>
                <a:cubicBezTo>
                  <a:pt x="4537" y="7219"/>
                  <a:pt x="4488" y="7195"/>
                  <a:pt x="4440" y="7171"/>
                </a:cubicBezTo>
                <a:lnTo>
                  <a:pt x="4415" y="7171"/>
                </a:lnTo>
                <a:lnTo>
                  <a:pt x="4415" y="7146"/>
                </a:lnTo>
                <a:cubicBezTo>
                  <a:pt x="4366" y="7146"/>
                  <a:pt x="4318" y="7097"/>
                  <a:pt x="4269" y="7073"/>
                </a:cubicBezTo>
                <a:cubicBezTo>
                  <a:pt x="4244" y="7049"/>
                  <a:pt x="4196" y="7024"/>
                  <a:pt x="4171" y="7000"/>
                </a:cubicBezTo>
                <a:lnTo>
                  <a:pt x="4098" y="6951"/>
                </a:lnTo>
                <a:lnTo>
                  <a:pt x="4049" y="6902"/>
                </a:lnTo>
                <a:lnTo>
                  <a:pt x="3927" y="6805"/>
                </a:lnTo>
                <a:cubicBezTo>
                  <a:pt x="3757" y="6683"/>
                  <a:pt x="3610" y="6536"/>
                  <a:pt x="3440" y="6414"/>
                </a:cubicBezTo>
                <a:lnTo>
                  <a:pt x="2684" y="5805"/>
                </a:lnTo>
                <a:lnTo>
                  <a:pt x="2025" y="5244"/>
                </a:lnTo>
                <a:cubicBezTo>
                  <a:pt x="1830" y="5097"/>
                  <a:pt x="1684" y="5000"/>
                  <a:pt x="1586" y="4902"/>
                </a:cubicBezTo>
                <a:lnTo>
                  <a:pt x="1586" y="4902"/>
                </a:lnTo>
                <a:lnTo>
                  <a:pt x="1684" y="5000"/>
                </a:lnTo>
                <a:lnTo>
                  <a:pt x="1684" y="5000"/>
                </a:lnTo>
                <a:lnTo>
                  <a:pt x="1586" y="4927"/>
                </a:lnTo>
                <a:cubicBezTo>
                  <a:pt x="1366" y="5000"/>
                  <a:pt x="1147" y="5000"/>
                  <a:pt x="927" y="5000"/>
                </a:cubicBezTo>
                <a:cubicBezTo>
                  <a:pt x="976" y="5049"/>
                  <a:pt x="806" y="5097"/>
                  <a:pt x="659" y="5097"/>
                </a:cubicBezTo>
                <a:lnTo>
                  <a:pt x="635" y="5097"/>
                </a:lnTo>
                <a:lnTo>
                  <a:pt x="586" y="5122"/>
                </a:lnTo>
                <a:cubicBezTo>
                  <a:pt x="537" y="5195"/>
                  <a:pt x="464" y="5268"/>
                  <a:pt x="367" y="5390"/>
                </a:cubicBezTo>
                <a:lnTo>
                  <a:pt x="318" y="5463"/>
                </a:lnTo>
                <a:cubicBezTo>
                  <a:pt x="269" y="5512"/>
                  <a:pt x="245" y="5536"/>
                  <a:pt x="220" y="5585"/>
                </a:cubicBezTo>
                <a:lnTo>
                  <a:pt x="49" y="5780"/>
                </a:lnTo>
                <a:lnTo>
                  <a:pt x="49" y="6073"/>
                </a:lnTo>
                <a:lnTo>
                  <a:pt x="1" y="6024"/>
                </a:lnTo>
                <a:lnTo>
                  <a:pt x="1" y="6024"/>
                </a:lnTo>
                <a:cubicBezTo>
                  <a:pt x="25" y="6317"/>
                  <a:pt x="74" y="6707"/>
                  <a:pt x="74" y="7073"/>
                </a:cubicBezTo>
                <a:cubicBezTo>
                  <a:pt x="74" y="7244"/>
                  <a:pt x="98" y="7414"/>
                  <a:pt x="123" y="7610"/>
                </a:cubicBezTo>
                <a:cubicBezTo>
                  <a:pt x="147" y="7756"/>
                  <a:pt x="171" y="7902"/>
                  <a:pt x="196" y="8000"/>
                </a:cubicBezTo>
                <a:cubicBezTo>
                  <a:pt x="196" y="8122"/>
                  <a:pt x="220" y="8244"/>
                  <a:pt x="245" y="8390"/>
                </a:cubicBezTo>
                <a:cubicBezTo>
                  <a:pt x="245" y="8439"/>
                  <a:pt x="245" y="8488"/>
                  <a:pt x="269" y="8536"/>
                </a:cubicBezTo>
                <a:cubicBezTo>
                  <a:pt x="269" y="8585"/>
                  <a:pt x="269" y="8610"/>
                  <a:pt x="293" y="8658"/>
                </a:cubicBezTo>
                <a:cubicBezTo>
                  <a:pt x="318" y="8853"/>
                  <a:pt x="367" y="9049"/>
                  <a:pt x="391" y="9268"/>
                </a:cubicBezTo>
                <a:cubicBezTo>
                  <a:pt x="440" y="9463"/>
                  <a:pt x="513" y="9683"/>
                  <a:pt x="562" y="9878"/>
                </a:cubicBezTo>
                <a:cubicBezTo>
                  <a:pt x="635" y="10073"/>
                  <a:pt x="708" y="10268"/>
                  <a:pt x="806" y="10488"/>
                </a:cubicBezTo>
                <a:lnTo>
                  <a:pt x="806" y="10561"/>
                </a:lnTo>
                <a:cubicBezTo>
                  <a:pt x="806" y="10609"/>
                  <a:pt x="806" y="10683"/>
                  <a:pt x="830" y="10756"/>
                </a:cubicBezTo>
                <a:lnTo>
                  <a:pt x="903" y="11024"/>
                </a:lnTo>
                <a:lnTo>
                  <a:pt x="952" y="11097"/>
                </a:lnTo>
                <a:lnTo>
                  <a:pt x="1220" y="11097"/>
                </a:lnTo>
                <a:cubicBezTo>
                  <a:pt x="1391" y="11097"/>
                  <a:pt x="1586" y="11073"/>
                  <a:pt x="1781" y="11024"/>
                </a:cubicBezTo>
                <a:cubicBezTo>
                  <a:pt x="2171" y="10902"/>
                  <a:pt x="2537" y="10609"/>
                  <a:pt x="2488" y="10146"/>
                </a:cubicBezTo>
                <a:lnTo>
                  <a:pt x="2537" y="10146"/>
                </a:lnTo>
                <a:cubicBezTo>
                  <a:pt x="2537" y="10146"/>
                  <a:pt x="2464" y="10000"/>
                  <a:pt x="2464" y="10000"/>
                </a:cubicBezTo>
                <a:cubicBezTo>
                  <a:pt x="2415" y="9780"/>
                  <a:pt x="2318" y="9683"/>
                  <a:pt x="2366" y="9683"/>
                </a:cubicBezTo>
                <a:lnTo>
                  <a:pt x="2464" y="9975"/>
                </a:lnTo>
                <a:cubicBezTo>
                  <a:pt x="2445" y="9889"/>
                  <a:pt x="2441" y="9859"/>
                  <a:pt x="2447" y="9859"/>
                </a:cubicBezTo>
                <a:cubicBezTo>
                  <a:pt x="2457" y="9859"/>
                  <a:pt x="2493" y="9931"/>
                  <a:pt x="2537" y="9975"/>
                </a:cubicBezTo>
                <a:cubicBezTo>
                  <a:pt x="2488" y="9878"/>
                  <a:pt x="2488" y="9805"/>
                  <a:pt x="2464" y="9731"/>
                </a:cubicBezTo>
                <a:cubicBezTo>
                  <a:pt x="2458" y="9720"/>
                  <a:pt x="2455" y="9715"/>
                  <a:pt x="2454" y="9715"/>
                </a:cubicBezTo>
                <a:cubicBezTo>
                  <a:pt x="2450" y="9715"/>
                  <a:pt x="2464" y="9767"/>
                  <a:pt x="2464" y="9805"/>
                </a:cubicBezTo>
                <a:cubicBezTo>
                  <a:pt x="2391" y="9683"/>
                  <a:pt x="2318" y="9536"/>
                  <a:pt x="2269" y="9414"/>
                </a:cubicBezTo>
                <a:cubicBezTo>
                  <a:pt x="2220" y="9195"/>
                  <a:pt x="2342" y="9366"/>
                  <a:pt x="2269" y="9097"/>
                </a:cubicBezTo>
                <a:cubicBezTo>
                  <a:pt x="2220" y="8878"/>
                  <a:pt x="2171" y="8683"/>
                  <a:pt x="2123" y="8463"/>
                </a:cubicBezTo>
                <a:lnTo>
                  <a:pt x="2049" y="8122"/>
                </a:lnTo>
                <a:lnTo>
                  <a:pt x="2049" y="8049"/>
                </a:lnTo>
                <a:lnTo>
                  <a:pt x="2049" y="8024"/>
                </a:lnTo>
                <a:cubicBezTo>
                  <a:pt x="2049" y="7975"/>
                  <a:pt x="2049" y="7951"/>
                  <a:pt x="2074" y="7927"/>
                </a:cubicBezTo>
                <a:lnTo>
                  <a:pt x="2074" y="7878"/>
                </a:lnTo>
                <a:lnTo>
                  <a:pt x="2098" y="7878"/>
                </a:lnTo>
                <a:cubicBezTo>
                  <a:pt x="2123" y="7902"/>
                  <a:pt x="2098" y="7902"/>
                  <a:pt x="2123" y="7927"/>
                </a:cubicBezTo>
                <a:lnTo>
                  <a:pt x="2147" y="7927"/>
                </a:lnTo>
                <a:cubicBezTo>
                  <a:pt x="2147" y="7943"/>
                  <a:pt x="2147" y="7959"/>
                  <a:pt x="2147" y="7975"/>
                </a:cubicBezTo>
                <a:lnTo>
                  <a:pt x="2220" y="8049"/>
                </a:lnTo>
                <a:lnTo>
                  <a:pt x="2586" y="8317"/>
                </a:lnTo>
                <a:cubicBezTo>
                  <a:pt x="2635" y="8366"/>
                  <a:pt x="2708" y="8414"/>
                  <a:pt x="2781" y="8463"/>
                </a:cubicBezTo>
                <a:cubicBezTo>
                  <a:pt x="2830" y="8512"/>
                  <a:pt x="2879" y="8536"/>
                  <a:pt x="3001" y="8634"/>
                </a:cubicBezTo>
                <a:lnTo>
                  <a:pt x="3635" y="9073"/>
                </a:lnTo>
                <a:cubicBezTo>
                  <a:pt x="4025" y="9317"/>
                  <a:pt x="4293" y="9463"/>
                  <a:pt x="4293" y="9463"/>
                </a:cubicBezTo>
                <a:lnTo>
                  <a:pt x="4342" y="9390"/>
                </a:lnTo>
                <a:cubicBezTo>
                  <a:pt x="4513" y="9463"/>
                  <a:pt x="4659" y="9561"/>
                  <a:pt x="4805" y="9683"/>
                </a:cubicBezTo>
                <a:cubicBezTo>
                  <a:pt x="4830" y="9731"/>
                  <a:pt x="4879" y="9756"/>
                  <a:pt x="4903" y="9780"/>
                </a:cubicBezTo>
                <a:lnTo>
                  <a:pt x="5025" y="9853"/>
                </a:lnTo>
                <a:lnTo>
                  <a:pt x="5220" y="9927"/>
                </a:lnTo>
                <a:cubicBezTo>
                  <a:pt x="5391" y="9951"/>
                  <a:pt x="5562" y="10000"/>
                  <a:pt x="5732" y="10097"/>
                </a:cubicBezTo>
                <a:cubicBezTo>
                  <a:pt x="5805" y="10024"/>
                  <a:pt x="5879" y="9951"/>
                  <a:pt x="5952" y="9878"/>
                </a:cubicBezTo>
                <a:lnTo>
                  <a:pt x="6025" y="9805"/>
                </a:lnTo>
                <a:cubicBezTo>
                  <a:pt x="6025" y="9780"/>
                  <a:pt x="6049" y="9756"/>
                  <a:pt x="6049" y="9731"/>
                </a:cubicBezTo>
                <a:cubicBezTo>
                  <a:pt x="6049" y="9731"/>
                  <a:pt x="6146" y="9654"/>
                  <a:pt x="6167" y="9654"/>
                </a:cubicBezTo>
                <a:cubicBezTo>
                  <a:pt x="6170" y="9654"/>
                  <a:pt x="6171" y="9656"/>
                  <a:pt x="6171" y="9658"/>
                </a:cubicBezTo>
                <a:cubicBezTo>
                  <a:pt x="6171" y="9585"/>
                  <a:pt x="6269" y="9536"/>
                  <a:pt x="6342" y="9463"/>
                </a:cubicBezTo>
                <a:cubicBezTo>
                  <a:pt x="6357" y="9440"/>
                  <a:pt x="6361" y="9431"/>
                  <a:pt x="6357" y="9431"/>
                </a:cubicBezTo>
                <a:cubicBezTo>
                  <a:pt x="6349" y="9431"/>
                  <a:pt x="6310" y="9471"/>
                  <a:pt x="6293" y="9488"/>
                </a:cubicBezTo>
                <a:lnTo>
                  <a:pt x="6366" y="9390"/>
                </a:lnTo>
                <a:cubicBezTo>
                  <a:pt x="6366" y="9382"/>
                  <a:pt x="6369" y="9379"/>
                  <a:pt x="6373" y="9379"/>
                </a:cubicBezTo>
                <a:cubicBezTo>
                  <a:pt x="6378" y="9379"/>
                  <a:pt x="6385" y="9384"/>
                  <a:pt x="6388" y="9388"/>
                </a:cubicBezTo>
                <a:lnTo>
                  <a:pt x="6388" y="9388"/>
                </a:lnTo>
                <a:cubicBezTo>
                  <a:pt x="6395" y="9378"/>
                  <a:pt x="6405" y="9361"/>
                  <a:pt x="6415" y="9341"/>
                </a:cubicBezTo>
                <a:cubicBezTo>
                  <a:pt x="6464" y="9244"/>
                  <a:pt x="6586" y="9097"/>
                  <a:pt x="7074" y="8488"/>
                </a:cubicBezTo>
                <a:cubicBezTo>
                  <a:pt x="7025" y="8366"/>
                  <a:pt x="6976" y="8268"/>
                  <a:pt x="6927" y="8146"/>
                </a:cubicBezTo>
                <a:lnTo>
                  <a:pt x="6854" y="8000"/>
                </a:lnTo>
                <a:cubicBezTo>
                  <a:pt x="6830" y="7951"/>
                  <a:pt x="6805" y="7878"/>
                  <a:pt x="6805" y="7829"/>
                </a:cubicBezTo>
                <a:cubicBezTo>
                  <a:pt x="6757" y="7658"/>
                  <a:pt x="6708" y="7463"/>
                  <a:pt x="6683" y="7268"/>
                </a:cubicBezTo>
                <a:cubicBezTo>
                  <a:pt x="6659" y="7171"/>
                  <a:pt x="6635" y="7073"/>
                  <a:pt x="6610" y="6975"/>
                </a:cubicBezTo>
                <a:lnTo>
                  <a:pt x="6586" y="6683"/>
                </a:lnTo>
                <a:lnTo>
                  <a:pt x="6562" y="6561"/>
                </a:lnTo>
                <a:lnTo>
                  <a:pt x="6562" y="6488"/>
                </a:lnTo>
                <a:lnTo>
                  <a:pt x="6562" y="6366"/>
                </a:lnTo>
                <a:cubicBezTo>
                  <a:pt x="6562" y="6024"/>
                  <a:pt x="6562" y="5707"/>
                  <a:pt x="6586" y="5366"/>
                </a:cubicBezTo>
                <a:cubicBezTo>
                  <a:pt x="6586" y="5219"/>
                  <a:pt x="6610" y="5073"/>
                  <a:pt x="6610" y="4927"/>
                </a:cubicBezTo>
                <a:lnTo>
                  <a:pt x="6610" y="4878"/>
                </a:lnTo>
                <a:cubicBezTo>
                  <a:pt x="6598" y="4854"/>
                  <a:pt x="6598" y="4854"/>
                  <a:pt x="6592" y="4854"/>
                </a:cubicBezTo>
                <a:cubicBezTo>
                  <a:pt x="6586" y="4854"/>
                  <a:pt x="6574" y="4854"/>
                  <a:pt x="6537" y="4829"/>
                </a:cubicBezTo>
                <a:cubicBezTo>
                  <a:pt x="6464" y="4780"/>
                  <a:pt x="6561" y="4805"/>
                  <a:pt x="6537" y="4756"/>
                </a:cubicBezTo>
                <a:lnTo>
                  <a:pt x="6537" y="4756"/>
                </a:lnTo>
                <a:cubicBezTo>
                  <a:pt x="6562" y="4805"/>
                  <a:pt x="6586" y="4805"/>
                  <a:pt x="6586" y="4805"/>
                </a:cubicBezTo>
                <a:cubicBezTo>
                  <a:pt x="6586" y="4805"/>
                  <a:pt x="6586" y="4805"/>
                  <a:pt x="6635" y="4902"/>
                </a:cubicBezTo>
                <a:lnTo>
                  <a:pt x="6610" y="4805"/>
                </a:lnTo>
                <a:lnTo>
                  <a:pt x="6635" y="4854"/>
                </a:lnTo>
                <a:cubicBezTo>
                  <a:pt x="6635" y="4854"/>
                  <a:pt x="6635" y="4829"/>
                  <a:pt x="6635" y="4829"/>
                </a:cubicBezTo>
                <a:cubicBezTo>
                  <a:pt x="6635" y="4800"/>
                  <a:pt x="6635" y="4790"/>
                  <a:pt x="6636" y="4790"/>
                </a:cubicBezTo>
                <a:cubicBezTo>
                  <a:pt x="6638" y="4790"/>
                  <a:pt x="6644" y="4814"/>
                  <a:pt x="6659" y="4829"/>
                </a:cubicBezTo>
                <a:cubicBezTo>
                  <a:pt x="6659" y="4829"/>
                  <a:pt x="6659" y="4805"/>
                  <a:pt x="6683" y="4780"/>
                </a:cubicBezTo>
                <a:lnTo>
                  <a:pt x="6708" y="4780"/>
                </a:lnTo>
                <a:cubicBezTo>
                  <a:pt x="6708" y="4780"/>
                  <a:pt x="6708" y="4756"/>
                  <a:pt x="6757" y="4756"/>
                </a:cubicBezTo>
                <a:cubicBezTo>
                  <a:pt x="6781" y="4756"/>
                  <a:pt x="6757" y="4756"/>
                  <a:pt x="6757" y="4780"/>
                </a:cubicBezTo>
                <a:lnTo>
                  <a:pt x="6830" y="4854"/>
                </a:lnTo>
                <a:cubicBezTo>
                  <a:pt x="6903" y="4902"/>
                  <a:pt x="6976" y="4951"/>
                  <a:pt x="6976" y="5000"/>
                </a:cubicBezTo>
                <a:cubicBezTo>
                  <a:pt x="7053" y="5058"/>
                  <a:pt x="7238" y="5269"/>
                  <a:pt x="7299" y="5269"/>
                </a:cubicBezTo>
                <a:cubicBezTo>
                  <a:pt x="7315" y="5269"/>
                  <a:pt x="7323" y="5255"/>
                  <a:pt x="7318" y="5219"/>
                </a:cubicBezTo>
                <a:lnTo>
                  <a:pt x="7318" y="5219"/>
                </a:lnTo>
                <a:cubicBezTo>
                  <a:pt x="7337" y="5278"/>
                  <a:pt x="7483" y="5479"/>
                  <a:pt x="7450" y="5479"/>
                </a:cubicBezTo>
                <a:cubicBezTo>
                  <a:pt x="7443" y="5479"/>
                  <a:pt x="7424" y="5467"/>
                  <a:pt x="7391" y="5439"/>
                </a:cubicBezTo>
                <a:lnTo>
                  <a:pt x="7391" y="5439"/>
                </a:lnTo>
                <a:cubicBezTo>
                  <a:pt x="7464" y="5512"/>
                  <a:pt x="7537" y="5610"/>
                  <a:pt x="7635" y="5683"/>
                </a:cubicBezTo>
                <a:lnTo>
                  <a:pt x="7537" y="5536"/>
                </a:lnTo>
                <a:lnTo>
                  <a:pt x="7537" y="5536"/>
                </a:lnTo>
                <a:cubicBezTo>
                  <a:pt x="7732" y="5780"/>
                  <a:pt x="7952" y="6000"/>
                  <a:pt x="8196" y="6195"/>
                </a:cubicBezTo>
                <a:lnTo>
                  <a:pt x="8098" y="6073"/>
                </a:lnTo>
                <a:lnTo>
                  <a:pt x="8098" y="6073"/>
                </a:lnTo>
                <a:cubicBezTo>
                  <a:pt x="8269" y="6244"/>
                  <a:pt x="8440" y="6414"/>
                  <a:pt x="8440" y="6536"/>
                </a:cubicBezTo>
                <a:lnTo>
                  <a:pt x="8464" y="6561"/>
                </a:lnTo>
                <a:lnTo>
                  <a:pt x="8805" y="6902"/>
                </a:lnTo>
                <a:cubicBezTo>
                  <a:pt x="9000" y="7097"/>
                  <a:pt x="9220" y="7292"/>
                  <a:pt x="9439" y="7488"/>
                </a:cubicBezTo>
                <a:lnTo>
                  <a:pt x="9293" y="7317"/>
                </a:lnTo>
                <a:lnTo>
                  <a:pt x="9293" y="7317"/>
                </a:lnTo>
                <a:cubicBezTo>
                  <a:pt x="9415" y="7414"/>
                  <a:pt x="9659" y="7634"/>
                  <a:pt x="9952" y="7878"/>
                </a:cubicBezTo>
                <a:cubicBezTo>
                  <a:pt x="10122" y="7853"/>
                  <a:pt x="10269" y="7829"/>
                  <a:pt x="10391" y="7805"/>
                </a:cubicBezTo>
                <a:cubicBezTo>
                  <a:pt x="10513" y="7805"/>
                  <a:pt x="10683" y="7780"/>
                  <a:pt x="10830" y="7756"/>
                </a:cubicBezTo>
                <a:cubicBezTo>
                  <a:pt x="10952" y="7707"/>
                  <a:pt x="11074" y="7634"/>
                  <a:pt x="11196" y="7561"/>
                </a:cubicBezTo>
                <a:lnTo>
                  <a:pt x="11391" y="7463"/>
                </a:lnTo>
                <a:cubicBezTo>
                  <a:pt x="11439" y="7414"/>
                  <a:pt x="11488" y="7390"/>
                  <a:pt x="11586" y="7341"/>
                </a:cubicBezTo>
                <a:cubicBezTo>
                  <a:pt x="11683" y="6878"/>
                  <a:pt x="11781" y="6414"/>
                  <a:pt x="11854" y="5951"/>
                </a:cubicBezTo>
                <a:lnTo>
                  <a:pt x="11854" y="5951"/>
                </a:lnTo>
                <a:cubicBezTo>
                  <a:pt x="11854" y="5951"/>
                  <a:pt x="11830" y="6024"/>
                  <a:pt x="11805" y="6097"/>
                </a:cubicBezTo>
                <a:lnTo>
                  <a:pt x="11757" y="6219"/>
                </a:lnTo>
                <a:lnTo>
                  <a:pt x="11757" y="6146"/>
                </a:lnTo>
                <a:cubicBezTo>
                  <a:pt x="11757" y="6073"/>
                  <a:pt x="11757" y="6000"/>
                  <a:pt x="11781" y="5951"/>
                </a:cubicBezTo>
                <a:cubicBezTo>
                  <a:pt x="11781" y="5805"/>
                  <a:pt x="11805" y="5658"/>
                  <a:pt x="11805" y="5658"/>
                </a:cubicBezTo>
                <a:cubicBezTo>
                  <a:pt x="11805" y="5698"/>
                  <a:pt x="11886" y="5900"/>
                  <a:pt x="11890" y="6000"/>
                </a:cubicBezTo>
                <a:lnTo>
                  <a:pt x="11890" y="6000"/>
                </a:lnTo>
                <a:cubicBezTo>
                  <a:pt x="11911" y="5905"/>
                  <a:pt x="11935" y="5778"/>
                  <a:pt x="11976" y="5634"/>
                </a:cubicBezTo>
                <a:cubicBezTo>
                  <a:pt x="11976" y="5536"/>
                  <a:pt x="12000" y="5439"/>
                  <a:pt x="12025" y="5341"/>
                </a:cubicBezTo>
                <a:cubicBezTo>
                  <a:pt x="12025" y="5244"/>
                  <a:pt x="12049" y="5195"/>
                  <a:pt x="12049" y="5122"/>
                </a:cubicBezTo>
                <a:cubicBezTo>
                  <a:pt x="12098" y="4854"/>
                  <a:pt x="12147" y="4512"/>
                  <a:pt x="12196" y="4122"/>
                </a:cubicBezTo>
                <a:cubicBezTo>
                  <a:pt x="12220" y="3878"/>
                  <a:pt x="12244" y="3610"/>
                  <a:pt x="12293" y="3341"/>
                </a:cubicBezTo>
                <a:cubicBezTo>
                  <a:pt x="12293" y="3219"/>
                  <a:pt x="12317" y="3122"/>
                  <a:pt x="12342" y="3000"/>
                </a:cubicBezTo>
                <a:cubicBezTo>
                  <a:pt x="12342" y="2927"/>
                  <a:pt x="12366" y="2829"/>
                  <a:pt x="12391" y="2756"/>
                </a:cubicBezTo>
                <a:cubicBezTo>
                  <a:pt x="12391" y="2707"/>
                  <a:pt x="12415" y="2683"/>
                  <a:pt x="12439" y="2658"/>
                </a:cubicBezTo>
                <a:cubicBezTo>
                  <a:pt x="12439" y="2683"/>
                  <a:pt x="12464" y="2707"/>
                  <a:pt x="12464" y="2732"/>
                </a:cubicBezTo>
                <a:cubicBezTo>
                  <a:pt x="12488" y="2805"/>
                  <a:pt x="12513" y="2902"/>
                  <a:pt x="12513" y="2976"/>
                </a:cubicBezTo>
                <a:cubicBezTo>
                  <a:pt x="12531" y="2976"/>
                  <a:pt x="12521" y="2903"/>
                  <a:pt x="12538" y="2903"/>
                </a:cubicBezTo>
                <a:cubicBezTo>
                  <a:pt x="12543" y="2903"/>
                  <a:pt x="12550" y="2910"/>
                  <a:pt x="12561" y="2927"/>
                </a:cubicBezTo>
                <a:cubicBezTo>
                  <a:pt x="12561" y="2976"/>
                  <a:pt x="12561" y="3000"/>
                  <a:pt x="12561" y="3024"/>
                </a:cubicBezTo>
                <a:cubicBezTo>
                  <a:pt x="12561" y="3024"/>
                  <a:pt x="12575" y="3065"/>
                  <a:pt x="12582" y="3065"/>
                </a:cubicBezTo>
                <a:cubicBezTo>
                  <a:pt x="12584" y="3065"/>
                  <a:pt x="12586" y="3061"/>
                  <a:pt x="12586" y="3049"/>
                </a:cubicBezTo>
                <a:cubicBezTo>
                  <a:pt x="12561" y="2951"/>
                  <a:pt x="12561" y="2854"/>
                  <a:pt x="12537" y="2732"/>
                </a:cubicBezTo>
                <a:lnTo>
                  <a:pt x="12537" y="2732"/>
                </a:lnTo>
                <a:lnTo>
                  <a:pt x="12610" y="2854"/>
                </a:lnTo>
                <a:lnTo>
                  <a:pt x="12610" y="2927"/>
                </a:lnTo>
                <a:cubicBezTo>
                  <a:pt x="12610" y="2927"/>
                  <a:pt x="12628" y="2873"/>
                  <a:pt x="12664" y="2873"/>
                </a:cubicBezTo>
                <a:cubicBezTo>
                  <a:pt x="12670" y="2873"/>
                  <a:pt x="12676" y="2874"/>
                  <a:pt x="12683" y="2878"/>
                </a:cubicBezTo>
                <a:cubicBezTo>
                  <a:pt x="12708" y="2878"/>
                  <a:pt x="12708" y="2902"/>
                  <a:pt x="12732" y="2927"/>
                </a:cubicBezTo>
                <a:cubicBezTo>
                  <a:pt x="12781" y="3049"/>
                  <a:pt x="12854" y="3146"/>
                  <a:pt x="12927" y="3244"/>
                </a:cubicBezTo>
                <a:cubicBezTo>
                  <a:pt x="13074" y="3488"/>
                  <a:pt x="13220" y="3707"/>
                  <a:pt x="13366" y="3951"/>
                </a:cubicBezTo>
                <a:cubicBezTo>
                  <a:pt x="13342" y="3951"/>
                  <a:pt x="13269" y="3854"/>
                  <a:pt x="13171" y="3756"/>
                </a:cubicBezTo>
                <a:lnTo>
                  <a:pt x="13171" y="3756"/>
                </a:lnTo>
                <a:cubicBezTo>
                  <a:pt x="13220" y="3829"/>
                  <a:pt x="13269" y="3902"/>
                  <a:pt x="13317" y="4000"/>
                </a:cubicBezTo>
                <a:cubicBezTo>
                  <a:pt x="13309" y="3973"/>
                  <a:pt x="13309" y="3963"/>
                  <a:pt x="13314" y="3963"/>
                </a:cubicBezTo>
                <a:cubicBezTo>
                  <a:pt x="13335" y="3963"/>
                  <a:pt x="13438" y="4115"/>
                  <a:pt x="13446" y="4115"/>
                </a:cubicBezTo>
                <a:cubicBezTo>
                  <a:pt x="13448" y="4115"/>
                  <a:pt x="13446" y="4110"/>
                  <a:pt x="13439" y="4097"/>
                </a:cubicBezTo>
                <a:lnTo>
                  <a:pt x="13439" y="4097"/>
                </a:lnTo>
                <a:cubicBezTo>
                  <a:pt x="13781" y="4415"/>
                  <a:pt x="14025" y="4951"/>
                  <a:pt x="14317" y="5268"/>
                </a:cubicBezTo>
                <a:cubicBezTo>
                  <a:pt x="14415" y="5244"/>
                  <a:pt x="16171" y="5097"/>
                  <a:pt x="16244" y="5049"/>
                </a:cubicBezTo>
                <a:cubicBezTo>
                  <a:pt x="16317" y="5146"/>
                  <a:pt x="16391" y="5268"/>
                  <a:pt x="16415" y="5293"/>
                </a:cubicBezTo>
                <a:cubicBezTo>
                  <a:pt x="16366" y="5171"/>
                  <a:pt x="16293" y="5049"/>
                  <a:pt x="16195" y="4927"/>
                </a:cubicBezTo>
                <a:lnTo>
                  <a:pt x="16122" y="4951"/>
                </a:lnTo>
                <a:cubicBezTo>
                  <a:pt x="15952" y="4707"/>
                  <a:pt x="16122" y="4878"/>
                  <a:pt x="15952" y="4634"/>
                </a:cubicBezTo>
                <a:cubicBezTo>
                  <a:pt x="15956" y="4629"/>
                  <a:pt x="15962" y="4627"/>
                  <a:pt x="15968" y="4627"/>
                </a:cubicBezTo>
                <a:cubicBezTo>
                  <a:pt x="16028" y="4627"/>
                  <a:pt x="16161" y="4823"/>
                  <a:pt x="16293" y="5000"/>
                </a:cubicBezTo>
                <a:cubicBezTo>
                  <a:pt x="16171" y="4829"/>
                  <a:pt x="16073" y="4634"/>
                  <a:pt x="15976" y="4585"/>
                </a:cubicBezTo>
                <a:cubicBezTo>
                  <a:pt x="15878" y="4390"/>
                  <a:pt x="16049" y="4585"/>
                  <a:pt x="15927" y="4341"/>
                </a:cubicBezTo>
                <a:cubicBezTo>
                  <a:pt x="15781" y="4195"/>
                  <a:pt x="15659" y="4049"/>
                  <a:pt x="15561" y="3878"/>
                </a:cubicBezTo>
                <a:cubicBezTo>
                  <a:pt x="15342" y="3439"/>
                  <a:pt x="15098" y="3293"/>
                  <a:pt x="14903" y="2878"/>
                </a:cubicBezTo>
                <a:lnTo>
                  <a:pt x="14903" y="2878"/>
                </a:lnTo>
                <a:lnTo>
                  <a:pt x="14927" y="2927"/>
                </a:lnTo>
                <a:cubicBezTo>
                  <a:pt x="14882" y="2791"/>
                  <a:pt x="14689" y="2570"/>
                  <a:pt x="14564" y="2325"/>
                </a:cubicBezTo>
                <a:lnTo>
                  <a:pt x="14564" y="2325"/>
                </a:lnTo>
                <a:cubicBezTo>
                  <a:pt x="14571" y="2347"/>
                  <a:pt x="14571" y="2363"/>
                  <a:pt x="14562" y="2363"/>
                </a:cubicBezTo>
                <a:cubicBezTo>
                  <a:pt x="14552" y="2363"/>
                  <a:pt x="14528" y="2338"/>
                  <a:pt x="14488" y="2268"/>
                </a:cubicBezTo>
                <a:cubicBezTo>
                  <a:pt x="14147" y="1732"/>
                  <a:pt x="13903" y="1390"/>
                  <a:pt x="13659" y="951"/>
                </a:cubicBezTo>
                <a:lnTo>
                  <a:pt x="13391" y="659"/>
                </a:lnTo>
                <a:lnTo>
                  <a:pt x="130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18"/>
          <p:cNvSpPr/>
          <p:nvPr/>
        </p:nvSpPr>
        <p:spPr>
          <a:xfrm rot="-8386458">
            <a:off x="8748161" y="4004642"/>
            <a:ext cx="377433" cy="314520"/>
          </a:xfrm>
          <a:custGeom>
            <a:avLst/>
            <a:gdLst/>
            <a:ahLst/>
            <a:cxnLst/>
            <a:rect l="l" t="t" r="r" b="b"/>
            <a:pathLst>
              <a:path w="15952" h="13293" extrusionOk="0">
                <a:moveTo>
                  <a:pt x="1965" y="4136"/>
                </a:moveTo>
                <a:cubicBezTo>
                  <a:pt x="1969" y="4136"/>
                  <a:pt x="1973" y="4139"/>
                  <a:pt x="1976" y="4147"/>
                </a:cubicBezTo>
                <a:lnTo>
                  <a:pt x="1853" y="4285"/>
                </a:lnTo>
                <a:lnTo>
                  <a:pt x="1853" y="4285"/>
                </a:lnTo>
                <a:cubicBezTo>
                  <a:pt x="1921" y="4199"/>
                  <a:pt x="1947" y="4136"/>
                  <a:pt x="1965" y="4136"/>
                </a:cubicBezTo>
                <a:close/>
                <a:moveTo>
                  <a:pt x="4077" y="7219"/>
                </a:moveTo>
                <a:lnTo>
                  <a:pt x="4077" y="7219"/>
                </a:lnTo>
                <a:cubicBezTo>
                  <a:pt x="4076" y="7219"/>
                  <a:pt x="4075" y="7219"/>
                  <a:pt x="4074" y="7220"/>
                </a:cubicBezTo>
                <a:cubicBezTo>
                  <a:pt x="4076" y="7220"/>
                  <a:pt x="4077" y="7219"/>
                  <a:pt x="4077" y="7219"/>
                </a:cubicBezTo>
                <a:close/>
                <a:moveTo>
                  <a:pt x="10333" y="9981"/>
                </a:moveTo>
                <a:lnTo>
                  <a:pt x="10293" y="10000"/>
                </a:lnTo>
                <a:cubicBezTo>
                  <a:pt x="10305" y="10000"/>
                  <a:pt x="10318" y="9993"/>
                  <a:pt x="10333" y="9981"/>
                </a:cubicBezTo>
                <a:close/>
                <a:moveTo>
                  <a:pt x="3928" y="0"/>
                </a:moveTo>
                <a:lnTo>
                  <a:pt x="3684" y="195"/>
                </a:lnTo>
                <a:lnTo>
                  <a:pt x="3708" y="122"/>
                </a:lnTo>
                <a:lnTo>
                  <a:pt x="3708" y="122"/>
                </a:lnTo>
                <a:cubicBezTo>
                  <a:pt x="3464" y="293"/>
                  <a:pt x="3171" y="537"/>
                  <a:pt x="2879" y="756"/>
                </a:cubicBezTo>
                <a:cubicBezTo>
                  <a:pt x="2732" y="854"/>
                  <a:pt x="2586" y="976"/>
                  <a:pt x="2464" y="1098"/>
                </a:cubicBezTo>
                <a:lnTo>
                  <a:pt x="2147" y="1366"/>
                </a:lnTo>
                <a:cubicBezTo>
                  <a:pt x="2074" y="1464"/>
                  <a:pt x="1976" y="1537"/>
                  <a:pt x="1879" y="1610"/>
                </a:cubicBezTo>
                <a:cubicBezTo>
                  <a:pt x="1757" y="1708"/>
                  <a:pt x="1806" y="1683"/>
                  <a:pt x="1757" y="1732"/>
                </a:cubicBezTo>
                <a:lnTo>
                  <a:pt x="1659" y="1830"/>
                </a:lnTo>
                <a:cubicBezTo>
                  <a:pt x="1513" y="1951"/>
                  <a:pt x="1367" y="2098"/>
                  <a:pt x="1220" y="2244"/>
                </a:cubicBezTo>
                <a:cubicBezTo>
                  <a:pt x="1074" y="2390"/>
                  <a:pt x="952" y="2561"/>
                  <a:pt x="806" y="2732"/>
                </a:cubicBezTo>
                <a:cubicBezTo>
                  <a:pt x="684" y="2903"/>
                  <a:pt x="562" y="3073"/>
                  <a:pt x="440" y="3269"/>
                </a:cubicBezTo>
                <a:lnTo>
                  <a:pt x="391" y="3317"/>
                </a:lnTo>
                <a:cubicBezTo>
                  <a:pt x="342" y="3366"/>
                  <a:pt x="293" y="3415"/>
                  <a:pt x="245" y="3464"/>
                </a:cubicBezTo>
                <a:lnTo>
                  <a:pt x="50" y="3659"/>
                </a:lnTo>
                <a:lnTo>
                  <a:pt x="1" y="3732"/>
                </a:lnTo>
                <a:cubicBezTo>
                  <a:pt x="50" y="3829"/>
                  <a:pt x="98" y="3903"/>
                  <a:pt x="147" y="3976"/>
                </a:cubicBezTo>
                <a:cubicBezTo>
                  <a:pt x="269" y="4122"/>
                  <a:pt x="391" y="4268"/>
                  <a:pt x="537" y="4390"/>
                </a:cubicBezTo>
                <a:cubicBezTo>
                  <a:pt x="731" y="4539"/>
                  <a:pt x="970" y="4661"/>
                  <a:pt x="1210" y="4661"/>
                </a:cubicBezTo>
                <a:cubicBezTo>
                  <a:pt x="1363" y="4661"/>
                  <a:pt x="1517" y="4611"/>
                  <a:pt x="1659" y="4488"/>
                </a:cubicBezTo>
                <a:lnTo>
                  <a:pt x="1684" y="4537"/>
                </a:lnTo>
                <a:cubicBezTo>
                  <a:pt x="1684" y="4537"/>
                  <a:pt x="1781" y="4366"/>
                  <a:pt x="1781" y="4366"/>
                </a:cubicBezTo>
                <a:cubicBezTo>
                  <a:pt x="1794" y="4351"/>
                  <a:pt x="1806" y="4338"/>
                  <a:pt x="1816" y="4327"/>
                </a:cubicBezTo>
                <a:lnTo>
                  <a:pt x="1816" y="4327"/>
                </a:lnTo>
                <a:lnTo>
                  <a:pt x="1781" y="4366"/>
                </a:lnTo>
                <a:cubicBezTo>
                  <a:pt x="1801" y="4346"/>
                  <a:pt x="1819" y="4327"/>
                  <a:pt x="1835" y="4308"/>
                </a:cubicBezTo>
                <a:lnTo>
                  <a:pt x="1835" y="4308"/>
                </a:lnTo>
                <a:cubicBezTo>
                  <a:pt x="1850" y="4293"/>
                  <a:pt x="1860" y="4287"/>
                  <a:pt x="1865" y="4287"/>
                </a:cubicBezTo>
                <a:cubicBezTo>
                  <a:pt x="1883" y="4287"/>
                  <a:pt x="1846" y="4367"/>
                  <a:pt x="1830" y="4415"/>
                </a:cubicBezTo>
                <a:cubicBezTo>
                  <a:pt x="1879" y="4366"/>
                  <a:pt x="1928" y="4293"/>
                  <a:pt x="2001" y="4244"/>
                </a:cubicBezTo>
                <a:cubicBezTo>
                  <a:pt x="2001" y="4229"/>
                  <a:pt x="1996" y="4223"/>
                  <a:pt x="1989" y="4223"/>
                </a:cubicBezTo>
                <a:cubicBezTo>
                  <a:pt x="1973" y="4223"/>
                  <a:pt x="1944" y="4252"/>
                  <a:pt x="1928" y="4268"/>
                </a:cubicBezTo>
                <a:cubicBezTo>
                  <a:pt x="2001" y="4147"/>
                  <a:pt x="2074" y="4025"/>
                  <a:pt x="2147" y="3903"/>
                </a:cubicBezTo>
                <a:cubicBezTo>
                  <a:pt x="2205" y="3836"/>
                  <a:pt x="2228" y="3825"/>
                  <a:pt x="2246" y="3825"/>
                </a:cubicBezTo>
                <a:cubicBezTo>
                  <a:pt x="2254" y="3825"/>
                  <a:pt x="2261" y="3827"/>
                  <a:pt x="2270" y="3827"/>
                </a:cubicBezTo>
                <a:cubicBezTo>
                  <a:pt x="2290" y="3827"/>
                  <a:pt x="2318" y="3815"/>
                  <a:pt x="2391" y="3732"/>
                </a:cubicBezTo>
                <a:cubicBezTo>
                  <a:pt x="2562" y="3537"/>
                  <a:pt x="2684" y="3390"/>
                  <a:pt x="2830" y="3244"/>
                </a:cubicBezTo>
                <a:lnTo>
                  <a:pt x="3074" y="3000"/>
                </a:lnTo>
                <a:lnTo>
                  <a:pt x="3123" y="2951"/>
                </a:lnTo>
                <a:lnTo>
                  <a:pt x="3147" y="2951"/>
                </a:lnTo>
                <a:cubicBezTo>
                  <a:pt x="3171" y="2927"/>
                  <a:pt x="3196" y="2903"/>
                  <a:pt x="3245" y="2903"/>
                </a:cubicBezTo>
                <a:lnTo>
                  <a:pt x="3293" y="2903"/>
                </a:lnTo>
                <a:cubicBezTo>
                  <a:pt x="3293" y="2903"/>
                  <a:pt x="3293" y="2927"/>
                  <a:pt x="3293" y="2927"/>
                </a:cubicBezTo>
                <a:cubicBezTo>
                  <a:pt x="3269" y="2951"/>
                  <a:pt x="3269" y="2951"/>
                  <a:pt x="3269" y="2976"/>
                </a:cubicBezTo>
                <a:cubicBezTo>
                  <a:pt x="3245" y="3000"/>
                  <a:pt x="3220" y="3025"/>
                  <a:pt x="3196" y="3025"/>
                </a:cubicBezTo>
                <a:lnTo>
                  <a:pt x="3220" y="3025"/>
                </a:lnTo>
                <a:lnTo>
                  <a:pt x="3220" y="3122"/>
                </a:lnTo>
                <a:cubicBezTo>
                  <a:pt x="3220" y="3269"/>
                  <a:pt x="3196" y="3439"/>
                  <a:pt x="3196" y="3586"/>
                </a:cubicBezTo>
                <a:lnTo>
                  <a:pt x="3196" y="3829"/>
                </a:lnTo>
                <a:lnTo>
                  <a:pt x="3196" y="4122"/>
                </a:lnTo>
                <a:lnTo>
                  <a:pt x="3196" y="4903"/>
                </a:lnTo>
                <a:cubicBezTo>
                  <a:pt x="3171" y="5268"/>
                  <a:pt x="3220" y="5561"/>
                  <a:pt x="3196" y="5586"/>
                </a:cubicBezTo>
                <a:lnTo>
                  <a:pt x="3293" y="5586"/>
                </a:lnTo>
                <a:cubicBezTo>
                  <a:pt x="3318" y="5756"/>
                  <a:pt x="3318" y="5951"/>
                  <a:pt x="3293" y="6122"/>
                </a:cubicBezTo>
                <a:cubicBezTo>
                  <a:pt x="3269" y="6171"/>
                  <a:pt x="3269" y="6220"/>
                  <a:pt x="3293" y="6268"/>
                </a:cubicBezTo>
                <a:lnTo>
                  <a:pt x="3293" y="6415"/>
                </a:lnTo>
                <a:cubicBezTo>
                  <a:pt x="3293" y="6464"/>
                  <a:pt x="3318" y="6537"/>
                  <a:pt x="3318" y="6610"/>
                </a:cubicBezTo>
                <a:cubicBezTo>
                  <a:pt x="3415" y="6756"/>
                  <a:pt x="3464" y="6927"/>
                  <a:pt x="3489" y="7122"/>
                </a:cubicBezTo>
                <a:lnTo>
                  <a:pt x="3781" y="7171"/>
                </a:lnTo>
                <a:lnTo>
                  <a:pt x="3952" y="7171"/>
                </a:lnTo>
                <a:cubicBezTo>
                  <a:pt x="3952" y="7171"/>
                  <a:pt x="4076" y="7212"/>
                  <a:pt x="4077" y="7219"/>
                </a:cubicBezTo>
                <a:lnTo>
                  <a:pt x="4077" y="7219"/>
                </a:lnTo>
                <a:cubicBezTo>
                  <a:pt x="4097" y="7212"/>
                  <a:pt x="4120" y="7210"/>
                  <a:pt x="4144" y="7210"/>
                </a:cubicBezTo>
                <a:cubicBezTo>
                  <a:pt x="4204" y="7210"/>
                  <a:pt x="4273" y="7227"/>
                  <a:pt x="4342" y="7244"/>
                </a:cubicBezTo>
                <a:cubicBezTo>
                  <a:pt x="4391" y="7244"/>
                  <a:pt x="4318" y="7244"/>
                  <a:pt x="4293" y="7220"/>
                </a:cubicBezTo>
                <a:lnTo>
                  <a:pt x="4293" y="7220"/>
                </a:lnTo>
                <a:lnTo>
                  <a:pt x="4415" y="7244"/>
                </a:lnTo>
                <a:lnTo>
                  <a:pt x="4464" y="7244"/>
                </a:lnTo>
                <a:cubicBezTo>
                  <a:pt x="4489" y="7244"/>
                  <a:pt x="4489" y="7268"/>
                  <a:pt x="4464" y="7268"/>
                </a:cubicBezTo>
                <a:lnTo>
                  <a:pt x="4513" y="7268"/>
                </a:lnTo>
                <a:cubicBezTo>
                  <a:pt x="4635" y="7268"/>
                  <a:pt x="4830" y="7268"/>
                  <a:pt x="5610" y="7342"/>
                </a:cubicBezTo>
                <a:lnTo>
                  <a:pt x="5806" y="7025"/>
                </a:lnTo>
                <a:lnTo>
                  <a:pt x="5903" y="6878"/>
                </a:lnTo>
                <a:cubicBezTo>
                  <a:pt x="5928" y="6829"/>
                  <a:pt x="5952" y="6781"/>
                  <a:pt x="6001" y="6732"/>
                </a:cubicBezTo>
                <a:lnTo>
                  <a:pt x="6391" y="6317"/>
                </a:lnTo>
                <a:cubicBezTo>
                  <a:pt x="6464" y="6244"/>
                  <a:pt x="6537" y="6171"/>
                  <a:pt x="6586" y="6098"/>
                </a:cubicBezTo>
                <a:lnTo>
                  <a:pt x="6806" y="5927"/>
                </a:lnTo>
                <a:lnTo>
                  <a:pt x="6927" y="5829"/>
                </a:lnTo>
                <a:lnTo>
                  <a:pt x="6976" y="5805"/>
                </a:lnTo>
                <a:lnTo>
                  <a:pt x="7074" y="5732"/>
                </a:lnTo>
                <a:cubicBezTo>
                  <a:pt x="7342" y="5537"/>
                  <a:pt x="7610" y="5342"/>
                  <a:pt x="7903" y="5195"/>
                </a:cubicBezTo>
                <a:cubicBezTo>
                  <a:pt x="8025" y="5098"/>
                  <a:pt x="8171" y="5025"/>
                  <a:pt x="8293" y="4951"/>
                </a:cubicBezTo>
                <a:lnTo>
                  <a:pt x="8342" y="4951"/>
                </a:lnTo>
                <a:lnTo>
                  <a:pt x="8342" y="4854"/>
                </a:lnTo>
                <a:cubicBezTo>
                  <a:pt x="8342" y="4825"/>
                  <a:pt x="8346" y="4819"/>
                  <a:pt x="8352" y="4819"/>
                </a:cubicBezTo>
                <a:cubicBezTo>
                  <a:pt x="8356" y="4819"/>
                  <a:pt x="8363" y="4823"/>
                  <a:pt x="8370" y="4823"/>
                </a:cubicBezTo>
                <a:cubicBezTo>
                  <a:pt x="8376" y="4823"/>
                  <a:pt x="8384" y="4820"/>
                  <a:pt x="8391" y="4805"/>
                </a:cubicBezTo>
                <a:lnTo>
                  <a:pt x="8391" y="4878"/>
                </a:lnTo>
                <a:cubicBezTo>
                  <a:pt x="8391" y="4878"/>
                  <a:pt x="8391" y="4878"/>
                  <a:pt x="8366" y="4927"/>
                </a:cubicBezTo>
                <a:lnTo>
                  <a:pt x="8366" y="4927"/>
                </a:lnTo>
                <a:lnTo>
                  <a:pt x="8391" y="4903"/>
                </a:lnTo>
                <a:cubicBezTo>
                  <a:pt x="8405" y="4895"/>
                  <a:pt x="8413" y="4893"/>
                  <a:pt x="8417" y="4893"/>
                </a:cubicBezTo>
                <a:cubicBezTo>
                  <a:pt x="8425" y="4893"/>
                  <a:pt x="8408" y="4910"/>
                  <a:pt x="8391" y="4927"/>
                </a:cubicBezTo>
                <a:lnTo>
                  <a:pt x="8440" y="4927"/>
                </a:lnTo>
                <a:cubicBezTo>
                  <a:pt x="8464" y="4927"/>
                  <a:pt x="8464" y="4951"/>
                  <a:pt x="8440" y="4976"/>
                </a:cubicBezTo>
                <a:lnTo>
                  <a:pt x="8464" y="4976"/>
                </a:lnTo>
                <a:cubicBezTo>
                  <a:pt x="8464" y="5000"/>
                  <a:pt x="8464" y="5049"/>
                  <a:pt x="8464" y="5098"/>
                </a:cubicBezTo>
                <a:cubicBezTo>
                  <a:pt x="8464" y="5171"/>
                  <a:pt x="8464" y="5244"/>
                  <a:pt x="8415" y="5293"/>
                </a:cubicBezTo>
                <a:cubicBezTo>
                  <a:pt x="8415" y="5399"/>
                  <a:pt x="8342" y="5706"/>
                  <a:pt x="8386" y="5706"/>
                </a:cubicBezTo>
                <a:cubicBezTo>
                  <a:pt x="8393" y="5706"/>
                  <a:pt x="8402" y="5699"/>
                  <a:pt x="8415" y="5683"/>
                </a:cubicBezTo>
                <a:lnTo>
                  <a:pt x="8415" y="5683"/>
                </a:lnTo>
                <a:cubicBezTo>
                  <a:pt x="8378" y="5739"/>
                  <a:pt x="8327" y="5951"/>
                  <a:pt x="8304" y="5951"/>
                </a:cubicBezTo>
                <a:cubicBezTo>
                  <a:pt x="8297" y="5951"/>
                  <a:pt x="8293" y="5930"/>
                  <a:pt x="8293" y="5878"/>
                </a:cubicBezTo>
                <a:cubicBezTo>
                  <a:pt x="8269" y="5976"/>
                  <a:pt x="8245" y="6098"/>
                  <a:pt x="8245" y="6195"/>
                </a:cubicBezTo>
                <a:lnTo>
                  <a:pt x="8293" y="6049"/>
                </a:lnTo>
                <a:lnTo>
                  <a:pt x="8293" y="6049"/>
                </a:lnTo>
                <a:cubicBezTo>
                  <a:pt x="8196" y="6342"/>
                  <a:pt x="8147" y="6659"/>
                  <a:pt x="8098" y="6951"/>
                </a:cubicBezTo>
                <a:lnTo>
                  <a:pt x="8171" y="6805"/>
                </a:lnTo>
                <a:lnTo>
                  <a:pt x="8171" y="6805"/>
                </a:lnTo>
                <a:cubicBezTo>
                  <a:pt x="8147" y="7000"/>
                  <a:pt x="8074" y="7195"/>
                  <a:pt x="7976" y="7366"/>
                </a:cubicBezTo>
                <a:lnTo>
                  <a:pt x="8025" y="7098"/>
                </a:lnTo>
                <a:lnTo>
                  <a:pt x="8025" y="7098"/>
                </a:lnTo>
                <a:cubicBezTo>
                  <a:pt x="8001" y="7195"/>
                  <a:pt x="7976" y="7293"/>
                  <a:pt x="7952" y="7390"/>
                </a:cubicBezTo>
                <a:cubicBezTo>
                  <a:pt x="7927" y="7561"/>
                  <a:pt x="7903" y="7707"/>
                  <a:pt x="7879" y="7854"/>
                </a:cubicBezTo>
                <a:cubicBezTo>
                  <a:pt x="7806" y="8146"/>
                  <a:pt x="7781" y="8439"/>
                  <a:pt x="7757" y="8732"/>
                </a:cubicBezTo>
                <a:lnTo>
                  <a:pt x="7781" y="8512"/>
                </a:lnTo>
                <a:lnTo>
                  <a:pt x="7781" y="8512"/>
                </a:lnTo>
                <a:cubicBezTo>
                  <a:pt x="7781" y="8683"/>
                  <a:pt x="7732" y="8976"/>
                  <a:pt x="7684" y="9366"/>
                </a:cubicBezTo>
                <a:cubicBezTo>
                  <a:pt x="7830" y="9512"/>
                  <a:pt x="7903" y="9585"/>
                  <a:pt x="8001" y="9707"/>
                </a:cubicBezTo>
                <a:cubicBezTo>
                  <a:pt x="8098" y="9805"/>
                  <a:pt x="8196" y="9927"/>
                  <a:pt x="8269" y="10049"/>
                </a:cubicBezTo>
                <a:cubicBezTo>
                  <a:pt x="8391" y="10122"/>
                  <a:pt x="8537" y="10171"/>
                  <a:pt x="8659" y="10244"/>
                </a:cubicBezTo>
                <a:lnTo>
                  <a:pt x="8854" y="10342"/>
                </a:lnTo>
                <a:lnTo>
                  <a:pt x="9049" y="10415"/>
                </a:lnTo>
                <a:cubicBezTo>
                  <a:pt x="9488" y="10268"/>
                  <a:pt x="9927" y="10098"/>
                  <a:pt x="10366" y="9902"/>
                </a:cubicBezTo>
                <a:lnTo>
                  <a:pt x="10366" y="9902"/>
                </a:lnTo>
                <a:lnTo>
                  <a:pt x="10220" y="9927"/>
                </a:lnTo>
                <a:lnTo>
                  <a:pt x="10074" y="9951"/>
                </a:lnTo>
                <a:lnTo>
                  <a:pt x="10074" y="9951"/>
                </a:lnTo>
                <a:lnTo>
                  <a:pt x="10147" y="9902"/>
                </a:lnTo>
                <a:cubicBezTo>
                  <a:pt x="10220" y="9878"/>
                  <a:pt x="10269" y="9854"/>
                  <a:pt x="10342" y="9829"/>
                </a:cubicBezTo>
                <a:lnTo>
                  <a:pt x="10582" y="9685"/>
                </a:lnTo>
                <a:lnTo>
                  <a:pt x="10582" y="9685"/>
                </a:lnTo>
                <a:cubicBezTo>
                  <a:pt x="10537" y="9716"/>
                  <a:pt x="10414" y="9918"/>
                  <a:pt x="10333" y="9981"/>
                </a:cubicBezTo>
                <a:lnTo>
                  <a:pt x="10333" y="9981"/>
                </a:lnTo>
                <a:lnTo>
                  <a:pt x="10708" y="9805"/>
                </a:lnTo>
                <a:lnTo>
                  <a:pt x="10976" y="9707"/>
                </a:lnTo>
                <a:lnTo>
                  <a:pt x="11147" y="9610"/>
                </a:lnTo>
                <a:cubicBezTo>
                  <a:pt x="11415" y="9488"/>
                  <a:pt x="11732" y="9317"/>
                  <a:pt x="12074" y="9171"/>
                </a:cubicBezTo>
                <a:lnTo>
                  <a:pt x="12781" y="8805"/>
                </a:lnTo>
                <a:cubicBezTo>
                  <a:pt x="12879" y="8756"/>
                  <a:pt x="13001" y="8707"/>
                  <a:pt x="13074" y="8659"/>
                </a:cubicBezTo>
                <a:cubicBezTo>
                  <a:pt x="13171" y="8610"/>
                  <a:pt x="13244" y="8585"/>
                  <a:pt x="13342" y="8561"/>
                </a:cubicBezTo>
                <a:lnTo>
                  <a:pt x="13415" y="8537"/>
                </a:lnTo>
                <a:lnTo>
                  <a:pt x="13415" y="8537"/>
                </a:lnTo>
                <a:cubicBezTo>
                  <a:pt x="13415" y="8561"/>
                  <a:pt x="13391" y="8585"/>
                  <a:pt x="13391" y="8610"/>
                </a:cubicBezTo>
                <a:cubicBezTo>
                  <a:pt x="13342" y="8683"/>
                  <a:pt x="13269" y="8732"/>
                  <a:pt x="13220" y="8781"/>
                </a:cubicBezTo>
                <a:cubicBezTo>
                  <a:pt x="13220" y="8791"/>
                  <a:pt x="13223" y="8795"/>
                  <a:pt x="13228" y="8795"/>
                </a:cubicBezTo>
                <a:cubicBezTo>
                  <a:pt x="13242" y="8795"/>
                  <a:pt x="13267" y="8766"/>
                  <a:pt x="13273" y="8766"/>
                </a:cubicBezTo>
                <a:cubicBezTo>
                  <a:pt x="13275" y="8766"/>
                  <a:pt x="13274" y="8770"/>
                  <a:pt x="13269" y="8781"/>
                </a:cubicBezTo>
                <a:cubicBezTo>
                  <a:pt x="13244" y="8805"/>
                  <a:pt x="13220" y="8829"/>
                  <a:pt x="13196" y="8829"/>
                </a:cubicBezTo>
                <a:cubicBezTo>
                  <a:pt x="13196" y="8829"/>
                  <a:pt x="13160" y="8883"/>
                  <a:pt x="13180" y="8883"/>
                </a:cubicBezTo>
                <a:cubicBezTo>
                  <a:pt x="13184" y="8883"/>
                  <a:pt x="13189" y="8882"/>
                  <a:pt x="13196" y="8878"/>
                </a:cubicBezTo>
                <a:cubicBezTo>
                  <a:pt x="13220" y="8854"/>
                  <a:pt x="13342" y="8756"/>
                  <a:pt x="13415" y="8683"/>
                </a:cubicBezTo>
                <a:lnTo>
                  <a:pt x="13415" y="8683"/>
                </a:lnTo>
                <a:lnTo>
                  <a:pt x="13366" y="8781"/>
                </a:lnTo>
                <a:lnTo>
                  <a:pt x="13293" y="8829"/>
                </a:lnTo>
                <a:cubicBezTo>
                  <a:pt x="13293" y="8829"/>
                  <a:pt x="13311" y="8823"/>
                  <a:pt x="13333" y="8823"/>
                </a:cubicBezTo>
                <a:cubicBezTo>
                  <a:pt x="13354" y="8823"/>
                  <a:pt x="13379" y="8829"/>
                  <a:pt x="13391" y="8854"/>
                </a:cubicBezTo>
                <a:cubicBezTo>
                  <a:pt x="13391" y="8878"/>
                  <a:pt x="13366" y="8903"/>
                  <a:pt x="13342" y="8927"/>
                </a:cubicBezTo>
                <a:cubicBezTo>
                  <a:pt x="13293" y="9049"/>
                  <a:pt x="13244" y="9146"/>
                  <a:pt x="13220" y="9244"/>
                </a:cubicBezTo>
                <a:lnTo>
                  <a:pt x="12879" y="10024"/>
                </a:lnTo>
                <a:cubicBezTo>
                  <a:pt x="12879" y="9927"/>
                  <a:pt x="12903" y="9829"/>
                  <a:pt x="12927" y="9756"/>
                </a:cubicBezTo>
                <a:lnTo>
                  <a:pt x="12927" y="9756"/>
                </a:lnTo>
                <a:cubicBezTo>
                  <a:pt x="12903" y="9829"/>
                  <a:pt x="12854" y="9927"/>
                  <a:pt x="12805" y="10000"/>
                </a:cubicBezTo>
                <a:cubicBezTo>
                  <a:pt x="12819" y="9983"/>
                  <a:pt x="12827" y="9976"/>
                  <a:pt x="12832" y="9976"/>
                </a:cubicBezTo>
                <a:cubicBezTo>
                  <a:pt x="12857" y="9976"/>
                  <a:pt x="12771" y="10187"/>
                  <a:pt x="12789" y="10187"/>
                </a:cubicBezTo>
                <a:cubicBezTo>
                  <a:pt x="12792" y="10187"/>
                  <a:pt x="12797" y="10182"/>
                  <a:pt x="12805" y="10171"/>
                </a:cubicBezTo>
                <a:lnTo>
                  <a:pt x="12805" y="10171"/>
                </a:lnTo>
                <a:cubicBezTo>
                  <a:pt x="12732" y="10634"/>
                  <a:pt x="12415" y="11122"/>
                  <a:pt x="12318" y="11537"/>
                </a:cubicBezTo>
                <a:cubicBezTo>
                  <a:pt x="12391" y="11610"/>
                  <a:pt x="13488" y="12976"/>
                  <a:pt x="13586" y="13024"/>
                </a:cubicBezTo>
                <a:cubicBezTo>
                  <a:pt x="13570" y="13088"/>
                  <a:pt x="13543" y="13152"/>
                  <a:pt x="13513" y="13209"/>
                </a:cubicBezTo>
                <a:lnTo>
                  <a:pt x="13513" y="13209"/>
                </a:lnTo>
                <a:cubicBezTo>
                  <a:pt x="13568" y="13115"/>
                  <a:pt x="13616" y="13021"/>
                  <a:pt x="13635" y="12927"/>
                </a:cubicBezTo>
                <a:lnTo>
                  <a:pt x="13586" y="12878"/>
                </a:lnTo>
                <a:cubicBezTo>
                  <a:pt x="13683" y="12585"/>
                  <a:pt x="13659" y="12829"/>
                  <a:pt x="13757" y="12561"/>
                </a:cubicBezTo>
                <a:cubicBezTo>
                  <a:pt x="13805" y="12561"/>
                  <a:pt x="13732" y="12805"/>
                  <a:pt x="13635" y="13024"/>
                </a:cubicBezTo>
                <a:cubicBezTo>
                  <a:pt x="13732" y="12878"/>
                  <a:pt x="13781" y="12732"/>
                  <a:pt x="13830" y="12561"/>
                </a:cubicBezTo>
                <a:cubicBezTo>
                  <a:pt x="13869" y="12483"/>
                  <a:pt x="13884" y="12471"/>
                  <a:pt x="13895" y="12471"/>
                </a:cubicBezTo>
                <a:cubicBezTo>
                  <a:pt x="13900" y="12471"/>
                  <a:pt x="13904" y="12473"/>
                  <a:pt x="13908" y="12473"/>
                </a:cubicBezTo>
                <a:cubicBezTo>
                  <a:pt x="13919" y="12473"/>
                  <a:pt x="13934" y="12460"/>
                  <a:pt x="13976" y="12366"/>
                </a:cubicBezTo>
                <a:cubicBezTo>
                  <a:pt x="14025" y="12171"/>
                  <a:pt x="14098" y="12000"/>
                  <a:pt x="14196" y="11805"/>
                </a:cubicBezTo>
                <a:cubicBezTo>
                  <a:pt x="14415" y="11366"/>
                  <a:pt x="14415" y="11098"/>
                  <a:pt x="14635" y="10707"/>
                </a:cubicBezTo>
                <a:lnTo>
                  <a:pt x="14635" y="10756"/>
                </a:lnTo>
                <a:cubicBezTo>
                  <a:pt x="14708" y="10610"/>
                  <a:pt x="14805" y="10317"/>
                  <a:pt x="14927" y="10073"/>
                </a:cubicBezTo>
                <a:lnTo>
                  <a:pt x="14927" y="10073"/>
                </a:lnTo>
                <a:cubicBezTo>
                  <a:pt x="14903" y="10110"/>
                  <a:pt x="14879" y="10140"/>
                  <a:pt x="14866" y="10140"/>
                </a:cubicBezTo>
                <a:cubicBezTo>
                  <a:pt x="14854" y="10140"/>
                  <a:pt x="14854" y="10110"/>
                  <a:pt x="14879" y="10024"/>
                </a:cubicBezTo>
                <a:cubicBezTo>
                  <a:pt x="15171" y="9439"/>
                  <a:pt x="15293" y="9049"/>
                  <a:pt x="15537" y="8610"/>
                </a:cubicBezTo>
                <a:lnTo>
                  <a:pt x="15635" y="8220"/>
                </a:lnTo>
                <a:lnTo>
                  <a:pt x="15952" y="7488"/>
                </a:lnTo>
                <a:lnTo>
                  <a:pt x="15439" y="6829"/>
                </a:lnTo>
                <a:cubicBezTo>
                  <a:pt x="15391" y="6756"/>
                  <a:pt x="15342" y="6683"/>
                  <a:pt x="15269" y="6634"/>
                </a:cubicBezTo>
                <a:lnTo>
                  <a:pt x="15074" y="6439"/>
                </a:lnTo>
                <a:lnTo>
                  <a:pt x="14879" y="6268"/>
                </a:lnTo>
                <a:lnTo>
                  <a:pt x="14561" y="6000"/>
                </a:lnTo>
                <a:lnTo>
                  <a:pt x="14122" y="6146"/>
                </a:lnTo>
                <a:cubicBezTo>
                  <a:pt x="13976" y="6195"/>
                  <a:pt x="13830" y="6244"/>
                  <a:pt x="13683" y="6317"/>
                </a:cubicBezTo>
                <a:lnTo>
                  <a:pt x="12757" y="6707"/>
                </a:lnTo>
                <a:cubicBezTo>
                  <a:pt x="12610" y="6781"/>
                  <a:pt x="12464" y="6854"/>
                  <a:pt x="12318" y="6927"/>
                </a:cubicBezTo>
                <a:lnTo>
                  <a:pt x="11854" y="7146"/>
                </a:lnTo>
                <a:lnTo>
                  <a:pt x="11366" y="7390"/>
                </a:lnTo>
                <a:lnTo>
                  <a:pt x="10610" y="7781"/>
                </a:lnTo>
                <a:cubicBezTo>
                  <a:pt x="10488" y="7829"/>
                  <a:pt x="10391" y="7878"/>
                  <a:pt x="10293" y="7927"/>
                </a:cubicBezTo>
                <a:lnTo>
                  <a:pt x="10196" y="7976"/>
                </a:lnTo>
                <a:cubicBezTo>
                  <a:pt x="10147" y="8000"/>
                  <a:pt x="10098" y="8024"/>
                  <a:pt x="10049" y="8049"/>
                </a:cubicBezTo>
                <a:cubicBezTo>
                  <a:pt x="10025" y="8049"/>
                  <a:pt x="9976" y="8073"/>
                  <a:pt x="9952" y="8073"/>
                </a:cubicBezTo>
                <a:lnTo>
                  <a:pt x="9952" y="7951"/>
                </a:lnTo>
                <a:cubicBezTo>
                  <a:pt x="9952" y="7927"/>
                  <a:pt x="9952" y="7854"/>
                  <a:pt x="9976" y="7805"/>
                </a:cubicBezTo>
                <a:cubicBezTo>
                  <a:pt x="10049" y="7439"/>
                  <a:pt x="10123" y="7098"/>
                  <a:pt x="10196" y="6732"/>
                </a:cubicBezTo>
                <a:cubicBezTo>
                  <a:pt x="10269" y="6390"/>
                  <a:pt x="10342" y="6049"/>
                  <a:pt x="10391" y="5732"/>
                </a:cubicBezTo>
                <a:cubicBezTo>
                  <a:pt x="10415" y="5537"/>
                  <a:pt x="10440" y="5366"/>
                  <a:pt x="10488" y="5195"/>
                </a:cubicBezTo>
                <a:cubicBezTo>
                  <a:pt x="10513" y="4951"/>
                  <a:pt x="10562" y="4708"/>
                  <a:pt x="10562" y="4488"/>
                </a:cubicBezTo>
                <a:cubicBezTo>
                  <a:pt x="10635" y="4147"/>
                  <a:pt x="10684" y="3732"/>
                  <a:pt x="10708" y="3317"/>
                </a:cubicBezTo>
                <a:lnTo>
                  <a:pt x="10610" y="3195"/>
                </a:lnTo>
                <a:lnTo>
                  <a:pt x="10513" y="3098"/>
                </a:lnTo>
                <a:lnTo>
                  <a:pt x="10513" y="3098"/>
                </a:lnTo>
                <a:cubicBezTo>
                  <a:pt x="10564" y="3162"/>
                  <a:pt x="10568" y="3193"/>
                  <a:pt x="10546" y="3193"/>
                </a:cubicBezTo>
                <a:cubicBezTo>
                  <a:pt x="10526" y="3193"/>
                  <a:pt x="10486" y="3168"/>
                  <a:pt x="10440" y="3122"/>
                </a:cubicBezTo>
                <a:cubicBezTo>
                  <a:pt x="10049" y="2659"/>
                  <a:pt x="10171" y="2830"/>
                  <a:pt x="10098" y="2756"/>
                </a:cubicBezTo>
                <a:cubicBezTo>
                  <a:pt x="10098" y="2756"/>
                  <a:pt x="10049" y="2732"/>
                  <a:pt x="10001" y="2683"/>
                </a:cubicBezTo>
                <a:cubicBezTo>
                  <a:pt x="9952" y="2659"/>
                  <a:pt x="9879" y="2634"/>
                  <a:pt x="9757" y="2586"/>
                </a:cubicBezTo>
                <a:cubicBezTo>
                  <a:pt x="9635" y="2512"/>
                  <a:pt x="9537" y="2464"/>
                  <a:pt x="9366" y="2366"/>
                </a:cubicBezTo>
                <a:cubicBezTo>
                  <a:pt x="9171" y="2439"/>
                  <a:pt x="8976" y="2488"/>
                  <a:pt x="8757" y="2561"/>
                </a:cubicBezTo>
                <a:lnTo>
                  <a:pt x="8391" y="2683"/>
                </a:lnTo>
                <a:cubicBezTo>
                  <a:pt x="8269" y="2732"/>
                  <a:pt x="8147" y="2781"/>
                  <a:pt x="8025" y="2830"/>
                </a:cubicBezTo>
                <a:lnTo>
                  <a:pt x="7635" y="3025"/>
                </a:lnTo>
                <a:cubicBezTo>
                  <a:pt x="7562" y="3049"/>
                  <a:pt x="7513" y="3073"/>
                  <a:pt x="7440" y="3098"/>
                </a:cubicBezTo>
                <a:lnTo>
                  <a:pt x="7318" y="3195"/>
                </a:lnTo>
                <a:cubicBezTo>
                  <a:pt x="7147" y="3269"/>
                  <a:pt x="6976" y="3366"/>
                  <a:pt x="6806" y="3464"/>
                </a:cubicBezTo>
                <a:cubicBezTo>
                  <a:pt x="6440" y="3683"/>
                  <a:pt x="6123" y="3903"/>
                  <a:pt x="5806" y="4147"/>
                </a:cubicBezTo>
                <a:lnTo>
                  <a:pt x="5684" y="4220"/>
                </a:lnTo>
                <a:lnTo>
                  <a:pt x="5635" y="4244"/>
                </a:lnTo>
                <a:lnTo>
                  <a:pt x="5586" y="4293"/>
                </a:lnTo>
                <a:cubicBezTo>
                  <a:pt x="5562" y="4317"/>
                  <a:pt x="5537" y="4342"/>
                  <a:pt x="5513" y="4366"/>
                </a:cubicBezTo>
                <a:cubicBezTo>
                  <a:pt x="5440" y="4415"/>
                  <a:pt x="5391" y="4464"/>
                  <a:pt x="5342" y="4512"/>
                </a:cubicBezTo>
                <a:lnTo>
                  <a:pt x="5318" y="4610"/>
                </a:lnTo>
                <a:lnTo>
                  <a:pt x="5318" y="4634"/>
                </a:lnTo>
                <a:cubicBezTo>
                  <a:pt x="5293" y="4610"/>
                  <a:pt x="5293" y="4586"/>
                  <a:pt x="5293" y="4561"/>
                </a:cubicBezTo>
                <a:cubicBezTo>
                  <a:pt x="5269" y="4512"/>
                  <a:pt x="5269" y="4464"/>
                  <a:pt x="5245" y="4415"/>
                </a:cubicBezTo>
                <a:lnTo>
                  <a:pt x="5269" y="4415"/>
                </a:lnTo>
                <a:cubicBezTo>
                  <a:pt x="5245" y="4366"/>
                  <a:pt x="5245" y="4317"/>
                  <a:pt x="5245" y="4244"/>
                </a:cubicBezTo>
                <a:lnTo>
                  <a:pt x="5245" y="4122"/>
                </a:lnTo>
                <a:cubicBezTo>
                  <a:pt x="5245" y="4098"/>
                  <a:pt x="5245" y="4049"/>
                  <a:pt x="5245" y="4049"/>
                </a:cubicBezTo>
                <a:lnTo>
                  <a:pt x="5245" y="4025"/>
                </a:lnTo>
                <a:lnTo>
                  <a:pt x="5245" y="3951"/>
                </a:lnTo>
                <a:lnTo>
                  <a:pt x="5245" y="3805"/>
                </a:lnTo>
                <a:cubicBezTo>
                  <a:pt x="5245" y="3586"/>
                  <a:pt x="5293" y="3390"/>
                  <a:pt x="5293" y="3195"/>
                </a:cubicBezTo>
                <a:cubicBezTo>
                  <a:pt x="5342" y="2830"/>
                  <a:pt x="5367" y="2488"/>
                  <a:pt x="5391" y="2171"/>
                </a:cubicBezTo>
                <a:cubicBezTo>
                  <a:pt x="5440" y="1854"/>
                  <a:pt x="5464" y="1561"/>
                  <a:pt x="5488" y="1317"/>
                </a:cubicBezTo>
                <a:cubicBezTo>
                  <a:pt x="5513" y="1073"/>
                  <a:pt x="5513" y="903"/>
                  <a:pt x="5513" y="756"/>
                </a:cubicBezTo>
                <a:lnTo>
                  <a:pt x="5513" y="756"/>
                </a:lnTo>
                <a:lnTo>
                  <a:pt x="5488" y="903"/>
                </a:lnTo>
                <a:lnTo>
                  <a:pt x="5488" y="781"/>
                </a:lnTo>
                <a:cubicBezTo>
                  <a:pt x="5196" y="537"/>
                  <a:pt x="5220" y="464"/>
                  <a:pt x="5074" y="269"/>
                </a:cubicBezTo>
                <a:cubicBezTo>
                  <a:pt x="5069" y="278"/>
                  <a:pt x="5062" y="282"/>
                  <a:pt x="5051" y="282"/>
                </a:cubicBezTo>
                <a:cubicBezTo>
                  <a:pt x="5006" y="282"/>
                  <a:pt x="4914" y="202"/>
                  <a:pt x="4854" y="122"/>
                </a:cubicBezTo>
                <a:lnTo>
                  <a:pt x="4830" y="73"/>
                </a:lnTo>
                <a:lnTo>
                  <a:pt x="4781" y="73"/>
                </a:lnTo>
                <a:cubicBezTo>
                  <a:pt x="4659" y="49"/>
                  <a:pt x="4562" y="49"/>
                  <a:pt x="4440" y="49"/>
                </a:cubicBezTo>
                <a:lnTo>
                  <a:pt x="4196" y="49"/>
                </a:lnTo>
                <a:lnTo>
                  <a:pt x="3928" y="0"/>
                </a:lnTo>
                <a:close/>
                <a:moveTo>
                  <a:pt x="13513" y="13209"/>
                </a:moveTo>
                <a:cubicBezTo>
                  <a:pt x="13497" y="13237"/>
                  <a:pt x="13481" y="13265"/>
                  <a:pt x="13464" y="13293"/>
                </a:cubicBezTo>
                <a:cubicBezTo>
                  <a:pt x="13481" y="13267"/>
                  <a:pt x="13498" y="13239"/>
                  <a:pt x="13513" y="1320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4" name="Google Shape;594;p18"/>
          <p:cNvGrpSpPr/>
          <p:nvPr/>
        </p:nvGrpSpPr>
        <p:grpSpPr>
          <a:xfrm>
            <a:off x="-222358" y="1017295"/>
            <a:ext cx="572923" cy="720591"/>
            <a:chOff x="632000" y="3011150"/>
            <a:chExt cx="212225" cy="266925"/>
          </a:xfrm>
        </p:grpSpPr>
        <p:sp>
          <p:nvSpPr>
            <p:cNvPr id="595" name="Google Shape;595;p18"/>
            <p:cNvSpPr/>
            <p:nvPr/>
          </p:nvSpPr>
          <p:spPr>
            <a:xfrm>
              <a:off x="767375" y="3031875"/>
              <a:ext cx="25" cy="3675"/>
            </a:xfrm>
            <a:custGeom>
              <a:avLst/>
              <a:gdLst/>
              <a:ahLst/>
              <a:cxnLst/>
              <a:rect l="l" t="t" r="r" b="b"/>
              <a:pathLst>
                <a:path w="1" h="147" extrusionOk="0">
                  <a:moveTo>
                    <a:pt x="0" y="147"/>
                  </a:moveTo>
                  <a:lnTo>
                    <a:pt x="0" y="0"/>
                  </a:lnTo>
                  <a:cubicBezTo>
                    <a:pt x="0" y="49"/>
                    <a:pt x="0" y="98"/>
                    <a:pt x="0" y="1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8"/>
            <p:cNvSpPr/>
            <p:nvPr/>
          </p:nvSpPr>
          <p:spPr>
            <a:xfrm>
              <a:off x="701525" y="3033700"/>
              <a:ext cx="25" cy="3075"/>
            </a:xfrm>
            <a:custGeom>
              <a:avLst/>
              <a:gdLst/>
              <a:ahLst/>
              <a:cxnLst/>
              <a:rect l="l" t="t" r="r" b="b"/>
              <a:pathLst>
                <a:path w="1" h="123" extrusionOk="0">
                  <a:moveTo>
                    <a:pt x="0" y="123"/>
                  </a:moveTo>
                  <a:lnTo>
                    <a:pt x="0" y="1"/>
                  </a:lnTo>
                  <a:cubicBezTo>
                    <a:pt x="0" y="49"/>
                    <a:pt x="0" y="74"/>
                    <a:pt x="0" y="1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8"/>
            <p:cNvSpPr/>
            <p:nvPr/>
          </p:nvSpPr>
          <p:spPr>
            <a:xfrm>
              <a:off x="632000" y="3030050"/>
              <a:ext cx="25" cy="1850"/>
            </a:xfrm>
            <a:custGeom>
              <a:avLst/>
              <a:gdLst/>
              <a:ahLst/>
              <a:cxnLst/>
              <a:rect l="l" t="t" r="r" b="b"/>
              <a:pathLst>
                <a:path w="1" h="74" extrusionOk="0">
                  <a:moveTo>
                    <a:pt x="1" y="73"/>
                  </a:moveTo>
                  <a:lnTo>
                    <a:pt x="1" y="0"/>
                  </a:lnTo>
                  <a:cubicBezTo>
                    <a:pt x="1" y="25"/>
                    <a:pt x="1" y="49"/>
                    <a:pt x="1" y="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8"/>
            <p:cNvSpPr/>
            <p:nvPr/>
          </p:nvSpPr>
          <p:spPr>
            <a:xfrm>
              <a:off x="649075" y="3150175"/>
              <a:ext cx="650" cy="1850"/>
            </a:xfrm>
            <a:custGeom>
              <a:avLst/>
              <a:gdLst/>
              <a:ahLst/>
              <a:cxnLst/>
              <a:rect l="l" t="t" r="r" b="b"/>
              <a:pathLst>
                <a:path w="26" h="74" extrusionOk="0">
                  <a:moveTo>
                    <a:pt x="25" y="0"/>
                  </a:moveTo>
                  <a:cubicBezTo>
                    <a:pt x="1" y="0"/>
                    <a:pt x="1" y="49"/>
                    <a:pt x="1" y="73"/>
                  </a:cubicBezTo>
                  <a:cubicBezTo>
                    <a:pt x="1" y="49"/>
                    <a:pt x="25" y="24"/>
                    <a:pt x="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8"/>
            <p:cNvSpPr/>
            <p:nvPr/>
          </p:nvSpPr>
          <p:spPr>
            <a:xfrm>
              <a:off x="649075" y="3152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8"/>
            <p:cNvSpPr/>
            <p:nvPr/>
          </p:nvSpPr>
          <p:spPr>
            <a:xfrm>
              <a:off x="646025" y="3144675"/>
              <a:ext cx="48800" cy="52925"/>
            </a:xfrm>
            <a:custGeom>
              <a:avLst/>
              <a:gdLst/>
              <a:ahLst/>
              <a:cxnLst/>
              <a:rect l="l" t="t" r="r" b="b"/>
              <a:pathLst>
                <a:path w="1952" h="2117" extrusionOk="0">
                  <a:moveTo>
                    <a:pt x="1049" y="0"/>
                  </a:moveTo>
                  <a:lnTo>
                    <a:pt x="635" y="98"/>
                  </a:lnTo>
                  <a:cubicBezTo>
                    <a:pt x="586" y="147"/>
                    <a:pt x="562" y="220"/>
                    <a:pt x="537" y="293"/>
                  </a:cubicBezTo>
                  <a:cubicBezTo>
                    <a:pt x="537" y="293"/>
                    <a:pt x="537" y="293"/>
                    <a:pt x="537" y="318"/>
                  </a:cubicBezTo>
                  <a:cubicBezTo>
                    <a:pt x="447" y="287"/>
                    <a:pt x="347" y="267"/>
                    <a:pt x="267" y="267"/>
                  </a:cubicBezTo>
                  <a:cubicBezTo>
                    <a:pt x="217" y="267"/>
                    <a:pt x="175" y="275"/>
                    <a:pt x="147" y="293"/>
                  </a:cubicBezTo>
                  <a:lnTo>
                    <a:pt x="147" y="318"/>
                  </a:lnTo>
                  <a:cubicBezTo>
                    <a:pt x="123" y="342"/>
                    <a:pt x="147" y="366"/>
                    <a:pt x="123" y="366"/>
                  </a:cubicBezTo>
                  <a:cubicBezTo>
                    <a:pt x="123" y="391"/>
                    <a:pt x="123" y="391"/>
                    <a:pt x="123" y="415"/>
                  </a:cubicBezTo>
                  <a:cubicBezTo>
                    <a:pt x="123" y="440"/>
                    <a:pt x="110" y="440"/>
                    <a:pt x="98" y="440"/>
                  </a:cubicBezTo>
                  <a:cubicBezTo>
                    <a:pt x="86" y="440"/>
                    <a:pt x="74" y="440"/>
                    <a:pt x="74" y="464"/>
                  </a:cubicBezTo>
                  <a:cubicBezTo>
                    <a:pt x="25" y="683"/>
                    <a:pt x="1" y="927"/>
                    <a:pt x="1" y="1147"/>
                  </a:cubicBezTo>
                  <a:cubicBezTo>
                    <a:pt x="25" y="1220"/>
                    <a:pt x="25" y="1293"/>
                    <a:pt x="50" y="1366"/>
                  </a:cubicBezTo>
                  <a:cubicBezTo>
                    <a:pt x="50" y="1391"/>
                    <a:pt x="50" y="1391"/>
                    <a:pt x="50" y="1415"/>
                  </a:cubicBezTo>
                  <a:cubicBezTo>
                    <a:pt x="50" y="1415"/>
                    <a:pt x="98" y="1513"/>
                    <a:pt x="147" y="1635"/>
                  </a:cubicBezTo>
                  <a:cubicBezTo>
                    <a:pt x="196" y="1708"/>
                    <a:pt x="245" y="1781"/>
                    <a:pt x="293" y="1854"/>
                  </a:cubicBezTo>
                  <a:lnTo>
                    <a:pt x="318" y="1854"/>
                  </a:lnTo>
                  <a:cubicBezTo>
                    <a:pt x="415" y="1927"/>
                    <a:pt x="318" y="1903"/>
                    <a:pt x="415" y="1976"/>
                  </a:cubicBezTo>
                  <a:cubicBezTo>
                    <a:pt x="440" y="1976"/>
                    <a:pt x="489" y="2000"/>
                    <a:pt x="513" y="2025"/>
                  </a:cubicBezTo>
                  <a:cubicBezTo>
                    <a:pt x="537" y="2049"/>
                    <a:pt x="562" y="2049"/>
                    <a:pt x="610" y="2074"/>
                  </a:cubicBezTo>
                  <a:cubicBezTo>
                    <a:pt x="610" y="2074"/>
                    <a:pt x="659" y="2098"/>
                    <a:pt x="635" y="2098"/>
                  </a:cubicBezTo>
                  <a:cubicBezTo>
                    <a:pt x="635" y="2106"/>
                    <a:pt x="640" y="2109"/>
                    <a:pt x="649" y="2109"/>
                  </a:cubicBezTo>
                  <a:cubicBezTo>
                    <a:pt x="667" y="2109"/>
                    <a:pt x="700" y="2098"/>
                    <a:pt x="732" y="2098"/>
                  </a:cubicBezTo>
                  <a:cubicBezTo>
                    <a:pt x="757" y="2098"/>
                    <a:pt x="732" y="2098"/>
                    <a:pt x="732" y="2074"/>
                  </a:cubicBezTo>
                  <a:lnTo>
                    <a:pt x="806" y="2074"/>
                  </a:lnTo>
                  <a:cubicBezTo>
                    <a:pt x="822" y="2074"/>
                    <a:pt x="827" y="2096"/>
                    <a:pt x="822" y="2103"/>
                  </a:cubicBezTo>
                  <a:lnTo>
                    <a:pt x="822" y="2103"/>
                  </a:lnTo>
                  <a:cubicBezTo>
                    <a:pt x="816" y="2101"/>
                    <a:pt x="811" y="2100"/>
                    <a:pt x="806" y="2098"/>
                  </a:cubicBezTo>
                  <a:lnTo>
                    <a:pt x="806" y="2098"/>
                  </a:lnTo>
                  <a:cubicBezTo>
                    <a:pt x="810" y="2103"/>
                    <a:pt x="814" y="2105"/>
                    <a:pt x="817" y="2105"/>
                  </a:cubicBezTo>
                  <a:cubicBezTo>
                    <a:pt x="819" y="2105"/>
                    <a:pt x="821" y="2104"/>
                    <a:pt x="822" y="2103"/>
                  </a:cubicBezTo>
                  <a:lnTo>
                    <a:pt x="822" y="2103"/>
                  </a:lnTo>
                  <a:cubicBezTo>
                    <a:pt x="854" y="2112"/>
                    <a:pt x="891" y="2116"/>
                    <a:pt x="928" y="2116"/>
                  </a:cubicBezTo>
                  <a:cubicBezTo>
                    <a:pt x="970" y="2116"/>
                    <a:pt x="1013" y="2110"/>
                    <a:pt x="1049" y="2098"/>
                  </a:cubicBezTo>
                  <a:cubicBezTo>
                    <a:pt x="1171" y="2074"/>
                    <a:pt x="1269" y="2049"/>
                    <a:pt x="1367" y="2000"/>
                  </a:cubicBezTo>
                  <a:cubicBezTo>
                    <a:pt x="1537" y="1903"/>
                    <a:pt x="1684" y="1781"/>
                    <a:pt x="1781" y="1610"/>
                  </a:cubicBezTo>
                  <a:cubicBezTo>
                    <a:pt x="1757" y="1610"/>
                    <a:pt x="1732" y="1683"/>
                    <a:pt x="1708" y="1683"/>
                  </a:cubicBezTo>
                  <a:cubicBezTo>
                    <a:pt x="1708" y="1635"/>
                    <a:pt x="1757" y="1635"/>
                    <a:pt x="1757" y="1586"/>
                  </a:cubicBezTo>
                  <a:cubicBezTo>
                    <a:pt x="1757" y="1561"/>
                    <a:pt x="1806" y="1513"/>
                    <a:pt x="1854" y="1513"/>
                  </a:cubicBezTo>
                  <a:lnTo>
                    <a:pt x="1854" y="1488"/>
                  </a:lnTo>
                  <a:lnTo>
                    <a:pt x="1879" y="1464"/>
                  </a:lnTo>
                  <a:cubicBezTo>
                    <a:pt x="1903" y="1366"/>
                    <a:pt x="1903" y="1342"/>
                    <a:pt x="1928" y="1342"/>
                  </a:cubicBezTo>
                  <a:cubicBezTo>
                    <a:pt x="1928" y="1293"/>
                    <a:pt x="1952" y="1269"/>
                    <a:pt x="1952" y="1220"/>
                  </a:cubicBezTo>
                  <a:cubicBezTo>
                    <a:pt x="1952" y="1147"/>
                    <a:pt x="1952" y="1074"/>
                    <a:pt x="1952" y="1000"/>
                  </a:cubicBezTo>
                  <a:cubicBezTo>
                    <a:pt x="1952" y="1000"/>
                    <a:pt x="1952" y="1011"/>
                    <a:pt x="1945" y="1011"/>
                  </a:cubicBezTo>
                  <a:cubicBezTo>
                    <a:pt x="1941" y="1011"/>
                    <a:pt x="1936" y="1009"/>
                    <a:pt x="1928" y="1000"/>
                  </a:cubicBezTo>
                  <a:cubicBezTo>
                    <a:pt x="1903" y="976"/>
                    <a:pt x="1903" y="927"/>
                    <a:pt x="1928" y="903"/>
                  </a:cubicBezTo>
                  <a:cubicBezTo>
                    <a:pt x="1949" y="903"/>
                    <a:pt x="1913" y="826"/>
                    <a:pt x="1888" y="826"/>
                  </a:cubicBezTo>
                  <a:cubicBezTo>
                    <a:pt x="1884" y="826"/>
                    <a:pt x="1881" y="827"/>
                    <a:pt x="1879" y="830"/>
                  </a:cubicBezTo>
                  <a:cubicBezTo>
                    <a:pt x="1879" y="830"/>
                    <a:pt x="1879" y="767"/>
                    <a:pt x="1891" y="767"/>
                  </a:cubicBezTo>
                  <a:cubicBezTo>
                    <a:pt x="1894" y="767"/>
                    <a:pt x="1898" y="771"/>
                    <a:pt x="1903" y="781"/>
                  </a:cubicBezTo>
                  <a:cubicBezTo>
                    <a:pt x="1903" y="757"/>
                    <a:pt x="1879" y="732"/>
                    <a:pt x="1879" y="732"/>
                  </a:cubicBezTo>
                  <a:lnTo>
                    <a:pt x="1879" y="781"/>
                  </a:lnTo>
                  <a:cubicBezTo>
                    <a:pt x="1830" y="683"/>
                    <a:pt x="1830" y="635"/>
                    <a:pt x="1806" y="610"/>
                  </a:cubicBezTo>
                  <a:lnTo>
                    <a:pt x="1806" y="635"/>
                  </a:lnTo>
                  <a:cubicBezTo>
                    <a:pt x="1781" y="586"/>
                    <a:pt x="1757" y="561"/>
                    <a:pt x="1757" y="537"/>
                  </a:cubicBezTo>
                  <a:lnTo>
                    <a:pt x="1757" y="537"/>
                  </a:lnTo>
                  <a:lnTo>
                    <a:pt x="1806" y="561"/>
                  </a:lnTo>
                  <a:cubicBezTo>
                    <a:pt x="1757" y="513"/>
                    <a:pt x="1732" y="464"/>
                    <a:pt x="1684" y="415"/>
                  </a:cubicBezTo>
                  <a:lnTo>
                    <a:pt x="1684" y="440"/>
                  </a:lnTo>
                  <a:cubicBezTo>
                    <a:pt x="1635" y="415"/>
                    <a:pt x="1562" y="318"/>
                    <a:pt x="1464" y="269"/>
                  </a:cubicBezTo>
                  <a:cubicBezTo>
                    <a:pt x="1391" y="196"/>
                    <a:pt x="1318" y="171"/>
                    <a:pt x="1245" y="147"/>
                  </a:cubicBezTo>
                  <a:lnTo>
                    <a:pt x="1245" y="171"/>
                  </a:lnTo>
                  <a:lnTo>
                    <a:pt x="1196" y="147"/>
                  </a:lnTo>
                  <a:cubicBezTo>
                    <a:pt x="1196" y="147"/>
                    <a:pt x="1245" y="122"/>
                    <a:pt x="1245" y="122"/>
                  </a:cubicBezTo>
                  <a:cubicBezTo>
                    <a:pt x="1245" y="122"/>
                    <a:pt x="1147" y="49"/>
                    <a:pt x="10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8"/>
            <p:cNvSpPr/>
            <p:nvPr/>
          </p:nvSpPr>
          <p:spPr>
            <a:xfrm>
              <a:off x="798475" y="3083700"/>
              <a:ext cx="45750" cy="48200"/>
            </a:xfrm>
            <a:custGeom>
              <a:avLst/>
              <a:gdLst/>
              <a:ahLst/>
              <a:cxnLst/>
              <a:rect l="l" t="t" r="r" b="b"/>
              <a:pathLst>
                <a:path w="1830" h="1928" extrusionOk="0">
                  <a:moveTo>
                    <a:pt x="927" y="1"/>
                  </a:moveTo>
                  <a:lnTo>
                    <a:pt x="512" y="25"/>
                  </a:lnTo>
                  <a:lnTo>
                    <a:pt x="439" y="98"/>
                  </a:lnTo>
                  <a:lnTo>
                    <a:pt x="390" y="98"/>
                  </a:lnTo>
                  <a:cubicBezTo>
                    <a:pt x="366" y="98"/>
                    <a:pt x="342" y="122"/>
                    <a:pt x="317" y="122"/>
                  </a:cubicBezTo>
                  <a:lnTo>
                    <a:pt x="244" y="171"/>
                  </a:lnTo>
                  <a:cubicBezTo>
                    <a:pt x="206" y="190"/>
                    <a:pt x="182" y="210"/>
                    <a:pt x="162" y="229"/>
                  </a:cubicBezTo>
                  <a:lnTo>
                    <a:pt x="162" y="229"/>
                  </a:lnTo>
                  <a:cubicBezTo>
                    <a:pt x="165" y="226"/>
                    <a:pt x="168" y="223"/>
                    <a:pt x="171" y="220"/>
                  </a:cubicBezTo>
                  <a:lnTo>
                    <a:pt x="171" y="220"/>
                  </a:lnTo>
                  <a:lnTo>
                    <a:pt x="146" y="244"/>
                  </a:lnTo>
                  <a:cubicBezTo>
                    <a:pt x="152" y="239"/>
                    <a:pt x="157" y="234"/>
                    <a:pt x="162" y="229"/>
                  </a:cubicBezTo>
                  <a:lnTo>
                    <a:pt x="162" y="229"/>
                  </a:lnTo>
                  <a:cubicBezTo>
                    <a:pt x="96" y="299"/>
                    <a:pt x="72" y="369"/>
                    <a:pt x="49" y="440"/>
                  </a:cubicBezTo>
                  <a:cubicBezTo>
                    <a:pt x="49" y="464"/>
                    <a:pt x="25" y="488"/>
                    <a:pt x="0" y="513"/>
                  </a:cubicBezTo>
                  <a:lnTo>
                    <a:pt x="0" y="561"/>
                  </a:lnTo>
                  <a:lnTo>
                    <a:pt x="0" y="610"/>
                  </a:lnTo>
                  <a:cubicBezTo>
                    <a:pt x="0" y="610"/>
                    <a:pt x="49" y="635"/>
                    <a:pt x="49" y="683"/>
                  </a:cubicBezTo>
                  <a:cubicBezTo>
                    <a:pt x="73" y="708"/>
                    <a:pt x="73" y="732"/>
                    <a:pt x="98" y="757"/>
                  </a:cubicBezTo>
                  <a:cubicBezTo>
                    <a:pt x="73" y="903"/>
                    <a:pt x="98" y="1049"/>
                    <a:pt x="146" y="1196"/>
                  </a:cubicBezTo>
                  <a:cubicBezTo>
                    <a:pt x="171" y="1342"/>
                    <a:pt x="244" y="1464"/>
                    <a:pt x="317" y="1561"/>
                  </a:cubicBezTo>
                  <a:cubicBezTo>
                    <a:pt x="415" y="1708"/>
                    <a:pt x="561" y="1830"/>
                    <a:pt x="707" y="1927"/>
                  </a:cubicBezTo>
                  <a:lnTo>
                    <a:pt x="1146" y="1927"/>
                  </a:lnTo>
                  <a:cubicBezTo>
                    <a:pt x="1244" y="1854"/>
                    <a:pt x="1317" y="1781"/>
                    <a:pt x="1390" y="1732"/>
                  </a:cubicBezTo>
                  <a:cubicBezTo>
                    <a:pt x="1464" y="1708"/>
                    <a:pt x="1512" y="1659"/>
                    <a:pt x="1561" y="1586"/>
                  </a:cubicBezTo>
                  <a:lnTo>
                    <a:pt x="1561" y="1586"/>
                  </a:lnTo>
                  <a:cubicBezTo>
                    <a:pt x="1553" y="1594"/>
                    <a:pt x="1548" y="1597"/>
                    <a:pt x="1545" y="1597"/>
                  </a:cubicBezTo>
                  <a:cubicBezTo>
                    <a:pt x="1539" y="1597"/>
                    <a:pt x="1545" y="1586"/>
                    <a:pt x="1561" y="1586"/>
                  </a:cubicBezTo>
                  <a:cubicBezTo>
                    <a:pt x="1585" y="1561"/>
                    <a:pt x="1634" y="1513"/>
                    <a:pt x="1634" y="1513"/>
                  </a:cubicBezTo>
                  <a:cubicBezTo>
                    <a:pt x="1634" y="1513"/>
                    <a:pt x="1634" y="1513"/>
                    <a:pt x="1683" y="1415"/>
                  </a:cubicBezTo>
                  <a:cubicBezTo>
                    <a:pt x="1707" y="1391"/>
                    <a:pt x="1707" y="1342"/>
                    <a:pt x="1732" y="1318"/>
                  </a:cubicBezTo>
                  <a:cubicBezTo>
                    <a:pt x="1756" y="1269"/>
                    <a:pt x="1781" y="1196"/>
                    <a:pt x="1805" y="1147"/>
                  </a:cubicBezTo>
                  <a:cubicBezTo>
                    <a:pt x="1829" y="1001"/>
                    <a:pt x="1829" y="854"/>
                    <a:pt x="1781" y="708"/>
                  </a:cubicBezTo>
                  <a:cubicBezTo>
                    <a:pt x="1707" y="586"/>
                    <a:pt x="1634" y="464"/>
                    <a:pt x="1512" y="366"/>
                  </a:cubicBezTo>
                  <a:cubicBezTo>
                    <a:pt x="1464" y="342"/>
                    <a:pt x="1415" y="318"/>
                    <a:pt x="1390" y="269"/>
                  </a:cubicBezTo>
                  <a:lnTo>
                    <a:pt x="1317" y="220"/>
                  </a:lnTo>
                  <a:lnTo>
                    <a:pt x="1244" y="220"/>
                  </a:lnTo>
                  <a:cubicBezTo>
                    <a:pt x="1220" y="171"/>
                    <a:pt x="1195" y="147"/>
                    <a:pt x="1171" y="122"/>
                  </a:cubicBezTo>
                  <a:lnTo>
                    <a:pt x="1122" y="98"/>
                  </a:lnTo>
                  <a:cubicBezTo>
                    <a:pt x="1049" y="49"/>
                    <a:pt x="1000" y="25"/>
                    <a:pt x="9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8"/>
            <p:cNvSpPr/>
            <p:nvPr/>
          </p:nvSpPr>
          <p:spPr>
            <a:xfrm>
              <a:off x="802125" y="3090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8"/>
            <p:cNvSpPr/>
            <p:nvPr/>
          </p:nvSpPr>
          <p:spPr>
            <a:xfrm>
              <a:off x="713700" y="3105650"/>
              <a:ext cx="50025" cy="51850"/>
            </a:xfrm>
            <a:custGeom>
              <a:avLst/>
              <a:gdLst/>
              <a:ahLst/>
              <a:cxnLst/>
              <a:rect l="l" t="t" r="r" b="b"/>
              <a:pathLst>
                <a:path w="2001" h="2074" extrusionOk="0">
                  <a:moveTo>
                    <a:pt x="1001" y="1"/>
                  </a:moveTo>
                  <a:cubicBezTo>
                    <a:pt x="928" y="25"/>
                    <a:pt x="879" y="25"/>
                    <a:pt x="830" y="49"/>
                  </a:cubicBezTo>
                  <a:lnTo>
                    <a:pt x="684" y="123"/>
                  </a:lnTo>
                  <a:lnTo>
                    <a:pt x="660" y="123"/>
                  </a:lnTo>
                  <a:cubicBezTo>
                    <a:pt x="538" y="123"/>
                    <a:pt x="416" y="147"/>
                    <a:pt x="318" y="220"/>
                  </a:cubicBezTo>
                  <a:cubicBezTo>
                    <a:pt x="220" y="269"/>
                    <a:pt x="147" y="366"/>
                    <a:pt x="99" y="464"/>
                  </a:cubicBezTo>
                  <a:cubicBezTo>
                    <a:pt x="50" y="537"/>
                    <a:pt x="50" y="610"/>
                    <a:pt x="25" y="683"/>
                  </a:cubicBezTo>
                  <a:lnTo>
                    <a:pt x="25" y="659"/>
                  </a:lnTo>
                  <a:cubicBezTo>
                    <a:pt x="25" y="805"/>
                    <a:pt x="1" y="781"/>
                    <a:pt x="25" y="903"/>
                  </a:cubicBezTo>
                  <a:cubicBezTo>
                    <a:pt x="50" y="903"/>
                    <a:pt x="99" y="1025"/>
                    <a:pt x="123" y="1049"/>
                  </a:cubicBezTo>
                  <a:lnTo>
                    <a:pt x="196" y="1196"/>
                  </a:lnTo>
                  <a:cubicBezTo>
                    <a:pt x="220" y="1244"/>
                    <a:pt x="245" y="1293"/>
                    <a:pt x="245" y="1318"/>
                  </a:cubicBezTo>
                  <a:cubicBezTo>
                    <a:pt x="294" y="1391"/>
                    <a:pt x="367" y="1488"/>
                    <a:pt x="391" y="1537"/>
                  </a:cubicBezTo>
                  <a:cubicBezTo>
                    <a:pt x="440" y="1659"/>
                    <a:pt x="513" y="1781"/>
                    <a:pt x="586" y="1879"/>
                  </a:cubicBezTo>
                  <a:lnTo>
                    <a:pt x="586" y="2001"/>
                  </a:lnTo>
                  <a:cubicBezTo>
                    <a:pt x="660" y="1976"/>
                    <a:pt x="708" y="1927"/>
                    <a:pt x="757" y="1903"/>
                  </a:cubicBezTo>
                  <a:cubicBezTo>
                    <a:pt x="903" y="2025"/>
                    <a:pt x="1099" y="2074"/>
                    <a:pt x="1294" y="2074"/>
                  </a:cubicBezTo>
                  <a:cubicBezTo>
                    <a:pt x="1440" y="2049"/>
                    <a:pt x="1611" y="1976"/>
                    <a:pt x="1708" y="1854"/>
                  </a:cubicBezTo>
                  <a:lnTo>
                    <a:pt x="1830" y="1757"/>
                  </a:lnTo>
                  <a:lnTo>
                    <a:pt x="1928" y="1635"/>
                  </a:lnTo>
                  <a:lnTo>
                    <a:pt x="1928" y="1635"/>
                  </a:lnTo>
                  <a:cubicBezTo>
                    <a:pt x="1909" y="1653"/>
                    <a:pt x="1898" y="1661"/>
                    <a:pt x="1893" y="1661"/>
                  </a:cubicBezTo>
                  <a:cubicBezTo>
                    <a:pt x="1886" y="1661"/>
                    <a:pt x="1898" y="1640"/>
                    <a:pt x="1928" y="1610"/>
                  </a:cubicBezTo>
                  <a:cubicBezTo>
                    <a:pt x="1977" y="1513"/>
                    <a:pt x="1977" y="1488"/>
                    <a:pt x="1977" y="1488"/>
                  </a:cubicBezTo>
                  <a:lnTo>
                    <a:pt x="1977" y="1488"/>
                  </a:lnTo>
                  <a:cubicBezTo>
                    <a:pt x="1977" y="1488"/>
                    <a:pt x="1975" y="1490"/>
                    <a:pt x="1973" y="1490"/>
                  </a:cubicBezTo>
                  <a:cubicBezTo>
                    <a:pt x="1967" y="1490"/>
                    <a:pt x="1958" y="1476"/>
                    <a:pt x="1977" y="1366"/>
                  </a:cubicBezTo>
                  <a:cubicBezTo>
                    <a:pt x="2001" y="1244"/>
                    <a:pt x="2001" y="1122"/>
                    <a:pt x="1977" y="1001"/>
                  </a:cubicBezTo>
                  <a:cubicBezTo>
                    <a:pt x="1928" y="854"/>
                    <a:pt x="1855" y="732"/>
                    <a:pt x="1757" y="610"/>
                  </a:cubicBezTo>
                  <a:cubicBezTo>
                    <a:pt x="1757" y="562"/>
                    <a:pt x="1733" y="513"/>
                    <a:pt x="1708" y="464"/>
                  </a:cubicBezTo>
                  <a:lnTo>
                    <a:pt x="1659" y="391"/>
                  </a:lnTo>
                  <a:cubicBezTo>
                    <a:pt x="1659" y="391"/>
                    <a:pt x="1659" y="366"/>
                    <a:pt x="1635" y="342"/>
                  </a:cubicBezTo>
                  <a:cubicBezTo>
                    <a:pt x="1635" y="318"/>
                    <a:pt x="1611" y="293"/>
                    <a:pt x="1586" y="269"/>
                  </a:cubicBezTo>
                  <a:cubicBezTo>
                    <a:pt x="1586" y="244"/>
                    <a:pt x="1562" y="220"/>
                    <a:pt x="1562" y="220"/>
                  </a:cubicBezTo>
                  <a:cubicBezTo>
                    <a:pt x="1538" y="196"/>
                    <a:pt x="1513" y="171"/>
                    <a:pt x="1513" y="171"/>
                  </a:cubicBezTo>
                  <a:cubicBezTo>
                    <a:pt x="1464" y="123"/>
                    <a:pt x="1416" y="98"/>
                    <a:pt x="1367" y="74"/>
                  </a:cubicBezTo>
                  <a:cubicBezTo>
                    <a:pt x="1318" y="49"/>
                    <a:pt x="1245" y="25"/>
                    <a:pt x="11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8"/>
            <p:cNvSpPr/>
            <p:nvPr/>
          </p:nvSpPr>
          <p:spPr>
            <a:xfrm>
              <a:off x="790550" y="3185225"/>
              <a:ext cx="48175" cy="56225"/>
            </a:xfrm>
            <a:custGeom>
              <a:avLst/>
              <a:gdLst/>
              <a:ahLst/>
              <a:cxnLst/>
              <a:rect l="l" t="t" r="r" b="b"/>
              <a:pathLst>
                <a:path w="1927" h="2249" extrusionOk="0">
                  <a:moveTo>
                    <a:pt x="829" y="988"/>
                  </a:moveTo>
                  <a:cubicBezTo>
                    <a:pt x="829" y="988"/>
                    <a:pt x="829" y="1013"/>
                    <a:pt x="854" y="1013"/>
                  </a:cubicBezTo>
                  <a:cubicBezTo>
                    <a:pt x="854" y="1037"/>
                    <a:pt x="854" y="1037"/>
                    <a:pt x="829" y="1037"/>
                  </a:cubicBezTo>
                  <a:cubicBezTo>
                    <a:pt x="805" y="1037"/>
                    <a:pt x="829" y="1013"/>
                    <a:pt x="829" y="988"/>
                  </a:cubicBezTo>
                  <a:close/>
                  <a:moveTo>
                    <a:pt x="735" y="0"/>
                  </a:moveTo>
                  <a:cubicBezTo>
                    <a:pt x="665" y="0"/>
                    <a:pt x="598" y="13"/>
                    <a:pt x="537" y="37"/>
                  </a:cubicBezTo>
                  <a:cubicBezTo>
                    <a:pt x="366" y="135"/>
                    <a:pt x="220" y="281"/>
                    <a:pt x="171" y="452"/>
                  </a:cubicBezTo>
                  <a:lnTo>
                    <a:pt x="171" y="427"/>
                  </a:lnTo>
                  <a:cubicBezTo>
                    <a:pt x="122" y="500"/>
                    <a:pt x="98" y="598"/>
                    <a:pt x="73" y="671"/>
                  </a:cubicBezTo>
                  <a:cubicBezTo>
                    <a:pt x="73" y="720"/>
                    <a:pt x="49" y="769"/>
                    <a:pt x="49" y="817"/>
                  </a:cubicBezTo>
                  <a:cubicBezTo>
                    <a:pt x="49" y="866"/>
                    <a:pt x="49" y="939"/>
                    <a:pt x="24" y="988"/>
                  </a:cubicBezTo>
                  <a:cubicBezTo>
                    <a:pt x="0" y="1159"/>
                    <a:pt x="24" y="1354"/>
                    <a:pt x="73" y="1525"/>
                  </a:cubicBezTo>
                  <a:lnTo>
                    <a:pt x="73" y="1500"/>
                  </a:lnTo>
                  <a:cubicBezTo>
                    <a:pt x="98" y="1574"/>
                    <a:pt x="122" y="1671"/>
                    <a:pt x="122" y="1744"/>
                  </a:cubicBezTo>
                  <a:cubicBezTo>
                    <a:pt x="124" y="1742"/>
                    <a:pt x="127" y="1741"/>
                    <a:pt x="130" y="1741"/>
                  </a:cubicBezTo>
                  <a:cubicBezTo>
                    <a:pt x="159" y="1741"/>
                    <a:pt x="222" y="1844"/>
                    <a:pt x="244" y="1866"/>
                  </a:cubicBezTo>
                  <a:cubicBezTo>
                    <a:pt x="293" y="1915"/>
                    <a:pt x="342" y="1964"/>
                    <a:pt x="390" y="1988"/>
                  </a:cubicBezTo>
                  <a:cubicBezTo>
                    <a:pt x="439" y="2037"/>
                    <a:pt x="488" y="2086"/>
                    <a:pt x="561" y="2110"/>
                  </a:cubicBezTo>
                  <a:cubicBezTo>
                    <a:pt x="634" y="2159"/>
                    <a:pt x="683" y="2183"/>
                    <a:pt x="756" y="2208"/>
                  </a:cubicBezTo>
                  <a:lnTo>
                    <a:pt x="854" y="2232"/>
                  </a:lnTo>
                  <a:lnTo>
                    <a:pt x="927" y="2232"/>
                  </a:lnTo>
                  <a:cubicBezTo>
                    <a:pt x="1008" y="2242"/>
                    <a:pt x="1089" y="2248"/>
                    <a:pt x="1169" y="2248"/>
                  </a:cubicBezTo>
                  <a:cubicBezTo>
                    <a:pt x="1284" y="2248"/>
                    <a:pt x="1398" y="2236"/>
                    <a:pt x="1512" y="2208"/>
                  </a:cubicBezTo>
                  <a:lnTo>
                    <a:pt x="1659" y="2208"/>
                  </a:lnTo>
                  <a:cubicBezTo>
                    <a:pt x="1659" y="2086"/>
                    <a:pt x="1659" y="1988"/>
                    <a:pt x="1634" y="1891"/>
                  </a:cubicBezTo>
                  <a:lnTo>
                    <a:pt x="1634" y="1842"/>
                  </a:lnTo>
                  <a:cubicBezTo>
                    <a:pt x="1707" y="1793"/>
                    <a:pt x="1756" y="1720"/>
                    <a:pt x="1805" y="1622"/>
                  </a:cubicBezTo>
                  <a:cubicBezTo>
                    <a:pt x="1854" y="1549"/>
                    <a:pt x="1902" y="1427"/>
                    <a:pt x="1927" y="1330"/>
                  </a:cubicBezTo>
                  <a:lnTo>
                    <a:pt x="1927" y="1330"/>
                  </a:lnTo>
                  <a:cubicBezTo>
                    <a:pt x="1917" y="1350"/>
                    <a:pt x="1911" y="1358"/>
                    <a:pt x="1907" y="1358"/>
                  </a:cubicBezTo>
                  <a:cubicBezTo>
                    <a:pt x="1902" y="1358"/>
                    <a:pt x="1902" y="1344"/>
                    <a:pt x="1902" y="1330"/>
                  </a:cubicBezTo>
                  <a:cubicBezTo>
                    <a:pt x="1927" y="1183"/>
                    <a:pt x="1902" y="1183"/>
                    <a:pt x="1902" y="1183"/>
                  </a:cubicBezTo>
                  <a:cubicBezTo>
                    <a:pt x="1902" y="1159"/>
                    <a:pt x="1902" y="1183"/>
                    <a:pt x="1878" y="1013"/>
                  </a:cubicBezTo>
                  <a:cubicBezTo>
                    <a:pt x="1805" y="744"/>
                    <a:pt x="1659" y="500"/>
                    <a:pt x="1439" y="305"/>
                  </a:cubicBezTo>
                  <a:lnTo>
                    <a:pt x="1342" y="232"/>
                  </a:lnTo>
                  <a:lnTo>
                    <a:pt x="1220" y="159"/>
                  </a:lnTo>
                  <a:cubicBezTo>
                    <a:pt x="1171" y="135"/>
                    <a:pt x="1146" y="110"/>
                    <a:pt x="1098" y="86"/>
                  </a:cubicBezTo>
                  <a:cubicBezTo>
                    <a:pt x="1049" y="61"/>
                    <a:pt x="1000" y="37"/>
                    <a:pt x="951" y="37"/>
                  </a:cubicBezTo>
                  <a:cubicBezTo>
                    <a:pt x="878" y="13"/>
                    <a:pt x="805" y="0"/>
                    <a:pt x="7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8"/>
            <p:cNvSpPr/>
            <p:nvPr/>
          </p:nvSpPr>
          <p:spPr>
            <a:xfrm>
              <a:off x="716750" y="3227600"/>
              <a:ext cx="47600" cy="50475"/>
            </a:xfrm>
            <a:custGeom>
              <a:avLst/>
              <a:gdLst/>
              <a:ahLst/>
              <a:cxnLst/>
              <a:rect l="l" t="t" r="r" b="b"/>
              <a:pathLst>
                <a:path w="1904" h="2019" extrusionOk="0">
                  <a:moveTo>
                    <a:pt x="611" y="0"/>
                  </a:moveTo>
                  <a:cubicBezTo>
                    <a:pt x="613" y="3"/>
                    <a:pt x="616" y="6"/>
                    <a:pt x="619" y="9"/>
                  </a:cubicBezTo>
                  <a:lnTo>
                    <a:pt x="619" y="9"/>
                  </a:lnTo>
                  <a:lnTo>
                    <a:pt x="635" y="0"/>
                  </a:lnTo>
                  <a:close/>
                  <a:moveTo>
                    <a:pt x="619" y="9"/>
                  </a:moveTo>
                  <a:lnTo>
                    <a:pt x="123" y="269"/>
                  </a:lnTo>
                  <a:cubicBezTo>
                    <a:pt x="123" y="318"/>
                    <a:pt x="123" y="366"/>
                    <a:pt x="123" y="415"/>
                  </a:cubicBezTo>
                  <a:lnTo>
                    <a:pt x="123" y="683"/>
                  </a:lnTo>
                  <a:cubicBezTo>
                    <a:pt x="123" y="708"/>
                    <a:pt x="123" y="708"/>
                    <a:pt x="123" y="732"/>
                  </a:cubicBezTo>
                  <a:cubicBezTo>
                    <a:pt x="123" y="732"/>
                    <a:pt x="98" y="732"/>
                    <a:pt x="98" y="757"/>
                  </a:cubicBezTo>
                  <a:cubicBezTo>
                    <a:pt x="74" y="830"/>
                    <a:pt x="50" y="879"/>
                    <a:pt x="25" y="952"/>
                  </a:cubicBezTo>
                  <a:cubicBezTo>
                    <a:pt x="25" y="1000"/>
                    <a:pt x="1" y="1049"/>
                    <a:pt x="1" y="1074"/>
                  </a:cubicBezTo>
                  <a:cubicBezTo>
                    <a:pt x="1" y="1147"/>
                    <a:pt x="1" y="1196"/>
                    <a:pt x="1" y="1244"/>
                  </a:cubicBezTo>
                  <a:cubicBezTo>
                    <a:pt x="1" y="1464"/>
                    <a:pt x="98" y="1659"/>
                    <a:pt x="245" y="1805"/>
                  </a:cubicBezTo>
                  <a:cubicBezTo>
                    <a:pt x="318" y="1878"/>
                    <a:pt x="416" y="1952"/>
                    <a:pt x="538" y="1976"/>
                  </a:cubicBezTo>
                  <a:cubicBezTo>
                    <a:pt x="562" y="1976"/>
                    <a:pt x="562" y="2000"/>
                    <a:pt x="586" y="2000"/>
                  </a:cubicBezTo>
                  <a:cubicBezTo>
                    <a:pt x="635" y="2013"/>
                    <a:pt x="690" y="2019"/>
                    <a:pt x="745" y="2019"/>
                  </a:cubicBezTo>
                  <a:cubicBezTo>
                    <a:pt x="800" y="2019"/>
                    <a:pt x="855" y="2013"/>
                    <a:pt x="903" y="2000"/>
                  </a:cubicBezTo>
                  <a:cubicBezTo>
                    <a:pt x="1001" y="2000"/>
                    <a:pt x="1123" y="1976"/>
                    <a:pt x="1220" y="1952"/>
                  </a:cubicBezTo>
                  <a:lnTo>
                    <a:pt x="1220" y="1927"/>
                  </a:lnTo>
                  <a:cubicBezTo>
                    <a:pt x="1256" y="1909"/>
                    <a:pt x="1269" y="1905"/>
                    <a:pt x="1276" y="1905"/>
                  </a:cubicBezTo>
                  <a:cubicBezTo>
                    <a:pt x="1283" y="1905"/>
                    <a:pt x="1283" y="1910"/>
                    <a:pt x="1298" y="1910"/>
                  </a:cubicBezTo>
                  <a:cubicBezTo>
                    <a:pt x="1307" y="1910"/>
                    <a:pt x="1320" y="1908"/>
                    <a:pt x="1342" y="1903"/>
                  </a:cubicBezTo>
                  <a:cubicBezTo>
                    <a:pt x="1342" y="1830"/>
                    <a:pt x="1489" y="1830"/>
                    <a:pt x="1489" y="1781"/>
                  </a:cubicBezTo>
                  <a:cubicBezTo>
                    <a:pt x="1489" y="1781"/>
                    <a:pt x="1537" y="1757"/>
                    <a:pt x="1537" y="1757"/>
                  </a:cubicBezTo>
                  <a:cubicBezTo>
                    <a:pt x="1537" y="1760"/>
                    <a:pt x="1538" y="1761"/>
                    <a:pt x="1540" y="1761"/>
                  </a:cubicBezTo>
                  <a:cubicBezTo>
                    <a:pt x="1551" y="1761"/>
                    <a:pt x="1590" y="1704"/>
                    <a:pt x="1611" y="1683"/>
                  </a:cubicBezTo>
                  <a:cubicBezTo>
                    <a:pt x="1619" y="1675"/>
                    <a:pt x="1621" y="1673"/>
                    <a:pt x="1621" y="1673"/>
                  </a:cubicBezTo>
                  <a:cubicBezTo>
                    <a:pt x="1619" y="1673"/>
                    <a:pt x="1603" y="1683"/>
                    <a:pt x="1586" y="1683"/>
                  </a:cubicBezTo>
                  <a:lnTo>
                    <a:pt x="1635" y="1635"/>
                  </a:lnTo>
                  <a:cubicBezTo>
                    <a:pt x="1647" y="1622"/>
                    <a:pt x="1659" y="1616"/>
                    <a:pt x="1666" y="1616"/>
                  </a:cubicBezTo>
                  <a:cubicBezTo>
                    <a:pt x="1672" y="1616"/>
                    <a:pt x="1672" y="1622"/>
                    <a:pt x="1659" y="1635"/>
                  </a:cubicBezTo>
                  <a:cubicBezTo>
                    <a:pt x="1733" y="1561"/>
                    <a:pt x="1781" y="1464"/>
                    <a:pt x="1830" y="1366"/>
                  </a:cubicBezTo>
                  <a:cubicBezTo>
                    <a:pt x="1879" y="1244"/>
                    <a:pt x="1903" y="1074"/>
                    <a:pt x="1879" y="927"/>
                  </a:cubicBezTo>
                  <a:cubicBezTo>
                    <a:pt x="1855" y="781"/>
                    <a:pt x="1781" y="635"/>
                    <a:pt x="1684" y="513"/>
                  </a:cubicBezTo>
                  <a:cubicBezTo>
                    <a:pt x="1611" y="464"/>
                    <a:pt x="1537" y="415"/>
                    <a:pt x="1464" y="366"/>
                  </a:cubicBezTo>
                  <a:lnTo>
                    <a:pt x="1464" y="366"/>
                  </a:lnTo>
                  <a:cubicBezTo>
                    <a:pt x="1464" y="415"/>
                    <a:pt x="1513" y="439"/>
                    <a:pt x="1513" y="464"/>
                  </a:cubicBezTo>
                  <a:cubicBezTo>
                    <a:pt x="1489" y="439"/>
                    <a:pt x="1464" y="415"/>
                    <a:pt x="1440" y="415"/>
                  </a:cubicBezTo>
                  <a:cubicBezTo>
                    <a:pt x="1416" y="415"/>
                    <a:pt x="1367" y="342"/>
                    <a:pt x="1367" y="293"/>
                  </a:cubicBezTo>
                  <a:lnTo>
                    <a:pt x="1342" y="293"/>
                  </a:lnTo>
                  <a:lnTo>
                    <a:pt x="1342" y="269"/>
                  </a:lnTo>
                  <a:cubicBezTo>
                    <a:pt x="1294" y="244"/>
                    <a:pt x="1220" y="220"/>
                    <a:pt x="1172" y="171"/>
                  </a:cubicBezTo>
                  <a:cubicBezTo>
                    <a:pt x="1098" y="147"/>
                    <a:pt x="1050" y="147"/>
                    <a:pt x="1001" y="122"/>
                  </a:cubicBezTo>
                  <a:cubicBezTo>
                    <a:pt x="996" y="118"/>
                    <a:pt x="994" y="116"/>
                    <a:pt x="994" y="116"/>
                  </a:cubicBezTo>
                  <a:lnTo>
                    <a:pt x="994" y="116"/>
                  </a:lnTo>
                  <a:cubicBezTo>
                    <a:pt x="993" y="116"/>
                    <a:pt x="1020" y="147"/>
                    <a:pt x="1001" y="147"/>
                  </a:cubicBezTo>
                  <a:cubicBezTo>
                    <a:pt x="977" y="147"/>
                    <a:pt x="952" y="147"/>
                    <a:pt x="952" y="122"/>
                  </a:cubicBezTo>
                  <a:cubicBezTo>
                    <a:pt x="952" y="98"/>
                    <a:pt x="928" y="86"/>
                    <a:pt x="906" y="86"/>
                  </a:cubicBezTo>
                  <a:cubicBezTo>
                    <a:pt x="888" y="86"/>
                    <a:pt x="872" y="95"/>
                    <a:pt x="876" y="113"/>
                  </a:cubicBezTo>
                  <a:lnTo>
                    <a:pt x="876" y="113"/>
                  </a:lnTo>
                  <a:cubicBezTo>
                    <a:pt x="862" y="92"/>
                    <a:pt x="812" y="74"/>
                    <a:pt x="855" y="74"/>
                  </a:cubicBezTo>
                  <a:cubicBezTo>
                    <a:pt x="830" y="74"/>
                    <a:pt x="806" y="49"/>
                    <a:pt x="806" y="49"/>
                  </a:cubicBezTo>
                  <a:lnTo>
                    <a:pt x="806" y="49"/>
                  </a:lnTo>
                  <a:lnTo>
                    <a:pt x="830" y="74"/>
                  </a:lnTo>
                  <a:cubicBezTo>
                    <a:pt x="757" y="49"/>
                    <a:pt x="733" y="25"/>
                    <a:pt x="684" y="25"/>
                  </a:cubicBezTo>
                  <a:lnTo>
                    <a:pt x="708" y="49"/>
                  </a:lnTo>
                  <a:cubicBezTo>
                    <a:pt x="665" y="49"/>
                    <a:pt x="641" y="30"/>
                    <a:pt x="619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8"/>
            <p:cNvSpPr/>
            <p:nvPr/>
          </p:nvSpPr>
          <p:spPr>
            <a:xfrm>
              <a:off x="646025" y="3015400"/>
              <a:ext cx="40875" cy="49050"/>
            </a:xfrm>
            <a:custGeom>
              <a:avLst/>
              <a:gdLst/>
              <a:ahLst/>
              <a:cxnLst/>
              <a:rect l="l" t="t" r="r" b="b"/>
              <a:pathLst>
                <a:path w="1635" h="1962" extrusionOk="0">
                  <a:moveTo>
                    <a:pt x="659" y="1"/>
                  </a:moveTo>
                  <a:cubicBezTo>
                    <a:pt x="513" y="25"/>
                    <a:pt x="367" y="123"/>
                    <a:pt x="269" y="220"/>
                  </a:cubicBezTo>
                  <a:cubicBezTo>
                    <a:pt x="196" y="294"/>
                    <a:pt x="147" y="367"/>
                    <a:pt x="98" y="464"/>
                  </a:cubicBezTo>
                  <a:cubicBezTo>
                    <a:pt x="50" y="586"/>
                    <a:pt x="25" y="684"/>
                    <a:pt x="25" y="806"/>
                  </a:cubicBezTo>
                  <a:cubicBezTo>
                    <a:pt x="1" y="879"/>
                    <a:pt x="1" y="952"/>
                    <a:pt x="25" y="1001"/>
                  </a:cubicBezTo>
                  <a:cubicBezTo>
                    <a:pt x="25" y="1147"/>
                    <a:pt x="74" y="1294"/>
                    <a:pt x="147" y="1415"/>
                  </a:cubicBezTo>
                  <a:cubicBezTo>
                    <a:pt x="220" y="1562"/>
                    <a:pt x="318" y="1684"/>
                    <a:pt x="464" y="1781"/>
                  </a:cubicBezTo>
                  <a:cubicBezTo>
                    <a:pt x="562" y="1879"/>
                    <a:pt x="708" y="1952"/>
                    <a:pt x="830" y="1952"/>
                  </a:cubicBezTo>
                  <a:cubicBezTo>
                    <a:pt x="860" y="1958"/>
                    <a:pt x="891" y="1961"/>
                    <a:pt x="921" y="1961"/>
                  </a:cubicBezTo>
                  <a:cubicBezTo>
                    <a:pt x="1011" y="1961"/>
                    <a:pt x="1098" y="1934"/>
                    <a:pt x="1171" y="1879"/>
                  </a:cubicBezTo>
                  <a:cubicBezTo>
                    <a:pt x="1245" y="1879"/>
                    <a:pt x="1293" y="1830"/>
                    <a:pt x="1342" y="1781"/>
                  </a:cubicBezTo>
                  <a:cubicBezTo>
                    <a:pt x="1318" y="1781"/>
                    <a:pt x="1318" y="1781"/>
                    <a:pt x="1342" y="1757"/>
                  </a:cubicBezTo>
                  <a:cubicBezTo>
                    <a:pt x="1415" y="1684"/>
                    <a:pt x="1415" y="1684"/>
                    <a:pt x="1415" y="1684"/>
                  </a:cubicBezTo>
                  <a:cubicBezTo>
                    <a:pt x="1415" y="1659"/>
                    <a:pt x="1415" y="1684"/>
                    <a:pt x="1440" y="1586"/>
                  </a:cubicBezTo>
                  <a:cubicBezTo>
                    <a:pt x="1488" y="1464"/>
                    <a:pt x="1513" y="1415"/>
                    <a:pt x="1537" y="1294"/>
                  </a:cubicBezTo>
                  <a:cubicBezTo>
                    <a:pt x="1562" y="1220"/>
                    <a:pt x="1586" y="1172"/>
                    <a:pt x="1586" y="1098"/>
                  </a:cubicBezTo>
                  <a:cubicBezTo>
                    <a:pt x="1610" y="1050"/>
                    <a:pt x="1610" y="976"/>
                    <a:pt x="1635" y="903"/>
                  </a:cubicBezTo>
                  <a:cubicBezTo>
                    <a:pt x="1635" y="830"/>
                    <a:pt x="1635" y="781"/>
                    <a:pt x="1635" y="708"/>
                  </a:cubicBezTo>
                  <a:lnTo>
                    <a:pt x="1635" y="586"/>
                  </a:lnTo>
                  <a:lnTo>
                    <a:pt x="1610" y="489"/>
                  </a:lnTo>
                  <a:cubicBezTo>
                    <a:pt x="1586" y="416"/>
                    <a:pt x="1562" y="318"/>
                    <a:pt x="1513" y="245"/>
                  </a:cubicBezTo>
                  <a:cubicBezTo>
                    <a:pt x="1440" y="147"/>
                    <a:pt x="1318" y="98"/>
                    <a:pt x="1196" y="74"/>
                  </a:cubicBezTo>
                  <a:lnTo>
                    <a:pt x="1025" y="74"/>
                  </a:lnTo>
                  <a:cubicBezTo>
                    <a:pt x="903" y="25"/>
                    <a:pt x="781" y="1"/>
                    <a:pt x="6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8"/>
            <p:cNvSpPr/>
            <p:nvPr/>
          </p:nvSpPr>
          <p:spPr>
            <a:xfrm>
              <a:off x="734450" y="3011150"/>
              <a:ext cx="40250" cy="58550"/>
            </a:xfrm>
            <a:custGeom>
              <a:avLst/>
              <a:gdLst/>
              <a:ahLst/>
              <a:cxnLst/>
              <a:rect l="l" t="t" r="r" b="b"/>
              <a:pathLst>
                <a:path w="1610" h="2342" extrusionOk="0">
                  <a:moveTo>
                    <a:pt x="708" y="0"/>
                  </a:moveTo>
                  <a:lnTo>
                    <a:pt x="98" y="171"/>
                  </a:lnTo>
                  <a:cubicBezTo>
                    <a:pt x="49" y="342"/>
                    <a:pt x="0" y="512"/>
                    <a:pt x="25" y="707"/>
                  </a:cubicBezTo>
                  <a:cubicBezTo>
                    <a:pt x="25" y="829"/>
                    <a:pt x="25" y="976"/>
                    <a:pt x="73" y="1098"/>
                  </a:cubicBezTo>
                  <a:cubicBezTo>
                    <a:pt x="122" y="1293"/>
                    <a:pt x="195" y="1488"/>
                    <a:pt x="293" y="1659"/>
                  </a:cubicBezTo>
                  <a:cubicBezTo>
                    <a:pt x="390" y="1854"/>
                    <a:pt x="537" y="2000"/>
                    <a:pt x="732" y="2122"/>
                  </a:cubicBezTo>
                  <a:cubicBezTo>
                    <a:pt x="756" y="2171"/>
                    <a:pt x="805" y="2220"/>
                    <a:pt x="854" y="2244"/>
                  </a:cubicBezTo>
                  <a:cubicBezTo>
                    <a:pt x="842" y="2232"/>
                    <a:pt x="842" y="2226"/>
                    <a:pt x="845" y="2226"/>
                  </a:cubicBezTo>
                  <a:cubicBezTo>
                    <a:pt x="848" y="2226"/>
                    <a:pt x="854" y="2232"/>
                    <a:pt x="854" y="2244"/>
                  </a:cubicBezTo>
                  <a:cubicBezTo>
                    <a:pt x="911" y="2272"/>
                    <a:pt x="923" y="2279"/>
                    <a:pt x="928" y="2279"/>
                  </a:cubicBezTo>
                  <a:cubicBezTo>
                    <a:pt x="931" y="2279"/>
                    <a:pt x="929" y="2275"/>
                    <a:pt x="940" y="2275"/>
                  </a:cubicBezTo>
                  <a:cubicBezTo>
                    <a:pt x="951" y="2275"/>
                    <a:pt x="974" y="2278"/>
                    <a:pt x="1025" y="2293"/>
                  </a:cubicBezTo>
                  <a:lnTo>
                    <a:pt x="1147" y="2342"/>
                  </a:lnTo>
                  <a:lnTo>
                    <a:pt x="1537" y="2122"/>
                  </a:lnTo>
                  <a:cubicBezTo>
                    <a:pt x="1586" y="1951"/>
                    <a:pt x="1610" y="1756"/>
                    <a:pt x="1610" y="1585"/>
                  </a:cubicBezTo>
                  <a:cubicBezTo>
                    <a:pt x="1586" y="1439"/>
                    <a:pt x="1537" y="1293"/>
                    <a:pt x="1512" y="1171"/>
                  </a:cubicBezTo>
                  <a:cubicBezTo>
                    <a:pt x="1464" y="1073"/>
                    <a:pt x="1415" y="1000"/>
                    <a:pt x="1366" y="927"/>
                  </a:cubicBezTo>
                  <a:cubicBezTo>
                    <a:pt x="1342" y="903"/>
                    <a:pt x="1293" y="854"/>
                    <a:pt x="1220" y="781"/>
                  </a:cubicBezTo>
                  <a:cubicBezTo>
                    <a:pt x="1220" y="781"/>
                    <a:pt x="1220" y="756"/>
                    <a:pt x="1220" y="756"/>
                  </a:cubicBezTo>
                  <a:cubicBezTo>
                    <a:pt x="1220" y="659"/>
                    <a:pt x="1171" y="610"/>
                    <a:pt x="1147" y="537"/>
                  </a:cubicBezTo>
                  <a:cubicBezTo>
                    <a:pt x="1122" y="464"/>
                    <a:pt x="1098" y="415"/>
                    <a:pt x="1073" y="390"/>
                  </a:cubicBezTo>
                  <a:cubicBezTo>
                    <a:pt x="1049" y="342"/>
                    <a:pt x="1000" y="293"/>
                    <a:pt x="976" y="220"/>
                  </a:cubicBezTo>
                  <a:cubicBezTo>
                    <a:pt x="976" y="220"/>
                    <a:pt x="951" y="195"/>
                    <a:pt x="951" y="195"/>
                  </a:cubicBezTo>
                  <a:cubicBezTo>
                    <a:pt x="878" y="122"/>
                    <a:pt x="805" y="49"/>
                    <a:pt x="7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8" name="Google Shape;608;p18"/>
          <p:cNvGrpSpPr/>
          <p:nvPr/>
        </p:nvGrpSpPr>
        <p:grpSpPr>
          <a:xfrm>
            <a:off x="-191589" y="332562"/>
            <a:ext cx="1104456" cy="586021"/>
            <a:chOff x="238125" y="2760550"/>
            <a:chExt cx="528650" cy="280500"/>
          </a:xfrm>
        </p:grpSpPr>
        <p:sp>
          <p:nvSpPr>
            <p:cNvPr id="609" name="Google Shape;609;p18"/>
            <p:cNvSpPr/>
            <p:nvPr/>
          </p:nvSpPr>
          <p:spPr>
            <a:xfrm>
              <a:off x="274700" y="3020300"/>
              <a:ext cx="1850" cy="9150"/>
            </a:xfrm>
            <a:custGeom>
              <a:avLst/>
              <a:gdLst/>
              <a:ahLst/>
              <a:cxnLst/>
              <a:rect l="l" t="t" r="r" b="b"/>
              <a:pathLst>
                <a:path w="74" h="366" extrusionOk="0">
                  <a:moveTo>
                    <a:pt x="74" y="0"/>
                  </a:moveTo>
                  <a:cubicBezTo>
                    <a:pt x="25" y="122"/>
                    <a:pt x="0" y="244"/>
                    <a:pt x="0" y="366"/>
                  </a:cubicBezTo>
                  <a:cubicBezTo>
                    <a:pt x="49" y="244"/>
                    <a:pt x="74" y="122"/>
                    <a:pt x="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8"/>
            <p:cNvSpPr/>
            <p:nvPr/>
          </p:nvSpPr>
          <p:spPr>
            <a:xfrm>
              <a:off x="277125" y="3020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1" name="Google Shape;611;p18"/>
            <p:cNvGrpSpPr/>
            <p:nvPr/>
          </p:nvGrpSpPr>
          <p:grpSpPr>
            <a:xfrm>
              <a:off x="238125" y="2760550"/>
              <a:ext cx="528650" cy="279275"/>
              <a:chOff x="238125" y="2760550"/>
              <a:chExt cx="528650" cy="279275"/>
            </a:xfrm>
          </p:grpSpPr>
          <p:sp>
            <p:nvSpPr>
              <p:cNvPr id="612" name="Google Shape;612;p18"/>
              <p:cNvSpPr/>
              <p:nvPr/>
            </p:nvSpPr>
            <p:spPr>
              <a:xfrm>
                <a:off x="238125" y="2760550"/>
                <a:ext cx="528650" cy="278050"/>
              </a:xfrm>
              <a:custGeom>
                <a:avLst/>
                <a:gdLst/>
                <a:ahLst/>
                <a:cxnLst/>
                <a:rect l="l" t="t" r="r" b="b"/>
                <a:pathLst>
                  <a:path w="21146" h="11122" extrusionOk="0">
                    <a:moveTo>
                      <a:pt x="11622" y="1778"/>
                    </a:moveTo>
                    <a:lnTo>
                      <a:pt x="11622" y="1778"/>
                    </a:lnTo>
                    <a:cubicBezTo>
                      <a:pt x="11627" y="1780"/>
                      <a:pt x="11631" y="1781"/>
                      <a:pt x="11634" y="1781"/>
                    </a:cubicBezTo>
                    <a:cubicBezTo>
                      <a:pt x="11630" y="1780"/>
                      <a:pt x="11626" y="1779"/>
                      <a:pt x="11622" y="1778"/>
                    </a:cubicBezTo>
                    <a:close/>
                    <a:moveTo>
                      <a:pt x="15975" y="3512"/>
                    </a:moveTo>
                    <a:cubicBezTo>
                      <a:pt x="15975" y="3515"/>
                      <a:pt x="15978" y="3517"/>
                      <a:pt x="15983" y="3518"/>
                    </a:cubicBezTo>
                    <a:lnTo>
                      <a:pt x="15983" y="3518"/>
                    </a:lnTo>
                    <a:cubicBezTo>
                      <a:pt x="15980" y="3516"/>
                      <a:pt x="15978" y="3514"/>
                      <a:pt x="15975" y="3512"/>
                    </a:cubicBezTo>
                    <a:close/>
                    <a:moveTo>
                      <a:pt x="1524" y="10118"/>
                    </a:moveTo>
                    <a:cubicBezTo>
                      <a:pt x="1528" y="10118"/>
                      <a:pt x="1532" y="10119"/>
                      <a:pt x="1537" y="10122"/>
                    </a:cubicBezTo>
                    <a:lnTo>
                      <a:pt x="1508" y="10266"/>
                    </a:lnTo>
                    <a:lnTo>
                      <a:pt x="1508" y="10266"/>
                    </a:lnTo>
                    <a:cubicBezTo>
                      <a:pt x="1519" y="10173"/>
                      <a:pt x="1503" y="10118"/>
                      <a:pt x="1524" y="10118"/>
                    </a:cubicBezTo>
                    <a:close/>
                    <a:moveTo>
                      <a:pt x="10756" y="0"/>
                    </a:moveTo>
                    <a:lnTo>
                      <a:pt x="10756" y="0"/>
                    </a:lnTo>
                    <a:cubicBezTo>
                      <a:pt x="10902" y="24"/>
                      <a:pt x="10853" y="49"/>
                      <a:pt x="10731" y="49"/>
                    </a:cubicBezTo>
                    <a:cubicBezTo>
                      <a:pt x="10549" y="24"/>
                      <a:pt x="10451" y="18"/>
                      <a:pt x="10399" y="18"/>
                    </a:cubicBezTo>
                    <a:cubicBezTo>
                      <a:pt x="10347" y="18"/>
                      <a:pt x="10341" y="24"/>
                      <a:pt x="10341" y="24"/>
                    </a:cubicBezTo>
                    <a:lnTo>
                      <a:pt x="9927" y="24"/>
                    </a:lnTo>
                    <a:cubicBezTo>
                      <a:pt x="9024" y="24"/>
                      <a:pt x="8146" y="171"/>
                      <a:pt x="7317" y="463"/>
                    </a:cubicBezTo>
                    <a:cubicBezTo>
                      <a:pt x="6512" y="756"/>
                      <a:pt x="5756" y="1146"/>
                      <a:pt x="5073" y="1634"/>
                    </a:cubicBezTo>
                    <a:cubicBezTo>
                      <a:pt x="4757" y="1926"/>
                      <a:pt x="4319" y="2243"/>
                      <a:pt x="4050" y="2535"/>
                    </a:cubicBezTo>
                    <a:lnTo>
                      <a:pt x="4050" y="2535"/>
                    </a:lnTo>
                    <a:cubicBezTo>
                      <a:pt x="3877" y="2706"/>
                      <a:pt x="3369" y="3198"/>
                      <a:pt x="2927" y="3756"/>
                    </a:cubicBezTo>
                    <a:cubicBezTo>
                      <a:pt x="2537" y="4195"/>
                      <a:pt x="2195" y="4658"/>
                      <a:pt x="1902" y="5171"/>
                    </a:cubicBezTo>
                    <a:lnTo>
                      <a:pt x="1951" y="5097"/>
                    </a:lnTo>
                    <a:lnTo>
                      <a:pt x="1951" y="5097"/>
                    </a:lnTo>
                    <a:cubicBezTo>
                      <a:pt x="1829" y="5317"/>
                      <a:pt x="1683" y="5536"/>
                      <a:pt x="1512" y="5707"/>
                    </a:cubicBezTo>
                    <a:cubicBezTo>
                      <a:pt x="1610" y="5707"/>
                      <a:pt x="1463" y="6049"/>
                      <a:pt x="1390" y="6171"/>
                    </a:cubicBezTo>
                    <a:cubicBezTo>
                      <a:pt x="1341" y="6268"/>
                      <a:pt x="1268" y="6439"/>
                      <a:pt x="1219" y="6634"/>
                    </a:cubicBezTo>
                    <a:cubicBezTo>
                      <a:pt x="1146" y="6805"/>
                      <a:pt x="1073" y="7024"/>
                      <a:pt x="1000" y="7171"/>
                    </a:cubicBezTo>
                    <a:lnTo>
                      <a:pt x="976" y="7146"/>
                    </a:lnTo>
                    <a:cubicBezTo>
                      <a:pt x="902" y="7439"/>
                      <a:pt x="683" y="7975"/>
                      <a:pt x="634" y="8171"/>
                    </a:cubicBezTo>
                    <a:cubicBezTo>
                      <a:pt x="390" y="8780"/>
                      <a:pt x="220" y="9390"/>
                      <a:pt x="146" y="10049"/>
                    </a:cubicBezTo>
                    <a:cubicBezTo>
                      <a:pt x="146" y="10049"/>
                      <a:pt x="98" y="10146"/>
                      <a:pt x="73" y="10244"/>
                    </a:cubicBezTo>
                    <a:lnTo>
                      <a:pt x="24" y="10390"/>
                    </a:lnTo>
                    <a:lnTo>
                      <a:pt x="0" y="10463"/>
                    </a:lnTo>
                    <a:lnTo>
                      <a:pt x="0" y="10536"/>
                    </a:lnTo>
                    <a:cubicBezTo>
                      <a:pt x="195" y="10658"/>
                      <a:pt x="390" y="10756"/>
                      <a:pt x="610" y="10805"/>
                    </a:cubicBezTo>
                    <a:cubicBezTo>
                      <a:pt x="691" y="10836"/>
                      <a:pt x="776" y="10851"/>
                      <a:pt x="859" y="10851"/>
                    </a:cubicBezTo>
                    <a:cubicBezTo>
                      <a:pt x="1102" y="10851"/>
                      <a:pt x="1336" y="10723"/>
                      <a:pt x="1463" y="10488"/>
                    </a:cubicBezTo>
                    <a:lnTo>
                      <a:pt x="1488" y="10512"/>
                    </a:lnTo>
                    <a:cubicBezTo>
                      <a:pt x="1488" y="10488"/>
                      <a:pt x="1488" y="10463"/>
                      <a:pt x="1488" y="10439"/>
                    </a:cubicBezTo>
                    <a:lnTo>
                      <a:pt x="1488" y="10366"/>
                    </a:lnTo>
                    <a:cubicBezTo>
                      <a:pt x="1491" y="10356"/>
                      <a:pt x="1493" y="10346"/>
                      <a:pt x="1495" y="10337"/>
                    </a:cubicBezTo>
                    <a:lnTo>
                      <a:pt x="1495" y="10337"/>
                    </a:lnTo>
                    <a:cubicBezTo>
                      <a:pt x="1509" y="10287"/>
                      <a:pt x="1518" y="10268"/>
                      <a:pt x="1524" y="10268"/>
                    </a:cubicBezTo>
                    <a:cubicBezTo>
                      <a:pt x="1537" y="10268"/>
                      <a:pt x="1537" y="10344"/>
                      <a:pt x="1537" y="10390"/>
                    </a:cubicBezTo>
                    <a:cubicBezTo>
                      <a:pt x="1561" y="10317"/>
                      <a:pt x="1561" y="10244"/>
                      <a:pt x="1585" y="10171"/>
                    </a:cubicBezTo>
                    <a:cubicBezTo>
                      <a:pt x="1585" y="10166"/>
                      <a:pt x="1584" y="10164"/>
                      <a:pt x="1583" y="10164"/>
                    </a:cubicBezTo>
                    <a:cubicBezTo>
                      <a:pt x="1577" y="10164"/>
                      <a:pt x="1561" y="10200"/>
                      <a:pt x="1561" y="10219"/>
                    </a:cubicBezTo>
                    <a:cubicBezTo>
                      <a:pt x="1537" y="10097"/>
                      <a:pt x="1561" y="10000"/>
                      <a:pt x="1585" y="9878"/>
                    </a:cubicBezTo>
                    <a:cubicBezTo>
                      <a:pt x="1634" y="9683"/>
                      <a:pt x="1634" y="9878"/>
                      <a:pt x="1683" y="9658"/>
                    </a:cubicBezTo>
                    <a:cubicBezTo>
                      <a:pt x="1976" y="8536"/>
                      <a:pt x="2415" y="7463"/>
                      <a:pt x="3000" y="6488"/>
                    </a:cubicBezTo>
                    <a:cubicBezTo>
                      <a:pt x="3024" y="6488"/>
                      <a:pt x="3000" y="6488"/>
                      <a:pt x="3000" y="6512"/>
                    </a:cubicBezTo>
                    <a:cubicBezTo>
                      <a:pt x="3073" y="6366"/>
                      <a:pt x="3146" y="6219"/>
                      <a:pt x="3244" y="6073"/>
                    </a:cubicBezTo>
                    <a:cubicBezTo>
                      <a:pt x="3317" y="5927"/>
                      <a:pt x="3415" y="5805"/>
                      <a:pt x="3488" y="5658"/>
                    </a:cubicBezTo>
                    <a:cubicBezTo>
                      <a:pt x="3512" y="5610"/>
                      <a:pt x="3561" y="5585"/>
                      <a:pt x="3610" y="5561"/>
                    </a:cubicBezTo>
                    <a:cubicBezTo>
                      <a:pt x="3585" y="5561"/>
                      <a:pt x="3658" y="5488"/>
                      <a:pt x="3732" y="5341"/>
                    </a:cubicBezTo>
                    <a:cubicBezTo>
                      <a:pt x="3829" y="5219"/>
                      <a:pt x="3951" y="5024"/>
                      <a:pt x="4097" y="4854"/>
                    </a:cubicBezTo>
                    <a:cubicBezTo>
                      <a:pt x="4244" y="4683"/>
                      <a:pt x="4390" y="4512"/>
                      <a:pt x="4512" y="4366"/>
                    </a:cubicBezTo>
                    <a:cubicBezTo>
                      <a:pt x="4610" y="4244"/>
                      <a:pt x="4707" y="4171"/>
                      <a:pt x="4707" y="4146"/>
                    </a:cubicBezTo>
                    <a:lnTo>
                      <a:pt x="4683" y="4098"/>
                    </a:lnTo>
                    <a:cubicBezTo>
                      <a:pt x="4927" y="3854"/>
                      <a:pt x="4805" y="4073"/>
                      <a:pt x="5000" y="3829"/>
                    </a:cubicBezTo>
                    <a:cubicBezTo>
                      <a:pt x="5049" y="3732"/>
                      <a:pt x="5122" y="3658"/>
                      <a:pt x="5219" y="3585"/>
                    </a:cubicBezTo>
                    <a:cubicBezTo>
                      <a:pt x="5317" y="3537"/>
                      <a:pt x="5390" y="3463"/>
                      <a:pt x="5463" y="3366"/>
                    </a:cubicBezTo>
                    <a:cubicBezTo>
                      <a:pt x="5463" y="3366"/>
                      <a:pt x="5553" y="3312"/>
                      <a:pt x="5578" y="3312"/>
                    </a:cubicBezTo>
                    <a:cubicBezTo>
                      <a:pt x="5583" y="3312"/>
                      <a:pt x="5585" y="3314"/>
                      <a:pt x="5585" y="3317"/>
                    </a:cubicBezTo>
                    <a:cubicBezTo>
                      <a:pt x="5585" y="3244"/>
                      <a:pt x="5707" y="3195"/>
                      <a:pt x="5780" y="3122"/>
                    </a:cubicBezTo>
                    <a:cubicBezTo>
                      <a:pt x="5780" y="3114"/>
                      <a:pt x="5775" y="3111"/>
                      <a:pt x="5767" y="3111"/>
                    </a:cubicBezTo>
                    <a:cubicBezTo>
                      <a:pt x="5751" y="3111"/>
                      <a:pt x="5723" y="3122"/>
                      <a:pt x="5707" y="3122"/>
                    </a:cubicBezTo>
                    <a:lnTo>
                      <a:pt x="5780" y="3049"/>
                    </a:lnTo>
                    <a:lnTo>
                      <a:pt x="5878" y="2976"/>
                    </a:lnTo>
                    <a:cubicBezTo>
                      <a:pt x="5905" y="2967"/>
                      <a:pt x="5925" y="2961"/>
                      <a:pt x="5937" y="2961"/>
                    </a:cubicBezTo>
                    <a:cubicBezTo>
                      <a:pt x="5959" y="2961"/>
                      <a:pt x="5958" y="2978"/>
                      <a:pt x="5927" y="3024"/>
                    </a:cubicBezTo>
                    <a:lnTo>
                      <a:pt x="6171" y="2829"/>
                    </a:lnTo>
                    <a:lnTo>
                      <a:pt x="6561" y="2585"/>
                    </a:lnTo>
                    <a:cubicBezTo>
                      <a:pt x="6902" y="2390"/>
                      <a:pt x="7268" y="2220"/>
                      <a:pt x="7634" y="2073"/>
                    </a:cubicBezTo>
                    <a:cubicBezTo>
                      <a:pt x="7975" y="1927"/>
                      <a:pt x="8341" y="1829"/>
                      <a:pt x="8732" y="1756"/>
                    </a:cubicBezTo>
                    <a:cubicBezTo>
                      <a:pt x="8878" y="1707"/>
                      <a:pt x="9024" y="1707"/>
                      <a:pt x="9171" y="1683"/>
                    </a:cubicBezTo>
                    <a:lnTo>
                      <a:pt x="9463" y="1659"/>
                    </a:lnTo>
                    <a:cubicBezTo>
                      <a:pt x="9390" y="1634"/>
                      <a:pt x="9219" y="1659"/>
                      <a:pt x="9146" y="1610"/>
                    </a:cubicBezTo>
                    <a:cubicBezTo>
                      <a:pt x="9219" y="1585"/>
                      <a:pt x="9274" y="1585"/>
                      <a:pt x="9320" y="1585"/>
                    </a:cubicBezTo>
                    <a:cubicBezTo>
                      <a:pt x="9366" y="1585"/>
                      <a:pt x="9402" y="1585"/>
                      <a:pt x="9439" y="1561"/>
                    </a:cubicBezTo>
                    <a:cubicBezTo>
                      <a:pt x="9488" y="1610"/>
                      <a:pt x="9561" y="1610"/>
                      <a:pt x="9658" y="1610"/>
                    </a:cubicBezTo>
                    <a:cubicBezTo>
                      <a:pt x="9732" y="1610"/>
                      <a:pt x="9829" y="1634"/>
                      <a:pt x="9902" y="1659"/>
                    </a:cubicBezTo>
                    <a:lnTo>
                      <a:pt x="9951" y="1610"/>
                    </a:lnTo>
                    <a:lnTo>
                      <a:pt x="10024" y="1659"/>
                    </a:lnTo>
                    <a:lnTo>
                      <a:pt x="10488" y="1659"/>
                    </a:lnTo>
                    <a:lnTo>
                      <a:pt x="10853" y="1707"/>
                    </a:lnTo>
                    <a:cubicBezTo>
                      <a:pt x="11117" y="1707"/>
                      <a:pt x="11381" y="1731"/>
                      <a:pt x="11622" y="1778"/>
                    </a:cubicBezTo>
                    <a:lnTo>
                      <a:pt x="11622" y="1778"/>
                    </a:lnTo>
                    <a:cubicBezTo>
                      <a:pt x="11593" y="1769"/>
                      <a:pt x="11549" y="1732"/>
                      <a:pt x="11634" y="1732"/>
                    </a:cubicBezTo>
                    <a:cubicBezTo>
                      <a:pt x="11634" y="1781"/>
                      <a:pt x="11902" y="1732"/>
                      <a:pt x="11951" y="1805"/>
                    </a:cubicBezTo>
                    <a:cubicBezTo>
                      <a:pt x="12016" y="1805"/>
                      <a:pt x="12168" y="1848"/>
                      <a:pt x="12233" y="1848"/>
                    </a:cubicBezTo>
                    <a:cubicBezTo>
                      <a:pt x="12265" y="1848"/>
                      <a:pt x="12276" y="1837"/>
                      <a:pt x="12244" y="1805"/>
                    </a:cubicBezTo>
                    <a:lnTo>
                      <a:pt x="12244" y="1805"/>
                    </a:lnTo>
                    <a:cubicBezTo>
                      <a:pt x="12292" y="1829"/>
                      <a:pt x="12366" y="1854"/>
                      <a:pt x="12414" y="1878"/>
                    </a:cubicBezTo>
                    <a:cubicBezTo>
                      <a:pt x="12463" y="1902"/>
                      <a:pt x="12488" y="1902"/>
                      <a:pt x="12414" y="1902"/>
                    </a:cubicBezTo>
                    <a:cubicBezTo>
                      <a:pt x="12488" y="1927"/>
                      <a:pt x="12561" y="1951"/>
                      <a:pt x="12658" y="1976"/>
                    </a:cubicBezTo>
                    <a:lnTo>
                      <a:pt x="12536" y="1927"/>
                    </a:lnTo>
                    <a:lnTo>
                      <a:pt x="12536" y="1927"/>
                    </a:lnTo>
                    <a:cubicBezTo>
                      <a:pt x="12683" y="1951"/>
                      <a:pt x="12805" y="2000"/>
                      <a:pt x="12902" y="2024"/>
                    </a:cubicBezTo>
                    <a:cubicBezTo>
                      <a:pt x="13024" y="2073"/>
                      <a:pt x="13122" y="2098"/>
                      <a:pt x="13219" y="2098"/>
                    </a:cubicBezTo>
                    <a:lnTo>
                      <a:pt x="13122" y="2049"/>
                    </a:lnTo>
                    <a:lnTo>
                      <a:pt x="13122" y="2049"/>
                    </a:lnTo>
                    <a:cubicBezTo>
                      <a:pt x="13292" y="2098"/>
                      <a:pt x="13439" y="2146"/>
                      <a:pt x="13488" y="2220"/>
                    </a:cubicBezTo>
                    <a:lnTo>
                      <a:pt x="13414" y="2195"/>
                    </a:lnTo>
                    <a:lnTo>
                      <a:pt x="13317" y="2195"/>
                    </a:lnTo>
                    <a:cubicBezTo>
                      <a:pt x="13463" y="2220"/>
                      <a:pt x="13561" y="2268"/>
                      <a:pt x="13683" y="2317"/>
                    </a:cubicBezTo>
                    <a:cubicBezTo>
                      <a:pt x="13805" y="2366"/>
                      <a:pt x="13902" y="2390"/>
                      <a:pt x="14024" y="2439"/>
                    </a:cubicBezTo>
                    <a:lnTo>
                      <a:pt x="13902" y="2415"/>
                    </a:lnTo>
                    <a:lnTo>
                      <a:pt x="13902" y="2415"/>
                    </a:lnTo>
                    <a:cubicBezTo>
                      <a:pt x="13975" y="2439"/>
                      <a:pt x="14146" y="2488"/>
                      <a:pt x="14341" y="2585"/>
                    </a:cubicBezTo>
                    <a:cubicBezTo>
                      <a:pt x="14439" y="2610"/>
                      <a:pt x="14561" y="2683"/>
                      <a:pt x="14658" y="2732"/>
                    </a:cubicBezTo>
                    <a:cubicBezTo>
                      <a:pt x="14780" y="2780"/>
                      <a:pt x="14878" y="2829"/>
                      <a:pt x="15000" y="2902"/>
                    </a:cubicBezTo>
                    <a:cubicBezTo>
                      <a:pt x="15219" y="3024"/>
                      <a:pt x="15439" y="3146"/>
                      <a:pt x="15634" y="3268"/>
                    </a:cubicBezTo>
                    <a:cubicBezTo>
                      <a:pt x="15805" y="3366"/>
                      <a:pt x="15926" y="3463"/>
                      <a:pt x="16024" y="3512"/>
                    </a:cubicBezTo>
                    <a:lnTo>
                      <a:pt x="15926" y="3390"/>
                    </a:lnTo>
                    <a:lnTo>
                      <a:pt x="16048" y="3439"/>
                    </a:lnTo>
                    <a:cubicBezTo>
                      <a:pt x="16094" y="3462"/>
                      <a:pt x="16118" y="3485"/>
                      <a:pt x="16161" y="3507"/>
                    </a:cubicBezTo>
                    <a:lnTo>
                      <a:pt x="16161" y="3507"/>
                    </a:lnTo>
                    <a:cubicBezTo>
                      <a:pt x="16155" y="3506"/>
                      <a:pt x="16147" y="3505"/>
                      <a:pt x="16138" y="3505"/>
                    </a:cubicBezTo>
                    <a:cubicBezTo>
                      <a:pt x="16097" y="3505"/>
                      <a:pt x="16029" y="3519"/>
                      <a:pt x="15995" y="3519"/>
                    </a:cubicBezTo>
                    <a:cubicBezTo>
                      <a:pt x="15990" y="3519"/>
                      <a:pt x="15986" y="3519"/>
                      <a:pt x="15983" y="3518"/>
                    </a:cubicBezTo>
                    <a:lnTo>
                      <a:pt x="15983" y="3518"/>
                    </a:lnTo>
                    <a:cubicBezTo>
                      <a:pt x="16516" y="3956"/>
                      <a:pt x="16977" y="4441"/>
                      <a:pt x="17390" y="4976"/>
                    </a:cubicBezTo>
                    <a:cubicBezTo>
                      <a:pt x="17804" y="5488"/>
                      <a:pt x="18170" y="6073"/>
                      <a:pt x="18439" y="6683"/>
                    </a:cubicBezTo>
                    <a:cubicBezTo>
                      <a:pt x="18471" y="6770"/>
                      <a:pt x="18470" y="6794"/>
                      <a:pt x="18456" y="6794"/>
                    </a:cubicBezTo>
                    <a:cubicBezTo>
                      <a:pt x="18440" y="6794"/>
                      <a:pt x="18403" y="6756"/>
                      <a:pt x="18390" y="6756"/>
                    </a:cubicBezTo>
                    <a:cubicBezTo>
                      <a:pt x="18512" y="6975"/>
                      <a:pt x="18487" y="6829"/>
                      <a:pt x="18561" y="7024"/>
                    </a:cubicBezTo>
                    <a:cubicBezTo>
                      <a:pt x="18568" y="7047"/>
                      <a:pt x="18569" y="7056"/>
                      <a:pt x="18565" y="7056"/>
                    </a:cubicBezTo>
                    <a:cubicBezTo>
                      <a:pt x="18556" y="7056"/>
                      <a:pt x="18528" y="7017"/>
                      <a:pt x="18512" y="7000"/>
                    </a:cubicBezTo>
                    <a:lnTo>
                      <a:pt x="18512" y="7000"/>
                    </a:lnTo>
                    <a:cubicBezTo>
                      <a:pt x="18561" y="7097"/>
                      <a:pt x="18585" y="7171"/>
                      <a:pt x="18609" y="7171"/>
                    </a:cubicBezTo>
                    <a:cubicBezTo>
                      <a:pt x="18561" y="7049"/>
                      <a:pt x="18634" y="7097"/>
                      <a:pt x="18658" y="7024"/>
                    </a:cubicBezTo>
                    <a:lnTo>
                      <a:pt x="18707" y="7171"/>
                    </a:lnTo>
                    <a:cubicBezTo>
                      <a:pt x="18731" y="7219"/>
                      <a:pt x="18756" y="7293"/>
                      <a:pt x="18756" y="7293"/>
                    </a:cubicBezTo>
                    <a:lnTo>
                      <a:pt x="18731" y="7293"/>
                    </a:lnTo>
                    <a:cubicBezTo>
                      <a:pt x="18829" y="7414"/>
                      <a:pt x="18902" y="7536"/>
                      <a:pt x="18951" y="7683"/>
                    </a:cubicBezTo>
                    <a:cubicBezTo>
                      <a:pt x="19122" y="8146"/>
                      <a:pt x="19243" y="8634"/>
                      <a:pt x="19365" y="9122"/>
                    </a:cubicBezTo>
                    <a:cubicBezTo>
                      <a:pt x="19341" y="9122"/>
                      <a:pt x="19317" y="9024"/>
                      <a:pt x="19268" y="8927"/>
                    </a:cubicBezTo>
                    <a:lnTo>
                      <a:pt x="19268" y="8927"/>
                    </a:lnTo>
                    <a:cubicBezTo>
                      <a:pt x="19292" y="9000"/>
                      <a:pt x="19317" y="9073"/>
                      <a:pt x="19317" y="9146"/>
                    </a:cubicBezTo>
                    <a:cubicBezTo>
                      <a:pt x="19317" y="9126"/>
                      <a:pt x="19319" y="9118"/>
                      <a:pt x="19322" y="9118"/>
                    </a:cubicBezTo>
                    <a:cubicBezTo>
                      <a:pt x="19336" y="9118"/>
                      <a:pt x="19374" y="9263"/>
                      <a:pt x="19386" y="9263"/>
                    </a:cubicBezTo>
                    <a:cubicBezTo>
                      <a:pt x="19388" y="9263"/>
                      <a:pt x="19390" y="9257"/>
                      <a:pt x="19390" y="9244"/>
                    </a:cubicBezTo>
                    <a:cubicBezTo>
                      <a:pt x="19536" y="9585"/>
                      <a:pt x="19536" y="10049"/>
                      <a:pt x="19658" y="10341"/>
                    </a:cubicBezTo>
                    <a:cubicBezTo>
                      <a:pt x="19683" y="10341"/>
                      <a:pt x="20024" y="10488"/>
                      <a:pt x="20390" y="10610"/>
                    </a:cubicBezTo>
                    <a:cubicBezTo>
                      <a:pt x="20715" y="10749"/>
                      <a:pt x="21039" y="10866"/>
                      <a:pt x="21112" y="10877"/>
                    </a:cubicBezTo>
                    <a:lnTo>
                      <a:pt x="21112" y="10877"/>
                    </a:lnTo>
                    <a:cubicBezTo>
                      <a:pt x="21109" y="10846"/>
                      <a:pt x="21104" y="10814"/>
                      <a:pt x="21097" y="10780"/>
                    </a:cubicBezTo>
                    <a:lnTo>
                      <a:pt x="21048" y="10780"/>
                    </a:lnTo>
                    <a:cubicBezTo>
                      <a:pt x="21000" y="10536"/>
                      <a:pt x="21073" y="10707"/>
                      <a:pt x="21048" y="10463"/>
                    </a:cubicBezTo>
                    <a:cubicBezTo>
                      <a:pt x="21097" y="10463"/>
                      <a:pt x="21122" y="10683"/>
                      <a:pt x="21146" y="10878"/>
                    </a:cubicBezTo>
                    <a:cubicBezTo>
                      <a:pt x="21146" y="10731"/>
                      <a:pt x="21146" y="10585"/>
                      <a:pt x="21097" y="10439"/>
                    </a:cubicBezTo>
                    <a:cubicBezTo>
                      <a:pt x="21097" y="10268"/>
                      <a:pt x="21146" y="10439"/>
                      <a:pt x="21122" y="10244"/>
                    </a:cubicBezTo>
                    <a:cubicBezTo>
                      <a:pt x="21073" y="10073"/>
                      <a:pt x="21048" y="9902"/>
                      <a:pt x="21048" y="9732"/>
                    </a:cubicBezTo>
                    <a:cubicBezTo>
                      <a:pt x="21000" y="9317"/>
                      <a:pt x="20853" y="9122"/>
                      <a:pt x="20804" y="8732"/>
                    </a:cubicBezTo>
                    <a:lnTo>
                      <a:pt x="20804" y="8732"/>
                    </a:lnTo>
                    <a:lnTo>
                      <a:pt x="20829" y="8780"/>
                    </a:lnTo>
                    <a:cubicBezTo>
                      <a:pt x="20829" y="8634"/>
                      <a:pt x="20731" y="8390"/>
                      <a:pt x="20682" y="8146"/>
                    </a:cubicBezTo>
                    <a:cubicBezTo>
                      <a:pt x="20682" y="8188"/>
                      <a:pt x="20682" y="8231"/>
                      <a:pt x="20673" y="8231"/>
                    </a:cubicBezTo>
                    <a:cubicBezTo>
                      <a:pt x="20666" y="8231"/>
                      <a:pt x="20654" y="8208"/>
                      <a:pt x="20634" y="8146"/>
                    </a:cubicBezTo>
                    <a:cubicBezTo>
                      <a:pt x="20585" y="7878"/>
                      <a:pt x="20512" y="7707"/>
                      <a:pt x="20463" y="7488"/>
                    </a:cubicBezTo>
                    <a:lnTo>
                      <a:pt x="20414" y="7414"/>
                    </a:lnTo>
                    <a:cubicBezTo>
                      <a:pt x="20390" y="7366"/>
                      <a:pt x="20365" y="7317"/>
                      <a:pt x="20365" y="7317"/>
                    </a:cubicBezTo>
                    <a:cubicBezTo>
                      <a:pt x="20048" y="6390"/>
                      <a:pt x="19609" y="5512"/>
                      <a:pt x="19073" y="4707"/>
                    </a:cubicBezTo>
                    <a:cubicBezTo>
                      <a:pt x="18756" y="4219"/>
                      <a:pt x="18390" y="3756"/>
                      <a:pt x="18000" y="3341"/>
                    </a:cubicBezTo>
                    <a:cubicBezTo>
                      <a:pt x="17707" y="3024"/>
                      <a:pt x="17414" y="2756"/>
                      <a:pt x="17122" y="2512"/>
                    </a:cubicBezTo>
                    <a:lnTo>
                      <a:pt x="17146" y="2512"/>
                    </a:lnTo>
                    <a:cubicBezTo>
                      <a:pt x="16780" y="2220"/>
                      <a:pt x="16414" y="1951"/>
                      <a:pt x="16024" y="1707"/>
                    </a:cubicBezTo>
                    <a:cubicBezTo>
                      <a:pt x="15536" y="1390"/>
                      <a:pt x="15048" y="1146"/>
                      <a:pt x="14512" y="927"/>
                    </a:cubicBezTo>
                    <a:cubicBezTo>
                      <a:pt x="13561" y="512"/>
                      <a:pt x="12561" y="268"/>
                      <a:pt x="11561" y="146"/>
                    </a:cubicBezTo>
                    <a:cubicBezTo>
                      <a:pt x="11292" y="73"/>
                      <a:pt x="11024" y="24"/>
                      <a:pt x="10756" y="0"/>
                    </a:cubicBezTo>
                    <a:close/>
                    <a:moveTo>
                      <a:pt x="21112" y="10877"/>
                    </a:moveTo>
                    <a:cubicBezTo>
                      <a:pt x="21122" y="10958"/>
                      <a:pt x="21122" y="11034"/>
                      <a:pt x="21122" y="11122"/>
                    </a:cubicBezTo>
                    <a:cubicBezTo>
                      <a:pt x="21122" y="11049"/>
                      <a:pt x="21122" y="10951"/>
                      <a:pt x="21122" y="10878"/>
                    </a:cubicBezTo>
                    <a:cubicBezTo>
                      <a:pt x="21119" y="10878"/>
                      <a:pt x="21116" y="10878"/>
                      <a:pt x="21112" y="1087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18"/>
              <p:cNvSpPr/>
              <p:nvPr/>
            </p:nvSpPr>
            <p:spPr>
              <a:xfrm>
                <a:off x="338100" y="3028825"/>
                <a:ext cx="2475" cy="6725"/>
              </a:xfrm>
              <a:custGeom>
                <a:avLst/>
                <a:gdLst/>
                <a:ahLst/>
                <a:cxnLst/>
                <a:rect l="l" t="t" r="r" b="b"/>
                <a:pathLst>
                  <a:path w="99" h="269" extrusionOk="0">
                    <a:moveTo>
                      <a:pt x="98" y="0"/>
                    </a:moveTo>
                    <a:cubicBezTo>
                      <a:pt x="50" y="74"/>
                      <a:pt x="1" y="171"/>
                      <a:pt x="1" y="269"/>
                    </a:cubicBezTo>
                    <a:cubicBezTo>
                      <a:pt x="50" y="196"/>
                      <a:pt x="74" y="98"/>
                      <a:pt x="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18"/>
              <p:cNvSpPr/>
              <p:nvPr/>
            </p:nvSpPr>
            <p:spPr>
              <a:xfrm>
                <a:off x="340550" y="30288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18"/>
              <p:cNvSpPr/>
              <p:nvPr/>
            </p:nvSpPr>
            <p:spPr>
              <a:xfrm>
                <a:off x="302750" y="2832500"/>
                <a:ext cx="398800" cy="207325"/>
              </a:xfrm>
              <a:custGeom>
                <a:avLst/>
                <a:gdLst/>
                <a:ahLst/>
                <a:cxnLst/>
                <a:rect l="l" t="t" r="r" b="b"/>
                <a:pathLst>
                  <a:path w="15952" h="8293" extrusionOk="0">
                    <a:moveTo>
                      <a:pt x="8594" y="1702"/>
                    </a:moveTo>
                    <a:cubicBezTo>
                      <a:pt x="8599" y="1705"/>
                      <a:pt x="8605" y="1707"/>
                      <a:pt x="8610" y="1707"/>
                    </a:cubicBezTo>
                    <a:cubicBezTo>
                      <a:pt x="8604" y="1705"/>
                      <a:pt x="8599" y="1704"/>
                      <a:pt x="8594" y="1702"/>
                    </a:cubicBezTo>
                    <a:close/>
                    <a:moveTo>
                      <a:pt x="4624" y="2600"/>
                    </a:moveTo>
                    <a:cubicBezTo>
                      <a:pt x="4619" y="2604"/>
                      <a:pt x="4614" y="2607"/>
                      <a:pt x="4610" y="2610"/>
                    </a:cubicBezTo>
                    <a:cubicBezTo>
                      <a:pt x="4616" y="2607"/>
                      <a:pt x="4621" y="2603"/>
                      <a:pt x="4624" y="2600"/>
                    </a:cubicBezTo>
                    <a:close/>
                    <a:moveTo>
                      <a:pt x="11683" y="2951"/>
                    </a:moveTo>
                    <a:cubicBezTo>
                      <a:pt x="11683" y="2954"/>
                      <a:pt x="11685" y="2956"/>
                      <a:pt x="11690" y="2956"/>
                    </a:cubicBezTo>
                    <a:lnTo>
                      <a:pt x="11690" y="2956"/>
                    </a:lnTo>
                    <a:cubicBezTo>
                      <a:pt x="11687" y="2954"/>
                      <a:pt x="11685" y="2953"/>
                      <a:pt x="11683" y="2951"/>
                    </a:cubicBezTo>
                    <a:close/>
                    <a:moveTo>
                      <a:pt x="1415" y="3829"/>
                    </a:moveTo>
                    <a:lnTo>
                      <a:pt x="1391" y="3878"/>
                    </a:lnTo>
                    <a:lnTo>
                      <a:pt x="1391" y="3878"/>
                    </a:lnTo>
                    <a:cubicBezTo>
                      <a:pt x="1398" y="3862"/>
                      <a:pt x="1406" y="3847"/>
                      <a:pt x="1414" y="3831"/>
                    </a:cubicBezTo>
                    <a:lnTo>
                      <a:pt x="1414" y="3831"/>
                    </a:lnTo>
                    <a:cubicBezTo>
                      <a:pt x="1414" y="3830"/>
                      <a:pt x="1415" y="3830"/>
                      <a:pt x="1415" y="3829"/>
                    </a:cubicBezTo>
                    <a:close/>
                    <a:moveTo>
                      <a:pt x="2596" y="5025"/>
                    </a:moveTo>
                    <a:cubicBezTo>
                      <a:pt x="2595" y="5026"/>
                      <a:pt x="2595" y="5027"/>
                      <a:pt x="2594" y="5028"/>
                    </a:cubicBezTo>
                    <a:lnTo>
                      <a:pt x="2594" y="5028"/>
                    </a:lnTo>
                    <a:cubicBezTo>
                      <a:pt x="2596" y="5026"/>
                      <a:pt x="2597" y="5025"/>
                      <a:pt x="2596" y="5025"/>
                    </a:cubicBezTo>
                    <a:close/>
                    <a:moveTo>
                      <a:pt x="2594" y="5028"/>
                    </a:moveTo>
                    <a:cubicBezTo>
                      <a:pt x="2591" y="5031"/>
                      <a:pt x="2586" y="5037"/>
                      <a:pt x="2586" y="5049"/>
                    </a:cubicBezTo>
                    <a:cubicBezTo>
                      <a:pt x="2588" y="5042"/>
                      <a:pt x="2591" y="5035"/>
                      <a:pt x="2594" y="5028"/>
                    </a:cubicBezTo>
                    <a:close/>
                    <a:moveTo>
                      <a:pt x="1505" y="7629"/>
                    </a:moveTo>
                    <a:cubicBezTo>
                      <a:pt x="1507" y="7629"/>
                      <a:pt x="1509" y="7631"/>
                      <a:pt x="1512" y="7634"/>
                    </a:cubicBezTo>
                    <a:lnTo>
                      <a:pt x="1499" y="7728"/>
                    </a:lnTo>
                    <a:lnTo>
                      <a:pt x="1499" y="7728"/>
                    </a:lnTo>
                    <a:cubicBezTo>
                      <a:pt x="1502" y="7664"/>
                      <a:pt x="1497" y="7629"/>
                      <a:pt x="1505" y="7629"/>
                    </a:cubicBezTo>
                    <a:close/>
                    <a:moveTo>
                      <a:pt x="8000" y="0"/>
                    </a:moveTo>
                    <a:cubicBezTo>
                      <a:pt x="8098" y="0"/>
                      <a:pt x="8049" y="24"/>
                      <a:pt x="7976" y="24"/>
                    </a:cubicBezTo>
                    <a:cubicBezTo>
                      <a:pt x="7878" y="16"/>
                      <a:pt x="7813" y="14"/>
                      <a:pt x="7770" y="14"/>
                    </a:cubicBezTo>
                    <a:cubicBezTo>
                      <a:pt x="7683" y="14"/>
                      <a:pt x="7683" y="24"/>
                      <a:pt x="7683" y="24"/>
                    </a:cubicBezTo>
                    <a:cubicBezTo>
                      <a:pt x="7683" y="24"/>
                      <a:pt x="7659" y="49"/>
                      <a:pt x="7366" y="73"/>
                    </a:cubicBezTo>
                    <a:cubicBezTo>
                      <a:pt x="7195" y="73"/>
                      <a:pt x="6927" y="98"/>
                      <a:pt x="6586" y="146"/>
                    </a:cubicBezTo>
                    <a:cubicBezTo>
                      <a:pt x="6415" y="171"/>
                      <a:pt x="6220" y="220"/>
                      <a:pt x="6025" y="244"/>
                    </a:cubicBezTo>
                    <a:lnTo>
                      <a:pt x="5439" y="415"/>
                    </a:lnTo>
                    <a:lnTo>
                      <a:pt x="4903" y="634"/>
                    </a:lnTo>
                    <a:cubicBezTo>
                      <a:pt x="4708" y="707"/>
                      <a:pt x="4561" y="780"/>
                      <a:pt x="4415" y="854"/>
                    </a:cubicBezTo>
                    <a:cubicBezTo>
                      <a:pt x="4269" y="927"/>
                      <a:pt x="4147" y="1000"/>
                      <a:pt x="4025" y="1073"/>
                    </a:cubicBezTo>
                    <a:lnTo>
                      <a:pt x="3756" y="1244"/>
                    </a:lnTo>
                    <a:cubicBezTo>
                      <a:pt x="3515" y="1485"/>
                      <a:pt x="3178" y="1679"/>
                      <a:pt x="2982" y="1920"/>
                    </a:cubicBezTo>
                    <a:lnTo>
                      <a:pt x="2982" y="1920"/>
                    </a:lnTo>
                    <a:cubicBezTo>
                      <a:pt x="2672" y="2207"/>
                      <a:pt x="2385" y="2494"/>
                      <a:pt x="2122" y="2805"/>
                    </a:cubicBezTo>
                    <a:cubicBezTo>
                      <a:pt x="2049" y="2927"/>
                      <a:pt x="1951" y="3024"/>
                      <a:pt x="1878" y="3122"/>
                    </a:cubicBezTo>
                    <a:cubicBezTo>
                      <a:pt x="1781" y="3244"/>
                      <a:pt x="1708" y="3341"/>
                      <a:pt x="1659" y="3439"/>
                    </a:cubicBezTo>
                    <a:cubicBezTo>
                      <a:pt x="1550" y="3570"/>
                      <a:pt x="1480" y="3700"/>
                      <a:pt x="1414" y="3831"/>
                    </a:cubicBezTo>
                    <a:lnTo>
                      <a:pt x="1414" y="3831"/>
                    </a:lnTo>
                    <a:cubicBezTo>
                      <a:pt x="1268" y="4146"/>
                      <a:pt x="1244" y="4073"/>
                      <a:pt x="1098" y="4293"/>
                    </a:cubicBezTo>
                    <a:cubicBezTo>
                      <a:pt x="1171" y="4293"/>
                      <a:pt x="1073" y="4561"/>
                      <a:pt x="1049" y="4658"/>
                    </a:cubicBezTo>
                    <a:cubicBezTo>
                      <a:pt x="976" y="4805"/>
                      <a:pt x="878" y="5146"/>
                      <a:pt x="781" y="5390"/>
                    </a:cubicBezTo>
                    <a:lnTo>
                      <a:pt x="756" y="5390"/>
                    </a:lnTo>
                    <a:cubicBezTo>
                      <a:pt x="708" y="5585"/>
                      <a:pt x="561" y="6000"/>
                      <a:pt x="512" y="6122"/>
                    </a:cubicBezTo>
                    <a:cubicBezTo>
                      <a:pt x="464" y="6268"/>
                      <a:pt x="366" y="6512"/>
                      <a:pt x="293" y="6732"/>
                    </a:cubicBezTo>
                    <a:cubicBezTo>
                      <a:pt x="220" y="6975"/>
                      <a:pt x="171" y="7219"/>
                      <a:pt x="147" y="7463"/>
                    </a:cubicBezTo>
                    <a:lnTo>
                      <a:pt x="0" y="7780"/>
                    </a:lnTo>
                    <a:lnTo>
                      <a:pt x="0" y="7829"/>
                    </a:lnTo>
                    <a:cubicBezTo>
                      <a:pt x="171" y="7951"/>
                      <a:pt x="366" y="8024"/>
                      <a:pt x="586" y="8073"/>
                    </a:cubicBezTo>
                    <a:cubicBezTo>
                      <a:pt x="706" y="8113"/>
                      <a:pt x="843" y="8141"/>
                      <a:pt x="975" y="8141"/>
                    </a:cubicBezTo>
                    <a:cubicBezTo>
                      <a:pt x="1163" y="8141"/>
                      <a:pt x="1339" y="8084"/>
                      <a:pt x="1439" y="7927"/>
                    </a:cubicBezTo>
                    <a:lnTo>
                      <a:pt x="1464" y="7927"/>
                    </a:lnTo>
                    <a:lnTo>
                      <a:pt x="1488" y="7829"/>
                    </a:lnTo>
                    <a:cubicBezTo>
                      <a:pt x="1492" y="7808"/>
                      <a:pt x="1494" y="7788"/>
                      <a:pt x="1496" y="7770"/>
                    </a:cubicBezTo>
                    <a:lnTo>
                      <a:pt x="1496" y="7770"/>
                    </a:lnTo>
                    <a:cubicBezTo>
                      <a:pt x="1500" y="7753"/>
                      <a:pt x="1504" y="7746"/>
                      <a:pt x="1507" y="7746"/>
                    </a:cubicBezTo>
                    <a:cubicBezTo>
                      <a:pt x="1516" y="7746"/>
                      <a:pt x="1521" y="7798"/>
                      <a:pt x="1537" y="7829"/>
                    </a:cubicBezTo>
                    <a:cubicBezTo>
                      <a:pt x="1537" y="7780"/>
                      <a:pt x="1561" y="7732"/>
                      <a:pt x="1586" y="7683"/>
                    </a:cubicBezTo>
                    <a:cubicBezTo>
                      <a:pt x="1586" y="7678"/>
                      <a:pt x="1585" y="7676"/>
                      <a:pt x="1583" y="7676"/>
                    </a:cubicBezTo>
                    <a:cubicBezTo>
                      <a:pt x="1576" y="7676"/>
                      <a:pt x="1557" y="7712"/>
                      <a:pt x="1537" y="7732"/>
                    </a:cubicBezTo>
                    <a:cubicBezTo>
                      <a:pt x="1537" y="7634"/>
                      <a:pt x="1537" y="7536"/>
                      <a:pt x="1561" y="7463"/>
                    </a:cubicBezTo>
                    <a:cubicBezTo>
                      <a:pt x="1610" y="7341"/>
                      <a:pt x="1634" y="7463"/>
                      <a:pt x="1659" y="7317"/>
                    </a:cubicBezTo>
                    <a:cubicBezTo>
                      <a:pt x="1878" y="6512"/>
                      <a:pt x="2195" y="5756"/>
                      <a:pt x="2586" y="5024"/>
                    </a:cubicBezTo>
                    <a:cubicBezTo>
                      <a:pt x="2591" y="5024"/>
                      <a:pt x="2594" y="5024"/>
                      <a:pt x="2596" y="5025"/>
                    </a:cubicBezTo>
                    <a:lnTo>
                      <a:pt x="2596" y="5025"/>
                    </a:lnTo>
                    <a:cubicBezTo>
                      <a:pt x="2644" y="4914"/>
                      <a:pt x="2711" y="4824"/>
                      <a:pt x="2756" y="4756"/>
                    </a:cubicBezTo>
                    <a:cubicBezTo>
                      <a:pt x="2805" y="4658"/>
                      <a:pt x="2854" y="4536"/>
                      <a:pt x="2927" y="4439"/>
                    </a:cubicBezTo>
                    <a:cubicBezTo>
                      <a:pt x="2951" y="4415"/>
                      <a:pt x="2976" y="4390"/>
                      <a:pt x="3025" y="4390"/>
                    </a:cubicBezTo>
                    <a:cubicBezTo>
                      <a:pt x="3025" y="4341"/>
                      <a:pt x="3073" y="4268"/>
                      <a:pt x="3098" y="4219"/>
                    </a:cubicBezTo>
                    <a:lnTo>
                      <a:pt x="3220" y="4073"/>
                    </a:lnTo>
                    <a:cubicBezTo>
                      <a:pt x="3244" y="4000"/>
                      <a:pt x="3293" y="3951"/>
                      <a:pt x="3342" y="3878"/>
                    </a:cubicBezTo>
                    <a:cubicBezTo>
                      <a:pt x="3439" y="3756"/>
                      <a:pt x="3537" y="3658"/>
                      <a:pt x="3634" y="3537"/>
                    </a:cubicBezTo>
                    <a:cubicBezTo>
                      <a:pt x="3683" y="3463"/>
                      <a:pt x="3756" y="3415"/>
                      <a:pt x="3756" y="3390"/>
                    </a:cubicBezTo>
                    <a:lnTo>
                      <a:pt x="3732" y="3341"/>
                    </a:lnTo>
                    <a:cubicBezTo>
                      <a:pt x="3805" y="3256"/>
                      <a:pt x="3823" y="3256"/>
                      <a:pt x="3845" y="3256"/>
                    </a:cubicBezTo>
                    <a:cubicBezTo>
                      <a:pt x="3866" y="3256"/>
                      <a:pt x="3890" y="3256"/>
                      <a:pt x="3976" y="3171"/>
                    </a:cubicBezTo>
                    <a:cubicBezTo>
                      <a:pt x="3976" y="3049"/>
                      <a:pt x="4244" y="2927"/>
                      <a:pt x="4269" y="2854"/>
                    </a:cubicBezTo>
                    <a:cubicBezTo>
                      <a:pt x="4269" y="2854"/>
                      <a:pt x="4331" y="2822"/>
                      <a:pt x="4356" y="2822"/>
                    </a:cubicBezTo>
                    <a:cubicBezTo>
                      <a:pt x="4362" y="2822"/>
                      <a:pt x="4366" y="2824"/>
                      <a:pt x="4366" y="2829"/>
                    </a:cubicBezTo>
                    <a:cubicBezTo>
                      <a:pt x="4366" y="2756"/>
                      <a:pt x="4464" y="2732"/>
                      <a:pt x="4488" y="2683"/>
                    </a:cubicBezTo>
                    <a:cubicBezTo>
                      <a:pt x="4504" y="2667"/>
                      <a:pt x="4507" y="2661"/>
                      <a:pt x="4503" y="2661"/>
                    </a:cubicBezTo>
                    <a:cubicBezTo>
                      <a:pt x="4496" y="2661"/>
                      <a:pt x="4464" y="2683"/>
                      <a:pt x="4464" y="2683"/>
                    </a:cubicBezTo>
                    <a:lnTo>
                      <a:pt x="4561" y="2585"/>
                    </a:lnTo>
                    <a:cubicBezTo>
                      <a:pt x="4575" y="2578"/>
                      <a:pt x="4590" y="2575"/>
                      <a:pt x="4602" y="2575"/>
                    </a:cubicBezTo>
                    <a:cubicBezTo>
                      <a:pt x="4625" y="2575"/>
                      <a:pt x="4639" y="2587"/>
                      <a:pt x="4624" y="2600"/>
                    </a:cubicBezTo>
                    <a:lnTo>
                      <a:pt x="4624" y="2600"/>
                    </a:lnTo>
                    <a:cubicBezTo>
                      <a:pt x="4704" y="2549"/>
                      <a:pt x="4866" y="2456"/>
                      <a:pt x="5049" y="2341"/>
                    </a:cubicBezTo>
                    <a:cubicBezTo>
                      <a:pt x="5293" y="2219"/>
                      <a:pt x="5537" y="2098"/>
                      <a:pt x="5805" y="2000"/>
                    </a:cubicBezTo>
                    <a:cubicBezTo>
                      <a:pt x="5878" y="1976"/>
                      <a:pt x="5927" y="1951"/>
                      <a:pt x="6000" y="1927"/>
                    </a:cubicBezTo>
                    <a:lnTo>
                      <a:pt x="6195" y="1878"/>
                    </a:lnTo>
                    <a:cubicBezTo>
                      <a:pt x="6317" y="1829"/>
                      <a:pt x="6464" y="1805"/>
                      <a:pt x="6586" y="1780"/>
                    </a:cubicBezTo>
                    <a:lnTo>
                      <a:pt x="6756" y="1756"/>
                    </a:lnTo>
                    <a:lnTo>
                      <a:pt x="6903" y="1732"/>
                    </a:lnTo>
                    <a:cubicBezTo>
                      <a:pt x="7000" y="1732"/>
                      <a:pt x="7073" y="1707"/>
                      <a:pt x="7122" y="1707"/>
                    </a:cubicBezTo>
                    <a:cubicBezTo>
                      <a:pt x="7098" y="1683"/>
                      <a:pt x="7049" y="1683"/>
                      <a:pt x="7000" y="1683"/>
                    </a:cubicBezTo>
                    <a:cubicBezTo>
                      <a:pt x="6951" y="1683"/>
                      <a:pt x="6903" y="1683"/>
                      <a:pt x="6878" y="1659"/>
                    </a:cubicBezTo>
                    <a:cubicBezTo>
                      <a:pt x="6939" y="1634"/>
                      <a:pt x="6982" y="1634"/>
                      <a:pt x="7015" y="1634"/>
                    </a:cubicBezTo>
                    <a:cubicBezTo>
                      <a:pt x="7049" y="1634"/>
                      <a:pt x="7073" y="1634"/>
                      <a:pt x="7098" y="1610"/>
                    </a:cubicBezTo>
                    <a:cubicBezTo>
                      <a:pt x="7122" y="1646"/>
                      <a:pt x="7183" y="1646"/>
                      <a:pt x="7250" y="1646"/>
                    </a:cubicBezTo>
                    <a:cubicBezTo>
                      <a:pt x="7317" y="1646"/>
                      <a:pt x="7390" y="1646"/>
                      <a:pt x="7439" y="1683"/>
                    </a:cubicBezTo>
                    <a:lnTo>
                      <a:pt x="7464" y="1659"/>
                    </a:lnTo>
                    <a:lnTo>
                      <a:pt x="7537" y="1683"/>
                    </a:lnTo>
                    <a:cubicBezTo>
                      <a:pt x="7634" y="1659"/>
                      <a:pt x="7732" y="1659"/>
                      <a:pt x="7829" y="1659"/>
                    </a:cubicBezTo>
                    <a:cubicBezTo>
                      <a:pt x="7903" y="1659"/>
                      <a:pt x="8000" y="1683"/>
                      <a:pt x="8098" y="1683"/>
                    </a:cubicBezTo>
                    <a:lnTo>
                      <a:pt x="8390" y="1683"/>
                    </a:lnTo>
                    <a:cubicBezTo>
                      <a:pt x="8458" y="1683"/>
                      <a:pt x="8526" y="1683"/>
                      <a:pt x="8594" y="1702"/>
                    </a:cubicBezTo>
                    <a:lnTo>
                      <a:pt x="8594" y="1702"/>
                    </a:lnTo>
                    <a:cubicBezTo>
                      <a:pt x="8571" y="1690"/>
                      <a:pt x="8551" y="1659"/>
                      <a:pt x="8610" y="1659"/>
                    </a:cubicBezTo>
                    <a:cubicBezTo>
                      <a:pt x="8610" y="1683"/>
                      <a:pt x="8659" y="1683"/>
                      <a:pt x="8707" y="1683"/>
                    </a:cubicBezTo>
                    <a:cubicBezTo>
                      <a:pt x="8756" y="1683"/>
                      <a:pt x="8805" y="1683"/>
                      <a:pt x="8829" y="1707"/>
                    </a:cubicBezTo>
                    <a:cubicBezTo>
                      <a:pt x="8878" y="1707"/>
                      <a:pt x="8981" y="1740"/>
                      <a:pt x="9030" y="1740"/>
                    </a:cubicBezTo>
                    <a:cubicBezTo>
                      <a:pt x="9053" y="1740"/>
                      <a:pt x="9064" y="1733"/>
                      <a:pt x="9052" y="1712"/>
                    </a:cubicBezTo>
                    <a:lnTo>
                      <a:pt x="9052" y="1712"/>
                    </a:lnTo>
                    <a:cubicBezTo>
                      <a:pt x="9086" y="1759"/>
                      <a:pt x="9264" y="1805"/>
                      <a:pt x="9146" y="1805"/>
                    </a:cubicBezTo>
                    <a:cubicBezTo>
                      <a:pt x="9195" y="1829"/>
                      <a:pt x="9244" y="1854"/>
                      <a:pt x="9317" y="1854"/>
                    </a:cubicBezTo>
                    <a:lnTo>
                      <a:pt x="9244" y="1805"/>
                    </a:lnTo>
                    <a:lnTo>
                      <a:pt x="9244" y="1805"/>
                    </a:lnTo>
                    <a:cubicBezTo>
                      <a:pt x="9439" y="1854"/>
                      <a:pt x="9537" y="1951"/>
                      <a:pt x="9707" y="1951"/>
                    </a:cubicBezTo>
                    <a:lnTo>
                      <a:pt x="9634" y="1902"/>
                    </a:lnTo>
                    <a:lnTo>
                      <a:pt x="9634" y="1902"/>
                    </a:lnTo>
                    <a:cubicBezTo>
                      <a:pt x="9756" y="1927"/>
                      <a:pt x="9854" y="1976"/>
                      <a:pt x="9903" y="2049"/>
                    </a:cubicBezTo>
                    <a:lnTo>
                      <a:pt x="9756" y="2024"/>
                    </a:lnTo>
                    <a:lnTo>
                      <a:pt x="9756" y="2024"/>
                    </a:lnTo>
                    <a:lnTo>
                      <a:pt x="10024" y="2122"/>
                    </a:lnTo>
                    <a:cubicBezTo>
                      <a:pt x="10098" y="2146"/>
                      <a:pt x="10171" y="2171"/>
                      <a:pt x="10268" y="2195"/>
                    </a:cubicBezTo>
                    <a:lnTo>
                      <a:pt x="10195" y="2171"/>
                    </a:lnTo>
                    <a:lnTo>
                      <a:pt x="10195" y="2171"/>
                    </a:lnTo>
                    <a:cubicBezTo>
                      <a:pt x="10488" y="2244"/>
                      <a:pt x="10732" y="2366"/>
                      <a:pt x="11000" y="2488"/>
                    </a:cubicBezTo>
                    <a:cubicBezTo>
                      <a:pt x="11317" y="2683"/>
                      <a:pt x="11634" y="2878"/>
                      <a:pt x="11732" y="2927"/>
                    </a:cubicBezTo>
                    <a:lnTo>
                      <a:pt x="11683" y="2829"/>
                    </a:lnTo>
                    <a:lnTo>
                      <a:pt x="11854" y="2902"/>
                    </a:lnTo>
                    <a:cubicBezTo>
                      <a:pt x="11833" y="2902"/>
                      <a:pt x="11722" y="2956"/>
                      <a:pt x="11691" y="2956"/>
                    </a:cubicBezTo>
                    <a:cubicBezTo>
                      <a:pt x="11691" y="2956"/>
                      <a:pt x="11690" y="2956"/>
                      <a:pt x="11690" y="2956"/>
                    </a:cubicBezTo>
                    <a:lnTo>
                      <a:pt x="11690" y="2956"/>
                    </a:lnTo>
                    <a:cubicBezTo>
                      <a:pt x="12077" y="3248"/>
                      <a:pt x="12416" y="3587"/>
                      <a:pt x="12732" y="3951"/>
                    </a:cubicBezTo>
                    <a:cubicBezTo>
                      <a:pt x="13049" y="4341"/>
                      <a:pt x="13317" y="4756"/>
                      <a:pt x="13537" y="5171"/>
                    </a:cubicBezTo>
                    <a:cubicBezTo>
                      <a:pt x="13561" y="5244"/>
                      <a:pt x="13549" y="5262"/>
                      <a:pt x="13531" y="5262"/>
                    </a:cubicBezTo>
                    <a:cubicBezTo>
                      <a:pt x="13512" y="5262"/>
                      <a:pt x="13488" y="5244"/>
                      <a:pt x="13488" y="5244"/>
                    </a:cubicBezTo>
                    <a:lnTo>
                      <a:pt x="13488" y="5244"/>
                    </a:lnTo>
                    <a:cubicBezTo>
                      <a:pt x="13561" y="5390"/>
                      <a:pt x="13561" y="5293"/>
                      <a:pt x="13610" y="5439"/>
                    </a:cubicBezTo>
                    <a:cubicBezTo>
                      <a:pt x="13610" y="5447"/>
                      <a:pt x="13607" y="5450"/>
                      <a:pt x="13603" y="5450"/>
                    </a:cubicBezTo>
                    <a:cubicBezTo>
                      <a:pt x="13594" y="5450"/>
                      <a:pt x="13577" y="5439"/>
                      <a:pt x="13561" y="5439"/>
                    </a:cubicBezTo>
                    <a:cubicBezTo>
                      <a:pt x="13610" y="5488"/>
                      <a:pt x="13610" y="5561"/>
                      <a:pt x="13634" y="5561"/>
                    </a:cubicBezTo>
                    <a:cubicBezTo>
                      <a:pt x="13610" y="5463"/>
                      <a:pt x="13683" y="5488"/>
                      <a:pt x="13707" y="5439"/>
                    </a:cubicBezTo>
                    <a:lnTo>
                      <a:pt x="13732" y="5512"/>
                    </a:lnTo>
                    <a:cubicBezTo>
                      <a:pt x="13756" y="5561"/>
                      <a:pt x="13781" y="5610"/>
                      <a:pt x="13781" y="5610"/>
                    </a:cubicBezTo>
                    <a:lnTo>
                      <a:pt x="13732" y="5610"/>
                    </a:lnTo>
                    <a:cubicBezTo>
                      <a:pt x="13756" y="5658"/>
                      <a:pt x="13878" y="5683"/>
                      <a:pt x="13927" y="5878"/>
                    </a:cubicBezTo>
                    <a:cubicBezTo>
                      <a:pt x="14049" y="6195"/>
                      <a:pt x="14146" y="6536"/>
                      <a:pt x="14244" y="6878"/>
                    </a:cubicBezTo>
                    <a:cubicBezTo>
                      <a:pt x="14220" y="6878"/>
                      <a:pt x="14195" y="6805"/>
                      <a:pt x="14171" y="6756"/>
                    </a:cubicBezTo>
                    <a:lnTo>
                      <a:pt x="14171" y="6756"/>
                    </a:lnTo>
                    <a:cubicBezTo>
                      <a:pt x="14171" y="6805"/>
                      <a:pt x="14195" y="6854"/>
                      <a:pt x="14195" y="6902"/>
                    </a:cubicBezTo>
                    <a:cubicBezTo>
                      <a:pt x="14195" y="6886"/>
                      <a:pt x="14197" y="6879"/>
                      <a:pt x="14199" y="6879"/>
                    </a:cubicBezTo>
                    <a:cubicBezTo>
                      <a:pt x="14209" y="6879"/>
                      <a:pt x="14234" y="6989"/>
                      <a:pt x="14242" y="6989"/>
                    </a:cubicBezTo>
                    <a:cubicBezTo>
                      <a:pt x="14243" y="6989"/>
                      <a:pt x="14244" y="6985"/>
                      <a:pt x="14244" y="6975"/>
                    </a:cubicBezTo>
                    <a:cubicBezTo>
                      <a:pt x="14341" y="7219"/>
                      <a:pt x="14415" y="7488"/>
                      <a:pt x="14463" y="7756"/>
                    </a:cubicBezTo>
                    <a:cubicBezTo>
                      <a:pt x="14488" y="7756"/>
                      <a:pt x="14854" y="7829"/>
                      <a:pt x="15171" y="7902"/>
                    </a:cubicBezTo>
                    <a:cubicBezTo>
                      <a:pt x="15512" y="8000"/>
                      <a:pt x="15854" y="8097"/>
                      <a:pt x="15902" y="8097"/>
                    </a:cubicBezTo>
                    <a:cubicBezTo>
                      <a:pt x="15902" y="8171"/>
                      <a:pt x="15902" y="8219"/>
                      <a:pt x="15902" y="8292"/>
                    </a:cubicBezTo>
                    <a:cubicBezTo>
                      <a:pt x="15927" y="8195"/>
                      <a:pt x="15927" y="8122"/>
                      <a:pt x="15902" y="8024"/>
                    </a:cubicBezTo>
                    <a:lnTo>
                      <a:pt x="15854" y="8024"/>
                    </a:lnTo>
                    <a:cubicBezTo>
                      <a:pt x="15805" y="7829"/>
                      <a:pt x="15878" y="7975"/>
                      <a:pt x="15854" y="7780"/>
                    </a:cubicBezTo>
                    <a:cubicBezTo>
                      <a:pt x="15878" y="7780"/>
                      <a:pt x="15902" y="7951"/>
                      <a:pt x="15927" y="8097"/>
                    </a:cubicBezTo>
                    <a:cubicBezTo>
                      <a:pt x="15927" y="7951"/>
                      <a:pt x="15927" y="7805"/>
                      <a:pt x="15902" y="7756"/>
                    </a:cubicBezTo>
                    <a:cubicBezTo>
                      <a:pt x="15902" y="7634"/>
                      <a:pt x="15951" y="7756"/>
                      <a:pt x="15927" y="7610"/>
                    </a:cubicBezTo>
                    <a:cubicBezTo>
                      <a:pt x="15878" y="7488"/>
                      <a:pt x="15854" y="7366"/>
                      <a:pt x="15854" y="7219"/>
                    </a:cubicBezTo>
                    <a:cubicBezTo>
                      <a:pt x="15829" y="6927"/>
                      <a:pt x="15707" y="6780"/>
                      <a:pt x="15659" y="6488"/>
                    </a:cubicBezTo>
                    <a:lnTo>
                      <a:pt x="15659" y="6488"/>
                    </a:lnTo>
                    <a:lnTo>
                      <a:pt x="15683" y="6512"/>
                    </a:lnTo>
                    <a:cubicBezTo>
                      <a:pt x="15683" y="6414"/>
                      <a:pt x="15610" y="6195"/>
                      <a:pt x="15561" y="6049"/>
                    </a:cubicBezTo>
                    <a:cubicBezTo>
                      <a:pt x="15561" y="6077"/>
                      <a:pt x="15561" y="6105"/>
                      <a:pt x="15556" y="6105"/>
                    </a:cubicBezTo>
                    <a:cubicBezTo>
                      <a:pt x="15553" y="6105"/>
                      <a:pt x="15547" y="6090"/>
                      <a:pt x="15537" y="6049"/>
                    </a:cubicBezTo>
                    <a:cubicBezTo>
                      <a:pt x="15512" y="5951"/>
                      <a:pt x="15488" y="5854"/>
                      <a:pt x="15463" y="5780"/>
                    </a:cubicBezTo>
                    <a:cubicBezTo>
                      <a:pt x="15439" y="5707"/>
                      <a:pt x="15415" y="5634"/>
                      <a:pt x="15390" y="5536"/>
                    </a:cubicBezTo>
                    <a:lnTo>
                      <a:pt x="15317" y="5415"/>
                    </a:lnTo>
                    <a:cubicBezTo>
                      <a:pt x="15024" y="4732"/>
                      <a:pt x="14683" y="4097"/>
                      <a:pt x="14244" y="3512"/>
                    </a:cubicBezTo>
                    <a:cubicBezTo>
                      <a:pt x="13805" y="2927"/>
                      <a:pt x="13317" y="2390"/>
                      <a:pt x="12756" y="1927"/>
                    </a:cubicBezTo>
                    <a:lnTo>
                      <a:pt x="12781" y="1927"/>
                    </a:lnTo>
                    <a:cubicBezTo>
                      <a:pt x="12195" y="1415"/>
                      <a:pt x="11537" y="1024"/>
                      <a:pt x="10829" y="707"/>
                    </a:cubicBezTo>
                    <a:cubicBezTo>
                      <a:pt x="10122" y="366"/>
                      <a:pt x="9366" y="171"/>
                      <a:pt x="8610" y="98"/>
                    </a:cubicBezTo>
                    <a:cubicBezTo>
                      <a:pt x="8415" y="24"/>
                      <a:pt x="8195" y="0"/>
                      <a:pt x="80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16" name="Google Shape;616;p18"/>
            <p:cNvSpPr/>
            <p:nvPr/>
          </p:nvSpPr>
          <p:spPr>
            <a:xfrm>
              <a:off x="400925" y="3037350"/>
              <a:ext cx="2450" cy="3700"/>
            </a:xfrm>
            <a:custGeom>
              <a:avLst/>
              <a:gdLst/>
              <a:ahLst/>
              <a:cxnLst/>
              <a:rect l="l" t="t" r="r" b="b"/>
              <a:pathLst>
                <a:path w="98" h="148" extrusionOk="0">
                  <a:moveTo>
                    <a:pt x="98" y="1"/>
                  </a:moveTo>
                  <a:lnTo>
                    <a:pt x="98" y="1"/>
                  </a:lnTo>
                  <a:cubicBezTo>
                    <a:pt x="49" y="25"/>
                    <a:pt x="0" y="74"/>
                    <a:pt x="0" y="147"/>
                  </a:cubicBezTo>
                  <a:cubicBezTo>
                    <a:pt x="49" y="98"/>
                    <a:pt x="73" y="50"/>
                    <a:pt x="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8"/>
            <p:cNvSpPr/>
            <p:nvPr/>
          </p:nvSpPr>
          <p:spPr>
            <a:xfrm>
              <a:off x="403350" y="3037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8" name="Google Shape;618;p18"/>
          <p:cNvSpPr txBox="1">
            <a:spLocks noGrp="1"/>
          </p:cNvSpPr>
          <p:nvPr>
            <p:ph type="ctrTitle"/>
          </p:nvPr>
        </p:nvSpPr>
        <p:spPr>
          <a:xfrm>
            <a:off x="982252" y="2984563"/>
            <a:ext cx="1877700" cy="31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619" name="Google Shape;619;p18"/>
          <p:cNvSpPr txBox="1">
            <a:spLocks noGrp="1"/>
          </p:cNvSpPr>
          <p:nvPr>
            <p:ph type="subTitle" idx="1"/>
          </p:nvPr>
        </p:nvSpPr>
        <p:spPr>
          <a:xfrm>
            <a:off x="982252" y="3157088"/>
            <a:ext cx="1877700" cy="9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620" name="Google Shape;620;p18"/>
          <p:cNvSpPr txBox="1">
            <a:spLocks noGrp="1"/>
          </p:cNvSpPr>
          <p:nvPr>
            <p:ph type="title" idx="2"/>
          </p:nvPr>
        </p:nvSpPr>
        <p:spPr>
          <a:xfrm>
            <a:off x="691050" y="292625"/>
            <a:ext cx="776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accent1"/>
                </a:solidFill>
                <a:latin typeface="Lemonada Medium"/>
                <a:ea typeface="Lemonada Medium"/>
                <a:cs typeface="Lemonada Medium"/>
                <a:sym typeface="Lemonada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21" name="Google Shape;621;p18"/>
          <p:cNvSpPr txBox="1">
            <a:spLocks noGrp="1"/>
          </p:cNvSpPr>
          <p:nvPr>
            <p:ph type="ctrTitle" idx="3"/>
          </p:nvPr>
        </p:nvSpPr>
        <p:spPr>
          <a:xfrm>
            <a:off x="3238475" y="2721675"/>
            <a:ext cx="1877700" cy="31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622" name="Google Shape;622;p18"/>
          <p:cNvSpPr txBox="1">
            <a:spLocks noGrp="1"/>
          </p:cNvSpPr>
          <p:nvPr>
            <p:ph type="subTitle" idx="4"/>
          </p:nvPr>
        </p:nvSpPr>
        <p:spPr>
          <a:xfrm>
            <a:off x="3238475" y="2894200"/>
            <a:ext cx="1877700" cy="9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27"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19"/>
          <p:cNvSpPr/>
          <p:nvPr/>
        </p:nvSpPr>
        <p:spPr>
          <a:xfrm>
            <a:off x="-290695" y="679353"/>
            <a:ext cx="911159" cy="586016"/>
          </a:xfrm>
          <a:custGeom>
            <a:avLst/>
            <a:gdLst/>
            <a:ahLst/>
            <a:cxnLst/>
            <a:rect l="l" t="t" r="r" b="b"/>
            <a:pathLst>
              <a:path w="16559" h="10650" extrusionOk="0">
                <a:moveTo>
                  <a:pt x="12940" y="0"/>
                </a:moveTo>
                <a:cubicBezTo>
                  <a:pt x="8651" y="0"/>
                  <a:pt x="1" y="2276"/>
                  <a:pt x="3657" y="8447"/>
                </a:cubicBezTo>
                <a:cubicBezTo>
                  <a:pt x="3657" y="8447"/>
                  <a:pt x="7028" y="10650"/>
                  <a:pt x="10057" y="10650"/>
                </a:cubicBezTo>
                <a:cubicBezTo>
                  <a:pt x="11292" y="10650"/>
                  <a:pt x="12470" y="10283"/>
                  <a:pt x="13339" y="9252"/>
                </a:cubicBezTo>
                <a:cubicBezTo>
                  <a:pt x="16339" y="5691"/>
                  <a:pt x="16559" y="1594"/>
                  <a:pt x="15047" y="374"/>
                </a:cubicBezTo>
                <a:cubicBezTo>
                  <a:pt x="14753" y="133"/>
                  <a:pt x="13973" y="0"/>
                  <a:pt x="1294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19"/>
          <p:cNvSpPr/>
          <p:nvPr/>
        </p:nvSpPr>
        <p:spPr>
          <a:xfrm rot="-8386458">
            <a:off x="8430701" y="4245908"/>
            <a:ext cx="373955" cy="256055"/>
          </a:xfrm>
          <a:custGeom>
            <a:avLst/>
            <a:gdLst/>
            <a:ahLst/>
            <a:cxnLst/>
            <a:rect l="l" t="t" r="r" b="b"/>
            <a:pathLst>
              <a:path w="15805" h="10822" extrusionOk="0">
                <a:moveTo>
                  <a:pt x="7854" y="2001"/>
                </a:moveTo>
                <a:cubicBezTo>
                  <a:pt x="7869" y="2001"/>
                  <a:pt x="7884" y="2001"/>
                  <a:pt x="7900" y="2002"/>
                </a:cubicBezTo>
                <a:lnTo>
                  <a:pt x="7900" y="2002"/>
                </a:lnTo>
                <a:cubicBezTo>
                  <a:pt x="7889" y="2001"/>
                  <a:pt x="7873" y="2001"/>
                  <a:pt x="7854" y="2001"/>
                </a:cubicBezTo>
                <a:close/>
                <a:moveTo>
                  <a:pt x="13171" y="2903"/>
                </a:moveTo>
                <a:lnTo>
                  <a:pt x="13171" y="2952"/>
                </a:lnTo>
                <a:lnTo>
                  <a:pt x="13171" y="3025"/>
                </a:lnTo>
                <a:lnTo>
                  <a:pt x="13154" y="3074"/>
                </a:lnTo>
                <a:lnTo>
                  <a:pt x="13154" y="3074"/>
                </a:lnTo>
                <a:cubicBezTo>
                  <a:pt x="13164" y="3017"/>
                  <a:pt x="13171" y="2954"/>
                  <a:pt x="13171" y="2903"/>
                </a:cubicBezTo>
                <a:close/>
                <a:moveTo>
                  <a:pt x="8153" y="5196"/>
                </a:moveTo>
                <a:lnTo>
                  <a:pt x="8153" y="5196"/>
                </a:lnTo>
                <a:cubicBezTo>
                  <a:pt x="8149" y="5204"/>
                  <a:pt x="8146" y="5212"/>
                  <a:pt x="8146" y="5220"/>
                </a:cubicBezTo>
                <a:lnTo>
                  <a:pt x="8146" y="5220"/>
                </a:lnTo>
                <a:cubicBezTo>
                  <a:pt x="8146" y="5198"/>
                  <a:pt x="8166" y="5196"/>
                  <a:pt x="8153" y="5196"/>
                </a:cubicBezTo>
                <a:close/>
                <a:moveTo>
                  <a:pt x="8121" y="5341"/>
                </a:moveTo>
                <a:cubicBezTo>
                  <a:pt x="8121" y="5342"/>
                  <a:pt x="8121" y="5343"/>
                  <a:pt x="8121" y="5344"/>
                </a:cubicBezTo>
                <a:lnTo>
                  <a:pt x="8121" y="5344"/>
                </a:lnTo>
                <a:lnTo>
                  <a:pt x="8122" y="5342"/>
                </a:lnTo>
                <a:cubicBezTo>
                  <a:pt x="8122" y="5342"/>
                  <a:pt x="8121" y="5341"/>
                  <a:pt x="8121" y="5341"/>
                </a:cubicBezTo>
                <a:close/>
                <a:moveTo>
                  <a:pt x="8121" y="5344"/>
                </a:moveTo>
                <a:lnTo>
                  <a:pt x="8118" y="5352"/>
                </a:lnTo>
                <a:lnTo>
                  <a:pt x="8122" y="5366"/>
                </a:lnTo>
                <a:cubicBezTo>
                  <a:pt x="8122" y="5359"/>
                  <a:pt x="8122" y="5351"/>
                  <a:pt x="8121" y="5344"/>
                </a:cubicBezTo>
                <a:close/>
                <a:moveTo>
                  <a:pt x="15778" y="6025"/>
                </a:moveTo>
                <a:cubicBezTo>
                  <a:pt x="15779" y="6032"/>
                  <a:pt x="15779" y="6039"/>
                  <a:pt x="15780" y="6047"/>
                </a:cubicBezTo>
                <a:lnTo>
                  <a:pt x="15780" y="6047"/>
                </a:lnTo>
                <a:cubicBezTo>
                  <a:pt x="15780" y="6039"/>
                  <a:pt x="15780" y="6032"/>
                  <a:pt x="15780" y="6025"/>
                </a:cubicBezTo>
                <a:cubicBezTo>
                  <a:pt x="15779" y="6025"/>
                  <a:pt x="15779" y="6025"/>
                  <a:pt x="15778" y="6025"/>
                </a:cubicBezTo>
                <a:close/>
                <a:moveTo>
                  <a:pt x="11988" y="6067"/>
                </a:moveTo>
                <a:cubicBezTo>
                  <a:pt x="11983" y="6078"/>
                  <a:pt x="11979" y="6088"/>
                  <a:pt x="11975" y="6098"/>
                </a:cubicBezTo>
                <a:cubicBezTo>
                  <a:pt x="11982" y="6092"/>
                  <a:pt x="11985" y="6081"/>
                  <a:pt x="11988" y="6067"/>
                </a:cubicBezTo>
                <a:close/>
                <a:moveTo>
                  <a:pt x="15780" y="6047"/>
                </a:moveTo>
                <a:cubicBezTo>
                  <a:pt x="15780" y="6137"/>
                  <a:pt x="15780" y="6229"/>
                  <a:pt x="15780" y="6342"/>
                </a:cubicBezTo>
                <a:cubicBezTo>
                  <a:pt x="15796" y="6249"/>
                  <a:pt x="15792" y="6147"/>
                  <a:pt x="15780" y="6047"/>
                </a:cubicBezTo>
                <a:close/>
                <a:moveTo>
                  <a:pt x="1965" y="9973"/>
                </a:moveTo>
                <a:cubicBezTo>
                  <a:pt x="1968" y="9973"/>
                  <a:pt x="1972" y="9974"/>
                  <a:pt x="1976" y="9976"/>
                </a:cubicBezTo>
                <a:cubicBezTo>
                  <a:pt x="2021" y="9998"/>
                  <a:pt x="1962" y="10063"/>
                  <a:pt x="1933" y="10130"/>
                </a:cubicBezTo>
                <a:lnTo>
                  <a:pt x="1933" y="10130"/>
                </a:lnTo>
                <a:cubicBezTo>
                  <a:pt x="1952" y="10027"/>
                  <a:pt x="1944" y="9973"/>
                  <a:pt x="1965" y="9973"/>
                </a:cubicBezTo>
                <a:close/>
                <a:moveTo>
                  <a:pt x="1925" y="10167"/>
                </a:moveTo>
                <a:cubicBezTo>
                  <a:pt x="1923" y="10190"/>
                  <a:pt x="1915" y="10213"/>
                  <a:pt x="1906" y="10239"/>
                </a:cubicBezTo>
                <a:lnTo>
                  <a:pt x="1906" y="10239"/>
                </a:lnTo>
                <a:cubicBezTo>
                  <a:pt x="1914" y="10214"/>
                  <a:pt x="1920" y="10190"/>
                  <a:pt x="1925" y="10167"/>
                </a:cubicBezTo>
                <a:close/>
                <a:moveTo>
                  <a:pt x="12610" y="1"/>
                </a:moveTo>
                <a:cubicBezTo>
                  <a:pt x="12414" y="171"/>
                  <a:pt x="12244" y="366"/>
                  <a:pt x="12097" y="562"/>
                </a:cubicBezTo>
                <a:lnTo>
                  <a:pt x="11951" y="732"/>
                </a:lnTo>
                <a:lnTo>
                  <a:pt x="11902" y="830"/>
                </a:lnTo>
                <a:cubicBezTo>
                  <a:pt x="11878" y="854"/>
                  <a:pt x="11853" y="879"/>
                  <a:pt x="11829" y="927"/>
                </a:cubicBezTo>
                <a:lnTo>
                  <a:pt x="11585" y="1342"/>
                </a:lnTo>
                <a:cubicBezTo>
                  <a:pt x="11488" y="1488"/>
                  <a:pt x="11414" y="1659"/>
                  <a:pt x="11366" y="1830"/>
                </a:cubicBezTo>
                <a:cubicBezTo>
                  <a:pt x="11293" y="1976"/>
                  <a:pt x="11195" y="2123"/>
                  <a:pt x="11146" y="2318"/>
                </a:cubicBezTo>
                <a:cubicBezTo>
                  <a:pt x="11097" y="2488"/>
                  <a:pt x="11024" y="2659"/>
                  <a:pt x="10975" y="2830"/>
                </a:cubicBezTo>
                <a:lnTo>
                  <a:pt x="10927" y="2952"/>
                </a:lnTo>
                <a:cubicBezTo>
                  <a:pt x="10927" y="3001"/>
                  <a:pt x="10902" y="3049"/>
                  <a:pt x="10878" y="3074"/>
                </a:cubicBezTo>
                <a:cubicBezTo>
                  <a:pt x="10878" y="3074"/>
                  <a:pt x="10853" y="3171"/>
                  <a:pt x="10853" y="3220"/>
                </a:cubicBezTo>
                <a:cubicBezTo>
                  <a:pt x="10732" y="3586"/>
                  <a:pt x="10658" y="3927"/>
                  <a:pt x="10561" y="4220"/>
                </a:cubicBezTo>
                <a:cubicBezTo>
                  <a:pt x="10536" y="4342"/>
                  <a:pt x="10512" y="4464"/>
                  <a:pt x="10488" y="4586"/>
                </a:cubicBezTo>
                <a:lnTo>
                  <a:pt x="10488" y="4610"/>
                </a:lnTo>
                <a:cubicBezTo>
                  <a:pt x="10463" y="4659"/>
                  <a:pt x="10463" y="4708"/>
                  <a:pt x="10439" y="4757"/>
                </a:cubicBezTo>
                <a:cubicBezTo>
                  <a:pt x="10414" y="4805"/>
                  <a:pt x="10414" y="4854"/>
                  <a:pt x="10390" y="4903"/>
                </a:cubicBezTo>
                <a:cubicBezTo>
                  <a:pt x="10366" y="4854"/>
                  <a:pt x="10341" y="4830"/>
                  <a:pt x="10317" y="4805"/>
                </a:cubicBezTo>
                <a:cubicBezTo>
                  <a:pt x="10293" y="4757"/>
                  <a:pt x="10268" y="4732"/>
                  <a:pt x="10244" y="4708"/>
                </a:cubicBezTo>
                <a:lnTo>
                  <a:pt x="10219" y="4635"/>
                </a:lnTo>
                <a:lnTo>
                  <a:pt x="10171" y="4561"/>
                </a:lnTo>
                <a:cubicBezTo>
                  <a:pt x="10122" y="4464"/>
                  <a:pt x="10097" y="4391"/>
                  <a:pt x="10049" y="4293"/>
                </a:cubicBezTo>
                <a:cubicBezTo>
                  <a:pt x="9927" y="4074"/>
                  <a:pt x="9829" y="3830"/>
                  <a:pt x="9707" y="3610"/>
                </a:cubicBezTo>
                <a:cubicBezTo>
                  <a:pt x="9658" y="3513"/>
                  <a:pt x="9610" y="3415"/>
                  <a:pt x="9536" y="3318"/>
                </a:cubicBezTo>
                <a:lnTo>
                  <a:pt x="9366" y="3025"/>
                </a:lnTo>
                <a:cubicBezTo>
                  <a:pt x="9268" y="2854"/>
                  <a:pt x="9146" y="2683"/>
                  <a:pt x="9049" y="2513"/>
                </a:cubicBezTo>
                <a:cubicBezTo>
                  <a:pt x="8951" y="2342"/>
                  <a:pt x="8829" y="2220"/>
                  <a:pt x="8732" y="2074"/>
                </a:cubicBezTo>
                <a:lnTo>
                  <a:pt x="8585" y="2074"/>
                </a:lnTo>
                <a:cubicBezTo>
                  <a:pt x="8512" y="2074"/>
                  <a:pt x="8439" y="2049"/>
                  <a:pt x="8366" y="2049"/>
                </a:cubicBezTo>
                <a:cubicBezTo>
                  <a:pt x="8317" y="2025"/>
                  <a:pt x="8244" y="2025"/>
                  <a:pt x="8195" y="2025"/>
                </a:cubicBezTo>
                <a:cubicBezTo>
                  <a:pt x="8092" y="2025"/>
                  <a:pt x="7989" y="2008"/>
                  <a:pt x="7900" y="2002"/>
                </a:cubicBezTo>
                <a:lnTo>
                  <a:pt x="7900" y="2002"/>
                </a:lnTo>
                <a:cubicBezTo>
                  <a:pt x="7918" y="2004"/>
                  <a:pt x="7927" y="2010"/>
                  <a:pt x="7927" y="2025"/>
                </a:cubicBezTo>
                <a:lnTo>
                  <a:pt x="7829" y="2025"/>
                </a:lnTo>
                <a:cubicBezTo>
                  <a:pt x="7561" y="2123"/>
                  <a:pt x="7536" y="2147"/>
                  <a:pt x="7536" y="2147"/>
                </a:cubicBezTo>
                <a:cubicBezTo>
                  <a:pt x="7536" y="2171"/>
                  <a:pt x="7536" y="2147"/>
                  <a:pt x="7488" y="2196"/>
                </a:cubicBezTo>
                <a:lnTo>
                  <a:pt x="7390" y="2244"/>
                </a:lnTo>
                <a:cubicBezTo>
                  <a:pt x="7341" y="2269"/>
                  <a:pt x="7268" y="2293"/>
                  <a:pt x="7195" y="2318"/>
                </a:cubicBezTo>
                <a:lnTo>
                  <a:pt x="7000" y="2415"/>
                </a:lnTo>
                <a:cubicBezTo>
                  <a:pt x="6927" y="2610"/>
                  <a:pt x="6829" y="2830"/>
                  <a:pt x="6732" y="3098"/>
                </a:cubicBezTo>
                <a:cubicBezTo>
                  <a:pt x="6683" y="3244"/>
                  <a:pt x="6634" y="3391"/>
                  <a:pt x="6585" y="3537"/>
                </a:cubicBezTo>
                <a:lnTo>
                  <a:pt x="6415" y="4025"/>
                </a:lnTo>
                <a:cubicBezTo>
                  <a:pt x="6366" y="4171"/>
                  <a:pt x="6317" y="4366"/>
                  <a:pt x="6244" y="4537"/>
                </a:cubicBezTo>
                <a:lnTo>
                  <a:pt x="6219" y="4659"/>
                </a:lnTo>
                <a:lnTo>
                  <a:pt x="6171" y="4781"/>
                </a:lnTo>
                <a:lnTo>
                  <a:pt x="6122" y="4927"/>
                </a:lnTo>
                <a:lnTo>
                  <a:pt x="5927" y="5610"/>
                </a:lnTo>
                <a:lnTo>
                  <a:pt x="5732" y="6244"/>
                </a:lnTo>
                <a:cubicBezTo>
                  <a:pt x="5707" y="6366"/>
                  <a:pt x="5658" y="6464"/>
                  <a:pt x="5634" y="6561"/>
                </a:cubicBezTo>
                <a:cubicBezTo>
                  <a:pt x="5585" y="6659"/>
                  <a:pt x="5561" y="6732"/>
                  <a:pt x="5537" y="6830"/>
                </a:cubicBezTo>
                <a:cubicBezTo>
                  <a:pt x="5512" y="6903"/>
                  <a:pt x="5463" y="6976"/>
                  <a:pt x="5439" y="7049"/>
                </a:cubicBezTo>
                <a:cubicBezTo>
                  <a:pt x="5415" y="7074"/>
                  <a:pt x="5390" y="7098"/>
                  <a:pt x="5390" y="7122"/>
                </a:cubicBezTo>
                <a:cubicBezTo>
                  <a:pt x="5390" y="7147"/>
                  <a:pt x="5366" y="7196"/>
                  <a:pt x="5341" y="7244"/>
                </a:cubicBezTo>
                <a:cubicBezTo>
                  <a:pt x="5317" y="7220"/>
                  <a:pt x="5268" y="7147"/>
                  <a:pt x="5219" y="7122"/>
                </a:cubicBezTo>
                <a:cubicBezTo>
                  <a:pt x="5219" y="7098"/>
                  <a:pt x="5195" y="7098"/>
                  <a:pt x="5195" y="7098"/>
                </a:cubicBezTo>
                <a:cubicBezTo>
                  <a:pt x="5146" y="7074"/>
                  <a:pt x="5122" y="7025"/>
                  <a:pt x="5098" y="7000"/>
                </a:cubicBezTo>
                <a:cubicBezTo>
                  <a:pt x="5000" y="6854"/>
                  <a:pt x="4878" y="6683"/>
                  <a:pt x="4756" y="6488"/>
                </a:cubicBezTo>
                <a:cubicBezTo>
                  <a:pt x="4659" y="6342"/>
                  <a:pt x="4537" y="6220"/>
                  <a:pt x="4439" y="6074"/>
                </a:cubicBezTo>
                <a:lnTo>
                  <a:pt x="4195" y="5708"/>
                </a:lnTo>
                <a:cubicBezTo>
                  <a:pt x="4098" y="5586"/>
                  <a:pt x="4000" y="5488"/>
                  <a:pt x="3902" y="5366"/>
                </a:cubicBezTo>
                <a:lnTo>
                  <a:pt x="3390" y="4757"/>
                </a:lnTo>
                <a:cubicBezTo>
                  <a:pt x="3220" y="4561"/>
                  <a:pt x="3049" y="4415"/>
                  <a:pt x="2927" y="4269"/>
                </a:cubicBezTo>
                <a:lnTo>
                  <a:pt x="2488" y="4293"/>
                </a:lnTo>
                <a:lnTo>
                  <a:pt x="2024" y="4293"/>
                </a:lnTo>
                <a:lnTo>
                  <a:pt x="1902" y="4342"/>
                </a:lnTo>
                <a:cubicBezTo>
                  <a:pt x="1951" y="4366"/>
                  <a:pt x="1683" y="4586"/>
                  <a:pt x="1561" y="4635"/>
                </a:cubicBezTo>
                <a:lnTo>
                  <a:pt x="1293" y="4805"/>
                </a:lnTo>
                <a:cubicBezTo>
                  <a:pt x="1244" y="5025"/>
                  <a:pt x="1195" y="5269"/>
                  <a:pt x="1146" y="5513"/>
                </a:cubicBezTo>
                <a:cubicBezTo>
                  <a:pt x="1073" y="5781"/>
                  <a:pt x="1049" y="6025"/>
                  <a:pt x="1000" y="6269"/>
                </a:cubicBezTo>
                <a:lnTo>
                  <a:pt x="951" y="6220"/>
                </a:lnTo>
                <a:cubicBezTo>
                  <a:pt x="829" y="6903"/>
                  <a:pt x="756" y="7391"/>
                  <a:pt x="707" y="7659"/>
                </a:cubicBezTo>
                <a:cubicBezTo>
                  <a:pt x="585" y="8196"/>
                  <a:pt x="366" y="9000"/>
                  <a:pt x="244" y="9708"/>
                </a:cubicBezTo>
                <a:lnTo>
                  <a:pt x="220" y="9781"/>
                </a:lnTo>
                <a:cubicBezTo>
                  <a:pt x="195" y="9805"/>
                  <a:pt x="146" y="9854"/>
                  <a:pt x="122" y="9903"/>
                </a:cubicBezTo>
                <a:lnTo>
                  <a:pt x="0" y="10098"/>
                </a:lnTo>
                <a:lnTo>
                  <a:pt x="0" y="10171"/>
                </a:lnTo>
                <a:cubicBezTo>
                  <a:pt x="220" y="10366"/>
                  <a:pt x="439" y="10513"/>
                  <a:pt x="683" y="10659"/>
                </a:cubicBezTo>
                <a:cubicBezTo>
                  <a:pt x="856" y="10751"/>
                  <a:pt x="1050" y="10821"/>
                  <a:pt x="1235" y="10821"/>
                </a:cubicBezTo>
                <a:cubicBezTo>
                  <a:pt x="1443" y="10821"/>
                  <a:pt x="1639" y="10733"/>
                  <a:pt x="1781" y="10488"/>
                </a:cubicBezTo>
                <a:lnTo>
                  <a:pt x="1829" y="10513"/>
                </a:lnTo>
                <a:lnTo>
                  <a:pt x="1878" y="10317"/>
                </a:lnTo>
                <a:cubicBezTo>
                  <a:pt x="1915" y="10225"/>
                  <a:pt x="1934" y="10192"/>
                  <a:pt x="1944" y="10192"/>
                </a:cubicBezTo>
                <a:cubicBezTo>
                  <a:pt x="1961" y="10192"/>
                  <a:pt x="1951" y="10281"/>
                  <a:pt x="1951" y="10342"/>
                </a:cubicBezTo>
                <a:cubicBezTo>
                  <a:pt x="1976" y="10244"/>
                  <a:pt x="2000" y="10147"/>
                  <a:pt x="2024" y="10074"/>
                </a:cubicBezTo>
                <a:cubicBezTo>
                  <a:pt x="2031" y="10055"/>
                  <a:pt x="2032" y="10047"/>
                  <a:pt x="2031" y="10047"/>
                </a:cubicBezTo>
                <a:lnTo>
                  <a:pt x="2031" y="10047"/>
                </a:lnTo>
                <a:cubicBezTo>
                  <a:pt x="2027" y="10047"/>
                  <a:pt x="2000" y="10110"/>
                  <a:pt x="2000" y="10147"/>
                </a:cubicBezTo>
                <a:cubicBezTo>
                  <a:pt x="2000" y="9976"/>
                  <a:pt x="2024" y="9830"/>
                  <a:pt x="2073" y="9659"/>
                </a:cubicBezTo>
                <a:cubicBezTo>
                  <a:pt x="2122" y="9415"/>
                  <a:pt x="2146" y="9659"/>
                  <a:pt x="2195" y="9391"/>
                </a:cubicBezTo>
                <a:cubicBezTo>
                  <a:pt x="2341" y="8805"/>
                  <a:pt x="2463" y="8220"/>
                  <a:pt x="2561" y="7683"/>
                </a:cubicBezTo>
                <a:lnTo>
                  <a:pt x="2659" y="7269"/>
                </a:lnTo>
                <a:lnTo>
                  <a:pt x="2659" y="7244"/>
                </a:lnTo>
                <a:lnTo>
                  <a:pt x="2683" y="7196"/>
                </a:lnTo>
                <a:lnTo>
                  <a:pt x="2707" y="7196"/>
                </a:lnTo>
                <a:cubicBezTo>
                  <a:pt x="2707" y="7244"/>
                  <a:pt x="2707" y="7269"/>
                  <a:pt x="2707" y="7293"/>
                </a:cubicBezTo>
                <a:cubicBezTo>
                  <a:pt x="2707" y="7281"/>
                  <a:pt x="2707" y="7275"/>
                  <a:pt x="2710" y="7275"/>
                </a:cubicBezTo>
                <a:cubicBezTo>
                  <a:pt x="2713" y="7275"/>
                  <a:pt x="2720" y="7281"/>
                  <a:pt x="2732" y="7293"/>
                </a:cubicBezTo>
                <a:cubicBezTo>
                  <a:pt x="2902" y="7513"/>
                  <a:pt x="3073" y="7757"/>
                  <a:pt x="3195" y="7927"/>
                </a:cubicBezTo>
                <a:lnTo>
                  <a:pt x="3293" y="8074"/>
                </a:lnTo>
                <a:lnTo>
                  <a:pt x="3341" y="8122"/>
                </a:lnTo>
                <a:lnTo>
                  <a:pt x="3366" y="8171"/>
                </a:lnTo>
                <a:lnTo>
                  <a:pt x="3537" y="8293"/>
                </a:lnTo>
                <a:lnTo>
                  <a:pt x="3634" y="8293"/>
                </a:lnTo>
                <a:cubicBezTo>
                  <a:pt x="4122" y="8952"/>
                  <a:pt x="3732" y="8561"/>
                  <a:pt x="4219" y="9171"/>
                </a:cubicBezTo>
                <a:cubicBezTo>
                  <a:pt x="4415" y="9317"/>
                  <a:pt x="4610" y="9513"/>
                  <a:pt x="4756" y="9708"/>
                </a:cubicBezTo>
                <a:lnTo>
                  <a:pt x="5049" y="9708"/>
                </a:lnTo>
                <a:cubicBezTo>
                  <a:pt x="5098" y="9708"/>
                  <a:pt x="5146" y="9708"/>
                  <a:pt x="5195" y="9683"/>
                </a:cubicBezTo>
                <a:cubicBezTo>
                  <a:pt x="5195" y="9683"/>
                  <a:pt x="5366" y="9683"/>
                  <a:pt x="5366" y="9708"/>
                </a:cubicBezTo>
                <a:cubicBezTo>
                  <a:pt x="5415" y="9659"/>
                  <a:pt x="5537" y="9683"/>
                  <a:pt x="5658" y="9659"/>
                </a:cubicBezTo>
                <a:lnTo>
                  <a:pt x="5878" y="9610"/>
                </a:lnTo>
                <a:cubicBezTo>
                  <a:pt x="5976" y="9610"/>
                  <a:pt x="6024" y="9610"/>
                  <a:pt x="5902" y="9635"/>
                </a:cubicBezTo>
                <a:lnTo>
                  <a:pt x="6561" y="9537"/>
                </a:lnTo>
                <a:cubicBezTo>
                  <a:pt x="6683" y="9269"/>
                  <a:pt x="6829" y="8976"/>
                  <a:pt x="6976" y="8635"/>
                </a:cubicBezTo>
                <a:cubicBezTo>
                  <a:pt x="7049" y="8488"/>
                  <a:pt x="7122" y="8317"/>
                  <a:pt x="7219" y="8147"/>
                </a:cubicBezTo>
                <a:cubicBezTo>
                  <a:pt x="7293" y="7952"/>
                  <a:pt x="7341" y="7757"/>
                  <a:pt x="7415" y="7561"/>
                </a:cubicBezTo>
                <a:lnTo>
                  <a:pt x="7536" y="7220"/>
                </a:lnTo>
                <a:cubicBezTo>
                  <a:pt x="7585" y="7098"/>
                  <a:pt x="7610" y="7000"/>
                  <a:pt x="7658" y="6878"/>
                </a:cubicBezTo>
                <a:cubicBezTo>
                  <a:pt x="7707" y="6659"/>
                  <a:pt x="7780" y="6439"/>
                  <a:pt x="7854" y="6220"/>
                </a:cubicBezTo>
                <a:cubicBezTo>
                  <a:pt x="7927" y="6000"/>
                  <a:pt x="7976" y="5805"/>
                  <a:pt x="8024" y="5610"/>
                </a:cubicBezTo>
                <a:lnTo>
                  <a:pt x="8118" y="5352"/>
                </a:lnTo>
                <a:lnTo>
                  <a:pt x="8114" y="5334"/>
                </a:lnTo>
                <a:lnTo>
                  <a:pt x="8114" y="5334"/>
                </a:lnTo>
                <a:cubicBezTo>
                  <a:pt x="8116" y="5336"/>
                  <a:pt x="8118" y="5338"/>
                  <a:pt x="8121" y="5341"/>
                </a:cubicBezTo>
                <a:lnTo>
                  <a:pt x="8121" y="5341"/>
                </a:lnTo>
                <a:cubicBezTo>
                  <a:pt x="8119" y="5328"/>
                  <a:pt x="8115" y="5316"/>
                  <a:pt x="8106" y="5303"/>
                </a:cubicBezTo>
                <a:lnTo>
                  <a:pt x="8106" y="5303"/>
                </a:lnTo>
                <a:lnTo>
                  <a:pt x="8114" y="5334"/>
                </a:lnTo>
                <a:lnTo>
                  <a:pt x="8114" y="5334"/>
                </a:lnTo>
                <a:cubicBezTo>
                  <a:pt x="8097" y="5318"/>
                  <a:pt x="8097" y="5318"/>
                  <a:pt x="8094" y="5318"/>
                </a:cubicBezTo>
                <a:cubicBezTo>
                  <a:pt x="8091" y="5318"/>
                  <a:pt x="8085" y="5318"/>
                  <a:pt x="8049" y="5293"/>
                </a:cubicBezTo>
                <a:cubicBezTo>
                  <a:pt x="8012" y="5257"/>
                  <a:pt x="8012" y="5257"/>
                  <a:pt x="8021" y="5257"/>
                </a:cubicBezTo>
                <a:cubicBezTo>
                  <a:pt x="8030" y="5257"/>
                  <a:pt x="8049" y="5257"/>
                  <a:pt x="8049" y="5220"/>
                </a:cubicBezTo>
                <a:cubicBezTo>
                  <a:pt x="8097" y="5293"/>
                  <a:pt x="8097" y="5269"/>
                  <a:pt x="8097" y="5293"/>
                </a:cubicBezTo>
                <a:cubicBezTo>
                  <a:pt x="8101" y="5296"/>
                  <a:pt x="8104" y="5300"/>
                  <a:pt x="8106" y="5303"/>
                </a:cubicBezTo>
                <a:lnTo>
                  <a:pt x="8106" y="5303"/>
                </a:lnTo>
                <a:lnTo>
                  <a:pt x="8097" y="5269"/>
                </a:lnTo>
                <a:lnTo>
                  <a:pt x="8122" y="5318"/>
                </a:lnTo>
                <a:lnTo>
                  <a:pt x="8122" y="5293"/>
                </a:lnTo>
                <a:cubicBezTo>
                  <a:pt x="8122" y="5296"/>
                  <a:pt x="8122" y="5297"/>
                  <a:pt x="8123" y="5297"/>
                </a:cubicBezTo>
                <a:cubicBezTo>
                  <a:pt x="8127" y="5297"/>
                  <a:pt x="8146" y="5217"/>
                  <a:pt x="8146" y="5196"/>
                </a:cubicBezTo>
                <a:cubicBezTo>
                  <a:pt x="8149" y="5196"/>
                  <a:pt x="8151" y="5196"/>
                  <a:pt x="8153" y="5196"/>
                </a:cubicBezTo>
                <a:lnTo>
                  <a:pt x="8153" y="5196"/>
                </a:lnTo>
                <a:cubicBezTo>
                  <a:pt x="8157" y="5186"/>
                  <a:pt x="8162" y="5177"/>
                  <a:pt x="8166" y="5168"/>
                </a:cubicBezTo>
                <a:lnTo>
                  <a:pt x="8166" y="5168"/>
                </a:lnTo>
                <a:cubicBezTo>
                  <a:pt x="8165" y="5179"/>
                  <a:pt x="8169" y="5182"/>
                  <a:pt x="8173" y="5182"/>
                </a:cubicBezTo>
                <a:cubicBezTo>
                  <a:pt x="8179" y="5182"/>
                  <a:pt x="8186" y="5177"/>
                  <a:pt x="8188" y="5177"/>
                </a:cubicBezTo>
                <a:cubicBezTo>
                  <a:pt x="8189" y="5177"/>
                  <a:pt x="8185" y="5181"/>
                  <a:pt x="8171" y="5196"/>
                </a:cubicBezTo>
                <a:cubicBezTo>
                  <a:pt x="8171" y="5196"/>
                  <a:pt x="8181" y="5228"/>
                  <a:pt x="8203" y="5228"/>
                </a:cubicBezTo>
                <a:cubicBezTo>
                  <a:pt x="8214" y="5228"/>
                  <a:pt x="8228" y="5220"/>
                  <a:pt x="8244" y="5196"/>
                </a:cubicBezTo>
                <a:lnTo>
                  <a:pt x="8244" y="5196"/>
                </a:lnTo>
                <a:cubicBezTo>
                  <a:pt x="8219" y="5244"/>
                  <a:pt x="8244" y="5293"/>
                  <a:pt x="8195" y="5293"/>
                </a:cubicBezTo>
                <a:cubicBezTo>
                  <a:pt x="8185" y="5288"/>
                  <a:pt x="8179" y="5286"/>
                  <a:pt x="8176" y="5286"/>
                </a:cubicBezTo>
                <a:cubicBezTo>
                  <a:pt x="8165" y="5286"/>
                  <a:pt x="8200" y="5318"/>
                  <a:pt x="8219" y="5318"/>
                </a:cubicBezTo>
                <a:cubicBezTo>
                  <a:pt x="8244" y="5366"/>
                  <a:pt x="8244" y="5391"/>
                  <a:pt x="8268" y="5440"/>
                </a:cubicBezTo>
                <a:lnTo>
                  <a:pt x="8293" y="5488"/>
                </a:lnTo>
                <a:lnTo>
                  <a:pt x="8293" y="5513"/>
                </a:lnTo>
                <a:lnTo>
                  <a:pt x="8317" y="5561"/>
                </a:lnTo>
                <a:cubicBezTo>
                  <a:pt x="8439" y="5757"/>
                  <a:pt x="8561" y="5952"/>
                  <a:pt x="8707" y="6122"/>
                </a:cubicBezTo>
                <a:lnTo>
                  <a:pt x="8610" y="5879"/>
                </a:lnTo>
                <a:lnTo>
                  <a:pt x="8756" y="6147"/>
                </a:lnTo>
                <a:cubicBezTo>
                  <a:pt x="8805" y="6244"/>
                  <a:pt x="8829" y="6318"/>
                  <a:pt x="8878" y="6391"/>
                </a:cubicBezTo>
                <a:cubicBezTo>
                  <a:pt x="8949" y="6486"/>
                  <a:pt x="8997" y="6604"/>
                  <a:pt x="9022" y="6746"/>
                </a:cubicBezTo>
                <a:lnTo>
                  <a:pt x="9022" y="6746"/>
                </a:lnTo>
                <a:lnTo>
                  <a:pt x="8805" y="6391"/>
                </a:lnTo>
                <a:lnTo>
                  <a:pt x="9024" y="6757"/>
                </a:lnTo>
                <a:cubicBezTo>
                  <a:pt x="9024" y="6753"/>
                  <a:pt x="9023" y="6749"/>
                  <a:pt x="9022" y="6746"/>
                </a:cubicBezTo>
                <a:lnTo>
                  <a:pt x="9022" y="6746"/>
                </a:lnTo>
                <a:lnTo>
                  <a:pt x="9268" y="7147"/>
                </a:lnTo>
                <a:cubicBezTo>
                  <a:pt x="9317" y="7269"/>
                  <a:pt x="9390" y="7366"/>
                  <a:pt x="9488" y="7464"/>
                </a:cubicBezTo>
                <a:lnTo>
                  <a:pt x="9707" y="7732"/>
                </a:lnTo>
                <a:lnTo>
                  <a:pt x="9634" y="7586"/>
                </a:lnTo>
                <a:lnTo>
                  <a:pt x="9634" y="7586"/>
                </a:lnTo>
                <a:cubicBezTo>
                  <a:pt x="9658" y="7610"/>
                  <a:pt x="9683" y="7659"/>
                  <a:pt x="9732" y="7708"/>
                </a:cubicBezTo>
                <a:lnTo>
                  <a:pt x="10146" y="7708"/>
                </a:lnTo>
                <a:cubicBezTo>
                  <a:pt x="10293" y="7708"/>
                  <a:pt x="10463" y="7708"/>
                  <a:pt x="10610" y="7732"/>
                </a:cubicBezTo>
                <a:cubicBezTo>
                  <a:pt x="10853" y="7659"/>
                  <a:pt x="11122" y="7537"/>
                  <a:pt x="11414" y="7439"/>
                </a:cubicBezTo>
                <a:cubicBezTo>
                  <a:pt x="11488" y="7269"/>
                  <a:pt x="11561" y="7122"/>
                  <a:pt x="11634" y="7000"/>
                </a:cubicBezTo>
                <a:cubicBezTo>
                  <a:pt x="11683" y="6854"/>
                  <a:pt x="11732" y="6683"/>
                  <a:pt x="11780" y="6561"/>
                </a:cubicBezTo>
                <a:cubicBezTo>
                  <a:pt x="11853" y="6391"/>
                  <a:pt x="11902" y="6196"/>
                  <a:pt x="11951" y="6000"/>
                </a:cubicBezTo>
                <a:lnTo>
                  <a:pt x="11951" y="6000"/>
                </a:lnTo>
                <a:lnTo>
                  <a:pt x="11829" y="6220"/>
                </a:lnTo>
                <a:lnTo>
                  <a:pt x="11829" y="6220"/>
                </a:lnTo>
                <a:lnTo>
                  <a:pt x="11947" y="5699"/>
                </a:lnTo>
                <a:lnTo>
                  <a:pt x="11947" y="5699"/>
                </a:lnTo>
                <a:cubicBezTo>
                  <a:pt x="11942" y="5768"/>
                  <a:pt x="12000" y="5981"/>
                  <a:pt x="11988" y="6067"/>
                </a:cubicBezTo>
                <a:lnTo>
                  <a:pt x="11988" y="6067"/>
                </a:lnTo>
                <a:cubicBezTo>
                  <a:pt x="12032" y="5952"/>
                  <a:pt x="12079" y="5814"/>
                  <a:pt x="12146" y="5635"/>
                </a:cubicBezTo>
                <a:lnTo>
                  <a:pt x="12317" y="5001"/>
                </a:lnTo>
                <a:cubicBezTo>
                  <a:pt x="12414" y="4683"/>
                  <a:pt x="12512" y="4293"/>
                  <a:pt x="12634" y="3903"/>
                </a:cubicBezTo>
                <a:cubicBezTo>
                  <a:pt x="12658" y="3781"/>
                  <a:pt x="12707" y="3659"/>
                  <a:pt x="12732" y="3513"/>
                </a:cubicBezTo>
                <a:cubicBezTo>
                  <a:pt x="12756" y="3464"/>
                  <a:pt x="12780" y="3391"/>
                  <a:pt x="12805" y="3342"/>
                </a:cubicBezTo>
                <a:cubicBezTo>
                  <a:pt x="12853" y="3244"/>
                  <a:pt x="12902" y="3123"/>
                  <a:pt x="12975" y="3049"/>
                </a:cubicBezTo>
                <a:cubicBezTo>
                  <a:pt x="13000" y="2976"/>
                  <a:pt x="13049" y="2927"/>
                  <a:pt x="13122" y="2879"/>
                </a:cubicBezTo>
                <a:lnTo>
                  <a:pt x="13122" y="2952"/>
                </a:lnTo>
                <a:lnTo>
                  <a:pt x="13122" y="3025"/>
                </a:lnTo>
                <a:cubicBezTo>
                  <a:pt x="13122" y="3049"/>
                  <a:pt x="13097" y="3123"/>
                  <a:pt x="13097" y="3123"/>
                </a:cubicBezTo>
                <a:cubicBezTo>
                  <a:pt x="13097" y="3123"/>
                  <a:pt x="13122" y="3074"/>
                  <a:pt x="13146" y="3049"/>
                </a:cubicBezTo>
                <a:cubicBezTo>
                  <a:pt x="13146" y="3049"/>
                  <a:pt x="13146" y="3049"/>
                  <a:pt x="13146" y="3074"/>
                </a:cubicBezTo>
                <a:cubicBezTo>
                  <a:pt x="13122" y="3123"/>
                  <a:pt x="13122" y="3147"/>
                  <a:pt x="13122" y="3196"/>
                </a:cubicBezTo>
                <a:cubicBezTo>
                  <a:pt x="13132" y="3176"/>
                  <a:pt x="13141" y="3141"/>
                  <a:pt x="13150" y="3099"/>
                </a:cubicBezTo>
                <a:lnTo>
                  <a:pt x="13150" y="3099"/>
                </a:lnTo>
                <a:cubicBezTo>
                  <a:pt x="13159" y="3090"/>
                  <a:pt x="13184" y="3046"/>
                  <a:pt x="13206" y="3046"/>
                </a:cubicBezTo>
                <a:cubicBezTo>
                  <a:pt x="13221" y="3046"/>
                  <a:pt x="13235" y="3064"/>
                  <a:pt x="13244" y="3123"/>
                </a:cubicBezTo>
                <a:lnTo>
                  <a:pt x="13244" y="3147"/>
                </a:lnTo>
                <a:cubicBezTo>
                  <a:pt x="13292" y="3269"/>
                  <a:pt x="13317" y="3366"/>
                  <a:pt x="13341" y="3464"/>
                </a:cubicBezTo>
                <a:lnTo>
                  <a:pt x="13390" y="3635"/>
                </a:lnTo>
                <a:cubicBezTo>
                  <a:pt x="13439" y="3757"/>
                  <a:pt x="13488" y="3903"/>
                  <a:pt x="13512" y="4025"/>
                </a:cubicBezTo>
                <a:cubicBezTo>
                  <a:pt x="13488" y="4025"/>
                  <a:pt x="13439" y="3903"/>
                  <a:pt x="13390" y="3805"/>
                </a:cubicBezTo>
                <a:lnTo>
                  <a:pt x="13390" y="3805"/>
                </a:lnTo>
                <a:cubicBezTo>
                  <a:pt x="13414" y="3879"/>
                  <a:pt x="13439" y="3976"/>
                  <a:pt x="13463" y="4074"/>
                </a:cubicBezTo>
                <a:cubicBezTo>
                  <a:pt x="13463" y="4049"/>
                  <a:pt x="13466" y="4039"/>
                  <a:pt x="13471" y="4039"/>
                </a:cubicBezTo>
                <a:cubicBezTo>
                  <a:pt x="13489" y="4039"/>
                  <a:pt x="13535" y="4197"/>
                  <a:pt x="13540" y="4197"/>
                </a:cubicBezTo>
                <a:cubicBezTo>
                  <a:pt x="13541" y="4197"/>
                  <a:pt x="13540" y="4189"/>
                  <a:pt x="13536" y="4171"/>
                </a:cubicBezTo>
                <a:lnTo>
                  <a:pt x="13536" y="4171"/>
                </a:lnTo>
                <a:cubicBezTo>
                  <a:pt x="13610" y="4269"/>
                  <a:pt x="13634" y="4366"/>
                  <a:pt x="13683" y="4488"/>
                </a:cubicBezTo>
                <a:cubicBezTo>
                  <a:pt x="13731" y="4586"/>
                  <a:pt x="13756" y="4708"/>
                  <a:pt x="13780" y="4805"/>
                </a:cubicBezTo>
                <a:cubicBezTo>
                  <a:pt x="13805" y="4927"/>
                  <a:pt x="13829" y="5025"/>
                  <a:pt x="13853" y="5147"/>
                </a:cubicBezTo>
                <a:cubicBezTo>
                  <a:pt x="13878" y="5244"/>
                  <a:pt x="13902" y="5342"/>
                  <a:pt x="13951" y="5415"/>
                </a:cubicBezTo>
                <a:cubicBezTo>
                  <a:pt x="14000" y="5415"/>
                  <a:pt x="14439" y="5537"/>
                  <a:pt x="14853" y="5683"/>
                </a:cubicBezTo>
                <a:cubicBezTo>
                  <a:pt x="15286" y="5827"/>
                  <a:pt x="15718" y="6019"/>
                  <a:pt x="15778" y="6025"/>
                </a:cubicBezTo>
                <a:lnTo>
                  <a:pt x="15778" y="6025"/>
                </a:lnTo>
                <a:cubicBezTo>
                  <a:pt x="15771" y="5975"/>
                  <a:pt x="15764" y="5925"/>
                  <a:pt x="15756" y="5879"/>
                </a:cubicBezTo>
                <a:lnTo>
                  <a:pt x="15683" y="5854"/>
                </a:lnTo>
                <a:cubicBezTo>
                  <a:pt x="15634" y="5537"/>
                  <a:pt x="15731" y="5781"/>
                  <a:pt x="15683" y="5464"/>
                </a:cubicBezTo>
                <a:cubicBezTo>
                  <a:pt x="15707" y="5464"/>
                  <a:pt x="15731" y="5513"/>
                  <a:pt x="15756" y="5610"/>
                </a:cubicBezTo>
                <a:cubicBezTo>
                  <a:pt x="15780" y="5732"/>
                  <a:pt x="15780" y="5854"/>
                  <a:pt x="15805" y="6000"/>
                </a:cubicBezTo>
                <a:cubicBezTo>
                  <a:pt x="15780" y="5757"/>
                  <a:pt x="15805" y="5513"/>
                  <a:pt x="15731" y="5415"/>
                </a:cubicBezTo>
                <a:cubicBezTo>
                  <a:pt x="15707" y="5220"/>
                  <a:pt x="15780" y="5415"/>
                  <a:pt x="15756" y="5171"/>
                </a:cubicBezTo>
                <a:cubicBezTo>
                  <a:pt x="15683" y="4976"/>
                  <a:pt x="15634" y="4781"/>
                  <a:pt x="15585" y="4561"/>
                </a:cubicBezTo>
                <a:cubicBezTo>
                  <a:pt x="15561" y="4366"/>
                  <a:pt x="15512" y="4147"/>
                  <a:pt x="15439" y="3952"/>
                </a:cubicBezTo>
                <a:cubicBezTo>
                  <a:pt x="15341" y="3781"/>
                  <a:pt x="15292" y="3610"/>
                  <a:pt x="15244" y="3415"/>
                </a:cubicBezTo>
                <a:lnTo>
                  <a:pt x="15244" y="3415"/>
                </a:lnTo>
                <a:lnTo>
                  <a:pt x="15292" y="3464"/>
                </a:lnTo>
                <a:cubicBezTo>
                  <a:pt x="15268" y="3366"/>
                  <a:pt x="15244" y="3244"/>
                  <a:pt x="15195" y="3147"/>
                </a:cubicBezTo>
                <a:cubicBezTo>
                  <a:pt x="15170" y="3074"/>
                  <a:pt x="15146" y="3001"/>
                  <a:pt x="15122" y="2927"/>
                </a:cubicBezTo>
                <a:cubicBezTo>
                  <a:pt x="15073" y="2805"/>
                  <a:pt x="15049" y="2659"/>
                  <a:pt x="15000" y="2537"/>
                </a:cubicBezTo>
                <a:lnTo>
                  <a:pt x="15000" y="2537"/>
                </a:lnTo>
                <a:cubicBezTo>
                  <a:pt x="15028" y="2622"/>
                  <a:pt x="15040" y="2706"/>
                  <a:pt x="15026" y="2706"/>
                </a:cubicBezTo>
                <a:cubicBezTo>
                  <a:pt x="15016" y="2706"/>
                  <a:pt x="14992" y="2661"/>
                  <a:pt x="14951" y="2537"/>
                </a:cubicBezTo>
                <a:cubicBezTo>
                  <a:pt x="14780" y="1952"/>
                  <a:pt x="14658" y="1562"/>
                  <a:pt x="14561" y="1074"/>
                </a:cubicBezTo>
                <a:lnTo>
                  <a:pt x="14390" y="708"/>
                </a:lnTo>
                <a:cubicBezTo>
                  <a:pt x="14390" y="684"/>
                  <a:pt x="14390" y="659"/>
                  <a:pt x="14366" y="635"/>
                </a:cubicBezTo>
                <a:lnTo>
                  <a:pt x="13951" y="464"/>
                </a:lnTo>
                <a:lnTo>
                  <a:pt x="13658" y="342"/>
                </a:lnTo>
                <a:lnTo>
                  <a:pt x="13463" y="269"/>
                </a:lnTo>
                <a:lnTo>
                  <a:pt x="13366" y="220"/>
                </a:lnTo>
                <a:cubicBezTo>
                  <a:pt x="13292" y="196"/>
                  <a:pt x="13219" y="171"/>
                  <a:pt x="13122" y="147"/>
                </a:cubicBezTo>
                <a:lnTo>
                  <a:pt x="1261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19"/>
          <p:cNvSpPr/>
          <p:nvPr/>
        </p:nvSpPr>
        <p:spPr>
          <a:xfrm rot="-8386458">
            <a:off x="8918846" y="4553744"/>
            <a:ext cx="336453" cy="238357"/>
          </a:xfrm>
          <a:custGeom>
            <a:avLst/>
            <a:gdLst/>
            <a:ahLst/>
            <a:cxnLst/>
            <a:rect l="l" t="t" r="r" b="b"/>
            <a:pathLst>
              <a:path w="14220" h="10074" extrusionOk="0">
                <a:moveTo>
                  <a:pt x="7706" y="4422"/>
                </a:moveTo>
                <a:lnTo>
                  <a:pt x="7683" y="4512"/>
                </a:lnTo>
                <a:lnTo>
                  <a:pt x="7708" y="4439"/>
                </a:lnTo>
                <a:cubicBezTo>
                  <a:pt x="7708" y="4431"/>
                  <a:pt x="7707" y="4426"/>
                  <a:pt x="7706" y="4422"/>
                </a:cubicBezTo>
                <a:close/>
                <a:moveTo>
                  <a:pt x="1891" y="4477"/>
                </a:moveTo>
                <a:cubicBezTo>
                  <a:pt x="1895" y="4477"/>
                  <a:pt x="1899" y="4480"/>
                  <a:pt x="1903" y="4488"/>
                </a:cubicBezTo>
                <a:lnTo>
                  <a:pt x="1746" y="4711"/>
                </a:lnTo>
                <a:lnTo>
                  <a:pt x="1746" y="4711"/>
                </a:lnTo>
                <a:cubicBezTo>
                  <a:pt x="1839" y="4577"/>
                  <a:pt x="1870" y="4477"/>
                  <a:pt x="1891" y="4477"/>
                </a:cubicBezTo>
                <a:close/>
                <a:moveTo>
                  <a:pt x="14195" y="6854"/>
                </a:moveTo>
                <a:cubicBezTo>
                  <a:pt x="14194" y="6863"/>
                  <a:pt x="14194" y="6872"/>
                  <a:pt x="14193" y="6882"/>
                </a:cubicBezTo>
                <a:lnTo>
                  <a:pt x="14193" y="6882"/>
                </a:lnTo>
                <a:cubicBezTo>
                  <a:pt x="14194" y="6873"/>
                  <a:pt x="14195" y="6863"/>
                  <a:pt x="14195" y="6854"/>
                </a:cubicBezTo>
                <a:close/>
                <a:moveTo>
                  <a:pt x="10125" y="7143"/>
                </a:moveTo>
                <a:cubicBezTo>
                  <a:pt x="10124" y="7144"/>
                  <a:pt x="10123" y="7145"/>
                  <a:pt x="10122" y="7146"/>
                </a:cubicBezTo>
                <a:cubicBezTo>
                  <a:pt x="10123" y="7145"/>
                  <a:pt x="10124" y="7144"/>
                  <a:pt x="10125" y="7143"/>
                </a:cubicBezTo>
                <a:close/>
                <a:moveTo>
                  <a:pt x="4317" y="0"/>
                </a:moveTo>
                <a:cubicBezTo>
                  <a:pt x="4220" y="25"/>
                  <a:pt x="4122" y="49"/>
                  <a:pt x="4000" y="49"/>
                </a:cubicBezTo>
                <a:lnTo>
                  <a:pt x="3903" y="73"/>
                </a:lnTo>
                <a:lnTo>
                  <a:pt x="3708" y="98"/>
                </a:lnTo>
                <a:cubicBezTo>
                  <a:pt x="3561" y="98"/>
                  <a:pt x="3439" y="146"/>
                  <a:pt x="3269" y="146"/>
                </a:cubicBezTo>
                <a:lnTo>
                  <a:pt x="3171" y="268"/>
                </a:lnTo>
                <a:lnTo>
                  <a:pt x="3195" y="195"/>
                </a:lnTo>
                <a:lnTo>
                  <a:pt x="3195" y="195"/>
                </a:lnTo>
                <a:cubicBezTo>
                  <a:pt x="3025" y="415"/>
                  <a:pt x="2781" y="659"/>
                  <a:pt x="2537" y="903"/>
                </a:cubicBezTo>
                <a:lnTo>
                  <a:pt x="1976" y="1585"/>
                </a:lnTo>
                <a:lnTo>
                  <a:pt x="1732" y="1854"/>
                </a:lnTo>
                <a:lnTo>
                  <a:pt x="1488" y="2146"/>
                </a:lnTo>
                <a:lnTo>
                  <a:pt x="1049" y="2683"/>
                </a:lnTo>
                <a:cubicBezTo>
                  <a:pt x="805" y="2976"/>
                  <a:pt x="586" y="3293"/>
                  <a:pt x="391" y="3634"/>
                </a:cubicBezTo>
                <a:lnTo>
                  <a:pt x="195" y="3805"/>
                </a:lnTo>
                <a:lnTo>
                  <a:pt x="25" y="3976"/>
                </a:lnTo>
                <a:lnTo>
                  <a:pt x="0" y="4049"/>
                </a:lnTo>
                <a:cubicBezTo>
                  <a:pt x="122" y="4268"/>
                  <a:pt x="293" y="4488"/>
                  <a:pt x="488" y="4683"/>
                </a:cubicBezTo>
                <a:cubicBezTo>
                  <a:pt x="693" y="4857"/>
                  <a:pt x="939" y="4999"/>
                  <a:pt x="1193" y="4999"/>
                </a:cubicBezTo>
                <a:cubicBezTo>
                  <a:pt x="1332" y="4999"/>
                  <a:pt x="1472" y="4957"/>
                  <a:pt x="1610" y="4854"/>
                </a:cubicBezTo>
                <a:lnTo>
                  <a:pt x="1634" y="4878"/>
                </a:lnTo>
                <a:lnTo>
                  <a:pt x="1683" y="4805"/>
                </a:lnTo>
                <a:lnTo>
                  <a:pt x="1732" y="4732"/>
                </a:lnTo>
                <a:cubicBezTo>
                  <a:pt x="1785" y="4670"/>
                  <a:pt x="1809" y="4646"/>
                  <a:pt x="1817" y="4646"/>
                </a:cubicBezTo>
                <a:cubicBezTo>
                  <a:pt x="1832" y="4646"/>
                  <a:pt x="1796" y="4718"/>
                  <a:pt x="1781" y="4780"/>
                </a:cubicBezTo>
                <a:cubicBezTo>
                  <a:pt x="1830" y="4707"/>
                  <a:pt x="1878" y="4634"/>
                  <a:pt x="1927" y="4585"/>
                </a:cubicBezTo>
                <a:cubicBezTo>
                  <a:pt x="1927" y="4570"/>
                  <a:pt x="1925" y="4564"/>
                  <a:pt x="1921" y="4564"/>
                </a:cubicBezTo>
                <a:cubicBezTo>
                  <a:pt x="1912" y="4564"/>
                  <a:pt x="1895" y="4593"/>
                  <a:pt x="1878" y="4610"/>
                </a:cubicBezTo>
                <a:cubicBezTo>
                  <a:pt x="1927" y="4488"/>
                  <a:pt x="2000" y="4366"/>
                  <a:pt x="2073" y="4244"/>
                </a:cubicBezTo>
                <a:cubicBezTo>
                  <a:pt x="2138" y="4169"/>
                  <a:pt x="2160" y="4165"/>
                  <a:pt x="2178" y="4165"/>
                </a:cubicBezTo>
                <a:cubicBezTo>
                  <a:pt x="2181" y="4165"/>
                  <a:pt x="2184" y="4165"/>
                  <a:pt x="2186" y="4165"/>
                </a:cubicBezTo>
                <a:cubicBezTo>
                  <a:pt x="2208" y="4165"/>
                  <a:pt x="2232" y="4159"/>
                  <a:pt x="2317" y="4049"/>
                </a:cubicBezTo>
                <a:lnTo>
                  <a:pt x="2488" y="3805"/>
                </a:lnTo>
                <a:lnTo>
                  <a:pt x="2586" y="3683"/>
                </a:lnTo>
                <a:lnTo>
                  <a:pt x="2634" y="3610"/>
                </a:lnTo>
                <a:lnTo>
                  <a:pt x="2683" y="3585"/>
                </a:lnTo>
                <a:lnTo>
                  <a:pt x="2756" y="3561"/>
                </a:lnTo>
                <a:cubicBezTo>
                  <a:pt x="2781" y="3537"/>
                  <a:pt x="2781" y="3537"/>
                  <a:pt x="2805" y="3537"/>
                </a:cubicBezTo>
                <a:lnTo>
                  <a:pt x="2805" y="3561"/>
                </a:lnTo>
                <a:lnTo>
                  <a:pt x="2781" y="3585"/>
                </a:lnTo>
                <a:cubicBezTo>
                  <a:pt x="2789" y="3577"/>
                  <a:pt x="2792" y="3575"/>
                  <a:pt x="2793" y="3575"/>
                </a:cubicBezTo>
                <a:cubicBezTo>
                  <a:pt x="2794" y="3575"/>
                  <a:pt x="2789" y="3585"/>
                  <a:pt x="2805" y="3585"/>
                </a:cubicBezTo>
                <a:cubicBezTo>
                  <a:pt x="2805" y="3634"/>
                  <a:pt x="2756" y="3683"/>
                  <a:pt x="2756" y="3707"/>
                </a:cubicBezTo>
                <a:lnTo>
                  <a:pt x="2756" y="3707"/>
                </a:lnTo>
                <a:cubicBezTo>
                  <a:pt x="2756" y="3707"/>
                  <a:pt x="2756" y="3683"/>
                  <a:pt x="2781" y="3683"/>
                </a:cubicBezTo>
                <a:lnTo>
                  <a:pt x="2781" y="3707"/>
                </a:lnTo>
                <a:cubicBezTo>
                  <a:pt x="2756" y="3927"/>
                  <a:pt x="2756" y="4098"/>
                  <a:pt x="2756" y="4098"/>
                </a:cubicBezTo>
                <a:lnTo>
                  <a:pt x="2830" y="4146"/>
                </a:lnTo>
                <a:cubicBezTo>
                  <a:pt x="2781" y="5024"/>
                  <a:pt x="2732" y="4439"/>
                  <a:pt x="2708" y="5244"/>
                </a:cubicBezTo>
                <a:cubicBezTo>
                  <a:pt x="2732" y="5341"/>
                  <a:pt x="2732" y="5439"/>
                  <a:pt x="2732" y="5537"/>
                </a:cubicBezTo>
                <a:cubicBezTo>
                  <a:pt x="2732" y="5659"/>
                  <a:pt x="2732" y="5805"/>
                  <a:pt x="2708" y="5951"/>
                </a:cubicBezTo>
                <a:cubicBezTo>
                  <a:pt x="2805" y="6049"/>
                  <a:pt x="2927" y="6146"/>
                  <a:pt x="3000" y="6171"/>
                </a:cubicBezTo>
                <a:cubicBezTo>
                  <a:pt x="3000" y="6171"/>
                  <a:pt x="3098" y="6293"/>
                  <a:pt x="3073" y="6293"/>
                </a:cubicBezTo>
                <a:cubicBezTo>
                  <a:pt x="3147" y="6293"/>
                  <a:pt x="3220" y="6390"/>
                  <a:pt x="3317" y="6463"/>
                </a:cubicBezTo>
                <a:cubicBezTo>
                  <a:pt x="3342" y="6463"/>
                  <a:pt x="3317" y="6415"/>
                  <a:pt x="3293" y="6390"/>
                </a:cubicBezTo>
                <a:lnTo>
                  <a:pt x="3293" y="6390"/>
                </a:lnTo>
                <a:lnTo>
                  <a:pt x="3366" y="6463"/>
                </a:lnTo>
                <a:lnTo>
                  <a:pt x="3464" y="6537"/>
                </a:lnTo>
                <a:cubicBezTo>
                  <a:pt x="3511" y="6584"/>
                  <a:pt x="3528" y="6611"/>
                  <a:pt x="3514" y="6611"/>
                </a:cubicBezTo>
                <a:cubicBezTo>
                  <a:pt x="3506" y="6611"/>
                  <a:pt x="3490" y="6603"/>
                  <a:pt x="3464" y="6585"/>
                </a:cubicBezTo>
                <a:lnTo>
                  <a:pt x="3464" y="6585"/>
                </a:lnTo>
                <a:cubicBezTo>
                  <a:pt x="3537" y="6634"/>
                  <a:pt x="3634" y="6683"/>
                  <a:pt x="3756" y="6756"/>
                </a:cubicBezTo>
                <a:lnTo>
                  <a:pt x="4269" y="7122"/>
                </a:lnTo>
                <a:cubicBezTo>
                  <a:pt x="4488" y="7024"/>
                  <a:pt x="4732" y="6878"/>
                  <a:pt x="5000" y="6732"/>
                </a:cubicBezTo>
                <a:cubicBezTo>
                  <a:pt x="5293" y="6537"/>
                  <a:pt x="5586" y="6317"/>
                  <a:pt x="5854" y="6098"/>
                </a:cubicBezTo>
                <a:cubicBezTo>
                  <a:pt x="6000" y="5976"/>
                  <a:pt x="6171" y="5854"/>
                  <a:pt x="6293" y="5732"/>
                </a:cubicBezTo>
                <a:lnTo>
                  <a:pt x="6708" y="5341"/>
                </a:lnTo>
                <a:lnTo>
                  <a:pt x="7147" y="4951"/>
                </a:lnTo>
                <a:cubicBezTo>
                  <a:pt x="7268" y="4829"/>
                  <a:pt x="7390" y="4732"/>
                  <a:pt x="7512" y="4634"/>
                </a:cubicBezTo>
                <a:lnTo>
                  <a:pt x="7683" y="4488"/>
                </a:lnTo>
                <a:cubicBezTo>
                  <a:pt x="7683" y="4439"/>
                  <a:pt x="7683" y="4463"/>
                  <a:pt x="7659" y="4390"/>
                </a:cubicBezTo>
                <a:cubicBezTo>
                  <a:pt x="7647" y="4366"/>
                  <a:pt x="7653" y="4366"/>
                  <a:pt x="7662" y="4366"/>
                </a:cubicBezTo>
                <a:cubicBezTo>
                  <a:pt x="7671" y="4366"/>
                  <a:pt x="7683" y="4366"/>
                  <a:pt x="7683" y="4341"/>
                </a:cubicBezTo>
                <a:cubicBezTo>
                  <a:pt x="7683" y="4423"/>
                  <a:pt x="7700" y="4402"/>
                  <a:pt x="7706" y="4422"/>
                </a:cubicBezTo>
                <a:lnTo>
                  <a:pt x="7706" y="4422"/>
                </a:lnTo>
                <a:lnTo>
                  <a:pt x="7708" y="4415"/>
                </a:lnTo>
                <a:lnTo>
                  <a:pt x="7708" y="4463"/>
                </a:lnTo>
                <a:cubicBezTo>
                  <a:pt x="7732" y="4463"/>
                  <a:pt x="7732" y="4439"/>
                  <a:pt x="7756" y="4415"/>
                </a:cubicBezTo>
                <a:cubicBezTo>
                  <a:pt x="7781" y="4415"/>
                  <a:pt x="7756" y="4415"/>
                  <a:pt x="7756" y="4463"/>
                </a:cubicBezTo>
                <a:lnTo>
                  <a:pt x="7805" y="4463"/>
                </a:lnTo>
                <a:cubicBezTo>
                  <a:pt x="7800" y="4469"/>
                  <a:pt x="7799" y="4470"/>
                  <a:pt x="7801" y="4470"/>
                </a:cubicBezTo>
                <a:cubicBezTo>
                  <a:pt x="7807" y="4470"/>
                  <a:pt x="7835" y="4456"/>
                  <a:pt x="7858" y="4456"/>
                </a:cubicBezTo>
                <a:cubicBezTo>
                  <a:pt x="7866" y="4456"/>
                  <a:pt x="7873" y="4458"/>
                  <a:pt x="7878" y="4463"/>
                </a:cubicBezTo>
                <a:cubicBezTo>
                  <a:pt x="7878" y="4476"/>
                  <a:pt x="7872" y="4476"/>
                  <a:pt x="7869" y="4476"/>
                </a:cubicBezTo>
                <a:cubicBezTo>
                  <a:pt x="7866" y="4476"/>
                  <a:pt x="7866" y="4476"/>
                  <a:pt x="7878" y="4488"/>
                </a:cubicBezTo>
                <a:cubicBezTo>
                  <a:pt x="7878" y="4512"/>
                  <a:pt x="7878" y="4537"/>
                  <a:pt x="7878" y="4537"/>
                </a:cubicBezTo>
                <a:cubicBezTo>
                  <a:pt x="7878" y="4537"/>
                  <a:pt x="7878" y="4561"/>
                  <a:pt x="7878" y="4561"/>
                </a:cubicBezTo>
                <a:lnTo>
                  <a:pt x="7878" y="4707"/>
                </a:lnTo>
                <a:cubicBezTo>
                  <a:pt x="7878" y="4747"/>
                  <a:pt x="7878" y="4818"/>
                  <a:pt x="7904" y="4818"/>
                </a:cubicBezTo>
                <a:cubicBezTo>
                  <a:pt x="7910" y="4818"/>
                  <a:pt x="7918" y="4814"/>
                  <a:pt x="7927" y="4805"/>
                </a:cubicBezTo>
                <a:lnTo>
                  <a:pt x="7927" y="4805"/>
                </a:lnTo>
                <a:cubicBezTo>
                  <a:pt x="7890" y="4842"/>
                  <a:pt x="7838" y="5038"/>
                  <a:pt x="7816" y="5038"/>
                </a:cubicBezTo>
                <a:cubicBezTo>
                  <a:pt x="7809" y="5038"/>
                  <a:pt x="7805" y="5021"/>
                  <a:pt x="7805" y="4976"/>
                </a:cubicBezTo>
                <a:cubicBezTo>
                  <a:pt x="7781" y="5073"/>
                  <a:pt x="7781" y="5171"/>
                  <a:pt x="7756" y="5293"/>
                </a:cubicBezTo>
                <a:lnTo>
                  <a:pt x="7805" y="5146"/>
                </a:lnTo>
                <a:lnTo>
                  <a:pt x="7805" y="5146"/>
                </a:lnTo>
                <a:cubicBezTo>
                  <a:pt x="7732" y="5415"/>
                  <a:pt x="7708" y="5683"/>
                  <a:pt x="7683" y="5976"/>
                </a:cubicBezTo>
                <a:lnTo>
                  <a:pt x="7732" y="5829"/>
                </a:lnTo>
                <a:lnTo>
                  <a:pt x="7732" y="5829"/>
                </a:lnTo>
                <a:cubicBezTo>
                  <a:pt x="7732" y="6024"/>
                  <a:pt x="7683" y="6195"/>
                  <a:pt x="7586" y="6341"/>
                </a:cubicBezTo>
                <a:lnTo>
                  <a:pt x="7610" y="6098"/>
                </a:lnTo>
                <a:lnTo>
                  <a:pt x="7610" y="6098"/>
                </a:lnTo>
                <a:cubicBezTo>
                  <a:pt x="7537" y="6415"/>
                  <a:pt x="7488" y="6732"/>
                  <a:pt x="7464" y="7049"/>
                </a:cubicBezTo>
                <a:lnTo>
                  <a:pt x="7488" y="6951"/>
                </a:lnTo>
                <a:lnTo>
                  <a:pt x="7488" y="6951"/>
                </a:lnTo>
                <a:cubicBezTo>
                  <a:pt x="7488" y="7040"/>
                  <a:pt x="7470" y="7237"/>
                  <a:pt x="7445" y="7493"/>
                </a:cubicBezTo>
                <a:lnTo>
                  <a:pt x="7445" y="7493"/>
                </a:lnTo>
                <a:cubicBezTo>
                  <a:pt x="7435" y="7507"/>
                  <a:pt x="7425" y="7522"/>
                  <a:pt x="7415" y="7537"/>
                </a:cubicBezTo>
                <a:lnTo>
                  <a:pt x="7440" y="7546"/>
                </a:lnTo>
                <a:lnTo>
                  <a:pt x="7440" y="7546"/>
                </a:lnTo>
                <a:cubicBezTo>
                  <a:pt x="7425" y="7698"/>
                  <a:pt x="7408" y="7869"/>
                  <a:pt x="7390" y="8049"/>
                </a:cubicBezTo>
                <a:lnTo>
                  <a:pt x="9073" y="8683"/>
                </a:lnTo>
                <a:cubicBezTo>
                  <a:pt x="9488" y="8024"/>
                  <a:pt x="9976" y="7268"/>
                  <a:pt x="10098" y="7073"/>
                </a:cubicBezTo>
                <a:lnTo>
                  <a:pt x="10098" y="7073"/>
                </a:lnTo>
                <a:lnTo>
                  <a:pt x="9951" y="7171"/>
                </a:lnTo>
                <a:lnTo>
                  <a:pt x="9951" y="7171"/>
                </a:lnTo>
                <a:lnTo>
                  <a:pt x="10119" y="6907"/>
                </a:lnTo>
                <a:lnTo>
                  <a:pt x="10119" y="6907"/>
                </a:lnTo>
                <a:cubicBezTo>
                  <a:pt x="10103" y="6944"/>
                  <a:pt x="10142" y="7109"/>
                  <a:pt x="10125" y="7143"/>
                </a:cubicBezTo>
                <a:lnTo>
                  <a:pt x="10125" y="7143"/>
                </a:lnTo>
                <a:cubicBezTo>
                  <a:pt x="10417" y="6730"/>
                  <a:pt x="10757" y="6365"/>
                  <a:pt x="11098" y="6000"/>
                </a:cubicBezTo>
                <a:cubicBezTo>
                  <a:pt x="11220" y="5878"/>
                  <a:pt x="11342" y="5756"/>
                  <a:pt x="11464" y="5659"/>
                </a:cubicBezTo>
                <a:lnTo>
                  <a:pt x="11659" y="5488"/>
                </a:lnTo>
                <a:cubicBezTo>
                  <a:pt x="11707" y="5463"/>
                  <a:pt x="11732" y="5439"/>
                  <a:pt x="11781" y="5415"/>
                </a:cubicBezTo>
                <a:lnTo>
                  <a:pt x="11829" y="5366"/>
                </a:lnTo>
                <a:cubicBezTo>
                  <a:pt x="11903" y="5293"/>
                  <a:pt x="12000" y="5244"/>
                  <a:pt x="12098" y="5195"/>
                </a:cubicBezTo>
                <a:cubicBezTo>
                  <a:pt x="12122" y="5195"/>
                  <a:pt x="12171" y="5171"/>
                  <a:pt x="12195" y="5171"/>
                </a:cubicBezTo>
                <a:lnTo>
                  <a:pt x="12268" y="5171"/>
                </a:lnTo>
                <a:lnTo>
                  <a:pt x="12268" y="5293"/>
                </a:lnTo>
                <a:cubicBezTo>
                  <a:pt x="12244" y="5415"/>
                  <a:pt x="12195" y="5415"/>
                  <a:pt x="12195" y="5415"/>
                </a:cubicBezTo>
                <a:cubicBezTo>
                  <a:pt x="12195" y="5427"/>
                  <a:pt x="12201" y="5433"/>
                  <a:pt x="12207" y="5433"/>
                </a:cubicBezTo>
                <a:cubicBezTo>
                  <a:pt x="12214" y="5433"/>
                  <a:pt x="12220" y="5427"/>
                  <a:pt x="12220" y="5415"/>
                </a:cubicBezTo>
                <a:cubicBezTo>
                  <a:pt x="12244" y="5415"/>
                  <a:pt x="12244" y="5415"/>
                  <a:pt x="12244" y="5439"/>
                </a:cubicBezTo>
                <a:cubicBezTo>
                  <a:pt x="12244" y="5488"/>
                  <a:pt x="12195" y="5488"/>
                  <a:pt x="12195" y="5488"/>
                </a:cubicBezTo>
                <a:cubicBezTo>
                  <a:pt x="12195" y="5488"/>
                  <a:pt x="12195" y="5519"/>
                  <a:pt x="12208" y="5519"/>
                </a:cubicBezTo>
                <a:cubicBezTo>
                  <a:pt x="12211" y="5519"/>
                  <a:pt x="12215" y="5517"/>
                  <a:pt x="12220" y="5512"/>
                </a:cubicBezTo>
                <a:cubicBezTo>
                  <a:pt x="12244" y="5512"/>
                  <a:pt x="12293" y="5439"/>
                  <a:pt x="12342" y="5390"/>
                </a:cubicBezTo>
                <a:lnTo>
                  <a:pt x="12342" y="5512"/>
                </a:lnTo>
                <a:lnTo>
                  <a:pt x="12293" y="5512"/>
                </a:lnTo>
                <a:cubicBezTo>
                  <a:pt x="12293" y="5512"/>
                  <a:pt x="12317" y="5512"/>
                  <a:pt x="12366" y="5537"/>
                </a:cubicBezTo>
                <a:cubicBezTo>
                  <a:pt x="12366" y="5561"/>
                  <a:pt x="12390" y="5561"/>
                  <a:pt x="12390" y="5585"/>
                </a:cubicBezTo>
                <a:cubicBezTo>
                  <a:pt x="12390" y="5610"/>
                  <a:pt x="12390" y="5610"/>
                  <a:pt x="12390" y="5634"/>
                </a:cubicBezTo>
                <a:lnTo>
                  <a:pt x="12390" y="5707"/>
                </a:lnTo>
                <a:cubicBezTo>
                  <a:pt x="12390" y="5976"/>
                  <a:pt x="12390" y="6268"/>
                  <a:pt x="12366" y="6561"/>
                </a:cubicBezTo>
                <a:cubicBezTo>
                  <a:pt x="12366" y="6707"/>
                  <a:pt x="12342" y="6854"/>
                  <a:pt x="12342" y="7000"/>
                </a:cubicBezTo>
                <a:lnTo>
                  <a:pt x="12293" y="7439"/>
                </a:lnTo>
                <a:cubicBezTo>
                  <a:pt x="12268" y="7439"/>
                  <a:pt x="12244" y="7293"/>
                  <a:pt x="12244" y="7171"/>
                </a:cubicBezTo>
                <a:cubicBezTo>
                  <a:pt x="12244" y="7268"/>
                  <a:pt x="12244" y="7341"/>
                  <a:pt x="12220" y="7439"/>
                </a:cubicBezTo>
                <a:cubicBezTo>
                  <a:pt x="12227" y="7415"/>
                  <a:pt x="12233" y="7406"/>
                  <a:pt x="12236" y="7406"/>
                </a:cubicBezTo>
                <a:cubicBezTo>
                  <a:pt x="12252" y="7406"/>
                  <a:pt x="12231" y="7601"/>
                  <a:pt x="12238" y="7601"/>
                </a:cubicBezTo>
                <a:cubicBezTo>
                  <a:pt x="12239" y="7601"/>
                  <a:pt x="12241" y="7596"/>
                  <a:pt x="12244" y="7585"/>
                </a:cubicBezTo>
                <a:lnTo>
                  <a:pt x="12244" y="7585"/>
                </a:lnTo>
                <a:cubicBezTo>
                  <a:pt x="12317" y="8000"/>
                  <a:pt x="12171" y="8561"/>
                  <a:pt x="12220" y="8951"/>
                </a:cubicBezTo>
                <a:lnTo>
                  <a:pt x="13073" y="9415"/>
                </a:lnTo>
                <a:cubicBezTo>
                  <a:pt x="13342" y="9585"/>
                  <a:pt x="13634" y="9707"/>
                  <a:pt x="13927" y="9829"/>
                </a:cubicBezTo>
                <a:cubicBezTo>
                  <a:pt x="13927" y="9902"/>
                  <a:pt x="13927" y="10000"/>
                  <a:pt x="13902" y="10073"/>
                </a:cubicBezTo>
                <a:cubicBezTo>
                  <a:pt x="13951" y="9951"/>
                  <a:pt x="13951" y="9829"/>
                  <a:pt x="13951" y="9732"/>
                </a:cubicBezTo>
                <a:lnTo>
                  <a:pt x="13878" y="9707"/>
                </a:lnTo>
                <a:cubicBezTo>
                  <a:pt x="13878" y="9439"/>
                  <a:pt x="13927" y="9634"/>
                  <a:pt x="13927" y="9390"/>
                </a:cubicBezTo>
                <a:cubicBezTo>
                  <a:pt x="13976" y="9390"/>
                  <a:pt x="13976" y="9610"/>
                  <a:pt x="13976" y="9829"/>
                </a:cubicBezTo>
                <a:cubicBezTo>
                  <a:pt x="14000" y="9683"/>
                  <a:pt x="14000" y="9512"/>
                  <a:pt x="13976" y="9366"/>
                </a:cubicBezTo>
                <a:cubicBezTo>
                  <a:pt x="13985" y="9299"/>
                  <a:pt x="13995" y="9288"/>
                  <a:pt x="14006" y="9288"/>
                </a:cubicBezTo>
                <a:cubicBezTo>
                  <a:pt x="14011" y="9288"/>
                  <a:pt x="14016" y="9290"/>
                  <a:pt x="14022" y="9290"/>
                </a:cubicBezTo>
                <a:cubicBezTo>
                  <a:pt x="14036" y="9290"/>
                  <a:pt x="14052" y="9278"/>
                  <a:pt x="14073" y="9195"/>
                </a:cubicBezTo>
                <a:cubicBezTo>
                  <a:pt x="14049" y="9000"/>
                  <a:pt x="14049" y="8829"/>
                  <a:pt x="14073" y="8634"/>
                </a:cubicBezTo>
                <a:cubicBezTo>
                  <a:pt x="14146" y="8195"/>
                  <a:pt x="14049" y="7951"/>
                  <a:pt x="14122" y="7537"/>
                </a:cubicBezTo>
                <a:lnTo>
                  <a:pt x="14122" y="7537"/>
                </a:lnTo>
                <a:lnTo>
                  <a:pt x="14122" y="7585"/>
                </a:lnTo>
                <a:cubicBezTo>
                  <a:pt x="14169" y="7444"/>
                  <a:pt x="14171" y="7165"/>
                  <a:pt x="14193" y="6882"/>
                </a:cubicBezTo>
                <a:lnTo>
                  <a:pt x="14193" y="6882"/>
                </a:lnTo>
                <a:cubicBezTo>
                  <a:pt x="14188" y="6910"/>
                  <a:pt x="14177" y="6934"/>
                  <a:pt x="14167" y="6934"/>
                </a:cubicBezTo>
                <a:cubicBezTo>
                  <a:pt x="14156" y="6934"/>
                  <a:pt x="14146" y="6906"/>
                  <a:pt x="14146" y="6829"/>
                </a:cubicBezTo>
                <a:cubicBezTo>
                  <a:pt x="14195" y="6537"/>
                  <a:pt x="14171" y="6293"/>
                  <a:pt x="14220" y="6073"/>
                </a:cubicBezTo>
                <a:lnTo>
                  <a:pt x="14171" y="5829"/>
                </a:lnTo>
                <a:lnTo>
                  <a:pt x="14171" y="5561"/>
                </a:lnTo>
                <a:cubicBezTo>
                  <a:pt x="14171" y="5366"/>
                  <a:pt x="14171" y="5195"/>
                  <a:pt x="14146" y="5024"/>
                </a:cubicBezTo>
                <a:cubicBezTo>
                  <a:pt x="14098" y="4634"/>
                  <a:pt x="14049" y="4171"/>
                  <a:pt x="13976" y="3659"/>
                </a:cubicBezTo>
                <a:lnTo>
                  <a:pt x="13317" y="3244"/>
                </a:lnTo>
                <a:cubicBezTo>
                  <a:pt x="13220" y="3171"/>
                  <a:pt x="13098" y="3122"/>
                  <a:pt x="12976" y="3049"/>
                </a:cubicBezTo>
                <a:lnTo>
                  <a:pt x="12537" y="2829"/>
                </a:lnTo>
                <a:cubicBezTo>
                  <a:pt x="12244" y="2927"/>
                  <a:pt x="11976" y="3073"/>
                  <a:pt x="11683" y="3195"/>
                </a:cubicBezTo>
                <a:cubicBezTo>
                  <a:pt x="11537" y="3268"/>
                  <a:pt x="11390" y="3341"/>
                  <a:pt x="11268" y="3439"/>
                </a:cubicBezTo>
                <a:lnTo>
                  <a:pt x="11049" y="3561"/>
                </a:lnTo>
                <a:cubicBezTo>
                  <a:pt x="10976" y="3585"/>
                  <a:pt x="10903" y="3659"/>
                  <a:pt x="10829" y="3683"/>
                </a:cubicBezTo>
                <a:lnTo>
                  <a:pt x="10610" y="3829"/>
                </a:lnTo>
                <a:lnTo>
                  <a:pt x="10488" y="3951"/>
                </a:lnTo>
                <a:lnTo>
                  <a:pt x="10244" y="4122"/>
                </a:lnTo>
                <a:cubicBezTo>
                  <a:pt x="10098" y="4268"/>
                  <a:pt x="9951" y="4390"/>
                  <a:pt x="9829" y="4512"/>
                </a:cubicBezTo>
                <a:cubicBezTo>
                  <a:pt x="9812" y="4530"/>
                  <a:pt x="9794" y="4548"/>
                  <a:pt x="9776" y="4565"/>
                </a:cubicBezTo>
                <a:lnTo>
                  <a:pt x="9776" y="4565"/>
                </a:lnTo>
                <a:cubicBezTo>
                  <a:pt x="9804" y="4117"/>
                  <a:pt x="9797" y="3672"/>
                  <a:pt x="9756" y="3244"/>
                </a:cubicBezTo>
                <a:cubicBezTo>
                  <a:pt x="9781" y="3122"/>
                  <a:pt x="9781" y="3000"/>
                  <a:pt x="9756" y="2878"/>
                </a:cubicBezTo>
                <a:cubicBezTo>
                  <a:pt x="9756" y="2756"/>
                  <a:pt x="9732" y="2634"/>
                  <a:pt x="9707" y="2512"/>
                </a:cubicBezTo>
                <a:lnTo>
                  <a:pt x="9317" y="2171"/>
                </a:lnTo>
                <a:lnTo>
                  <a:pt x="9317" y="2171"/>
                </a:lnTo>
                <a:cubicBezTo>
                  <a:pt x="9366" y="2244"/>
                  <a:pt x="9390" y="2268"/>
                  <a:pt x="9366" y="2268"/>
                </a:cubicBezTo>
                <a:cubicBezTo>
                  <a:pt x="9342" y="2268"/>
                  <a:pt x="9317" y="2244"/>
                  <a:pt x="9268" y="2220"/>
                </a:cubicBezTo>
                <a:lnTo>
                  <a:pt x="9098" y="2049"/>
                </a:lnTo>
                <a:cubicBezTo>
                  <a:pt x="8927" y="1976"/>
                  <a:pt x="8927" y="2000"/>
                  <a:pt x="8903" y="1976"/>
                </a:cubicBezTo>
                <a:cubicBezTo>
                  <a:pt x="8878" y="1976"/>
                  <a:pt x="8854" y="1976"/>
                  <a:pt x="8805" y="1951"/>
                </a:cubicBezTo>
                <a:lnTo>
                  <a:pt x="8683" y="1927"/>
                </a:lnTo>
                <a:lnTo>
                  <a:pt x="8464" y="1829"/>
                </a:lnTo>
                <a:lnTo>
                  <a:pt x="8366" y="1805"/>
                </a:lnTo>
                <a:cubicBezTo>
                  <a:pt x="8220" y="1854"/>
                  <a:pt x="8049" y="1927"/>
                  <a:pt x="7829" y="2000"/>
                </a:cubicBezTo>
                <a:lnTo>
                  <a:pt x="7683" y="2073"/>
                </a:lnTo>
                <a:lnTo>
                  <a:pt x="7488" y="2171"/>
                </a:lnTo>
                <a:lnTo>
                  <a:pt x="7122" y="2366"/>
                </a:lnTo>
                <a:cubicBezTo>
                  <a:pt x="6878" y="2537"/>
                  <a:pt x="6586" y="2707"/>
                  <a:pt x="6342" y="2927"/>
                </a:cubicBezTo>
                <a:cubicBezTo>
                  <a:pt x="6171" y="3073"/>
                  <a:pt x="6000" y="3220"/>
                  <a:pt x="5829" y="3366"/>
                </a:cubicBezTo>
                <a:lnTo>
                  <a:pt x="5342" y="3805"/>
                </a:lnTo>
                <a:cubicBezTo>
                  <a:pt x="5220" y="3902"/>
                  <a:pt x="5244" y="3902"/>
                  <a:pt x="5195" y="3927"/>
                </a:cubicBezTo>
                <a:lnTo>
                  <a:pt x="5147" y="3976"/>
                </a:lnTo>
                <a:cubicBezTo>
                  <a:pt x="5073" y="4049"/>
                  <a:pt x="5000" y="4098"/>
                  <a:pt x="4927" y="4122"/>
                </a:cubicBezTo>
                <a:cubicBezTo>
                  <a:pt x="4903" y="4146"/>
                  <a:pt x="4854" y="4171"/>
                  <a:pt x="4805" y="4171"/>
                </a:cubicBezTo>
                <a:lnTo>
                  <a:pt x="4781" y="4195"/>
                </a:lnTo>
                <a:cubicBezTo>
                  <a:pt x="4781" y="4171"/>
                  <a:pt x="4781" y="4146"/>
                  <a:pt x="4781" y="4122"/>
                </a:cubicBezTo>
                <a:cubicBezTo>
                  <a:pt x="4781" y="4098"/>
                  <a:pt x="4781" y="4049"/>
                  <a:pt x="4781" y="4000"/>
                </a:cubicBezTo>
                <a:lnTo>
                  <a:pt x="4781" y="3976"/>
                </a:lnTo>
                <a:cubicBezTo>
                  <a:pt x="4781" y="3951"/>
                  <a:pt x="4781" y="3927"/>
                  <a:pt x="4781" y="3902"/>
                </a:cubicBezTo>
                <a:lnTo>
                  <a:pt x="4781" y="3756"/>
                </a:lnTo>
                <a:cubicBezTo>
                  <a:pt x="4781" y="3512"/>
                  <a:pt x="4830" y="3293"/>
                  <a:pt x="4830" y="3049"/>
                </a:cubicBezTo>
                <a:cubicBezTo>
                  <a:pt x="4854" y="2805"/>
                  <a:pt x="4878" y="2537"/>
                  <a:pt x="4903" y="2293"/>
                </a:cubicBezTo>
                <a:cubicBezTo>
                  <a:pt x="4951" y="1781"/>
                  <a:pt x="4976" y="1293"/>
                  <a:pt x="5025" y="829"/>
                </a:cubicBezTo>
                <a:lnTo>
                  <a:pt x="4781" y="610"/>
                </a:lnTo>
                <a:lnTo>
                  <a:pt x="4756" y="585"/>
                </a:lnTo>
                <a:lnTo>
                  <a:pt x="4756" y="561"/>
                </a:lnTo>
                <a:lnTo>
                  <a:pt x="4732" y="537"/>
                </a:lnTo>
                <a:lnTo>
                  <a:pt x="4683" y="464"/>
                </a:lnTo>
                <a:lnTo>
                  <a:pt x="4561" y="342"/>
                </a:lnTo>
                <a:lnTo>
                  <a:pt x="4561" y="342"/>
                </a:lnTo>
                <a:cubicBezTo>
                  <a:pt x="4391" y="195"/>
                  <a:pt x="4439" y="146"/>
                  <a:pt x="4342" y="49"/>
                </a:cubicBezTo>
                <a:lnTo>
                  <a:pt x="431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19"/>
          <p:cNvSpPr/>
          <p:nvPr/>
        </p:nvSpPr>
        <p:spPr>
          <a:xfrm rot="-8386458">
            <a:off x="8471017" y="4609639"/>
            <a:ext cx="388388" cy="262585"/>
          </a:xfrm>
          <a:custGeom>
            <a:avLst/>
            <a:gdLst/>
            <a:ahLst/>
            <a:cxnLst/>
            <a:rect l="l" t="t" r="r" b="b"/>
            <a:pathLst>
              <a:path w="16415" h="11098" extrusionOk="0">
                <a:moveTo>
                  <a:pt x="14537" y="2268"/>
                </a:moveTo>
                <a:cubicBezTo>
                  <a:pt x="14546" y="2287"/>
                  <a:pt x="14555" y="2306"/>
                  <a:pt x="14564" y="2325"/>
                </a:cubicBezTo>
                <a:lnTo>
                  <a:pt x="14564" y="2325"/>
                </a:lnTo>
                <a:cubicBezTo>
                  <a:pt x="14559" y="2307"/>
                  <a:pt x="14549" y="2287"/>
                  <a:pt x="14537" y="2268"/>
                </a:cubicBezTo>
                <a:close/>
                <a:moveTo>
                  <a:pt x="11890" y="6000"/>
                </a:moveTo>
                <a:lnTo>
                  <a:pt x="11890" y="6000"/>
                </a:lnTo>
                <a:cubicBezTo>
                  <a:pt x="11886" y="6017"/>
                  <a:pt x="11882" y="6034"/>
                  <a:pt x="11878" y="6049"/>
                </a:cubicBezTo>
                <a:cubicBezTo>
                  <a:pt x="11887" y="6040"/>
                  <a:pt x="11891" y="6022"/>
                  <a:pt x="11890" y="6000"/>
                </a:cubicBezTo>
                <a:close/>
                <a:moveTo>
                  <a:pt x="6388" y="9388"/>
                </a:moveTo>
                <a:lnTo>
                  <a:pt x="6388" y="9388"/>
                </a:lnTo>
                <a:cubicBezTo>
                  <a:pt x="6383" y="9395"/>
                  <a:pt x="6380" y="9400"/>
                  <a:pt x="6381" y="9400"/>
                </a:cubicBezTo>
                <a:cubicBezTo>
                  <a:pt x="6381" y="9400"/>
                  <a:pt x="6384" y="9397"/>
                  <a:pt x="6391" y="9390"/>
                </a:cubicBezTo>
                <a:cubicBezTo>
                  <a:pt x="6391" y="9390"/>
                  <a:pt x="6390" y="9389"/>
                  <a:pt x="6388" y="9388"/>
                </a:cubicBezTo>
                <a:close/>
                <a:moveTo>
                  <a:pt x="13000" y="0"/>
                </a:moveTo>
                <a:lnTo>
                  <a:pt x="12171" y="49"/>
                </a:lnTo>
                <a:cubicBezTo>
                  <a:pt x="12074" y="49"/>
                  <a:pt x="12000" y="73"/>
                  <a:pt x="11903" y="73"/>
                </a:cubicBezTo>
                <a:lnTo>
                  <a:pt x="11659" y="146"/>
                </a:lnTo>
                <a:lnTo>
                  <a:pt x="11391" y="220"/>
                </a:lnTo>
                <a:lnTo>
                  <a:pt x="11000" y="293"/>
                </a:lnTo>
                <a:cubicBezTo>
                  <a:pt x="10952" y="439"/>
                  <a:pt x="10903" y="610"/>
                  <a:pt x="10878" y="756"/>
                </a:cubicBezTo>
                <a:cubicBezTo>
                  <a:pt x="10830" y="902"/>
                  <a:pt x="10781" y="1073"/>
                  <a:pt x="10757" y="1219"/>
                </a:cubicBezTo>
                <a:cubicBezTo>
                  <a:pt x="10708" y="1561"/>
                  <a:pt x="10635" y="1878"/>
                  <a:pt x="10586" y="2219"/>
                </a:cubicBezTo>
                <a:cubicBezTo>
                  <a:pt x="10561" y="2366"/>
                  <a:pt x="10513" y="2537"/>
                  <a:pt x="10488" y="2707"/>
                </a:cubicBezTo>
                <a:cubicBezTo>
                  <a:pt x="10464" y="2854"/>
                  <a:pt x="10439" y="3024"/>
                  <a:pt x="10439" y="3195"/>
                </a:cubicBezTo>
                <a:cubicBezTo>
                  <a:pt x="10415" y="3341"/>
                  <a:pt x="10391" y="3561"/>
                  <a:pt x="10366" y="3732"/>
                </a:cubicBezTo>
                <a:cubicBezTo>
                  <a:pt x="10318" y="4024"/>
                  <a:pt x="10293" y="4341"/>
                  <a:pt x="10269" y="4585"/>
                </a:cubicBezTo>
                <a:cubicBezTo>
                  <a:pt x="10269" y="4707"/>
                  <a:pt x="10220" y="4829"/>
                  <a:pt x="10220" y="4927"/>
                </a:cubicBezTo>
                <a:cubicBezTo>
                  <a:pt x="10220" y="4975"/>
                  <a:pt x="10220" y="5000"/>
                  <a:pt x="10196" y="5049"/>
                </a:cubicBezTo>
                <a:cubicBezTo>
                  <a:pt x="10196" y="5097"/>
                  <a:pt x="10171" y="5146"/>
                  <a:pt x="10171" y="5195"/>
                </a:cubicBezTo>
                <a:cubicBezTo>
                  <a:pt x="10171" y="5244"/>
                  <a:pt x="10147" y="5293"/>
                  <a:pt x="10147" y="5317"/>
                </a:cubicBezTo>
                <a:cubicBezTo>
                  <a:pt x="10122" y="5293"/>
                  <a:pt x="10074" y="5268"/>
                  <a:pt x="10049" y="5244"/>
                </a:cubicBezTo>
                <a:lnTo>
                  <a:pt x="9927" y="5146"/>
                </a:lnTo>
                <a:lnTo>
                  <a:pt x="9171" y="4366"/>
                </a:lnTo>
                <a:cubicBezTo>
                  <a:pt x="8927" y="4097"/>
                  <a:pt x="8683" y="3854"/>
                  <a:pt x="8440" y="3634"/>
                </a:cubicBezTo>
                <a:lnTo>
                  <a:pt x="8074" y="3268"/>
                </a:lnTo>
                <a:cubicBezTo>
                  <a:pt x="7879" y="3097"/>
                  <a:pt x="7683" y="2902"/>
                  <a:pt x="7513" y="2780"/>
                </a:cubicBezTo>
                <a:cubicBezTo>
                  <a:pt x="7269" y="2537"/>
                  <a:pt x="6952" y="2268"/>
                  <a:pt x="6635" y="2024"/>
                </a:cubicBezTo>
                <a:cubicBezTo>
                  <a:pt x="6562" y="2024"/>
                  <a:pt x="6513" y="2024"/>
                  <a:pt x="6464" y="2049"/>
                </a:cubicBezTo>
                <a:lnTo>
                  <a:pt x="6318" y="2049"/>
                </a:lnTo>
                <a:cubicBezTo>
                  <a:pt x="6488" y="2049"/>
                  <a:pt x="6440" y="2098"/>
                  <a:pt x="6318" y="2122"/>
                </a:cubicBezTo>
                <a:cubicBezTo>
                  <a:pt x="5708" y="2195"/>
                  <a:pt x="5927" y="2171"/>
                  <a:pt x="5805" y="2195"/>
                </a:cubicBezTo>
                <a:cubicBezTo>
                  <a:pt x="5805" y="2195"/>
                  <a:pt x="5757" y="2219"/>
                  <a:pt x="5708" y="2268"/>
                </a:cubicBezTo>
                <a:lnTo>
                  <a:pt x="5488" y="2390"/>
                </a:lnTo>
                <a:cubicBezTo>
                  <a:pt x="5366" y="2439"/>
                  <a:pt x="5269" y="2512"/>
                  <a:pt x="5074" y="2610"/>
                </a:cubicBezTo>
                <a:cubicBezTo>
                  <a:pt x="5025" y="2805"/>
                  <a:pt x="4952" y="2976"/>
                  <a:pt x="4903" y="3219"/>
                </a:cubicBezTo>
                <a:cubicBezTo>
                  <a:pt x="4879" y="3341"/>
                  <a:pt x="4830" y="3463"/>
                  <a:pt x="4805" y="3585"/>
                </a:cubicBezTo>
                <a:cubicBezTo>
                  <a:pt x="4757" y="3707"/>
                  <a:pt x="4732" y="3829"/>
                  <a:pt x="4708" y="3976"/>
                </a:cubicBezTo>
                <a:cubicBezTo>
                  <a:pt x="4683" y="4097"/>
                  <a:pt x="4659" y="4244"/>
                  <a:pt x="4635" y="4390"/>
                </a:cubicBezTo>
                <a:cubicBezTo>
                  <a:pt x="4635" y="4463"/>
                  <a:pt x="4610" y="4536"/>
                  <a:pt x="4610" y="4610"/>
                </a:cubicBezTo>
                <a:cubicBezTo>
                  <a:pt x="4610" y="4658"/>
                  <a:pt x="4610" y="4707"/>
                  <a:pt x="4586" y="4756"/>
                </a:cubicBezTo>
                <a:cubicBezTo>
                  <a:pt x="4562" y="4951"/>
                  <a:pt x="4562" y="5146"/>
                  <a:pt x="4537" y="5341"/>
                </a:cubicBezTo>
                <a:cubicBezTo>
                  <a:pt x="4513" y="5732"/>
                  <a:pt x="4513" y="6146"/>
                  <a:pt x="4537" y="6536"/>
                </a:cubicBezTo>
                <a:lnTo>
                  <a:pt x="4537" y="6683"/>
                </a:lnTo>
                <a:lnTo>
                  <a:pt x="4537" y="6805"/>
                </a:lnTo>
                <a:cubicBezTo>
                  <a:pt x="4537" y="6829"/>
                  <a:pt x="4537" y="6878"/>
                  <a:pt x="4537" y="6902"/>
                </a:cubicBezTo>
                <a:cubicBezTo>
                  <a:pt x="4562" y="6975"/>
                  <a:pt x="4562" y="7049"/>
                  <a:pt x="4586" y="7122"/>
                </a:cubicBezTo>
                <a:lnTo>
                  <a:pt x="4635" y="7195"/>
                </a:lnTo>
                <a:lnTo>
                  <a:pt x="4659" y="7219"/>
                </a:lnTo>
                <a:cubicBezTo>
                  <a:pt x="4647" y="7232"/>
                  <a:pt x="4635" y="7238"/>
                  <a:pt x="4623" y="7238"/>
                </a:cubicBezTo>
                <a:cubicBezTo>
                  <a:pt x="4610" y="7238"/>
                  <a:pt x="4598" y="7232"/>
                  <a:pt x="4586" y="7219"/>
                </a:cubicBezTo>
                <a:cubicBezTo>
                  <a:pt x="4537" y="7219"/>
                  <a:pt x="4488" y="7195"/>
                  <a:pt x="4440" y="7171"/>
                </a:cubicBezTo>
                <a:lnTo>
                  <a:pt x="4415" y="7171"/>
                </a:lnTo>
                <a:lnTo>
                  <a:pt x="4415" y="7146"/>
                </a:lnTo>
                <a:cubicBezTo>
                  <a:pt x="4366" y="7146"/>
                  <a:pt x="4318" y="7097"/>
                  <a:pt x="4269" y="7073"/>
                </a:cubicBezTo>
                <a:cubicBezTo>
                  <a:pt x="4244" y="7049"/>
                  <a:pt x="4196" y="7024"/>
                  <a:pt x="4171" y="7000"/>
                </a:cubicBezTo>
                <a:lnTo>
                  <a:pt x="4098" y="6951"/>
                </a:lnTo>
                <a:lnTo>
                  <a:pt x="4049" y="6902"/>
                </a:lnTo>
                <a:lnTo>
                  <a:pt x="3927" y="6805"/>
                </a:lnTo>
                <a:cubicBezTo>
                  <a:pt x="3757" y="6683"/>
                  <a:pt x="3610" y="6536"/>
                  <a:pt x="3440" y="6414"/>
                </a:cubicBezTo>
                <a:lnTo>
                  <a:pt x="2684" y="5805"/>
                </a:lnTo>
                <a:lnTo>
                  <a:pt x="2025" y="5244"/>
                </a:lnTo>
                <a:cubicBezTo>
                  <a:pt x="1830" y="5097"/>
                  <a:pt x="1684" y="5000"/>
                  <a:pt x="1586" y="4902"/>
                </a:cubicBezTo>
                <a:lnTo>
                  <a:pt x="1586" y="4902"/>
                </a:lnTo>
                <a:lnTo>
                  <a:pt x="1684" y="5000"/>
                </a:lnTo>
                <a:lnTo>
                  <a:pt x="1684" y="5000"/>
                </a:lnTo>
                <a:lnTo>
                  <a:pt x="1586" y="4927"/>
                </a:lnTo>
                <a:cubicBezTo>
                  <a:pt x="1366" y="5000"/>
                  <a:pt x="1147" y="5000"/>
                  <a:pt x="927" y="5000"/>
                </a:cubicBezTo>
                <a:cubicBezTo>
                  <a:pt x="976" y="5049"/>
                  <a:pt x="806" y="5097"/>
                  <a:pt x="659" y="5097"/>
                </a:cubicBezTo>
                <a:lnTo>
                  <a:pt x="635" y="5097"/>
                </a:lnTo>
                <a:lnTo>
                  <a:pt x="586" y="5122"/>
                </a:lnTo>
                <a:cubicBezTo>
                  <a:pt x="537" y="5195"/>
                  <a:pt x="464" y="5268"/>
                  <a:pt x="367" y="5390"/>
                </a:cubicBezTo>
                <a:lnTo>
                  <a:pt x="318" y="5463"/>
                </a:lnTo>
                <a:cubicBezTo>
                  <a:pt x="269" y="5512"/>
                  <a:pt x="245" y="5536"/>
                  <a:pt x="220" y="5585"/>
                </a:cubicBezTo>
                <a:lnTo>
                  <a:pt x="49" y="5780"/>
                </a:lnTo>
                <a:lnTo>
                  <a:pt x="49" y="6073"/>
                </a:lnTo>
                <a:lnTo>
                  <a:pt x="1" y="6024"/>
                </a:lnTo>
                <a:lnTo>
                  <a:pt x="1" y="6024"/>
                </a:lnTo>
                <a:cubicBezTo>
                  <a:pt x="25" y="6317"/>
                  <a:pt x="74" y="6707"/>
                  <a:pt x="74" y="7073"/>
                </a:cubicBezTo>
                <a:cubicBezTo>
                  <a:pt x="74" y="7244"/>
                  <a:pt x="98" y="7414"/>
                  <a:pt x="123" y="7610"/>
                </a:cubicBezTo>
                <a:cubicBezTo>
                  <a:pt x="147" y="7756"/>
                  <a:pt x="171" y="7902"/>
                  <a:pt x="196" y="8000"/>
                </a:cubicBezTo>
                <a:cubicBezTo>
                  <a:pt x="196" y="8122"/>
                  <a:pt x="220" y="8244"/>
                  <a:pt x="245" y="8390"/>
                </a:cubicBezTo>
                <a:cubicBezTo>
                  <a:pt x="245" y="8439"/>
                  <a:pt x="245" y="8488"/>
                  <a:pt x="269" y="8536"/>
                </a:cubicBezTo>
                <a:cubicBezTo>
                  <a:pt x="269" y="8585"/>
                  <a:pt x="269" y="8610"/>
                  <a:pt x="293" y="8658"/>
                </a:cubicBezTo>
                <a:cubicBezTo>
                  <a:pt x="318" y="8853"/>
                  <a:pt x="367" y="9049"/>
                  <a:pt x="391" y="9268"/>
                </a:cubicBezTo>
                <a:cubicBezTo>
                  <a:pt x="440" y="9463"/>
                  <a:pt x="513" y="9683"/>
                  <a:pt x="562" y="9878"/>
                </a:cubicBezTo>
                <a:cubicBezTo>
                  <a:pt x="635" y="10073"/>
                  <a:pt x="708" y="10268"/>
                  <a:pt x="806" y="10488"/>
                </a:cubicBezTo>
                <a:lnTo>
                  <a:pt x="806" y="10561"/>
                </a:lnTo>
                <a:cubicBezTo>
                  <a:pt x="806" y="10609"/>
                  <a:pt x="806" y="10683"/>
                  <a:pt x="830" y="10756"/>
                </a:cubicBezTo>
                <a:lnTo>
                  <a:pt x="903" y="11024"/>
                </a:lnTo>
                <a:lnTo>
                  <a:pt x="952" y="11097"/>
                </a:lnTo>
                <a:lnTo>
                  <a:pt x="1220" y="11097"/>
                </a:lnTo>
                <a:cubicBezTo>
                  <a:pt x="1391" y="11097"/>
                  <a:pt x="1586" y="11073"/>
                  <a:pt x="1781" y="11024"/>
                </a:cubicBezTo>
                <a:cubicBezTo>
                  <a:pt x="2171" y="10902"/>
                  <a:pt x="2537" y="10609"/>
                  <a:pt x="2488" y="10146"/>
                </a:cubicBezTo>
                <a:lnTo>
                  <a:pt x="2537" y="10146"/>
                </a:lnTo>
                <a:cubicBezTo>
                  <a:pt x="2537" y="10146"/>
                  <a:pt x="2464" y="10000"/>
                  <a:pt x="2464" y="10000"/>
                </a:cubicBezTo>
                <a:cubicBezTo>
                  <a:pt x="2415" y="9780"/>
                  <a:pt x="2318" y="9683"/>
                  <a:pt x="2366" y="9683"/>
                </a:cubicBezTo>
                <a:lnTo>
                  <a:pt x="2464" y="9975"/>
                </a:lnTo>
                <a:cubicBezTo>
                  <a:pt x="2445" y="9889"/>
                  <a:pt x="2441" y="9859"/>
                  <a:pt x="2447" y="9859"/>
                </a:cubicBezTo>
                <a:cubicBezTo>
                  <a:pt x="2457" y="9859"/>
                  <a:pt x="2493" y="9931"/>
                  <a:pt x="2537" y="9975"/>
                </a:cubicBezTo>
                <a:cubicBezTo>
                  <a:pt x="2488" y="9878"/>
                  <a:pt x="2488" y="9805"/>
                  <a:pt x="2464" y="9731"/>
                </a:cubicBezTo>
                <a:cubicBezTo>
                  <a:pt x="2458" y="9720"/>
                  <a:pt x="2455" y="9715"/>
                  <a:pt x="2454" y="9715"/>
                </a:cubicBezTo>
                <a:cubicBezTo>
                  <a:pt x="2450" y="9715"/>
                  <a:pt x="2464" y="9767"/>
                  <a:pt x="2464" y="9805"/>
                </a:cubicBezTo>
                <a:cubicBezTo>
                  <a:pt x="2391" y="9683"/>
                  <a:pt x="2318" y="9536"/>
                  <a:pt x="2269" y="9414"/>
                </a:cubicBezTo>
                <a:cubicBezTo>
                  <a:pt x="2220" y="9195"/>
                  <a:pt x="2342" y="9366"/>
                  <a:pt x="2269" y="9097"/>
                </a:cubicBezTo>
                <a:cubicBezTo>
                  <a:pt x="2220" y="8878"/>
                  <a:pt x="2171" y="8683"/>
                  <a:pt x="2123" y="8463"/>
                </a:cubicBezTo>
                <a:lnTo>
                  <a:pt x="2049" y="8122"/>
                </a:lnTo>
                <a:lnTo>
                  <a:pt x="2049" y="8049"/>
                </a:lnTo>
                <a:lnTo>
                  <a:pt x="2049" y="8024"/>
                </a:lnTo>
                <a:cubicBezTo>
                  <a:pt x="2049" y="7975"/>
                  <a:pt x="2049" y="7951"/>
                  <a:pt x="2074" y="7927"/>
                </a:cubicBezTo>
                <a:lnTo>
                  <a:pt x="2074" y="7878"/>
                </a:lnTo>
                <a:lnTo>
                  <a:pt x="2098" y="7878"/>
                </a:lnTo>
                <a:cubicBezTo>
                  <a:pt x="2123" y="7902"/>
                  <a:pt x="2098" y="7902"/>
                  <a:pt x="2123" y="7927"/>
                </a:cubicBezTo>
                <a:lnTo>
                  <a:pt x="2147" y="7927"/>
                </a:lnTo>
                <a:cubicBezTo>
                  <a:pt x="2147" y="7943"/>
                  <a:pt x="2147" y="7959"/>
                  <a:pt x="2147" y="7975"/>
                </a:cubicBezTo>
                <a:lnTo>
                  <a:pt x="2220" y="8049"/>
                </a:lnTo>
                <a:lnTo>
                  <a:pt x="2586" y="8317"/>
                </a:lnTo>
                <a:cubicBezTo>
                  <a:pt x="2635" y="8366"/>
                  <a:pt x="2708" y="8414"/>
                  <a:pt x="2781" y="8463"/>
                </a:cubicBezTo>
                <a:cubicBezTo>
                  <a:pt x="2830" y="8512"/>
                  <a:pt x="2879" y="8536"/>
                  <a:pt x="3001" y="8634"/>
                </a:cubicBezTo>
                <a:lnTo>
                  <a:pt x="3635" y="9073"/>
                </a:lnTo>
                <a:cubicBezTo>
                  <a:pt x="4025" y="9317"/>
                  <a:pt x="4293" y="9463"/>
                  <a:pt x="4293" y="9463"/>
                </a:cubicBezTo>
                <a:lnTo>
                  <a:pt x="4342" y="9390"/>
                </a:lnTo>
                <a:cubicBezTo>
                  <a:pt x="4513" y="9463"/>
                  <a:pt x="4659" y="9561"/>
                  <a:pt x="4805" y="9683"/>
                </a:cubicBezTo>
                <a:cubicBezTo>
                  <a:pt x="4830" y="9731"/>
                  <a:pt x="4879" y="9756"/>
                  <a:pt x="4903" y="9780"/>
                </a:cubicBezTo>
                <a:lnTo>
                  <a:pt x="5025" y="9853"/>
                </a:lnTo>
                <a:lnTo>
                  <a:pt x="5220" y="9927"/>
                </a:lnTo>
                <a:cubicBezTo>
                  <a:pt x="5391" y="9951"/>
                  <a:pt x="5562" y="10000"/>
                  <a:pt x="5732" y="10097"/>
                </a:cubicBezTo>
                <a:cubicBezTo>
                  <a:pt x="5805" y="10024"/>
                  <a:pt x="5879" y="9951"/>
                  <a:pt x="5952" y="9878"/>
                </a:cubicBezTo>
                <a:lnTo>
                  <a:pt x="6025" y="9805"/>
                </a:lnTo>
                <a:cubicBezTo>
                  <a:pt x="6025" y="9780"/>
                  <a:pt x="6049" y="9756"/>
                  <a:pt x="6049" y="9731"/>
                </a:cubicBezTo>
                <a:cubicBezTo>
                  <a:pt x="6049" y="9731"/>
                  <a:pt x="6146" y="9654"/>
                  <a:pt x="6167" y="9654"/>
                </a:cubicBezTo>
                <a:cubicBezTo>
                  <a:pt x="6170" y="9654"/>
                  <a:pt x="6171" y="9656"/>
                  <a:pt x="6171" y="9658"/>
                </a:cubicBezTo>
                <a:cubicBezTo>
                  <a:pt x="6171" y="9585"/>
                  <a:pt x="6269" y="9536"/>
                  <a:pt x="6342" y="9463"/>
                </a:cubicBezTo>
                <a:cubicBezTo>
                  <a:pt x="6357" y="9440"/>
                  <a:pt x="6361" y="9431"/>
                  <a:pt x="6357" y="9431"/>
                </a:cubicBezTo>
                <a:cubicBezTo>
                  <a:pt x="6349" y="9431"/>
                  <a:pt x="6310" y="9471"/>
                  <a:pt x="6293" y="9488"/>
                </a:cubicBezTo>
                <a:lnTo>
                  <a:pt x="6366" y="9390"/>
                </a:lnTo>
                <a:cubicBezTo>
                  <a:pt x="6366" y="9382"/>
                  <a:pt x="6369" y="9379"/>
                  <a:pt x="6373" y="9379"/>
                </a:cubicBezTo>
                <a:cubicBezTo>
                  <a:pt x="6378" y="9379"/>
                  <a:pt x="6385" y="9384"/>
                  <a:pt x="6388" y="9388"/>
                </a:cubicBezTo>
                <a:lnTo>
                  <a:pt x="6388" y="9388"/>
                </a:lnTo>
                <a:cubicBezTo>
                  <a:pt x="6395" y="9378"/>
                  <a:pt x="6405" y="9361"/>
                  <a:pt x="6415" y="9341"/>
                </a:cubicBezTo>
                <a:cubicBezTo>
                  <a:pt x="6464" y="9244"/>
                  <a:pt x="6586" y="9097"/>
                  <a:pt x="7074" y="8488"/>
                </a:cubicBezTo>
                <a:cubicBezTo>
                  <a:pt x="7025" y="8366"/>
                  <a:pt x="6976" y="8268"/>
                  <a:pt x="6927" y="8146"/>
                </a:cubicBezTo>
                <a:lnTo>
                  <a:pt x="6854" y="8000"/>
                </a:lnTo>
                <a:cubicBezTo>
                  <a:pt x="6830" y="7951"/>
                  <a:pt x="6805" y="7878"/>
                  <a:pt x="6805" y="7829"/>
                </a:cubicBezTo>
                <a:cubicBezTo>
                  <a:pt x="6757" y="7658"/>
                  <a:pt x="6708" y="7463"/>
                  <a:pt x="6683" y="7268"/>
                </a:cubicBezTo>
                <a:cubicBezTo>
                  <a:pt x="6659" y="7171"/>
                  <a:pt x="6635" y="7073"/>
                  <a:pt x="6610" y="6975"/>
                </a:cubicBezTo>
                <a:lnTo>
                  <a:pt x="6586" y="6683"/>
                </a:lnTo>
                <a:lnTo>
                  <a:pt x="6562" y="6561"/>
                </a:lnTo>
                <a:lnTo>
                  <a:pt x="6562" y="6488"/>
                </a:lnTo>
                <a:lnTo>
                  <a:pt x="6562" y="6366"/>
                </a:lnTo>
                <a:cubicBezTo>
                  <a:pt x="6562" y="6024"/>
                  <a:pt x="6562" y="5707"/>
                  <a:pt x="6586" y="5366"/>
                </a:cubicBezTo>
                <a:cubicBezTo>
                  <a:pt x="6586" y="5219"/>
                  <a:pt x="6610" y="5073"/>
                  <a:pt x="6610" y="4927"/>
                </a:cubicBezTo>
                <a:lnTo>
                  <a:pt x="6610" y="4878"/>
                </a:lnTo>
                <a:cubicBezTo>
                  <a:pt x="6598" y="4854"/>
                  <a:pt x="6598" y="4854"/>
                  <a:pt x="6592" y="4854"/>
                </a:cubicBezTo>
                <a:cubicBezTo>
                  <a:pt x="6586" y="4854"/>
                  <a:pt x="6574" y="4854"/>
                  <a:pt x="6537" y="4829"/>
                </a:cubicBezTo>
                <a:cubicBezTo>
                  <a:pt x="6464" y="4780"/>
                  <a:pt x="6561" y="4805"/>
                  <a:pt x="6537" y="4756"/>
                </a:cubicBezTo>
                <a:lnTo>
                  <a:pt x="6537" y="4756"/>
                </a:lnTo>
                <a:cubicBezTo>
                  <a:pt x="6562" y="4805"/>
                  <a:pt x="6586" y="4805"/>
                  <a:pt x="6586" y="4805"/>
                </a:cubicBezTo>
                <a:cubicBezTo>
                  <a:pt x="6586" y="4805"/>
                  <a:pt x="6586" y="4805"/>
                  <a:pt x="6635" y="4902"/>
                </a:cubicBezTo>
                <a:lnTo>
                  <a:pt x="6610" y="4805"/>
                </a:lnTo>
                <a:lnTo>
                  <a:pt x="6635" y="4854"/>
                </a:lnTo>
                <a:cubicBezTo>
                  <a:pt x="6635" y="4854"/>
                  <a:pt x="6635" y="4829"/>
                  <a:pt x="6635" y="4829"/>
                </a:cubicBezTo>
                <a:cubicBezTo>
                  <a:pt x="6635" y="4800"/>
                  <a:pt x="6635" y="4790"/>
                  <a:pt x="6636" y="4790"/>
                </a:cubicBezTo>
                <a:cubicBezTo>
                  <a:pt x="6638" y="4790"/>
                  <a:pt x="6644" y="4814"/>
                  <a:pt x="6659" y="4829"/>
                </a:cubicBezTo>
                <a:cubicBezTo>
                  <a:pt x="6659" y="4829"/>
                  <a:pt x="6659" y="4805"/>
                  <a:pt x="6683" y="4780"/>
                </a:cubicBezTo>
                <a:lnTo>
                  <a:pt x="6708" y="4780"/>
                </a:lnTo>
                <a:cubicBezTo>
                  <a:pt x="6708" y="4780"/>
                  <a:pt x="6708" y="4756"/>
                  <a:pt x="6757" y="4756"/>
                </a:cubicBezTo>
                <a:cubicBezTo>
                  <a:pt x="6781" y="4756"/>
                  <a:pt x="6757" y="4756"/>
                  <a:pt x="6757" y="4780"/>
                </a:cubicBezTo>
                <a:lnTo>
                  <a:pt x="6830" y="4854"/>
                </a:lnTo>
                <a:cubicBezTo>
                  <a:pt x="6903" y="4902"/>
                  <a:pt x="6976" y="4951"/>
                  <a:pt x="6976" y="5000"/>
                </a:cubicBezTo>
                <a:cubicBezTo>
                  <a:pt x="7053" y="5058"/>
                  <a:pt x="7238" y="5269"/>
                  <a:pt x="7299" y="5269"/>
                </a:cubicBezTo>
                <a:cubicBezTo>
                  <a:pt x="7315" y="5269"/>
                  <a:pt x="7323" y="5255"/>
                  <a:pt x="7318" y="5219"/>
                </a:cubicBezTo>
                <a:lnTo>
                  <a:pt x="7318" y="5219"/>
                </a:lnTo>
                <a:cubicBezTo>
                  <a:pt x="7337" y="5278"/>
                  <a:pt x="7483" y="5479"/>
                  <a:pt x="7450" y="5479"/>
                </a:cubicBezTo>
                <a:cubicBezTo>
                  <a:pt x="7443" y="5479"/>
                  <a:pt x="7424" y="5467"/>
                  <a:pt x="7391" y="5439"/>
                </a:cubicBezTo>
                <a:lnTo>
                  <a:pt x="7391" y="5439"/>
                </a:lnTo>
                <a:cubicBezTo>
                  <a:pt x="7464" y="5512"/>
                  <a:pt x="7537" y="5610"/>
                  <a:pt x="7635" y="5683"/>
                </a:cubicBezTo>
                <a:lnTo>
                  <a:pt x="7537" y="5536"/>
                </a:lnTo>
                <a:lnTo>
                  <a:pt x="7537" y="5536"/>
                </a:lnTo>
                <a:cubicBezTo>
                  <a:pt x="7732" y="5780"/>
                  <a:pt x="7952" y="6000"/>
                  <a:pt x="8196" y="6195"/>
                </a:cubicBezTo>
                <a:lnTo>
                  <a:pt x="8098" y="6073"/>
                </a:lnTo>
                <a:lnTo>
                  <a:pt x="8098" y="6073"/>
                </a:lnTo>
                <a:cubicBezTo>
                  <a:pt x="8269" y="6244"/>
                  <a:pt x="8440" y="6414"/>
                  <a:pt x="8440" y="6536"/>
                </a:cubicBezTo>
                <a:lnTo>
                  <a:pt x="8464" y="6561"/>
                </a:lnTo>
                <a:lnTo>
                  <a:pt x="8805" y="6902"/>
                </a:lnTo>
                <a:cubicBezTo>
                  <a:pt x="9000" y="7097"/>
                  <a:pt x="9220" y="7292"/>
                  <a:pt x="9439" y="7488"/>
                </a:cubicBezTo>
                <a:lnTo>
                  <a:pt x="9293" y="7317"/>
                </a:lnTo>
                <a:lnTo>
                  <a:pt x="9293" y="7317"/>
                </a:lnTo>
                <a:cubicBezTo>
                  <a:pt x="9415" y="7414"/>
                  <a:pt x="9659" y="7634"/>
                  <a:pt x="9952" y="7878"/>
                </a:cubicBezTo>
                <a:cubicBezTo>
                  <a:pt x="10122" y="7853"/>
                  <a:pt x="10269" y="7829"/>
                  <a:pt x="10391" y="7805"/>
                </a:cubicBezTo>
                <a:cubicBezTo>
                  <a:pt x="10513" y="7805"/>
                  <a:pt x="10683" y="7780"/>
                  <a:pt x="10830" y="7756"/>
                </a:cubicBezTo>
                <a:cubicBezTo>
                  <a:pt x="10952" y="7707"/>
                  <a:pt x="11074" y="7634"/>
                  <a:pt x="11196" y="7561"/>
                </a:cubicBezTo>
                <a:lnTo>
                  <a:pt x="11391" y="7463"/>
                </a:lnTo>
                <a:cubicBezTo>
                  <a:pt x="11439" y="7414"/>
                  <a:pt x="11488" y="7390"/>
                  <a:pt x="11586" y="7341"/>
                </a:cubicBezTo>
                <a:cubicBezTo>
                  <a:pt x="11683" y="6878"/>
                  <a:pt x="11781" y="6414"/>
                  <a:pt x="11854" y="5951"/>
                </a:cubicBezTo>
                <a:lnTo>
                  <a:pt x="11854" y="5951"/>
                </a:lnTo>
                <a:cubicBezTo>
                  <a:pt x="11854" y="5951"/>
                  <a:pt x="11830" y="6024"/>
                  <a:pt x="11805" y="6097"/>
                </a:cubicBezTo>
                <a:lnTo>
                  <a:pt x="11757" y="6219"/>
                </a:lnTo>
                <a:lnTo>
                  <a:pt x="11757" y="6146"/>
                </a:lnTo>
                <a:cubicBezTo>
                  <a:pt x="11757" y="6073"/>
                  <a:pt x="11757" y="6000"/>
                  <a:pt x="11781" y="5951"/>
                </a:cubicBezTo>
                <a:cubicBezTo>
                  <a:pt x="11781" y="5805"/>
                  <a:pt x="11805" y="5658"/>
                  <a:pt x="11805" y="5658"/>
                </a:cubicBezTo>
                <a:cubicBezTo>
                  <a:pt x="11805" y="5698"/>
                  <a:pt x="11886" y="5900"/>
                  <a:pt x="11890" y="6000"/>
                </a:cubicBezTo>
                <a:lnTo>
                  <a:pt x="11890" y="6000"/>
                </a:lnTo>
                <a:cubicBezTo>
                  <a:pt x="11911" y="5905"/>
                  <a:pt x="11935" y="5778"/>
                  <a:pt x="11976" y="5634"/>
                </a:cubicBezTo>
                <a:cubicBezTo>
                  <a:pt x="11976" y="5536"/>
                  <a:pt x="12000" y="5439"/>
                  <a:pt x="12025" y="5341"/>
                </a:cubicBezTo>
                <a:cubicBezTo>
                  <a:pt x="12025" y="5244"/>
                  <a:pt x="12049" y="5195"/>
                  <a:pt x="12049" y="5122"/>
                </a:cubicBezTo>
                <a:cubicBezTo>
                  <a:pt x="12098" y="4854"/>
                  <a:pt x="12147" y="4512"/>
                  <a:pt x="12196" y="4122"/>
                </a:cubicBezTo>
                <a:cubicBezTo>
                  <a:pt x="12220" y="3878"/>
                  <a:pt x="12244" y="3610"/>
                  <a:pt x="12293" y="3341"/>
                </a:cubicBezTo>
                <a:cubicBezTo>
                  <a:pt x="12293" y="3219"/>
                  <a:pt x="12317" y="3122"/>
                  <a:pt x="12342" y="3000"/>
                </a:cubicBezTo>
                <a:cubicBezTo>
                  <a:pt x="12342" y="2927"/>
                  <a:pt x="12366" y="2829"/>
                  <a:pt x="12391" y="2756"/>
                </a:cubicBezTo>
                <a:cubicBezTo>
                  <a:pt x="12391" y="2707"/>
                  <a:pt x="12415" y="2683"/>
                  <a:pt x="12439" y="2658"/>
                </a:cubicBezTo>
                <a:cubicBezTo>
                  <a:pt x="12439" y="2683"/>
                  <a:pt x="12464" y="2707"/>
                  <a:pt x="12464" y="2732"/>
                </a:cubicBezTo>
                <a:cubicBezTo>
                  <a:pt x="12488" y="2805"/>
                  <a:pt x="12513" y="2902"/>
                  <a:pt x="12513" y="2976"/>
                </a:cubicBezTo>
                <a:cubicBezTo>
                  <a:pt x="12531" y="2976"/>
                  <a:pt x="12521" y="2903"/>
                  <a:pt x="12538" y="2903"/>
                </a:cubicBezTo>
                <a:cubicBezTo>
                  <a:pt x="12543" y="2903"/>
                  <a:pt x="12550" y="2910"/>
                  <a:pt x="12561" y="2927"/>
                </a:cubicBezTo>
                <a:cubicBezTo>
                  <a:pt x="12561" y="2976"/>
                  <a:pt x="12561" y="3000"/>
                  <a:pt x="12561" y="3024"/>
                </a:cubicBezTo>
                <a:cubicBezTo>
                  <a:pt x="12561" y="3024"/>
                  <a:pt x="12575" y="3065"/>
                  <a:pt x="12582" y="3065"/>
                </a:cubicBezTo>
                <a:cubicBezTo>
                  <a:pt x="12584" y="3065"/>
                  <a:pt x="12586" y="3061"/>
                  <a:pt x="12586" y="3049"/>
                </a:cubicBezTo>
                <a:cubicBezTo>
                  <a:pt x="12561" y="2951"/>
                  <a:pt x="12561" y="2854"/>
                  <a:pt x="12537" y="2732"/>
                </a:cubicBezTo>
                <a:lnTo>
                  <a:pt x="12537" y="2732"/>
                </a:lnTo>
                <a:lnTo>
                  <a:pt x="12610" y="2854"/>
                </a:lnTo>
                <a:lnTo>
                  <a:pt x="12610" y="2927"/>
                </a:lnTo>
                <a:cubicBezTo>
                  <a:pt x="12610" y="2927"/>
                  <a:pt x="12628" y="2873"/>
                  <a:pt x="12664" y="2873"/>
                </a:cubicBezTo>
                <a:cubicBezTo>
                  <a:pt x="12670" y="2873"/>
                  <a:pt x="12676" y="2874"/>
                  <a:pt x="12683" y="2878"/>
                </a:cubicBezTo>
                <a:cubicBezTo>
                  <a:pt x="12708" y="2878"/>
                  <a:pt x="12708" y="2902"/>
                  <a:pt x="12732" y="2927"/>
                </a:cubicBezTo>
                <a:cubicBezTo>
                  <a:pt x="12781" y="3049"/>
                  <a:pt x="12854" y="3146"/>
                  <a:pt x="12927" y="3244"/>
                </a:cubicBezTo>
                <a:cubicBezTo>
                  <a:pt x="13074" y="3488"/>
                  <a:pt x="13220" y="3707"/>
                  <a:pt x="13366" y="3951"/>
                </a:cubicBezTo>
                <a:cubicBezTo>
                  <a:pt x="13342" y="3951"/>
                  <a:pt x="13269" y="3854"/>
                  <a:pt x="13171" y="3756"/>
                </a:cubicBezTo>
                <a:lnTo>
                  <a:pt x="13171" y="3756"/>
                </a:lnTo>
                <a:cubicBezTo>
                  <a:pt x="13220" y="3829"/>
                  <a:pt x="13269" y="3902"/>
                  <a:pt x="13317" y="4000"/>
                </a:cubicBezTo>
                <a:cubicBezTo>
                  <a:pt x="13309" y="3973"/>
                  <a:pt x="13309" y="3963"/>
                  <a:pt x="13314" y="3963"/>
                </a:cubicBezTo>
                <a:cubicBezTo>
                  <a:pt x="13335" y="3963"/>
                  <a:pt x="13438" y="4115"/>
                  <a:pt x="13446" y="4115"/>
                </a:cubicBezTo>
                <a:cubicBezTo>
                  <a:pt x="13448" y="4115"/>
                  <a:pt x="13446" y="4110"/>
                  <a:pt x="13439" y="4097"/>
                </a:cubicBezTo>
                <a:lnTo>
                  <a:pt x="13439" y="4097"/>
                </a:lnTo>
                <a:cubicBezTo>
                  <a:pt x="13781" y="4415"/>
                  <a:pt x="14025" y="4951"/>
                  <a:pt x="14317" y="5268"/>
                </a:cubicBezTo>
                <a:cubicBezTo>
                  <a:pt x="14415" y="5244"/>
                  <a:pt x="16171" y="5097"/>
                  <a:pt x="16244" y="5049"/>
                </a:cubicBezTo>
                <a:cubicBezTo>
                  <a:pt x="16317" y="5146"/>
                  <a:pt x="16391" y="5268"/>
                  <a:pt x="16415" y="5293"/>
                </a:cubicBezTo>
                <a:cubicBezTo>
                  <a:pt x="16366" y="5171"/>
                  <a:pt x="16293" y="5049"/>
                  <a:pt x="16195" y="4927"/>
                </a:cubicBezTo>
                <a:lnTo>
                  <a:pt x="16122" y="4951"/>
                </a:lnTo>
                <a:cubicBezTo>
                  <a:pt x="15952" y="4707"/>
                  <a:pt x="16122" y="4878"/>
                  <a:pt x="15952" y="4634"/>
                </a:cubicBezTo>
                <a:cubicBezTo>
                  <a:pt x="15956" y="4629"/>
                  <a:pt x="15962" y="4627"/>
                  <a:pt x="15968" y="4627"/>
                </a:cubicBezTo>
                <a:cubicBezTo>
                  <a:pt x="16028" y="4627"/>
                  <a:pt x="16161" y="4823"/>
                  <a:pt x="16293" y="5000"/>
                </a:cubicBezTo>
                <a:cubicBezTo>
                  <a:pt x="16171" y="4829"/>
                  <a:pt x="16073" y="4634"/>
                  <a:pt x="15976" y="4585"/>
                </a:cubicBezTo>
                <a:cubicBezTo>
                  <a:pt x="15878" y="4390"/>
                  <a:pt x="16049" y="4585"/>
                  <a:pt x="15927" y="4341"/>
                </a:cubicBezTo>
                <a:cubicBezTo>
                  <a:pt x="15781" y="4195"/>
                  <a:pt x="15659" y="4049"/>
                  <a:pt x="15561" y="3878"/>
                </a:cubicBezTo>
                <a:cubicBezTo>
                  <a:pt x="15342" y="3439"/>
                  <a:pt x="15098" y="3293"/>
                  <a:pt x="14903" y="2878"/>
                </a:cubicBezTo>
                <a:lnTo>
                  <a:pt x="14903" y="2878"/>
                </a:lnTo>
                <a:lnTo>
                  <a:pt x="14927" y="2927"/>
                </a:lnTo>
                <a:cubicBezTo>
                  <a:pt x="14882" y="2791"/>
                  <a:pt x="14689" y="2570"/>
                  <a:pt x="14564" y="2325"/>
                </a:cubicBezTo>
                <a:lnTo>
                  <a:pt x="14564" y="2325"/>
                </a:lnTo>
                <a:cubicBezTo>
                  <a:pt x="14571" y="2347"/>
                  <a:pt x="14571" y="2363"/>
                  <a:pt x="14562" y="2363"/>
                </a:cubicBezTo>
                <a:cubicBezTo>
                  <a:pt x="14552" y="2363"/>
                  <a:pt x="14528" y="2338"/>
                  <a:pt x="14488" y="2268"/>
                </a:cubicBezTo>
                <a:cubicBezTo>
                  <a:pt x="14147" y="1732"/>
                  <a:pt x="13903" y="1390"/>
                  <a:pt x="13659" y="951"/>
                </a:cubicBezTo>
                <a:lnTo>
                  <a:pt x="13391" y="659"/>
                </a:lnTo>
                <a:lnTo>
                  <a:pt x="130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19"/>
          <p:cNvSpPr/>
          <p:nvPr/>
        </p:nvSpPr>
        <p:spPr>
          <a:xfrm rot="-8386458">
            <a:off x="8748161" y="4004642"/>
            <a:ext cx="377433" cy="314520"/>
          </a:xfrm>
          <a:custGeom>
            <a:avLst/>
            <a:gdLst/>
            <a:ahLst/>
            <a:cxnLst/>
            <a:rect l="l" t="t" r="r" b="b"/>
            <a:pathLst>
              <a:path w="15952" h="13293" extrusionOk="0">
                <a:moveTo>
                  <a:pt x="1965" y="4136"/>
                </a:moveTo>
                <a:cubicBezTo>
                  <a:pt x="1969" y="4136"/>
                  <a:pt x="1973" y="4139"/>
                  <a:pt x="1976" y="4147"/>
                </a:cubicBezTo>
                <a:lnTo>
                  <a:pt x="1853" y="4285"/>
                </a:lnTo>
                <a:lnTo>
                  <a:pt x="1853" y="4285"/>
                </a:lnTo>
                <a:cubicBezTo>
                  <a:pt x="1921" y="4199"/>
                  <a:pt x="1947" y="4136"/>
                  <a:pt x="1965" y="4136"/>
                </a:cubicBezTo>
                <a:close/>
                <a:moveTo>
                  <a:pt x="4077" y="7219"/>
                </a:moveTo>
                <a:lnTo>
                  <a:pt x="4077" y="7219"/>
                </a:lnTo>
                <a:cubicBezTo>
                  <a:pt x="4076" y="7219"/>
                  <a:pt x="4075" y="7219"/>
                  <a:pt x="4074" y="7220"/>
                </a:cubicBezTo>
                <a:cubicBezTo>
                  <a:pt x="4076" y="7220"/>
                  <a:pt x="4077" y="7219"/>
                  <a:pt x="4077" y="7219"/>
                </a:cubicBezTo>
                <a:close/>
                <a:moveTo>
                  <a:pt x="10333" y="9981"/>
                </a:moveTo>
                <a:lnTo>
                  <a:pt x="10293" y="10000"/>
                </a:lnTo>
                <a:cubicBezTo>
                  <a:pt x="10305" y="10000"/>
                  <a:pt x="10318" y="9993"/>
                  <a:pt x="10333" y="9981"/>
                </a:cubicBezTo>
                <a:close/>
                <a:moveTo>
                  <a:pt x="3928" y="0"/>
                </a:moveTo>
                <a:lnTo>
                  <a:pt x="3684" y="195"/>
                </a:lnTo>
                <a:lnTo>
                  <a:pt x="3708" y="122"/>
                </a:lnTo>
                <a:lnTo>
                  <a:pt x="3708" y="122"/>
                </a:lnTo>
                <a:cubicBezTo>
                  <a:pt x="3464" y="293"/>
                  <a:pt x="3171" y="537"/>
                  <a:pt x="2879" y="756"/>
                </a:cubicBezTo>
                <a:cubicBezTo>
                  <a:pt x="2732" y="854"/>
                  <a:pt x="2586" y="976"/>
                  <a:pt x="2464" y="1098"/>
                </a:cubicBezTo>
                <a:lnTo>
                  <a:pt x="2147" y="1366"/>
                </a:lnTo>
                <a:cubicBezTo>
                  <a:pt x="2074" y="1464"/>
                  <a:pt x="1976" y="1537"/>
                  <a:pt x="1879" y="1610"/>
                </a:cubicBezTo>
                <a:cubicBezTo>
                  <a:pt x="1757" y="1708"/>
                  <a:pt x="1806" y="1683"/>
                  <a:pt x="1757" y="1732"/>
                </a:cubicBezTo>
                <a:lnTo>
                  <a:pt x="1659" y="1830"/>
                </a:lnTo>
                <a:cubicBezTo>
                  <a:pt x="1513" y="1951"/>
                  <a:pt x="1367" y="2098"/>
                  <a:pt x="1220" y="2244"/>
                </a:cubicBezTo>
                <a:cubicBezTo>
                  <a:pt x="1074" y="2390"/>
                  <a:pt x="952" y="2561"/>
                  <a:pt x="806" y="2732"/>
                </a:cubicBezTo>
                <a:cubicBezTo>
                  <a:pt x="684" y="2903"/>
                  <a:pt x="562" y="3073"/>
                  <a:pt x="440" y="3269"/>
                </a:cubicBezTo>
                <a:lnTo>
                  <a:pt x="391" y="3317"/>
                </a:lnTo>
                <a:cubicBezTo>
                  <a:pt x="342" y="3366"/>
                  <a:pt x="293" y="3415"/>
                  <a:pt x="245" y="3464"/>
                </a:cubicBezTo>
                <a:lnTo>
                  <a:pt x="50" y="3659"/>
                </a:lnTo>
                <a:lnTo>
                  <a:pt x="1" y="3732"/>
                </a:lnTo>
                <a:cubicBezTo>
                  <a:pt x="50" y="3829"/>
                  <a:pt x="98" y="3903"/>
                  <a:pt x="147" y="3976"/>
                </a:cubicBezTo>
                <a:cubicBezTo>
                  <a:pt x="269" y="4122"/>
                  <a:pt x="391" y="4268"/>
                  <a:pt x="537" y="4390"/>
                </a:cubicBezTo>
                <a:cubicBezTo>
                  <a:pt x="731" y="4539"/>
                  <a:pt x="970" y="4661"/>
                  <a:pt x="1210" y="4661"/>
                </a:cubicBezTo>
                <a:cubicBezTo>
                  <a:pt x="1363" y="4661"/>
                  <a:pt x="1517" y="4611"/>
                  <a:pt x="1659" y="4488"/>
                </a:cubicBezTo>
                <a:lnTo>
                  <a:pt x="1684" y="4537"/>
                </a:lnTo>
                <a:cubicBezTo>
                  <a:pt x="1684" y="4537"/>
                  <a:pt x="1781" y="4366"/>
                  <a:pt x="1781" y="4366"/>
                </a:cubicBezTo>
                <a:cubicBezTo>
                  <a:pt x="1794" y="4351"/>
                  <a:pt x="1806" y="4338"/>
                  <a:pt x="1816" y="4327"/>
                </a:cubicBezTo>
                <a:lnTo>
                  <a:pt x="1816" y="4327"/>
                </a:lnTo>
                <a:lnTo>
                  <a:pt x="1781" y="4366"/>
                </a:lnTo>
                <a:cubicBezTo>
                  <a:pt x="1801" y="4346"/>
                  <a:pt x="1819" y="4327"/>
                  <a:pt x="1835" y="4308"/>
                </a:cubicBezTo>
                <a:lnTo>
                  <a:pt x="1835" y="4308"/>
                </a:lnTo>
                <a:cubicBezTo>
                  <a:pt x="1850" y="4293"/>
                  <a:pt x="1860" y="4287"/>
                  <a:pt x="1865" y="4287"/>
                </a:cubicBezTo>
                <a:cubicBezTo>
                  <a:pt x="1883" y="4287"/>
                  <a:pt x="1846" y="4367"/>
                  <a:pt x="1830" y="4415"/>
                </a:cubicBezTo>
                <a:cubicBezTo>
                  <a:pt x="1879" y="4366"/>
                  <a:pt x="1928" y="4293"/>
                  <a:pt x="2001" y="4244"/>
                </a:cubicBezTo>
                <a:cubicBezTo>
                  <a:pt x="2001" y="4229"/>
                  <a:pt x="1996" y="4223"/>
                  <a:pt x="1989" y="4223"/>
                </a:cubicBezTo>
                <a:cubicBezTo>
                  <a:pt x="1973" y="4223"/>
                  <a:pt x="1944" y="4252"/>
                  <a:pt x="1928" y="4268"/>
                </a:cubicBezTo>
                <a:cubicBezTo>
                  <a:pt x="2001" y="4147"/>
                  <a:pt x="2074" y="4025"/>
                  <a:pt x="2147" y="3903"/>
                </a:cubicBezTo>
                <a:cubicBezTo>
                  <a:pt x="2205" y="3836"/>
                  <a:pt x="2228" y="3825"/>
                  <a:pt x="2246" y="3825"/>
                </a:cubicBezTo>
                <a:cubicBezTo>
                  <a:pt x="2254" y="3825"/>
                  <a:pt x="2261" y="3827"/>
                  <a:pt x="2270" y="3827"/>
                </a:cubicBezTo>
                <a:cubicBezTo>
                  <a:pt x="2290" y="3827"/>
                  <a:pt x="2318" y="3815"/>
                  <a:pt x="2391" y="3732"/>
                </a:cubicBezTo>
                <a:cubicBezTo>
                  <a:pt x="2562" y="3537"/>
                  <a:pt x="2684" y="3390"/>
                  <a:pt x="2830" y="3244"/>
                </a:cubicBezTo>
                <a:lnTo>
                  <a:pt x="3074" y="3000"/>
                </a:lnTo>
                <a:lnTo>
                  <a:pt x="3123" y="2951"/>
                </a:lnTo>
                <a:lnTo>
                  <a:pt x="3147" y="2951"/>
                </a:lnTo>
                <a:cubicBezTo>
                  <a:pt x="3171" y="2927"/>
                  <a:pt x="3196" y="2903"/>
                  <a:pt x="3245" y="2903"/>
                </a:cubicBezTo>
                <a:lnTo>
                  <a:pt x="3293" y="2903"/>
                </a:lnTo>
                <a:cubicBezTo>
                  <a:pt x="3293" y="2903"/>
                  <a:pt x="3293" y="2927"/>
                  <a:pt x="3293" y="2927"/>
                </a:cubicBezTo>
                <a:cubicBezTo>
                  <a:pt x="3269" y="2951"/>
                  <a:pt x="3269" y="2951"/>
                  <a:pt x="3269" y="2976"/>
                </a:cubicBezTo>
                <a:cubicBezTo>
                  <a:pt x="3245" y="3000"/>
                  <a:pt x="3220" y="3025"/>
                  <a:pt x="3196" y="3025"/>
                </a:cubicBezTo>
                <a:lnTo>
                  <a:pt x="3220" y="3025"/>
                </a:lnTo>
                <a:lnTo>
                  <a:pt x="3220" y="3122"/>
                </a:lnTo>
                <a:cubicBezTo>
                  <a:pt x="3220" y="3269"/>
                  <a:pt x="3196" y="3439"/>
                  <a:pt x="3196" y="3586"/>
                </a:cubicBezTo>
                <a:lnTo>
                  <a:pt x="3196" y="3829"/>
                </a:lnTo>
                <a:lnTo>
                  <a:pt x="3196" y="4122"/>
                </a:lnTo>
                <a:lnTo>
                  <a:pt x="3196" y="4903"/>
                </a:lnTo>
                <a:cubicBezTo>
                  <a:pt x="3171" y="5268"/>
                  <a:pt x="3220" y="5561"/>
                  <a:pt x="3196" y="5586"/>
                </a:cubicBezTo>
                <a:lnTo>
                  <a:pt x="3293" y="5586"/>
                </a:lnTo>
                <a:cubicBezTo>
                  <a:pt x="3318" y="5756"/>
                  <a:pt x="3318" y="5951"/>
                  <a:pt x="3293" y="6122"/>
                </a:cubicBezTo>
                <a:cubicBezTo>
                  <a:pt x="3269" y="6171"/>
                  <a:pt x="3269" y="6220"/>
                  <a:pt x="3293" y="6268"/>
                </a:cubicBezTo>
                <a:lnTo>
                  <a:pt x="3293" y="6415"/>
                </a:lnTo>
                <a:cubicBezTo>
                  <a:pt x="3293" y="6464"/>
                  <a:pt x="3318" y="6537"/>
                  <a:pt x="3318" y="6610"/>
                </a:cubicBezTo>
                <a:cubicBezTo>
                  <a:pt x="3415" y="6756"/>
                  <a:pt x="3464" y="6927"/>
                  <a:pt x="3489" y="7122"/>
                </a:cubicBezTo>
                <a:lnTo>
                  <a:pt x="3781" y="7171"/>
                </a:lnTo>
                <a:lnTo>
                  <a:pt x="3952" y="7171"/>
                </a:lnTo>
                <a:cubicBezTo>
                  <a:pt x="3952" y="7171"/>
                  <a:pt x="4076" y="7212"/>
                  <a:pt x="4077" y="7219"/>
                </a:cubicBezTo>
                <a:lnTo>
                  <a:pt x="4077" y="7219"/>
                </a:lnTo>
                <a:cubicBezTo>
                  <a:pt x="4097" y="7212"/>
                  <a:pt x="4120" y="7210"/>
                  <a:pt x="4144" y="7210"/>
                </a:cubicBezTo>
                <a:cubicBezTo>
                  <a:pt x="4204" y="7210"/>
                  <a:pt x="4273" y="7227"/>
                  <a:pt x="4342" y="7244"/>
                </a:cubicBezTo>
                <a:cubicBezTo>
                  <a:pt x="4391" y="7244"/>
                  <a:pt x="4318" y="7244"/>
                  <a:pt x="4293" y="7220"/>
                </a:cubicBezTo>
                <a:lnTo>
                  <a:pt x="4293" y="7220"/>
                </a:lnTo>
                <a:lnTo>
                  <a:pt x="4415" y="7244"/>
                </a:lnTo>
                <a:lnTo>
                  <a:pt x="4464" y="7244"/>
                </a:lnTo>
                <a:cubicBezTo>
                  <a:pt x="4489" y="7244"/>
                  <a:pt x="4489" y="7268"/>
                  <a:pt x="4464" y="7268"/>
                </a:cubicBezTo>
                <a:lnTo>
                  <a:pt x="4513" y="7268"/>
                </a:lnTo>
                <a:cubicBezTo>
                  <a:pt x="4635" y="7268"/>
                  <a:pt x="4830" y="7268"/>
                  <a:pt x="5610" y="7342"/>
                </a:cubicBezTo>
                <a:lnTo>
                  <a:pt x="5806" y="7025"/>
                </a:lnTo>
                <a:lnTo>
                  <a:pt x="5903" y="6878"/>
                </a:lnTo>
                <a:cubicBezTo>
                  <a:pt x="5928" y="6829"/>
                  <a:pt x="5952" y="6781"/>
                  <a:pt x="6001" y="6732"/>
                </a:cubicBezTo>
                <a:lnTo>
                  <a:pt x="6391" y="6317"/>
                </a:lnTo>
                <a:cubicBezTo>
                  <a:pt x="6464" y="6244"/>
                  <a:pt x="6537" y="6171"/>
                  <a:pt x="6586" y="6098"/>
                </a:cubicBezTo>
                <a:lnTo>
                  <a:pt x="6806" y="5927"/>
                </a:lnTo>
                <a:lnTo>
                  <a:pt x="6927" y="5829"/>
                </a:lnTo>
                <a:lnTo>
                  <a:pt x="6976" y="5805"/>
                </a:lnTo>
                <a:lnTo>
                  <a:pt x="7074" y="5732"/>
                </a:lnTo>
                <a:cubicBezTo>
                  <a:pt x="7342" y="5537"/>
                  <a:pt x="7610" y="5342"/>
                  <a:pt x="7903" y="5195"/>
                </a:cubicBezTo>
                <a:cubicBezTo>
                  <a:pt x="8025" y="5098"/>
                  <a:pt x="8171" y="5025"/>
                  <a:pt x="8293" y="4951"/>
                </a:cubicBezTo>
                <a:lnTo>
                  <a:pt x="8342" y="4951"/>
                </a:lnTo>
                <a:lnTo>
                  <a:pt x="8342" y="4854"/>
                </a:lnTo>
                <a:cubicBezTo>
                  <a:pt x="8342" y="4825"/>
                  <a:pt x="8346" y="4819"/>
                  <a:pt x="8352" y="4819"/>
                </a:cubicBezTo>
                <a:cubicBezTo>
                  <a:pt x="8356" y="4819"/>
                  <a:pt x="8363" y="4823"/>
                  <a:pt x="8370" y="4823"/>
                </a:cubicBezTo>
                <a:cubicBezTo>
                  <a:pt x="8376" y="4823"/>
                  <a:pt x="8384" y="4820"/>
                  <a:pt x="8391" y="4805"/>
                </a:cubicBezTo>
                <a:lnTo>
                  <a:pt x="8391" y="4878"/>
                </a:lnTo>
                <a:cubicBezTo>
                  <a:pt x="8391" y="4878"/>
                  <a:pt x="8391" y="4878"/>
                  <a:pt x="8366" y="4927"/>
                </a:cubicBezTo>
                <a:lnTo>
                  <a:pt x="8366" y="4927"/>
                </a:lnTo>
                <a:lnTo>
                  <a:pt x="8391" y="4903"/>
                </a:lnTo>
                <a:cubicBezTo>
                  <a:pt x="8405" y="4895"/>
                  <a:pt x="8413" y="4893"/>
                  <a:pt x="8417" y="4893"/>
                </a:cubicBezTo>
                <a:cubicBezTo>
                  <a:pt x="8425" y="4893"/>
                  <a:pt x="8408" y="4910"/>
                  <a:pt x="8391" y="4927"/>
                </a:cubicBezTo>
                <a:lnTo>
                  <a:pt x="8440" y="4927"/>
                </a:lnTo>
                <a:cubicBezTo>
                  <a:pt x="8464" y="4927"/>
                  <a:pt x="8464" y="4951"/>
                  <a:pt x="8440" y="4976"/>
                </a:cubicBezTo>
                <a:lnTo>
                  <a:pt x="8464" y="4976"/>
                </a:lnTo>
                <a:cubicBezTo>
                  <a:pt x="8464" y="5000"/>
                  <a:pt x="8464" y="5049"/>
                  <a:pt x="8464" y="5098"/>
                </a:cubicBezTo>
                <a:cubicBezTo>
                  <a:pt x="8464" y="5171"/>
                  <a:pt x="8464" y="5244"/>
                  <a:pt x="8415" y="5293"/>
                </a:cubicBezTo>
                <a:cubicBezTo>
                  <a:pt x="8415" y="5399"/>
                  <a:pt x="8342" y="5706"/>
                  <a:pt x="8386" y="5706"/>
                </a:cubicBezTo>
                <a:cubicBezTo>
                  <a:pt x="8393" y="5706"/>
                  <a:pt x="8402" y="5699"/>
                  <a:pt x="8415" y="5683"/>
                </a:cubicBezTo>
                <a:lnTo>
                  <a:pt x="8415" y="5683"/>
                </a:lnTo>
                <a:cubicBezTo>
                  <a:pt x="8378" y="5739"/>
                  <a:pt x="8327" y="5951"/>
                  <a:pt x="8304" y="5951"/>
                </a:cubicBezTo>
                <a:cubicBezTo>
                  <a:pt x="8297" y="5951"/>
                  <a:pt x="8293" y="5930"/>
                  <a:pt x="8293" y="5878"/>
                </a:cubicBezTo>
                <a:cubicBezTo>
                  <a:pt x="8269" y="5976"/>
                  <a:pt x="8245" y="6098"/>
                  <a:pt x="8245" y="6195"/>
                </a:cubicBezTo>
                <a:lnTo>
                  <a:pt x="8293" y="6049"/>
                </a:lnTo>
                <a:lnTo>
                  <a:pt x="8293" y="6049"/>
                </a:lnTo>
                <a:cubicBezTo>
                  <a:pt x="8196" y="6342"/>
                  <a:pt x="8147" y="6659"/>
                  <a:pt x="8098" y="6951"/>
                </a:cubicBezTo>
                <a:lnTo>
                  <a:pt x="8171" y="6805"/>
                </a:lnTo>
                <a:lnTo>
                  <a:pt x="8171" y="6805"/>
                </a:lnTo>
                <a:cubicBezTo>
                  <a:pt x="8147" y="7000"/>
                  <a:pt x="8074" y="7195"/>
                  <a:pt x="7976" y="7366"/>
                </a:cubicBezTo>
                <a:lnTo>
                  <a:pt x="8025" y="7098"/>
                </a:lnTo>
                <a:lnTo>
                  <a:pt x="8025" y="7098"/>
                </a:lnTo>
                <a:cubicBezTo>
                  <a:pt x="8001" y="7195"/>
                  <a:pt x="7976" y="7293"/>
                  <a:pt x="7952" y="7390"/>
                </a:cubicBezTo>
                <a:cubicBezTo>
                  <a:pt x="7927" y="7561"/>
                  <a:pt x="7903" y="7707"/>
                  <a:pt x="7879" y="7854"/>
                </a:cubicBezTo>
                <a:cubicBezTo>
                  <a:pt x="7806" y="8146"/>
                  <a:pt x="7781" y="8439"/>
                  <a:pt x="7757" y="8732"/>
                </a:cubicBezTo>
                <a:lnTo>
                  <a:pt x="7781" y="8512"/>
                </a:lnTo>
                <a:lnTo>
                  <a:pt x="7781" y="8512"/>
                </a:lnTo>
                <a:cubicBezTo>
                  <a:pt x="7781" y="8683"/>
                  <a:pt x="7732" y="8976"/>
                  <a:pt x="7684" y="9366"/>
                </a:cubicBezTo>
                <a:cubicBezTo>
                  <a:pt x="7830" y="9512"/>
                  <a:pt x="7903" y="9585"/>
                  <a:pt x="8001" y="9707"/>
                </a:cubicBezTo>
                <a:cubicBezTo>
                  <a:pt x="8098" y="9805"/>
                  <a:pt x="8196" y="9927"/>
                  <a:pt x="8269" y="10049"/>
                </a:cubicBezTo>
                <a:cubicBezTo>
                  <a:pt x="8391" y="10122"/>
                  <a:pt x="8537" y="10171"/>
                  <a:pt x="8659" y="10244"/>
                </a:cubicBezTo>
                <a:lnTo>
                  <a:pt x="8854" y="10342"/>
                </a:lnTo>
                <a:lnTo>
                  <a:pt x="9049" y="10415"/>
                </a:lnTo>
                <a:cubicBezTo>
                  <a:pt x="9488" y="10268"/>
                  <a:pt x="9927" y="10098"/>
                  <a:pt x="10366" y="9902"/>
                </a:cubicBezTo>
                <a:lnTo>
                  <a:pt x="10366" y="9902"/>
                </a:lnTo>
                <a:lnTo>
                  <a:pt x="10220" y="9927"/>
                </a:lnTo>
                <a:lnTo>
                  <a:pt x="10074" y="9951"/>
                </a:lnTo>
                <a:lnTo>
                  <a:pt x="10074" y="9951"/>
                </a:lnTo>
                <a:lnTo>
                  <a:pt x="10147" y="9902"/>
                </a:lnTo>
                <a:cubicBezTo>
                  <a:pt x="10220" y="9878"/>
                  <a:pt x="10269" y="9854"/>
                  <a:pt x="10342" y="9829"/>
                </a:cubicBezTo>
                <a:lnTo>
                  <a:pt x="10582" y="9685"/>
                </a:lnTo>
                <a:lnTo>
                  <a:pt x="10582" y="9685"/>
                </a:lnTo>
                <a:cubicBezTo>
                  <a:pt x="10537" y="9716"/>
                  <a:pt x="10414" y="9918"/>
                  <a:pt x="10333" y="9981"/>
                </a:cubicBezTo>
                <a:lnTo>
                  <a:pt x="10333" y="9981"/>
                </a:lnTo>
                <a:lnTo>
                  <a:pt x="10708" y="9805"/>
                </a:lnTo>
                <a:lnTo>
                  <a:pt x="10976" y="9707"/>
                </a:lnTo>
                <a:lnTo>
                  <a:pt x="11147" y="9610"/>
                </a:lnTo>
                <a:cubicBezTo>
                  <a:pt x="11415" y="9488"/>
                  <a:pt x="11732" y="9317"/>
                  <a:pt x="12074" y="9171"/>
                </a:cubicBezTo>
                <a:lnTo>
                  <a:pt x="12781" y="8805"/>
                </a:lnTo>
                <a:cubicBezTo>
                  <a:pt x="12879" y="8756"/>
                  <a:pt x="13001" y="8707"/>
                  <a:pt x="13074" y="8659"/>
                </a:cubicBezTo>
                <a:cubicBezTo>
                  <a:pt x="13171" y="8610"/>
                  <a:pt x="13244" y="8585"/>
                  <a:pt x="13342" y="8561"/>
                </a:cubicBezTo>
                <a:lnTo>
                  <a:pt x="13415" y="8537"/>
                </a:lnTo>
                <a:lnTo>
                  <a:pt x="13415" y="8537"/>
                </a:lnTo>
                <a:cubicBezTo>
                  <a:pt x="13415" y="8561"/>
                  <a:pt x="13391" y="8585"/>
                  <a:pt x="13391" y="8610"/>
                </a:cubicBezTo>
                <a:cubicBezTo>
                  <a:pt x="13342" y="8683"/>
                  <a:pt x="13269" y="8732"/>
                  <a:pt x="13220" y="8781"/>
                </a:cubicBezTo>
                <a:cubicBezTo>
                  <a:pt x="13220" y="8791"/>
                  <a:pt x="13223" y="8795"/>
                  <a:pt x="13228" y="8795"/>
                </a:cubicBezTo>
                <a:cubicBezTo>
                  <a:pt x="13242" y="8795"/>
                  <a:pt x="13267" y="8766"/>
                  <a:pt x="13273" y="8766"/>
                </a:cubicBezTo>
                <a:cubicBezTo>
                  <a:pt x="13275" y="8766"/>
                  <a:pt x="13274" y="8770"/>
                  <a:pt x="13269" y="8781"/>
                </a:cubicBezTo>
                <a:cubicBezTo>
                  <a:pt x="13244" y="8805"/>
                  <a:pt x="13220" y="8829"/>
                  <a:pt x="13196" y="8829"/>
                </a:cubicBezTo>
                <a:cubicBezTo>
                  <a:pt x="13196" y="8829"/>
                  <a:pt x="13160" y="8883"/>
                  <a:pt x="13180" y="8883"/>
                </a:cubicBezTo>
                <a:cubicBezTo>
                  <a:pt x="13184" y="8883"/>
                  <a:pt x="13189" y="8882"/>
                  <a:pt x="13196" y="8878"/>
                </a:cubicBezTo>
                <a:cubicBezTo>
                  <a:pt x="13220" y="8854"/>
                  <a:pt x="13342" y="8756"/>
                  <a:pt x="13415" y="8683"/>
                </a:cubicBezTo>
                <a:lnTo>
                  <a:pt x="13415" y="8683"/>
                </a:lnTo>
                <a:lnTo>
                  <a:pt x="13366" y="8781"/>
                </a:lnTo>
                <a:lnTo>
                  <a:pt x="13293" y="8829"/>
                </a:lnTo>
                <a:cubicBezTo>
                  <a:pt x="13293" y="8829"/>
                  <a:pt x="13311" y="8823"/>
                  <a:pt x="13333" y="8823"/>
                </a:cubicBezTo>
                <a:cubicBezTo>
                  <a:pt x="13354" y="8823"/>
                  <a:pt x="13379" y="8829"/>
                  <a:pt x="13391" y="8854"/>
                </a:cubicBezTo>
                <a:cubicBezTo>
                  <a:pt x="13391" y="8878"/>
                  <a:pt x="13366" y="8903"/>
                  <a:pt x="13342" y="8927"/>
                </a:cubicBezTo>
                <a:cubicBezTo>
                  <a:pt x="13293" y="9049"/>
                  <a:pt x="13244" y="9146"/>
                  <a:pt x="13220" y="9244"/>
                </a:cubicBezTo>
                <a:lnTo>
                  <a:pt x="12879" y="10024"/>
                </a:lnTo>
                <a:cubicBezTo>
                  <a:pt x="12879" y="9927"/>
                  <a:pt x="12903" y="9829"/>
                  <a:pt x="12927" y="9756"/>
                </a:cubicBezTo>
                <a:lnTo>
                  <a:pt x="12927" y="9756"/>
                </a:lnTo>
                <a:cubicBezTo>
                  <a:pt x="12903" y="9829"/>
                  <a:pt x="12854" y="9927"/>
                  <a:pt x="12805" y="10000"/>
                </a:cubicBezTo>
                <a:cubicBezTo>
                  <a:pt x="12819" y="9983"/>
                  <a:pt x="12827" y="9976"/>
                  <a:pt x="12832" y="9976"/>
                </a:cubicBezTo>
                <a:cubicBezTo>
                  <a:pt x="12857" y="9976"/>
                  <a:pt x="12771" y="10187"/>
                  <a:pt x="12789" y="10187"/>
                </a:cubicBezTo>
                <a:cubicBezTo>
                  <a:pt x="12792" y="10187"/>
                  <a:pt x="12797" y="10182"/>
                  <a:pt x="12805" y="10171"/>
                </a:cubicBezTo>
                <a:lnTo>
                  <a:pt x="12805" y="10171"/>
                </a:lnTo>
                <a:cubicBezTo>
                  <a:pt x="12732" y="10634"/>
                  <a:pt x="12415" y="11122"/>
                  <a:pt x="12318" y="11537"/>
                </a:cubicBezTo>
                <a:cubicBezTo>
                  <a:pt x="12391" y="11610"/>
                  <a:pt x="13488" y="12976"/>
                  <a:pt x="13586" y="13024"/>
                </a:cubicBezTo>
                <a:cubicBezTo>
                  <a:pt x="13570" y="13088"/>
                  <a:pt x="13543" y="13152"/>
                  <a:pt x="13513" y="13209"/>
                </a:cubicBezTo>
                <a:lnTo>
                  <a:pt x="13513" y="13209"/>
                </a:lnTo>
                <a:cubicBezTo>
                  <a:pt x="13568" y="13115"/>
                  <a:pt x="13616" y="13021"/>
                  <a:pt x="13635" y="12927"/>
                </a:cubicBezTo>
                <a:lnTo>
                  <a:pt x="13586" y="12878"/>
                </a:lnTo>
                <a:cubicBezTo>
                  <a:pt x="13683" y="12585"/>
                  <a:pt x="13659" y="12829"/>
                  <a:pt x="13757" y="12561"/>
                </a:cubicBezTo>
                <a:cubicBezTo>
                  <a:pt x="13805" y="12561"/>
                  <a:pt x="13732" y="12805"/>
                  <a:pt x="13635" y="13024"/>
                </a:cubicBezTo>
                <a:cubicBezTo>
                  <a:pt x="13732" y="12878"/>
                  <a:pt x="13781" y="12732"/>
                  <a:pt x="13830" y="12561"/>
                </a:cubicBezTo>
                <a:cubicBezTo>
                  <a:pt x="13869" y="12483"/>
                  <a:pt x="13884" y="12471"/>
                  <a:pt x="13895" y="12471"/>
                </a:cubicBezTo>
                <a:cubicBezTo>
                  <a:pt x="13900" y="12471"/>
                  <a:pt x="13904" y="12473"/>
                  <a:pt x="13908" y="12473"/>
                </a:cubicBezTo>
                <a:cubicBezTo>
                  <a:pt x="13919" y="12473"/>
                  <a:pt x="13934" y="12460"/>
                  <a:pt x="13976" y="12366"/>
                </a:cubicBezTo>
                <a:cubicBezTo>
                  <a:pt x="14025" y="12171"/>
                  <a:pt x="14098" y="12000"/>
                  <a:pt x="14196" y="11805"/>
                </a:cubicBezTo>
                <a:cubicBezTo>
                  <a:pt x="14415" y="11366"/>
                  <a:pt x="14415" y="11098"/>
                  <a:pt x="14635" y="10707"/>
                </a:cubicBezTo>
                <a:lnTo>
                  <a:pt x="14635" y="10756"/>
                </a:lnTo>
                <a:cubicBezTo>
                  <a:pt x="14708" y="10610"/>
                  <a:pt x="14805" y="10317"/>
                  <a:pt x="14927" y="10073"/>
                </a:cubicBezTo>
                <a:lnTo>
                  <a:pt x="14927" y="10073"/>
                </a:lnTo>
                <a:cubicBezTo>
                  <a:pt x="14903" y="10110"/>
                  <a:pt x="14879" y="10140"/>
                  <a:pt x="14866" y="10140"/>
                </a:cubicBezTo>
                <a:cubicBezTo>
                  <a:pt x="14854" y="10140"/>
                  <a:pt x="14854" y="10110"/>
                  <a:pt x="14879" y="10024"/>
                </a:cubicBezTo>
                <a:cubicBezTo>
                  <a:pt x="15171" y="9439"/>
                  <a:pt x="15293" y="9049"/>
                  <a:pt x="15537" y="8610"/>
                </a:cubicBezTo>
                <a:lnTo>
                  <a:pt x="15635" y="8220"/>
                </a:lnTo>
                <a:lnTo>
                  <a:pt x="15952" y="7488"/>
                </a:lnTo>
                <a:lnTo>
                  <a:pt x="15439" y="6829"/>
                </a:lnTo>
                <a:cubicBezTo>
                  <a:pt x="15391" y="6756"/>
                  <a:pt x="15342" y="6683"/>
                  <a:pt x="15269" y="6634"/>
                </a:cubicBezTo>
                <a:lnTo>
                  <a:pt x="15074" y="6439"/>
                </a:lnTo>
                <a:lnTo>
                  <a:pt x="14879" y="6268"/>
                </a:lnTo>
                <a:lnTo>
                  <a:pt x="14561" y="6000"/>
                </a:lnTo>
                <a:lnTo>
                  <a:pt x="14122" y="6146"/>
                </a:lnTo>
                <a:cubicBezTo>
                  <a:pt x="13976" y="6195"/>
                  <a:pt x="13830" y="6244"/>
                  <a:pt x="13683" y="6317"/>
                </a:cubicBezTo>
                <a:lnTo>
                  <a:pt x="12757" y="6707"/>
                </a:lnTo>
                <a:cubicBezTo>
                  <a:pt x="12610" y="6781"/>
                  <a:pt x="12464" y="6854"/>
                  <a:pt x="12318" y="6927"/>
                </a:cubicBezTo>
                <a:lnTo>
                  <a:pt x="11854" y="7146"/>
                </a:lnTo>
                <a:lnTo>
                  <a:pt x="11366" y="7390"/>
                </a:lnTo>
                <a:lnTo>
                  <a:pt x="10610" y="7781"/>
                </a:lnTo>
                <a:cubicBezTo>
                  <a:pt x="10488" y="7829"/>
                  <a:pt x="10391" y="7878"/>
                  <a:pt x="10293" y="7927"/>
                </a:cubicBezTo>
                <a:lnTo>
                  <a:pt x="10196" y="7976"/>
                </a:lnTo>
                <a:cubicBezTo>
                  <a:pt x="10147" y="8000"/>
                  <a:pt x="10098" y="8024"/>
                  <a:pt x="10049" y="8049"/>
                </a:cubicBezTo>
                <a:cubicBezTo>
                  <a:pt x="10025" y="8049"/>
                  <a:pt x="9976" y="8073"/>
                  <a:pt x="9952" y="8073"/>
                </a:cubicBezTo>
                <a:lnTo>
                  <a:pt x="9952" y="7951"/>
                </a:lnTo>
                <a:cubicBezTo>
                  <a:pt x="9952" y="7927"/>
                  <a:pt x="9952" y="7854"/>
                  <a:pt x="9976" y="7805"/>
                </a:cubicBezTo>
                <a:cubicBezTo>
                  <a:pt x="10049" y="7439"/>
                  <a:pt x="10123" y="7098"/>
                  <a:pt x="10196" y="6732"/>
                </a:cubicBezTo>
                <a:cubicBezTo>
                  <a:pt x="10269" y="6390"/>
                  <a:pt x="10342" y="6049"/>
                  <a:pt x="10391" y="5732"/>
                </a:cubicBezTo>
                <a:cubicBezTo>
                  <a:pt x="10415" y="5537"/>
                  <a:pt x="10440" y="5366"/>
                  <a:pt x="10488" y="5195"/>
                </a:cubicBezTo>
                <a:cubicBezTo>
                  <a:pt x="10513" y="4951"/>
                  <a:pt x="10562" y="4708"/>
                  <a:pt x="10562" y="4488"/>
                </a:cubicBezTo>
                <a:cubicBezTo>
                  <a:pt x="10635" y="4147"/>
                  <a:pt x="10684" y="3732"/>
                  <a:pt x="10708" y="3317"/>
                </a:cubicBezTo>
                <a:lnTo>
                  <a:pt x="10610" y="3195"/>
                </a:lnTo>
                <a:lnTo>
                  <a:pt x="10513" y="3098"/>
                </a:lnTo>
                <a:lnTo>
                  <a:pt x="10513" y="3098"/>
                </a:lnTo>
                <a:cubicBezTo>
                  <a:pt x="10564" y="3162"/>
                  <a:pt x="10568" y="3193"/>
                  <a:pt x="10546" y="3193"/>
                </a:cubicBezTo>
                <a:cubicBezTo>
                  <a:pt x="10526" y="3193"/>
                  <a:pt x="10486" y="3168"/>
                  <a:pt x="10440" y="3122"/>
                </a:cubicBezTo>
                <a:cubicBezTo>
                  <a:pt x="10049" y="2659"/>
                  <a:pt x="10171" y="2830"/>
                  <a:pt x="10098" y="2756"/>
                </a:cubicBezTo>
                <a:cubicBezTo>
                  <a:pt x="10098" y="2756"/>
                  <a:pt x="10049" y="2732"/>
                  <a:pt x="10001" y="2683"/>
                </a:cubicBezTo>
                <a:cubicBezTo>
                  <a:pt x="9952" y="2659"/>
                  <a:pt x="9879" y="2634"/>
                  <a:pt x="9757" y="2586"/>
                </a:cubicBezTo>
                <a:cubicBezTo>
                  <a:pt x="9635" y="2512"/>
                  <a:pt x="9537" y="2464"/>
                  <a:pt x="9366" y="2366"/>
                </a:cubicBezTo>
                <a:cubicBezTo>
                  <a:pt x="9171" y="2439"/>
                  <a:pt x="8976" y="2488"/>
                  <a:pt x="8757" y="2561"/>
                </a:cubicBezTo>
                <a:lnTo>
                  <a:pt x="8391" y="2683"/>
                </a:lnTo>
                <a:cubicBezTo>
                  <a:pt x="8269" y="2732"/>
                  <a:pt x="8147" y="2781"/>
                  <a:pt x="8025" y="2830"/>
                </a:cubicBezTo>
                <a:lnTo>
                  <a:pt x="7635" y="3025"/>
                </a:lnTo>
                <a:cubicBezTo>
                  <a:pt x="7562" y="3049"/>
                  <a:pt x="7513" y="3073"/>
                  <a:pt x="7440" y="3098"/>
                </a:cubicBezTo>
                <a:lnTo>
                  <a:pt x="7318" y="3195"/>
                </a:lnTo>
                <a:cubicBezTo>
                  <a:pt x="7147" y="3269"/>
                  <a:pt x="6976" y="3366"/>
                  <a:pt x="6806" y="3464"/>
                </a:cubicBezTo>
                <a:cubicBezTo>
                  <a:pt x="6440" y="3683"/>
                  <a:pt x="6123" y="3903"/>
                  <a:pt x="5806" y="4147"/>
                </a:cubicBezTo>
                <a:lnTo>
                  <a:pt x="5684" y="4220"/>
                </a:lnTo>
                <a:lnTo>
                  <a:pt x="5635" y="4244"/>
                </a:lnTo>
                <a:lnTo>
                  <a:pt x="5586" y="4293"/>
                </a:lnTo>
                <a:cubicBezTo>
                  <a:pt x="5562" y="4317"/>
                  <a:pt x="5537" y="4342"/>
                  <a:pt x="5513" y="4366"/>
                </a:cubicBezTo>
                <a:cubicBezTo>
                  <a:pt x="5440" y="4415"/>
                  <a:pt x="5391" y="4464"/>
                  <a:pt x="5342" y="4512"/>
                </a:cubicBezTo>
                <a:lnTo>
                  <a:pt x="5318" y="4610"/>
                </a:lnTo>
                <a:lnTo>
                  <a:pt x="5318" y="4634"/>
                </a:lnTo>
                <a:cubicBezTo>
                  <a:pt x="5293" y="4610"/>
                  <a:pt x="5293" y="4586"/>
                  <a:pt x="5293" y="4561"/>
                </a:cubicBezTo>
                <a:cubicBezTo>
                  <a:pt x="5269" y="4512"/>
                  <a:pt x="5269" y="4464"/>
                  <a:pt x="5245" y="4415"/>
                </a:cubicBezTo>
                <a:lnTo>
                  <a:pt x="5269" y="4415"/>
                </a:lnTo>
                <a:cubicBezTo>
                  <a:pt x="5245" y="4366"/>
                  <a:pt x="5245" y="4317"/>
                  <a:pt x="5245" y="4244"/>
                </a:cubicBezTo>
                <a:lnTo>
                  <a:pt x="5245" y="4122"/>
                </a:lnTo>
                <a:cubicBezTo>
                  <a:pt x="5245" y="4098"/>
                  <a:pt x="5245" y="4049"/>
                  <a:pt x="5245" y="4049"/>
                </a:cubicBezTo>
                <a:lnTo>
                  <a:pt x="5245" y="4025"/>
                </a:lnTo>
                <a:lnTo>
                  <a:pt x="5245" y="3951"/>
                </a:lnTo>
                <a:lnTo>
                  <a:pt x="5245" y="3805"/>
                </a:lnTo>
                <a:cubicBezTo>
                  <a:pt x="5245" y="3586"/>
                  <a:pt x="5293" y="3390"/>
                  <a:pt x="5293" y="3195"/>
                </a:cubicBezTo>
                <a:cubicBezTo>
                  <a:pt x="5342" y="2830"/>
                  <a:pt x="5367" y="2488"/>
                  <a:pt x="5391" y="2171"/>
                </a:cubicBezTo>
                <a:cubicBezTo>
                  <a:pt x="5440" y="1854"/>
                  <a:pt x="5464" y="1561"/>
                  <a:pt x="5488" y="1317"/>
                </a:cubicBezTo>
                <a:cubicBezTo>
                  <a:pt x="5513" y="1073"/>
                  <a:pt x="5513" y="903"/>
                  <a:pt x="5513" y="756"/>
                </a:cubicBezTo>
                <a:lnTo>
                  <a:pt x="5513" y="756"/>
                </a:lnTo>
                <a:lnTo>
                  <a:pt x="5488" y="903"/>
                </a:lnTo>
                <a:lnTo>
                  <a:pt x="5488" y="781"/>
                </a:lnTo>
                <a:cubicBezTo>
                  <a:pt x="5196" y="537"/>
                  <a:pt x="5220" y="464"/>
                  <a:pt x="5074" y="269"/>
                </a:cubicBezTo>
                <a:cubicBezTo>
                  <a:pt x="5069" y="278"/>
                  <a:pt x="5062" y="282"/>
                  <a:pt x="5051" y="282"/>
                </a:cubicBezTo>
                <a:cubicBezTo>
                  <a:pt x="5006" y="282"/>
                  <a:pt x="4914" y="202"/>
                  <a:pt x="4854" y="122"/>
                </a:cubicBezTo>
                <a:lnTo>
                  <a:pt x="4830" y="73"/>
                </a:lnTo>
                <a:lnTo>
                  <a:pt x="4781" y="73"/>
                </a:lnTo>
                <a:cubicBezTo>
                  <a:pt x="4659" y="49"/>
                  <a:pt x="4562" y="49"/>
                  <a:pt x="4440" y="49"/>
                </a:cubicBezTo>
                <a:lnTo>
                  <a:pt x="4196" y="49"/>
                </a:lnTo>
                <a:lnTo>
                  <a:pt x="3928" y="0"/>
                </a:lnTo>
                <a:close/>
                <a:moveTo>
                  <a:pt x="13513" y="13209"/>
                </a:moveTo>
                <a:cubicBezTo>
                  <a:pt x="13497" y="13237"/>
                  <a:pt x="13481" y="13265"/>
                  <a:pt x="13464" y="13293"/>
                </a:cubicBezTo>
                <a:cubicBezTo>
                  <a:pt x="13481" y="13267"/>
                  <a:pt x="13498" y="13239"/>
                  <a:pt x="13513" y="1320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9" name="Google Shape;629;p19"/>
          <p:cNvGrpSpPr/>
          <p:nvPr/>
        </p:nvGrpSpPr>
        <p:grpSpPr>
          <a:xfrm>
            <a:off x="-222358" y="1017295"/>
            <a:ext cx="572923" cy="720591"/>
            <a:chOff x="632000" y="3011150"/>
            <a:chExt cx="212225" cy="266925"/>
          </a:xfrm>
        </p:grpSpPr>
        <p:sp>
          <p:nvSpPr>
            <p:cNvPr id="630" name="Google Shape;630;p19"/>
            <p:cNvSpPr/>
            <p:nvPr/>
          </p:nvSpPr>
          <p:spPr>
            <a:xfrm>
              <a:off x="767375" y="3031875"/>
              <a:ext cx="25" cy="3675"/>
            </a:xfrm>
            <a:custGeom>
              <a:avLst/>
              <a:gdLst/>
              <a:ahLst/>
              <a:cxnLst/>
              <a:rect l="l" t="t" r="r" b="b"/>
              <a:pathLst>
                <a:path w="1" h="147" extrusionOk="0">
                  <a:moveTo>
                    <a:pt x="0" y="147"/>
                  </a:moveTo>
                  <a:lnTo>
                    <a:pt x="0" y="0"/>
                  </a:lnTo>
                  <a:cubicBezTo>
                    <a:pt x="0" y="49"/>
                    <a:pt x="0" y="98"/>
                    <a:pt x="0" y="1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9"/>
            <p:cNvSpPr/>
            <p:nvPr/>
          </p:nvSpPr>
          <p:spPr>
            <a:xfrm>
              <a:off x="701525" y="3033700"/>
              <a:ext cx="25" cy="3075"/>
            </a:xfrm>
            <a:custGeom>
              <a:avLst/>
              <a:gdLst/>
              <a:ahLst/>
              <a:cxnLst/>
              <a:rect l="l" t="t" r="r" b="b"/>
              <a:pathLst>
                <a:path w="1" h="123" extrusionOk="0">
                  <a:moveTo>
                    <a:pt x="0" y="123"/>
                  </a:moveTo>
                  <a:lnTo>
                    <a:pt x="0" y="1"/>
                  </a:lnTo>
                  <a:cubicBezTo>
                    <a:pt x="0" y="49"/>
                    <a:pt x="0" y="74"/>
                    <a:pt x="0" y="1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9"/>
            <p:cNvSpPr/>
            <p:nvPr/>
          </p:nvSpPr>
          <p:spPr>
            <a:xfrm>
              <a:off x="632000" y="3030050"/>
              <a:ext cx="25" cy="1850"/>
            </a:xfrm>
            <a:custGeom>
              <a:avLst/>
              <a:gdLst/>
              <a:ahLst/>
              <a:cxnLst/>
              <a:rect l="l" t="t" r="r" b="b"/>
              <a:pathLst>
                <a:path w="1" h="74" extrusionOk="0">
                  <a:moveTo>
                    <a:pt x="1" y="73"/>
                  </a:moveTo>
                  <a:lnTo>
                    <a:pt x="1" y="0"/>
                  </a:lnTo>
                  <a:cubicBezTo>
                    <a:pt x="1" y="25"/>
                    <a:pt x="1" y="49"/>
                    <a:pt x="1" y="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9"/>
            <p:cNvSpPr/>
            <p:nvPr/>
          </p:nvSpPr>
          <p:spPr>
            <a:xfrm>
              <a:off x="649075" y="3150175"/>
              <a:ext cx="650" cy="1850"/>
            </a:xfrm>
            <a:custGeom>
              <a:avLst/>
              <a:gdLst/>
              <a:ahLst/>
              <a:cxnLst/>
              <a:rect l="l" t="t" r="r" b="b"/>
              <a:pathLst>
                <a:path w="26" h="74" extrusionOk="0">
                  <a:moveTo>
                    <a:pt x="25" y="0"/>
                  </a:moveTo>
                  <a:cubicBezTo>
                    <a:pt x="1" y="0"/>
                    <a:pt x="1" y="49"/>
                    <a:pt x="1" y="73"/>
                  </a:cubicBezTo>
                  <a:cubicBezTo>
                    <a:pt x="1" y="49"/>
                    <a:pt x="25" y="24"/>
                    <a:pt x="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9"/>
            <p:cNvSpPr/>
            <p:nvPr/>
          </p:nvSpPr>
          <p:spPr>
            <a:xfrm>
              <a:off x="649075" y="3152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9"/>
            <p:cNvSpPr/>
            <p:nvPr/>
          </p:nvSpPr>
          <p:spPr>
            <a:xfrm>
              <a:off x="646025" y="3144675"/>
              <a:ext cx="48800" cy="52925"/>
            </a:xfrm>
            <a:custGeom>
              <a:avLst/>
              <a:gdLst/>
              <a:ahLst/>
              <a:cxnLst/>
              <a:rect l="l" t="t" r="r" b="b"/>
              <a:pathLst>
                <a:path w="1952" h="2117" extrusionOk="0">
                  <a:moveTo>
                    <a:pt x="1049" y="0"/>
                  </a:moveTo>
                  <a:lnTo>
                    <a:pt x="635" y="98"/>
                  </a:lnTo>
                  <a:cubicBezTo>
                    <a:pt x="586" y="147"/>
                    <a:pt x="562" y="220"/>
                    <a:pt x="537" y="293"/>
                  </a:cubicBezTo>
                  <a:cubicBezTo>
                    <a:pt x="537" y="293"/>
                    <a:pt x="537" y="293"/>
                    <a:pt x="537" y="318"/>
                  </a:cubicBezTo>
                  <a:cubicBezTo>
                    <a:pt x="447" y="287"/>
                    <a:pt x="347" y="267"/>
                    <a:pt x="267" y="267"/>
                  </a:cubicBezTo>
                  <a:cubicBezTo>
                    <a:pt x="217" y="267"/>
                    <a:pt x="175" y="275"/>
                    <a:pt x="147" y="293"/>
                  </a:cubicBezTo>
                  <a:lnTo>
                    <a:pt x="147" y="318"/>
                  </a:lnTo>
                  <a:cubicBezTo>
                    <a:pt x="123" y="342"/>
                    <a:pt x="147" y="366"/>
                    <a:pt x="123" y="366"/>
                  </a:cubicBezTo>
                  <a:cubicBezTo>
                    <a:pt x="123" y="391"/>
                    <a:pt x="123" y="391"/>
                    <a:pt x="123" y="415"/>
                  </a:cubicBezTo>
                  <a:cubicBezTo>
                    <a:pt x="123" y="440"/>
                    <a:pt x="110" y="440"/>
                    <a:pt x="98" y="440"/>
                  </a:cubicBezTo>
                  <a:cubicBezTo>
                    <a:pt x="86" y="440"/>
                    <a:pt x="74" y="440"/>
                    <a:pt x="74" y="464"/>
                  </a:cubicBezTo>
                  <a:cubicBezTo>
                    <a:pt x="25" y="683"/>
                    <a:pt x="1" y="927"/>
                    <a:pt x="1" y="1147"/>
                  </a:cubicBezTo>
                  <a:cubicBezTo>
                    <a:pt x="25" y="1220"/>
                    <a:pt x="25" y="1293"/>
                    <a:pt x="50" y="1366"/>
                  </a:cubicBezTo>
                  <a:cubicBezTo>
                    <a:pt x="50" y="1391"/>
                    <a:pt x="50" y="1391"/>
                    <a:pt x="50" y="1415"/>
                  </a:cubicBezTo>
                  <a:cubicBezTo>
                    <a:pt x="50" y="1415"/>
                    <a:pt x="98" y="1513"/>
                    <a:pt x="147" y="1635"/>
                  </a:cubicBezTo>
                  <a:cubicBezTo>
                    <a:pt x="196" y="1708"/>
                    <a:pt x="245" y="1781"/>
                    <a:pt x="293" y="1854"/>
                  </a:cubicBezTo>
                  <a:lnTo>
                    <a:pt x="318" y="1854"/>
                  </a:lnTo>
                  <a:cubicBezTo>
                    <a:pt x="415" y="1927"/>
                    <a:pt x="318" y="1903"/>
                    <a:pt x="415" y="1976"/>
                  </a:cubicBezTo>
                  <a:cubicBezTo>
                    <a:pt x="440" y="1976"/>
                    <a:pt x="489" y="2000"/>
                    <a:pt x="513" y="2025"/>
                  </a:cubicBezTo>
                  <a:cubicBezTo>
                    <a:pt x="537" y="2049"/>
                    <a:pt x="562" y="2049"/>
                    <a:pt x="610" y="2074"/>
                  </a:cubicBezTo>
                  <a:cubicBezTo>
                    <a:pt x="610" y="2074"/>
                    <a:pt x="659" y="2098"/>
                    <a:pt x="635" y="2098"/>
                  </a:cubicBezTo>
                  <a:cubicBezTo>
                    <a:pt x="635" y="2106"/>
                    <a:pt x="640" y="2109"/>
                    <a:pt x="649" y="2109"/>
                  </a:cubicBezTo>
                  <a:cubicBezTo>
                    <a:pt x="667" y="2109"/>
                    <a:pt x="700" y="2098"/>
                    <a:pt x="732" y="2098"/>
                  </a:cubicBezTo>
                  <a:cubicBezTo>
                    <a:pt x="757" y="2098"/>
                    <a:pt x="732" y="2098"/>
                    <a:pt x="732" y="2074"/>
                  </a:cubicBezTo>
                  <a:lnTo>
                    <a:pt x="806" y="2074"/>
                  </a:lnTo>
                  <a:cubicBezTo>
                    <a:pt x="822" y="2074"/>
                    <a:pt x="827" y="2096"/>
                    <a:pt x="822" y="2103"/>
                  </a:cubicBezTo>
                  <a:lnTo>
                    <a:pt x="822" y="2103"/>
                  </a:lnTo>
                  <a:cubicBezTo>
                    <a:pt x="816" y="2101"/>
                    <a:pt x="811" y="2100"/>
                    <a:pt x="806" y="2098"/>
                  </a:cubicBezTo>
                  <a:lnTo>
                    <a:pt x="806" y="2098"/>
                  </a:lnTo>
                  <a:cubicBezTo>
                    <a:pt x="810" y="2103"/>
                    <a:pt x="814" y="2105"/>
                    <a:pt x="817" y="2105"/>
                  </a:cubicBezTo>
                  <a:cubicBezTo>
                    <a:pt x="819" y="2105"/>
                    <a:pt x="821" y="2104"/>
                    <a:pt x="822" y="2103"/>
                  </a:cubicBezTo>
                  <a:lnTo>
                    <a:pt x="822" y="2103"/>
                  </a:lnTo>
                  <a:cubicBezTo>
                    <a:pt x="854" y="2112"/>
                    <a:pt x="891" y="2116"/>
                    <a:pt x="928" y="2116"/>
                  </a:cubicBezTo>
                  <a:cubicBezTo>
                    <a:pt x="970" y="2116"/>
                    <a:pt x="1013" y="2110"/>
                    <a:pt x="1049" y="2098"/>
                  </a:cubicBezTo>
                  <a:cubicBezTo>
                    <a:pt x="1171" y="2074"/>
                    <a:pt x="1269" y="2049"/>
                    <a:pt x="1367" y="2000"/>
                  </a:cubicBezTo>
                  <a:cubicBezTo>
                    <a:pt x="1537" y="1903"/>
                    <a:pt x="1684" y="1781"/>
                    <a:pt x="1781" y="1610"/>
                  </a:cubicBezTo>
                  <a:cubicBezTo>
                    <a:pt x="1757" y="1610"/>
                    <a:pt x="1732" y="1683"/>
                    <a:pt x="1708" y="1683"/>
                  </a:cubicBezTo>
                  <a:cubicBezTo>
                    <a:pt x="1708" y="1635"/>
                    <a:pt x="1757" y="1635"/>
                    <a:pt x="1757" y="1586"/>
                  </a:cubicBezTo>
                  <a:cubicBezTo>
                    <a:pt x="1757" y="1561"/>
                    <a:pt x="1806" y="1513"/>
                    <a:pt x="1854" y="1513"/>
                  </a:cubicBezTo>
                  <a:lnTo>
                    <a:pt x="1854" y="1488"/>
                  </a:lnTo>
                  <a:lnTo>
                    <a:pt x="1879" y="1464"/>
                  </a:lnTo>
                  <a:cubicBezTo>
                    <a:pt x="1903" y="1366"/>
                    <a:pt x="1903" y="1342"/>
                    <a:pt x="1928" y="1342"/>
                  </a:cubicBezTo>
                  <a:cubicBezTo>
                    <a:pt x="1928" y="1293"/>
                    <a:pt x="1952" y="1269"/>
                    <a:pt x="1952" y="1220"/>
                  </a:cubicBezTo>
                  <a:cubicBezTo>
                    <a:pt x="1952" y="1147"/>
                    <a:pt x="1952" y="1074"/>
                    <a:pt x="1952" y="1000"/>
                  </a:cubicBezTo>
                  <a:cubicBezTo>
                    <a:pt x="1952" y="1000"/>
                    <a:pt x="1952" y="1011"/>
                    <a:pt x="1945" y="1011"/>
                  </a:cubicBezTo>
                  <a:cubicBezTo>
                    <a:pt x="1941" y="1011"/>
                    <a:pt x="1936" y="1009"/>
                    <a:pt x="1928" y="1000"/>
                  </a:cubicBezTo>
                  <a:cubicBezTo>
                    <a:pt x="1903" y="976"/>
                    <a:pt x="1903" y="927"/>
                    <a:pt x="1928" y="903"/>
                  </a:cubicBezTo>
                  <a:cubicBezTo>
                    <a:pt x="1949" y="903"/>
                    <a:pt x="1913" y="826"/>
                    <a:pt x="1888" y="826"/>
                  </a:cubicBezTo>
                  <a:cubicBezTo>
                    <a:pt x="1884" y="826"/>
                    <a:pt x="1881" y="827"/>
                    <a:pt x="1879" y="830"/>
                  </a:cubicBezTo>
                  <a:cubicBezTo>
                    <a:pt x="1879" y="830"/>
                    <a:pt x="1879" y="767"/>
                    <a:pt x="1891" y="767"/>
                  </a:cubicBezTo>
                  <a:cubicBezTo>
                    <a:pt x="1894" y="767"/>
                    <a:pt x="1898" y="771"/>
                    <a:pt x="1903" y="781"/>
                  </a:cubicBezTo>
                  <a:cubicBezTo>
                    <a:pt x="1903" y="757"/>
                    <a:pt x="1879" y="732"/>
                    <a:pt x="1879" y="732"/>
                  </a:cubicBezTo>
                  <a:lnTo>
                    <a:pt x="1879" y="781"/>
                  </a:lnTo>
                  <a:cubicBezTo>
                    <a:pt x="1830" y="683"/>
                    <a:pt x="1830" y="635"/>
                    <a:pt x="1806" y="610"/>
                  </a:cubicBezTo>
                  <a:lnTo>
                    <a:pt x="1806" y="635"/>
                  </a:lnTo>
                  <a:cubicBezTo>
                    <a:pt x="1781" y="586"/>
                    <a:pt x="1757" y="561"/>
                    <a:pt x="1757" y="537"/>
                  </a:cubicBezTo>
                  <a:lnTo>
                    <a:pt x="1757" y="537"/>
                  </a:lnTo>
                  <a:lnTo>
                    <a:pt x="1806" y="561"/>
                  </a:lnTo>
                  <a:cubicBezTo>
                    <a:pt x="1757" y="513"/>
                    <a:pt x="1732" y="464"/>
                    <a:pt x="1684" y="415"/>
                  </a:cubicBezTo>
                  <a:lnTo>
                    <a:pt x="1684" y="440"/>
                  </a:lnTo>
                  <a:cubicBezTo>
                    <a:pt x="1635" y="415"/>
                    <a:pt x="1562" y="318"/>
                    <a:pt x="1464" y="269"/>
                  </a:cubicBezTo>
                  <a:cubicBezTo>
                    <a:pt x="1391" y="196"/>
                    <a:pt x="1318" y="171"/>
                    <a:pt x="1245" y="147"/>
                  </a:cubicBezTo>
                  <a:lnTo>
                    <a:pt x="1245" y="171"/>
                  </a:lnTo>
                  <a:lnTo>
                    <a:pt x="1196" y="147"/>
                  </a:lnTo>
                  <a:cubicBezTo>
                    <a:pt x="1196" y="147"/>
                    <a:pt x="1245" y="122"/>
                    <a:pt x="1245" y="122"/>
                  </a:cubicBezTo>
                  <a:cubicBezTo>
                    <a:pt x="1245" y="122"/>
                    <a:pt x="1147" y="49"/>
                    <a:pt x="10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9"/>
            <p:cNvSpPr/>
            <p:nvPr/>
          </p:nvSpPr>
          <p:spPr>
            <a:xfrm>
              <a:off x="798475" y="3083700"/>
              <a:ext cx="45750" cy="48200"/>
            </a:xfrm>
            <a:custGeom>
              <a:avLst/>
              <a:gdLst/>
              <a:ahLst/>
              <a:cxnLst/>
              <a:rect l="l" t="t" r="r" b="b"/>
              <a:pathLst>
                <a:path w="1830" h="1928" extrusionOk="0">
                  <a:moveTo>
                    <a:pt x="927" y="1"/>
                  </a:moveTo>
                  <a:lnTo>
                    <a:pt x="512" y="25"/>
                  </a:lnTo>
                  <a:lnTo>
                    <a:pt x="439" y="98"/>
                  </a:lnTo>
                  <a:lnTo>
                    <a:pt x="390" y="98"/>
                  </a:lnTo>
                  <a:cubicBezTo>
                    <a:pt x="366" y="98"/>
                    <a:pt x="342" y="122"/>
                    <a:pt x="317" y="122"/>
                  </a:cubicBezTo>
                  <a:lnTo>
                    <a:pt x="244" y="171"/>
                  </a:lnTo>
                  <a:cubicBezTo>
                    <a:pt x="206" y="190"/>
                    <a:pt x="182" y="210"/>
                    <a:pt x="162" y="229"/>
                  </a:cubicBezTo>
                  <a:lnTo>
                    <a:pt x="162" y="229"/>
                  </a:lnTo>
                  <a:cubicBezTo>
                    <a:pt x="165" y="226"/>
                    <a:pt x="168" y="223"/>
                    <a:pt x="171" y="220"/>
                  </a:cubicBezTo>
                  <a:lnTo>
                    <a:pt x="171" y="220"/>
                  </a:lnTo>
                  <a:lnTo>
                    <a:pt x="146" y="244"/>
                  </a:lnTo>
                  <a:cubicBezTo>
                    <a:pt x="152" y="239"/>
                    <a:pt x="157" y="234"/>
                    <a:pt x="162" y="229"/>
                  </a:cubicBezTo>
                  <a:lnTo>
                    <a:pt x="162" y="229"/>
                  </a:lnTo>
                  <a:cubicBezTo>
                    <a:pt x="96" y="299"/>
                    <a:pt x="72" y="369"/>
                    <a:pt x="49" y="440"/>
                  </a:cubicBezTo>
                  <a:cubicBezTo>
                    <a:pt x="49" y="464"/>
                    <a:pt x="25" y="488"/>
                    <a:pt x="0" y="513"/>
                  </a:cubicBezTo>
                  <a:lnTo>
                    <a:pt x="0" y="561"/>
                  </a:lnTo>
                  <a:lnTo>
                    <a:pt x="0" y="610"/>
                  </a:lnTo>
                  <a:cubicBezTo>
                    <a:pt x="0" y="610"/>
                    <a:pt x="49" y="635"/>
                    <a:pt x="49" y="683"/>
                  </a:cubicBezTo>
                  <a:cubicBezTo>
                    <a:pt x="73" y="708"/>
                    <a:pt x="73" y="732"/>
                    <a:pt x="98" y="757"/>
                  </a:cubicBezTo>
                  <a:cubicBezTo>
                    <a:pt x="73" y="903"/>
                    <a:pt x="98" y="1049"/>
                    <a:pt x="146" y="1196"/>
                  </a:cubicBezTo>
                  <a:cubicBezTo>
                    <a:pt x="171" y="1342"/>
                    <a:pt x="244" y="1464"/>
                    <a:pt x="317" y="1561"/>
                  </a:cubicBezTo>
                  <a:cubicBezTo>
                    <a:pt x="415" y="1708"/>
                    <a:pt x="561" y="1830"/>
                    <a:pt x="707" y="1927"/>
                  </a:cubicBezTo>
                  <a:lnTo>
                    <a:pt x="1146" y="1927"/>
                  </a:lnTo>
                  <a:cubicBezTo>
                    <a:pt x="1244" y="1854"/>
                    <a:pt x="1317" y="1781"/>
                    <a:pt x="1390" y="1732"/>
                  </a:cubicBezTo>
                  <a:cubicBezTo>
                    <a:pt x="1464" y="1708"/>
                    <a:pt x="1512" y="1659"/>
                    <a:pt x="1561" y="1586"/>
                  </a:cubicBezTo>
                  <a:lnTo>
                    <a:pt x="1561" y="1586"/>
                  </a:lnTo>
                  <a:cubicBezTo>
                    <a:pt x="1553" y="1594"/>
                    <a:pt x="1548" y="1597"/>
                    <a:pt x="1545" y="1597"/>
                  </a:cubicBezTo>
                  <a:cubicBezTo>
                    <a:pt x="1539" y="1597"/>
                    <a:pt x="1545" y="1586"/>
                    <a:pt x="1561" y="1586"/>
                  </a:cubicBezTo>
                  <a:cubicBezTo>
                    <a:pt x="1585" y="1561"/>
                    <a:pt x="1634" y="1513"/>
                    <a:pt x="1634" y="1513"/>
                  </a:cubicBezTo>
                  <a:cubicBezTo>
                    <a:pt x="1634" y="1513"/>
                    <a:pt x="1634" y="1513"/>
                    <a:pt x="1683" y="1415"/>
                  </a:cubicBezTo>
                  <a:cubicBezTo>
                    <a:pt x="1707" y="1391"/>
                    <a:pt x="1707" y="1342"/>
                    <a:pt x="1732" y="1318"/>
                  </a:cubicBezTo>
                  <a:cubicBezTo>
                    <a:pt x="1756" y="1269"/>
                    <a:pt x="1781" y="1196"/>
                    <a:pt x="1805" y="1147"/>
                  </a:cubicBezTo>
                  <a:cubicBezTo>
                    <a:pt x="1829" y="1001"/>
                    <a:pt x="1829" y="854"/>
                    <a:pt x="1781" y="708"/>
                  </a:cubicBezTo>
                  <a:cubicBezTo>
                    <a:pt x="1707" y="586"/>
                    <a:pt x="1634" y="464"/>
                    <a:pt x="1512" y="366"/>
                  </a:cubicBezTo>
                  <a:cubicBezTo>
                    <a:pt x="1464" y="342"/>
                    <a:pt x="1415" y="318"/>
                    <a:pt x="1390" y="269"/>
                  </a:cubicBezTo>
                  <a:lnTo>
                    <a:pt x="1317" y="220"/>
                  </a:lnTo>
                  <a:lnTo>
                    <a:pt x="1244" y="220"/>
                  </a:lnTo>
                  <a:cubicBezTo>
                    <a:pt x="1220" y="171"/>
                    <a:pt x="1195" y="147"/>
                    <a:pt x="1171" y="122"/>
                  </a:cubicBezTo>
                  <a:lnTo>
                    <a:pt x="1122" y="98"/>
                  </a:lnTo>
                  <a:cubicBezTo>
                    <a:pt x="1049" y="49"/>
                    <a:pt x="1000" y="25"/>
                    <a:pt x="9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9"/>
            <p:cNvSpPr/>
            <p:nvPr/>
          </p:nvSpPr>
          <p:spPr>
            <a:xfrm>
              <a:off x="802125" y="3090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9"/>
            <p:cNvSpPr/>
            <p:nvPr/>
          </p:nvSpPr>
          <p:spPr>
            <a:xfrm>
              <a:off x="713700" y="3105650"/>
              <a:ext cx="50025" cy="51850"/>
            </a:xfrm>
            <a:custGeom>
              <a:avLst/>
              <a:gdLst/>
              <a:ahLst/>
              <a:cxnLst/>
              <a:rect l="l" t="t" r="r" b="b"/>
              <a:pathLst>
                <a:path w="2001" h="2074" extrusionOk="0">
                  <a:moveTo>
                    <a:pt x="1001" y="1"/>
                  </a:moveTo>
                  <a:cubicBezTo>
                    <a:pt x="928" y="25"/>
                    <a:pt x="879" y="25"/>
                    <a:pt x="830" y="49"/>
                  </a:cubicBezTo>
                  <a:lnTo>
                    <a:pt x="684" y="123"/>
                  </a:lnTo>
                  <a:lnTo>
                    <a:pt x="660" y="123"/>
                  </a:lnTo>
                  <a:cubicBezTo>
                    <a:pt x="538" y="123"/>
                    <a:pt x="416" y="147"/>
                    <a:pt x="318" y="220"/>
                  </a:cubicBezTo>
                  <a:cubicBezTo>
                    <a:pt x="220" y="269"/>
                    <a:pt x="147" y="366"/>
                    <a:pt x="99" y="464"/>
                  </a:cubicBezTo>
                  <a:cubicBezTo>
                    <a:pt x="50" y="537"/>
                    <a:pt x="50" y="610"/>
                    <a:pt x="25" y="683"/>
                  </a:cubicBezTo>
                  <a:lnTo>
                    <a:pt x="25" y="659"/>
                  </a:lnTo>
                  <a:cubicBezTo>
                    <a:pt x="25" y="805"/>
                    <a:pt x="1" y="781"/>
                    <a:pt x="25" y="903"/>
                  </a:cubicBezTo>
                  <a:cubicBezTo>
                    <a:pt x="50" y="903"/>
                    <a:pt x="99" y="1025"/>
                    <a:pt x="123" y="1049"/>
                  </a:cubicBezTo>
                  <a:lnTo>
                    <a:pt x="196" y="1196"/>
                  </a:lnTo>
                  <a:cubicBezTo>
                    <a:pt x="220" y="1244"/>
                    <a:pt x="245" y="1293"/>
                    <a:pt x="245" y="1318"/>
                  </a:cubicBezTo>
                  <a:cubicBezTo>
                    <a:pt x="294" y="1391"/>
                    <a:pt x="367" y="1488"/>
                    <a:pt x="391" y="1537"/>
                  </a:cubicBezTo>
                  <a:cubicBezTo>
                    <a:pt x="440" y="1659"/>
                    <a:pt x="513" y="1781"/>
                    <a:pt x="586" y="1879"/>
                  </a:cubicBezTo>
                  <a:lnTo>
                    <a:pt x="586" y="2001"/>
                  </a:lnTo>
                  <a:cubicBezTo>
                    <a:pt x="660" y="1976"/>
                    <a:pt x="708" y="1927"/>
                    <a:pt x="757" y="1903"/>
                  </a:cubicBezTo>
                  <a:cubicBezTo>
                    <a:pt x="903" y="2025"/>
                    <a:pt x="1099" y="2074"/>
                    <a:pt x="1294" y="2074"/>
                  </a:cubicBezTo>
                  <a:cubicBezTo>
                    <a:pt x="1440" y="2049"/>
                    <a:pt x="1611" y="1976"/>
                    <a:pt x="1708" y="1854"/>
                  </a:cubicBezTo>
                  <a:lnTo>
                    <a:pt x="1830" y="1757"/>
                  </a:lnTo>
                  <a:lnTo>
                    <a:pt x="1928" y="1635"/>
                  </a:lnTo>
                  <a:lnTo>
                    <a:pt x="1928" y="1635"/>
                  </a:lnTo>
                  <a:cubicBezTo>
                    <a:pt x="1909" y="1653"/>
                    <a:pt x="1898" y="1661"/>
                    <a:pt x="1893" y="1661"/>
                  </a:cubicBezTo>
                  <a:cubicBezTo>
                    <a:pt x="1886" y="1661"/>
                    <a:pt x="1898" y="1640"/>
                    <a:pt x="1928" y="1610"/>
                  </a:cubicBezTo>
                  <a:cubicBezTo>
                    <a:pt x="1977" y="1513"/>
                    <a:pt x="1977" y="1488"/>
                    <a:pt x="1977" y="1488"/>
                  </a:cubicBezTo>
                  <a:lnTo>
                    <a:pt x="1977" y="1488"/>
                  </a:lnTo>
                  <a:cubicBezTo>
                    <a:pt x="1977" y="1488"/>
                    <a:pt x="1975" y="1490"/>
                    <a:pt x="1973" y="1490"/>
                  </a:cubicBezTo>
                  <a:cubicBezTo>
                    <a:pt x="1967" y="1490"/>
                    <a:pt x="1958" y="1476"/>
                    <a:pt x="1977" y="1366"/>
                  </a:cubicBezTo>
                  <a:cubicBezTo>
                    <a:pt x="2001" y="1244"/>
                    <a:pt x="2001" y="1122"/>
                    <a:pt x="1977" y="1001"/>
                  </a:cubicBezTo>
                  <a:cubicBezTo>
                    <a:pt x="1928" y="854"/>
                    <a:pt x="1855" y="732"/>
                    <a:pt x="1757" y="610"/>
                  </a:cubicBezTo>
                  <a:cubicBezTo>
                    <a:pt x="1757" y="562"/>
                    <a:pt x="1733" y="513"/>
                    <a:pt x="1708" y="464"/>
                  </a:cubicBezTo>
                  <a:lnTo>
                    <a:pt x="1659" y="391"/>
                  </a:lnTo>
                  <a:cubicBezTo>
                    <a:pt x="1659" y="391"/>
                    <a:pt x="1659" y="366"/>
                    <a:pt x="1635" y="342"/>
                  </a:cubicBezTo>
                  <a:cubicBezTo>
                    <a:pt x="1635" y="318"/>
                    <a:pt x="1611" y="293"/>
                    <a:pt x="1586" y="269"/>
                  </a:cubicBezTo>
                  <a:cubicBezTo>
                    <a:pt x="1586" y="244"/>
                    <a:pt x="1562" y="220"/>
                    <a:pt x="1562" y="220"/>
                  </a:cubicBezTo>
                  <a:cubicBezTo>
                    <a:pt x="1538" y="196"/>
                    <a:pt x="1513" y="171"/>
                    <a:pt x="1513" y="171"/>
                  </a:cubicBezTo>
                  <a:cubicBezTo>
                    <a:pt x="1464" y="123"/>
                    <a:pt x="1416" y="98"/>
                    <a:pt x="1367" y="74"/>
                  </a:cubicBezTo>
                  <a:cubicBezTo>
                    <a:pt x="1318" y="49"/>
                    <a:pt x="1245" y="25"/>
                    <a:pt x="11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9"/>
            <p:cNvSpPr/>
            <p:nvPr/>
          </p:nvSpPr>
          <p:spPr>
            <a:xfrm>
              <a:off x="790550" y="3185225"/>
              <a:ext cx="48175" cy="56225"/>
            </a:xfrm>
            <a:custGeom>
              <a:avLst/>
              <a:gdLst/>
              <a:ahLst/>
              <a:cxnLst/>
              <a:rect l="l" t="t" r="r" b="b"/>
              <a:pathLst>
                <a:path w="1927" h="2249" extrusionOk="0">
                  <a:moveTo>
                    <a:pt x="829" y="988"/>
                  </a:moveTo>
                  <a:cubicBezTo>
                    <a:pt x="829" y="988"/>
                    <a:pt x="829" y="1013"/>
                    <a:pt x="854" y="1013"/>
                  </a:cubicBezTo>
                  <a:cubicBezTo>
                    <a:pt x="854" y="1037"/>
                    <a:pt x="854" y="1037"/>
                    <a:pt x="829" y="1037"/>
                  </a:cubicBezTo>
                  <a:cubicBezTo>
                    <a:pt x="805" y="1037"/>
                    <a:pt x="829" y="1013"/>
                    <a:pt x="829" y="988"/>
                  </a:cubicBezTo>
                  <a:close/>
                  <a:moveTo>
                    <a:pt x="735" y="0"/>
                  </a:moveTo>
                  <a:cubicBezTo>
                    <a:pt x="665" y="0"/>
                    <a:pt x="598" y="13"/>
                    <a:pt x="537" y="37"/>
                  </a:cubicBezTo>
                  <a:cubicBezTo>
                    <a:pt x="366" y="135"/>
                    <a:pt x="220" y="281"/>
                    <a:pt x="171" y="452"/>
                  </a:cubicBezTo>
                  <a:lnTo>
                    <a:pt x="171" y="427"/>
                  </a:lnTo>
                  <a:cubicBezTo>
                    <a:pt x="122" y="500"/>
                    <a:pt x="98" y="598"/>
                    <a:pt x="73" y="671"/>
                  </a:cubicBezTo>
                  <a:cubicBezTo>
                    <a:pt x="73" y="720"/>
                    <a:pt x="49" y="769"/>
                    <a:pt x="49" y="817"/>
                  </a:cubicBezTo>
                  <a:cubicBezTo>
                    <a:pt x="49" y="866"/>
                    <a:pt x="49" y="939"/>
                    <a:pt x="24" y="988"/>
                  </a:cubicBezTo>
                  <a:cubicBezTo>
                    <a:pt x="0" y="1159"/>
                    <a:pt x="24" y="1354"/>
                    <a:pt x="73" y="1525"/>
                  </a:cubicBezTo>
                  <a:lnTo>
                    <a:pt x="73" y="1500"/>
                  </a:lnTo>
                  <a:cubicBezTo>
                    <a:pt x="98" y="1574"/>
                    <a:pt x="122" y="1671"/>
                    <a:pt x="122" y="1744"/>
                  </a:cubicBezTo>
                  <a:cubicBezTo>
                    <a:pt x="124" y="1742"/>
                    <a:pt x="127" y="1741"/>
                    <a:pt x="130" y="1741"/>
                  </a:cubicBezTo>
                  <a:cubicBezTo>
                    <a:pt x="159" y="1741"/>
                    <a:pt x="222" y="1844"/>
                    <a:pt x="244" y="1866"/>
                  </a:cubicBezTo>
                  <a:cubicBezTo>
                    <a:pt x="293" y="1915"/>
                    <a:pt x="342" y="1964"/>
                    <a:pt x="390" y="1988"/>
                  </a:cubicBezTo>
                  <a:cubicBezTo>
                    <a:pt x="439" y="2037"/>
                    <a:pt x="488" y="2086"/>
                    <a:pt x="561" y="2110"/>
                  </a:cubicBezTo>
                  <a:cubicBezTo>
                    <a:pt x="634" y="2159"/>
                    <a:pt x="683" y="2183"/>
                    <a:pt x="756" y="2208"/>
                  </a:cubicBezTo>
                  <a:lnTo>
                    <a:pt x="854" y="2232"/>
                  </a:lnTo>
                  <a:lnTo>
                    <a:pt x="927" y="2232"/>
                  </a:lnTo>
                  <a:cubicBezTo>
                    <a:pt x="1008" y="2242"/>
                    <a:pt x="1089" y="2248"/>
                    <a:pt x="1169" y="2248"/>
                  </a:cubicBezTo>
                  <a:cubicBezTo>
                    <a:pt x="1284" y="2248"/>
                    <a:pt x="1398" y="2236"/>
                    <a:pt x="1512" y="2208"/>
                  </a:cubicBezTo>
                  <a:lnTo>
                    <a:pt x="1659" y="2208"/>
                  </a:lnTo>
                  <a:cubicBezTo>
                    <a:pt x="1659" y="2086"/>
                    <a:pt x="1659" y="1988"/>
                    <a:pt x="1634" y="1891"/>
                  </a:cubicBezTo>
                  <a:lnTo>
                    <a:pt x="1634" y="1842"/>
                  </a:lnTo>
                  <a:cubicBezTo>
                    <a:pt x="1707" y="1793"/>
                    <a:pt x="1756" y="1720"/>
                    <a:pt x="1805" y="1622"/>
                  </a:cubicBezTo>
                  <a:cubicBezTo>
                    <a:pt x="1854" y="1549"/>
                    <a:pt x="1902" y="1427"/>
                    <a:pt x="1927" y="1330"/>
                  </a:cubicBezTo>
                  <a:lnTo>
                    <a:pt x="1927" y="1330"/>
                  </a:lnTo>
                  <a:cubicBezTo>
                    <a:pt x="1917" y="1350"/>
                    <a:pt x="1911" y="1358"/>
                    <a:pt x="1907" y="1358"/>
                  </a:cubicBezTo>
                  <a:cubicBezTo>
                    <a:pt x="1902" y="1358"/>
                    <a:pt x="1902" y="1344"/>
                    <a:pt x="1902" y="1330"/>
                  </a:cubicBezTo>
                  <a:cubicBezTo>
                    <a:pt x="1927" y="1183"/>
                    <a:pt x="1902" y="1183"/>
                    <a:pt x="1902" y="1183"/>
                  </a:cubicBezTo>
                  <a:cubicBezTo>
                    <a:pt x="1902" y="1159"/>
                    <a:pt x="1902" y="1183"/>
                    <a:pt x="1878" y="1013"/>
                  </a:cubicBezTo>
                  <a:cubicBezTo>
                    <a:pt x="1805" y="744"/>
                    <a:pt x="1659" y="500"/>
                    <a:pt x="1439" y="305"/>
                  </a:cubicBezTo>
                  <a:lnTo>
                    <a:pt x="1342" y="232"/>
                  </a:lnTo>
                  <a:lnTo>
                    <a:pt x="1220" y="159"/>
                  </a:lnTo>
                  <a:cubicBezTo>
                    <a:pt x="1171" y="135"/>
                    <a:pt x="1146" y="110"/>
                    <a:pt x="1098" y="86"/>
                  </a:cubicBezTo>
                  <a:cubicBezTo>
                    <a:pt x="1049" y="61"/>
                    <a:pt x="1000" y="37"/>
                    <a:pt x="951" y="37"/>
                  </a:cubicBezTo>
                  <a:cubicBezTo>
                    <a:pt x="878" y="13"/>
                    <a:pt x="805" y="0"/>
                    <a:pt x="7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9"/>
            <p:cNvSpPr/>
            <p:nvPr/>
          </p:nvSpPr>
          <p:spPr>
            <a:xfrm>
              <a:off x="716750" y="3227600"/>
              <a:ext cx="47600" cy="50475"/>
            </a:xfrm>
            <a:custGeom>
              <a:avLst/>
              <a:gdLst/>
              <a:ahLst/>
              <a:cxnLst/>
              <a:rect l="l" t="t" r="r" b="b"/>
              <a:pathLst>
                <a:path w="1904" h="2019" extrusionOk="0">
                  <a:moveTo>
                    <a:pt x="611" y="0"/>
                  </a:moveTo>
                  <a:cubicBezTo>
                    <a:pt x="613" y="3"/>
                    <a:pt x="616" y="6"/>
                    <a:pt x="619" y="9"/>
                  </a:cubicBezTo>
                  <a:lnTo>
                    <a:pt x="619" y="9"/>
                  </a:lnTo>
                  <a:lnTo>
                    <a:pt x="635" y="0"/>
                  </a:lnTo>
                  <a:close/>
                  <a:moveTo>
                    <a:pt x="619" y="9"/>
                  </a:moveTo>
                  <a:lnTo>
                    <a:pt x="123" y="269"/>
                  </a:lnTo>
                  <a:cubicBezTo>
                    <a:pt x="123" y="318"/>
                    <a:pt x="123" y="366"/>
                    <a:pt x="123" y="415"/>
                  </a:cubicBezTo>
                  <a:lnTo>
                    <a:pt x="123" y="683"/>
                  </a:lnTo>
                  <a:cubicBezTo>
                    <a:pt x="123" y="708"/>
                    <a:pt x="123" y="708"/>
                    <a:pt x="123" y="732"/>
                  </a:cubicBezTo>
                  <a:cubicBezTo>
                    <a:pt x="123" y="732"/>
                    <a:pt x="98" y="732"/>
                    <a:pt x="98" y="757"/>
                  </a:cubicBezTo>
                  <a:cubicBezTo>
                    <a:pt x="74" y="830"/>
                    <a:pt x="50" y="879"/>
                    <a:pt x="25" y="952"/>
                  </a:cubicBezTo>
                  <a:cubicBezTo>
                    <a:pt x="25" y="1000"/>
                    <a:pt x="1" y="1049"/>
                    <a:pt x="1" y="1074"/>
                  </a:cubicBezTo>
                  <a:cubicBezTo>
                    <a:pt x="1" y="1147"/>
                    <a:pt x="1" y="1196"/>
                    <a:pt x="1" y="1244"/>
                  </a:cubicBezTo>
                  <a:cubicBezTo>
                    <a:pt x="1" y="1464"/>
                    <a:pt x="98" y="1659"/>
                    <a:pt x="245" y="1805"/>
                  </a:cubicBezTo>
                  <a:cubicBezTo>
                    <a:pt x="318" y="1878"/>
                    <a:pt x="416" y="1952"/>
                    <a:pt x="538" y="1976"/>
                  </a:cubicBezTo>
                  <a:cubicBezTo>
                    <a:pt x="562" y="1976"/>
                    <a:pt x="562" y="2000"/>
                    <a:pt x="586" y="2000"/>
                  </a:cubicBezTo>
                  <a:cubicBezTo>
                    <a:pt x="635" y="2013"/>
                    <a:pt x="690" y="2019"/>
                    <a:pt x="745" y="2019"/>
                  </a:cubicBezTo>
                  <a:cubicBezTo>
                    <a:pt x="800" y="2019"/>
                    <a:pt x="855" y="2013"/>
                    <a:pt x="903" y="2000"/>
                  </a:cubicBezTo>
                  <a:cubicBezTo>
                    <a:pt x="1001" y="2000"/>
                    <a:pt x="1123" y="1976"/>
                    <a:pt x="1220" y="1952"/>
                  </a:cubicBezTo>
                  <a:lnTo>
                    <a:pt x="1220" y="1927"/>
                  </a:lnTo>
                  <a:cubicBezTo>
                    <a:pt x="1256" y="1909"/>
                    <a:pt x="1269" y="1905"/>
                    <a:pt x="1276" y="1905"/>
                  </a:cubicBezTo>
                  <a:cubicBezTo>
                    <a:pt x="1283" y="1905"/>
                    <a:pt x="1283" y="1910"/>
                    <a:pt x="1298" y="1910"/>
                  </a:cubicBezTo>
                  <a:cubicBezTo>
                    <a:pt x="1307" y="1910"/>
                    <a:pt x="1320" y="1908"/>
                    <a:pt x="1342" y="1903"/>
                  </a:cubicBezTo>
                  <a:cubicBezTo>
                    <a:pt x="1342" y="1830"/>
                    <a:pt x="1489" y="1830"/>
                    <a:pt x="1489" y="1781"/>
                  </a:cubicBezTo>
                  <a:cubicBezTo>
                    <a:pt x="1489" y="1781"/>
                    <a:pt x="1537" y="1757"/>
                    <a:pt x="1537" y="1757"/>
                  </a:cubicBezTo>
                  <a:cubicBezTo>
                    <a:pt x="1537" y="1760"/>
                    <a:pt x="1538" y="1761"/>
                    <a:pt x="1540" y="1761"/>
                  </a:cubicBezTo>
                  <a:cubicBezTo>
                    <a:pt x="1551" y="1761"/>
                    <a:pt x="1590" y="1704"/>
                    <a:pt x="1611" y="1683"/>
                  </a:cubicBezTo>
                  <a:cubicBezTo>
                    <a:pt x="1619" y="1675"/>
                    <a:pt x="1621" y="1673"/>
                    <a:pt x="1621" y="1673"/>
                  </a:cubicBezTo>
                  <a:cubicBezTo>
                    <a:pt x="1619" y="1673"/>
                    <a:pt x="1603" y="1683"/>
                    <a:pt x="1586" y="1683"/>
                  </a:cubicBezTo>
                  <a:lnTo>
                    <a:pt x="1635" y="1635"/>
                  </a:lnTo>
                  <a:cubicBezTo>
                    <a:pt x="1647" y="1622"/>
                    <a:pt x="1659" y="1616"/>
                    <a:pt x="1666" y="1616"/>
                  </a:cubicBezTo>
                  <a:cubicBezTo>
                    <a:pt x="1672" y="1616"/>
                    <a:pt x="1672" y="1622"/>
                    <a:pt x="1659" y="1635"/>
                  </a:cubicBezTo>
                  <a:cubicBezTo>
                    <a:pt x="1733" y="1561"/>
                    <a:pt x="1781" y="1464"/>
                    <a:pt x="1830" y="1366"/>
                  </a:cubicBezTo>
                  <a:cubicBezTo>
                    <a:pt x="1879" y="1244"/>
                    <a:pt x="1903" y="1074"/>
                    <a:pt x="1879" y="927"/>
                  </a:cubicBezTo>
                  <a:cubicBezTo>
                    <a:pt x="1855" y="781"/>
                    <a:pt x="1781" y="635"/>
                    <a:pt x="1684" y="513"/>
                  </a:cubicBezTo>
                  <a:cubicBezTo>
                    <a:pt x="1611" y="464"/>
                    <a:pt x="1537" y="415"/>
                    <a:pt x="1464" y="366"/>
                  </a:cubicBezTo>
                  <a:lnTo>
                    <a:pt x="1464" y="366"/>
                  </a:lnTo>
                  <a:cubicBezTo>
                    <a:pt x="1464" y="415"/>
                    <a:pt x="1513" y="439"/>
                    <a:pt x="1513" y="464"/>
                  </a:cubicBezTo>
                  <a:cubicBezTo>
                    <a:pt x="1489" y="439"/>
                    <a:pt x="1464" y="415"/>
                    <a:pt x="1440" y="415"/>
                  </a:cubicBezTo>
                  <a:cubicBezTo>
                    <a:pt x="1416" y="415"/>
                    <a:pt x="1367" y="342"/>
                    <a:pt x="1367" y="293"/>
                  </a:cubicBezTo>
                  <a:lnTo>
                    <a:pt x="1342" y="293"/>
                  </a:lnTo>
                  <a:lnTo>
                    <a:pt x="1342" y="269"/>
                  </a:lnTo>
                  <a:cubicBezTo>
                    <a:pt x="1294" y="244"/>
                    <a:pt x="1220" y="220"/>
                    <a:pt x="1172" y="171"/>
                  </a:cubicBezTo>
                  <a:cubicBezTo>
                    <a:pt x="1098" y="147"/>
                    <a:pt x="1050" y="147"/>
                    <a:pt x="1001" y="122"/>
                  </a:cubicBezTo>
                  <a:cubicBezTo>
                    <a:pt x="996" y="118"/>
                    <a:pt x="994" y="116"/>
                    <a:pt x="994" y="116"/>
                  </a:cubicBezTo>
                  <a:lnTo>
                    <a:pt x="994" y="116"/>
                  </a:lnTo>
                  <a:cubicBezTo>
                    <a:pt x="993" y="116"/>
                    <a:pt x="1020" y="147"/>
                    <a:pt x="1001" y="147"/>
                  </a:cubicBezTo>
                  <a:cubicBezTo>
                    <a:pt x="977" y="147"/>
                    <a:pt x="952" y="147"/>
                    <a:pt x="952" y="122"/>
                  </a:cubicBezTo>
                  <a:cubicBezTo>
                    <a:pt x="952" y="98"/>
                    <a:pt x="928" y="86"/>
                    <a:pt x="906" y="86"/>
                  </a:cubicBezTo>
                  <a:cubicBezTo>
                    <a:pt x="888" y="86"/>
                    <a:pt x="872" y="95"/>
                    <a:pt x="876" y="113"/>
                  </a:cubicBezTo>
                  <a:lnTo>
                    <a:pt x="876" y="113"/>
                  </a:lnTo>
                  <a:cubicBezTo>
                    <a:pt x="862" y="92"/>
                    <a:pt x="812" y="74"/>
                    <a:pt x="855" y="74"/>
                  </a:cubicBezTo>
                  <a:cubicBezTo>
                    <a:pt x="830" y="74"/>
                    <a:pt x="806" y="49"/>
                    <a:pt x="806" y="49"/>
                  </a:cubicBezTo>
                  <a:lnTo>
                    <a:pt x="806" y="49"/>
                  </a:lnTo>
                  <a:lnTo>
                    <a:pt x="830" y="74"/>
                  </a:lnTo>
                  <a:cubicBezTo>
                    <a:pt x="757" y="49"/>
                    <a:pt x="733" y="25"/>
                    <a:pt x="684" y="25"/>
                  </a:cubicBezTo>
                  <a:lnTo>
                    <a:pt x="708" y="49"/>
                  </a:lnTo>
                  <a:cubicBezTo>
                    <a:pt x="665" y="49"/>
                    <a:pt x="641" y="30"/>
                    <a:pt x="619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9"/>
            <p:cNvSpPr/>
            <p:nvPr/>
          </p:nvSpPr>
          <p:spPr>
            <a:xfrm>
              <a:off x="646025" y="3015400"/>
              <a:ext cx="40875" cy="49050"/>
            </a:xfrm>
            <a:custGeom>
              <a:avLst/>
              <a:gdLst/>
              <a:ahLst/>
              <a:cxnLst/>
              <a:rect l="l" t="t" r="r" b="b"/>
              <a:pathLst>
                <a:path w="1635" h="1962" extrusionOk="0">
                  <a:moveTo>
                    <a:pt x="659" y="1"/>
                  </a:moveTo>
                  <a:cubicBezTo>
                    <a:pt x="513" y="25"/>
                    <a:pt x="367" y="123"/>
                    <a:pt x="269" y="220"/>
                  </a:cubicBezTo>
                  <a:cubicBezTo>
                    <a:pt x="196" y="294"/>
                    <a:pt x="147" y="367"/>
                    <a:pt x="98" y="464"/>
                  </a:cubicBezTo>
                  <a:cubicBezTo>
                    <a:pt x="50" y="586"/>
                    <a:pt x="25" y="684"/>
                    <a:pt x="25" y="806"/>
                  </a:cubicBezTo>
                  <a:cubicBezTo>
                    <a:pt x="1" y="879"/>
                    <a:pt x="1" y="952"/>
                    <a:pt x="25" y="1001"/>
                  </a:cubicBezTo>
                  <a:cubicBezTo>
                    <a:pt x="25" y="1147"/>
                    <a:pt x="74" y="1294"/>
                    <a:pt x="147" y="1415"/>
                  </a:cubicBezTo>
                  <a:cubicBezTo>
                    <a:pt x="220" y="1562"/>
                    <a:pt x="318" y="1684"/>
                    <a:pt x="464" y="1781"/>
                  </a:cubicBezTo>
                  <a:cubicBezTo>
                    <a:pt x="562" y="1879"/>
                    <a:pt x="708" y="1952"/>
                    <a:pt x="830" y="1952"/>
                  </a:cubicBezTo>
                  <a:cubicBezTo>
                    <a:pt x="860" y="1958"/>
                    <a:pt x="891" y="1961"/>
                    <a:pt x="921" y="1961"/>
                  </a:cubicBezTo>
                  <a:cubicBezTo>
                    <a:pt x="1011" y="1961"/>
                    <a:pt x="1098" y="1934"/>
                    <a:pt x="1171" y="1879"/>
                  </a:cubicBezTo>
                  <a:cubicBezTo>
                    <a:pt x="1245" y="1879"/>
                    <a:pt x="1293" y="1830"/>
                    <a:pt x="1342" y="1781"/>
                  </a:cubicBezTo>
                  <a:cubicBezTo>
                    <a:pt x="1318" y="1781"/>
                    <a:pt x="1318" y="1781"/>
                    <a:pt x="1342" y="1757"/>
                  </a:cubicBezTo>
                  <a:cubicBezTo>
                    <a:pt x="1415" y="1684"/>
                    <a:pt x="1415" y="1684"/>
                    <a:pt x="1415" y="1684"/>
                  </a:cubicBezTo>
                  <a:cubicBezTo>
                    <a:pt x="1415" y="1659"/>
                    <a:pt x="1415" y="1684"/>
                    <a:pt x="1440" y="1586"/>
                  </a:cubicBezTo>
                  <a:cubicBezTo>
                    <a:pt x="1488" y="1464"/>
                    <a:pt x="1513" y="1415"/>
                    <a:pt x="1537" y="1294"/>
                  </a:cubicBezTo>
                  <a:cubicBezTo>
                    <a:pt x="1562" y="1220"/>
                    <a:pt x="1586" y="1172"/>
                    <a:pt x="1586" y="1098"/>
                  </a:cubicBezTo>
                  <a:cubicBezTo>
                    <a:pt x="1610" y="1050"/>
                    <a:pt x="1610" y="976"/>
                    <a:pt x="1635" y="903"/>
                  </a:cubicBezTo>
                  <a:cubicBezTo>
                    <a:pt x="1635" y="830"/>
                    <a:pt x="1635" y="781"/>
                    <a:pt x="1635" y="708"/>
                  </a:cubicBezTo>
                  <a:lnTo>
                    <a:pt x="1635" y="586"/>
                  </a:lnTo>
                  <a:lnTo>
                    <a:pt x="1610" y="489"/>
                  </a:lnTo>
                  <a:cubicBezTo>
                    <a:pt x="1586" y="416"/>
                    <a:pt x="1562" y="318"/>
                    <a:pt x="1513" y="245"/>
                  </a:cubicBezTo>
                  <a:cubicBezTo>
                    <a:pt x="1440" y="147"/>
                    <a:pt x="1318" y="98"/>
                    <a:pt x="1196" y="74"/>
                  </a:cubicBezTo>
                  <a:lnTo>
                    <a:pt x="1025" y="74"/>
                  </a:lnTo>
                  <a:cubicBezTo>
                    <a:pt x="903" y="25"/>
                    <a:pt x="781" y="1"/>
                    <a:pt x="6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9"/>
            <p:cNvSpPr/>
            <p:nvPr/>
          </p:nvSpPr>
          <p:spPr>
            <a:xfrm>
              <a:off x="734450" y="3011150"/>
              <a:ext cx="40250" cy="58550"/>
            </a:xfrm>
            <a:custGeom>
              <a:avLst/>
              <a:gdLst/>
              <a:ahLst/>
              <a:cxnLst/>
              <a:rect l="l" t="t" r="r" b="b"/>
              <a:pathLst>
                <a:path w="1610" h="2342" extrusionOk="0">
                  <a:moveTo>
                    <a:pt x="708" y="0"/>
                  </a:moveTo>
                  <a:lnTo>
                    <a:pt x="98" y="171"/>
                  </a:lnTo>
                  <a:cubicBezTo>
                    <a:pt x="49" y="342"/>
                    <a:pt x="0" y="512"/>
                    <a:pt x="25" y="707"/>
                  </a:cubicBezTo>
                  <a:cubicBezTo>
                    <a:pt x="25" y="829"/>
                    <a:pt x="25" y="976"/>
                    <a:pt x="73" y="1098"/>
                  </a:cubicBezTo>
                  <a:cubicBezTo>
                    <a:pt x="122" y="1293"/>
                    <a:pt x="195" y="1488"/>
                    <a:pt x="293" y="1659"/>
                  </a:cubicBezTo>
                  <a:cubicBezTo>
                    <a:pt x="390" y="1854"/>
                    <a:pt x="537" y="2000"/>
                    <a:pt x="732" y="2122"/>
                  </a:cubicBezTo>
                  <a:cubicBezTo>
                    <a:pt x="756" y="2171"/>
                    <a:pt x="805" y="2220"/>
                    <a:pt x="854" y="2244"/>
                  </a:cubicBezTo>
                  <a:cubicBezTo>
                    <a:pt x="842" y="2232"/>
                    <a:pt x="842" y="2226"/>
                    <a:pt x="845" y="2226"/>
                  </a:cubicBezTo>
                  <a:cubicBezTo>
                    <a:pt x="848" y="2226"/>
                    <a:pt x="854" y="2232"/>
                    <a:pt x="854" y="2244"/>
                  </a:cubicBezTo>
                  <a:cubicBezTo>
                    <a:pt x="911" y="2272"/>
                    <a:pt x="923" y="2279"/>
                    <a:pt x="928" y="2279"/>
                  </a:cubicBezTo>
                  <a:cubicBezTo>
                    <a:pt x="931" y="2279"/>
                    <a:pt x="929" y="2275"/>
                    <a:pt x="940" y="2275"/>
                  </a:cubicBezTo>
                  <a:cubicBezTo>
                    <a:pt x="951" y="2275"/>
                    <a:pt x="974" y="2278"/>
                    <a:pt x="1025" y="2293"/>
                  </a:cubicBezTo>
                  <a:lnTo>
                    <a:pt x="1147" y="2342"/>
                  </a:lnTo>
                  <a:lnTo>
                    <a:pt x="1537" y="2122"/>
                  </a:lnTo>
                  <a:cubicBezTo>
                    <a:pt x="1586" y="1951"/>
                    <a:pt x="1610" y="1756"/>
                    <a:pt x="1610" y="1585"/>
                  </a:cubicBezTo>
                  <a:cubicBezTo>
                    <a:pt x="1586" y="1439"/>
                    <a:pt x="1537" y="1293"/>
                    <a:pt x="1512" y="1171"/>
                  </a:cubicBezTo>
                  <a:cubicBezTo>
                    <a:pt x="1464" y="1073"/>
                    <a:pt x="1415" y="1000"/>
                    <a:pt x="1366" y="927"/>
                  </a:cubicBezTo>
                  <a:cubicBezTo>
                    <a:pt x="1342" y="903"/>
                    <a:pt x="1293" y="854"/>
                    <a:pt x="1220" y="781"/>
                  </a:cubicBezTo>
                  <a:cubicBezTo>
                    <a:pt x="1220" y="781"/>
                    <a:pt x="1220" y="756"/>
                    <a:pt x="1220" y="756"/>
                  </a:cubicBezTo>
                  <a:cubicBezTo>
                    <a:pt x="1220" y="659"/>
                    <a:pt x="1171" y="610"/>
                    <a:pt x="1147" y="537"/>
                  </a:cubicBezTo>
                  <a:cubicBezTo>
                    <a:pt x="1122" y="464"/>
                    <a:pt x="1098" y="415"/>
                    <a:pt x="1073" y="390"/>
                  </a:cubicBezTo>
                  <a:cubicBezTo>
                    <a:pt x="1049" y="342"/>
                    <a:pt x="1000" y="293"/>
                    <a:pt x="976" y="220"/>
                  </a:cubicBezTo>
                  <a:cubicBezTo>
                    <a:pt x="976" y="220"/>
                    <a:pt x="951" y="195"/>
                    <a:pt x="951" y="195"/>
                  </a:cubicBezTo>
                  <a:cubicBezTo>
                    <a:pt x="878" y="122"/>
                    <a:pt x="805" y="49"/>
                    <a:pt x="7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3" name="Google Shape;643;p19"/>
          <p:cNvGrpSpPr/>
          <p:nvPr/>
        </p:nvGrpSpPr>
        <p:grpSpPr>
          <a:xfrm>
            <a:off x="-191589" y="332562"/>
            <a:ext cx="1104456" cy="586021"/>
            <a:chOff x="238125" y="2760550"/>
            <a:chExt cx="528650" cy="280500"/>
          </a:xfrm>
        </p:grpSpPr>
        <p:sp>
          <p:nvSpPr>
            <p:cNvPr id="644" name="Google Shape;644;p19"/>
            <p:cNvSpPr/>
            <p:nvPr/>
          </p:nvSpPr>
          <p:spPr>
            <a:xfrm>
              <a:off x="274700" y="3020300"/>
              <a:ext cx="1850" cy="9150"/>
            </a:xfrm>
            <a:custGeom>
              <a:avLst/>
              <a:gdLst/>
              <a:ahLst/>
              <a:cxnLst/>
              <a:rect l="l" t="t" r="r" b="b"/>
              <a:pathLst>
                <a:path w="74" h="366" extrusionOk="0">
                  <a:moveTo>
                    <a:pt x="74" y="0"/>
                  </a:moveTo>
                  <a:cubicBezTo>
                    <a:pt x="25" y="122"/>
                    <a:pt x="0" y="244"/>
                    <a:pt x="0" y="366"/>
                  </a:cubicBezTo>
                  <a:cubicBezTo>
                    <a:pt x="49" y="244"/>
                    <a:pt x="74" y="122"/>
                    <a:pt x="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9"/>
            <p:cNvSpPr/>
            <p:nvPr/>
          </p:nvSpPr>
          <p:spPr>
            <a:xfrm>
              <a:off x="277125" y="3020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6" name="Google Shape;646;p19"/>
            <p:cNvGrpSpPr/>
            <p:nvPr/>
          </p:nvGrpSpPr>
          <p:grpSpPr>
            <a:xfrm>
              <a:off x="238125" y="2760550"/>
              <a:ext cx="528650" cy="279275"/>
              <a:chOff x="238125" y="2760550"/>
              <a:chExt cx="528650" cy="279275"/>
            </a:xfrm>
          </p:grpSpPr>
          <p:sp>
            <p:nvSpPr>
              <p:cNvPr id="647" name="Google Shape;647;p19"/>
              <p:cNvSpPr/>
              <p:nvPr/>
            </p:nvSpPr>
            <p:spPr>
              <a:xfrm>
                <a:off x="238125" y="2760550"/>
                <a:ext cx="528650" cy="278050"/>
              </a:xfrm>
              <a:custGeom>
                <a:avLst/>
                <a:gdLst/>
                <a:ahLst/>
                <a:cxnLst/>
                <a:rect l="l" t="t" r="r" b="b"/>
                <a:pathLst>
                  <a:path w="21146" h="11122" extrusionOk="0">
                    <a:moveTo>
                      <a:pt x="11622" y="1778"/>
                    </a:moveTo>
                    <a:lnTo>
                      <a:pt x="11622" y="1778"/>
                    </a:lnTo>
                    <a:cubicBezTo>
                      <a:pt x="11627" y="1780"/>
                      <a:pt x="11631" y="1781"/>
                      <a:pt x="11634" y="1781"/>
                    </a:cubicBezTo>
                    <a:cubicBezTo>
                      <a:pt x="11630" y="1780"/>
                      <a:pt x="11626" y="1779"/>
                      <a:pt x="11622" y="1778"/>
                    </a:cubicBezTo>
                    <a:close/>
                    <a:moveTo>
                      <a:pt x="15975" y="3512"/>
                    </a:moveTo>
                    <a:cubicBezTo>
                      <a:pt x="15975" y="3515"/>
                      <a:pt x="15978" y="3517"/>
                      <a:pt x="15983" y="3518"/>
                    </a:cubicBezTo>
                    <a:lnTo>
                      <a:pt x="15983" y="3518"/>
                    </a:lnTo>
                    <a:cubicBezTo>
                      <a:pt x="15980" y="3516"/>
                      <a:pt x="15978" y="3514"/>
                      <a:pt x="15975" y="3512"/>
                    </a:cubicBezTo>
                    <a:close/>
                    <a:moveTo>
                      <a:pt x="1524" y="10118"/>
                    </a:moveTo>
                    <a:cubicBezTo>
                      <a:pt x="1528" y="10118"/>
                      <a:pt x="1532" y="10119"/>
                      <a:pt x="1537" y="10122"/>
                    </a:cubicBezTo>
                    <a:lnTo>
                      <a:pt x="1508" y="10266"/>
                    </a:lnTo>
                    <a:lnTo>
                      <a:pt x="1508" y="10266"/>
                    </a:lnTo>
                    <a:cubicBezTo>
                      <a:pt x="1519" y="10173"/>
                      <a:pt x="1503" y="10118"/>
                      <a:pt x="1524" y="10118"/>
                    </a:cubicBezTo>
                    <a:close/>
                    <a:moveTo>
                      <a:pt x="10756" y="0"/>
                    </a:moveTo>
                    <a:lnTo>
                      <a:pt x="10756" y="0"/>
                    </a:lnTo>
                    <a:cubicBezTo>
                      <a:pt x="10902" y="24"/>
                      <a:pt x="10853" y="49"/>
                      <a:pt x="10731" y="49"/>
                    </a:cubicBezTo>
                    <a:cubicBezTo>
                      <a:pt x="10549" y="24"/>
                      <a:pt x="10451" y="18"/>
                      <a:pt x="10399" y="18"/>
                    </a:cubicBezTo>
                    <a:cubicBezTo>
                      <a:pt x="10347" y="18"/>
                      <a:pt x="10341" y="24"/>
                      <a:pt x="10341" y="24"/>
                    </a:cubicBezTo>
                    <a:lnTo>
                      <a:pt x="9927" y="24"/>
                    </a:lnTo>
                    <a:cubicBezTo>
                      <a:pt x="9024" y="24"/>
                      <a:pt x="8146" y="171"/>
                      <a:pt x="7317" y="463"/>
                    </a:cubicBezTo>
                    <a:cubicBezTo>
                      <a:pt x="6512" y="756"/>
                      <a:pt x="5756" y="1146"/>
                      <a:pt x="5073" y="1634"/>
                    </a:cubicBezTo>
                    <a:cubicBezTo>
                      <a:pt x="4757" y="1926"/>
                      <a:pt x="4319" y="2243"/>
                      <a:pt x="4050" y="2535"/>
                    </a:cubicBezTo>
                    <a:lnTo>
                      <a:pt x="4050" y="2535"/>
                    </a:lnTo>
                    <a:cubicBezTo>
                      <a:pt x="3877" y="2706"/>
                      <a:pt x="3369" y="3198"/>
                      <a:pt x="2927" y="3756"/>
                    </a:cubicBezTo>
                    <a:cubicBezTo>
                      <a:pt x="2537" y="4195"/>
                      <a:pt x="2195" y="4658"/>
                      <a:pt x="1902" y="5171"/>
                    </a:cubicBezTo>
                    <a:lnTo>
                      <a:pt x="1951" y="5097"/>
                    </a:lnTo>
                    <a:lnTo>
                      <a:pt x="1951" y="5097"/>
                    </a:lnTo>
                    <a:cubicBezTo>
                      <a:pt x="1829" y="5317"/>
                      <a:pt x="1683" y="5536"/>
                      <a:pt x="1512" y="5707"/>
                    </a:cubicBezTo>
                    <a:cubicBezTo>
                      <a:pt x="1610" y="5707"/>
                      <a:pt x="1463" y="6049"/>
                      <a:pt x="1390" y="6171"/>
                    </a:cubicBezTo>
                    <a:cubicBezTo>
                      <a:pt x="1341" y="6268"/>
                      <a:pt x="1268" y="6439"/>
                      <a:pt x="1219" y="6634"/>
                    </a:cubicBezTo>
                    <a:cubicBezTo>
                      <a:pt x="1146" y="6805"/>
                      <a:pt x="1073" y="7024"/>
                      <a:pt x="1000" y="7171"/>
                    </a:cubicBezTo>
                    <a:lnTo>
                      <a:pt x="976" y="7146"/>
                    </a:lnTo>
                    <a:cubicBezTo>
                      <a:pt x="902" y="7439"/>
                      <a:pt x="683" y="7975"/>
                      <a:pt x="634" y="8171"/>
                    </a:cubicBezTo>
                    <a:cubicBezTo>
                      <a:pt x="390" y="8780"/>
                      <a:pt x="220" y="9390"/>
                      <a:pt x="146" y="10049"/>
                    </a:cubicBezTo>
                    <a:cubicBezTo>
                      <a:pt x="146" y="10049"/>
                      <a:pt x="98" y="10146"/>
                      <a:pt x="73" y="10244"/>
                    </a:cubicBezTo>
                    <a:lnTo>
                      <a:pt x="24" y="10390"/>
                    </a:lnTo>
                    <a:lnTo>
                      <a:pt x="0" y="10463"/>
                    </a:lnTo>
                    <a:lnTo>
                      <a:pt x="0" y="10536"/>
                    </a:lnTo>
                    <a:cubicBezTo>
                      <a:pt x="195" y="10658"/>
                      <a:pt x="390" y="10756"/>
                      <a:pt x="610" y="10805"/>
                    </a:cubicBezTo>
                    <a:cubicBezTo>
                      <a:pt x="691" y="10836"/>
                      <a:pt x="776" y="10851"/>
                      <a:pt x="859" y="10851"/>
                    </a:cubicBezTo>
                    <a:cubicBezTo>
                      <a:pt x="1102" y="10851"/>
                      <a:pt x="1336" y="10723"/>
                      <a:pt x="1463" y="10488"/>
                    </a:cubicBezTo>
                    <a:lnTo>
                      <a:pt x="1488" y="10512"/>
                    </a:lnTo>
                    <a:cubicBezTo>
                      <a:pt x="1488" y="10488"/>
                      <a:pt x="1488" y="10463"/>
                      <a:pt x="1488" y="10439"/>
                    </a:cubicBezTo>
                    <a:lnTo>
                      <a:pt x="1488" y="10366"/>
                    </a:lnTo>
                    <a:cubicBezTo>
                      <a:pt x="1491" y="10356"/>
                      <a:pt x="1493" y="10346"/>
                      <a:pt x="1495" y="10337"/>
                    </a:cubicBezTo>
                    <a:lnTo>
                      <a:pt x="1495" y="10337"/>
                    </a:lnTo>
                    <a:cubicBezTo>
                      <a:pt x="1509" y="10287"/>
                      <a:pt x="1518" y="10268"/>
                      <a:pt x="1524" y="10268"/>
                    </a:cubicBezTo>
                    <a:cubicBezTo>
                      <a:pt x="1537" y="10268"/>
                      <a:pt x="1537" y="10344"/>
                      <a:pt x="1537" y="10390"/>
                    </a:cubicBezTo>
                    <a:cubicBezTo>
                      <a:pt x="1561" y="10317"/>
                      <a:pt x="1561" y="10244"/>
                      <a:pt x="1585" y="10171"/>
                    </a:cubicBezTo>
                    <a:cubicBezTo>
                      <a:pt x="1585" y="10166"/>
                      <a:pt x="1584" y="10164"/>
                      <a:pt x="1583" y="10164"/>
                    </a:cubicBezTo>
                    <a:cubicBezTo>
                      <a:pt x="1577" y="10164"/>
                      <a:pt x="1561" y="10200"/>
                      <a:pt x="1561" y="10219"/>
                    </a:cubicBezTo>
                    <a:cubicBezTo>
                      <a:pt x="1537" y="10097"/>
                      <a:pt x="1561" y="10000"/>
                      <a:pt x="1585" y="9878"/>
                    </a:cubicBezTo>
                    <a:cubicBezTo>
                      <a:pt x="1634" y="9683"/>
                      <a:pt x="1634" y="9878"/>
                      <a:pt x="1683" y="9658"/>
                    </a:cubicBezTo>
                    <a:cubicBezTo>
                      <a:pt x="1976" y="8536"/>
                      <a:pt x="2415" y="7463"/>
                      <a:pt x="3000" y="6488"/>
                    </a:cubicBezTo>
                    <a:cubicBezTo>
                      <a:pt x="3024" y="6488"/>
                      <a:pt x="3000" y="6488"/>
                      <a:pt x="3000" y="6512"/>
                    </a:cubicBezTo>
                    <a:cubicBezTo>
                      <a:pt x="3073" y="6366"/>
                      <a:pt x="3146" y="6219"/>
                      <a:pt x="3244" y="6073"/>
                    </a:cubicBezTo>
                    <a:cubicBezTo>
                      <a:pt x="3317" y="5927"/>
                      <a:pt x="3415" y="5805"/>
                      <a:pt x="3488" y="5658"/>
                    </a:cubicBezTo>
                    <a:cubicBezTo>
                      <a:pt x="3512" y="5610"/>
                      <a:pt x="3561" y="5585"/>
                      <a:pt x="3610" y="5561"/>
                    </a:cubicBezTo>
                    <a:cubicBezTo>
                      <a:pt x="3585" y="5561"/>
                      <a:pt x="3658" y="5488"/>
                      <a:pt x="3732" y="5341"/>
                    </a:cubicBezTo>
                    <a:cubicBezTo>
                      <a:pt x="3829" y="5219"/>
                      <a:pt x="3951" y="5024"/>
                      <a:pt x="4097" y="4854"/>
                    </a:cubicBezTo>
                    <a:cubicBezTo>
                      <a:pt x="4244" y="4683"/>
                      <a:pt x="4390" y="4512"/>
                      <a:pt x="4512" y="4366"/>
                    </a:cubicBezTo>
                    <a:cubicBezTo>
                      <a:pt x="4610" y="4244"/>
                      <a:pt x="4707" y="4171"/>
                      <a:pt x="4707" y="4146"/>
                    </a:cubicBezTo>
                    <a:lnTo>
                      <a:pt x="4683" y="4098"/>
                    </a:lnTo>
                    <a:cubicBezTo>
                      <a:pt x="4927" y="3854"/>
                      <a:pt x="4805" y="4073"/>
                      <a:pt x="5000" y="3829"/>
                    </a:cubicBezTo>
                    <a:cubicBezTo>
                      <a:pt x="5049" y="3732"/>
                      <a:pt x="5122" y="3658"/>
                      <a:pt x="5219" y="3585"/>
                    </a:cubicBezTo>
                    <a:cubicBezTo>
                      <a:pt x="5317" y="3537"/>
                      <a:pt x="5390" y="3463"/>
                      <a:pt x="5463" y="3366"/>
                    </a:cubicBezTo>
                    <a:cubicBezTo>
                      <a:pt x="5463" y="3366"/>
                      <a:pt x="5553" y="3312"/>
                      <a:pt x="5578" y="3312"/>
                    </a:cubicBezTo>
                    <a:cubicBezTo>
                      <a:pt x="5583" y="3312"/>
                      <a:pt x="5585" y="3314"/>
                      <a:pt x="5585" y="3317"/>
                    </a:cubicBezTo>
                    <a:cubicBezTo>
                      <a:pt x="5585" y="3244"/>
                      <a:pt x="5707" y="3195"/>
                      <a:pt x="5780" y="3122"/>
                    </a:cubicBezTo>
                    <a:cubicBezTo>
                      <a:pt x="5780" y="3114"/>
                      <a:pt x="5775" y="3111"/>
                      <a:pt x="5767" y="3111"/>
                    </a:cubicBezTo>
                    <a:cubicBezTo>
                      <a:pt x="5751" y="3111"/>
                      <a:pt x="5723" y="3122"/>
                      <a:pt x="5707" y="3122"/>
                    </a:cubicBezTo>
                    <a:lnTo>
                      <a:pt x="5780" y="3049"/>
                    </a:lnTo>
                    <a:lnTo>
                      <a:pt x="5878" y="2976"/>
                    </a:lnTo>
                    <a:cubicBezTo>
                      <a:pt x="5905" y="2967"/>
                      <a:pt x="5925" y="2961"/>
                      <a:pt x="5937" y="2961"/>
                    </a:cubicBezTo>
                    <a:cubicBezTo>
                      <a:pt x="5959" y="2961"/>
                      <a:pt x="5958" y="2978"/>
                      <a:pt x="5927" y="3024"/>
                    </a:cubicBezTo>
                    <a:lnTo>
                      <a:pt x="6171" y="2829"/>
                    </a:lnTo>
                    <a:lnTo>
                      <a:pt x="6561" y="2585"/>
                    </a:lnTo>
                    <a:cubicBezTo>
                      <a:pt x="6902" y="2390"/>
                      <a:pt x="7268" y="2220"/>
                      <a:pt x="7634" y="2073"/>
                    </a:cubicBezTo>
                    <a:cubicBezTo>
                      <a:pt x="7975" y="1927"/>
                      <a:pt x="8341" y="1829"/>
                      <a:pt x="8732" y="1756"/>
                    </a:cubicBezTo>
                    <a:cubicBezTo>
                      <a:pt x="8878" y="1707"/>
                      <a:pt x="9024" y="1707"/>
                      <a:pt x="9171" y="1683"/>
                    </a:cubicBezTo>
                    <a:lnTo>
                      <a:pt x="9463" y="1659"/>
                    </a:lnTo>
                    <a:cubicBezTo>
                      <a:pt x="9390" y="1634"/>
                      <a:pt x="9219" y="1659"/>
                      <a:pt x="9146" y="1610"/>
                    </a:cubicBezTo>
                    <a:cubicBezTo>
                      <a:pt x="9219" y="1585"/>
                      <a:pt x="9274" y="1585"/>
                      <a:pt x="9320" y="1585"/>
                    </a:cubicBezTo>
                    <a:cubicBezTo>
                      <a:pt x="9366" y="1585"/>
                      <a:pt x="9402" y="1585"/>
                      <a:pt x="9439" y="1561"/>
                    </a:cubicBezTo>
                    <a:cubicBezTo>
                      <a:pt x="9488" y="1610"/>
                      <a:pt x="9561" y="1610"/>
                      <a:pt x="9658" y="1610"/>
                    </a:cubicBezTo>
                    <a:cubicBezTo>
                      <a:pt x="9732" y="1610"/>
                      <a:pt x="9829" y="1634"/>
                      <a:pt x="9902" y="1659"/>
                    </a:cubicBezTo>
                    <a:lnTo>
                      <a:pt x="9951" y="1610"/>
                    </a:lnTo>
                    <a:lnTo>
                      <a:pt x="10024" y="1659"/>
                    </a:lnTo>
                    <a:lnTo>
                      <a:pt x="10488" y="1659"/>
                    </a:lnTo>
                    <a:lnTo>
                      <a:pt x="10853" y="1707"/>
                    </a:lnTo>
                    <a:cubicBezTo>
                      <a:pt x="11117" y="1707"/>
                      <a:pt x="11381" y="1731"/>
                      <a:pt x="11622" y="1778"/>
                    </a:cubicBezTo>
                    <a:lnTo>
                      <a:pt x="11622" y="1778"/>
                    </a:lnTo>
                    <a:cubicBezTo>
                      <a:pt x="11593" y="1769"/>
                      <a:pt x="11549" y="1732"/>
                      <a:pt x="11634" y="1732"/>
                    </a:cubicBezTo>
                    <a:cubicBezTo>
                      <a:pt x="11634" y="1781"/>
                      <a:pt x="11902" y="1732"/>
                      <a:pt x="11951" y="1805"/>
                    </a:cubicBezTo>
                    <a:cubicBezTo>
                      <a:pt x="12016" y="1805"/>
                      <a:pt x="12168" y="1848"/>
                      <a:pt x="12233" y="1848"/>
                    </a:cubicBezTo>
                    <a:cubicBezTo>
                      <a:pt x="12265" y="1848"/>
                      <a:pt x="12276" y="1837"/>
                      <a:pt x="12244" y="1805"/>
                    </a:cubicBezTo>
                    <a:lnTo>
                      <a:pt x="12244" y="1805"/>
                    </a:lnTo>
                    <a:cubicBezTo>
                      <a:pt x="12292" y="1829"/>
                      <a:pt x="12366" y="1854"/>
                      <a:pt x="12414" y="1878"/>
                    </a:cubicBezTo>
                    <a:cubicBezTo>
                      <a:pt x="12463" y="1902"/>
                      <a:pt x="12488" y="1902"/>
                      <a:pt x="12414" y="1902"/>
                    </a:cubicBezTo>
                    <a:cubicBezTo>
                      <a:pt x="12488" y="1927"/>
                      <a:pt x="12561" y="1951"/>
                      <a:pt x="12658" y="1976"/>
                    </a:cubicBezTo>
                    <a:lnTo>
                      <a:pt x="12536" y="1927"/>
                    </a:lnTo>
                    <a:lnTo>
                      <a:pt x="12536" y="1927"/>
                    </a:lnTo>
                    <a:cubicBezTo>
                      <a:pt x="12683" y="1951"/>
                      <a:pt x="12805" y="2000"/>
                      <a:pt x="12902" y="2024"/>
                    </a:cubicBezTo>
                    <a:cubicBezTo>
                      <a:pt x="13024" y="2073"/>
                      <a:pt x="13122" y="2098"/>
                      <a:pt x="13219" y="2098"/>
                    </a:cubicBezTo>
                    <a:lnTo>
                      <a:pt x="13122" y="2049"/>
                    </a:lnTo>
                    <a:lnTo>
                      <a:pt x="13122" y="2049"/>
                    </a:lnTo>
                    <a:cubicBezTo>
                      <a:pt x="13292" y="2098"/>
                      <a:pt x="13439" y="2146"/>
                      <a:pt x="13488" y="2220"/>
                    </a:cubicBezTo>
                    <a:lnTo>
                      <a:pt x="13414" y="2195"/>
                    </a:lnTo>
                    <a:lnTo>
                      <a:pt x="13317" y="2195"/>
                    </a:lnTo>
                    <a:cubicBezTo>
                      <a:pt x="13463" y="2220"/>
                      <a:pt x="13561" y="2268"/>
                      <a:pt x="13683" y="2317"/>
                    </a:cubicBezTo>
                    <a:cubicBezTo>
                      <a:pt x="13805" y="2366"/>
                      <a:pt x="13902" y="2390"/>
                      <a:pt x="14024" y="2439"/>
                    </a:cubicBezTo>
                    <a:lnTo>
                      <a:pt x="13902" y="2415"/>
                    </a:lnTo>
                    <a:lnTo>
                      <a:pt x="13902" y="2415"/>
                    </a:lnTo>
                    <a:cubicBezTo>
                      <a:pt x="13975" y="2439"/>
                      <a:pt x="14146" y="2488"/>
                      <a:pt x="14341" y="2585"/>
                    </a:cubicBezTo>
                    <a:cubicBezTo>
                      <a:pt x="14439" y="2610"/>
                      <a:pt x="14561" y="2683"/>
                      <a:pt x="14658" y="2732"/>
                    </a:cubicBezTo>
                    <a:cubicBezTo>
                      <a:pt x="14780" y="2780"/>
                      <a:pt x="14878" y="2829"/>
                      <a:pt x="15000" y="2902"/>
                    </a:cubicBezTo>
                    <a:cubicBezTo>
                      <a:pt x="15219" y="3024"/>
                      <a:pt x="15439" y="3146"/>
                      <a:pt x="15634" y="3268"/>
                    </a:cubicBezTo>
                    <a:cubicBezTo>
                      <a:pt x="15805" y="3366"/>
                      <a:pt x="15926" y="3463"/>
                      <a:pt x="16024" y="3512"/>
                    </a:cubicBezTo>
                    <a:lnTo>
                      <a:pt x="15926" y="3390"/>
                    </a:lnTo>
                    <a:lnTo>
                      <a:pt x="16048" y="3439"/>
                    </a:lnTo>
                    <a:cubicBezTo>
                      <a:pt x="16094" y="3462"/>
                      <a:pt x="16118" y="3485"/>
                      <a:pt x="16161" y="3507"/>
                    </a:cubicBezTo>
                    <a:lnTo>
                      <a:pt x="16161" y="3507"/>
                    </a:lnTo>
                    <a:cubicBezTo>
                      <a:pt x="16155" y="3506"/>
                      <a:pt x="16147" y="3505"/>
                      <a:pt x="16138" y="3505"/>
                    </a:cubicBezTo>
                    <a:cubicBezTo>
                      <a:pt x="16097" y="3505"/>
                      <a:pt x="16029" y="3519"/>
                      <a:pt x="15995" y="3519"/>
                    </a:cubicBezTo>
                    <a:cubicBezTo>
                      <a:pt x="15990" y="3519"/>
                      <a:pt x="15986" y="3519"/>
                      <a:pt x="15983" y="3518"/>
                    </a:cubicBezTo>
                    <a:lnTo>
                      <a:pt x="15983" y="3518"/>
                    </a:lnTo>
                    <a:cubicBezTo>
                      <a:pt x="16516" y="3956"/>
                      <a:pt x="16977" y="4441"/>
                      <a:pt x="17390" y="4976"/>
                    </a:cubicBezTo>
                    <a:cubicBezTo>
                      <a:pt x="17804" y="5488"/>
                      <a:pt x="18170" y="6073"/>
                      <a:pt x="18439" y="6683"/>
                    </a:cubicBezTo>
                    <a:cubicBezTo>
                      <a:pt x="18471" y="6770"/>
                      <a:pt x="18470" y="6794"/>
                      <a:pt x="18456" y="6794"/>
                    </a:cubicBezTo>
                    <a:cubicBezTo>
                      <a:pt x="18440" y="6794"/>
                      <a:pt x="18403" y="6756"/>
                      <a:pt x="18390" y="6756"/>
                    </a:cubicBezTo>
                    <a:cubicBezTo>
                      <a:pt x="18512" y="6975"/>
                      <a:pt x="18487" y="6829"/>
                      <a:pt x="18561" y="7024"/>
                    </a:cubicBezTo>
                    <a:cubicBezTo>
                      <a:pt x="18568" y="7047"/>
                      <a:pt x="18569" y="7056"/>
                      <a:pt x="18565" y="7056"/>
                    </a:cubicBezTo>
                    <a:cubicBezTo>
                      <a:pt x="18556" y="7056"/>
                      <a:pt x="18528" y="7017"/>
                      <a:pt x="18512" y="7000"/>
                    </a:cubicBezTo>
                    <a:lnTo>
                      <a:pt x="18512" y="7000"/>
                    </a:lnTo>
                    <a:cubicBezTo>
                      <a:pt x="18561" y="7097"/>
                      <a:pt x="18585" y="7171"/>
                      <a:pt x="18609" y="7171"/>
                    </a:cubicBezTo>
                    <a:cubicBezTo>
                      <a:pt x="18561" y="7049"/>
                      <a:pt x="18634" y="7097"/>
                      <a:pt x="18658" y="7024"/>
                    </a:cubicBezTo>
                    <a:lnTo>
                      <a:pt x="18707" y="7171"/>
                    </a:lnTo>
                    <a:cubicBezTo>
                      <a:pt x="18731" y="7219"/>
                      <a:pt x="18756" y="7293"/>
                      <a:pt x="18756" y="7293"/>
                    </a:cubicBezTo>
                    <a:lnTo>
                      <a:pt x="18731" y="7293"/>
                    </a:lnTo>
                    <a:cubicBezTo>
                      <a:pt x="18829" y="7414"/>
                      <a:pt x="18902" y="7536"/>
                      <a:pt x="18951" y="7683"/>
                    </a:cubicBezTo>
                    <a:cubicBezTo>
                      <a:pt x="19122" y="8146"/>
                      <a:pt x="19243" y="8634"/>
                      <a:pt x="19365" y="9122"/>
                    </a:cubicBezTo>
                    <a:cubicBezTo>
                      <a:pt x="19341" y="9122"/>
                      <a:pt x="19317" y="9024"/>
                      <a:pt x="19268" y="8927"/>
                    </a:cubicBezTo>
                    <a:lnTo>
                      <a:pt x="19268" y="8927"/>
                    </a:lnTo>
                    <a:cubicBezTo>
                      <a:pt x="19292" y="9000"/>
                      <a:pt x="19317" y="9073"/>
                      <a:pt x="19317" y="9146"/>
                    </a:cubicBezTo>
                    <a:cubicBezTo>
                      <a:pt x="19317" y="9126"/>
                      <a:pt x="19319" y="9118"/>
                      <a:pt x="19322" y="9118"/>
                    </a:cubicBezTo>
                    <a:cubicBezTo>
                      <a:pt x="19336" y="9118"/>
                      <a:pt x="19374" y="9263"/>
                      <a:pt x="19386" y="9263"/>
                    </a:cubicBezTo>
                    <a:cubicBezTo>
                      <a:pt x="19388" y="9263"/>
                      <a:pt x="19390" y="9257"/>
                      <a:pt x="19390" y="9244"/>
                    </a:cubicBezTo>
                    <a:cubicBezTo>
                      <a:pt x="19536" y="9585"/>
                      <a:pt x="19536" y="10049"/>
                      <a:pt x="19658" y="10341"/>
                    </a:cubicBezTo>
                    <a:cubicBezTo>
                      <a:pt x="19683" y="10341"/>
                      <a:pt x="20024" y="10488"/>
                      <a:pt x="20390" y="10610"/>
                    </a:cubicBezTo>
                    <a:cubicBezTo>
                      <a:pt x="20715" y="10749"/>
                      <a:pt x="21039" y="10866"/>
                      <a:pt x="21112" y="10877"/>
                    </a:cubicBezTo>
                    <a:lnTo>
                      <a:pt x="21112" y="10877"/>
                    </a:lnTo>
                    <a:cubicBezTo>
                      <a:pt x="21109" y="10846"/>
                      <a:pt x="21104" y="10814"/>
                      <a:pt x="21097" y="10780"/>
                    </a:cubicBezTo>
                    <a:lnTo>
                      <a:pt x="21048" y="10780"/>
                    </a:lnTo>
                    <a:cubicBezTo>
                      <a:pt x="21000" y="10536"/>
                      <a:pt x="21073" y="10707"/>
                      <a:pt x="21048" y="10463"/>
                    </a:cubicBezTo>
                    <a:cubicBezTo>
                      <a:pt x="21097" y="10463"/>
                      <a:pt x="21122" y="10683"/>
                      <a:pt x="21146" y="10878"/>
                    </a:cubicBezTo>
                    <a:cubicBezTo>
                      <a:pt x="21146" y="10731"/>
                      <a:pt x="21146" y="10585"/>
                      <a:pt x="21097" y="10439"/>
                    </a:cubicBezTo>
                    <a:cubicBezTo>
                      <a:pt x="21097" y="10268"/>
                      <a:pt x="21146" y="10439"/>
                      <a:pt x="21122" y="10244"/>
                    </a:cubicBezTo>
                    <a:cubicBezTo>
                      <a:pt x="21073" y="10073"/>
                      <a:pt x="21048" y="9902"/>
                      <a:pt x="21048" y="9732"/>
                    </a:cubicBezTo>
                    <a:cubicBezTo>
                      <a:pt x="21000" y="9317"/>
                      <a:pt x="20853" y="9122"/>
                      <a:pt x="20804" y="8732"/>
                    </a:cubicBezTo>
                    <a:lnTo>
                      <a:pt x="20804" y="8732"/>
                    </a:lnTo>
                    <a:lnTo>
                      <a:pt x="20829" y="8780"/>
                    </a:lnTo>
                    <a:cubicBezTo>
                      <a:pt x="20829" y="8634"/>
                      <a:pt x="20731" y="8390"/>
                      <a:pt x="20682" y="8146"/>
                    </a:cubicBezTo>
                    <a:cubicBezTo>
                      <a:pt x="20682" y="8188"/>
                      <a:pt x="20682" y="8231"/>
                      <a:pt x="20673" y="8231"/>
                    </a:cubicBezTo>
                    <a:cubicBezTo>
                      <a:pt x="20666" y="8231"/>
                      <a:pt x="20654" y="8208"/>
                      <a:pt x="20634" y="8146"/>
                    </a:cubicBezTo>
                    <a:cubicBezTo>
                      <a:pt x="20585" y="7878"/>
                      <a:pt x="20512" y="7707"/>
                      <a:pt x="20463" y="7488"/>
                    </a:cubicBezTo>
                    <a:lnTo>
                      <a:pt x="20414" y="7414"/>
                    </a:lnTo>
                    <a:cubicBezTo>
                      <a:pt x="20390" y="7366"/>
                      <a:pt x="20365" y="7317"/>
                      <a:pt x="20365" y="7317"/>
                    </a:cubicBezTo>
                    <a:cubicBezTo>
                      <a:pt x="20048" y="6390"/>
                      <a:pt x="19609" y="5512"/>
                      <a:pt x="19073" y="4707"/>
                    </a:cubicBezTo>
                    <a:cubicBezTo>
                      <a:pt x="18756" y="4219"/>
                      <a:pt x="18390" y="3756"/>
                      <a:pt x="18000" y="3341"/>
                    </a:cubicBezTo>
                    <a:cubicBezTo>
                      <a:pt x="17707" y="3024"/>
                      <a:pt x="17414" y="2756"/>
                      <a:pt x="17122" y="2512"/>
                    </a:cubicBezTo>
                    <a:lnTo>
                      <a:pt x="17146" y="2512"/>
                    </a:lnTo>
                    <a:cubicBezTo>
                      <a:pt x="16780" y="2220"/>
                      <a:pt x="16414" y="1951"/>
                      <a:pt x="16024" y="1707"/>
                    </a:cubicBezTo>
                    <a:cubicBezTo>
                      <a:pt x="15536" y="1390"/>
                      <a:pt x="15048" y="1146"/>
                      <a:pt x="14512" y="927"/>
                    </a:cubicBezTo>
                    <a:cubicBezTo>
                      <a:pt x="13561" y="512"/>
                      <a:pt x="12561" y="268"/>
                      <a:pt x="11561" y="146"/>
                    </a:cubicBezTo>
                    <a:cubicBezTo>
                      <a:pt x="11292" y="73"/>
                      <a:pt x="11024" y="24"/>
                      <a:pt x="10756" y="0"/>
                    </a:cubicBezTo>
                    <a:close/>
                    <a:moveTo>
                      <a:pt x="21112" y="10877"/>
                    </a:moveTo>
                    <a:cubicBezTo>
                      <a:pt x="21122" y="10958"/>
                      <a:pt x="21122" y="11034"/>
                      <a:pt x="21122" y="11122"/>
                    </a:cubicBezTo>
                    <a:cubicBezTo>
                      <a:pt x="21122" y="11049"/>
                      <a:pt x="21122" y="10951"/>
                      <a:pt x="21122" y="10878"/>
                    </a:cubicBezTo>
                    <a:cubicBezTo>
                      <a:pt x="21119" y="10878"/>
                      <a:pt x="21116" y="10878"/>
                      <a:pt x="21112" y="1087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19"/>
              <p:cNvSpPr/>
              <p:nvPr/>
            </p:nvSpPr>
            <p:spPr>
              <a:xfrm>
                <a:off x="338100" y="3028825"/>
                <a:ext cx="2475" cy="6725"/>
              </a:xfrm>
              <a:custGeom>
                <a:avLst/>
                <a:gdLst/>
                <a:ahLst/>
                <a:cxnLst/>
                <a:rect l="l" t="t" r="r" b="b"/>
                <a:pathLst>
                  <a:path w="99" h="269" extrusionOk="0">
                    <a:moveTo>
                      <a:pt x="98" y="0"/>
                    </a:moveTo>
                    <a:cubicBezTo>
                      <a:pt x="50" y="74"/>
                      <a:pt x="1" y="171"/>
                      <a:pt x="1" y="269"/>
                    </a:cubicBezTo>
                    <a:cubicBezTo>
                      <a:pt x="50" y="196"/>
                      <a:pt x="74" y="98"/>
                      <a:pt x="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19"/>
              <p:cNvSpPr/>
              <p:nvPr/>
            </p:nvSpPr>
            <p:spPr>
              <a:xfrm>
                <a:off x="340550" y="30288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19"/>
              <p:cNvSpPr/>
              <p:nvPr/>
            </p:nvSpPr>
            <p:spPr>
              <a:xfrm>
                <a:off x="302750" y="2832500"/>
                <a:ext cx="398800" cy="207325"/>
              </a:xfrm>
              <a:custGeom>
                <a:avLst/>
                <a:gdLst/>
                <a:ahLst/>
                <a:cxnLst/>
                <a:rect l="l" t="t" r="r" b="b"/>
                <a:pathLst>
                  <a:path w="15952" h="8293" extrusionOk="0">
                    <a:moveTo>
                      <a:pt x="8594" y="1702"/>
                    </a:moveTo>
                    <a:cubicBezTo>
                      <a:pt x="8599" y="1705"/>
                      <a:pt x="8605" y="1707"/>
                      <a:pt x="8610" y="1707"/>
                    </a:cubicBezTo>
                    <a:cubicBezTo>
                      <a:pt x="8604" y="1705"/>
                      <a:pt x="8599" y="1704"/>
                      <a:pt x="8594" y="1702"/>
                    </a:cubicBezTo>
                    <a:close/>
                    <a:moveTo>
                      <a:pt x="4624" y="2600"/>
                    </a:moveTo>
                    <a:cubicBezTo>
                      <a:pt x="4619" y="2604"/>
                      <a:pt x="4614" y="2607"/>
                      <a:pt x="4610" y="2610"/>
                    </a:cubicBezTo>
                    <a:cubicBezTo>
                      <a:pt x="4616" y="2607"/>
                      <a:pt x="4621" y="2603"/>
                      <a:pt x="4624" y="2600"/>
                    </a:cubicBezTo>
                    <a:close/>
                    <a:moveTo>
                      <a:pt x="11683" y="2951"/>
                    </a:moveTo>
                    <a:cubicBezTo>
                      <a:pt x="11683" y="2954"/>
                      <a:pt x="11685" y="2956"/>
                      <a:pt x="11690" y="2956"/>
                    </a:cubicBezTo>
                    <a:lnTo>
                      <a:pt x="11690" y="2956"/>
                    </a:lnTo>
                    <a:cubicBezTo>
                      <a:pt x="11687" y="2954"/>
                      <a:pt x="11685" y="2953"/>
                      <a:pt x="11683" y="2951"/>
                    </a:cubicBezTo>
                    <a:close/>
                    <a:moveTo>
                      <a:pt x="1415" y="3829"/>
                    </a:moveTo>
                    <a:lnTo>
                      <a:pt x="1391" y="3878"/>
                    </a:lnTo>
                    <a:lnTo>
                      <a:pt x="1391" y="3878"/>
                    </a:lnTo>
                    <a:cubicBezTo>
                      <a:pt x="1398" y="3862"/>
                      <a:pt x="1406" y="3847"/>
                      <a:pt x="1414" y="3831"/>
                    </a:cubicBezTo>
                    <a:lnTo>
                      <a:pt x="1414" y="3831"/>
                    </a:lnTo>
                    <a:cubicBezTo>
                      <a:pt x="1414" y="3830"/>
                      <a:pt x="1415" y="3830"/>
                      <a:pt x="1415" y="3829"/>
                    </a:cubicBezTo>
                    <a:close/>
                    <a:moveTo>
                      <a:pt x="2596" y="5025"/>
                    </a:moveTo>
                    <a:cubicBezTo>
                      <a:pt x="2595" y="5026"/>
                      <a:pt x="2595" y="5027"/>
                      <a:pt x="2594" y="5028"/>
                    </a:cubicBezTo>
                    <a:lnTo>
                      <a:pt x="2594" y="5028"/>
                    </a:lnTo>
                    <a:cubicBezTo>
                      <a:pt x="2596" y="5026"/>
                      <a:pt x="2597" y="5025"/>
                      <a:pt x="2596" y="5025"/>
                    </a:cubicBezTo>
                    <a:close/>
                    <a:moveTo>
                      <a:pt x="2594" y="5028"/>
                    </a:moveTo>
                    <a:cubicBezTo>
                      <a:pt x="2591" y="5031"/>
                      <a:pt x="2586" y="5037"/>
                      <a:pt x="2586" y="5049"/>
                    </a:cubicBezTo>
                    <a:cubicBezTo>
                      <a:pt x="2588" y="5042"/>
                      <a:pt x="2591" y="5035"/>
                      <a:pt x="2594" y="5028"/>
                    </a:cubicBezTo>
                    <a:close/>
                    <a:moveTo>
                      <a:pt x="1505" y="7629"/>
                    </a:moveTo>
                    <a:cubicBezTo>
                      <a:pt x="1507" y="7629"/>
                      <a:pt x="1509" y="7631"/>
                      <a:pt x="1512" y="7634"/>
                    </a:cubicBezTo>
                    <a:lnTo>
                      <a:pt x="1499" y="7728"/>
                    </a:lnTo>
                    <a:lnTo>
                      <a:pt x="1499" y="7728"/>
                    </a:lnTo>
                    <a:cubicBezTo>
                      <a:pt x="1502" y="7664"/>
                      <a:pt x="1497" y="7629"/>
                      <a:pt x="1505" y="7629"/>
                    </a:cubicBezTo>
                    <a:close/>
                    <a:moveTo>
                      <a:pt x="8000" y="0"/>
                    </a:moveTo>
                    <a:cubicBezTo>
                      <a:pt x="8098" y="0"/>
                      <a:pt x="8049" y="24"/>
                      <a:pt x="7976" y="24"/>
                    </a:cubicBezTo>
                    <a:cubicBezTo>
                      <a:pt x="7878" y="16"/>
                      <a:pt x="7813" y="14"/>
                      <a:pt x="7770" y="14"/>
                    </a:cubicBezTo>
                    <a:cubicBezTo>
                      <a:pt x="7683" y="14"/>
                      <a:pt x="7683" y="24"/>
                      <a:pt x="7683" y="24"/>
                    </a:cubicBezTo>
                    <a:cubicBezTo>
                      <a:pt x="7683" y="24"/>
                      <a:pt x="7659" y="49"/>
                      <a:pt x="7366" y="73"/>
                    </a:cubicBezTo>
                    <a:cubicBezTo>
                      <a:pt x="7195" y="73"/>
                      <a:pt x="6927" y="98"/>
                      <a:pt x="6586" y="146"/>
                    </a:cubicBezTo>
                    <a:cubicBezTo>
                      <a:pt x="6415" y="171"/>
                      <a:pt x="6220" y="220"/>
                      <a:pt x="6025" y="244"/>
                    </a:cubicBezTo>
                    <a:lnTo>
                      <a:pt x="5439" y="415"/>
                    </a:lnTo>
                    <a:lnTo>
                      <a:pt x="4903" y="634"/>
                    </a:lnTo>
                    <a:cubicBezTo>
                      <a:pt x="4708" y="707"/>
                      <a:pt x="4561" y="780"/>
                      <a:pt x="4415" y="854"/>
                    </a:cubicBezTo>
                    <a:cubicBezTo>
                      <a:pt x="4269" y="927"/>
                      <a:pt x="4147" y="1000"/>
                      <a:pt x="4025" y="1073"/>
                    </a:cubicBezTo>
                    <a:lnTo>
                      <a:pt x="3756" y="1244"/>
                    </a:lnTo>
                    <a:cubicBezTo>
                      <a:pt x="3515" y="1485"/>
                      <a:pt x="3178" y="1679"/>
                      <a:pt x="2982" y="1920"/>
                    </a:cubicBezTo>
                    <a:lnTo>
                      <a:pt x="2982" y="1920"/>
                    </a:lnTo>
                    <a:cubicBezTo>
                      <a:pt x="2672" y="2207"/>
                      <a:pt x="2385" y="2494"/>
                      <a:pt x="2122" y="2805"/>
                    </a:cubicBezTo>
                    <a:cubicBezTo>
                      <a:pt x="2049" y="2927"/>
                      <a:pt x="1951" y="3024"/>
                      <a:pt x="1878" y="3122"/>
                    </a:cubicBezTo>
                    <a:cubicBezTo>
                      <a:pt x="1781" y="3244"/>
                      <a:pt x="1708" y="3341"/>
                      <a:pt x="1659" y="3439"/>
                    </a:cubicBezTo>
                    <a:cubicBezTo>
                      <a:pt x="1550" y="3570"/>
                      <a:pt x="1480" y="3700"/>
                      <a:pt x="1414" y="3831"/>
                    </a:cubicBezTo>
                    <a:lnTo>
                      <a:pt x="1414" y="3831"/>
                    </a:lnTo>
                    <a:cubicBezTo>
                      <a:pt x="1268" y="4146"/>
                      <a:pt x="1244" y="4073"/>
                      <a:pt x="1098" y="4293"/>
                    </a:cubicBezTo>
                    <a:cubicBezTo>
                      <a:pt x="1171" y="4293"/>
                      <a:pt x="1073" y="4561"/>
                      <a:pt x="1049" y="4658"/>
                    </a:cubicBezTo>
                    <a:cubicBezTo>
                      <a:pt x="976" y="4805"/>
                      <a:pt x="878" y="5146"/>
                      <a:pt x="781" y="5390"/>
                    </a:cubicBezTo>
                    <a:lnTo>
                      <a:pt x="756" y="5390"/>
                    </a:lnTo>
                    <a:cubicBezTo>
                      <a:pt x="708" y="5585"/>
                      <a:pt x="561" y="6000"/>
                      <a:pt x="512" y="6122"/>
                    </a:cubicBezTo>
                    <a:cubicBezTo>
                      <a:pt x="464" y="6268"/>
                      <a:pt x="366" y="6512"/>
                      <a:pt x="293" y="6732"/>
                    </a:cubicBezTo>
                    <a:cubicBezTo>
                      <a:pt x="220" y="6975"/>
                      <a:pt x="171" y="7219"/>
                      <a:pt x="147" y="7463"/>
                    </a:cubicBezTo>
                    <a:lnTo>
                      <a:pt x="0" y="7780"/>
                    </a:lnTo>
                    <a:lnTo>
                      <a:pt x="0" y="7829"/>
                    </a:lnTo>
                    <a:cubicBezTo>
                      <a:pt x="171" y="7951"/>
                      <a:pt x="366" y="8024"/>
                      <a:pt x="586" y="8073"/>
                    </a:cubicBezTo>
                    <a:cubicBezTo>
                      <a:pt x="706" y="8113"/>
                      <a:pt x="843" y="8141"/>
                      <a:pt x="975" y="8141"/>
                    </a:cubicBezTo>
                    <a:cubicBezTo>
                      <a:pt x="1163" y="8141"/>
                      <a:pt x="1339" y="8084"/>
                      <a:pt x="1439" y="7927"/>
                    </a:cubicBezTo>
                    <a:lnTo>
                      <a:pt x="1464" y="7927"/>
                    </a:lnTo>
                    <a:lnTo>
                      <a:pt x="1488" y="7829"/>
                    </a:lnTo>
                    <a:cubicBezTo>
                      <a:pt x="1492" y="7808"/>
                      <a:pt x="1494" y="7788"/>
                      <a:pt x="1496" y="7770"/>
                    </a:cubicBezTo>
                    <a:lnTo>
                      <a:pt x="1496" y="7770"/>
                    </a:lnTo>
                    <a:cubicBezTo>
                      <a:pt x="1500" y="7753"/>
                      <a:pt x="1504" y="7746"/>
                      <a:pt x="1507" y="7746"/>
                    </a:cubicBezTo>
                    <a:cubicBezTo>
                      <a:pt x="1516" y="7746"/>
                      <a:pt x="1521" y="7798"/>
                      <a:pt x="1537" y="7829"/>
                    </a:cubicBezTo>
                    <a:cubicBezTo>
                      <a:pt x="1537" y="7780"/>
                      <a:pt x="1561" y="7732"/>
                      <a:pt x="1586" y="7683"/>
                    </a:cubicBezTo>
                    <a:cubicBezTo>
                      <a:pt x="1586" y="7678"/>
                      <a:pt x="1585" y="7676"/>
                      <a:pt x="1583" y="7676"/>
                    </a:cubicBezTo>
                    <a:cubicBezTo>
                      <a:pt x="1576" y="7676"/>
                      <a:pt x="1557" y="7712"/>
                      <a:pt x="1537" y="7732"/>
                    </a:cubicBezTo>
                    <a:cubicBezTo>
                      <a:pt x="1537" y="7634"/>
                      <a:pt x="1537" y="7536"/>
                      <a:pt x="1561" y="7463"/>
                    </a:cubicBezTo>
                    <a:cubicBezTo>
                      <a:pt x="1610" y="7341"/>
                      <a:pt x="1634" y="7463"/>
                      <a:pt x="1659" y="7317"/>
                    </a:cubicBezTo>
                    <a:cubicBezTo>
                      <a:pt x="1878" y="6512"/>
                      <a:pt x="2195" y="5756"/>
                      <a:pt x="2586" y="5024"/>
                    </a:cubicBezTo>
                    <a:cubicBezTo>
                      <a:pt x="2591" y="5024"/>
                      <a:pt x="2594" y="5024"/>
                      <a:pt x="2596" y="5025"/>
                    </a:cubicBezTo>
                    <a:lnTo>
                      <a:pt x="2596" y="5025"/>
                    </a:lnTo>
                    <a:cubicBezTo>
                      <a:pt x="2644" y="4914"/>
                      <a:pt x="2711" y="4824"/>
                      <a:pt x="2756" y="4756"/>
                    </a:cubicBezTo>
                    <a:cubicBezTo>
                      <a:pt x="2805" y="4658"/>
                      <a:pt x="2854" y="4536"/>
                      <a:pt x="2927" y="4439"/>
                    </a:cubicBezTo>
                    <a:cubicBezTo>
                      <a:pt x="2951" y="4415"/>
                      <a:pt x="2976" y="4390"/>
                      <a:pt x="3025" y="4390"/>
                    </a:cubicBezTo>
                    <a:cubicBezTo>
                      <a:pt x="3025" y="4341"/>
                      <a:pt x="3073" y="4268"/>
                      <a:pt x="3098" y="4219"/>
                    </a:cubicBezTo>
                    <a:lnTo>
                      <a:pt x="3220" y="4073"/>
                    </a:lnTo>
                    <a:cubicBezTo>
                      <a:pt x="3244" y="4000"/>
                      <a:pt x="3293" y="3951"/>
                      <a:pt x="3342" y="3878"/>
                    </a:cubicBezTo>
                    <a:cubicBezTo>
                      <a:pt x="3439" y="3756"/>
                      <a:pt x="3537" y="3658"/>
                      <a:pt x="3634" y="3537"/>
                    </a:cubicBezTo>
                    <a:cubicBezTo>
                      <a:pt x="3683" y="3463"/>
                      <a:pt x="3756" y="3415"/>
                      <a:pt x="3756" y="3390"/>
                    </a:cubicBezTo>
                    <a:lnTo>
                      <a:pt x="3732" y="3341"/>
                    </a:lnTo>
                    <a:cubicBezTo>
                      <a:pt x="3805" y="3256"/>
                      <a:pt x="3823" y="3256"/>
                      <a:pt x="3845" y="3256"/>
                    </a:cubicBezTo>
                    <a:cubicBezTo>
                      <a:pt x="3866" y="3256"/>
                      <a:pt x="3890" y="3256"/>
                      <a:pt x="3976" y="3171"/>
                    </a:cubicBezTo>
                    <a:cubicBezTo>
                      <a:pt x="3976" y="3049"/>
                      <a:pt x="4244" y="2927"/>
                      <a:pt x="4269" y="2854"/>
                    </a:cubicBezTo>
                    <a:cubicBezTo>
                      <a:pt x="4269" y="2854"/>
                      <a:pt x="4331" y="2822"/>
                      <a:pt x="4356" y="2822"/>
                    </a:cubicBezTo>
                    <a:cubicBezTo>
                      <a:pt x="4362" y="2822"/>
                      <a:pt x="4366" y="2824"/>
                      <a:pt x="4366" y="2829"/>
                    </a:cubicBezTo>
                    <a:cubicBezTo>
                      <a:pt x="4366" y="2756"/>
                      <a:pt x="4464" y="2732"/>
                      <a:pt x="4488" y="2683"/>
                    </a:cubicBezTo>
                    <a:cubicBezTo>
                      <a:pt x="4504" y="2667"/>
                      <a:pt x="4507" y="2661"/>
                      <a:pt x="4503" y="2661"/>
                    </a:cubicBezTo>
                    <a:cubicBezTo>
                      <a:pt x="4496" y="2661"/>
                      <a:pt x="4464" y="2683"/>
                      <a:pt x="4464" y="2683"/>
                    </a:cubicBezTo>
                    <a:lnTo>
                      <a:pt x="4561" y="2585"/>
                    </a:lnTo>
                    <a:cubicBezTo>
                      <a:pt x="4575" y="2578"/>
                      <a:pt x="4590" y="2575"/>
                      <a:pt x="4602" y="2575"/>
                    </a:cubicBezTo>
                    <a:cubicBezTo>
                      <a:pt x="4625" y="2575"/>
                      <a:pt x="4639" y="2587"/>
                      <a:pt x="4624" y="2600"/>
                    </a:cubicBezTo>
                    <a:lnTo>
                      <a:pt x="4624" y="2600"/>
                    </a:lnTo>
                    <a:cubicBezTo>
                      <a:pt x="4704" y="2549"/>
                      <a:pt x="4866" y="2456"/>
                      <a:pt x="5049" y="2341"/>
                    </a:cubicBezTo>
                    <a:cubicBezTo>
                      <a:pt x="5293" y="2219"/>
                      <a:pt x="5537" y="2098"/>
                      <a:pt x="5805" y="2000"/>
                    </a:cubicBezTo>
                    <a:cubicBezTo>
                      <a:pt x="5878" y="1976"/>
                      <a:pt x="5927" y="1951"/>
                      <a:pt x="6000" y="1927"/>
                    </a:cubicBezTo>
                    <a:lnTo>
                      <a:pt x="6195" y="1878"/>
                    </a:lnTo>
                    <a:cubicBezTo>
                      <a:pt x="6317" y="1829"/>
                      <a:pt x="6464" y="1805"/>
                      <a:pt x="6586" y="1780"/>
                    </a:cubicBezTo>
                    <a:lnTo>
                      <a:pt x="6756" y="1756"/>
                    </a:lnTo>
                    <a:lnTo>
                      <a:pt x="6903" y="1732"/>
                    </a:lnTo>
                    <a:cubicBezTo>
                      <a:pt x="7000" y="1732"/>
                      <a:pt x="7073" y="1707"/>
                      <a:pt x="7122" y="1707"/>
                    </a:cubicBezTo>
                    <a:cubicBezTo>
                      <a:pt x="7098" y="1683"/>
                      <a:pt x="7049" y="1683"/>
                      <a:pt x="7000" y="1683"/>
                    </a:cubicBezTo>
                    <a:cubicBezTo>
                      <a:pt x="6951" y="1683"/>
                      <a:pt x="6903" y="1683"/>
                      <a:pt x="6878" y="1659"/>
                    </a:cubicBezTo>
                    <a:cubicBezTo>
                      <a:pt x="6939" y="1634"/>
                      <a:pt x="6982" y="1634"/>
                      <a:pt x="7015" y="1634"/>
                    </a:cubicBezTo>
                    <a:cubicBezTo>
                      <a:pt x="7049" y="1634"/>
                      <a:pt x="7073" y="1634"/>
                      <a:pt x="7098" y="1610"/>
                    </a:cubicBezTo>
                    <a:cubicBezTo>
                      <a:pt x="7122" y="1646"/>
                      <a:pt x="7183" y="1646"/>
                      <a:pt x="7250" y="1646"/>
                    </a:cubicBezTo>
                    <a:cubicBezTo>
                      <a:pt x="7317" y="1646"/>
                      <a:pt x="7390" y="1646"/>
                      <a:pt x="7439" y="1683"/>
                    </a:cubicBezTo>
                    <a:lnTo>
                      <a:pt x="7464" y="1659"/>
                    </a:lnTo>
                    <a:lnTo>
                      <a:pt x="7537" y="1683"/>
                    </a:lnTo>
                    <a:cubicBezTo>
                      <a:pt x="7634" y="1659"/>
                      <a:pt x="7732" y="1659"/>
                      <a:pt x="7829" y="1659"/>
                    </a:cubicBezTo>
                    <a:cubicBezTo>
                      <a:pt x="7903" y="1659"/>
                      <a:pt x="8000" y="1683"/>
                      <a:pt x="8098" y="1683"/>
                    </a:cubicBezTo>
                    <a:lnTo>
                      <a:pt x="8390" y="1683"/>
                    </a:lnTo>
                    <a:cubicBezTo>
                      <a:pt x="8458" y="1683"/>
                      <a:pt x="8526" y="1683"/>
                      <a:pt x="8594" y="1702"/>
                    </a:cubicBezTo>
                    <a:lnTo>
                      <a:pt x="8594" y="1702"/>
                    </a:lnTo>
                    <a:cubicBezTo>
                      <a:pt x="8571" y="1690"/>
                      <a:pt x="8551" y="1659"/>
                      <a:pt x="8610" y="1659"/>
                    </a:cubicBezTo>
                    <a:cubicBezTo>
                      <a:pt x="8610" y="1683"/>
                      <a:pt x="8659" y="1683"/>
                      <a:pt x="8707" y="1683"/>
                    </a:cubicBezTo>
                    <a:cubicBezTo>
                      <a:pt x="8756" y="1683"/>
                      <a:pt x="8805" y="1683"/>
                      <a:pt x="8829" y="1707"/>
                    </a:cubicBezTo>
                    <a:cubicBezTo>
                      <a:pt x="8878" y="1707"/>
                      <a:pt x="8981" y="1740"/>
                      <a:pt x="9030" y="1740"/>
                    </a:cubicBezTo>
                    <a:cubicBezTo>
                      <a:pt x="9053" y="1740"/>
                      <a:pt x="9064" y="1733"/>
                      <a:pt x="9052" y="1712"/>
                    </a:cubicBezTo>
                    <a:lnTo>
                      <a:pt x="9052" y="1712"/>
                    </a:lnTo>
                    <a:cubicBezTo>
                      <a:pt x="9086" y="1759"/>
                      <a:pt x="9264" y="1805"/>
                      <a:pt x="9146" y="1805"/>
                    </a:cubicBezTo>
                    <a:cubicBezTo>
                      <a:pt x="9195" y="1829"/>
                      <a:pt x="9244" y="1854"/>
                      <a:pt x="9317" y="1854"/>
                    </a:cubicBezTo>
                    <a:lnTo>
                      <a:pt x="9244" y="1805"/>
                    </a:lnTo>
                    <a:lnTo>
                      <a:pt x="9244" y="1805"/>
                    </a:lnTo>
                    <a:cubicBezTo>
                      <a:pt x="9439" y="1854"/>
                      <a:pt x="9537" y="1951"/>
                      <a:pt x="9707" y="1951"/>
                    </a:cubicBezTo>
                    <a:lnTo>
                      <a:pt x="9634" y="1902"/>
                    </a:lnTo>
                    <a:lnTo>
                      <a:pt x="9634" y="1902"/>
                    </a:lnTo>
                    <a:cubicBezTo>
                      <a:pt x="9756" y="1927"/>
                      <a:pt x="9854" y="1976"/>
                      <a:pt x="9903" y="2049"/>
                    </a:cubicBezTo>
                    <a:lnTo>
                      <a:pt x="9756" y="2024"/>
                    </a:lnTo>
                    <a:lnTo>
                      <a:pt x="9756" y="2024"/>
                    </a:lnTo>
                    <a:lnTo>
                      <a:pt x="10024" y="2122"/>
                    </a:lnTo>
                    <a:cubicBezTo>
                      <a:pt x="10098" y="2146"/>
                      <a:pt x="10171" y="2171"/>
                      <a:pt x="10268" y="2195"/>
                    </a:cubicBezTo>
                    <a:lnTo>
                      <a:pt x="10195" y="2171"/>
                    </a:lnTo>
                    <a:lnTo>
                      <a:pt x="10195" y="2171"/>
                    </a:lnTo>
                    <a:cubicBezTo>
                      <a:pt x="10488" y="2244"/>
                      <a:pt x="10732" y="2366"/>
                      <a:pt x="11000" y="2488"/>
                    </a:cubicBezTo>
                    <a:cubicBezTo>
                      <a:pt x="11317" y="2683"/>
                      <a:pt x="11634" y="2878"/>
                      <a:pt x="11732" y="2927"/>
                    </a:cubicBezTo>
                    <a:lnTo>
                      <a:pt x="11683" y="2829"/>
                    </a:lnTo>
                    <a:lnTo>
                      <a:pt x="11854" y="2902"/>
                    </a:lnTo>
                    <a:cubicBezTo>
                      <a:pt x="11833" y="2902"/>
                      <a:pt x="11722" y="2956"/>
                      <a:pt x="11691" y="2956"/>
                    </a:cubicBezTo>
                    <a:cubicBezTo>
                      <a:pt x="11691" y="2956"/>
                      <a:pt x="11690" y="2956"/>
                      <a:pt x="11690" y="2956"/>
                    </a:cubicBezTo>
                    <a:lnTo>
                      <a:pt x="11690" y="2956"/>
                    </a:lnTo>
                    <a:cubicBezTo>
                      <a:pt x="12077" y="3248"/>
                      <a:pt x="12416" y="3587"/>
                      <a:pt x="12732" y="3951"/>
                    </a:cubicBezTo>
                    <a:cubicBezTo>
                      <a:pt x="13049" y="4341"/>
                      <a:pt x="13317" y="4756"/>
                      <a:pt x="13537" y="5171"/>
                    </a:cubicBezTo>
                    <a:cubicBezTo>
                      <a:pt x="13561" y="5244"/>
                      <a:pt x="13549" y="5262"/>
                      <a:pt x="13531" y="5262"/>
                    </a:cubicBezTo>
                    <a:cubicBezTo>
                      <a:pt x="13512" y="5262"/>
                      <a:pt x="13488" y="5244"/>
                      <a:pt x="13488" y="5244"/>
                    </a:cubicBezTo>
                    <a:lnTo>
                      <a:pt x="13488" y="5244"/>
                    </a:lnTo>
                    <a:cubicBezTo>
                      <a:pt x="13561" y="5390"/>
                      <a:pt x="13561" y="5293"/>
                      <a:pt x="13610" y="5439"/>
                    </a:cubicBezTo>
                    <a:cubicBezTo>
                      <a:pt x="13610" y="5447"/>
                      <a:pt x="13607" y="5450"/>
                      <a:pt x="13603" y="5450"/>
                    </a:cubicBezTo>
                    <a:cubicBezTo>
                      <a:pt x="13594" y="5450"/>
                      <a:pt x="13577" y="5439"/>
                      <a:pt x="13561" y="5439"/>
                    </a:cubicBezTo>
                    <a:cubicBezTo>
                      <a:pt x="13610" y="5488"/>
                      <a:pt x="13610" y="5561"/>
                      <a:pt x="13634" y="5561"/>
                    </a:cubicBezTo>
                    <a:cubicBezTo>
                      <a:pt x="13610" y="5463"/>
                      <a:pt x="13683" y="5488"/>
                      <a:pt x="13707" y="5439"/>
                    </a:cubicBezTo>
                    <a:lnTo>
                      <a:pt x="13732" y="5512"/>
                    </a:lnTo>
                    <a:cubicBezTo>
                      <a:pt x="13756" y="5561"/>
                      <a:pt x="13781" y="5610"/>
                      <a:pt x="13781" y="5610"/>
                    </a:cubicBezTo>
                    <a:lnTo>
                      <a:pt x="13732" y="5610"/>
                    </a:lnTo>
                    <a:cubicBezTo>
                      <a:pt x="13756" y="5658"/>
                      <a:pt x="13878" y="5683"/>
                      <a:pt x="13927" y="5878"/>
                    </a:cubicBezTo>
                    <a:cubicBezTo>
                      <a:pt x="14049" y="6195"/>
                      <a:pt x="14146" y="6536"/>
                      <a:pt x="14244" y="6878"/>
                    </a:cubicBezTo>
                    <a:cubicBezTo>
                      <a:pt x="14220" y="6878"/>
                      <a:pt x="14195" y="6805"/>
                      <a:pt x="14171" y="6756"/>
                    </a:cubicBezTo>
                    <a:lnTo>
                      <a:pt x="14171" y="6756"/>
                    </a:lnTo>
                    <a:cubicBezTo>
                      <a:pt x="14171" y="6805"/>
                      <a:pt x="14195" y="6854"/>
                      <a:pt x="14195" y="6902"/>
                    </a:cubicBezTo>
                    <a:cubicBezTo>
                      <a:pt x="14195" y="6886"/>
                      <a:pt x="14197" y="6879"/>
                      <a:pt x="14199" y="6879"/>
                    </a:cubicBezTo>
                    <a:cubicBezTo>
                      <a:pt x="14209" y="6879"/>
                      <a:pt x="14234" y="6989"/>
                      <a:pt x="14242" y="6989"/>
                    </a:cubicBezTo>
                    <a:cubicBezTo>
                      <a:pt x="14243" y="6989"/>
                      <a:pt x="14244" y="6985"/>
                      <a:pt x="14244" y="6975"/>
                    </a:cubicBezTo>
                    <a:cubicBezTo>
                      <a:pt x="14341" y="7219"/>
                      <a:pt x="14415" y="7488"/>
                      <a:pt x="14463" y="7756"/>
                    </a:cubicBezTo>
                    <a:cubicBezTo>
                      <a:pt x="14488" y="7756"/>
                      <a:pt x="14854" y="7829"/>
                      <a:pt x="15171" y="7902"/>
                    </a:cubicBezTo>
                    <a:cubicBezTo>
                      <a:pt x="15512" y="8000"/>
                      <a:pt x="15854" y="8097"/>
                      <a:pt x="15902" y="8097"/>
                    </a:cubicBezTo>
                    <a:cubicBezTo>
                      <a:pt x="15902" y="8171"/>
                      <a:pt x="15902" y="8219"/>
                      <a:pt x="15902" y="8292"/>
                    </a:cubicBezTo>
                    <a:cubicBezTo>
                      <a:pt x="15927" y="8195"/>
                      <a:pt x="15927" y="8122"/>
                      <a:pt x="15902" y="8024"/>
                    </a:cubicBezTo>
                    <a:lnTo>
                      <a:pt x="15854" y="8024"/>
                    </a:lnTo>
                    <a:cubicBezTo>
                      <a:pt x="15805" y="7829"/>
                      <a:pt x="15878" y="7975"/>
                      <a:pt x="15854" y="7780"/>
                    </a:cubicBezTo>
                    <a:cubicBezTo>
                      <a:pt x="15878" y="7780"/>
                      <a:pt x="15902" y="7951"/>
                      <a:pt x="15927" y="8097"/>
                    </a:cubicBezTo>
                    <a:cubicBezTo>
                      <a:pt x="15927" y="7951"/>
                      <a:pt x="15927" y="7805"/>
                      <a:pt x="15902" y="7756"/>
                    </a:cubicBezTo>
                    <a:cubicBezTo>
                      <a:pt x="15902" y="7634"/>
                      <a:pt x="15951" y="7756"/>
                      <a:pt x="15927" y="7610"/>
                    </a:cubicBezTo>
                    <a:cubicBezTo>
                      <a:pt x="15878" y="7488"/>
                      <a:pt x="15854" y="7366"/>
                      <a:pt x="15854" y="7219"/>
                    </a:cubicBezTo>
                    <a:cubicBezTo>
                      <a:pt x="15829" y="6927"/>
                      <a:pt x="15707" y="6780"/>
                      <a:pt x="15659" y="6488"/>
                    </a:cubicBezTo>
                    <a:lnTo>
                      <a:pt x="15659" y="6488"/>
                    </a:lnTo>
                    <a:lnTo>
                      <a:pt x="15683" y="6512"/>
                    </a:lnTo>
                    <a:cubicBezTo>
                      <a:pt x="15683" y="6414"/>
                      <a:pt x="15610" y="6195"/>
                      <a:pt x="15561" y="6049"/>
                    </a:cubicBezTo>
                    <a:cubicBezTo>
                      <a:pt x="15561" y="6077"/>
                      <a:pt x="15561" y="6105"/>
                      <a:pt x="15556" y="6105"/>
                    </a:cubicBezTo>
                    <a:cubicBezTo>
                      <a:pt x="15553" y="6105"/>
                      <a:pt x="15547" y="6090"/>
                      <a:pt x="15537" y="6049"/>
                    </a:cubicBezTo>
                    <a:cubicBezTo>
                      <a:pt x="15512" y="5951"/>
                      <a:pt x="15488" y="5854"/>
                      <a:pt x="15463" y="5780"/>
                    </a:cubicBezTo>
                    <a:cubicBezTo>
                      <a:pt x="15439" y="5707"/>
                      <a:pt x="15415" y="5634"/>
                      <a:pt x="15390" y="5536"/>
                    </a:cubicBezTo>
                    <a:lnTo>
                      <a:pt x="15317" y="5415"/>
                    </a:lnTo>
                    <a:cubicBezTo>
                      <a:pt x="15024" y="4732"/>
                      <a:pt x="14683" y="4097"/>
                      <a:pt x="14244" y="3512"/>
                    </a:cubicBezTo>
                    <a:cubicBezTo>
                      <a:pt x="13805" y="2927"/>
                      <a:pt x="13317" y="2390"/>
                      <a:pt x="12756" y="1927"/>
                    </a:cubicBezTo>
                    <a:lnTo>
                      <a:pt x="12781" y="1927"/>
                    </a:lnTo>
                    <a:cubicBezTo>
                      <a:pt x="12195" y="1415"/>
                      <a:pt x="11537" y="1024"/>
                      <a:pt x="10829" y="707"/>
                    </a:cubicBezTo>
                    <a:cubicBezTo>
                      <a:pt x="10122" y="366"/>
                      <a:pt x="9366" y="171"/>
                      <a:pt x="8610" y="98"/>
                    </a:cubicBezTo>
                    <a:cubicBezTo>
                      <a:pt x="8415" y="24"/>
                      <a:pt x="8195" y="0"/>
                      <a:pt x="80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1" name="Google Shape;651;p19"/>
            <p:cNvSpPr/>
            <p:nvPr/>
          </p:nvSpPr>
          <p:spPr>
            <a:xfrm>
              <a:off x="400925" y="3037350"/>
              <a:ext cx="2450" cy="3700"/>
            </a:xfrm>
            <a:custGeom>
              <a:avLst/>
              <a:gdLst/>
              <a:ahLst/>
              <a:cxnLst/>
              <a:rect l="l" t="t" r="r" b="b"/>
              <a:pathLst>
                <a:path w="98" h="148" extrusionOk="0">
                  <a:moveTo>
                    <a:pt x="98" y="1"/>
                  </a:moveTo>
                  <a:lnTo>
                    <a:pt x="98" y="1"/>
                  </a:lnTo>
                  <a:cubicBezTo>
                    <a:pt x="49" y="25"/>
                    <a:pt x="0" y="74"/>
                    <a:pt x="0" y="147"/>
                  </a:cubicBezTo>
                  <a:cubicBezTo>
                    <a:pt x="49" y="98"/>
                    <a:pt x="73" y="50"/>
                    <a:pt x="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9"/>
            <p:cNvSpPr/>
            <p:nvPr/>
          </p:nvSpPr>
          <p:spPr>
            <a:xfrm>
              <a:off x="403350" y="3037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3" name="Google Shape;653;p19"/>
          <p:cNvSpPr txBox="1">
            <a:spLocks noGrp="1"/>
          </p:cNvSpPr>
          <p:nvPr>
            <p:ph type="body" idx="1"/>
          </p:nvPr>
        </p:nvSpPr>
        <p:spPr>
          <a:xfrm>
            <a:off x="886300" y="1293475"/>
            <a:ext cx="3567000" cy="331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Raleway SemiBold"/>
              <a:buChar char="●"/>
              <a:defRPr sz="14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654" name="Google Shape;654;p19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accent1"/>
                </a:solidFill>
                <a:latin typeface="Lemonada Medium"/>
                <a:ea typeface="Lemonada Medium"/>
                <a:cs typeface="Lemonada Medium"/>
                <a:sym typeface="Lemonada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55" name="Google Shape;655;p19"/>
          <p:cNvSpPr txBox="1">
            <a:spLocks noGrp="1"/>
          </p:cNvSpPr>
          <p:nvPr>
            <p:ph type="body" idx="2"/>
          </p:nvPr>
        </p:nvSpPr>
        <p:spPr>
          <a:xfrm>
            <a:off x="4690700" y="1293475"/>
            <a:ext cx="3567000" cy="331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aleway SemiBold"/>
              <a:buChar char="●"/>
              <a:defRPr sz="14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CUSTOM_29"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20"/>
          <p:cNvSpPr/>
          <p:nvPr/>
        </p:nvSpPr>
        <p:spPr>
          <a:xfrm>
            <a:off x="7447178" y="4365738"/>
            <a:ext cx="1259478" cy="810039"/>
          </a:xfrm>
          <a:custGeom>
            <a:avLst/>
            <a:gdLst/>
            <a:ahLst/>
            <a:cxnLst/>
            <a:rect l="l" t="t" r="r" b="b"/>
            <a:pathLst>
              <a:path w="16559" h="10650" extrusionOk="0">
                <a:moveTo>
                  <a:pt x="12940" y="0"/>
                </a:moveTo>
                <a:cubicBezTo>
                  <a:pt x="8651" y="0"/>
                  <a:pt x="1" y="2276"/>
                  <a:pt x="3657" y="8447"/>
                </a:cubicBezTo>
                <a:cubicBezTo>
                  <a:pt x="3657" y="8447"/>
                  <a:pt x="7028" y="10650"/>
                  <a:pt x="10057" y="10650"/>
                </a:cubicBezTo>
                <a:cubicBezTo>
                  <a:pt x="11292" y="10650"/>
                  <a:pt x="12470" y="10283"/>
                  <a:pt x="13339" y="9252"/>
                </a:cubicBezTo>
                <a:cubicBezTo>
                  <a:pt x="16339" y="5691"/>
                  <a:pt x="16559" y="1594"/>
                  <a:pt x="15047" y="374"/>
                </a:cubicBezTo>
                <a:cubicBezTo>
                  <a:pt x="14753" y="133"/>
                  <a:pt x="13973" y="0"/>
                  <a:pt x="1294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20"/>
          <p:cNvSpPr txBox="1">
            <a:spLocks noGrp="1"/>
          </p:cNvSpPr>
          <p:nvPr>
            <p:ph type="ctrTitle"/>
          </p:nvPr>
        </p:nvSpPr>
        <p:spPr>
          <a:xfrm>
            <a:off x="1670375" y="3363700"/>
            <a:ext cx="2576100" cy="31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659" name="Google Shape;659;p20"/>
          <p:cNvSpPr txBox="1">
            <a:spLocks noGrp="1"/>
          </p:cNvSpPr>
          <p:nvPr>
            <p:ph type="subTitle" idx="1"/>
          </p:nvPr>
        </p:nvSpPr>
        <p:spPr>
          <a:xfrm>
            <a:off x="1670375" y="3612425"/>
            <a:ext cx="2576100" cy="6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660" name="Google Shape;660;p20"/>
          <p:cNvSpPr txBox="1">
            <a:spLocks noGrp="1"/>
          </p:cNvSpPr>
          <p:nvPr>
            <p:ph type="ctrTitle" idx="2"/>
          </p:nvPr>
        </p:nvSpPr>
        <p:spPr>
          <a:xfrm>
            <a:off x="4897775" y="3363688"/>
            <a:ext cx="2576100" cy="31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661" name="Google Shape;661;p20"/>
          <p:cNvSpPr txBox="1">
            <a:spLocks noGrp="1"/>
          </p:cNvSpPr>
          <p:nvPr>
            <p:ph type="subTitle" idx="3"/>
          </p:nvPr>
        </p:nvSpPr>
        <p:spPr>
          <a:xfrm>
            <a:off x="4897775" y="3612425"/>
            <a:ext cx="2576100" cy="6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662" name="Google Shape;662;p20"/>
          <p:cNvSpPr txBox="1">
            <a:spLocks noGrp="1"/>
          </p:cNvSpPr>
          <p:nvPr>
            <p:ph type="title" idx="4"/>
          </p:nvPr>
        </p:nvSpPr>
        <p:spPr>
          <a:xfrm>
            <a:off x="713225" y="2926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accent1"/>
                </a:solidFill>
                <a:latin typeface="Lemonada Medium"/>
                <a:ea typeface="Lemonada Medium"/>
                <a:cs typeface="Lemonada Medium"/>
                <a:sym typeface="Lemonada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63" name="Google Shape;663;p20"/>
          <p:cNvGrpSpPr/>
          <p:nvPr/>
        </p:nvGrpSpPr>
        <p:grpSpPr>
          <a:xfrm rot="2339736">
            <a:off x="8103998" y="4165308"/>
            <a:ext cx="1655274" cy="878283"/>
            <a:chOff x="238125" y="2760550"/>
            <a:chExt cx="528650" cy="280500"/>
          </a:xfrm>
        </p:grpSpPr>
        <p:sp>
          <p:nvSpPr>
            <p:cNvPr id="664" name="Google Shape;664;p20"/>
            <p:cNvSpPr/>
            <p:nvPr/>
          </p:nvSpPr>
          <p:spPr>
            <a:xfrm>
              <a:off x="274700" y="3020300"/>
              <a:ext cx="1850" cy="9150"/>
            </a:xfrm>
            <a:custGeom>
              <a:avLst/>
              <a:gdLst/>
              <a:ahLst/>
              <a:cxnLst/>
              <a:rect l="l" t="t" r="r" b="b"/>
              <a:pathLst>
                <a:path w="74" h="366" extrusionOk="0">
                  <a:moveTo>
                    <a:pt x="74" y="0"/>
                  </a:moveTo>
                  <a:cubicBezTo>
                    <a:pt x="25" y="122"/>
                    <a:pt x="0" y="244"/>
                    <a:pt x="0" y="366"/>
                  </a:cubicBezTo>
                  <a:cubicBezTo>
                    <a:pt x="49" y="244"/>
                    <a:pt x="74" y="122"/>
                    <a:pt x="74" y="0"/>
                  </a:cubicBezTo>
                  <a:close/>
                </a:path>
              </a:pathLst>
            </a:custGeom>
            <a:solidFill>
              <a:srgbClr val="344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0"/>
            <p:cNvSpPr/>
            <p:nvPr/>
          </p:nvSpPr>
          <p:spPr>
            <a:xfrm>
              <a:off x="277125" y="3020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344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66" name="Google Shape;666;p20"/>
            <p:cNvGrpSpPr/>
            <p:nvPr/>
          </p:nvGrpSpPr>
          <p:grpSpPr>
            <a:xfrm>
              <a:off x="238125" y="2760550"/>
              <a:ext cx="528650" cy="279275"/>
              <a:chOff x="238125" y="2760550"/>
              <a:chExt cx="528650" cy="279275"/>
            </a:xfrm>
          </p:grpSpPr>
          <p:sp>
            <p:nvSpPr>
              <p:cNvPr id="667" name="Google Shape;667;p20"/>
              <p:cNvSpPr/>
              <p:nvPr/>
            </p:nvSpPr>
            <p:spPr>
              <a:xfrm>
                <a:off x="238125" y="2760550"/>
                <a:ext cx="528650" cy="278050"/>
              </a:xfrm>
              <a:custGeom>
                <a:avLst/>
                <a:gdLst/>
                <a:ahLst/>
                <a:cxnLst/>
                <a:rect l="l" t="t" r="r" b="b"/>
                <a:pathLst>
                  <a:path w="21146" h="11122" extrusionOk="0">
                    <a:moveTo>
                      <a:pt x="11622" y="1778"/>
                    </a:moveTo>
                    <a:lnTo>
                      <a:pt x="11622" y="1778"/>
                    </a:lnTo>
                    <a:cubicBezTo>
                      <a:pt x="11627" y="1780"/>
                      <a:pt x="11631" y="1781"/>
                      <a:pt x="11634" y="1781"/>
                    </a:cubicBezTo>
                    <a:cubicBezTo>
                      <a:pt x="11630" y="1780"/>
                      <a:pt x="11626" y="1779"/>
                      <a:pt x="11622" y="1778"/>
                    </a:cubicBezTo>
                    <a:close/>
                    <a:moveTo>
                      <a:pt x="15975" y="3512"/>
                    </a:moveTo>
                    <a:cubicBezTo>
                      <a:pt x="15975" y="3515"/>
                      <a:pt x="15978" y="3517"/>
                      <a:pt x="15983" y="3518"/>
                    </a:cubicBezTo>
                    <a:lnTo>
                      <a:pt x="15983" y="3518"/>
                    </a:lnTo>
                    <a:cubicBezTo>
                      <a:pt x="15980" y="3516"/>
                      <a:pt x="15978" y="3514"/>
                      <a:pt x="15975" y="3512"/>
                    </a:cubicBezTo>
                    <a:close/>
                    <a:moveTo>
                      <a:pt x="1524" y="10118"/>
                    </a:moveTo>
                    <a:cubicBezTo>
                      <a:pt x="1528" y="10118"/>
                      <a:pt x="1532" y="10119"/>
                      <a:pt x="1537" y="10122"/>
                    </a:cubicBezTo>
                    <a:lnTo>
                      <a:pt x="1508" y="10266"/>
                    </a:lnTo>
                    <a:lnTo>
                      <a:pt x="1508" y="10266"/>
                    </a:lnTo>
                    <a:cubicBezTo>
                      <a:pt x="1519" y="10173"/>
                      <a:pt x="1503" y="10118"/>
                      <a:pt x="1524" y="10118"/>
                    </a:cubicBezTo>
                    <a:close/>
                    <a:moveTo>
                      <a:pt x="10756" y="0"/>
                    </a:moveTo>
                    <a:lnTo>
                      <a:pt x="10756" y="0"/>
                    </a:lnTo>
                    <a:cubicBezTo>
                      <a:pt x="10902" y="24"/>
                      <a:pt x="10853" y="49"/>
                      <a:pt x="10731" y="49"/>
                    </a:cubicBezTo>
                    <a:cubicBezTo>
                      <a:pt x="10549" y="24"/>
                      <a:pt x="10451" y="18"/>
                      <a:pt x="10399" y="18"/>
                    </a:cubicBezTo>
                    <a:cubicBezTo>
                      <a:pt x="10347" y="18"/>
                      <a:pt x="10341" y="24"/>
                      <a:pt x="10341" y="24"/>
                    </a:cubicBezTo>
                    <a:lnTo>
                      <a:pt x="9927" y="24"/>
                    </a:lnTo>
                    <a:cubicBezTo>
                      <a:pt x="9024" y="24"/>
                      <a:pt x="8146" y="171"/>
                      <a:pt x="7317" y="463"/>
                    </a:cubicBezTo>
                    <a:cubicBezTo>
                      <a:pt x="6512" y="756"/>
                      <a:pt x="5756" y="1146"/>
                      <a:pt x="5073" y="1634"/>
                    </a:cubicBezTo>
                    <a:cubicBezTo>
                      <a:pt x="4757" y="1926"/>
                      <a:pt x="4319" y="2243"/>
                      <a:pt x="4050" y="2535"/>
                    </a:cubicBezTo>
                    <a:lnTo>
                      <a:pt x="4050" y="2535"/>
                    </a:lnTo>
                    <a:cubicBezTo>
                      <a:pt x="3877" y="2706"/>
                      <a:pt x="3369" y="3198"/>
                      <a:pt x="2927" y="3756"/>
                    </a:cubicBezTo>
                    <a:cubicBezTo>
                      <a:pt x="2537" y="4195"/>
                      <a:pt x="2195" y="4658"/>
                      <a:pt x="1902" y="5171"/>
                    </a:cubicBezTo>
                    <a:lnTo>
                      <a:pt x="1951" y="5097"/>
                    </a:lnTo>
                    <a:lnTo>
                      <a:pt x="1951" y="5097"/>
                    </a:lnTo>
                    <a:cubicBezTo>
                      <a:pt x="1829" y="5317"/>
                      <a:pt x="1683" y="5536"/>
                      <a:pt x="1512" y="5707"/>
                    </a:cubicBezTo>
                    <a:cubicBezTo>
                      <a:pt x="1610" y="5707"/>
                      <a:pt x="1463" y="6049"/>
                      <a:pt x="1390" y="6171"/>
                    </a:cubicBezTo>
                    <a:cubicBezTo>
                      <a:pt x="1341" y="6268"/>
                      <a:pt x="1268" y="6439"/>
                      <a:pt x="1219" y="6634"/>
                    </a:cubicBezTo>
                    <a:cubicBezTo>
                      <a:pt x="1146" y="6805"/>
                      <a:pt x="1073" y="7024"/>
                      <a:pt x="1000" y="7171"/>
                    </a:cubicBezTo>
                    <a:lnTo>
                      <a:pt x="976" y="7146"/>
                    </a:lnTo>
                    <a:cubicBezTo>
                      <a:pt x="902" y="7439"/>
                      <a:pt x="683" y="7975"/>
                      <a:pt x="634" y="8171"/>
                    </a:cubicBezTo>
                    <a:cubicBezTo>
                      <a:pt x="390" y="8780"/>
                      <a:pt x="220" y="9390"/>
                      <a:pt x="146" y="10049"/>
                    </a:cubicBezTo>
                    <a:cubicBezTo>
                      <a:pt x="146" y="10049"/>
                      <a:pt x="98" y="10146"/>
                      <a:pt x="73" y="10244"/>
                    </a:cubicBezTo>
                    <a:lnTo>
                      <a:pt x="24" y="10390"/>
                    </a:lnTo>
                    <a:lnTo>
                      <a:pt x="0" y="10463"/>
                    </a:lnTo>
                    <a:lnTo>
                      <a:pt x="0" y="10536"/>
                    </a:lnTo>
                    <a:cubicBezTo>
                      <a:pt x="195" y="10658"/>
                      <a:pt x="390" y="10756"/>
                      <a:pt x="610" y="10805"/>
                    </a:cubicBezTo>
                    <a:cubicBezTo>
                      <a:pt x="691" y="10836"/>
                      <a:pt x="776" y="10851"/>
                      <a:pt x="859" y="10851"/>
                    </a:cubicBezTo>
                    <a:cubicBezTo>
                      <a:pt x="1102" y="10851"/>
                      <a:pt x="1336" y="10723"/>
                      <a:pt x="1463" y="10488"/>
                    </a:cubicBezTo>
                    <a:lnTo>
                      <a:pt x="1488" y="10512"/>
                    </a:lnTo>
                    <a:cubicBezTo>
                      <a:pt x="1488" y="10488"/>
                      <a:pt x="1488" y="10463"/>
                      <a:pt x="1488" y="10439"/>
                    </a:cubicBezTo>
                    <a:lnTo>
                      <a:pt x="1488" y="10366"/>
                    </a:lnTo>
                    <a:cubicBezTo>
                      <a:pt x="1491" y="10356"/>
                      <a:pt x="1493" y="10346"/>
                      <a:pt x="1495" y="10337"/>
                    </a:cubicBezTo>
                    <a:lnTo>
                      <a:pt x="1495" y="10337"/>
                    </a:lnTo>
                    <a:cubicBezTo>
                      <a:pt x="1509" y="10287"/>
                      <a:pt x="1518" y="10268"/>
                      <a:pt x="1524" y="10268"/>
                    </a:cubicBezTo>
                    <a:cubicBezTo>
                      <a:pt x="1537" y="10268"/>
                      <a:pt x="1537" y="10344"/>
                      <a:pt x="1537" y="10390"/>
                    </a:cubicBezTo>
                    <a:cubicBezTo>
                      <a:pt x="1561" y="10317"/>
                      <a:pt x="1561" y="10244"/>
                      <a:pt x="1585" y="10171"/>
                    </a:cubicBezTo>
                    <a:cubicBezTo>
                      <a:pt x="1585" y="10166"/>
                      <a:pt x="1584" y="10164"/>
                      <a:pt x="1583" y="10164"/>
                    </a:cubicBezTo>
                    <a:cubicBezTo>
                      <a:pt x="1577" y="10164"/>
                      <a:pt x="1561" y="10200"/>
                      <a:pt x="1561" y="10219"/>
                    </a:cubicBezTo>
                    <a:cubicBezTo>
                      <a:pt x="1537" y="10097"/>
                      <a:pt x="1561" y="10000"/>
                      <a:pt x="1585" y="9878"/>
                    </a:cubicBezTo>
                    <a:cubicBezTo>
                      <a:pt x="1634" y="9683"/>
                      <a:pt x="1634" y="9878"/>
                      <a:pt x="1683" y="9658"/>
                    </a:cubicBezTo>
                    <a:cubicBezTo>
                      <a:pt x="1976" y="8536"/>
                      <a:pt x="2415" y="7463"/>
                      <a:pt x="3000" y="6488"/>
                    </a:cubicBezTo>
                    <a:cubicBezTo>
                      <a:pt x="3024" y="6488"/>
                      <a:pt x="3000" y="6488"/>
                      <a:pt x="3000" y="6512"/>
                    </a:cubicBezTo>
                    <a:cubicBezTo>
                      <a:pt x="3073" y="6366"/>
                      <a:pt x="3146" y="6219"/>
                      <a:pt x="3244" y="6073"/>
                    </a:cubicBezTo>
                    <a:cubicBezTo>
                      <a:pt x="3317" y="5927"/>
                      <a:pt x="3415" y="5805"/>
                      <a:pt x="3488" y="5658"/>
                    </a:cubicBezTo>
                    <a:cubicBezTo>
                      <a:pt x="3512" y="5610"/>
                      <a:pt x="3561" y="5585"/>
                      <a:pt x="3610" y="5561"/>
                    </a:cubicBezTo>
                    <a:cubicBezTo>
                      <a:pt x="3585" y="5561"/>
                      <a:pt x="3658" y="5488"/>
                      <a:pt x="3732" y="5341"/>
                    </a:cubicBezTo>
                    <a:cubicBezTo>
                      <a:pt x="3829" y="5219"/>
                      <a:pt x="3951" y="5024"/>
                      <a:pt x="4097" y="4854"/>
                    </a:cubicBezTo>
                    <a:cubicBezTo>
                      <a:pt x="4244" y="4683"/>
                      <a:pt x="4390" y="4512"/>
                      <a:pt x="4512" y="4366"/>
                    </a:cubicBezTo>
                    <a:cubicBezTo>
                      <a:pt x="4610" y="4244"/>
                      <a:pt x="4707" y="4171"/>
                      <a:pt x="4707" y="4146"/>
                    </a:cubicBezTo>
                    <a:lnTo>
                      <a:pt x="4683" y="4098"/>
                    </a:lnTo>
                    <a:cubicBezTo>
                      <a:pt x="4927" y="3854"/>
                      <a:pt x="4805" y="4073"/>
                      <a:pt x="5000" y="3829"/>
                    </a:cubicBezTo>
                    <a:cubicBezTo>
                      <a:pt x="5049" y="3732"/>
                      <a:pt x="5122" y="3658"/>
                      <a:pt x="5219" y="3585"/>
                    </a:cubicBezTo>
                    <a:cubicBezTo>
                      <a:pt x="5317" y="3537"/>
                      <a:pt x="5390" y="3463"/>
                      <a:pt x="5463" y="3366"/>
                    </a:cubicBezTo>
                    <a:cubicBezTo>
                      <a:pt x="5463" y="3366"/>
                      <a:pt x="5553" y="3312"/>
                      <a:pt x="5578" y="3312"/>
                    </a:cubicBezTo>
                    <a:cubicBezTo>
                      <a:pt x="5583" y="3312"/>
                      <a:pt x="5585" y="3314"/>
                      <a:pt x="5585" y="3317"/>
                    </a:cubicBezTo>
                    <a:cubicBezTo>
                      <a:pt x="5585" y="3244"/>
                      <a:pt x="5707" y="3195"/>
                      <a:pt x="5780" y="3122"/>
                    </a:cubicBezTo>
                    <a:cubicBezTo>
                      <a:pt x="5780" y="3114"/>
                      <a:pt x="5775" y="3111"/>
                      <a:pt x="5767" y="3111"/>
                    </a:cubicBezTo>
                    <a:cubicBezTo>
                      <a:pt x="5751" y="3111"/>
                      <a:pt x="5723" y="3122"/>
                      <a:pt x="5707" y="3122"/>
                    </a:cubicBezTo>
                    <a:lnTo>
                      <a:pt x="5780" y="3049"/>
                    </a:lnTo>
                    <a:lnTo>
                      <a:pt x="5878" y="2976"/>
                    </a:lnTo>
                    <a:cubicBezTo>
                      <a:pt x="5905" y="2967"/>
                      <a:pt x="5925" y="2961"/>
                      <a:pt x="5937" y="2961"/>
                    </a:cubicBezTo>
                    <a:cubicBezTo>
                      <a:pt x="5959" y="2961"/>
                      <a:pt x="5958" y="2978"/>
                      <a:pt x="5927" y="3024"/>
                    </a:cubicBezTo>
                    <a:lnTo>
                      <a:pt x="6171" y="2829"/>
                    </a:lnTo>
                    <a:lnTo>
                      <a:pt x="6561" y="2585"/>
                    </a:lnTo>
                    <a:cubicBezTo>
                      <a:pt x="6902" y="2390"/>
                      <a:pt x="7268" y="2220"/>
                      <a:pt x="7634" y="2073"/>
                    </a:cubicBezTo>
                    <a:cubicBezTo>
                      <a:pt x="7975" y="1927"/>
                      <a:pt x="8341" y="1829"/>
                      <a:pt x="8732" y="1756"/>
                    </a:cubicBezTo>
                    <a:cubicBezTo>
                      <a:pt x="8878" y="1707"/>
                      <a:pt x="9024" y="1707"/>
                      <a:pt x="9171" y="1683"/>
                    </a:cubicBezTo>
                    <a:lnTo>
                      <a:pt x="9463" y="1659"/>
                    </a:lnTo>
                    <a:cubicBezTo>
                      <a:pt x="9390" y="1634"/>
                      <a:pt x="9219" y="1659"/>
                      <a:pt x="9146" y="1610"/>
                    </a:cubicBezTo>
                    <a:cubicBezTo>
                      <a:pt x="9219" y="1585"/>
                      <a:pt x="9274" y="1585"/>
                      <a:pt x="9320" y="1585"/>
                    </a:cubicBezTo>
                    <a:cubicBezTo>
                      <a:pt x="9366" y="1585"/>
                      <a:pt x="9402" y="1585"/>
                      <a:pt x="9439" y="1561"/>
                    </a:cubicBezTo>
                    <a:cubicBezTo>
                      <a:pt x="9488" y="1610"/>
                      <a:pt x="9561" y="1610"/>
                      <a:pt x="9658" y="1610"/>
                    </a:cubicBezTo>
                    <a:cubicBezTo>
                      <a:pt x="9732" y="1610"/>
                      <a:pt x="9829" y="1634"/>
                      <a:pt x="9902" y="1659"/>
                    </a:cubicBezTo>
                    <a:lnTo>
                      <a:pt x="9951" y="1610"/>
                    </a:lnTo>
                    <a:lnTo>
                      <a:pt x="10024" y="1659"/>
                    </a:lnTo>
                    <a:lnTo>
                      <a:pt x="10488" y="1659"/>
                    </a:lnTo>
                    <a:lnTo>
                      <a:pt x="10853" y="1707"/>
                    </a:lnTo>
                    <a:cubicBezTo>
                      <a:pt x="11117" y="1707"/>
                      <a:pt x="11381" y="1731"/>
                      <a:pt x="11622" y="1778"/>
                    </a:cubicBezTo>
                    <a:lnTo>
                      <a:pt x="11622" y="1778"/>
                    </a:lnTo>
                    <a:cubicBezTo>
                      <a:pt x="11593" y="1769"/>
                      <a:pt x="11549" y="1732"/>
                      <a:pt x="11634" y="1732"/>
                    </a:cubicBezTo>
                    <a:cubicBezTo>
                      <a:pt x="11634" y="1781"/>
                      <a:pt x="11902" y="1732"/>
                      <a:pt x="11951" y="1805"/>
                    </a:cubicBezTo>
                    <a:cubicBezTo>
                      <a:pt x="12016" y="1805"/>
                      <a:pt x="12168" y="1848"/>
                      <a:pt x="12233" y="1848"/>
                    </a:cubicBezTo>
                    <a:cubicBezTo>
                      <a:pt x="12265" y="1848"/>
                      <a:pt x="12276" y="1837"/>
                      <a:pt x="12244" y="1805"/>
                    </a:cubicBezTo>
                    <a:lnTo>
                      <a:pt x="12244" y="1805"/>
                    </a:lnTo>
                    <a:cubicBezTo>
                      <a:pt x="12292" y="1829"/>
                      <a:pt x="12366" y="1854"/>
                      <a:pt x="12414" y="1878"/>
                    </a:cubicBezTo>
                    <a:cubicBezTo>
                      <a:pt x="12463" y="1902"/>
                      <a:pt x="12488" y="1902"/>
                      <a:pt x="12414" y="1902"/>
                    </a:cubicBezTo>
                    <a:cubicBezTo>
                      <a:pt x="12488" y="1927"/>
                      <a:pt x="12561" y="1951"/>
                      <a:pt x="12658" y="1976"/>
                    </a:cubicBezTo>
                    <a:lnTo>
                      <a:pt x="12536" y="1927"/>
                    </a:lnTo>
                    <a:lnTo>
                      <a:pt x="12536" y="1927"/>
                    </a:lnTo>
                    <a:cubicBezTo>
                      <a:pt x="12683" y="1951"/>
                      <a:pt x="12805" y="2000"/>
                      <a:pt x="12902" y="2024"/>
                    </a:cubicBezTo>
                    <a:cubicBezTo>
                      <a:pt x="13024" y="2073"/>
                      <a:pt x="13122" y="2098"/>
                      <a:pt x="13219" y="2098"/>
                    </a:cubicBezTo>
                    <a:lnTo>
                      <a:pt x="13122" y="2049"/>
                    </a:lnTo>
                    <a:lnTo>
                      <a:pt x="13122" y="2049"/>
                    </a:lnTo>
                    <a:cubicBezTo>
                      <a:pt x="13292" y="2098"/>
                      <a:pt x="13439" y="2146"/>
                      <a:pt x="13488" y="2220"/>
                    </a:cubicBezTo>
                    <a:lnTo>
                      <a:pt x="13414" y="2195"/>
                    </a:lnTo>
                    <a:lnTo>
                      <a:pt x="13317" y="2195"/>
                    </a:lnTo>
                    <a:cubicBezTo>
                      <a:pt x="13463" y="2220"/>
                      <a:pt x="13561" y="2268"/>
                      <a:pt x="13683" y="2317"/>
                    </a:cubicBezTo>
                    <a:cubicBezTo>
                      <a:pt x="13805" y="2366"/>
                      <a:pt x="13902" y="2390"/>
                      <a:pt x="14024" y="2439"/>
                    </a:cubicBezTo>
                    <a:lnTo>
                      <a:pt x="13902" y="2415"/>
                    </a:lnTo>
                    <a:lnTo>
                      <a:pt x="13902" y="2415"/>
                    </a:lnTo>
                    <a:cubicBezTo>
                      <a:pt x="13975" y="2439"/>
                      <a:pt x="14146" y="2488"/>
                      <a:pt x="14341" y="2585"/>
                    </a:cubicBezTo>
                    <a:cubicBezTo>
                      <a:pt x="14439" y="2610"/>
                      <a:pt x="14561" y="2683"/>
                      <a:pt x="14658" y="2732"/>
                    </a:cubicBezTo>
                    <a:cubicBezTo>
                      <a:pt x="14780" y="2780"/>
                      <a:pt x="14878" y="2829"/>
                      <a:pt x="15000" y="2902"/>
                    </a:cubicBezTo>
                    <a:cubicBezTo>
                      <a:pt x="15219" y="3024"/>
                      <a:pt x="15439" y="3146"/>
                      <a:pt x="15634" y="3268"/>
                    </a:cubicBezTo>
                    <a:cubicBezTo>
                      <a:pt x="15805" y="3366"/>
                      <a:pt x="15926" y="3463"/>
                      <a:pt x="16024" y="3512"/>
                    </a:cubicBezTo>
                    <a:lnTo>
                      <a:pt x="15926" y="3390"/>
                    </a:lnTo>
                    <a:lnTo>
                      <a:pt x="16048" y="3439"/>
                    </a:lnTo>
                    <a:cubicBezTo>
                      <a:pt x="16094" y="3462"/>
                      <a:pt x="16118" y="3485"/>
                      <a:pt x="16161" y="3507"/>
                    </a:cubicBezTo>
                    <a:lnTo>
                      <a:pt x="16161" y="3507"/>
                    </a:lnTo>
                    <a:cubicBezTo>
                      <a:pt x="16155" y="3506"/>
                      <a:pt x="16147" y="3505"/>
                      <a:pt x="16138" y="3505"/>
                    </a:cubicBezTo>
                    <a:cubicBezTo>
                      <a:pt x="16097" y="3505"/>
                      <a:pt x="16029" y="3519"/>
                      <a:pt x="15995" y="3519"/>
                    </a:cubicBezTo>
                    <a:cubicBezTo>
                      <a:pt x="15990" y="3519"/>
                      <a:pt x="15986" y="3519"/>
                      <a:pt x="15983" y="3518"/>
                    </a:cubicBezTo>
                    <a:lnTo>
                      <a:pt x="15983" y="3518"/>
                    </a:lnTo>
                    <a:cubicBezTo>
                      <a:pt x="16516" y="3956"/>
                      <a:pt x="16977" y="4441"/>
                      <a:pt x="17390" y="4976"/>
                    </a:cubicBezTo>
                    <a:cubicBezTo>
                      <a:pt x="17804" y="5488"/>
                      <a:pt x="18170" y="6073"/>
                      <a:pt x="18439" y="6683"/>
                    </a:cubicBezTo>
                    <a:cubicBezTo>
                      <a:pt x="18471" y="6770"/>
                      <a:pt x="18470" y="6794"/>
                      <a:pt x="18456" y="6794"/>
                    </a:cubicBezTo>
                    <a:cubicBezTo>
                      <a:pt x="18440" y="6794"/>
                      <a:pt x="18403" y="6756"/>
                      <a:pt x="18390" y="6756"/>
                    </a:cubicBezTo>
                    <a:cubicBezTo>
                      <a:pt x="18512" y="6975"/>
                      <a:pt x="18487" y="6829"/>
                      <a:pt x="18561" y="7024"/>
                    </a:cubicBezTo>
                    <a:cubicBezTo>
                      <a:pt x="18568" y="7047"/>
                      <a:pt x="18569" y="7056"/>
                      <a:pt x="18565" y="7056"/>
                    </a:cubicBezTo>
                    <a:cubicBezTo>
                      <a:pt x="18556" y="7056"/>
                      <a:pt x="18528" y="7017"/>
                      <a:pt x="18512" y="7000"/>
                    </a:cubicBezTo>
                    <a:lnTo>
                      <a:pt x="18512" y="7000"/>
                    </a:lnTo>
                    <a:cubicBezTo>
                      <a:pt x="18561" y="7097"/>
                      <a:pt x="18585" y="7171"/>
                      <a:pt x="18609" y="7171"/>
                    </a:cubicBezTo>
                    <a:cubicBezTo>
                      <a:pt x="18561" y="7049"/>
                      <a:pt x="18634" y="7097"/>
                      <a:pt x="18658" y="7024"/>
                    </a:cubicBezTo>
                    <a:lnTo>
                      <a:pt x="18707" y="7171"/>
                    </a:lnTo>
                    <a:cubicBezTo>
                      <a:pt x="18731" y="7219"/>
                      <a:pt x="18756" y="7293"/>
                      <a:pt x="18756" y="7293"/>
                    </a:cubicBezTo>
                    <a:lnTo>
                      <a:pt x="18731" y="7293"/>
                    </a:lnTo>
                    <a:cubicBezTo>
                      <a:pt x="18829" y="7414"/>
                      <a:pt x="18902" y="7536"/>
                      <a:pt x="18951" y="7683"/>
                    </a:cubicBezTo>
                    <a:cubicBezTo>
                      <a:pt x="19122" y="8146"/>
                      <a:pt x="19243" y="8634"/>
                      <a:pt x="19365" y="9122"/>
                    </a:cubicBezTo>
                    <a:cubicBezTo>
                      <a:pt x="19341" y="9122"/>
                      <a:pt x="19317" y="9024"/>
                      <a:pt x="19268" y="8927"/>
                    </a:cubicBezTo>
                    <a:lnTo>
                      <a:pt x="19268" y="8927"/>
                    </a:lnTo>
                    <a:cubicBezTo>
                      <a:pt x="19292" y="9000"/>
                      <a:pt x="19317" y="9073"/>
                      <a:pt x="19317" y="9146"/>
                    </a:cubicBezTo>
                    <a:cubicBezTo>
                      <a:pt x="19317" y="9126"/>
                      <a:pt x="19319" y="9118"/>
                      <a:pt x="19322" y="9118"/>
                    </a:cubicBezTo>
                    <a:cubicBezTo>
                      <a:pt x="19336" y="9118"/>
                      <a:pt x="19374" y="9263"/>
                      <a:pt x="19386" y="9263"/>
                    </a:cubicBezTo>
                    <a:cubicBezTo>
                      <a:pt x="19388" y="9263"/>
                      <a:pt x="19390" y="9257"/>
                      <a:pt x="19390" y="9244"/>
                    </a:cubicBezTo>
                    <a:cubicBezTo>
                      <a:pt x="19536" y="9585"/>
                      <a:pt x="19536" y="10049"/>
                      <a:pt x="19658" y="10341"/>
                    </a:cubicBezTo>
                    <a:cubicBezTo>
                      <a:pt x="19683" y="10341"/>
                      <a:pt x="20024" y="10488"/>
                      <a:pt x="20390" y="10610"/>
                    </a:cubicBezTo>
                    <a:cubicBezTo>
                      <a:pt x="20715" y="10749"/>
                      <a:pt x="21039" y="10866"/>
                      <a:pt x="21112" y="10877"/>
                    </a:cubicBezTo>
                    <a:lnTo>
                      <a:pt x="21112" y="10877"/>
                    </a:lnTo>
                    <a:cubicBezTo>
                      <a:pt x="21109" y="10846"/>
                      <a:pt x="21104" y="10814"/>
                      <a:pt x="21097" y="10780"/>
                    </a:cubicBezTo>
                    <a:lnTo>
                      <a:pt x="21048" y="10780"/>
                    </a:lnTo>
                    <a:cubicBezTo>
                      <a:pt x="21000" y="10536"/>
                      <a:pt x="21073" y="10707"/>
                      <a:pt x="21048" y="10463"/>
                    </a:cubicBezTo>
                    <a:cubicBezTo>
                      <a:pt x="21097" y="10463"/>
                      <a:pt x="21122" y="10683"/>
                      <a:pt x="21146" y="10878"/>
                    </a:cubicBezTo>
                    <a:cubicBezTo>
                      <a:pt x="21146" y="10731"/>
                      <a:pt x="21146" y="10585"/>
                      <a:pt x="21097" y="10439"/>
                    </a:cubicBezTo>
                    <a:cubicBezTo>
                      <a:pt x="21097" y="10268"/>
                      <a:pt x="21146" y="10439"/>
                      <a:pt x="21122" y="10244"/>
                    </a:cubicBezTo>
                    <a:cubicBezTo>
                      <a:pt x="21073" y="10073"/>
                      <a:pt x="21048" y="9902"/>
                      <a:pt x="21048" y="9732"/>
                    </a:cubicBezTo>
                    <a:cubicBezTo>
                      <a:pt x="21000" y="9317"/>
                      <a:pt x="20853" y="9122"/>
                      <a:pt x="20804" y="8732"/>
                    </a:cubicBezTo>
                    <a:lnTo>
                      <a:pt x="20804" y="8732"/>
                    </a:lnTo>
                    <a:lnTo>
                      <a:pt x="20829" y="8780"/>
                    </a:lnTo>
                    <a:cubicBezTo>
                      <a:pt x="20829" y="8634"/>
                      <a:pt x="20731" y="8390"/>
                      <a:pt x="20682" y="8146"/>
                    </a:cubicBezTo>
                    <a:cubicBezTo>
                      <a:pt x="20682" y="8188"/>
                      <a:pt x="20682" y="8231"/>
                      <a:pt x="20673" y="8231"/>
                    </a:cubicBezTo>
                    <a:cubicBezTo>
                      <a:pt x="20666" y="8231"/>
                      <a:pt x="20654" y="8208"/>
                      <a:pt x="20634" y="8146"/>
                    </a:cubicBezTo>
                    <a:cubicBezTo>
                      <a:pt x="20585" y="7878"/>
                      <a:pt x="20512" y="7707"/>
                      <a:pt x="20463" y="7488"/>
                    </a:cubicBezTo>
                    <a:lnTo>
                      <a:pt x="20414" y="7414"/>
                    </a:lnTo>
                    <a:cubicBezTo>
                      <a:pt x="20390" y="7366"/>
                      <a:pt x="20365" y="7317"/>
                      <a:pt x="20365" y="7317"/>
                    </a:cubicBezTo>
                    <a:cubicBezTo>
                      <a:pt x="20048" y="6390"/>
                      <a:pt x="19609" y="5512"/>
                      <a:pt x="19073" y="4707"/>
                    </a:cubicBezTo>
                    <a:cubicBezTo>
                      <a:pt x="18756" y="4219"/>
                      <a:pt x="18390" y="3756"/>
                      <a:pt x="18000" y="3341"/>
                    </a:cubicBezTo>
                    <a:cubicBezTo>
                      <a:pt x="17707" y="3024"/>
                      <a:pt x="17414" y="2756"/>
                      <a:pt x="17122" y="2512"/>
                    </a:cubicBezTo>
                    <a:lnTo>
                      <a:pt x="17146" y="2512"/>
                    </a:lnTo>
                    <a:cubicBezTo>
                      <a:pt x="16780" y="2220"/>
                      <a:pt x="16414" y="1951"/>
                      <a:pt x="16024" y="1707"/>
                    </a:cubicBezTo>
                    <a:cubicBezTo>
                      <a:pt x="15536" y="1390"/>
                      <a:pt x="15048" y="1146"/>
                      <a:pt x="14512" y="927"/>
                    </a:cubicBezTo>
                    <a:cubicBezTo>
                      <a:pt x="13561" y="512"/>
                      <a:pt x="12561" y="268"/>
                      <a:pt x="11561" y="146"/>
                    </a:cubicBezTo>
                    <a:cubicBezTo>
                      <a:pt x="11292" y="73"/>
                      <a:pt x="11024" y="24"/>
                      <a:pt x="10756" y="0"/>
                    </a:cubicBezTo>
                    <a:close/>
                    <a:moveTo>
                      <a:pt x="21112" y="10877"/>
                    </a:moveTo>
                    <a:cubicBezTo>
                      <a:pt x="21122" y="10958"/>
                      <a:pt x="21122" y="11034"/>
                      <a:pt x="21122" y="11122"/>
                    </a:cubicBezTo>
                    <a:cubicBezTo>
                      <a:pt x="21122" y="11049"/>
                      <a:pt x="21122" y="10951"/>
                      <a:pt x="21122" y="10878"/>
                    </a:cubicBezTo>
                    <a:cubicBezTo>
                      <a:pt x="21119" y="10878"/>
                      <a:pt x="21116" y="10878"/>
                      <a:pt x="21112" y="1087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20"/>
              <p:cNvSpPr/>
              <p:nvPr/>
            </p:nvSpPr>
            <p:spPr>
              <a:xfrm>
                <a:off x="338100" y="3028825"/>
                <a:ext cx="2475" cy="6725"/>
              </a:xfrm>
              <a:custGeom>
                <a:avLst/>
                <a:gdLst/>
                <a:ahLst/>
                <a:cxnLst/>
                <a:rect l="l" t="t" r="r" b="b"/>
                <a:pathLst>
                  <a:path w="99" h="269" extrusionOk="0">
                    <a:moveTo>
                      <a:pt x="98" y="0"/>
                    </a:moveTo>
                    <a:cubicBezTo>
                      <a:pt x="50" y="74"/>
                      <a:pt x="1" y="171"/>
                      <a:pt x="1" y="269"/>
                    </a:cubicBezTo>
                    <a:cubicBezTo>
                      <a:pt x="50" y="196"/>
                      <a:pt x="74" y="98"/>
                      <a:pt x="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20"/>
              <p:cNvSpPr/>
              <p:nvPr/>
            </p:nvSpPr>
            <p:spPr>
              <a:xfrm>
                <a:off x="340550" y="30288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20"/>
              <p:cNvSpPr/>
              <p:nvPr/>
            </p:nvSpPr>
            <p:spPr>
              <a:xfrm>
                <a:off x="302750" y="2832500"/>
                <a:ext cx="398800" cy="207325"/>
              </a:xfrm>
              <a:custGeom>
                <a:avLst/>
                <a:gdLst/>
                <a:ahLst/>
                <a:cxnLst/>
                <a:rect l="l" t="t" r="r" b="b"/>
                <a:pathLst>
                  <a:path w="15952" h="8293" extrusionOk="0">
                    <a:moveTo>
                      <a:pt x="8594" y="1702"/>
                    </a:moveTo>
                    <a:cubicBezTo>
                      <a:pt x="8599" y="1705"/>
                      <a:pt x="8605" y="1707"/>
                      <a:pt x="8610" y="1707"/>
                    </a:cubicBezTo>
                    <a:cubicBezTo>
                      <a:pt x="8604" y="1705"/>
                      <a:pt x="8599" y="1704"/>
                      <a:pt x="8594" y="1702"/>
                    </a:cubicBezTo>
                    <a:close/>
                    <a:moveTo>
                      <a:pt x="4624" y="2600"/>
                    </a:moveTo>
                    <a:cubicBezTo>
                      <a:pt x="4619" y="2604"/>
                      <a:pt x="4614" y="2607"/>
                      <a:pt x="4610" y="2610"/>
                    </a:cubicBezTo>
                    <a:cubicBezTo>
                      <a:pt x="4616" y="2607"/>
                      <a:pt x="4621" y="2603"/>
                      <a:pt x="4624" y="2600"/>
                    </a:cubicBezTo>
                    <a:close/>
                    <a:moveTo>
                      <a:pt x="11683" y="2951"/>
                    </a:moveTo>
                    <a:cubicBezTo>
                      <a:pt x="11683" y="2954"/>
                      <a:pt x="11685" y="2956"/>
                      <a:pt x="11690" y="2956"/>
                    </a:cubicBezTo>
                    <a:lnTo>
                      <a:pt x="11690" y="2956"/>
                    </a:lnTo>
                    <a:cubicBezTo>
                      <a:pt x="11687" y="2954"/>
                      <a:pt x="11685" y="2953"/>
                      <a:pt x="11683" y="2951"/>
                    </a:cubicBezTo>
                    <a:close/>
                    <a:moveTo>
                      <a:pt x="1415" y="3829"/>
                    </a:moveTo>
                    <a:lnTo>
                      <a:pt x="1391" y="3878"/>
                    </a:lnTo>
                    <a:lnTo>
                      <a:pt x="1391" y="3878"/>
                    </a:lnTo>
                    <a:cubicBezTo>
                      <a:pt x="1398" y="3862"/>
                      <a:pt x="1406" y="3847"/>
                      <a:pt x="1414" y="3831"/>
                    </a:cubicBezTo>
                    <a:lnTo>
                      <a:pt x="1414" y="3831"/>
                    </a:lnTo>
                    <a:cubicBezTo>
                      <a:pt x="1414" y="3830"/>
                      <a:pt x="1415" y="3830"/>
                      <a:pt x="1415" y="3829"/>
                    </a:cubicBezTo>
                    <a:close/>
                    <a:moveTo>
                      <a:pt x="2596" y="5025"/>
                    </a:moveTo>
                    <a:cubicBezTo>
                      <a:pt x="2595" y="5026"/>
                      <a:pt x="2595" y="5027"/>
                      <a:pt x="2594" y="5028"/>
                    </a:cubicBezTo>
                    <a:lnTo>
                      <a:pt x="2594" y="5028"/>
                    </a:lnTo>
                    <a:cubicBezTo>
                      <a:pt x="2596" y="5026"/>
                      <a:pt x="2597" y="5025"/>
                      <a:pt x="2596" y="5025"/>
                    </a:cubicBezTo>
                    <a:close/>
                    <a:moveTo>
                      <a:pt x="2594" y="5028"/>
                    </a:moveTo>
                    <a:cubicBezTo>
                      <a:pt x="2591" y="5031"/>
                      <a:pt x="2586" y="5037"/>
                      <a:pt x="2586" y="5049"/>
                    </a:cubicBezTo>
                    <a:cubicBezTo>
                      <a:pt x="2588" y="5042"/>
                      <a:pt x="2591" y="5035"/>
                      <a:pt x="2594" y="5028"/>
                    </a:cubicBezTo>
                    <a:close/>
                    <a:moveTo>
                      <a:pt x="1505" y="7629"/>
                    </a:moveTo>
                    <a:cubicBezTo>
                      <a:pt x="1507" y="7629"/>
                      <a:pt x="1509" y="7631"/>
                      <a:pt x="1512" y="7634"/>
                    </a:cubicBezTo>
                    <a:lnTo>
                      <a:pt x="1499" y="7728"/>
                    </a:lnTo>
                    <a:lnTo>
                      <a:pt x="1499" y="7728"/>
                    </a:lnTo>
                    <a:cubicBezTo>
                      <a:pt x="1502" y="7664"/>
                      <a:pt x="1497" y="7629"/>
                      <a:pt x="1505" y="7629"/>
                    </a:cubicBezTo>
                    <a:close/>
                    <a:moveTo>
                      <a:pt x="8000" y="0"/>
                    </a:moveTo>
                    <a:cubicBezTo>
                      <a:pt x="8098" y="0"/>
                      <a:pt x="8049" y="24"/>
                      <a:pt x="7976" y="24"/>
                    </a:cubicBezTo>
                    <a:cubicBezTo>
                      <a:pt x="7878" y="16"/>
                      <a:pt x="7813" y="14"/>
                      <a:pt x="7770" y="14"/>
                    </a:cubicBezTo>
                    <a:cubicBezTo>
                      <a:pt x="7683" y="14"/>
                      <a:pt x="7683" y="24"/>
                      <a:pt x="7683" y="24"/>
                    </a:cubicBezTo>
                    <a:cubicBezTo>
                      <a:pt x="7683" y="24"/>
                      <a:pt x="7659" y="49"/>
                      <a:pt x="7366" y="73"/>
                    </a:cubicBezTo>
                    <a:cubicBezTo>
                      <a:pt x="7195" y="73"/>
                      <a:pt x="6927" y="98"/>
                      <a:pt x="6586" y="146"/>
                    </a:cubicBezTo>
                    <a:cubicBezTo>
                      <a:pt x="6415" y="171"/>
                      <a:pt x="6220" y="220"/>
                      <a:pt x="6025" y="244"/>
                    </a:cubicBezTo>
                    <a:lnTo>
                      <a:pt x="5439" y="415"/>
                    </a:lnTo>
                    <a:lnTo>
                      <a:pt x="4903" y="634"/>
                    </a:lnTo>
                    <a:cubicBezTo>
                      <a:pt x="4708" y="707"/>
                      <a:pt x="4561" y="780"/>
                      <a:pt x="4415" y="854"/>
                    </a:cubicBezTo>
                    <a:cubicBezTo>
                      <a:pt x="4269" y="927"/>
                      <a:pt x="4147" y="1000"/>
                      <a:pt x="4025" y="1073"/>
                    </a:cubicBezTo>
                    <a:lnTo>
                      <a:pt x="3756" y="1244"/>
                    </a:lnTo>
                    <a:cubicBezTo>
                      <a:pt x="3515" y="1485"/>
                      <a:pt x="3178" y="1679"/>
                      <a:pt x="2982" y="1920"/>
                    </a:cubicBezTo>
                    <a:lnTo>
                      <a:pt x="2982" y="1920"/>
                    </a:lnTo>
                    <a:cubicBezTo>
                      <a:pt x="2672" y="2207"/>
                      <a:pt x="2385" y="2494"/>
                      <a:pt x="2122" y="2805"/>
                    </a:cubicBezTo>
                    <a:cubicBezTo>
                      <a:pt x="2049" y="2927"/>
                      <a:pt x="1951" y="3024"/>
                      <a:pt x="1878" y="3122"/>
                    </a:cubicBezTo>
                    <a:cubicBezTo>
                      <a:pt x="1781" y="3244"/>
                      <a:pt x="1708" y="3341"/>
                      <a:pt x="1659" y="3439"/>
                    </a:cubicBezTo>
                    <a:cubicBezTo>
                      <a:pt x="1550" y="3570"/>
                      <a:pt x="1480" y="3700"/>
                      <a:pt x="1414" y="3831"/>
                    </a:cubicBezTo>
                    <a:lnTo>
                      <a:pt x="1414" y="3831"/>
                    </a:lnTo>
                    <a:cubicBezTo>
                      <a:pt x="1268" y="4146"/>
                      <a:pt x="1244" y="4073"/>
                      <a:pt x="1098" y="4293"/>
                    </a:cubicBezTo>
                    <a:cubicBezTo>
                      <a:pt x="1171" y="4293"/>
                      <a:pt x="1073" y="4561"/>
                      <a:pt x="1049" y="4658"/>
                    </a:cubicBezTo>
                    <a:cubicBezTo>
                      <a:pt x="976" y="4805"/>
                      <a:pt x="878" y="5146"/>
                      <a:pt x="781" y="5390"/>
                    </a:cubicBezTo>
                    <a:lnTo>
                      <a:pt x="756" y="5390"/>
                    </a:lnTo>
                    <a:cubicBezTo>
                      <a:pt x="708" y="5585"/>
                      <a:pt x="561" y="6000"/>
                      <a:pt x="512" y="6122"/>
                    </a:cubicBezTo>
                    <a:cubicBezTo>
                      <a:pt x="464" y="6268"/>
                      <a:pt x="366" y="6512"/>
                      <a:pt x="293" y="6732"/>
                    </a:cubicBezTo>
                    <a:cubicBezTo>
                      <a:pt x="220" y="6975"/>
                      <a:pt x="171" y="7219"/>
                      <a:pt x="147" y="7463"/>
                    </a:cubicBezTo>
                    <a:lnTo>
                      <a:pt x="0" y="7780"/>
                    </a:lnTo>
                    <a:lnTo>
                      <a:pt x="0" y="7829"/>
                    </a:lnTo>
                    <a:cubicBezTo>
                      <a:pt x="171" y="7951"/>
                      <a:pt x="366" y="8024"/>
                      <a:pt x="586" y="8073"/>
                    </a:cubicBezTo>
                    <a:cubicBezTo>
                      <a:pt x="706" y="8113"/>
                      <a:pt x="843" y="8141"/>
                      <a:pt x="975" y="8141"/>
                    </a:cubicBezTo>
                    <a:cubicBezTo>
                      <a:pt x="1163" y="8141"/>
                      <a:pt x="1339" y="8084"/>
                      <a:pt x="1439" y="7927"/>
                    </a:cubicBezTo>
                    <a:lnTo>
                      <a:pt x="1464" y="7927"/>
                    </a:lnTo>
                    <a:lnTo>
                      <a:pt x="1488" y="7829"/>
                    </a:lnTo>
                    <a:cubicBezTo>
                      <a:pt x="1492" y="7808"/>
                      <a:pt x="1494" y="7788"/>
                      <a:pt x="1496" y="7770"/>
                    </a:cubicBezTo>
                    <a:lnTo>
                      <a:pt x="1496" y="7770"/>
                    </a:lnTo>
                    <a:cubicBezTo>
                      <a:pt x="1500" y="7753"/>
                      <a:pt x="1504" y="7746"/>
                      <a:pt x="1507" y="7746"/>
                    </a:cubicBezTo>
                    <a:cubicBezTo>
                      <a:pt x="1516" y="7746"/>
                      <a:pt x="1521" y="7798"/>
                      <a:pt x="1537" y="7829"/>
                    </a:cubicBezTo>
                    <a:cubicBezTo>
                      <a:pt x="1537" y="7780"/>
                      <a:pt x="1561" y="7732"/>
                      <a:pt x="1586" y="7683"/>
                    </a:cubicBezTo>
                    <a:cubicBezTo>
                      <a:pt x="1586" y="7678"/>
                      <a:pt x="1585" y="7676"/>
                      <a:pt x="1583" y="7676"/>
                    </a:cubicBezTo>
                    <a:cubicBezTo>
                      <a:pt x="1576" y="7676"/>
                      <a:pt x="1557" y="7712"/>
                      <a:pt x="1537" y="7732"/>
                    </a:cubicBezTo>
                    <a:cubicBezTo>
                      <a:pt x="1537" y="7634"/>
                      <a:pt x="1537" y="7536"/>
                      <a:pt x="1561" y="7463"/>
                    </a:cubicBezTo>
                    <a:cubicBezTo>
                      <a:pt x="1610" y="7341"/>
                      <a:pt x="1634" y="7463"/>
                      <a:pt x="1659" y="7317"/>
                    </a:cubicBezTo>
                    <a:cubicBezTo>
                      <a:pt x="1878" y="6512"/>
                      <a:pt x="2195" y="5756"/>
                      <a:pt x="2586" y="5024"/>
                    </a:cubicBezTo>
                    <a:cubicBezTo>
                      <a:pt x="2591" y="5024"/>
                      <a:pt x="2594" y="5024"/>
                      <a:pt x="2596" y="5025"/>
                    </a:cubicBezTo>
                    <a:lnTo>
                      <a:pt x="2596" y="5025"/>
                    </a:lnTo>
                    <a:cubicBezTo>
                      <a:pt x="2644" y="4914"/>
                      <a:pt x="2711" y="4824"/>
                      <a:pt x="2756" y="4756"/>
                    </a:cubicBezTo>
                    <a:cubicBezTo>
                      <a:pt x="2805" y="4658"/>
                      <a:pt x="2854" y="4536"/>
                      <a:pt x="2927" y="4439"/>
                    </a:cubicBezTo>
                    <a:cubicBezTo>
                      <a:pt x="2951" y="4415"/>
                      <a:pt x="2976" y="4390"/>
                      <a:pt x="3025" y="4390"/>
                    </a:cubicBezTo>
                    <a:cubicBezTo>
                      <a:pt x="3025" y="4341"/>
                      <a:pt x="3073" y="4268"/>
                      <a:pt x="3098" y="4219"/>
                    </a:cubicBezTo>
                    <a:lnTo>
                      <a:pt x="3220" y="4073"/>
                    </a:lnTo>
                    <a:cubicBezTo>
                      <a:pt x="3244" y="4000"/>
                      <a:pt x="3293" y="3951"/>
                      <a:pt x="3342" y="3878"/>
                    </a:cubicBezTo>
                    <a:cubicBezTo>
                      <a:pt x="3439" y="3756"/>
                      <a:pt x="3537" y="3658"/>
                      <a:pt x="3634" y="3537"/>
                    </a:cubicBezTo>
                    <a:cubicBezTo>
                      <a:pt x="3683" y="3463"/>
                      <a:pt x="3756" y="3415"/>
                      <a:pt x="3756" y="3390"/>
                    </a:cubicBezTo>
                    <a:lnTo>
                      <a:pt x="3732" y="3341"/>
                    </a:lnTo>
                    <a:cubicBezTo>
                      <a:pt x="3805" y="3256"/>
                      <a:pt x="3823" y="3256"/>
                      <a:pt x="3845" y="3256"/>
                    </a:cubicBezTo>
                    <a:cubicBezTo>
                      <a:pt x="3866" y="3256"/>
                      <a:pt x="3890" y="3256"/>
                      <a:pt x="3976" y="3171"/>
                    </a:cubicBezTo>
                    <a:cubicBezTo>
                      <a:pt x="3976" y="3049"/>
                      <a:pt x="4244" y="2927"/>
                      <a:pt x="4269" y="2854"/>
                    </a:cubicBezTo>
                    <a:cubicBezTo>
                      <a:pt x="4269" y="2854"/>
                      <a:pt x="4331" y="2822"/>
                      <a:pt x="4356" y="2822"/>
                    </a:cubicBezTo>
                    <a:cubicBezTo>
                      <a:pt x="4362" y="2822"/>
                      <a:pt x="4366" y="2824"/>
                      <a:pt x="4366" y="2829"/>
                    </a:cubicBezTo>
                    <a:cubicBezTo>
                      <a:pt x="4366" y="2756"/>
                      <a:pt x="4464" y="2732"/>
                      <a:pt x="4488" y="2683"/>
                    </a:cubicBezTo>
                    <a:cubicBezTo>
                      <a:pt x="4504" y="2667"/>
                      <a:pt x="4507" y="2661"/>
                      <a:pt x="4503" y="2661"/>
                    </a:cubicBezTo>
                    <a:cubicBezTo>
                      <a:pt x="4496" y="2661"/>
                      <a:pt x="4464" y="2683"/>
                      <a:pt x="4464" y="2683"/>
                    </a:cubicBezTo>
                    <a:lnTo>
                      <a:pt x="4561" y="2585"/>
                    </a:lnTo>
                    <a:cubicBezTo>
                      <a:pt x="4575" y="2578"/>
                      <a:pt x="4590" y="2575"/>
                      <a:pt x="4602" y="2575"/>
                    </a:cubicBezTo>
                    <a:cubicBezTo>
                      <a:pt x="4625" y="2575"/>
                      <a:pt x="4639" y="2587"/>
                      <a:pt x="4624" y="2600"/>
                    </a:cubicBezTo>
                    <a:lnTo>
                      <a:pt x="4624" y="2600"/>
                    </a:lnTo>
                    <a:cubicBezTo>
                      <a:pt x="4704" y="2549"/>
                      <a:pt x="4866" y="2456"/>
                      <a:pt x="5049" y="2341"/>
                    </a:cubicBezTo>
                    <a:cubicBezTo>
                      <a:pt x="5293" y="2219"/>
                      <a:pt x="5537" y="2098"/>
                      <a:pt x="5805" y="2000"/>
                    </a:cubicBezTo>
                    <a:cubicBezTo>
                      <a:pt x="5878" y="1976"/>
                      <a:pt x="5927" y="1951"/>
                      <a:pt x="6000" y="1927"/>
                    </a:cubicBezTo>
                    <a:lnTo>
                      <a:pt x="6195" y="1878"/>
                    </a:lnTo>
                    <a:cubicBezTo>
                      <a:pt x="6317" y="1829"/>
                      <a:pt x="6464" y="1805"/>
                      <a:pt x="6586" y="1780"/>
                    </a:cubicBezTo>
                    <a:lnTo>
                      <a:pt x="6756" y="1756"/>
                    </a:lnTo>
                    <a:lnTo>
                      <a:pt x="6903" y="1732"/>
                    </a:lnTo>
                    <a:cubicBezTo>
                      <a:pt x="7000" y="1732"/>
                      <a:pt x="7073" y="1707"/>
                      <a:pt x="7122" y="1707"/>
                    </a:cubicBezTo>
                    <a:cubicBezTo>
                      <a:pt x="7098" y="1683"/>
                      <a:pt x="7049" y="1683"/>
                      <a:pt x="7000" y="1683"/>
                    </a:cubicBezTo>
                    <a:cubicBezTo>
                      <a:pt x="6951" y="1683"/>
                      <a:pt x="6903" y="1683"/>
                      <a:pt x="6878" y="1659"/>
                    </a:cubicBezTo>
                    <a:cubicBezTo>
                      <a:pt x="6939" y="1634"/>
                      <a:pt x="6982" y="1634"/>
                      <a:pt x="7015" y="1634"/>
                    </a:cubicBezTo>
                    <a:cubicBezTo>
                      <a:pt x="7049" y="1634"/>
                      <a:pt x="7073" y="1634"/>
                      <a:pt x="7098" y="1610"/>
                    </a:cubicBezTo>
                    <a:cubicBezTo>
                      <a:pt x="7122" y="1646"/>
                      <a:pt x="7183" y="1646"/>
                      <a:pt x="7250" y="1646"/>
                    </a:cubicBezTo>
                    <a:cubicBezTo>
                      <a:pt x="7317" y="1646"/>
                      <a:pt x="7390" y="1646"/>
                      <a:pt x="7439" y="1683"/>
                    </a:cubicBezTo>
                    <a:lnTo>
                      <a:pt x="7464" y="1659"/>
                    </a:lnTo>
                    <a:lnTo>
                      <a:pt x="7537" y="1683"/>
                    </a:lnTo>
                    <a:cubicBezTo>
                      <a:pt x="7634" y="1659"/>
                      <a:pt x="7732" y="1659"/>
                      <a:pt x="7829" y="1659"/>
                    </a:cubicBezTo>
                    <a:cubicBezTo>
                      <a:pt x="7903" y="1659"/>
                      <a:pt x="8000" y="1683"/>
                      <a:pt x="8098" y="1683"/>
                    </a:cubicBezTo>
                    <a:lnTo>
                      <a:pt x="8390" y="1683"/>
                    </a:lnTo>
                    <a:cubicBezTo>
                      <a:pt x="8458" y="1683"/>
                      <a:pt x="8526" y="1683"/>
                      <a:pt x="8594" y="1702"/>
                    </a:cubicBezTo>
                    <a:lnTo>
                      <a:pt x="8594" y="1702"/>
                    </a:lnTo>
                    <a:cubicBezTo>
                      <a:pt x="8571" y="1690"/>
                      <a:pt x="8551" y="1659"/>
                      <a:pt x="8610" y="1659"/>
                    </a:cubicBezTo>
                    <a:cubicBezTo>
                      <a:pt x="8610" y="1683"/>
                      <a:pt x="8659" y="1683"/>
                      <a:pt x="8707" y="1683"/>
                    </a:cubicBezTo>
                    <a:cubicBezTo>
                      <a:pt x="8756" y="1683"/>
                      <a:pt x="8805" y="1683"/>
                      <a:pt x="8829" y="1707"/>
                    </a:cubicBezTo>
                    <a:cubicBezTo>
                      <a:pt x="8878" y="1707"/>
                      <a:pt x="8981" y="1740"/>
                      <a:pt x="9030" y="1740"/>
                    </a:cubicBezTo>
                    <a:cubicBezTo>
                      <a:pt x="9053" y="1740"/>
                      <a:pt x="9064" y="1733"/>
                      <a:pt x="9052" y="1712"/>
                    </a:cubicBezTo>
                    <a:lnTo>
                      <a:pt x="9052" y="1712"/>
                    </a:lnTo>
                    <a:cubicBezTo>
                      <a:pt x="9086" y="1759"/>
                      <a:pt x="9264" y="1805"/>
                      <a:pt x="9146" y="1805"/>
                    </a:cubicBezTo>
                    <a:cubicBezTo>
                      <a:pt x="9195" y="1829"/>
                      <a:pt x="9244" y="1854"/>
                      <a:pt x="9317" y="1854"/>
                    </a:cubicBezTo>
                    <a:lnTo>
                      <a:pt x="9244" y="1805"/>
                    </a:lnTo>
                    <a:lnTo>
                      <a:pt x="9244" y="1805"/>
                    </a:lnTo>
                    <a:cubicBezTo>
                      <a:pt x="9439" y="1854"/>
                      <a:pt x="9537" y="1951"/>
                      <a:pt x="9707" y="1951"/>
                    </a:cubicBezTo>
                    <a:lnTo>
                      <a:pt x="9634" y="1902"/>
                    </a:lnTo>
                    <a:lnTo>
                      <a:pt x="9634" y="1902"/>
                    </a:lnTo>
                    <a:cubicBezTo>
                      <a:pt x="9756" y="1927"/>
                      <a:pt x="9854" y="1976"/>
                      <a:pt x="9903" y="2049"/>
                    </a:cubicBezTo>
                    <a:lnTo>
                      <a:pt x="9756" y="2024"/>
                    </a:lnTo>
                    <a:lnTo>
                      <a:pt x="9756" y="2024"/>
                    </a:lnTo>
                    <a:lnTo>
                      <a:pt x="10024" y="2122"/>
                    </a:lnTo>
                    <a:cubicBezTo>
                      <a:pt x="10098" y="2146"/>
                      <a:pt x="10171" y="2171"/>
                      <a:pt x="10268" y="2195"/>
                    </a:cubicBezTo>
                    <a:lnTo>
                      <a:pt x="10195" y="2171"/>
                    </a:lnTo>
                    <a:lnTo>
                      <a:pt x="10195" y="2171"/>
                    </a:lnTo>
                    <a:cubicBezTo>
                      <a:pt x="10488" y="2244"/>
                      <a:pt x="10732" y="2366"/>
                      <a:pt x="11000" y="2488"/>
                    </a:cubicBezTo>
                    <a:cubicBezTo>
                      <a:pt x="11317" y="2683"/>
                      <a:pt x="11634" y="2878"/>
                      <a:pt x="11732" y="2927"/>
                    </a:cubicBezTo>
                    <a:lnTo>
                      <a:pt x="11683" y="2829"/>
                    </a:lnTo>
                    <a:lnTo>
                      <a:pt x="11854" y="2902"/>
                    </a:lnTo>
                    <a:cubicBezTo>
                      <a:pt x="11833" y="2902"/>
                      <a:pt x="11722" y="2956"/>
                      <a:pt x="11691" y="2956"/>
                    </a:cubicBezTo>
                    <a:cubicBezTo>
                      <a:pt x="11691" y="2956"/>
                      <a:pt x="11690" y="2956"/>
                      <a:pt x="11690" y="2956"/>
                    </a:cubicBezTo>
                    <a:lnTo>
                      <a:pt x="11690" y="2956"/>
                    </a:lnTo>
                    <a:cubicBezTo>
                      <a:pt x="12077" y="3248"/>
                      <a:pt x="12416" y="3587"/>
                      <a:pt x="12732" y="3951"/>
                    </a:cubicBezTo>
                    <a:cubicBezTo>
                      <a:pt x="13049" y="4341"/>
                      <a:pt x="13317" y="4756"/>
                      <a:pt x="13537" y="5171"/>
                    </a:cubicBezTo>
                    <a:cubicBezTo>
                      <a:pt x="13561" y="5244"/>
                      <a:pt x="13549" y="5262"/>
                      <a:pt x="13531" y="5262"/>
                    </a:cubicBezTo>
                    <a:cubicBezTo>
                      <a:pt x="13512" y="5262"/>
                      <a:pt x="13488" y="5244"/>
                      <a:pt x="13488" y="5244"/>
                    </a:cubicBezTo>
                    <a:lnTo>
                      <a:pt x="13488" y="5244"/>
                    </a:lnTo>
                    <a:cubicBezTo>
                      <a:pt x="13561" y="5390"/>
                      <a:pt x="13561" y="5293"/>
                      <a:pt x="13610" y="5439"/>
                    </a:cubicBezTo>
                    <a:cubicBezTo>
                      <a:pt x="13610" y="5447"/>
                      <a:pt x="13607" y="5450"/>
                      <a:pt x="13603" y="5450"/>
                    </a:cubicBezTo>
                    <a:cubicBezTo>
                      <a:pt x="13594" y="5450"/>
                      <a:pt x="13577" y="5439"/>
                      <a:pt x="13561" y="5439"/>
                    </a:cubicBezTo>
                    <a:cubicBezTo>
                      <a:pt x="13610" y="5488"/>
                      <a:pt x="13610" y="5561"/>
                      <a:pt x="13634" y="5561"/>
                    </a:cubicBezTo>
                    <a:cubicBezTo>
                      <a:pt x="13610" y="5463"/>
                      <a:pt x="13683" y="5488"/>
                      <a:pt x="13707" y="5439"/>
                    </a:cubicBezTo>
                    <a:lnTo>
                      <a:pt x="13732" y="5512"/>
                    </a:lnTo>
                    <a:cubicBezTo>
                      <a:pt x="13756" y="5561"/>
                      <a:pt x="13781" y="5610"/>
                      <a:pt x="13781" y="5610"/>
                    </a:cubicBezTo>
                    <a:lnTo>
                      <a:pt x="13732" y="5610"/>
                    </a:lnTo>
                    <a:cubicBezTo>
                      <a:pt x="13756" y="5658"/>
                      <a:pt x="13878" y="5683"/>
                      <a:pt x="13927" y="5878"/>
                    </a:cubicBezTo>
                    <a:cubicBezTo>
                      <a:pt x="14049" y="6195"/>
                      <a:pt x="14146" y="6536"/>
                      <a:pt x="14244" y="6878"/>
                    </a:cubicBezTo>
                    <a:cubicBezTo>
                      <a:pt x="14220" y="6878"/>
                      <a:pt x="14195" y="6805"/>
                      <a:pt x="14171" y="6756"/>
                    </a:cubicBezTo>
                    <a:lnTo>
                      <a:pt x="14171" y="6756"/>
                    </a:lnTo>
                    <a:cubicBezTo>
                      <a:pt x="14171" y="6805"/>
                      <a:pt x="14195" y="6854"/>
                      <a:pt x="14195" y="6902"/>
                    </a:cubicBezTo>
                    <a:cubicBezTo>
                      <a:pt x="14195" y="6886"/>
                      <a:pt x="14197" y="6879"/>
                      <a:pt x="14199" y="6879"/>
                    </a:cubicBezTo>
                    <a:cubicBezTo>
                      <a:pt x="14209" y="6879"/>
                      <a:pt x="14234" y="6989"/>
                      <a:pt x="14242" y="6989"/>
                    </a:cubicBezTo>
                    <a:cubicBezTo>
                      <a:pt x="14243" y="6989"/>
                      <a:pt x="14244" y="6985"/>
                      <a:pt x="14244" y="6975"/>
                    </a:cubicBezTo>
                    <a:cubicBezTo>
                      <a:pt x="14341" y="7219"/>
                      <a:pt x="14415" y="7488"/>
                      <a:pt x="14463" y="7756"/>
                    </a:cubicBezTo>
                    <a:cubicBezTo>
                      <a:pt x="14488" y="7756"/>
                      <a:pt x="14854" y="7829"/>
                      <a:pt x="15171" y="7902"/>
                    </a:cubicBezTo>
                    <a:cubicBezTo>
                      <a:pt x="15512" y="8000"/>
                      <a:pt x="15854" y="8097"/>
                      <a:pt x="15902" y="8097"/>
                    </a:cubicBezTo>
                    <a:cubicBezTo>
                      <a:pt x="15902" y="8171"/>
                      <a:pt x="15902" y="8219"/>
                      <a:pt x="15902" y="8292"/>
                    </a:cubicBezTo>
                    <a:cubicBezTo>
                      <a:pt x="15927" y="8195"/>
                      <a:pt x="15927" y="8122"/>
                      <a:pt x="15902" y="8024"/>
                    </a:cubicBezTo>
                    <a:lnTo>
                      <a:pt x="15854" y="8024"/>
                    </a:lnTo>
                    <a:cubicBezTo>
                      <a:pt x="15805" y="7829"/>
                      <a:pt x="15878" y="7975"/>
                      <a:pt x="15854" y="7780"/>
                    </a:cubicBezTo>
                    <a:cubicBezTo>
                      <a:pt x="15878" y="7780"/>
                      <a:pt x="15902" y="7951"/>
                      <a:pt x="15927" y="8097"/>
                    </a:cubicBezTo>
                    <a:cubicBezTo>
                      <a:pt x="15927" y="7951"/>
                      <a:pt x="15927" y="7805"/>
                      <a:pt x="15902" y="7756"/>
                    </a:cubicBezTo>
                    <a:cubicBezTo>
                      <a:pt x="15902" y="7634"/>
                      <a:pt x="15951" y="7756"/>
                      <a:pt x="15927" y="7610"/>
                    </a:cubicBezTo>
                    <a:cubicBezTo>
                      <a:pt x="15878" y="7488"/>
                      <a:pt x="15854" y="7366"/>
                      <a:pt x="15854" y="7219"/>
                    </a:cubicBezTo>
                    <a:cubicBezTo>
                      <a:pt x="15829" y="6927"/>
                      <a:pt x="15707" y="6780"/>
                      <a:pt x="15659" y="6488"/>
                    </a:cubicBezTo>
                    <a:lnTo>
                      <a:pt x="15659" y="6488"/>
                    </a:lnTo>
                    <a:lnTo>
                      <a:pt x="15683" y="6512"/>
                    </a:lnTo>
                    <a:cubicBezTo>
                      <a:pt x="15683" y="6414"/>
                      <a:pt x="15610" y="6195"/>
                      <a:pt x="15561" y="6049"/>
                    </a:cubicBezTo>
                    <a:cubicBezTo>
                      <a:pt x="15561" y="6077"/>
                      <a:pt x="15561" y="6105"/>
                      <a:pt x="15556" y="6105"/>
                    </a:cubicBezTo>
                    <a:cubicBezTo>
                      <a:pt x="15553" y="6105"/>
                      <a:pt x="15547" y="6090"/>
                      <a:pt x="15537" y="6049"/>
                    </a:cubicBezTo>
                    <a:cubicBezTo>
                      <a:pt x="15512" y="5951"/>
                      <a:pt x="15488" y="5854"/>
                      <a:pt x="15463" y="5780"/>
                    </a:cubicBezTo>
                    <a:cubicBezTo>
                      <a:pt x="15439" y="5707"/>
                      <a:pt x="15415" y="5634"/>
                      <a:pt x="15390" y="5536"/>
                    </a:cubicBezTo>
                    <a:lnTo>
                      <a:pt x="15317" y="5415"/>
                    </a:lnTo>
                    <a:cubicBezTo>
                      <a:pt x="15024" y="4732"/>
                      <a:pt x="14683" y="4097"/>
                      <a:pt x="14244" y="3512"/>
                    </a:cubicBezTo>
                    <a:cubicBezTo>
                      <a:pt x="13805" y="2927"/>
                      <a:pt x="13317" y="2390"/>
                      <a:pt x="12756" y="1927"/>
                    </a:cubicBezTo>
                    <a:lnTo>
                      <a:pt x="12781" y="1927"/>
                    </a:lnTo>
                    <a:cubicBezTo>
                      <a:pt x="12195" y="1415"/>
                      <a:pt x="11537" y="1024"/>
                      <a:pt x="10829" y="707"/>
                    </a:cubicBezTo>
                    <a:cubicBezTo>
                      <a:pt x="10122" y="366"/>
                      <a:pt x="9366" y="171"/>
                      <a:pt x="8610" y="98"/>
                    </a:cubicBezTo>
                    <a:cubicBezTo>
                      <a:pt x="8415" y="24"/>
                      <a:pt x="8195" y="0"/>
                      <a:pt x="800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71" name="Google Shape;671;p20"/>
            <p:cNvSpPr/>
            <p:nvPr/>
          </p:nvSpPr>
          <p:spPr>
            <a:xfrm>
              <a:off x="400925" y="3037350"/>
              <a:ext cx="2450" cy="3700"/>
            </a:xfrm>
            <a:custGeom>
              <a:avLst/>
              <a:gdLst/>
              <a:ahLst/>
              <a:cxnLst/>
              <a:rect l="l" t="t" r="r" b="b"/>
              <a:pathLst>
                <a:path w="98" h="148" extrusionOk="0">
                  <a:moveTo>
                    <a:pt x="98" y="1"/>
                  </a:moveTo>
                  <a:lnTo>
                    <a:pt x="98" y="1"/>
                  </a:lnTo>
                  <a:cubicBezTo>
                    <a:pt x="49" y="25"/>
                    <a:pt x="0" y="74"/>
                    <a:pt x="0" y="147"/>
                  </a:cubicBezTo>
                  <a:cubicBezTo>
                    <a:pt x="49" y="98"/>
                    <a:pt x="73" y="50"/>
                    <a:pt x="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0"/>
            <p:cNvSpPr/>
            <p:nvPr/>
          </p:nvSpPr>
          <p:spPr>
            <a:xfrm>
              <a:off x="403350" y="3037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0"/>
            <p:cNvSpPr/>
            <p:nvPr/>
          </p:nvSpPr>
          <p:spPr>
            <a:xfrm>
              <a:off x="365550" y="2914800"/>
              <a:ext cx="267700" cy="124800"/>
            </a:xfrm>
            <a:custGeom>
              <a:avLst/>
              <a:gdLst/>
              <a:ahLst/>
              <a:cxnLst/>
              <a:rect l="l" t="t" r="r" b="b"/>
              <a:pathLst>
                <a:path w="10708" h="4992" extrusionOk="0">
                  <a:moveTo>
                    <a:pt x="2206" y="3416"/>
                  </a:moveTo>
                  <a:lnTo>
                    <a:pt x="2206" y="3416"/>
                  </a:lnTo>
                  <a:cubicBezTo>
                    <a:pt x="2205" y="3416"/>
                    <a:pt x="2205" y="3417"/>
                    <a:pt x="2205" y="3418"/>
                  </a:cubicBezTo>
                  <a:lnTo>
                    <a:pt x="2205" y="3418"/>
                  </a:lnTo>
                  <a:cubicBezTo>
                    <a:pt x="2206" y="3417"/>
                    <a:pt x="2207" y="3416"/>
                    <a:pt x="2206" y="3416"/>
                  </a:cubicBezTo>
                  <a:close/>
                  <a:moveTo>
                    <a:pt x="2205" y="3418"/>
                  </a:moveTo>
                  <a:cubicBezTo>
                    <a:pt x="2202" y="3421"/>
                    <a:pt x="2196" y="3427"/>
                    <a:pt x="2196" y="3440"/>
                  </a:cubicBezTo>
                  <a:cubicBezTo>
                    <a:pt x="2198" y="3432"/>
                    <a:pt x="2201" y="3425"/>
                    <a:pt x="2205" y="3418"/>
                  </a:cubicBezTo>
                  <a:close/>
                  <a:moveTo>
                    <a:pt x="1464" y="4757"/>
                  </a:moveTo>
                  <a:lnTo>
                    <a:pt x="1451" y="4807"/>
                  </a:lnTo>
                  <a:lnTo>
                    <a:pt x="1451" y="4807"/>
                  </a:lnTo>
                  <a:cubicBezTo>
                    <a:pt x="1453" y="4778"/>
                    <a:pt x="1448" y="4757"/>
                    <a:pt x="1464" y="4757"/>
                  </a:cubicBezTo>
                  <a:close/>
                  <a:moveTo>
                    <a:pt x="5171" y="1"/>
                  </a:moveTo>
                  <a:cubicBezTo>
                    <a:pt x="5244" y="1"/>
                    <a:pt x="5220" y="25"/>
                    <a:pt x="5171" y="49"/>
                  </a:cubicBezTo>
                  <a:cubicBezTo>
                    <a:pt x="4830" y="74"/>
                    <a:pt x="5147" y="74"/>
                    <a:pt x="4805" y="123"/>
                  </a:cubicBezTo>
                  <a:lnTo>
                    <a:pt x="4610" y="147"/>
                  </a:lnTo>
                  <a:lnTo>
                    <a:pt x="4366" y="220"/>
                  </a:lnTo>
                  <a:cubicBezTo>
                    <a:pt x="4147" y="245"/>
                    <a:pt x="3927" y="318"/>
                    <a:pt x="3683" y="391"/>
                  </a:cubicBezTo>
                  <a:cubicBezTo>
                    <a:pt x="3586" y="415"/>
                    <a:pt x="3464" y="464"/>
                    <a:pt x="3366" y="488"/>
                  </a:cubicBezTo>
                  <a:cubicBezTo>
                    <a:pt x="3244" y="537"/>
                    <a:pt x="3147" y="562"/>
                    <a:pt x="3049" y="610"/>
                  </a:cubicBezTo>
                  <a:cubicBezTo>
                    <a:pt x="2878" y="708"/>
                    <a:pt x="2708" y="781"/>
                    <a:pt x="2635" y="805"/>
                  </a:cubicBezTo>
                  <a:cubicBezTo>
                    <a:pt x="2513" y="952"/>
                    <a:pt x="2269" y="1049"/>
                    <a:pt x="2147" y="1196"/>
                  </a:cubicBezTo>
                  <a:lnTo>
                    <a:pt x="2147" y="1171"/>
                  </a:lnTo>
                  <a:cubicBezTo>
                    <a:pt x="2098" y="1220"/>
                    <a:pt x="2025" y="1293"/>
                    <a:pt x="1903" y="1366"/>
                  </a:cubicBezTo>
                  <a:lnTo>
                    <a:pt x="1561" y="1708"/>
                  </a:lnTo>
                  <a:lnTo>
                    <a:pt x="1220" y="2049"/>
                  </a:lnTo>
                  <a:cubicBezTo>
                    <a:pt x="1147" y="2147"/>
                    <a:pt x="1098" y="2220"/>
                    <a:pt x="1049" y="2318"/>
                  </a:cubicBezTo>
                  <a:lnTo>
                    <a:pt x="1074" y="2293"/>
                  </a:lnTo>
                  <a:lnTo>
                    <a:pt x="1074" y="2293"/>
                  </a:lnTo>
                  <a:cubicBezTo>
                    <a:pt x="976" y="2488"/>
                    <a:pt x="927" y="2415"/>
                    <a:pt x="830" y="2537"/>
                  </a:cubicBezTo>
                  <a:cubicBezTo>
                    <a:pt x="903" y="2562"/>
                    <a:pt x="830" y="2732"/>
                    <a:pt x="805" y="2781"/>
                  </a:cubicBezTo>
                  <a:cubicBezTo>
                    <a:pt x="757" y="2879"/>
                    <a:pt x="708" y="3074"/>
                    <a:pt x="635" y="3244"/>
                  </a:cubicBezTo>
                  <a:lnTo>
                    <a:pt x="610" y="3220"/>
                  </a:lnTo>
                  <a:cubicBezTo>
                    <a:pt x="586" y="3342"/>
                    <a:pt x="464" y="3586"/>
                    <a:pt x="439" y="3659"/>
                  </a:cubicBezTo>
                  <a:cubicBezTo>
                    <a:pt x="391" y="3757"/>
                    <a:pt x="318" y="3879"/>
                    <a:pt x="269" y="4025"/>
                  </a:cubicBezTo>
                  <a:cubicBezTo>
                    <a:pt x="196" y="4171"/>
                    <a:pt x="147" y="4318"/>
                    <a:pt x="147" y="4464"/>
                  </a:cubicBezTo>
                  <a:lnTo>
                    <a:pt x="0" y="4610"/>
                  </a:lnTo>
                  <a:lnTo>
                    <a:pt x="0" y="4635"/>
                  </a:lnTo>
                  <a:cubicBezTo>
                    <a:pt x="171" y="4732"/>
                    <a:pt x="366" y="4830"/>
                    <a:pt x="586" y="4879"/>
                  </a:cubicBezTo>
                  <a:cubicBezTo>
                    <a:pt x="769" y="4940"/>
                    <a:pt x="981" y="4991"/>
                    <a:pt x="1156" y="4991"/>
                  </a:cubicBezTo>
                  <a:cubicBezTo>
                    <a:pt x="1260" y="4991"/>
                    <a:pt x="1351" y="4973"/>
                    <a:pt x="1415" y="4927"/>
                  </a:cubicBezTo>
                  <a:lnTo>
                    <a:pt x="1439" y="4927"/>
                  </a:lnTo>
                  <a:lnTo>
                    <a:pt x="1439" y="4854"/>
                  </a:lnTo>
                  <a:cubicBezTo>
                    <a:pt x="1447" y="4839"/>
                    <a:pt x="1455" y="4833"/>
                    <a:pt x="1461" y="4833"/>
                  </a:cubicBezTo>
                  <a:cubicBezTo>
                    <a:pt x="1477" y="4833"/>
                    <a:pt x="1488" y="4862"/>
                    <a:pt x="1488" y="4879"/>
                  </a:cubicBezTo>
                  <a:cubicBezTo>
                    <a:pt x="1488" y="4854"/>
                    <a:pt x="1513" y="4830"/>
                    <a:pt x="1537" y="4805"/>
                  </a:cubicBezTo>
                  <a:cubicBezTo>
                    <a:pt x="1537" y="4798"/>
                    <a:pt x="1535" y="4795"/>
                    <a:pt x="1531" y="4795"/>
                  </a:cubicBezTo>
                  <a:cubicBezTo>
                    <a:pt x="1523" y="4795"/>
                    <a:pt x="1505" y="4813"/>
                    <a:pt x="1488" y="4830"/>
                  </a:cubicBezTo>
                  <a:cubicBezTo>
                    <a:pt x="1488" y="4781"/>
                    <a:pt x="1488" y="4708"/>
                    <a:pt x="1488" y="4659"/>
                  </a:cubicBezTo>
                  <a:cubicBezTo>
                    <a:pt x="1513" y="4635"/>
                    <a:pt x="1531" y="4635"/>
                    <a:pt x="1546" y="4635"/>
                  </a:cubicBezTo>
                  <a:cubicBezTo>
                    <a:pt x="1561" y="4635"/>
                    <a:pt x="1574" y="4635"/>
                    <a:pt x="1586" y="4610"/>
                  </a:cubicBezTo>
                  <a:cubicBezTo>
                    <a:pt x="1757" y="4196"/>
                    <a:pt x="1952" y="3781"/>
                    <a:pt x="2196" y="3415"/>
                  </a:cubicBezTo>
                  <a:cubicBezTo>
                    <a:pt x="2202" y="3415"/>
                    <a:pt x="2205" y="3415"/>
                    <a:pt x="2206" y="3416"/>
                  </a:cubicBezTo>
                  <a:lnTo>
                    <a:pt x="2206" y="3416"/>
                  </a:lnTo>
                  <a:cubicBezTo>
                    <a:pt x="2257" y="3305"/>
                    <a:pt x="2345" y="3214"/>
                    <a:pt x="2391" y="3122"/>
                  </a:cubicBezTo>
                  <a:lnTo>
                    <a:pt x="2464" y="3122"/>
                  </a:lnTo>
                  <a:cubicBezTo>
                    <a:pt x="2439" y="3122"/>
                    <a:pt x="2561" y="3001"/>
                    <a:pt x="2659" y="2879"/>
                  </a:cubicBezTo>
                  <a:cubicBezTo>
                    <a:pt x="2708" y="2805"/>
                    <a:pt x="2781" y="2757"/>
                    <a:pt x="2830" y="2708"/>
                  </a:cubicBezTo>
                  <a:lnTo>
                    <a:pt x="2952" y="2635"/>
                  </a:lnTo>
                  <a:lnTo>
                    <a:pt x="2927" y="2586"/>
                  </a:lnTo>
                  <a:cubicBezTo>
                    <a:pt x="2960" y="2553"/>
                    <a:pt x="2979" y="2545"/>
                    <a:pt x="2992" y="2545"/>
                  </a:cubicBezTo>
                  <a:cubicBezTo>
                    <a:pt x="3006" y="2545"/>
                    <a:pt x="3014" y="2553"/>
                    <a:pt x="3025" y="2553"/>
                  </a:cubicBezTo>
                  <a:cubicBezTo>
                    <a:pt x="3036" y="2553"/>
                    <a:pt x="3049" y="2545"/>
                    <a:pt x="3074" y="2513"/>
                  </a:cubicBezTo>
                  <a:cubicBezTo>
                    <a:pt x="3049" y="2415"/>
                    <a:pt x="3244" y="2391"/>
                    <a:pt x="3244" y="2342"/>
                  </a:cubicBezTo>
                  <a:cubicBezTo>
                    <a:pt x="3244" y="2342"/>
                    <a:pt x="3266" y="2331"/>
                    <a:pt x="3288" y="2331"/>
                  </a:cubicBezTo>
                  <a:cubicBezTo>
                    <a:pt x="3298" y="2331"/>
                    <a:pt x="3309" y="2334"/>
                    <a:pt x="3317" y="2342"/>
                  </a:cubicBezTo>
                  <a:cubicBezTo>
                    <a:pt x="3317" y="2293"/>
                    <a:pt x="3342" y="2293"/>
                    <a:pt x="3366" y="2269"/>
                  </a:cubicBezTo>
                  <a:cubicBezTo>
                    <a:pt x="3374" y="2261"/>
                    <a:pt x="3377" y="2258"/>
                    <a:pt x="3376" y="2258"/>
                  </a:cubicBezTo>
                  <a:cubicBezTo>
                    <a:pt x="3374" y="2258"/>
                    <a:pt x="3358" y="2269"/>
                    <a:pt x="3342" y="2269"/>
                  </a:cubicBezTo>
                  <a:lnTo>
                    <a:pt x="3415" y="2220"/>
                  </a:lnTo>
                  <a:cubicBezTo>
                    <a:pt x="3439" y="2220"/>
                    <a:pt x="3464" y="2220"/>
                    <a:pt x="3439" y="2244"/>
                  </a:cubicBezTo>
                  <a:cubicBezTo>
                    <a:pt x="3513" y="2196"/>
                    <a:pt x="3610" y="2171"/>
                    <a:pt x="3708" y="2123"/>
                  </a:cubicBezTo>
                  <a:cubicBezTo>
                    <a:pt x="3830" y="2049"/>
                    <a:pt x="3976" y="2001"/>
                    <a:pt x="4122" y="1952"/>
                  </a:cubicBezTo>
                  <a:cubicBezTo>
                    <a:pt x="4195" y="1927"/>
                    <a:pt x="4269" y="1927"/>
                    <a:pt x="4342" y="1903"/>
                  </a:cubicBezTo>
                  <a:cubicBezTo>
                    <a:pt x="4415" y="1879"/>
                    <a:pt x="4488" y="1854"/>
                    <a:pt x="4561" y="1830"/>
                  </a:cubicBezTo>
                  <a:cubicBezTo>
                    <a:pt x="4708" y="1805"/>
                    <a:pt x="4805" y="1781"/>
                    <a:pt x="4878" y="1781"/>
                  </a:cubicBezTo>
                  <a:cubicBezTo>
                    <a:pt x="4854" y="1757"/>
                    <a:pt x="4824" y="1757"/>
                    <a:pt x="4796" y="1757"/>
                  </a:cubicBezTo>
                  <a:cubicBezTo>
                    <a:pt x="4769" y="1757"/>
                    <a:pt x="4744" y="1757"/>
                    <a:pt x="4732" y="1732"/>
                  </a:cubicBezTo>
                  <a:cubicBezTo>
                    <a:pt x="4756" y="1708"/>
                    <a:pt x="4781" y="1708"/>
                    <a:pt x="4799" y="1708"/>
                  </a:cubicBezTo>
                  <a:cubicBezTo>
                    <a:pt x="4817" y="1708"/>
                    <a:pt x="4830" y="1708"/>
                    <a:pt x="4830" y="1684"/>
                  </a:cubicBezTo>
                  <a:cubicBezTo>
                    <a:pt x="4854" y="1720"/>
                    <a:pt x="4891" y="1720"/>
                    <a:pt x="4930" y="1720"/>
                  </a:cubicBezTo>
                  <a:cubicBezTo>
                    <a:pt x="4970" y="1720"/>
                    <a:pt x="5013" y="1720"/>
                    <a:pt x="5049" y="1757"/>
                  </a:cubicBezTo>
                  <a:lnTo>
                    <a:pt x="5049" y="1708"/>
                  </a:lnTo>
                  <a:lnTo>
                    <a:pt x="5074" y="1732"/>
                  </a:lnTo>
                  <a:cubicBezTo>
                    <a:pt x="5220" y="1684"/>
                    <a:pt x="5244" y="1684"/>
                    <a:pt x="5244" y="1684"/>
                  </a:cubicBezTo>
                  <a:lnTo>
                    <a:pt x="5415" y="1684"/>
                  </a:lnTo>
                  <a:cubicBezTo>
                    <a:pt x="5519" y="1684"/>
                    <a:pt x="5588" y="1630"/>
                    <a:pt x="5667" y="1630"/>
                  </a:cubicBezTo>
                  <a:cubicBezTo>
                    <a:pt x="5680" y="1630"/>
                    <a:pt x="5694" y="1631"/>
                    <a:pt x="5708" y="1635"/>
                  </a:cubicBezTo>
                  <a:cubicBezTo>
                    <a:pt x="5708" y="1635"/>
                    <a:pt x="5659" y="1586"/>
                    <a:pt x="5708" y="1586"/>
                  </a:cubicBezTo>
                  <a:cubicBezTo>
                    <a:pt x="5708" y="1591"/>
                    <a:pt x="5713" y="1593"/>
                    <a:pt x="5720" y="1593"/>
                  </a:cubicBezTo>
                  <a:cubicBezTo>
                    <a:pt x="5734" y="1593"/>
                    <a:pt x="5757" y="1588"/>
                    <a:pt x="5775" y="1588"/>
                  </a:cubicBezTo>
                  <a:cubicBezTo>
                    <a:pt x="5792" y="1588"/>
                    <a:pt x="5805" y="1592"/>
                    <a:pt x="5805" y="1610"/>
                  </a:cubicBezTo>
                  <a:cubicBezTo>
                    <a:pt x="5812" y="1617"/>
                    <a:pt x="5824" y="1620"/>
                    <a:pt x="5837" y="1620"/>
                  </a:cubicBezTo>
                  <a:cubicBezTo>
                    <a:pt x="5871" y="1620"/>
                    <a:pt x="5915" y="1600"/>
                    <a:pt x="5905" y="1568"/>
                  </a:cubicBezTo>
                  <a:lnTo>
                    <a:pt x="5905" y="1568"/>
                  </a:lnTo>
                  <a:cubicBezTo>
                    <a:pt x="5921" y="1586"/>
                    <a:pt x="5996" y="1588"/>
                    <a:pt x="5952" y="1610"/>
                  </a:cubicBezTo>
                  <a:cubicBezTo>
                    <a:pt x="5968" y="1610"/>
                    <a:pt x="5995" y="1621"/>
                    <a:pt x="6011" y="1621"/>
                  </a:cubicBezTo>
                  <a:cubicBezTo>
                    <a:pt x="6019" y="1621"/>
                    <a:pt x="6025" y="1618"/>
                    <a:pt x="6025" y="1610"/>
                  </a:cubicBezTo>
                  <a:lnTo>
                    <a:pt x="6000" y="1586"/>
                  </a:lnTo>
                  <a:cubicBezTo>
                    <a:pt x="6084" y="1586"/>
                    <a:pt x="6132" y="1640"/>
                    <a:pt x="6205" y="1640"/>
                  </a:cubicBezTo>
                  <a:cubicBezTo>
                    <a:pt x="6217" y="1640"/>
                    <a:pt x="6230" y="1638"/>
                    <a:pt x="6244" y="1635"/>
                  </a:cubicBezTo>
                  <a:lnTo>
                    <a:pt x="6195" y="1586"/>
                  </a:lnTo>
                  <a:cubicBezTo>
                    <a:pt x="6269" y="1586"/>
                    <a:pt x="6317" y="1635"/>
                    <a:pt x="6317" y="1684"/>
                  </a:cubicBezTo>
                  <a:lnTo>
                    <a:pt x="6269" y="1684"/>
                  </a:lnTo>
                  <a:cubicBezTo>
                    <a:pt x="6342" y="1708"/>
                    <a:pt x="6439" y="1732"/>
                    <a:pt x="6537" y="1732"/>
                  </a:cubicBezTo>
                  <a:lnTo>
                    <a:pt x="6488" y="1732"/>
                  </a:lnTo>
                  <a:cubicBezTo>
                    <a:pt x="6561" y="1732"/>
                    <a:pt x="6610" y="1757"/>
                    <a:pt x="6683" y="1757"/>
                  </a:cubicBezTo>
                  <a:cubicBezTo>
                    <a:pt x="6756" y="1781"/>
                    <a:pt x="6854" y="1805"/>
                    <a:pt x="6952" y="1854"/>
                  </a:cubicBezTo>
                  <a:cubicBezTo>
                    <a:pt x="7147" y="1903"/>
                    <a:pt x="7317" y="2001"/>
                    <a:pt x="7391" y="2025"/>
                  </a:cubicBezTo>
                  <a:lnTo>
                    <a:pt x="7366" y="1952"/>
                  </a:lnTo>
                  <a:lnTo>
                    <a:pt x="7488" y="1976"/>
                  </a:lnTo>
                  <a:cubicBezTo>
                    <a:pt x="7488" y="1976"/>
                    <a:pt x="7395" y="2051"/>
                    <a:pt x="7371" y="2053"/>
                  </a:cubicBezTo>
                  <a:lnTo>
                    <a:pt x="7371" y="2053"/>
                  </a:lnTo>
                  <a:lnTo>
                    <a:pt x="7366" y="2049"/>
                  </a:lnTo>
                  <a:lnTo>
                    <a:pt x="7366" y="2049"/>
                  </a:lnTo>
                  <a:cubicBezTo>
                    <a:pt x="7366" y="2052"/>
                    <a:pt x="7368" y="2053"/>
                    <a:pt x="7370" y="2053"/>
                  </a:cubicBezTo>
                  <a:cubicBezTo>
                    <a:pt x="7371" y="2053"/>
                    <a:pt x="7371" y="2053"/>
                    <a:pt x="7371" y="2053"/>
                  </a:cubicBezTo>
                  <a:lnTo>
                    <a:pt x="7371" y="2053"/>
                  </a:lnTo>
                  <a:lnTo>
                    <a:pt x="7464" y="2123"/>
                  </a:lnTo>
                  <a:lnTo>
                    <a:pt x="7610" y="2220"/>
                  </a:lnTo>
                  <a:cubicBezTo>
                    <a:pt x="7756" y="2318"/>
                    <a:pt x="7878" y="2415"/>
                    <a:pt x="8000" y="2537"/>
                  </a:cubicBezTo>
                  <a:cubicBezTo>
                    <a:pt x="8195" y="2708"/>
                    <a:pt x="8391" y="2927"/>
                    <a:pt x="8537" y="3147"/>
                  </a:cubicBezTo>
                  <a:cubicBezTo>
                    <a:pt x="8551" y="3191"/>
                    <a:pt x="8531" y="3200"/>
                    <a:pt x="8512" y="3200"/>
                  </a:cubicBezTo>
                  <a:cubicBezTo>
                    <a:pt x="8500" y="3200"/>
                    <a:pt x="8488" y="3196"/>
                    <a:pt x="8488" y="3196"/>
                  </a:cubicBezTo>
                  <a:lnTo>
                    <a:pt x="8488" y="3196"/>
                  </a:lnTo>
                  <a:cubicBezTo>
                    <a:pt x="8512" y="3232"/>
                    <a:pt x="8525" y="3232"/>
                    <a:pt x="8537" y="3232"/>
                  </a:cubicBezTo>
                  <a:cubicBezTo>
                    <a:pt x="8549" y="3232"/>
                    <a:pt x="8561" y="3232"/>
                    <a:pt x="8586" y="3269"/>
                  </a:cubicBezTo>
                  <a:cubicBezTo>
                    <a:pt x="8586" y="3277"/>
                    <a:pt x="8583" y="3280"/>
                    <a:pt x="8578" y="3280"/>
                  </a:cubicBezTo>
                  <a:cubicBezTo>
                    <a:pt x="8569" y="3280"/>
                    <a:pt x="8553" y="3269"/>
                    <a:pt x="8537" y="3269"/>
                  </a:cubicBezTo>
                  <a:cubicBezTo>
                    <a:pt x="8537" y="3269"/>
                    <a:pt x="8586" y="3342"/>
                    <a:pt x="8586" y="3342"/>
                  </a:cubicBezTo>
                  <a:cubicBezTo>
                    <a:pt x="8610" y="3318"/>
                    <a:pt x="8634" y="3269"/>
                    <a:pt x="8659" y="3244"/>
                  </a:cubicBezTo>
                  <a:lnTo>
                    <a:pt x="8708" y="3318"/>
                  </a:lnTo>
                  <a:lnTo>
                    <a:pt x="8683" y="3342"/>
                  </a:lnTo>
                  <a:cubicBezTo>
                    <a:pt x="8683" y="3366"/>
                    <a:pt x="8805" y="3342"/>
                    <a:pt x="8830" y="3440"/>
                  </a:cubicBezTo>
                  <a:cubicBezTo>
                    <a:pt x="8878" y="3562"/>
                    <a:pt x="8927" y="3610"/>
                    <a:pt x="8951" y="3708"/>
                  </a:cubicBezTo>
                  <a:cubicBezTo>
                    <a:pt x="9000" y="3781"/>
                    <a:pt x="9025" y="3854"/>
                    <a:pt x="9049" y="3952"/>
                  </a:cubicBezTo>
                  <a:cubicBezTo>
                    <a:pt x="9049" y="3952"/>
                    <a:pt x="9025" y="3927"/>
                    <a:pt x="9000" y="3903"/>
                  </a:cubicBezTo>
                  <a:cubicBezTo>
                    <a:pt x="9000" y="3927"/>
                    <a:pt x="9000" y="3952"/>
                    <a:pt x="9000" y="3976"/>
                  </a:cubicBezTo>
                  <a:cubicBezTo>
                    <a:pt x="9005" y="3966"/>
                    <a:pt x="9010" y="3962"/>
                    <a:pt x="9015" y="3962"/>
                  </a:cubicBezTo>
                  <a:cubicBezTo>
                    <a:pt x="9031" y="3962"/>
                    <a:pt x="9045" y="4004"/>
                    <a:pt x="9048" y="4004"/>
                  </a:cubicBezTo>
                  <a:cubicBezTo>
                    <a:pt x="9049" y="4004"/>
                    <a:pt x="9049" y="4003"/>
                    <a:pt x="9049" y="4001"/>
                  </a:cubicBezTo>
                  <a:cubicBezTo>
                    <a:pt x="9098" y="4049"/>
                    <a:pt x="9147" y="4098"/>
                    <a:pt x="9147" y="4171"/>
                  </a:cubicBezTo>
                  <a:cubicBezTo>
                    <a:pt x="9147" y="4244"/>
                    <a:pt x="9171" y="4318"/>
                    <a:pt x="9220" y="4366"/>
                  </a:cubicBezTo>
                  <a:cubicBezTo>
                    <a:pt x="9439" y="4366"/>
                    <a:pt x="9683" y="4391"/>
                    <a:pt x="9903" y="4440"/>
                  </a:cubicBezTo>
                  <a:cubicBezTo>
                    <a:pt x="10244" y="4488"/>
                    <a:pt x="10561" y="4586"/>
                    <a:pt x="10610" y="4586"/>
                  </a:cubicBezTo>
                  <a:cubicBezTo>
                    <a:pt x="10610" y="4635"/>
                    <a:pt x="10610" y="4683"/>
                    <a:pt x="10610" y="4732"/>
                  </a:cubicBezTo>
                  <a:cubicBezTo>
                    <a:pt x="10634" y="4683"/>
                    <a:pt x="10634" y="4610"/>
                    <a:pt x="10634" y="4537"/>
                  </a:cubicBezTo>
                  <a:lnTo>
                    <a:pt x="10586" y="4537"/>
                  </a:lnTo>
                  <a:cubicBezTo>
                    <a:pt x="10561" y="4391"/>
                    <a:pt x="10610" y="4513"/>
                    <a:pt x="10610" y="4366"/>
                  </a:cubicBezTo>
                  <a:cubicBezTo>
                    <a:pt x="10634" y="4366"/>
                    <a:pt x="10659" y="4488"/>
                    <a:pt x="10659" y="4610"/>
                  </a:cubicBezTo>
                  <a:cubicBezTo>
                    <a:pt x="10659" y="4488"/>
                    <a:pt x="10683" y="4391"/>
                    <a:pt x="10634" y="4342"/>
                  </a:cubicBezTo>
                  <a:cubicBezTo>
                    <a:pt x="10634" y="4293"/>
                    <a:pt x="10647" y="4293"/>
                    <a:pt x="10662" y="4293"/>
                  </a:cubicBezTo>
                  <a:cubicBezTo>
                    <a:pt x="10677" y="4293"/>
                    <a:pt x="10695" y="4293"/>
                    <a:pt x="10708" y="4244"/>
                  </a:cubicBezTo>
                  <a:cubicBezTo>
                    <a:pt x="10659" y="4147"/>
                    <a:pt x="10634" y="4049"/>
                    <a:pt x="10634" y="3952"/>
                  </a:cubicBezTo>
                  <a:cubicBezTo>
                    <a:pt x="10634" y="3903"/>
                    <a:pt x="10610" y="3854"/>
                    <a:pt x="10610" y="3805"/>
                  </a:cubicBezTo>
                  <a:cubicBezTo>
                    <a:pt x="10586" y="3757"/>
                    <a:pt x="10561" y="3732"/>
                    <a:pt x="10561" y="3683"/>
                  </a:cubicBezTo>
                  <a:cubicBezTo>
                    <a:pt x="10512" y="3610"/>
                    <a:pt x="10464" y="3537"/>
                    <a:pt x="10464" y="3440"/>
                  </a:cubicBezTo>
                  <a:lnTo>
                    <a:pt x="10464" y="3440"/>
                  </a:lnTo>
                  <a:lnTo>
                    <a:pt x="10488" y="3464"/>
                  </a:lnTo>
                  <a:cubicBezTo>
                    <a:pt x="10488" y="3391"/>
                    <a:pt x="10390" y="3269"/>
                    <a:pt x="10366" y="3147"/>
                  </a:cubicBezTo>
                  <a:cubicBezTo>
                    <a:pt x="10366" y="3174"/>
                    <a:pt x="10366" y="3193"/>
                    <a:pt x="10362" y="3193"/>
                  </a:cubicBezTo>
                  <a:cubicBezTo>
                    <a:pt x="10359" y="3193"/>
                    <a:pt x="10353" y="3180"/>
                    <a:pt x="10342" y="3147"/>
                  </a:cubicBezTo>
                  <a:cubicBezTo>
                    <a:pt x="10293" y="3025"/>
                    <a:pt x="10244" y="2952"/>
                    <a:pt x="10220" y="2854"/>
                  </a:cubicBezTo>
                  <a:lnTo>
                    <a:pt x="10122" y="2781"/>
                  </a:lnTo>
                  <a:cubicBezTo>
                    <a:pt x="9903" y="2391"/>
                    <a:pt x="9634" y="2025"/>
                    <a:pt x="9317" y="1708"/>
                  </a:cubicBezTo>
                  <a:cubicBezTo>
                    <a:pt x="9220" y="1610"/>
                    <a:pt x="9122" y="1513"/>
                    <a:pt x="9000" y="1415"/>
                  </a:cubicBezTo>
                  <a:lnTo>
                    <a:pt x="8708" y="1171"/>
                  </a:lnTo>
                  <a:cubicBezTo>
                    <a:pt x="8537" y="1049"/>
                    <a:pt x="8366" y="927"/>
                    <a:pt x="8293" y="854"/>
                  </a:cubicBezTo>
                  <a:cubicBezTo>
                    <a:pt x="7878" y="586"/>
                    <a:pt x="7464" y="391"/>
                    <a:pt x="7025" y="220"/>
                  </a:cubicBezTo>
                  <a:lnTo>
                    <a:pt x="6634" y="98"/>
                  </a:lnTo>
                  <a:lnTo>
                    <a:pt x="6220" y="25"/>
                  </a:lnTo>
                  <a:cubicBezTo>
                    <a:pt x="6110" y="13"/>
                    <a:pt x="5994" y="7"/>
                    <a:pt x="5878" y="7"/>
                  </a:cubicBezTo>
                  <a:cubicBezTo>
                    <a:pt x="5763" y="7"/>
                    <a:pt x="5647" y="13"/>
                    <a:pt x="5537" y="25"/>
                  </a:cubicBezTo>
                  <a:cubicBezTo>
                    <a:pt x="5415" y="1"/>
                    <a:pt x="5293" y="1"/>
                    <a:pt x="5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4" name="Google Shape;674;p20"/>
          <p:cNvSpPr/>
          <p:nvPr/>
        </p:nvSpPr>
        <p:spPr>
          <a:xfrm rot="8386467" flipH="1">
            <a:off x="9039563" y="780922"/>
            <a:ext cx="516943" cy="353961"/>
          </a:xfrm>
          <a:custGeom>
            <a:avLst/>
            <a:gdLst/>
            <a:ahLst/>
            <a:cxnLst/>
            <a:rect l="l" t="t" r="r" b="b"/>
            <a:pathLst>
              <a:path w="15805" h="10822" extrusionOk="0">
                <a:moveTo>
                  <a:pt x="7854" y="2001"/>
                </a:moveTo>
                <a:cubicBezTo>
                  <a:pt x="7869" y="2001"/>
                  <a:pt x="7884" y="2001"/>
                  <a:pt x="7900" y="2002"/>
                </a:cubicBezTo>
                <a:lnTo>
                  <a:pt x="7900" y="2002"/>
                </a:lnTo>
                <a:cubicBezTo>
                  <a:pt x="7889" y="2001"/>
                  <a:pt x="7873" y="2001"/>
                  <a:pt x="7854" y="2001"/>
                </a:cubicBezTo>
                <a:close/>
                <a:moveTo>
                  <a:pt x="13171" y="2903"/>
                </a:moveTo>
                <a:lnTo>
                  <a:pt x="13171" y="2952"/>
                </a:lnTo>
                <a:lnTo>
                  <a:pt x="13171" y="3025"/>
                </a:lnTo>
                <a:lnTo>
                  <a:pt x="13154" y="3074"/>
                </a:lnTo>
                <a:lnTo>
                  <a:pt x="13154" y="3074"/>
                </a:lnTo>
                <a:cubicBezTo>
                  <a:pt x="13164" y="3017"/>
                  <a:pt x="13171" y="2954"/>
                  <a:pt x="13171" y="2903"/>
                </a:cubicBezTo>
                <a:close/>
                <a:moveTo>
                  <a:pt x="8153" y="5196"/>
                </a:moveTo>
                <a:lnTo>
                  <a:pt x="8153" y="5196"/>
                </a:lnTo>
                <a:cubicBezTo>
                  <a:pt x="8149" y="5204"/>
                  <a:pt x="8146" y="5212"/>
                  <a:pt x="8146" y="5220"/>
                </a:cubicBezTo>
                <a:lnTo>
                  <a:pt x="8146" y="5220"/>
                </a:lnTo>
                <a:cubicBezTo>
                  <a:pt x="8146" y="5198"/>
                  <a:pt x="8166" y="5196"/>
                  <a:pt x="8153" y="5196"/>
                </a:cubicBezTo>
                <a:close/>
                <a:moveTo>
                  <a:pt x="8121" y="5341"/>
                </a:moveTo>
                <a:cubicBezTo>
                  <a:pt x="8121" y="5342"/>
                  <a:pt x="8121" y="5343"/>
                  <a:pt x="8121" y="5344"/>
                </a:cubicBezTo>
                <a:lnTo>
                  <a:pt x="8121" y="5344"/>
                </a:lnTo>
                <a:lnTo>
                  <a:pt x="8122" y="5342"/>
                </a:lnTo>
                <a:cubicBezTo>
                  <a:pt x="8122" y="5342"/>
                  <a:pt x="8121" y="5341"/>
                  <a:pt x="8121" y="5341"/>
                </a:cubicBezTo>
                <a:close/>
                <a:moveTo>
                  <a:pt x="8121" y="5344"/>
                </a:moveTo>
                <a:lnTo>
                  <a:pt x="8118" y="5352"/>
                </a:lnTo>
                <a:lnTo>
                  <a:pt x="8122" y="5366"/>
                </a:lnTo>
                <a:cubicBezTo>
                  <a:pt x="8122" y="5359"/>
                  <a:pt x="8122" y="5351"/>
                  <a:pt x="8121" y="5344"/>
                </a:cubicBezTo>
                <a:close/>
                <a:moveTo>
                  <a:pt x="15778" y="6025"/>
                </a:moveTo>
                <a:cubicBezTo>
                  <a:pt x="15779" y="6032"/>
                  <a:pt x="15779" y="6039"/>
                  <a:pt x="15780" y="6047"/>
                </a:cubicBezTo>
                <a:lnTo>
                  <a:pt x="15780" y="6047"/>
                </a:lnTo>
                <a:cubicBezTo>
                  <a:pt x="15780" y="6039"/>
                  <a:pt x="15780" y="6032"/>
                  <a:pt x="15780" y="6025"/>
                </a:cubicBezTo>
                <a:cubicBezTo>
                  <a:pt x="15779" y="6025"/>
                  <a:pt x="15779" y="6025"/>
                  <a:pt x="15778" y="6025"/>
                </a:cubicBezTo>
                <a:close/>
                <a:moveTo>
                  <a:pt x="11988" y="6067"/>
                </a:moveTo>
                <a:cubicBezTo>
                  <a:pt x="11983" y="6078"/>
                  <a:pt x="11979" y="6088"/>
                  <a:pt x="11975" y="6098"/>
                </a:cubicBezTo>
                <a:cubicBezTo>
                  <a:pt x="11982" y="6092"/>
                  <a:pt x="11985" y="6081"/>
                  <a:pt x="11988" y="6067"/>
                </a:cubicBezTo>
                <a:close/>
                <a:moveTo>
                  <a:pt x="15780" y="6047"/>
                </a:moveTo>
                <a:cubicBezTo>
                  <a:pt x="15780" y="6137"/>
                  <a:pt x="15780" y="6229"/>
                  <a:pt x="15780" y="6342"/>
                </a:cubicBezTo>
                <a:cubicBezTo>
                  <a:pt x="15796" y="6249"/>
                  <a:pt x="15792" y="6147"/>
                  <a:pt x="15780" y="6047"/>
                </a:cubicBezTo>
                <a:close/>
                <a:moveTo>
                  <a:pt x="1965" y="9973"/>
                </a:moveTo>
                <a:cubicBezTo>
                  <a:pt x="1968" y="9973"/>
                  <a:pt x="1972" y="9974"/>
                  <a:pt x="1976" y="9976"/>
                </a:cubicBezTo>
                <a:cubicBezTo>
                  <a:pt x="2021" y="9998"/>
                  <a:pt x="1962" y="10063"/>
                  <a:pt x="1933" y="10130"/>
                </a:cubicBezTo>
                <a:lnTo>
                  <a:pt x="1933" y="10130"/>
                </a:lnTo>
                <a:cubicBezTo>
                  <a:pt x="1952" y="10027"/>
                  <a:pt x="1944" y="9973"/>
                  <a:pt x="1965" y="9973"/>
                </a:cubicBezTo>
                <a:close/>
                <a:moveTo>
                  <a:pt x="1925" y="10167"/>
                </a:moveTo>
                <a:cubicBezTo>
                  <a:pt x="1923" y="10190"/>
                  <a:pt x="1915" y="10213"/>
                  <a:pt x="1906" y="10239"/>
                </a:cubicBezTo>
                <a:lnTo>
                  <a:pt x="1906" y="10239"/>
                </a:lnTo>
                <a:cubicBezTo>
                  <a:pt x="1914" y="10214"/>
                  <a:pt x="1920" y="10190"/>
                  <a:pt x="1925" y="10167"/>
                </a:cubicBezTo>
                <a:close/>
                <a:moveTo>
                  <a:pt x="12610" y="1"/>
                </a:moveTo>
                <a:cubicBezTo>
                  <a:pt x="12414" y="171"/>
                  <a:pt x="12244" y="366"/>
                  <a:pt x="12097" y="562"/>
                </a:cubicBezTo>
                <a:lnTo>
                  <a:pt x="11951" y="732"/>
                </a:lnTo>
                <a:lnTo>
                  <a:pt x="11902" y="830"/>
                </a:lnTo>
                <a:cubicBezTo>
                  <a:pt x="11878" y="854"/>
                  <a:pt x="11853" y="879"/>
                  <a:pt x="11829" y="927"/>
                </a:cubicBezTo>
                <a:lnTo>
                  <a:pt x="11585" y="1342"/>
                </a:lnTo>
                <a:cubicBezTo>
                  <a:pt x="11488" y="1488"/>
                  <a:pt x="11414" y="1659"/>
                  <a:pt x="11366" y="1830"/>
                </a:cubicBezTo>
                <a:cubicBezTo>
                  <a:pt x="11293" y="1976"/>
                  <a:pt x="11195" y="2123"/>
                  <a:pt x="11146" y="2318"/>
                </a:cubicBezTo>
                <a:cubicBezTo>
                  <a:pt x="11097" y="2488"/>
                  <a:pt x="11024" y="2659"/>
                  <a:pt x="10975" y="2830"/>
                </a:cubicBezTo>
                <a:lnTo>
                  <a:pt x="10927" y="2952"/>
                </a:lnTo>
                <a:cubicBezTo>
                  <a:pt x="10927" y="3001"/>
                  <a:pt x="10902" y="3049"/>
                  <a:pt x="10878" y="3074"/>
                </a:cubicBezTo>
                <a:cubicBezTo>
                  <a:pt x="10878" y="3074"/>
                  <a:pt x="10853" y="3171"/>
                  <a:pt x="10853" y="3220"/>
                </a:cubicBezTo>
                <a:cubicBezTo>
                  <a:pt x="10732" y="3586"/>
                  <a:pt x="10658" y="3927"/>
                  <a:pt x="10561" y="4220"/>
                </a:cubicBezTo>
                <a:cubicBezTo>
                  <a:pt x="10536" y="4342"/>
                  <a:pt x="10512" y="4464"/>
                  <a:pt x="10488" y="4586"/>
                </a:cubicBezTo>
                <a:lnTo>
                  <a:pt x="10488" y="4610"/>
                </a:lnTo>
                <a:cubicBezTo>
                  <a:pt x="10463" y="4659"/>
                  <a:pt x="10463" y="4708"/>
                  <a:pt x="10439" y="4757"/>
                </a:cubicBezTo>
                <a:cubicBezTo>
                  <a:pt x="10414" y="4805"/>
                  <a:pt x="10414" y="4854"/>
                  <a:pt x="10390" y="4903"/>
                </a:cubicBezTo>
                <a:cubicBezTo>
                  <a:pt x="10366" y="4854"/>
                  <a:pt x="10341" y="4830"/>
                  <a:pt x="10317" y="4805"/>
                </a:cubicBezTo>
                <a:cubicBezTo>
                  <a:pt x="10293" y="4757"/>
                  <a:pt x="10268" y="4732"/>
                  <a:pt x="10244" y="4708"/>
                </a:cubicBezTo>
                <a:lnTo>
                  <a:pt x="10219" y="4635"/>
                </a:lnTo>
                <a:lnTo>
                  <a:pt x="10171" y="4561"/>
                </a:lnTo>
                <a:cubicBezTo>
                  <a:pt x="10122" y="4464"/>
                  <a:pt x="10097" y="4391"/>
                  <a:pt x="10049" y="4293"/>
                </a:cubicBezTo>
                <a:cubicBezTo>
                  <a:pt x="9927" y="4074"/>
                  <a:pt x="9829" y="3830"/>
                  <a:pt x="9707" y="3610"/>
                </a:cubicBezTo>
                <a:cubicBezTo>
                  <a:pt x="9658" y="3513"/>
                  <a:pt x="9610" y="3415"/>
                  <a:pt x="9536" y="3318"/>
                </a:cubicBezTo>
                <a:lnTo>
                  <a:pt x="9366" y="3025"/>
                </a:lnTo>
                <a:cubicBezTo>
                  <a:pt x="9268" y="2854"/>
                  <a:pt x="9146" y="2683"/>
                  <a:pt x="9049" y="2513"/>
                </a:cubicBezTo>
                <a:cubicBezTo>
                  <a:pt x="8951" y="2342"/>
                  <a:pt x="8829" y="2220"/>
                  <a:pt x="8732" y="2074"/>
                </a:cubicBezTo>
                <a:lnTo>
                  <a:pt x="8585" y="2074"/>
                </a:lnTo>
                <a:cubicBezTo>
                  <a:pt x="8512" y="2074"/>
                  <a:pt x="8439" y="2049"/>
                  <a:pt x="8366" y="2049"/>
                </a:cubicBezTo>
                <a:cubicBezTo>
                  <a:pt x="8317" y="2025"/>
                  <a:pt x="8244" y="2025"/>
                  <a:pt x="8195" y="2025"/>
                </a:cubicBezTo>
                <a:cubicBezTo>
                  <a:pt x="8092" y="2025"/>
                  <a:pt x="7989" y="2008"/>
                  <a:pt x="7900" y="2002"/>
                </a:cubicBezTo>
                <a:lnTo>
                  <a:pt x="7900" y="2002"/>
                </a:lnTo>
                <a:cubicBezTo>
                  <a:pt x="7918" y="2004"/>
                  <a:pt x="7927" y="2010"/>
                  <a:pt x="7927" y="2025"/>
                </a:cubicBezTo>
                <a:lnTo>
                  <a:pt x="7829" y="2025"/>
                </a:lnTo>
                <a:cubicBezTo>
                  <a:pt x="7561" y="2123"/>
                  <a:pt x="7536" y="2147"/>
                  <a:pt x="7536" y="2147"/>
                </a:cubicBezTo>
                <a:cubicBezTo>
                  <a:pt x="7536" y="2171"/>
                  <a:pt x="7536" y="2147"/>
                  <a:pt x="7488" y="2196"/>
                </a:cubicBezTo>
                <a:lnTo>
                  <a:pt x="7390" y="2244"/>
                </a:lnTo>
                <a:cubicBezTo>
                  <a:pt x="7341" y="2269"/>
                  <a:pt x="7268" y="2293"/>
                  <a:pt x="7195" y="2318"/>
                </a:cubicBezTo>
                <a:lnTo>
                  <a:pt x="7000" y="2415"/>
                </a:lnTo>
                <a:cubicBezTo>
                  <a:pt x="6927" y="2610"/>
                  <a:pt x="6829" y="2830"/>
                  <a:pt x="6732" y="3098"/>
                </a:cubicBezTo>
                <a:cubicBezTo>
                  <a:pt x="6683" y="3244"/>
                  <a:pt x="6634" y="3391"/>
                  <a:pt x="6585" y="3537"/>
                </a:cubicBezTo>
                <a:lnTo>
                  <a:pt x="6415" y="4025"/>
                </a:lnTo>
                <a:cubicBezTo>
                  <a:pt x="6366" y="4171"/>
                  <a:pt x="6317" y="4366"/>
                  <a:pt x="6244" y="4537"/>
                </a:cubicBezTo>
                <a:lnTo>
                  <a:pt x="6219" y="4659"/>
                </a:lnTo>
                <a:lnTo>
                  <a:pt x="6171" y="4781"/>
                </a:lnTo>
                <a:lnTo>
                  <a:pt x="6122" y="4927"/>
                </a:lnTo>
                <a:lnTo>
                  <a:pt x="5927" y="5610"/>
                </a:lnTo>
                <a:lnTo>
                  <a:pt x="5732" y="6244"/>
                </a:lnTo>
                <a:cubicBezTo>
                  <a:pt x="5707" y="6366"/>
                  <a:pt x="5658" y="6464"/>
                  <a:pt x="5634" y="6561"/>
                </a:cubicBezTo>
                <a:cubicBezTo>
                  <a:pt x="5585" y="6659"/>
                  <a:pt x="5561" y="6732"/>
                  <a:pt x="5537" y="6830"/>
                </a:cubicBezTo>
                <a:cubicBezTo>
                  <a:pt x="5512" y="6903"/>
                  <a:pt x="5463" y="6976"/>
                  <a:pt x="5439" y="7049"/>
                </a:cubicBezTo>
                <a:cubicBezTo>
                  <a:pt x="5415" y="7074"/>
                  <a:pt x="5390" y="7098"/>
                  <a:pt x="5390" y="7122"/>
                </a:cubicBezTo>
                <a:cubicBezTo>
                  <a:pt x="5390" y="7147"/>
                  <a:pt x="5366" y="7196"/>
                  <a:pt x="5341" y="7244"/>
                </a:cubicBezTo>
                <a:cubicBezTo>
                  <a:pt x="5317" y="7220"/>
                  <a:pt x="5268" y="7147"/>
                  <a:pt x="5219" y="7122"/>
                </a:cubicBezTo>
                <a:cubicBezTo>
                  <a:pt x="5219" y="7098"/>
                  <a:pt x="5195" y="7098"/>
                  <a:pt x="5195" y="7098"/>
                </a:cubicBezTo>
                <a:cubicBezTo>
                  <a:pt x="5146" y="7074"/>
                  <a:pt x="5122" y="7025"/>
                  <a:pt x="5098" y="7000"/>
                </a:cubicBezTo>
                <a:cubicBezTo>
                  <a:pt x="5000" y="6854"/>
                  <a:pt x="4878" y="6683"/>
                  <a:pt x="4756" y="6488"/>
                </a:cubicBezTo>
                <a:cubicBezTo>
                  <a:pt x="4659" y="6342"/>
                  <a:pt x="4537" y="6220"/>
                  <a:pt x="4439" y="6074"/>
                </a:cubicBezTo>
                <a:lnTo>
                  <a:pt x="4195" y="5708"/>
                </a:lnTo>
                <a:cubicBezTo>
                  <a:pt x="4098" y="5586"/>
                  <a:pt x="4000" y="5488"/>
                  <a:pt x="3902" y="5366"/>
                </a:cubicBezTo>
                <a:lnTo>
                  <a:pt x="3390" y="4757"/>
                </a:lnTo>
                <a:cubicBezTo>
                  <a:pt x="3220" y="4561"/>
                  <a:pt x="3049" y="4415"/>
                  <a:pt x="2927" y="4269"/>
                </a:cubicBezTo>
                <a:lnTo>
                  <a:pt x="2488" y="4293"/>
                </a:lnTo>
                <a:lnTo>
                  <a:pt x="2024" y="4293"/>
                </a:lnTo>
                <a:lnTo>
                  <a:pt x="1902" y="4342"/>
                </a:lnTo>
                <a:cubicBezTo>
                  <a:pt x="1951" y="4366"/>
                  <a:pt x="1683" y="4586"/>
                  <a:pt x="1561" y="4635"/>
                </a:cubicBezTo>
                <a:lnTo>
                  <a:pt x="1293" y="4805"/>
                </a:lnTo>
                <a:cubicBezTo>
                  <a:pt x="1244" y="5025"/>
                  <a:pt x="1195" y="5269"/>
                  <a:pt x="1146" y="5513"/>
                </a:cubicBezTo>
                <a:cubicBezTo>
                  <a:pt x="1073" y="5781"/>
                  <a:pt x="1049" y="6025"/>
                  <a:pt x="1000" y="6269"/>
                </a:cubicBezTo>
                <a:lnTo>
                  <a:pt x="951" y="6220"/>
                </a:lnTo>
                <a:cubicBezTo>
                  <a:pt x="829" y="6903"/>
                  <a:pt x="756" y="7391"/>
                  <a:pt x="707" y="7659"/>
                </a:cubicBezTo>
                <a:cubicBezTo>
                  <a:pt x="585" y="8196"/>
                  <a:pt x="366" y="9000"/>
                  <a:pt x="244" y="9708"/>
                </a:cubicBezTo>
                <a:lnTo>
                  <a:pt x="220" y="9781"/>
                </a:lnTo>
                <a:cubicBezTo>
                  <a:pt x="195" y="9805"/>
                  <a:pt x="146" y="9854"/>
                  <a:pt x="122" y="9903"/>
                </a:cubicBezTo>
                <a:lnTo>
                  <a:pt x="0" y="10098"/>
                </a:lnTo>
                <a:lnTo>
                  <a:pt x="0" y="10171"/>
                </a:lnTo>
                <a:cubicBezTo>
                  <a:pt x="220" y="10366"/>
                  <a:pt x="439" y="10513"/>
                  <a:pt x="683" y="10659"/>
                </a:cubicBezTo>
                <a:cubicBezTo>
                  <a:pt x="856" y="10751"/>
                  <a:pt x="1050" y="10821"/>
                  <a:pt x="1235" y="10821"/>
                </a:cubicBezTo>
                <a:cubicBezTo>
                  <a:pt x="1443" y="10821"/>
                  <a:pt x="1639" y="10733"/>
                  <a:pt x="1781" y="10488"/>
                </a:cubicBezTo>
                <a:lnTo>
                  <a:pt x="1829" y="10513"/>
                </a:lnTo>
                <a:lnTo>
                  <a:pt x="1878" y="10317"/>
                </a:lnTo>
                <a:cubicBezTo>
                  <a:pt x="1915" y="10225"/>
                  <a:pt x="1934" y="10192"/>
                  <a:pt x="1944" y="10192"/>
                </a:cubicBezTo>
                <a:cubicBezTo>
                  <a:pt x="1961" y="10192"/>
                  <a:pt x="1951" y="10281"/>
                  <a:pt x="1951" y="10342"/>
                </a:cubicBezTo>
                <a:cubicBezTo>
                  <a:pt x="1976" y="10244"/>
                  <a:pt x="2000" y="10147"/>
                  <a:pt x="2024" y="10074"/>
                </a:cubicBezTo>
                <a:cubicBezTo>
                  <a:pt x="2031" y="10055"/>
                  <a:pt x="2032" y="10047"/>
                  <a:pt x="2031" y="10047"/>
                </a:cubicBezTo>
                <a:lnTo>
                  <a:pt x="2031" y="10047"/>
                </a:lnTo>
                <a:cubicBezTo>
                  <a:pt x="2027" y="10047"/>
                  <a:pt x="2000" y="10110"/>
                  <a:pt x="2000" y="10147"/>
                </a:cubicBezTo>
                <a:cubicBezTo>
                  <a:pt x="2000" y="9976"/>
                  <a:pt x="2024" y="9830"/>
                  <a:pt x="2073" y="9659"/>
                </a:cubicBezTo>
                <a:cubicBezTo>
                  <a:pt x="2122" y="9415"/>
                  <a:pt x="2146" y="9659"/>
                  <a:pt x="2195" y="9391"/>
                </a:cubicBezTo>
                <a:cubicBezTo>
                  <a:pt x="2341" y="8805"/>
                  <a:pt x="2463" y="8220"/>
                  <a:pt x="2561" y="7683"/>
                </a:cubicBezTo>
                <a:lnTo>
                  <a:pt x="2659" y="7269"/>
                </a:lnTo>
                <a:lnTo>
                  <a:pt x="2659" y="7244"/>
                </a:lnTo>
                <a:lnTo>
                  <a:pt x="2683" y="7196"/>
                </a:lnTo>
                <a:lnTo>
                  <a:pt x="2707" y="7196"/>
                </a:lnTo>
                <a:cubicBezTo>
                  <a:pt x="2707" y="7244"/>
                  <a:pt x="2707" y="7269"/>
                  <a:pt x="2707" y="7293"/>
                </a:cubicBezTo>
                <a:cubicBezTo>
                  <a:pt x="2707" y="7281"/>
                  <a:pt x="2707" y="7275"/>
                  <a:pt x="2710" y="7275"/>
                </a:cubicBezTo>
                <a:cubicBezTo>
                  <a:pt x="2713" y="7275"/>
                  <a:pt x="2720" y="7281"/>
                  <a:pt x="2732" y="7293"/>
                </a:cubicBezTo>
                <a:cubicBezTo>
                  <a:pt x="2902" y="7513"/>
                  <a:pt x="3073" y="7757"/>
                  <a:pt x="3195" y="7927"/>
                </a:cubicBezTo>
                <a:lnTo>
                  <a:pt x="3293" y="8074"/>
                </a:lnTo>
                <a:lnTo>
                  <a:pt x="3341" y="8122"/>
                </a:lnTo>
                <a:lnTo>
                  <a:pt x="3366" y="8171"/>
                </a:lnTo>
                <a:lnTo>
                  <a:pt x="3537" y="8293"/>
                </a:lnTo>
                <a:lnTo>
                  <a:pt x="3634" y="8293"/>
                </a:lnTo>
                <a:cubicBezTo>
                  <a:pt x="4122" y="8952"/>
                  <a:pt x="3732" y="8561"/>
                  <a:pt x="4219" y="9171"/>
                </a:cubicBezTo>
                <a:cubicBezTo>
                  <a:pt x="4415" y="9317"/>
                  <a:pt x="4610" y="9513"/>
                  <a:pt x="4756" y="9708"/>
                </a:cubicBezTo>
                <a:lnTo>
                  <a:pt x="5049" y="9708"/>
                </a:lnTo>
                <a:cubicBezTo>
                  <a:pt x="5098" y="9708"/>
                  <a:pt x="5146" y="9708"/>
                  <a:pt x="5195" y="9683"/>
                </a:cubicBezTo>
                <a:cubicBezTo>
                  <a:pt x="5195" y="9683"/>
                  <a:pt x="5366" y="9683"/>
                  <a:pt x="5366" y="9708"/>
                </a:cubicBezTo>
                <a:cubicBezTo>
                  <a:pt x="5415" y="9659"/>
                  <a:pt x="5537" y="9683"/>
                  <a:pt x="5658" y="9659"/>
                </a:cubicBezTo>
                <a:lnTo>
                  <a:pt x="5878" y="9610"/>
                </a:lnTo>
                <a:cubicBezTo>
                  <a:pt x="5976" y="9610"/>
                  <a:pt x="6024" y="9610"/>
                  <a:pt x="5902" y="9635"/>
                </a:cubicBezTo>
                <a:lnTo>
                  <a:pt x="6561" y="9537"/>
                </a:lnTo>
                <a:cubicBezTo>
                  <a:pt x="6683" y="9269"/>
                  <a:pt x="6829" y="8976"/>
                  <a:pt x="6976" y="8635"/>
                </a:cubicBezTo>
                <a:cubicBezTo>
                  <a:pt x="7049" y="8488"/>
                  <a:pt x="7122" y="8317"/>
                  <a:pt x="7219" y="8147"/>
                </a:cubicBezTo>
                <a:cubicBezTo>
                  <a:pt x="7293" y="7952"/>
                  <a:pt x="7341" y="7757"/>
                  <a:pt x="7415" y="7561"/>
                </a:cubicBezTo>
                <a:lnTo>
                  <a:pt x="7536" y="7220"/>
                </a:lnTo>
                <a:cubicBezTo>
                  <a:pt x="7585" y="7098"/>
                  <a:pt x="7610" y="7000"/>
                  <a:pt x="7658" y="6878"/>
                </a:cubicBezTo>
                <a:cubicBezTo>
                  <a:pt x="7707" y="6659"/>
                  <a:pt x="7780" y="6439"/>
                  <a:pt x="7854" y="6220"/>
                </a:cubicBezTo>
                <a:cubicBezTo>
                  <a:pt x="7927" y="6000"/>
                  <a:pt x="7976" y="5805"/>
                  <a:pt x="8024" y="5610"/>
                </a:cubicBezTo>
                <a:lnTo>
                  <a:pt x="8118" y="5352"/>
                </a:lnTo>
                <a:lnTo>
                  <a:pt x="8114" y="5334"/>
                </a:lnTo>
                <a:lnTo>
                  <a:pt x="8114" y="5334"/>
                </a:lnTo>
                <a:cubicBezTo>
                  <a:pt x="8116" y="5336"/>
                  <a:pt x="8118" y="5338"/>
                  <a:pt x="8121" y="5341"/>
                </a:cubicBezTo>
                <a:lnTo>
                  <a:pt x="8121" y="5341"/>
                </a:lnTo>
                <a:cubicBezTo>
                  <a:pt x="8119" y="5328"/>
                  <a:pt x="8115" y="5316"/>
                  <a:pt x="8106" y="5303"/>
                </a:cubicBezTo>
                <a:lnTo>
                  <a:pt x="8106" y="5303"/>
                </a:lnTo>
                <a:lnTo>
                  <a:pt x="8114" y="5334"/>
                </a:lnTo>
                <a:lnTo>
                  <a:pt x="8114" y="5334"/>
                </a:lnTo>
                <a:cubicBezTo>
                  <a:pt x="8097" y="5318"/>
                  <a:pt x="8097" y="5318"/>
                  <a:pt x="8094" y="5318"/>
                </a:cubicBezTo>
                <a:cubicBezTo>
                  <a:pt x="8091" y="5318"/>
                  <a:pt x="8085" y="5318"/>
                  <a:pt x="8049" y="5293"/>
                </a:cubicBezTo>
                <a:cubicBezTo>
                  <a:pt x="8012" y="5257"/>
                  <a:pt x="8012" y="5257"/>
                  <a:pt x="8021" y="5257"/>
                </a:cubicBezTo>
                <a:cubicBezTo>
                  <a:pt x="8030" y="5257"/>
                  <a:pt x="8049" y="5257"/>
                  <a:pt x="8049" y="5220"/>
                </a:cubicBezTo>
                <a:cubicBezTo>
                  <a:pt x="8097" y="5293"/>
                  <a:pt x="8097" y="5269"/>
                  <a:pt x="8097" y="5293"/>
                </a:cubicBezTo>
                <a:cubicBezTo>
                  <a:pt x="8101" y="5296"/>
                  <a:pt x="8104" y="5300"/>
                  <a:pt x="8106" y="5303"/>
                </a:cubicBezTo>
                <a:lnTo>
                  <a:pt x="8106" y="5303"/>
                </a:lnTo>
                <a:lnTo>
                  <a:pt x="8097" y="5269"/>
                </a:lnTo>
                <a:lnTo>
                  <a:pt x="8122" y="5318"/>
                </a:lnTo>
                <a:lnTo>
                  <a:pt x="8122" y="5293"/>
                </a:lnTo>
                <a:cubicBezTo>
                  <a:pt x="8122" y="5296"/>
                  <a:pt x="8122" y="5297"/>
                  <a:pt x="8123" y="5297"/>
                </a:cubicBezTo>
                <a:cubicBezTo>
                  <a:pt x="8127" y="5297"/>
                  <a:pt x="8146" y="5217"/>
                  <a:pt x="8146" y="5196"/>
                </a:cubicBezTo>
                <a:cubicBezTo>
                  <a:pt x="8149" y="5196"/>
                  <a:pt x="8151" y="5196"/>
                  <a:pt x="8153" y="5196"/>
                </a:cubicBezTo>
                <a:lnTo>
                  <a:pt x="8153" y="5196"/>
                </a:lnTo>
                <a:cubicBezTo>
                  <a:pt x="8157" y="5186"/>
                  <a:pt x="8162" y="5177"/>
                  <a:pt x="8166" y="5168"/>
                </a:cubicBezTo>
                <a:lnTo>
                  <a:pt x="8166" y="5168"/>
                </a:lnTo>
                <a:cubicBezTo>
                  <a:pt x="8165" y="5179"/>
                  <a:pt x="8169" y="5182"/>
                  <a:pt x="8173" y="5182"/>
                </a:cubicBezTo>
                <a:cubicBezTo>
                  <a:pt x="8179" y="5182"/>
                  <a:pt x="8186" y="5177"/>
                  <a:pt x="8188" y="5177"/>
                </a:cubicBezTo>
                <a:cubicBezTo>
                  <a:pt x="8189" y="5177"/>
                  <a:pt x="8185" y="5181"/>
                  <a:pt x="8171" y="5196"/>
                </a:cubicBezTo>
                <a:cubicBezTo>
                  <a:pt x="8171" y="5196"/>
                  <a:pt x="8181" y="5228"/>
                  <a:pt x="8203" y="5228"/>
                </a:cubicBezTo>
                <a:cubicBezTo>
                  <a:pt x="8214" y="5228"/>
                  <a:pt x="8228" y="5220"/>
                  <a:pt x="8244" y="5196"/>
                </a:cubicBezTo>
                <a:lnTo>
                  <a:pt x="8244" y="5196"/>
                </a:lnTo>
                <a:cubicBezTo>
                  <a:pt x="8219" y="5244"/>
                  <a:pt x="8244" y="5293"/>
                  <a:pt x="8195" y="5293"/>
                </a:cubicBezTo>
                <a:cubicBezTo>
                  <a:pt x="8185" y="5288"/>
                  <a:pt x="8179" y="5286"/>
                  <a:pt x="8176" y="5286"/>
                </a:cubicBezTo>
                <a:cubicBezTo>
                  <a:pt x="8165" y="5286"/>
                  <a:pt x="8200" y="5318"/>
                  <a:pt x="8219" y="5318"/>
                </a:cubicBezTo>
                <a:cubicBezTo>
                  <a:pt x="8244" y="5366"/>
                  <a:pt x="8244" y="5391"/>
                  <a:pt x="8268" y="5440"/>
                </a:cubicBezTo>
                <a:lnTo>
                  <a:pt x="8293" y="5488"/>
                </a:lnTo>
                <a:lnTo>
                  <a:pt x="8293" y="5513"/>
                </a:lnTo>
                <a:lnTo>
                  <a:pt x="8317" y="5561"/>
                </a:lnTo>
                <a:cubicBezTo>
                  <a:pt x="8439" y="5757"/>
                  <a:pt x="8561" y="5952"/>
                  <a:pt x="8707" y="6122"/>
                </a:cubicBezTo>
                <a:lnTo>
                  <a:pt x="8610" y="5879"/>
                </a:lnTo>
                <a:lnTo>
                  <a:pt x="8756" y="6147"/>
                </a:lnTo>
                <a:cubicBezTo>
                  <a:pt x="8805" y="6244"/>
                  <a:pt x="8829" y="6318"/>
                  <a:pt x="8878" y="6391"/>
                </a:cubicBezTo>
                <a:cubicBezTo>
                  <a:pt x="8949" y="6486"/>
                  <a:pt x="8997" y="6604"/>
                  <a:pt x="9022" y="6746"/>
                </a:cubicBezTo>
                <a:lnTo>
                  <a:pt x="9022" y="6746"/>
                </a:lnTo>
                <a:lnTo>
                  <a:pt x="8805" y="6391"/>
                </a:lnTo>
                <a:lnTo>
                  <a:pt x="9024" y="6757"/>
                </a:lnTo>
                <a:cubicBezTo>
                  <a:pt x="9024" y="6753"/>
                  <a:pt x="9023" y="6749"/>
                  <a:pt x="9022" y="6746"/>
                </a:cubicBezTo>
                <a:lnTo>
                  <a:pt x="9022" y="6746"/>
                </a:lnTo>
                <a:lnTo>
                  <a:pt x="9268" y="7147"/>
                </a:lnTo>
                <a:cubicBezTo>
                  <a:pt x="9317" y="7269"/>
                  <a:pt x="9390" y="7366"/>
                  <a:pt x="9488" y="7464"/>
                </a:cubicBezTo>
                <a:lnTo>
                  <a:pt x="9707" y="7732"/>
                </a:lnTo>
                <a:lnTo>
                  <a:pt x="9634" y="7586"/>
                </a:lnTo>
                <a:lnTo>
                  <a:pt x="9634" y="7586"/>
                </a:lnTo>
                <a:cubicBezTo>
                  <a:pt x="9658" y="7610"/>
                  <a:pt x="9683" y="7659"/>
                  <a:pt x="9732" y="7708"/>
                </a:cubicBezTo>
                <a:lnTo>
                  <a:pt x="10146" y="7708"/>
                </a:lnTo>
                <a:cubicBezTo>
                  <a:pt x="10293" y="7708"/>
                  <a:pt x="10463" y="7708"/>
                  <a:pt x="10610" y="7732"/>
                </a:cubicBezTo>
                <a:cubicBezTo>
                  <a:pt x="10853" y="7659"/>
                  <a:pt x="11122" y="7537"/>
                  <a:pt x="11414" y="7439"/>
                </a:cubicBezTo>
                <a:cubicBezTo>
                  <a:pt x="11488" y="7269"/>
                  <a:pt x="11561" y="7122"/>
                  <a:pt x="11634" y="7000"/>
                </a:cubicBezTo>
                <a:cubicBezTo>
                  <a:pt x="11683" y="6854"/>
                  <a:pt x="11732" y="6683"/>
                  <a:pt x="11780" y="6561"/>
                </a:cubicBezTo>
                <a:cubicBezTo>
                  <a:pt x="11853" y="6391"/>
                  <a:pt x="11902" y="6196"/>
                  <a:pt x="11951" y="6000"/>
                </a:cubicBezTo>
                <a:lnTo>
                  <a:pt x="11951" y="6000"/>
                </a:lnTo>
                <a:lnTo>
                  <a:pt x="11829" y="6220"/>
                </a:lnTo>
                <a:lnTo>
                  <a:pt x="11829" y="6220"/>
                </a:lnTo>
                <a:lnTo>
                  <a:pt x="11947" y="5699"/>
                </a:lnTo>
                <a:lnTo>
                  <a:pt x="11947" y="5699"/>
                </a:lnTo>
                <a:cubicBezTo>
                  <a:pt x="11942" y="5768"/>
                  <a:pt x="12000" y="5981"/>
                  <a:pt x="11988" y="6067"/>
                </a:cubicBezTo>
                <a:lnTo>
                  <a:pt x="11988" y="6067"/>
                </a:lnTo>
                <a:cubicBezTo>
                  <a:pt x="12032" y="5952"/>
                  <a:pt x="12079" y="5814"/>
                  <a:pt x="12146" y="5635"/>
                </a:cubicBezTo>
                <a:lnTo>
                  <a:pt x="12317" y="5001"/>
                </a:lnTo>
                <a:cubicBezTo>
                  <a:pt x="12414" y="4683"/>
                  <a:pt x="12512" y="4293"/>
                  <a:pt x="12634" y="3903"/>
                </a:cubicBezTo>
                <a:cubicBezTo>
                  <a:pt x="12658" y="3781"/>
                  <a:pt x="12707" y="3659"/>
                  <a:pt x="12732" y="3513"/>
                </a:cubicBezTo>
                <a:cubicBezTo>
                  <a:pt x="12756" y="3464"/>
                  <a:pt x="12780" y="3391"/>
                  <a:pt x="12805" y="3342"/>
                </a:cubicBezTo>
                <a:cubicBezTo>
                  <a:pt x="12853" y="3244"/>
                  <a:pt x="12902" y="3123"/>
                  <a:pt x="12975" y="3049"/>
                </a:cubicBezTo>
                <a:cubicBezTo>
                  <a:pt x="13000" y="2976"/>
                  <a:pt x="13049" y="2927"/>
                  <a:pt x="13122" y="2879"/>
                </a:cubicBezTo>
                <a:lnTo>
                  <a:pt x="13122" y="2952"/>
                </a:lnTo>
                <a:lnTo>
                  <a:pt x="13122" y="3025"/>
                </a:lnTo>
                <a:cubicBezTo>
                  <a:pt x="13122" y="3049"/>
                  <a:pt x="13097" y="3123"/>
                  <a:pt x="13097" y="3123"/>
                </a:cubicBezTo>
                <a:cubicBezTo>
                  <a:pt x="13097" y="3123"/>
                  <a:pt x="13122" y="3074"/>
                  <a:pt x="13146" y="3049"/>
                </a:cubicBezTo>
                <a:cubicBezTo>
                  <a:pt x="13146" y="3049"/>
                  <a:pt x="13146" y="3049"/>
                  <a:pt x="13146" y="3074"/>
                </a:cubicBezTo>
                <a:cubicBezTo>
                  <a:pt x="13122" y="3123"/>
                  <a:pt x="13122" y="3147"/>
                  <a:pt x="13122" y="3196"/>
                </a:cubicBezTo>
                <a:cubicBezTo>
                  <a:pt x="13132" y="3176"/>
                  <a:pt x="13141" y="3141"/>
                  <a:pt x="13150" y="3099"/>
                </a:cubicBezTo>
                <a:lnTo>
                  <a:pt x="13150" y="3099"/>
                </a:lnTo>
                <a:cubicBezTo>
                  <a:pt x="13159" y="3090"/>
                  <a:pt x="13184" y="3046"/>
                  <a:pt x="13206" y="3046"/>
                </a:cubicBezTo>
                <a:cubicBezTo>
                  <a:pt x="13221" y="3046"/>
                  <a:pt x="13235" y="3064"/>
                  <a:pt x="13244" y="3123"/>
                </a:cubicBezTo>
                <a:lnTo>
                  <a:pt x="13244" y="3147"/>
                </a:lnTo>
                <a:cubicBezTo>
                  <a:pt x="13292" y="3269"/>
                  <a:pt x="13317" y="3366"/>
                  <a:pt x="13341" y="3464"/>
                </a:cubicBezTo>
                <a:lnTo>
                  <a:pt x="13390" y="3635"/>
                </a:lnTo>
                <a:cubicBezTo>
                  <a:pt x="13439" y="3757"/>
                  <a:pt x="13488" y="3903"/>
                  <a:pt x="13512" y="4025"/>
                </a:cubicBezTo>
                <a:cubicBezTo>
                  <a:pt x="13488" y="4025"/>
                  <a:pt x="13439" y="3903"/>
                  <a:pt x="13390" y="3805"/>
                </a:cubicBezTo>
                <a:lnTo>
                  <a:pt x="13390" y="3805"/>
                </a:lnTo>
                <a:cubicBezTo>
                  <a:pt x="13414" y="3879"/>
                  <a:pt x="13439" y="3976"/>
                  <a:pt x="13463" y="4074"/>
                </a:cubicBezTo>
                <a:cubicBezTo>
                  <a:pt x="13463" y="4049"/>
                  <a:pt x="13466" y="4039"/>
                  <a:pt x="13471" y="4039"/>
                </a:cubicBezTo>
                <a:cubicBezTo>
                  <a:pt x="13489" y="4039"/>
                  <a:pt x="13535" y="4197"/>
                  <a:pt x="13540" y="4197"/>
                </a:cubicBezTo>
                <a:cubicBezTo>
                  <a:pt x="13541" y="4197"/>
                  <a:pt x="13540" y="4189"/>
                  <a:pt x="13536" y="4171"/>
                </a:cubicBezTo>
                <a:lnTo>
                  <a:pt x="13536" y="4171"/>
                </a:lnTo>
                <a:cubicBezTo>
                  <a:pt x="13610" y="4269"/>
                  <a:pt x="13634" y="4366"/>
                  <a:pt x="13683" y="4488"/>
                </a:cubicBezTo>
                <a:cubicBezTo>
                  <a:pt x="13731" y="4586"/>
                  <a:pt x="13756" y="4708"/>
                  <a:pt x="13780" y="4805"/>
                </a:cubicBezTo>
                <a:cubicBezTo>
                  <a:pt x="13805" y="4927"/>
                  <a:pt x="13829" y="5025"/>
                  <a:pt x="13853" y="5147"/>
                </a:cubicBezTo>
                <a:cubicBezTo>
                  <a:pt x="13878" y="5244"/>
                  <a:pt x="13902" y="5342"/>
                  <a:pt x="13951" y="5415"/>
                </a:cubicBezTo>
                <a:cubicBezTo>
                  <a:pt x="14000" y="5415"/>
                  <a:pt x="14439" y="5537"/>
                  <a:pt x="14853" y="5683"/>
                </a:cubicBezTo>
                <a:cubicBezTo>
                  <a:pt x="15286" y="5827"/>
                  <a:pt x="15718" y="6019"/>
                  <a:pt x="15778" y="6025"/>
                </a:cubicBezTo>
                <a:lnTo>
                  <a:pt x="15778" y="6025"/>
                </a:lnTo>
                <a:cubicBezTo>
                  <a:pt x="15771" y="5975"/>
                  <a:pt x="15764" y="5925"/>
                  <a:pt x="15756" y="5879"/>
                </a:cubicBezTo>
                <a:lnTo>
                  <a:pt x="15683" y="5854"/>
                </a:lnTo>
                <a:cubicBezTo>
                  <a:pt x="15634" y="5537"/>
                  <a:pt x="15731" y="5781"/>
                  <a:pt x="15683" y="5464"/>
                </a:cubicBezTo>
                <a:cubicBezTo>
                  <a:pt x="15707" y="5464"/>
                  <a:pt x="15731" y="5513"/>
                  <a:pt x="15756" y="5610"/>
                </a:cubicBezTo>
                <a:cubicBezTo>
                  <a:pt x="15780" y="5732"/>
                  <a:pt x="15780" y="5854"/>
                  <a:pt x="15805" y="6000"/>
                </a:cubicBezTo>
                <a:cubicBezTo>
                  <a:pt x="15780" y="5757"/>
                  <a:pt x="15805" y="5513"/>
                  <a:pt x="15731" y="5415"/>
                </a:cubicBezTo>
                <a:cubicBezTo>
                  <a:pt x="15707" y="5220"/>
                  <a:pt x="15780" y="5415"/>
                  <a:pt x="15756" y="5171"/>
                </a:cubicBezTo>
                <a:cubicBezTo>
                  <a:pt x="15683" y="4976"/>
                  <a:pt x="15634" y="4781"/>
                  <a:pt x="15585" y="4561"/>
                </a:cubicBezTo>
                <a:cubicBezTo>
                  <a:pt x="15561" y="4366"/>
                  <a:pt x="15512" y="4147"/>
                  <a:pt x="15439" y="3952"/>
                </a:cubicBezTo>
                <a:cubicBezTo>
                  <a:pt x="15341" y="3781"/>
                  <a:pt x="15292" y="3610"/>
                  <a:pt x="15244" y="3415"/>
                </a:cubicBezTo>
                <a:lnTo>
                  <a:pt x="15244" y="3415"/>
                </a:lnTo>
                <a:lnTo>
                  <a:pt x="15292" y="3464"/>
                </a:lnTo>
                <a:cubicBezTo>
                  <a:pt x="15268" y="3366"/>
                  <a:pt x="15244" y="3244"/>
                  <a:pt x="15195" y="3147"/>
                </a:cubicBezTo>
                <a:cubicBezTo>
                  <a:pt x="15170" y="3074"/>
                  <a:pt x="15146" y="3001"/>
                  <a:pt x="15122" y="2927"/>
                </a:cubicBezTo>
                <a:cubicBezTo>
                  <a:pt x="15073" y="2805"/>
                  <a:pt x="15049" y="2659"/>
                  <a:pt x="15000" y="2537"/>
                </a:cubicBezTo>
                <a:lnTo>
                  <a:pt x="15000" y="2537"/>
                </a:lnTo>
                <a:cubicBezTo>
                  <a:pt x="15028" y="2622"/>
                  <a:pt x="15040" y="2706"/>
                  <a:pt x="15026" y="2706"/>
                </a:cubicBezTo>
                <a:cubicBezTo>
                  <a:pt x="15016" y="2706"/>
                  <a:pt x="14992" y="2661"/>
                  <a:pt x="14951" y="2537"/>
                </a:cubicBezTo>
                <a:cubicBezTo>
                  <a:pt x="14780" y="1952"/>
                  <a:pt x="14658" y="1562"/>
                  <a:pt x="14561" y="1074"/>
                </a:cubicBezTo>
                <a:lnTo>
                  <a:pt x="14390" y="708"/>
                </a:lnTo>
                <a:cubicBezTo>
                  <a:pt x="14390" y="684"/>
                  <a:pt x="14390" y="659"/>
                  <a:pt x="14366" y="635"/>
                </a:cubicBezTo>
                <a:lnTo>
                  <a:pt x="13951" y="464"/>
                </a:lnTo>
                <a:lnTo>
                  <a:pt x="13658" y="342"/>
                </a:lnTo>
                <a:lnTo>
                  <a:pt x="13463" y="269"/>
                </a:lnTo>
                <a:lnTo>
                  <a:pt x="13366" y="220"/>
                </a:lnTo>
                <a:cubicBezTo>
                  <a:pt x="13292" y="196"/>
                  <a:pt x="13219" y="171"/>
                  <a:pt x="13122" y="147"/>
                </a:cubicBezTo>
                <a:lnTo>
                  <a:pt x="1261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20"/>
          <p:cNvSpPr/>
          <p:nvPr/>
        </p:nvSpPr>
        <p:spPr>
          <a:xfrm rot="8386467" flipH="1">
            <a:off x="8416650" y="1206439"/>
            <a:ext cx="465102" cy="329496"/>
          </a:xfrm>
          <a:custGeom>
            <a:avLst/>
            <a:gdLst/>
            <a:ahLst/>
            <a:cxnLst/>
            <a:rect l="l" t="t" r="r" b="b"/>
            <a:pathLst>
              <a:path w="14220" h="10074" extrusionOk="0">
                <a:moveTo>
                  <a:pt x="7706" y="4422"/>
                </a:moveTo>
                <a:lnTo>
                  <a:pt x="7683" y="4512"/>
                </a:lnTo>
                <a:lnTo>
                  <a:pt x="7708" y="4439"/>
                </a:lnTo>
                <a:cubicBezTo>
                  <a:pt x="7708" y="4431"/>
                  <a:pt x="7707" y="4426"/>
                  <a:pt x="7706" y="4422"/>
                </a:cubicBezTo>
                <a:close/>
                <a:moveTo>
                  <a:pt x="1891" y="4477"/>
                </a:moveTo>
                <a:cubicBezTo>
                  <a:pt x="1895" y="4477"/>
                  <a:pt x="1899" y="4480"/>
                  <a:pt x="1903" y="4488"/>
                </a:cubicBezTo>
                <a:lnTo>
                  <a:pt x="1746" y="4711"/>
                </a:lnTo>
                <a:lnTo>
                  <a:pt x="1746" y="4711"/>
                </a:lnTo>
                <a:cubicBezTo>
                  <a:pt x="1839" y="4577"/>
                  <a:pt x="1870" y="4477"/>
                  <a:pt x="1891" y="4477"/>
                </a:cubicBezTo>
                <a:close/>
                <a:moveTo>
                  <a:pt x="14195" y="6854"/>
                </a:moveTo>
                <a:cubicBezTo>
                  <a:pt x="14194" y="6863"/>
                  <a:pt x="14194" y="6872"/>
                  <a:pt x="14193" y="6882"/>
                </a:cubicBezTo>
                <a:lnTo>
                  <a:pt x="14193" y="6882"/>
                </a:lnTo>
                <a:cubicBezTo>
                  <a:pt x="14194" y="6873"/>
                  <a:pt x="14195" y="6863"/>
                  <a:pt x="14195" y="6854"/>
                </a:cubicBezTo>
                <a:close/>
                <a:moveTo>
                  <a:pt x="10125" y="7143"/>
                </a:moveTo>
                <a:cubicBezTo>
                  <a:pt x="10124" y="7144"/>
                  <a:pt x="10123" y="7145"/>
                  <a:pt x="10122" y="7146"/>
                </a:cubicBezTo>
                <a:cubicBezTo>
                  <a:pt x="10123" y="7145"/>
                  <a:pt x="10124" y="7144"/>
                  <a:pt x="10125" y="7143"/>
                </a:cubicBezTo>
                <a:close/>
                <a:moveTo>
                  <a:pt x="4317" y="0"/>
                </a:moveTo>
                <a:cubicBezTo>
                  <a:pt x="4220" y="25"/>
                  <a:pt x="4122" y="49"/>
                  <a:pt x="4000" y="49"/>
                </a:cubicBezTo>
                <a:lnTo>
                  <a:pt x="3903" y="73"/>
                </a:lnTo>
                <a:lnTo>
                  <a:pt x="3708" y="98"/>
                </a:lnTo>
                <a:cubicBezTo>
                  <a:pt x="3561" y="98"/>
                  <a:pt x="3439" y="146"/>
                  <a:pt x="3269" y="146"/>
                </a:cubicBezTo>
                <a:lnTo>
                  <a:pt x="3171" y="268"/>
                </a:lnTo>
                <a:lnTo>
                  <a:pt x="3195" y="195"/>
                </a:lnTo>
                <a:lnTo>
                  <a:pt x="3195" y="195"/>
                </a:lnTo>
                <a:cubicBezTo>
                  <a:pt x="3025" y="415"/>
                  <a:pt x="2781" y="659"/>
                  <a:pt x="2537" y="903"/>
                </a:cubicBezTo>
                <a:lnTo>
                  <a:pt x="1976" y="1585"/>
                </a:lnTo>
                <a:lnTo>
                  <a:pt x="1732" y="1854"/>
                </a:lnTo>
                <a:lnTo>
                  <a:pt x="1488" y="2146"/>
                </a:lnTo>
                <a:lnTo>
                  <a:pt x="1049" y="2683"/>
                </a:lnTo>
                <a:cubicBezTo>
                  <a:pt x="805" y="2976"/>
                  <a:pt x="586" y="3293"/>
                  <a:pt x="391" y="3634"/>
                </a:cubicBezTo>
                <a:lnTo>
                  <a:pt x="195" y="3805"/>
                </a:lnTo>
                <a:lnTo>
                  <a:pt x="25" y="3976"/>
                </a:lnTo>
                <a:lnTo>
                  <a:pt x="0" y="4049"/>
                </a:lnTo>
                <a:cubicBezTo>
                  <a:pt x="122" y="4268"/>
                  <a:pt x="293" y="4488"/>
                  <a:pt x="488" y="4683"/>
                </a:cubicBezTo>
                <a:cubicBezTo>
                  <a:pt x="693" y="4857"/>
                  <a:pt x="939" y="4999"/>
                  <a:pt x="1193" y="4999"/>
                </a:cubicBezTo>
                <a:cubicBezTo>
                  <a:pt x="1332" y="4999"/>
                  <a:pt x="1472" y="4957"/>
                  <a:pt x="1610" y="4854"/>
                </a:cubicBezTo>
                <a:lnTo>
                  <a:pt x="1634" y="4878"/>
                </a:lnTo>
                <a:lnTo>
                  <a:pt x="1683" y="4805"/>
                </a:lnTo>
                <a:lnTo>
                  <a:pt x="1732" y="4732"/>
                </a:lnTo>
                <a:cubicBezTo>
                  <a:pt x="1785" y="4670"/>
                  <a:pt x="1809" y="4646"/>
                  <a:pt x="1817" y="4646"/>
                </a:cubicBezTo>
                <a:cubicBezTo>
                  <a:pt x="1832" y="4646"/>
                  <a:pt x="1796" y="4718"/>
                  <a:pt x="1781" y="4780"/>
                </a:cubicBezTo>
                <a:cubicBezTo>
                  <a:pt x="1830" y="4707"/>
                  <a:pt x="1878" y="4634"/>
                  <a:pt x="1927" y="4585"/>
                </a:cubicBezTo>
                <a:cubicBezTo>
                  <a:pt x="1927" y="4570"/>
                  <a:pt x="1925" y="4564"/>
                  <a:pt x="1921" y="4564"/>
                </a:cubicBezTo>
                <a:cubicBezTo>
                  <a:pt x="1912" y="4564"/>
                  <a:pt x="1895" y="4593"/>
                  <a:pt x="1878" y="4610"/>
                </a:cubicBezTo>
                <a:cubicBezTo>
                  <a:pt x="1927" y="4488"/>
                  <a:pt x="2000" y="4366"/>
                  <a:pt x="2073" y="4244"/>
                </a:cubicBezTo>
                <a:cubicBezTo>
                  <a:pt x="2138" y="4169"/>
                  <a:pt x="2160" y="4165"/>
                  <a:pt x="2178" y="4165"/>
                </a:cubicBezTo>
                <a:cubicBezTo>
                  <a:pt x="2181" y="4165"/>
                  <a:pt x="2184" y="4165"/>
                  <a:pt x="2186" y="4165"/>
                </a:cubicBezTo>
                <a:cubicBezTo>
                  <a:pt x="2208" y="4165"/>
                  <a:pt x="2232" y="4159"/>
                  <a:pt x="2317" y="4049"/>
                </a:cubicBezTo>
                <a:lnTo>
                  <a:pt x="2488" y="3805"/>
                </a:lnTo>
                <a:lnTo>
                  <a:pt x="2586" y="3683"/>
                </a:lnTo>
                <a:lnTo>
                  <a:pt x="2634" y="3610"/>
                </a:lnTo>
                <a:lnTo>
                  <a:pt x="2683" y="3585"/>
                </a:lnTo>
                <a:lnTo>
                  <a:pt x="2756" y="3561"/>
                </a:lnTo>
                <a:cubicBezTo>
                  <a:pt x="2781" y="3537"/>
                  <a:pt x="2781" y="3537"/>
                  <a:pt x="2805" y="3537"/>
                </a:cubicBezTo>
                <a:lnTo>
                  <a:pt x="2805" y="3561"/>
                </a:lnTo>
                <a:lnTo>
                  <a:pt x="2781" y="3585"/>
                </a:lnTo>
                <a:cubicBezTo>
                  <a:pt x="2789" y="3577"/>
                  <a:pt x="2792" y="3575"/>
                  <a:pt x="2793" y="3575"/>
                </a:cubicBezTo>
                <a:cubicBezTo>
                  <a:pt x="2794" y="3575"/>
                  <a:pt x="2789" y="3585"/>
                  <a:pt x="2805" y="3585"/>
                </a:cubicBezTo>
                <a:cubicBezTo>
                  <a:pt x="2805" y="3634"/>
                  <a:pt x="2756" y="3683"/>
                  <a:pt x="2756" y="3707"/>
                </a:cubicBezTo>
                <a:lnTo>
                  <a:pt x="2756" y="3707"/>
                </a:lnTo>
                <a:cubicBezTo>
                  <a:pt x="2756" y="3707"/>
                  <a:pt x="2756" y="3683"/>
                  <a:pt x="2781" y="3683"/>
                </a:cubicBezTo>
                <a:lnTo>
                  <a:pt x="2781" y="3707"/>
                </a:lnTo>
                <a:cubicBezTo>
                  <a:pt x="2756" y="3927"/>
                  <a:pt x="2756" y="4098"/>
                  <a:pt x="2756" y="4098"/>
                </a:cubicBezTo>
                <a:lnTo>
                  <a:pt x="2830" y="4146"/>
                </a:lnTo>
                <a:cubicBezTo>
                  <a:pt x="2781" y="5024"/>
                  <a:pt x="2732" y="4439"/>
                  <a:pt x="2708" y="5244"/>
                </a:cubicBezTo>
                <a:cubicBezTo>
                  <a:pt x="2732" y="5341"/>
                  <a:pt x="2732" y="5439"/>
                  <a:pt x="2732" y="5537"/>
                </a:cubicBezTo>
                <a:cubicBezTo>
                  <a:pt x="2732" y="5659"/>
                  <a:pt x="2732" y="5805"/>
                  <a:pt x="2708" y="5951"/>
                </a:cubicBezTo>
                <a:cubicBezTo>
                  <a:pt x="2805" y="6049"/>
                  <a:pt x="2927" y="6146"/>
                  <a:pt x="3000" y="6171"/>
                </a:cubicBezTo>
                <a:cubicBezTo>
                  <a:pt x="3000" y="6171"/>
                  <a:pt x="3098" y="6293"/>
                  <a:pt x="3073" y="6293"/>
                </a:cubicBezTo>
                <a:cubicBezTo>
                  <a:pt x="3147" y="6293"/>
                  <a:pt x="3220" y="6390"/>
                  <a:pt x="3317" y="6463"/>
                </a:cubicBezTo>
                <a:cubicBezTo>
                  <a:pt x="3342" y="6463"/>
                  <a:pt x="3317" y="6415"/>
                  <a:pt x="3293" y="6390"/>
                </a:cubicBezTo>
                <a:lnTo>
                  <a:pt x="3293" y="6390"/>
                </a:lnTo>
                <a:lnTo>
                  <a:pt x="3366" y="6463"/>
                </a:lnTo>
                <a:lnTo>
                  <a:pt x="3464" y="6537"/>
                </a:lnTo>
                <a:cubicBezTo>
                  <a:pt x="3511" y="6584"/>
                  <a:pt x="3528" y="6611"/>
                  <a:pt x="3514" y="6611"/>
                </a:cubicBezTo>
                <a:cubicBezTo>
                  <a:pt x="3506" y="6611"/>
                  <a:pt x="3490" y="6603"/>
                  <a:pt x="3464" y="6585"/>
                </a:cubicBezTo>
                <a:lnTo>
                  <a:pt x="3464" y="6585"/>
                </a:lnTo>
                <a:cubicBezTo>
                  <a:pt x="3537" y="6634"/>
                  <a:pt x="3634" y="6683"/>
                  <a:pt x="3756" y="6756"/>
                </a:cubicBezTo>
                <a:lnTo>
                  <a:pt x="4269" y="7122"/>
                </a:lnTo>
                <a:cubicBezTo>
                  <a:pt x="4488" y="7024"/>
                  <a:pt x="4732" y="6878"/>
                  <a:pt x="5000" y="6732"/>
                </a:cubicBezTo>
                <a:cubicBezTo>
                  <a:pt x="5293" y="6537"/>
                  <a:pt x="5586" y="6317"/>
                  <a:pt x="5854" y="6098"/>
                </a:cubicBezTo>
                <a:cubicBezTo>
                  <a:pt x="6000" y="5976"/>
                  <a:pt x="6171" y="5854"/>
                  <a:pt x="6293" y="5732"/>
                </a:cubicBezTo>
                <a:lnTo>
                  <a:pt x="6708" y="5341"/>
                </a:lnTo>
                <a:lnTo>
                  <a:pt x="7147" y="4951"/>
                </a:lnTo>
                <a:cubicBezTo>
                  <a:pt x="7268" y="4829"/>
                  <a:pt x="7390" y="4732"/>
                  <a:pt x="7512" y="4634"/>
                </a:cubicBezTo>
                <a:lnTo>
                  <a:pt x="7683" y="4488"/>
                </a:lnTo>
                <a:cubicBezTo>
                  <a:pt x="7683" y="4439"/>
                  <a:pt x="7683" y="4463"/>
                  <a:pt x="7659" y="4390"/>
                </a:cubicBezTo>
                <a:cubicBezTo>
                  <a:pt x="7647" y="4366"/>
                  <a:pt x="7653" y="4366"/>
                  <a:pt x="7662" y="4366"/>
                </a:cubicBezTo>
                <a:cubicBezTo>
                  <a:pt x="7671" y="4366"/>
                  <a:pt x="7683" y="4366"/>
                  <a:pt x="7683" y="4341"/>
                </a:cubicBezTo>
                <a:cubicBezTo>
                  <a:pt x="7683" y="4423"/>
                  <a:pt x="7700" y="4402"/>
                  <a:pt x="7706" y="4422"/>
                </a:cubicBezTo>
                <a:lnTo>
                  <a:pt x="7706" y="4422"/>
                </a:lnTo>
                <a:lnTo>
                  <a:pt x="7708" y="4415"/>
                </a:lnTo>
                <a:lnTo>
                  <a:pt x="7708" y="4463"/>
                </a:lnTo>
                <a:cubicBezTo>
                  <a:pt x="7732" y="4463"/>
                  <a:pt x="7732" y="4439"/>
                  <a:pt x="7756" y="4415"/>
                </a:cubicBezTo>
                <a:cubicBezTo>
                  <a:pt x="7781" y="4415"/>
                  <a:pt x="7756" y="4415"/>
                  <a:pt x="7756" y="4463"/>
                </a:cubicBezTo>
                <a:lnTo>
                  <a:pt x="7805" y="4463"/>
                </a:lnTo>
                <a:cubicBezTo>
                  <a:pt x="7800" y="4469"/>
                  <a:pt x="7799" y="4470"/>
                  <a:pt x="7801" y="4470"/>
                </a:cubicBezTo>
                <a:cubicBezTo>
                  <a:pt x="7807" y="4470"/>
                  <a:pt x="7835" y="4456"/>
                  <a:pt x="7858" y="4456"/>
                </a:cubicBezTo>
                <a:cubicBezTo>
                  <a:pt x="7866" y="4456"/>
                  <a:pt x="7873" y="4458"/>
                  <a:pt x="7878" y="4463"/>
                </a:cubicBezTo>
                <a:cubicBezTo>
                  <a:pt x="7878" y="4476"/>
                  <a:pt x="7872" y="4476"/>
                  <a:pt x="7869" y="4476"/>
                </a:cubicBezTo>
                <a:cubicBezTo>
                  <a:pt x="7866" y="4476"/>
                  <a:pt x="7866" y="4476"/>
                  <a:pt x="7878" y="4488"/>
                </a:cubicBezTo>
                <a:cubicBezTo>
                  <a:pt x="7878" y="4512"/>
                  <a:pt x="7878" y="4537"/>
                  <a:pt x="7878" y="4537"/>
                </a:cubicBezTo>
                <a:cubicBezTo>
                  <a:pt x="7878" y="4537"/>
                  <a:pt x="7878" y="4561"/>
                  <a:pt x="7878" y="4561"/>
                </a:cubicBezTo>
                <a:lnTo>
                  <a:pt x="7878" y="4707"/>
                </a:lnTo>
                <a:cubicBezTo>
                  <a:pt x="7878" y="4747"/>
                  <a:pt x="7878" y="4818"/>
                  <a:pt x="7904" y="4818"/>
                </a:cubicBezTo>
                <a:cubicBezTo>
                  <a:pt x="7910" y="4818"/>
                  <a:pt x="7918" y="4814"/>
                  <a:pt x="7927" y="4805"/>
                </a:cubicBezTo>
                <a:lnTo>
                  <a:pt x="7927" y="4805"/>
                </a:lnTo>
                <a:cubicBezTo>
                  <a:pt x="7890" y="4842"/>
                  <a:pt x="7838" y="5038"/>
                  <a:pt x="7816" y="5038"/>
                </a:cubicBezTo>
                <a:cubicBezTo>
                  <a:pt x="7809" y="5038"/>
                  <a:pt x="7805" y="5021"/>
                  <a:pt x="7805" y="4976"/>
                </a:cubicBezTo>
                <a:cubicBezTo>
                  <a:pt x="7781" y="5073"/>
                  <a:pt x="7781" y="5171"/>
                  <a:pt x="7756" y="5293"/>
                </a:cubicBezTo>
                <a:lnTo>
                  <a:pt x="7805" y="5146"/>
                </a:lnTo>
                <a:lnTo>
                  <a:pt x="7805" y="5146"/>
                </a:lnTo>
                <a:cubicBezTo>
                  <a:pt x="7732" y="5415"/>
                  <a:pt x="7708" y="5683"/>
                  <a:pt x="7683" y="5976"/>
                </a:cubicBezTo>
                <a:lnTo>
                  <a:pt x="7732" y="5829"/>
                </a:lnTo>
                <a:lnTo>
                  <a:pt x="7732" y="5829"/>
                </a:lnTo>
                <a:cubicBezTo>
                  <a:pt x="7732" y="6024"/>
                  <a:pt x="7683" y="6195"/>
                  <a:pt x="7586" y="6341"/>
                </a:cubicBezTo>
                <a:lnTo>
                  <a:pt x="7610" y="6098"/>
                </a:lnTo>
                <a:lnTo>
                  <a:pt x="7610" y="6098"/>
                </a:lnTo>
                <a:cubicBezTo>
                  <a:pt x="7537" y="6415"/>
                  <a:pt x="7488" y="6732"/>
                  <a:pt x="7464" y="7049"/>
                </a:cubicBezTo>
                <a:lnTo>
                  <a:pt x="7488" y="6951"/>
                </a:lnTo>
                <a:lnTo>
                  <a:pt x="7488" y="6951"/>
                </a:lnTo>
                <a:cubicBezTo>
                  <a:pt x="7488" y="7040"/>
                  <a:pt x="7470" y="7237"/>
                  <a:pt x="7445" y="7493"/>
                </a:cubicBezTo>
                <a:lnTo>
                  <a:pt x="7445" y="7493"/>
                </a:lnTo>
                <a:cubicBezTo>
                  <a:pt x="7435" y="7507"/>
                  <a:pt x="7425" y="7522"/>
                  <a:pt x="7415" y="7537"/>
                </a:cubicBezTo>
                <a:lnTo>
                  <a:pt x="7440" y="7546"/>
                </a:lnTo>
                <a:lnTo>
                  <a:pt x="7440" y="7546"/>
                </a:lnTo>
                <a:cubicBezTo>
                  <a:pt x="7425" y="7698"/>
                  <a:pt x="7408" y="7869"/>
                  <a:pt x="7390" y="8049"/>
                </a:cubicBezTo>
                <a:lnTo>
                  <a:pt x="9073" y="8683"/>
                </a:lnTo>
                <a:cubicBezTo>
                  <a:pt x="9488" y="8024"/>
                  <a:pt x="9976" y="7268"/>
                  <a:pt x="10098" y="7073"/>
                </a:cubicBezTo>
                <a:lnTo>
                  <a:pt x="10098" y="7073"/>
                </a:lnTo>
                <a:lnTo>
                  <a:pt x="9951" y="7171"/>
                </a:lnTo>
                <a:lnTo>
                  <a:pt x="9951" y="7171"/>
                </a:lnTo>
                <a:lnTo>
                  <a:pt x="10119" y="6907"/>
                </a:lnTo>
                <a:lnTo>
                  <a:pt x="10119" y="6907"/>
                </a:lnTo>
                <a:cubicBezTo>
                  <a:pt x="10103" y="6944"/>
                  <a:pt x="10142" y="7109"/>
                  <a:pt x="10125" y="7143"/>
                </a:cubicBezTo>
                <a:lnTo>
                  <a:pt x="10125" y="7143"/>
                </a:lnTo>
                <a:cubicBezTo>
                  <a:pt x="10417" y="6730"/>
                  <a:pt x="10757" y="6365"/>
                  <a:pt x="11098" y="6000"/>
                </a:cubicBezTo>
                <a:cubicBezTo>
                  <a:pt x="11220" y="5878"/>
                  <a:pt x="11342" y="5756"/>
                  <a:pt x="11464" y="5659"/>
                </a:cubicBezTo>
                <a:lnTo>
                  <a:pt x="11659" y="5488"/>
                </a:lnTo>
                <a:cubicBezTo>
                  <a:pt x="11707" y="5463"/>
                  <a:pt x="11732" y="5439"/>
                  <a:pt x="11781" y="5415"/>
                </a:cubicBezTo>
                <a:lnTo>
                  <a:pt x="11829" y="5366"/>
                </a:lnTo>
                <a:cubicBezTo>
                  <a:pt x="11903" y="5293"/>
                  <a:pt x="12000" y="5244"/>
                  <a:pt x="12098" y="5195"/>
                </a:cubicBezTo>
                <a:cubicBezTo>
                  <a:pt x="12122" y="5195"/>
                  <a:pt x="12171" y="5171"/>
                  <a:pt x="12195" y="5171"/>
                </a:cubicBezTo>
                <a:lnTo>
                  <a:pt x="12268" y="5171"/>
                </a:lnTo>
                <a:lnTo>
                  <a:pt x="12268" y="5293"/>
                </a:lnTo>
                <a:cubicBezTo>
                  <a:pt x="12244" y="5415"/>
                  <a:pt x="12195" y="5415"/>
                  <a:pt x="12195" y="5415"/>
                </a:cubicBezTo>
                <a:cubicBezTo>
                  <a:pt x="12195" y="5427"/>
                  <a:pt x="12201" y="5433"/>
                  <a:pt x="12207" y="5433"/>
                </a:cubicBezTo>
                <a:cubicBezTo>
                  <a:pt x="12214" y="5433"/>
                  <a:pt x="12220" y="5427"/>
                  <a:pt x="12220" y="5415"/>
                </a:cubicBezTo>
                <a:cubicBezTo>
                  <a:pt x="12244" y="5415"/>
                  <a:pt x="12244" y="5415"/>
                  <a:pt x="12244" y="5439"/>
                </a:cubicBezTo>
                <a:cubicBezTo>
                  <a:pt x="12244" y="5488"/>
                  <a:pt x="12195" y="5488"/>
                  <a:pt x="12195" y="5488"/>
                </a:cubicBezTo>
                <a:cubicBezTo>
                  <a:pt x="12195" y="5488"/>
                  <a:pt x="12195" y="5519"/>
                  <a:pt x="12208" y="5519"/>
                </a:cubicBezTo>
                <a:cubicBezTo>
                  <a:pt x="12211" y="5519"/>
                  <a:pt x="12215" y="5517"/>
                  <a:pt x="12220" y="5512"/>
                </a:cubicBezTo>
                <a:cubicBezTo>
                  <a:pt x="12244" y="5512"/>
                  <a:pt x="12293" y="5439"/>
                  <a:pt x="12342" y="5390"/>
                </a:cubicBezTo>
                <a:lnTo>
                  <a:pt x="12342" y="5512"/>
                </a:lnTo>
                <a:lnTo>
                  <a:pt x="12293" y="5512"/>
                </a:lnTo>
                <a:cubicBezTo>
                  <a:pt x="12293" y="5512"/>
                  <a:pt x="12317" y="5512"/>
                  <a:pt x="12366" y="5537"/>
                </a:cubicBezTo>
                <a:cubicBezTo>
                  <a:pt x="12366" y="5561"/>
                  <a:pt x="12390" y="5561"/>
                  <a:pt x="12390" y="5585"/>
                </a:cubicBezTo>
                <a:cubicBezTo>
                  <a:pt x="12390" y="5610"/>
                  <a:pt x="12390" y="5610"/>
                  <a:pt x="12390" y="5634"/>
                </a:cubicBezTo>
                <a:lnTo>
                  <a:pt x="12390" y="5707"/>
                </a:lnTo>
                <a:cubicBezTo>
                  <a:pt x="12390" y="5976"/>
                  <a:pt x="12390" y="6268"/>
                  <a:pt x="12366" y="6561"/>
                </a:cubicBezTo>
                <a:cubicBezTo>
                  <a:pt x="12366" y="6707"/>
                  <a:pt x="12342" y="6854"/>
                  <a:pt x="12342" y="7000"/>
                </a:cubicBezTo>
                <a:lnTo>
                  <a:pt x="12293" y="7439"/>
                </a:lnTo>
                <a:cubicBezTo>
                  <a:pt x="12268" y="7439"/>
                  <a:pt x="12244" y="7293"/>
                  <a:pt x="12244" y="7171"/>
                </a:cubicBezTo>
                <a:cubicBezTo>
                  <a:pt x="12244" y="7268"/>
                  <a:pt x="12244" y="7341"/>
                  <a:pt x="12220" y="7439"/>
                </a:cubicBezTo>
                <a:cubicBezTo>
                  <a:pt x="12227" y="7415"/>
                  <a:pt x="12233" y="7406"/>
                  <a:pt x="12236" y="7406"/>
                </a:cubicBezTo>
                <a:cubicBezTo>
                  <a:pt x="12252" y="7406"/>
                  <a:pt x="12231" y="7601"/>
                  <a:pt x="12238" y="7601"/>
                </a:cubicBezTo>
                <a:cubicBezTo>
                  <a:pt x="12239" y="7601"/>
                  <a:pt x="12241" y="7596"/>
                  <a:pt x="12244" y="7585"/>
                </a:cubicBezTo>
                <a:lnTo>
                  <a:pt x="12244" y="7585"/>
                </a:lnTo>
                <a:cubicBezTo>
                  <a:pt x="12317" y="8000"/>
                  <a:pt x="12171" y="8561"/>
                  <a:pt x="12220" y="8951"/>
                </a:cubicBezTo>
                <a:lnTo>
                  <a:pt x="13073" y="9415"/>
                </a:lnTo>
                <a:cubicBezTo>
                  <a:pt x="13342" y="9585"/>
                  <a:pt x="13634" y="9707"/>
                  <a:pt x="13927" y="9829"/>
                </a:cubicBezTo>
                <a:cubicBezTo>
                  <a:pt x="13927" y="9902"/>
                  <a:pt x="13927" y="10000"/>
                  <a:pt x="13902" y="10073"/>
                </a:cubicBezTo>
                <a:cubicBezTo>
                  <a:pt x="13951" y="9951"/>
                  <a:pt x="13951" y="9829"/>
                  <a:pt x="13951" y="9732"/>
                </a:cubicBezTo>
                <a:lnTo>
                  <a:pt x="13878" y="9707"/>
                </a:lnTo>
                <a:cubicBezTo>
                  <a:pt x="13878" y="9439"/>
                  <a:pt x="13927" y="9634"/>
                  <a:pt x="13927" y="9390"/>
                </a:cubicBezTo>
                <a:cubicBezTo>
                  <a:pt x="13976" y="9390"/>
                  <a:pt x="13976" y="9610"/>
                  <a:pt x="13976" y="9829"/>
                </a:cubicBezTo>
                <a:cubicBezTo>
                  <a:pt x="14000" y="9683"/>
                  <a:pt x="14000" y="9512"/>
                  <a:pt x="13976" y="9366"/>
                </a:cubicBezTo>
                <a:cubicBezTo>
                  <a:pt x="13985" y="9299"/>
                  <a:pt x="13995" y="9288"/>
                  <a:pt x="14006" y="9288"/>
                </a:cubicBezTo>
                <a:cubicBezTo>
                  <a:pt x="14011" y="9288"/>
                  <a:pt x="14016" y="9290"/>
                  <a:pt x="14022" y="9290"/>
                </a:cubicBezTo>
                <a:cubicBezTo>
                  <a:pt x="14036" y="9290"/>
                  <a:pt x="14052" y="9278"/>
                  <a:pt x="14073" y="9195"/>
                </a:cubicBezTo>
                <a:cubicBezTo>
                  <a:pt x="14049" y="9000"/>
                  <a:pt x="14049" y="8829"/>
                  <a:pt x="14073" y="8634"/>
                </a:cubicBezTo>
                <a:cubicBezTo>
                  <a:pt x="14146" y="8195"/>
                  <a:pt x="14049" y="7951"/>
                  <a:pt x="14122" y="7537"/>
                </a:cubicBezTo>
                <a:lnTo>
                  <a:pt x="14122" y="7537"/>
                </a:lnTo>
                <a:lnTo>
                  <a:pt x="14122" y="7585"/>
                </a:lnTo>
                <a:cubicBezTo>
                  <a:pt x="14169" y="7444"/>
                  <a:pt x="14171" y="7165"/>
                  <a:pt x="14193" y="6882"/>
                </a:cubicBezTo>
                <a:lnTo>
                  <a:pt x="14193" y="6882"/>
                </a:lnTo>
                <a:cubicBezTo>
                  <a:pt x="14188" y="6910"/>
                  <a:pt x="14177" y="6934"/>
                  <a:pt x="14167" y="6934"/>
                </a:cubicBezTo>
                <a:cubicBezTo>
                  <a:pt x="14156" y="6934"/>
                  <a:pt x="14146" y="6906"/>
                  <a:pt x="14146" y="6829"/>
                </a:cubicBezTo>
                <a:cubicBezTo>
                  <a:pt x="14195" y="6537"/>
                  <a:pt x="14171" y="6293"/>
                  <a:pt x="14220" y="6073"/>
                </a:cubicBezTo>
                <a:lnTo>
                  <a:pt x="14171" y="5829"/>
                </a:lnTo>
                <a:lnTo>
                  <a:pt x="14171" y="5561"/>
                </a:lnTo>
                <a:cubicBezTo>
                  <a:pt x="14171" y="5366"/>
                  <a:pt x="14171" y="5195"/>
                  <a:pt x="14146" y="5024"/>
                </a:cubicBezTo>
                <a:cubicBezTo>
                  <a:pt x="14098" y="4634"/>
                  <a:pt x="14049" y="4171"/>
                  <a:pt x="13976" y="3659"/>
                </a:cubicBezTo>
                <a:lnTo>
                  <a:pt x="13317" y="3244"/>
                </a:lnTo>
                <a:cubicBezTo>
                  <a:pt x="13220" y="3171"/>
                  <a:pt x="13098" y="3122"/>
                  <a:pt x="12976" y="3049"/>
                </a:cubicBezTo>
                <a:lnTo>
                  <a:pt x="12537" y="2829"/>
                </a:lnTo>
                <a:cubicBezTo>
                  <a:pt x="12244" y="2927"/>
                  <a:pt x="11976" y="3073"/>
                  <a:pt x="11683" y="3195"/>
                </a:cubicBezTo>
                <a:cubicBezTo>
                  <a:pt x="11537" y="3268"/>
                  <a:pt x="11390" y="3341"/>
                  <a:pt x="11268" y="3439"/>
                </a:cubicBezTo>
                <a:lnTo>
                  <a:pt x="11049" y="3561"/>
                </a:lnTo>
                <a:cubicBezTo>
                  <a:pt x="10976" y="3585"/>
                  <a:pt x="10903" y="3659"/>
                  <a:pt x="10829" y="3683"/>
                </a:cubicBezTo>
                <a:lnTo>
                  <a:pt x="10610" y="3829"/>
                </a:lnTo>
                <a:lnTo>
                  <a:pt x="10488" y="3951"/>
                </a:lnTo>
                <a:lnTo>
                  <a:pt x="10244" y="4122"/>
                </a:lnTo>
                <a:cubicBezTo>
                  <a:pt x="10098" y="4268"/>
                  <a:pt x="9951" y="4390"/>
                  <a:pt x="9829" y="4512"/>
                </a:cubicBezTo>
                <a:cubicBezTo>
                  <a:pt x="9812" y="4530"/>
                  <a:pt x="9794" y="4548"/>
                  <a:pt x="9776" y="4565"/>
                </a:cubicBezTo>
                <a:lnTo>
                  <a:pt x="9776" y="4565"/>
                </a:lnTo>
                <a:cubicBezTo>
                  <a:pt x="9804" y="4117"/>
                  <a:pt x="9797" y="3672"/>
                  <a:pt x="9756" y="3244"/>
                </a:cubicBezTo>
                <a:cubicBezTo>
                  <a:pt x="9781" y="3122"/>
                  <a:pt x="9781" y="3000"/>
                  <a:pt x="9756" y="2878"/>
                </a:cubicBezTo>
                <a:cubicBezTo>
                  <a:pt x="9756" y="2756"/>
                  <a:pt x="9732" y="2634"/>
                  <a:pt x="9707" y="2512"/>
                </a:cubicBezTo>
                <a:lnTo>
                  <a:pt x="9317" y="2171"/>
                </a:lnTo>
                <a:lnTo>
                  <a:pt x="9317" y="2171"/>
                </a:lnTo>
                <a:cubicBezTo>
                  <a:pt x="9366" y="2244"/>
                  <a:pt x="9390" y="2268"/>
                  <a:pt x="9366" y="2268"/>
                </a:cubicBezTo>
                <a:cubicBezTo>
                  <a:pt x="9342" y="2268"/>
                  <a:pt x="9317" y="2244"/>
                  <a:pt x="9268" y="2220"/>
                </a:cubicBezTo>
                <a:lnTo>
                  <a:pt x="9098" y="2049"/>
                </a:lnTo>
                <a:cubicBezTo>
                  <a:pt x="8927" y="1976"/>
                  <a:pt x="8927" y="2000"/>
                  <a:pt x="8903" y="1976"/>
                </a:cubicBezTo>
                <a:cubicBezTo>
                  <a:pt x="8878" y="1976"/>
                  <a:pt x="8854" y="1976"/>
                  <a:pt x="8805" y="1951"/>
                </a:cubicBezTo>
                <a:lnTo>
                  <a:pt x="8683" y="1927"/>
                </a:lnTo>
                <a:lnTo>
                  <a:pt x="8464" y="1829"/>
                </a:lnTo>
                <a:lnTo>
                  <a:pt x="8366" y="1805"/>
                </a:lnTo>
                <a:cubicBezTo>
                  <a:pt x="8220" y="1854"/>
                  <a:pt x="8049" y="1927"/>
                  <a:pt x="7829" y="2000"/>
                </a:cubicBezTo>
                <a:lnTo>
                  <a:pt x="7683" y="2073"/>
                </a:lnTo>
                <a:lnTo>
                  <a:pt x="7488" y="2171"/>
                </a:lnTo>
                <a:lnTo>
                  <a:pt x="7122" y="2366"/>
                </a:lnTo>
                <a:cubicBezTo>
                  <a:pt x="6878" y="2537"/>
                  <a:pt x="6586" y="2707"/>
                  <a:pt x="6342" y="2927"/>
                </a:cubicBezTo>
                <a:cubicBezTo>
                  <a:pt x="6171" y="3073"/>
                  <a:pt x="6000" y="3220"/>
                  <a:pt x="5829" y="3366"/>
                </a:cubicBezTo>
                <a:lnTo>
                  <a:pt x="5342" y="3805"/>
                </a:lnTo>
                <a:cubicBezTo>
                  <a:pt x="5220" y="3902"/>
                  <a:pt x="5244" y="3902"/>
                  <a:pt x="5195" y="3927"/>
                </a:cubicBezTo>
                <a:lnTo>
                  <a:pt x="5147" y="3976"/>
                </a:lnTo>
                <a:cubicBezTo>
                  <a:pt x="5073" y="4049"/>
                  <a:pt x="5000" y="4098"/>
                  <a:pt x="4927" y="4122"/>
                </a:cubicBezTo>
                <a:cubicBezTo>
                  <a:pt x="4903" y="4146"/>
                  <a:pt x="4854" y="4171"/>
                  <a:pt x="4805" y="4171"/>
                </a:cubicBezTo>
                <a:lnTo>
                  <a:pt x="4781" y="4195"/>
                </a:lnTo>
                <a:cubicBezTo>
                  <a:pt x="4781" y="4171"/>
                  <a:pt x="4781" y="4146"/>
                  <a:pt x="4781" y="4122"/>
                </a:cubicBezTo>
                <a:cubicBezTo>
                  <a:pt x="4781" y="4098"/>
                  <a:pt x="4781" y="4049"/>
                  <a:pt x="4781" y="4000"/>
                </a:cubicBezTo>
                <a:lnTo>
                  <a:pt x="4781" y="3976"/>
                </a:lnTo>
                <a:cubicBezTo>
                  <a:pt x="4781" y="3951"/>
                  <a:pt x="4781" y="3927"/>
                  <a:pt x="4781" y="3902"/>
                </a:cubicBezTo>
                <a:lnTo>
                  <a:pt x="4781" y="3756"/>
                </a:lnTo>
                <a:cubicBezTo>
                  <a:pt x="4781" y="3512"/>
                  <a:pt x="4830" y="3293"/>
                  <a:pt x="4830" y="3049"/>
                </a:cubicBezTo>
                <a:cubicBezTo>
                  <a:pt x="4854" y="2805"/>
                  <a:pt x="4878" y="2537"/>
                  <a:pt x="4903" y="2293"/>
                </a:cubicBezTo>
                <a:cubicBezTo>
                  <a:pt x="4951" y="1781"/>
                  <a:pt x="4976" y="1293"/>
                  <a:pt x="5025" y="829"/>
                </a:cubicBezTo>
                <a:lnTo>
                  <a:pt x="4781" y="610"/>
                </a:lnTo>
                <a:lnTo>
                  <a:pt x="4756" y="585"/>
                </a:lnTo>
                <a:lnTo>
                  <a:pt x="4756" y="561"/>
                </a:lnTo>
                <a:lnTo>
                  <a:pt x="4732" y="537"/>
                </a:lnTo>
                <a:lnTo>
                  <a:pt x="4683" y="464"/>
                </a:lnTo>
                <a:lnTo>
                  <a:pt x="4561" y="342"/>
                </a:lnTo>
                <a:lnTo>
                  <a:pt x="4561" y="342"/>
                </a:lnTo>
                <a:cubicBezTo>
                  <a:pt x="4391" y="195"/>
                  <a:pt x="4439" y="146"/>
                  <a:pt x="4342" y="49"/>
                </a:cubicBezTo>
                <a:lnTo>
                  <a:pt x="431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20"/>
          <p:cNvSpPr/>
          <p:nvPr/>
        </p:nvSpPr>
        <p:spPr>
          <a:xfrm rot="8386467" flipH="1">
            <a:off x="8963883" y="1283698"/>
            <a:ext cx="536895" cy="362989"/>
          </a:xfrm>
          <a:custGeom>
            <a:avLst/>
            <a:gdLst/>
            <a:ahLst/>
            <a:cxnLst/>
            <a:rect l="l" t="t" r="r" b="b"/>
            <a:pathLst>
              <a:path w="16415" h="11098" extrusionOk="0">
                <a:moveTo>
                  <a:pt x="14537" y="2268"/>
                </a:moveTo>
                <a:cubicBezTo>
                  <a:pt x="14546" y="2287"/>
                  <a:pt x="14555" y="2306"/>
                  <a:pt x="14564" y="2325"/>
                </a:cubicBezTo>
                <a:lnTo>
                  <a:pt x="14564" y="2325"/>
                </a:lnTo>
                <a:cubicBezTo>
                  <a:pt x="14559" y="2307"/>
                  <a:pt x="14549" y="2287"/>
                  <a:pt x="14537" y="2268"/>
                </a:cubicBezTo>
                <a:close/>
                <a:moveTo>
                  <a:pt x="11890" y="6000"/>
                </a:moveTo>
                <a:lnTo>
                  <a:pt x="11890" y="6000"/>
                </a:lnTo>
                <a:cubicBezTo>
                  <a:pt x="11886" y="6017"/>
                  <a:pt x="11882" y="6034"/>
                  <a:pt x="11878" y="6049"/>
                </a:cubicBezTo>
                <a:cubicBezTo>
                  <a:pt x="11887" y="6040"/>
                  <a:pt x="11891" y="6022"/>
                  <a:pt x="11890" y="6000"/>
                </a:cubicBezTo>
                <a:close/>
                <a:moveTo>
                  <a:pt x="6388" y="9388"/>
                </a:moveTo>
                <a:lnTo>
                  <a:pt x="6388" y="9388"/>
                </a:lnTo>
                <a:cubicBezTo>
                  <a:pt x="6383" y="9395"/>
                  <a:pt x="6380" y="9400"/>
                  <a:pt x="6381" y="9400"/>
                </a:cubicBezTo>
                <a:cubicBezTo>
                  <a:pt x="6381" y="9400"/>
                  <a:pt x="6384" y="9397"/>
                  <a:pt x="6391" y="9390"/>
                </a:cubicBezTo>
                <a:cubicBezTo>
                  <a:pt x="6391" y="9390"/>
                  <a:pt x="6390" y="9389"/>
                  <a:pt x="6388" y="9388"/>
                </a:cubicBezTo>
                <a:close/>
                <a:moveTo>
                  <a:pt x="13000" y="0"/>
                </a:moveTo>
                <a:lnTo>
                  <a:pt x="12171" y="49"/>
                </a:lnTo>
                <a:cubicBezTo>
                  <a:pt x="12074" y="49"/>
                  <a:pt x="12000" y="73"/>
                  <a:pt x="11903" y="73"/>
                </a:cubicBezTo>
                <a:lnTo>
                  <a:pt x="11659" y="146"/>
                </a:lnTo>
                <a:lnTo>
                  <a:pt x="11391" y="220"/>
                </a:lnTo>
                <a:lnTo>
                  <a:pt x="11000" y="293"/>
                </a:lnTo>
                <a:cubicBezTo>
                  <a:pt x="10952" y="439"/>
                  <a:pt x="10903" y="610"/>
                  <a:pt x="10878" y="756"/>
                </a:cubicBezTo>
                <a:cubicBezTo>
                  <a:pt x="10830" y="902"/>
                  <a:pt x="10781" y="1073"/>
                  <a:pt x="10757" y="1219"/>
                </a:cubicBezTo>
                <a:cubicBezTo>
                  <a:pt x="10708" y="1561"/>
                  <a:pt x="10635" y="1878"/>
                  <a:pt x="10586" y="2219"/>
                </a:cubicBezTo>
                <a:cubicBezTo>
                  <a:pt x="10561" y="2366"/>
                  <a:pt x="10513" y="2537"/>
                  <a:pt x="10488" y="2707"/>
                </a:cubicBezTo>
                <a:cubicBezTo>
                  <a:pt x="10464" y="2854"/>
                  <a:pt x="10439" y="3024"/>
                  <a:pt x="10439" y="3195"/>
                </a:cubicBezTo>
                <a:cubicBezTo>
                  <a:pt x="10415" y="3341"/>
                  <a:pt x="10391" y="3561"/>
                  <a:pt x="10366" y="3732"/>
                </a:cubicBezTo>
                <a:cubicBezTo>
                  <a:pt x="10318" y="4024"/>
                  <a:pt x="10293" y="4341"/>
                  <a:pt x="10269" y="4585"/>
                </a:cubicBezTo>
                <a:cubicBezTo>
                  <a:pt x="10269" y="4707"/>
                  <a:pt x="10220" y="4829"/>
                  <a:pt x="10220" y="4927"/>
                </a:cubicBezTo>
                <a:cubicBezTo>
                  <a:pt x="10220" y="4975"/>
                  <a:pt x="10220" y="5000"/>
                  <a:pt x="10196" y="5049"/>
                </a:cubicBezTo>
                <a:cubicBezTo>
                  <a:pt x="10196" y="5097"/>
                  <a:pt x="10171" y="5146"/>
                  <a:pt x="10171" y="5195"/>
                </a:cubicBezTo>
                <a:cubicBezTo>
                  <a:pt x="10171" y="5244"/>
                  <a:pt x="10147" y="5293"/>
                  <a:pt x="10147" y="5317"/>
                </a:cubicBezTo>
                <a:cubicBezTo>
                  <a:pt x="10122" y="5293"/>
                  <a:pt x="10074" y="5268"/>
                  <a:pt x="10049" y="5244"/>
                </a:cubicBezTo>
                <a:lnTo>
                  <a:pt x="9927" y="5146"/>
                </a:lnTo>
                <a:lnTo>
                  <a:pt x="9171" y="4366"/>
                </a:lnTo>
                <a:cubicBezTo>
                  <a:pt x="8927" y="4097"/>
                  <a:pt x="8683" y="3854"/>
                  <a:pt x="8440" y="3634"/>
                </a:cubicBezTo>
                <a:lnTo>
                  <a:pt x="8074" y="3268"/>
                </a:lnTo>
                <a:cubicBezTo>
                  <a:pt x="7879" y="3097"/>
                  <a:pt x="7683" y="2902"/>
                  <a:pt x="7513" y="2780"/>
                </a:cubicBezTo>
                <a:cubicBezTo>
                  <a:pt x="7269" y="2537"/>
                  <a:pt x="6952" y="2268"/>
                  <a:pt x="6635" y="2024"/>
                </a:cubicBezTo>
                <a:cubicBezTo>
                  <a:pt x="6562" y="2024"/>
                  <a:pt x="6513" y="2024"/>
                  <a:pt x="6464" y="2049"/>
                </a:cubicBezTo>
                <a:lnTo>
                  <a:pt x="6318" y="2049"/>
                </a:lnTo>
                <a:cubicBezTo>
                  <a:pt x="6488" y="2049"/>
                  <a:pt x="6440" y="2098"/>
                  <a:pt x="6318" y="2122"/>
                </a:cubicBezTo>
                <a:cubicBezTo>
                  <a:pt x="5708" y="2195"/>
                  <a:pt x="5927" y="2171"/>
                  <a:pt x="5805" y="2195"/>
                </a:cubicBezTo>
                <a:cubicBezTo>
                  <a:pt x="5805" y="2195"/>
                  <a:pt x="5757" y="2219"/>
                  <a:pt x="5708" y="2268"/>
                </a:cubicBezTo>
                <a:lnTo>
                  <a:pt x="5488" y="2390"/>
                </a:lnTo>
                <a:cubicBezTo>
                  <a:pt x="5366" y="2439"/>
                  <a:pt x="5269" y="2512"/>
                  <a:pt x="5074" y="2610"/>
                </a:cubicBezTo>
                <a:cubicBezTo>
                  <a:pt x="5025" y="2805"/>
                  <a:pt x="4952" y="2976"/>
                  <a:pt x="4903" y="3219"/>
                </a:cubicBezTo>
                <a:cubicBezTo>
                  <a:pt x="4879" y="3341"/>
                  <a:pt x="4830" y="3463"/>
                  <a:pt x="4805" y="3585"/>
                </a:cubicBezTo>
                <a:cubicBezTo>
                  <a:pt x="4757" y="3707"/>
                  <a:pt x="4732" y="3829"/>
                  <a:pt x="4708" y="3976"/>
                </a:cubicBezTo>
                <a:cubicBezTo>
                  <a:pt x="4683" y="4097"/>
                  <a:pt x="4659" y="4244"/>
                  <a:pt x="4635" y="4390"/>
                </a:cubicBezTo>
                <a:cubicBezTo>
                  <a:pt x="4635" y="4463"/>
                  <a:pt x="4610" y="4536"/>
                  <a:pt x="4610" y="4610"/>
                </a:cubicBezTo>
                <a:cubicBezTo>
                  <a:pt x="4610" y="4658"/>
                  <a:pt x="4610" y="4707"/>
                  <a:pt x="4586" y="4756"/>
                </a:cubicBezTo>
                <a:cubicBezTo>
                  <a:pt x="4562" y="4951"/>
                  <a:pt x="4562" y="5146"/>
                  <a:pt x="4537" y="5341"/>
                </a:cubicBezTo>
                <a:cubicBezTo>
                  <a:pt x="4513" y="5732"/>
                  <a:pt x="4513" y="6146"/>
                  <a:pt x="4537" y="6536"/>
                </a:cubicBezTo>
                <a:lnTo>
                  <a:pt x="4537" y="6683"/>
                </a:lnTo>
                <a:lnTo>
                  <a:pt x="4537" y="6805"/>
                </a:lnTo>
                <a:cubicBezTo>
                  <a:pt x="4537" y="6829"/>
                  <a:pt x="4537" y="6878"/>
                  <a:pt x="4537" y="6902"/>
                </a:cubicBezTo>
                <a:cubicBezTo>
                  <a:pt x="4562" y="6975"/>
                  <a:pt x="4562" y="7049"/>
                  <a:pt x="4586" y="7122"/>
                </a:cubicBezTo>
                <a:lnTo>
                  <a:pt x="4635" y="7195"/>
                </a:lnTo>
                <a:lnTo>
                  <a:pt x="4659" y="7219"/>
                </a:lnTo>
                <a:cubicBezTo>
                  <a:pt x="4647" y="7232"/>
                  <a:pt x="4635" y="7238"/>
                  <a:pt x="4623" y="7238"/>
                </a:cubicBezTo>
                <a:cubicBezTo>
                  <a:pt x="4610" y="7238"/>
                  <a:pt x="4598" y="7232"/>
                  <a:pt x="4586" y="7219"/>
                </a:cubicBezTo>
                <a:cubicBezTo>
                  <a:pt x="4537" y="7219"/>
                  <a:pt x="4488" y="7195"/>
                  <a:pt x="4440" y="7171"/>
                </a:cubicBezTo>
                <a:lnTo>
                  <a:pt x="4415" y="7171"/>
                </a:lnTo>
                <a:lnTo>
                  <a:pt x="4415" y="7146"/>
                </a:lnTo>
                <a:cubicBezTo>
                  <a:pt x="4366" y="7146"/>
                  <a:pt x="4318" y="7097"/>
                  <a:pt x="4269" y="7073"/>
                </a:cubicBezTo>
                <a:cubicBezTo>
                  <a:pt x="4244" y="7049"/>
                  <a:pt x="4196" y="7024"/>
                  <a:pt x="4171" y="7000"/>
                </a:cubicBezTo>
                <a:lnTo>
                  <a:pt x="4098" y="6951"/>
                </a:lnTo>
                <a:lnTo>
                  <a:pt x="4049" y="6902"/>
                </a:lnTo>
                <a:lnTo>
                  <a:pt x="3927" y="6805"/>
                </a:lnTo>
                <a:cubicBezTo>
                  <a:pt x="3757" y="6683"/>
                  <a:pt x="3610" y="6536"/>
                  <a:pt x="3440" y="6414"/>
                </a:cubicBezTo>
                <a:lnTo>
                  <a:pt x="2684" y="5805"/>
                </a:lnTo>
                <a:lnTo>
                  <a:pt x="2025" y="5244"/>
                </a:lnTo>
                <a:cubicBezTo>
                  <a:pt x="1830" y="5097"/>
                  <a:pt x="1684" y="5000"/>
                  <a:pt x="1586" y="4902"/>
                </a:cubicBezTo>
                <a:lnTo>
                  <a:pt x="1586" y="4902"/>
                </a:lnTo>
                <a:lnTo>
                  <a:pt x="1684" y="5000"/>
                </a:lnTo>
                <a:lnTo>
                  <a:pt x="1684" y="5000"/>
                </a:lnTo>
                <a:lnTo>
                  <a:pt x="1586" y="4927"/>
                </a:lnTo>
                <a:cubicBezTo>
                  <a:pt x="1366" y="5000"/>
                  <a:pt x="1147" y="5000"/>
                  <a:pt x="927" y="5000"/>
                </a:cubicBezTo>
                <a:cubicBezTo>
                  <a:pt x="976" y="5049"/>
                  <a:pt x="806" y="5097"/>
                  <a:pt x="659" y="5097"/>
                </a:cubicBezTo>
                <a:lnTo>
                  <a:pt x="635" y="5097"/>
                </a:lnTo>
                <a:lnTo>
                  <a:pt x="586" y="5122"/>
                </a:lnTo>
                <a:cubicBezTo>
                  <a:pt x="537" y="5195"/>
                  <a:pt x="464" y="5268"/>
                  <a:pt x="367" y="5390"/>
                </a:cubicBezTo>
                <a:lnTo>
                  <a:pt x="318" y="5463"/>
                </a:lnTo>
                <a:cubicBezTo>
                  <a:pt x="269" y="5512"/>
                  <a:pt x="245" y="5536"/>
                  <a:pt x="220" y="5585"/>
                </a:cubicBezTo>
                <a:lnTo>
                  <a:pt x="49" y="5780"/>
                </a:lnTo>
                <a:lnTo>
                  <a:pt x="49" y="6073"/>
                </a:lnTo>
                <a:lnTo>
                  <a:pt x="1" y="6024"/>
                </a:lnTo>
                <a:lnTo>
                  <a:pt x="1" y="6024"/>
                </a:lnTo>
                <a:cubicBezTo>
                  <a:pt x="25" y="6317"/>
                  <a:pt x="74" y="6707"/>
                  <a:pt x="74" y="7073"/>
                </a:cubicBezTo>
                <a:cubicBezTo>
                  <a:pt x="74" y="7244"/>
                  <a:pt x="98" y="7414"/>
                  <a:pt x="123" y="7610"/>
                </a:cubicBezTo>
                <a:cubicBezTo>
                  <a:pt x="147" y="7756"/>
                  <a:pt x="171" y="7902"/>
                  <a:pt x="196" y="8000"/>
                </a:cubicBezTo>
                <a:cubicBezTo>
                  <a:pt x="196" y="8122"/>
                  <a:pt x="220" y="8244"/>
                  <a:pt x="245" y="8390"/>
                </a:cubicBezTo>
                <a:cubicBezTo>
                  <a:pt x="245" y="8439"/>
                  <a:pt x="245" y="8488"/>
                  <a:pt x="269" y="8536"/>
                </a:cubicBezTo>
                <a:cubicBezTo>
                  <a:pt x="269" y="8585"/>
                  <a:pt x="269" y="8610"/>
                  <a:pt x="293" y="8658"/>
                </a:cubicBezTo>
                <a:cubicBezTo>
                  <a:pt x="318" y="8853"/>
                  <a:pt x="367" y="9049"/>
                  <a:pt x="391" y="9268"/>
                </a:cubicBezTo>
                <a:cubicBezTo>
                  <a:pt x="440" y="9463"/>
                  <a:pt x="513" y="9683"/>
                  <a:pt x="562" y="9878"/>
                </a:cubicBezTo>
                <a:cubicBezTo>
                  <a:pt x="635" y="10073"/>
                  <a:pt x="708" y="10268"/>
                  <a:pt x="806" y="10488"/>
                </a:cubicBezTo>
                <a:lnTo>
                  <a:pt x="806" y="10561"/>
                </a:lnTo>
                <a:cubicBezTo>
                  <a:pt x="806" y="10609"/>
                  <a:pt x="806" y="10683"/>
                  <a:pt x="830" y="10756"/>
                </a:cubicBezTo>
                <a:lnTo>
                  <a:pt x="903" y="11024"/>
                </a:lnTo>
                <a:lnTo>
                  <a:pt x="952" y="11097"/>
                </a:lnTo>
                <a:lnTo>
                  <a:pt x="1220" y="11097"/>
                </a:lnTo>
                <a:cubicBezTo>
                  <a:pt x="1391" y="11097"/>
                  <a:pt x="1586" y="11073"/>
                  <a:pt x="1781" y="11024"/>
                </a:cubicBezTo>
                <a:cubicBezTo>
                  <a:pt x="2171" y="10902"/>
                  <a:pt x="2537" y="10609"/>
                  <a:pt x="2488" y="10146"/>
                </a:cubicBezTo>
                <a:lnTo>
                  <a:pt x="2537" y="10146"/>
                </a:lnTo>
                <a:cubicBezTo>
                  <a:pt x="2537" y="10146"/>
                  <a:pt x="2464" y="10000"/>
                  <a:pt x="2464" y="10000"/>
                </a:cubicBezTo>
                <a:cubicBezTo>
                  <a:pt x="2415" y="9780"/>
                  <a:pt x="2318" y="9683"/>
                  <a:pt x="2366" y="9683"/>
                </a:cubicBezTo>
                <a:lnTo>
                  <a:pt x="2464" y="9975"/>
                </a:lnTo>
                <a:cubicBezTo>
                  <a:pt x="2445" y="9889"/>
                  <a:pt x="2441" y="9859"/>
                  <a:pt x="2447" y="9859"/>
                </a:cubicBezTo>
                <a:cubicBezTo>
                  <a:pt x="2457" y="9859"/>
                  <a:pt x="2493" y="9931"/>
                  <a:pt x="2537" y="9975"/>
                </a:cubicBezTo>
                <a:cubicBezTo>
                  <a:pt x="2488" y="9878"/>
                  <a:pt x="2488" y="9805"/>
                  <a:pt x="2464" y="9731"/>
                </a:cubicBezTo>
                <a:cubicBezTo>
                  <a:pt x="2458" y="9720"/>
                  <a:pt x="2455" y="9715"/>
                  <a:pt x="2454" y="9715"/>
                </a:cubicBezTo>
                <a:cubicBezTo>
                  <a:pt x="2450" y="9715"/>
                  <a:pt x="2464" y="9767"/>
                  <a:pt x="2464" y="9805"/>
                </a:cubicBezTo>
                <a:cubicBezTo>
                  <a:pt x="2391" y="9683"/>
                  <a:pt x="2318" y="9536"/>
                  <a:pt x="2269" y="9414"/>
                </a:cubicBezTo>
                <a:cubicBezTo>
                  <a:pt x="2220" y="9195"/>
                  <a:pt x="2342" y="9366"/>
                  <a:pt x="2269" y="9097"/>
                </a:cubicBezTo>
                <a:cubicBezTo>
                  <a:pt x="2220" y="8878"/>
                  <a:pt x="2171" y="8683"/>
                  <a:pt x="2123" y="8463"/>
                </a:cubicBezTo>
                <a:lnTo>
                  <a:pt x="2049" y="8122"/>
                </a:lnTo>
                <a:lnTo>
                  <a:pt x="2049" y="8049"/>
                </a:lnTo>
                <a:lnTo>
                  <a:pt x="2049" y="8024"/>
                </a:lnTo>
                <a:cubicBezTo>
                  <a:pt x="2049" y="7975"/>
                  <a:pt x="2049" y="7951"/>
                  <a:pt x="2074" y="7927"/>
                </a:cubicBezTo>
                <a:lnTo>
                  <a:pt x="2074" y="7878"/>
                </a:lnTo>
                <a:lnTo>
                  <a:pt x="2098" y="7878"/>
                </a:lnTo>
                <a:cubicBezTo>
                  <a:pt x="2123" y="7902"/>
                  <a:pt x="2098" y="7902"/>
                  <a:pt x="2123" y="7927"/>
                </a:cubicBezTo>
                <a:lnTo>
                  <a:pt x="2147" y="7927"/>
                </a:lnTo>
                <a:cubicBezTo>
                  <a:pt x="2147" y="7943"/>
                  <a:pt x="2147" y="7959"/>
                  <a:pt x="2147" y="7975"/>
                </a:cubicBezTo>
                <a:lnTo>
                  <a:pt x="2220" y="8049"/>
                </a:lnTo>
                <a:lnTo>
                  <a:pt x="2586" y="8317"/>
                </a:lnTo>
                <a:cubicBezTo>
                  <a:pt x="2635" y="8366"/>
                  <a:pt x="2708" y="8414"/>
                  <a:pt x="2781" y="8463"/>
                </a:cubicBezTo>
                <a:cubicBezTo>
                  <a:pt x="2830" y="8512"/>
                  <a:pt x="2879" y="8536"/>
                  <a:pt x="3001" y="8634"/>
                </a:cubicBezTo>
                <a:lnTo>
                  <a:pt x="3635" y="9073"/>
                </a:lnTo>
                <a:cubicBezTo>
                  <a:pt x="4025" y="9317"/>
                  <a:pt x="4293" y="9463"/>
                  <a:pt x="4293" y="9463"/>
                </a:cubicBezTo>
                <a:lnTo>
                  <a:pt x="4342" y="9390"/>
                </a:lnTo>
                <a:cubicBezTo>
                  <a:pt x="4513" y="9463"/>
                  <a:pt x="4659" y="9561"/>
                  <a:pt x="4805" y="9683"/>
                </a:cubicBezTo>
                <a:cubicBezTo>
                  <a:pt x="4830" y="9731"/>
                  <a:pt x="4879" y="9756"/>
                  <a:pt x="4903" y="9780"/>
                </a:cubicBezTo>
                <a:lnTo>
                  <a:pt x="5025" y="9853"/>
                </a:lnTo>
                <a:lnTo>
                  <a:pt x="5220" y="9927"/>
                </a:lnTo>
                <a:cubicBezTo>
                  <a:pt x="5391" y="9951"/>
                  <a:pt x="5562" y="10000"/>
                  <a:pt x="5732" y="10097"/>
                </a:cubicBezTo>
                <a:cubicBezTo>
                  <a:pt x="5805" y="10024"/>
                  <a:pt x="5879" y="9951"/>
                  <a:pt x="5952" y="9878"/>
                </a:cubicBezTo>
                <a:lnTo>
                  <a:pt x="6025" y="9805"/>
                </a:lnTo>
                <a:cubicBezTo>
                  <a:pt x="6025" y="9780"/>
                  <a:pt x="6049" y="9756"/>
                  <a:pt x="6049" y="9731"/>
                </a:cubicBezTo>
                <a:cubicBezTo>
                  <a:pt x="6049" y="9731"/>
                  <a:pt x="6146" y="9654"/>
                  <a:pt x="6167" y="9654"/>
                </a:cubicBezTo>
                <a:cubicBezTo>
                  <a:pt x="6170" y="9654"/>
                  <a:pt x="6171" y="9656"/>
                  <a:pt x="6171" y="9658"/>
                </a:cubicBezTo>
                <a:cubicBezTo>
                  <a:pt x="6171" y="9585"/>
                  <a:pt x="6269" y="9536"/>
                  <a:pt x="6342" y="9463"/>
                </a:cubicBezTo>
                <a:cubicBezTo>
                  <a:pt x="6357" y="9440"/>
                  <a:pt x="6361" y="9431"/>
                  <a:pt x="6357" y="9431"/>
                </a:cubicBezTo>
                <a:cubicBezTo>
                  <a:pt x="6349" y="9431"/>
                  <a:pt x="6310" y="9471"/>
                  <a:pt x="6293" y="9488"/>
                </a:cubicBezTo>
                <a:lnTo>
                  <a:pt x="6366" y="9390"/>
                </a:lnTo>
                <a:cubicBezTo>
                  <a:pt x="6366" y="9382"/>
                  <a:pt x="6369" y="9379"/>
                  <a:pt x="6373" y="9379"/>
                </a:cubicBezTo>
                <a:cubicBezTo>
                  <a:pt x="6378" y="9379"/>
                  <a:pt x="6385" y="9384"/>
                  <a:pt x="6388" y="9388"/>
                </a:cubicBezTo>
                <a:lnTo>
                  <a:pt x="6388" y="9388"/>
                </a:lnTo>
                <a:cubicBezTo>
                  <a:pt x="6395" y="9378"/>
                  <a:pt x="6405" y="9361"/>
                  <a:pt x="6415" y="9341"/>
                </a:cubicBezTo>
                <a:cubicBezTo>
                  <a:pt x="6464" y="9244"/>
                  <a:pt x="6586" y="9097"/>
                  <a:pt x="7074" y="8488"/>
                </a:cubicBezTo>
                <a:cubicBezTo>
                  <a:pt x="7025" y="8366"/>
                  <a:pt x="6976" y="8268"/>
                  <a:pt x="6927" y="8146"/>
                </a:cubicBezTo>
                <a:lnTo>
                  <a:pt x="6854" y="8000"/>
                </a:lnTo>
                <a:cubicBezTo>
                  <a:pt x="6830" y="7951"/>
                  <a:pt x="6805" y="7878"/>
                  <a:pt x="6805" y="7829"/>
                </a:cubicBezTo>
                <a:cubicBezTo>
                  <a:pt x="6757" y="7658"/>
                  <a:pt x="6708" y="7463"/>
                  <a:pt x="6683" y="7268"/>
                </a:cubicBezTo>
                <a:cubicBezTo>
                  <a:pt x="6659" y="7171"/>
                  <a:pt x="6635" y="7073"/>
                  <a:pt x="6610" y="6975"/>
                </a:cubicBezTo>
                <a:lnTo>
                  <a:pt x="6586" y="6683"/>
                </a:lnTo>
                <a:lnTo>
                  <a:pt x="6562" y="6561"/>
                </a:lnTo>
                <a:lnTo>
                  <a:pt x="6562" y="6488"/>
                </a:lnTo>
                <a:lnTo>
                  <a:pt x="6562" y="6366"/>
                </a:lnTo>
                <a:cubicBezTo>
                  <a:pt x="6562" y="6024"/>
                  <a:pt x="6562" y="5707"/>
                  <a:pt x="6586" y="5366"/>
                </a:cubicBezTo>
                <a:cubicBezTo>
                  <a:pt x="6586" y="5219"/>
                  <a:pt x="6610" y="5073"/>
                  <a:pt x="6610" y="4927"/>
                </a:cubicBezTo>
                <a:lnTo>
                  <a:pt x="6610" y="4878"/>
                </a:lnTo>
                <a:cubicBezTo>
                  <a:pt x="6598" y="4854"/>
                  <a:pt x="6598" y="4854"/>
                  <a:pt x="6592" y="4854"/>
                </a:cubicBezTo>
                <a:cubicBezTo>
                  <a:pt x="6586" y="4854"/>
                  <a:pt x="6574" y="4854"/>
                  <a:pt x="6537" y="4829"/>
                </a:cubicBezTo>
                <a:cubicBezTo>
                  <a:pt x="6464" y="4780"/>
                  <a:pt x="6561" y="4805"/>
                  <a:pt x="6537" y="4756"/>
                </a:cubicBezTo>
                <a:lnTo>
                  <a:pt x="6537" y="4756"/>
                </a:lnTo>
                <a:cubicBezTo>
                  <a:pt x="6562" y="4805"/>
                  <a:pt x="6586" y="4805"/>
                  <a:pt x="6586" y="4805"/>
                </a:cubicBezTo>
                <a:cubicBezTo>
                  <a:pt x="6586" y="4805"/>
                  <a:pt x="6586" y="4805"/>
                  <a:pt x="6635" y="4902"/>
                </a:cubicBezTo>
                <a:lnTo>
                  <a:pt x="6610" y="4805"/>
                </a:lnTo>
                <a:lnTo>
                  <a:pt x="6635" y="4854"/>
                </a:lnTo>
                <a:cubicBezTo>
                  <a:pt x="6635" y="4854"/>
                  <a:pt x="6635" y="4829"/>
                  <a:pt x="6635" y="4829"/>
                </a:cubicBezTo>
                <a:cubicBezTo>
                  <a:pt x="6635" y="4800"/>
                  <a:pt x="6635" y="4790"/>
                  <a:pt x="6636" y="4790"/>
                </a:cubicBezTo>
                <a:cubicBezTo>
                  <a:pt x="6638" y="4790"/>
                  <a:pt x="6644" y="4814"/>
                  <a:pt x="6659" y="4829"/>
                </a:cubicBezTo>
                <a:cubicBezTo>
                  <a:pt x="6659" y="4829"/>
                  <a:pt x="6659" y="4805"/>
                  <a:pt x="6683" y="4780"/>
                </a:cubicBezTo>
                <a:lnTo>
                  <a:pt x="6708" y="4780"/>
                </a:lnTo>
                <a:cubicBezTo>
                  <a:pt x="6708" y="4780"/>
                  <a:pt x="6708" y="4756"/>
                  <a:pt x="6757" y="4756"/>
                </a:cubicBezTo>
                <a:cubicBezTo>
                  <a:pt x="6781" y="4756"/>
                  <a:pt x="6757" y="4756"/>
                  <a:pt x="6757" y="4780"/>
                </a:cubicBezTo>
                <a:lnTo>
                  <a:pt x="6830" y="4854"/>
                </a:lnTo>
                <a:cubicBezTo>
                  <a:pt x="6903" y="4902"/>
                  <a:pt x="6976" y="4951"/>
                  <a:pt x="6976" y="5000"/>
                </a:cubicBezTo>
                <a:cubicBezTo>
                  <a:pt x="7053" y="5058"/>
                  <a:pt x="7238" y="5269"/>
                  <a:pt x="7299" y="5269"/>
                </a:cubicBezTo>
                <a:cubicBezTo>
                  <a:pt x="7315" y="5269"/>
                  <a:pt x="7323" y="5255"/>
                  <a:pt x="7318" y="5219"/>
                </a:cubicBezTo>
                <a:lnTo>
                  <a:pt x="7318" y="5219"/>
                </a:lnTo>
                <a:cubicBezTo>
                  <a:pt x="7337" y="5278"/>
                  <a:pt x="7483" y="5479"/>
                  <a:pt x="7450" y="5479"/>
                </a:cubicBezTo>
                <a:cubicBezTo>
                  <a:pt x="7443" y="5479"/>
                  <a:pt x="7424" y="5467"/>
                  <a:pt x="7391" y="5439"/>
                </a:cubicBezTo>
                <a:lnTo>
                  <a:pt x="7391" y="5439"/>
                </a:lnTo>
                <a:cubicBezTo>
                  <a:pt x="7464" y="5512"/>
                  <a:pt x="7537" y="5610"/>
                  <a:pt x="7635" y="5683"/>
                </a:cubicBezTo>
                <a:lnTo>
                  <a:pt x="7537" y="5536"/>
                </a:lnTo>
                <a:lnTo>
                  <a:pt x="7537" y="5536"/>
                </a:lnTo>
                <a:cubicBezTo>
                  <a:pt x="7732" y="5780"/>
                  <a:pt x="7952" y="6000"/>
                  <a:pt x="8196" y="6195"/>
                </a:cubicBezTo>
                <a:lnTo>
                  <a:pt x="8098" y="6073"/>
                </a:lnTo>
                <a:lnTo>
                  <a:pt x="8098" y="6073"/>
                </a:lnTo>
                <a:cubicBezTo>
                  <a:pt x="8269" y="6244"/>
                  <a:pt x="8440" y="6414"/>
                  <a:pt x="8440" y="6536"/>
                </a:cubicBezTo>
                <a:lnTo>
                  <a:pt x="8464" y="6561"/>
                </a:lnTo>
                <a:lnTo>
                  <a:pt x="8805" y="6902"/>
                </a:lnTo>
                <a:cubicBezTo>
                  <a:pt x="9000" y="7097"/>
                  <a:pt x="9220" y="7292"/>
                  <a:pt x="9439" y="7488"/>
                </a:cubicBezTo>
                <a:lnTo>
                  <a:pt x="9293" y="7317"/>
                </a:lnTo>
                <a:lnTo>
                  <a:pt x="9293" y="7317"/>
                </a:lnTo>
                <a:cubicBezTo>
                  <a:pt x="9415" y="7414"/>
                  <a:pt x="9659" y="7634"/>
                  <a:pt x="9952" y="7878"/>
                </a:cubicBezTo>
                <a:cubicBezTo>
                  <a:pt x="10122" y="7853"/>
                  <a:pt x="10269" y="7829"/>
                  <a:pt x="10391" y="7805"/>
                </a:cubicBezTo>
                <a:cubicBezTo>
                  <a:pt x="10513" y="7805"/>
                  <a:pt x="10683" y="7780"/>
                  <a:pt x="10830" y="7756"/>
                </a:cubicBezTo>
                <a:cubicBezTo>
                  <a:pt x="10952" y="7707"/>
                  <a:pt x="11074" y="7634"/>
                  <a:pt x="11196" y="7561"/>
                </a:cubicBezTo>
                <a:lnTo>
                  <a:pt x="11391" y="7463"/>
                </a:lnTo>
                <a:cubicBezTo>
                  <a:pt x="11439" y="7414"/>
                  <a:pt x="11488" y="7390"/>
                  <a:pt x="11586" y="7341"/>
                </a:cubicBezTo>
                <a:cubicBezTo>
                  <a:pt x="11683" y="6878"/>
                  <a:pt x="11781" y="6414"/>
                  <a:pt x="11854" y="5951"/>
                </a:cubicBezTo>
                <a:lnTo>
                  <a:pt x="11854" y="5951"/>
                </a:lnTo>
                <a:cubicBezTo>
                  <a:pt x="11854" y="5951"/>
                  <a:pt x="11830" y="6024"/>
                  <a:pt x="11805" y="6097"/>
                </a:cubicBezTo>
                <a:lnTo>
                  <a:pt x="11757" y="6219"/>
                </a:lnTo>
                <a:lnTo>
                  <a:pt x="11757" y="6146"/>
                </a:lnTo>
                <a:cubicBezTo>
                  <a:pt x="11757" y="6073"/>
                  <a:pt x="11757" y="6000"/>
                  <a:pt x="11781" y="5951"/>
                </a:cubicBezTo>
                <a:cubicBezTo>
                  <a:pt x="11781" y="5805"/>
                  <a:pt x="11805" y="5658"/>
                  <a:pt x="11805" y="5658"/>
                </a:cubicBezTo>
                <a:cubicBezTo>
                  <a:pt x="11805" y="5698"/>
                  <a:pt x="11886" y="5900"/>
                  <a:pt x="11890" y="6000"/>
                </a:cubicBezTo>
                <a:lnTo>
                  <a:pt x="11890" y="6000"/>
                </a:lnTo>
                <a:cubicBezTo>
                  <a:pt x="11911" y="5905"/>
                  <a:pt x="11935" y="5778"/>
                  <a:pt x="11976" y="5634"/>
                </a:cubicBezTo>
                <a:cubicBezTo>
                  <a:pt x="11976" y="5536"/>
                  <a:pt x="12000" y="5439"/>
                  <a:pt x="12025" y="5341"/>
                </a:cubicBezTo>
                <a:cubicBezTo>
                  <a:pt x="12025" y="5244"/>
                  <a:pt x="12049" y="5195"/>
                  <a:pt x="12049" y="5122"/>
                </a:cubicBezTo>
                <a:cubicBezTo>
                  <a:pt x="12098" y="4854"/>
                  <a:pt x="12147" y="4512"/>
                  <a:pt x="12196" y="4122"/>
                </a:cubicBezTo>
                <a:cubicBezTo>
                  <a:pt x="12220" y="3878"/>
                  <a:pt x="12244" y="3610"/>
                  <a:pt x="12293" y="3341"/>
                </a:cubicBezTo>
                <a:cubicBezTo>
                  <a:pt x="12293" y="3219"/>
                  <a:pt x="12317" y="3122"/>
                  <a:pt x="12342" y="3000"/>
                </a:cubicBezTo>
                <a:cubicBezTo>
                  <a:pt x="12342" y="2927"/>
                  <a:pt x="12366" y="2829"/>
                  <a:pt x="12391" y="2756"/>
                </a:cubicBezTo>
                <a:cubicBezTo>
                  <a:pt x="12391" y="2707"/>
                  <a:pt x="12415" y="2683"/>
                  <a:pt x="12439" y="2658"/>
                </a:cubicBezTo>
                <a:cubicBezTo>
                  <a:pt x="12439" y="2683"/>
                  <a:pt x="12464" y="2707"/>
                  <a:pt x="12464" y="2732"/>
                </a:cubicBezTo>
                <a:cubicBezTo>
                  <a:pt x="12488" y="2805"/>
                  <a:pt x="12513" y="2902"/>
                  <a:pt x="12513" y="2976"/>
                </a:cubicBezTo>
                <a:cubicBezTo>
                  <a:pt x="12531" y="2976"/>
                  <a:pt x="12521" y="2903"/>
                  <a:pt x="12538" y="2903"/>
                </a:cubicBezTo>
                <a:cubicBezTo>
                  <a:pt x="12543" y="2903"/>
                  <a:pt x="12550" y="2910"/>
                  <a:pt x="12561" y="2927"/>
                </a:cubicBezTo>
                <a:cubicBezTo>
                  <a:pt x="12561" y="2976"/>
                  <a:pt x="12561" y="3000"/>
                  <a:pt x="12561" y="3024"/>
                </a:cubicBezTo>
                <a:cubicBezTo>
                  <a:pt x="12561" y="3024"/>
                  <a:pt x="12575" y="3065"/>
                  <a:pt x="12582" y="3065"/>
                </a:cubicBezTo>
                <a:cubicBezTo>
                  <a:pt x="12584" y="3065"/>
                  <a:pt x="12586" y="3061"/>
                  <a:pt x="12586" y="3049"/>
                </a:cubicBezTo>
                <a:cubicBezTo>
                  <a:pt x="12561" y="2951"/>
                  <a:pt x="12561" y="2854"/>
                  <a:pt x="12537" y="2732"/>
                </a:cubicBezTo>
                <a:lnTo>
                  <a:pt x="12537" y="2732"/>
                </a:lnTo>
                <a:lnTo>
                  <a:pt x="12610" y="2854"/>
                </a:lnTo>
                <a:lnTo>
                  <a:pt x="12610" y="2927"/>
                </a:lnTo>
                <a:cubicBezTo>
                  <a:pt x="12610" y="2927"/>
                  <a:pt x="12628" y="2873"/>
                  <a:pt x="12664" y="2873"/>
                </a:cubicBezTo>
                <a:cubicBezTo>
                  <a:pt x="12670" y="2873"/>
                  <a:pt x="12676" y="2874"/>
                  <a:pt x="12683" y="2878"/>
                </a:cubicBezTo>
                <a:cubicBezTo>
                  <a:pt x="12708" y="2878"/>
                  <a:pt x="12708" y="2902"/>
                  <a:pt x="12732" y="2927"/>
                </a:cubicBezTo>
                <a:cubicBezTo>
                  <a:pt x="12781" y="3049"/>
                  <a:pt x="12854" y="3146"/>
                  <a:pt x="12927" y="3244"/>
                </a:cubicBezTo>
                <a:cubicBezTo>
                  <a:pt x="13074" y="3488"/>
                  <a:pt x="13220" y="3707"/>
                  <a:pt x="13366" y="3951"/>
                </a:cubicBezTo>
                <a:cubicBezTo>
                  <a:pt x="13342" y="3951"/>
                  <a:pt x="13269" y="3854"/>
                  <a:pt x="13171" y="3756"/>
                </a:cubicBezTo>
                <a:lnTo>
                  <a:pt x="13171" y="3756"/>
                </a:lnTo>
                <a:cubicBezTo>
                  <a:pt x="13220" y="3829"/>
                  <a:pt x="13269" y="3902"/>
                  <a:pt x="13317" y="4000"/>
                </a:cubicBezTo>
                <a:cubicBezTo>
                  <a:pt x="13309" y="3973"/>
                  <a:pt x="13309" y="3963"/>
                  <a:pt x="13314" y="3963"/>
                </a:cubicBezTo>
                <a:cubicBezTo>
                  <a:pt x="13335" y="3963"/>
                  <a:pt x="13438" y="4115"/>
                  <a:pt x="13446" y="4115"/>
                </a:cubicBezTo>
                <a:cubicBezTo>
                  <a:pt x="13448" y="4115"/>
                  <a:pt x="13446" y="4110"/>
                  <a:pt x="13439" y="4097"/>
                </a:cubicBezTo>
                <a:lnTo>
                  <a:pt x="13439" y="4097"/>
                </a:lnTo>
                <a:cubicBezTo>
                  <a:pt x="13781" y="4415"/>
                  <a:pt x="14025" y="4951"/>
                  <a:pt x="14317" y="5268"/>
                </a:cubicBezTo>
                <a:cubicBezTo>
                  <a:pt x="14415" y="5244"/>
                  <a:pt x="16171" y="5097"/>
                  <a:pt x="16244" y="5049"/>
                </a:cubicBezTo>
                <a:cubicBezTo>
                  <a:pt x="16317" y="5146"/>
                  <a:pt x="16391" y="5268"/>
                  <a:pt x="16415" y="5293"/>
                </a:cubicBezTo>
                <a:cubicBezTo>
                  <a:pt x="16366" y="5171"/>
                  <a:pt x="16293" y="5049"/>
                  <a:pt x="16195" y="4927"/>
                </a:cubicBezTo>
                <a:lnTo>
                  <a:pt x="16122" y="4951"/>
                </a:lnTo>
                <a:cubicBezTo>
                  <a:pt x="15952" y="4707"/>
                  <a:pt x="16122" y="4878"/>
                  <a:pt x="15952" y="4634"/>
                </a:cubicBezTo>
                <a:cubicBezTo>
                  <a:pt x="15956" y="4629"/>
                  <a:pt x="15962" y="4627"/>
                  <a:pt x="15968" y="4627"/>
                </a:cubicBezTo>
                <a:cubicBezTo>
                  <a:pt x="16028" y="4627"/>
                  <a:pt x="16161" y="4823"/>
                  <a:pt x="16293" y="5000"/>
                </a:cubicBezTo>
                <a:cubicBezTo>
                  <a:pt x="16171" y="4829"/>
                  <a:pt x="16073" y="4634"/>
                  <a:pt x="15976" y="4585"/>
                </a:cubicBezTo>
                <a:cubicBezTo>
                  <a:pt x="15878" y="4390"/>
                  <a:pt x="16049" y="4585"/>
                  <a:pt x="15927" y="4341"/>
                </a:cubicBezTo>
                <a:cubicBezTo>
                  <a:pt x="15781" y="4195"/>
                  <a:pt x="15659" y="4049"/>
                  <a:pt x="15561" y="3878"/>
                </a:cubicBezTo>
                <a:cubicBezTo>
                  <a:pt x="15342" y="3439"/>
                  <a:pt x="15098" y="3293"/>
                  <a:pt x="14903" y="2878"/>
                </a:cubicBezTo>
                <a:lnTo>
                  <a:pt x="14903" y="2878"/>
                </a:lnTo>
                <a:lnTo>
                  <a:pt x="14927" y="2927"/>
                </a:lnTo>
                <a:cubicBezTo>
                  <a:pt x="14882" y="2791"/>
                  <a:pt x="14689" y="2570"/>
                  <a:pt x="14564" y="2325"/>
                </a:cubicBezTo>
                <a:lnTo>
                  <a:pt x="14564" y="2325"/>
                </a:lnTo>
                <a:cubicBezTo>
                  <a:pt x="14571" y="2347"/>
                  <a:pt x="14571" y="2363"/>
                  <a:pt x="14562" y="2363"/>
                </a:cubicBezTo>
                <a:cubicBezTo>
                  <a:pt x="14552" y="2363"/>
                  <a:pt x="14528" y="2338"/>
                  <a:pt x="14488" y="2268"/>
                </a:cubicBezTo>
                <a:cubicBezTo>
                  <a:pt x="14147" y="1732"/>
                  <a:pt x="13903" y="1390"/>
                  <a:pt x="13659" y="951"/>
                </a:cubicBezTo>
                <a:lnTo>
                  <a:pt x="13391" y="659"/>
                </a:lnTo>
                <a:lnTo>
                  <a:pt x="130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20"/>
          <p:cNvSpPr/>
          <p:nvPr/>
        </p:nvSpPr>
        <p:spPr>
          <a:xfrm rot="8386467" flipH="1">
            <a:off x="8595936" y="447420"/>
            <a:ext cx="521751" cy="434782"/>
          </a:xfrm>
          <a:custGeom>
            <a:avLst/>
            <a:gdLst/>
            <a:ahLst/>
            <a:cxnLst/>
            <a:rect l="l" t="t" r="r" b="b"/>
            <a:pathLst>
              <a:path w="15952" h="13293" extrusionOk="0">
                <a:moveTo>
                  <a:pt x="1965" y="4136"/>
                </a:moveTo>
                <a:cubicBezTo>
                  <a:pt x="1969" y="4136"/>
                  <a:pt x="1973" y="4139"/>
                  <a:pt x="1976" y="4147"/>
                </a:cubicBezTo>
                <a:lnTo>
                  <a:pt x="1853" y="4285"/>
                </a:lnTo>
                <a:lnTo>
                  <a:pt x="1853" y="4285"/>
                </a:lnTo>
                <a:cubicBezTo>
                  <a:pt x="1921" y="4199"/>
                  <a:pt x="1947" y="4136"/>
                  <a:pt x="1965" y="4136"/>
                </a:cubicBezTo>
                <a:close/>
                <a:moveTo>
                  <a:pt x="4077" y="7219"/>
                </a:moveTo>
                <a:lnTo>
                  <a:pt x="4077" y="7219"/>
                </a:lnTo>
                <a:cubicBezTo>
                  <a:pt x="4076" y="7219"/>
                  <a:pt x="4075" y="7219"/>
                  <a:pt x="4074" y="7220"/>
                </a:cubicBezTo>
                <a:cubicBezTo>
                  <a:pt x="4076" y="7220"/>
                  <a:pt x="4077" y="7219"/>
                  <a:pt x="4077" y="7219"/>
                </a:cubicBezTo>
                <a:close/>
                <a:moveTo>
                  <a:pt x="10333" y="9981"/>
                </a:moveTo>
                <a:lnTo>
                  <a:pt x="10293" y="10000"/>
                </a:lnTo>
                <a:cubicBezTo>
                  <a:pt x="10305" y="10000"/>
                  <a:pt x="10318" y="9993"/>
                  <a:pt x="10333" y="9981"/>
                </a:cubicBezTo>
                <a:close/>
                <a:moveTo>
                  <a:pt x="3928" y="0"/>
                </a:moveTo>
                <a:lnTo>
                  <a:pt x="3684" y="195"/>
                </a:lnTo>
                <a:lnTo>
                  <a:pt x="3708" y="122"/>
                </a:lnTo>
                <a:lnTo>
                  <a:pt x="3708" y="122"/>
                </a:lnTo>
                <a:cubicBezTo>
                  <a:pt x="3464" y="293"/>
                  <a:pt x="3171" y="537"/>
                  <a:pt x="2879" y="756"/>
                </a:cubicBezTo>
                <a:cubicBezTo>
                  <a:pt x="2732" y="854"/>
                  <a:pt x="2586" y="976"/>
                  <a:pt x="2464" y="1098"/>
                </a:cubicBezTo>
                <a:lnTo>
                  <a:pt x="2147" y="1366"/>
                </a:lnTo>
                <a:cubicBezTo>
                  <a:pt x="2074" y="1464"/>
                  <a:pt x="1976" y="1537"/>
                  <a:pt x="1879" y="1610"/>
                </a:cubicBezTo>
                <a:cubicBezTo>
                  <a:pt x="1757" y="1708"/>
                  <a:pt x="1806" y="1683"/>
                  <a:pt x="1757" y="1732"/>
                </a:cubicBezTo>
                <a:lnTo>
                  <a:pt x="1659" y="1830"/>
                </a:lnTo>
                <a:cubicBezTo>
                  <a:pt x="1513" y="1951"/>
                  <a:pt x="1367" y="2098"/>
                  <a:pt x="1220" y="2244"/>
                </a:cubicBezTo>
                <a:cubicBezTo>
                  <a:pt x="1074" y="2390"/>
                  <a:pt x="952" y="2561"/>
                  <a:pt x="806" y="2732"/>
                </a:cubicBezTo>
                <a:cubicBezTo>
                  <a:pt x="684" y="2903"/>
                  <a:pt x="562" y="3073"/>
                  <a:pt x="440" y="3269"/>
                </a:cubicBezTo>
                <a:lnTo>
                  <a:pt x="391" y="3317"/>
                </a:lnTo>
                <a:cubicBezTo>
                  <a:pt x="342" y="3366"/>
                  <a:pt x="293" y="3415"/>
                  <a:pt x="245" y="3464"/>
                </a:cubicBezTo>
                <a:lnTo>
                  <a:pt x="50" y="3659"/>
                </a:lnTo>
                <a:lnTo>
                  <a:pt x="1" y="3732"/>
                </a:lnTo>
                <a:cubicBezTo>
                  <a:pt x="50" y="3829"/>
                  <a:pt x="98" y="3903"/>
                  <a:pt x="147" y="3976"/>
                </a:cubicBezTo>
                <a:cubicBezTo>
                  <a:pt x="269" y="4122"/>
                  <a:pt x="391" y="4268"/>
                  <a:pt x="537" y="4390"/>
                </a:cubicBezTo>
                <a:cubicBezTo>
                  <a:pt x="731" y="4539"/>
                  <a:pt x="970" y="4661"/>
                  <a:pt x="1210" y="4661"/>
                </a:cubicBezTo>
                <a:cubicBezTo>
                  <a:pt x="1363" y="4661"/>
                  <a:pt x="1517" y="4611"/>
                  <a:pt x="1659" y="4488"/>
                </a:cubicBezTo>
                <a:lnTo>
                  <a:pt x="1684" y="4537"/>
                </a:lnTo>
                <a:cubicBezTo>
                  <a:pt x="1684" y="4537"/>
                  <a:pt x="1781" y="4366"/>
                  <a:pt x="1781" y="4366"/>
                </a:cubicBezTo>
                <a:cubicBezTo>
                  <a:pt x="1794" y="4351"/>
                  <a:pt x="1806" y="4338"/>
                  <a:pt x="1816" y="4327"/>
                </a:cubicBezTo>
                <a:lnTo>
                  <a:pt x="1816" y="4327"/>
                </a:lnTo>
                <a:lnTo>
                  <a:pt x="1781" y="4366"/>
                </a:lnTo>
                <a:cubicBezTo>
                  <a:pt x="1801" y="4346"/>
                  <a:pt x="1819" y="4327"/>
                  <a:pt x="1835" y="4308"/>
                </a:cubicBezTo>
                <a:lnTo>
                  <a:pt x="1835" y="4308"/>
                </a:lnTo>
                <a:cubicBezTo>
                  <a:pt x="1850" y="4293"/>
                  <a:pt x="1860" y="4287"/>
                  <a:pt x="1865" y="4287"/>
                </a:cubicBezTo>
                <a:cubicBezTo>
                  <a:pt x="1883" y="4287"/>
                  <a:pt x="1846" y="4367"/>
                  <a:pt x="1830" y="4415"/>
                </a:cubicBezTo>
                <a:cubicBezTo>
                  <a:pt x="1879" y="4366"/>
                  <a:pt x="1928" y="4293"/>
                  <a:pt x="2001" y="4244"/>
                </a:cubicBezTo>
                <a:cubicBezTo>
                  <a:pt x="2001" y="4229"/>
                  <a:pt x="1996" y="4223"/>
                  <a:pt x="1989" y="4223"/>
                </a:cubicBezTo>
                <a:cubicBezTo>
                  <a:pt x="1973" y="4223"/>
                  <a:pt x="1944" y="4252"/>
                  <a:pt x="1928" y="4268"/>
                </a:cubicBezTo>
                <a:cubicBezTo>
                  <a:pt x="2001" y="4147"/>
                  <a:pt x="2074" y="4025"/>
                  <a:pt x="2147" y="3903"/>
                </a:cubicBezTo>
                <a:cubicBezTo>
                  <a:pt x="2205" y="3836"/>
                  <a:pt x="2228" y="3825"/>
                  <a:pt x="2246" y="3825"/>
                </a:cubicBezTo>
                <a:cubicBezTo>
                  <a:pt x="2254" y="3825"/>
                  <a:pt x="2261" y="3827"/>
                  <a:pt x="2270" y="3827"/>
                </a:cubicBezTo>
                <a:cubicBezTo>
                  <a:pt x="2290" y="3827"/>
                  <a:pt x="2318" y="3815"/>
                  <a:pt x="2391" y="3732"/>
                </a:cubicBezTo>
                <a:cubicBezTo>
                  <a:pt x="2562" y="3537"/>
                  <a:pt x="2684" y="3390"/>
                  <a:pt x="2830" y="3244"/>
                </a:cubicBezTo>
                <a:lnTo>
                  <a:pt x="3074" y="3000"/>
                </a:lnTo>
                <a:lnTo>
                  <a:pt x="3123" y="2951"/>
                </a:lnTo>
                <a:lnTo>
                  <a:pt x="3147" y="2951"/>
                </a:lnTo>
                <a:cubicBezTo>
                  <a:pt x="3171" y="2927"/>
                  <a:pt x="3196" y="2903"/>
                  <a:pt x="3245" y="2903"/>
                </a:cubicBezTo>
                <a:lnTo>
                  <a:pt x="3293" y="2903"/>
                </a:lnTo>
                <a:cubicBezTo>
                  <a:pt x="3293" y="2903"/>
                  <a:pt x="3293" y="2927"/>
                  <a:pt x="3293" y="2927"/>
                </a:cubicBezTo>
                <a:cubicBezTo>
                  <a:pt x="3269" y="2951"/>
                  <a:pt x="3269" y="2951"/>
                  <a:pt x="3269" y="2976"/>
                </a:cubicBezTo>
                <a:cubicBezTo>
                  <a:pt x="3245" y="3000"/>
                  <a:pt x="3220" y="3025"/>
                  <a:pt x="3196" y="3025"/>
                </a:cubicBezTo>
                <a:lnTo>
                  <a:pt x="3220" y="3025"/>
                </a:lnTo>
                <a:lnTo>
                  <a:pt x="3220" y="3122"/>
                </a:lnTo>
                <a:cubicBezTo>
                  <a:pt x="3220" y="3269"/>
                  <a:pt x="3196" y="3439"/>
                  <a:pt x="3196" y="3586"/>
                </a:cubicBezTo>
                <a:lnTo>
                  <a:pt x="3196" y="3829"/>
                </a:lnTo>
                <a:lnTo>
                  <a:pt x="3196" y="4122"/>
                </a:lnTo>
                <a:lnTo>
                  <a:pt x="3196" y="4903"/>
                </a:lnTo>
                <a:cubicBezTo>
                  <a:pt x="3171" y="5268"/>
                  <a:pt x="3220" y="5561"/>
                  <a:pt x="3196" y="5586"/>
                </a:cubicBezTo>
                <a:lnTo>
                  <a:pt x="3293" y="5586"/>
                </a:lnTo>
                <a:cubicBezTo>
                  <a:pt x="3318" y="5756"/>
                  <a:pt x="3318" y="5951"/>
                  <a:pt x="3293" y="6122"/>
                </a:cubicBezTo>
                <a:cubicBezTo>
                  <a:pt x="3269" y="6171"/>
                  <a:pt x="3269" y="6220"/>
                  <a:pt x="3293" y="6268"/>
                </a:cubicBezTo>
                <a:lnTo>
                  <a:pt x="3293" y="6415"/>
                </a:lnTo>
                <a:cubicBezTo>
                  <a:pt x="3293" y="6464"/>
                  <a:pt x="3318" y="6537"/>
                  <a:pt x="3318" y="6610"/>
                </a:cubicBezTo>
                <a:cubicBezTo>
                  <a:pt x="3415" y="6756"/>
                  <a:pt x="3464" y="6927"/>
                  <a:pt x="3489" y="7122"/>
                </a:cubicBezTo>
                <a:lnTo>
                  <a:pt x="3781" y="7171"/>
                </a:lnTo>
                <a:lnTo>
                  <a:pt x="3952" y="7171"/>
                </a:lnTo>
                <a:cubicBezTo>
                  <a:pt x="3952" y="7171"/>
                  <a:pt x="4076" y="7212"/>
                  <a:pt x="4077" y="7219"/>
                </a:cubicBezTo>
                <a:lnTo>
                  <a:pt x="4077" y="7219"/>
                </a:lnTo>
                <a:cubicBezTo>
                  <a:pt x="4097" y="7212"/>
                  <a:pt x="4120" y="7210"/>
                  <a:pt x="4144" y="7210"/>
                </a:cubicBezTo>
                <a:cubicBezTo>
                  <a:pt x="4204" y="7210"/>
                  <a:pt x="4273" y="7227"/>
                  <a:pt x="4342" y="7244"/>
                </a:cubicBezTo>
                <a:cubicBezTo>
                  <a:pt x="4391" y="7244"/>
                  <a:pt x="4318" y="7244"/>
                  <a:pt x="4293" y="7220"/>
                </a:cubicBezTo>
                <a:lnTo>
                  <a:pt x="4293" y="7220"/>
                </a:lnTo>
                <a:lnTo>
                  <a:pt x="4415" y="7244"/>
                </a:lnTo>
                <a:lnTo>
                  <a:pt x="4464" y="7244"/>
                </a:lnTo>
                <a:cubicBezTo>
                  <a:pt x="4489" y="7244"/>
                  <a:pt x="4489" y="7268"/>
                  <a:pt x="4464" y="7268"/>
                </a:cubicBezTo>
                <a:lnTo>
                  <a:pt x="4513" y="7268"/>
                </a:lnTo>
                <a:cubicBezTo>
                  <a:pt x="4635" y="7268"/>
                  <a:pt x="4830" y="7268"/>
                  <a:pt x="5610" y="7342"/>
                </a:cubicBezTo>
                <a:lnTo>
                  <a:pt x="5806" y="7025"/>
                </a:lnTo>
                <a:lnTo>
                  <a:pt x="5903" y="6878"/>
                </a:lnTo>
                <a:cubicBezTo>
                  <a:pt x="5928" y="6829"/>
                  <a:pt x="5952" y="6781"/>
                  <a:pt x="6001" y="6732"/>
                </a:cubicBezTo>
                <a:lnTo>
                  <a:pt x="6391" y="6317"/>
                </a:lnTo>
                <a:cubicBezTo>
                  <a:pt x="6464" y="6244"/>
                  <a:pt x="6537" y="6171"/>
                  <a:pt x="6586" y="6098"/>
                </a:cubicBezTo>
                <a:lnTo>
                  <a:pt x="6806" y="5927"/>
                </a:lnTo>
                <a:lnTo>
                  <a:pt x="6927" y="5829"/>
                </a:lnTo>
                <a:lnTo>
                  <a:pt x="6976" y="5805"/>
                </a:lnTo>
                <a:lnTo>
                  <a:pt x="7074" y="5732"/>
                </a:lnTo>
                <a:cubicBezTo>
                  <a:pt x="7342" y="5537"/>
                  <a:pt x="7610" y="5342"/>
                  <a:pt x="7903" y="5195"/>
                </a:cubicBezTo>
                <a:cubicBezTo>
                  <a:pt x="8025" y="5098"/>
                  <a:pt x="8171" y="5025"/>
                  <a:pt x="8293" y="4951"/>
                </a:cubicBezTo>
                <a:lnTo>
                  <a:pt x="8342" y="4951"/>
                </a:lnTo>
                <a:lnTo>
                  <a:pt x="8342" y="4854"/>
                </a:lnTo>
                <a:cubicBezTo>
                  <a:pt x="8342" y="4825"/>
                  <a:pt x="8346" y="4819"/>
                  <a:pt x="8352" y="4819"/>
                </a:cubicBezTo>
                <a:cubicBezTo>
                  <a:pt x="8356" y="4819"/>
                  <a:pt x="8363" y="4823"/>
                  <a:pt x="8370" y="4823"/>
                </a:cubicBezTo>
                <a:cubicBezTo>
                  <a:pt x="8376" y="4823"/>
                  <a:pt x="8384" y="4820"/>
                  <a:pt x="8391" y="4805"/>
                </a:cubicBezTo>
                <a:lnTo>
                  <a:pt x="8391" y="4878"/>
                </a:lnTo>
                <a:cubicBezTo>
                  <a:pt x="8391" y="4878"/>
                  <a:pt x="8391" y="4878"/>
                  <a:pt x="8366" y="4927"/>
                </a:cubicBezTo>
                <a:lnTo>
                  <a:pt x="8366" y="4927"/>
                </a:lnTo>
                <a:lnTo>
                  <a:pt x="8391" y="4903"/>
                </a:lnTo>
                <a:cubicBezTo>
                  <a:pt x="8405" y="4895"/>
                  <a:pt x="8413" y="4893"/>
                  <a:pt x="8417" y="4893"/>
                </a:cubicBezTo>
                <a:cubicBezTo>
                  <a:pt x="8425" y="4893"/>
                  <a:pt x="8408" y="4910"/>
                  <a:pt x="8391" y="4927"/>
                </a:cubicBezTo>
                <a:lnTo>
                  <a:pt x="8440" y="4927"/>
                </a:lnTo>
                <a:cubicBezTo>
                  <a:pt x="8464" y="4927"/>
                  <a:pt x="8464" y="4951"/>
                  <a:pt x="8440" y="4976"/>
                </a:cubicBezTo>
                <a:lnTo>
                  <a:pt x="8464" y="4976"/>
                </a:lnTo>
                <a:cubicBezTo>
                  <a:pt x="8464" y="5000"/>
                  <a:pt x="8464" y="5049"/>
                  <a:pt x="8464" y="5098"/>
                </a:cubicBezTo>
                <a:cubicBezTo>
                  <a:pt x="8464" y="5171"/>
                  <a:pt x="8464" y="5244"/>
                  <a:pt x="8415" y="5293"/>
                </a:cubicBezTo>
                <a:cubicBezTo>
                  <a:pt x="8415" y="5399"/>
                  <a:pt x="8342" y="5706"/>
                  <a:pt x="8386" y="5706"/>
                </a:cubicBezTo>
                <a:cubicBezTo>
                  <a:pt x="8393" y="5706"/>
                  <a:pt x="8402" y="5699"/>
                  <a:pt x="8415" y="5683"/>
                </a:cubicBezTo>
                <a:lnTo>
                  <a:pt x="8415" y="5683"/>
                </a:lnTo>
                <a:cubicBezTo>
                  <a:pt x="8378" y="5739"/>
                  <a:pt x="8327" y="5951"/>
                  <a:pt x="8304" y="5951"/>
                </a:cubicBezTo>
                <a:cubicBezTo>
                  <a:pt x="8297" y="5951"/>
                  <a:pt x="8293" y="5930"/>
                  <a:pt x="8293" y="5878"/>
                </a:cubicBezTo>
                <a:cubicBezTo>
                  <a:pt x="8269" y="5976"/>
                  <a:pt x="8245" y="6098"/>
                  <a:pt x="8245" y="6195"/>
                </a:cubicBezTo>
                <a:lnTo>
                  <a:pt x="8293" y="6049"/>
                </a:lnTo>
                <a:lnTo>
                  <a:pt x="8293" y="6049"/>
                </a:lnTo>
                <a:cubicBezTo>
                  <a:pt x="8196" y="6342"/>
                  <a:pt x="8147" y="6659"/>
                  <a:pt x="8098" y="6951"/>
                </a:cubicBezTo>
                <a:lnTo>
                  <a:pt x="8171" y="6805"/>
                </a:lnTo>
                <a:lnTo>
                  <a:pt x="8171" y="6805"/>
                </a:lnTo>
                <a:cubicBezTo>
                  <a:pt x="8147" y="7000"/>
                  <a:pt x="8074" y="7195"/>
                  <a:pt x="7976" y="7366"/>
                </a:cubicBezTo>
                <a:lnTo>
                  <a:pt x="8025" y="7098"/>
                </a:lnTo>
                <a:lnTo>
                  <a:pt x="8025" y="7098"/>
                </a:lnTo>
                <a:cubicBezTo>
                  <a:pt x="8001" y="7195"/>
                  <a:pt x="7976" y="7293"/>
                  <a:pt x="7952" y="7390"/>
                </a:cubicBezTo>
                <a:cubicBezTo>
                  <a:pt x="7927" y="7561"/>
                  <a:pt x="7903" y="7707"/>
                  <a:pt x="7879" y="7854"/>
                </a:cubicBezTo>
                <a:cubicBezTo>
                  <a:pt x="7806" y="8146"/>
                  <a:pt x="7781" y="8439"/>
                  <a:pt x="7757" y="8732"/>
                </a:cubicBezTo>
                <a:lnTo>
                  <a:pt x="7781" y="8512"/>
                </a:lnTo>
                <a:lnTo>
                  <a:pt x="7781" y="8512"/>
                </a:lnTo>
                <a:cubicBezTo>
                  <a:pt x="7781" y="8683"/>
                  <a:pt x="7732" y="8976"/>
                  <a:pt x="7684" y="9366"/>
                </a:cubicBezTo>
                <a:cubicBezTo>
                  <a:pt x="7830" y="9512"/>
                  <a:pt x="7903" y="9585"/>
                  <a:pt x="8001" y="9707"/>
                </a:cubicBezTo>
                <a:cubicBezTo>
                  <a:pt x="8098" y="9805"/>
                  <a:pt x="8196" y="9927"/>
                  <a:pt x="8269" y="10049"/>
                </a:cubicBezTo>
                <a:cubicBezTo>
                  <a:pt x="8391" y="10122"/>
                  <a:pt x="8537" y="10171"/>
                  <a:pt x="8659" y="10244"/>
                </a:cubicBezTo>
                <a:lnTo>
                  <a:pt x="8854" y="10342"/>
                </a:lnTo>
                <a:lnTo>
                  <a:pt x="9049" y="10415"/>
                </a:lnTo>
                <a:cubicBezTo>
                  <a:pt x="9488" y="10268"/>
                  <a:pt x="9927" y="10098"/>
                  <a:pt x="10366" y="9902"/>
                </a:cubicBezTo>
                <a:lnTo>
                  <a:pt x="10366" y="9902"/>
                </a:lnTo>
                <a:lnTo>
                  <a:pt x="10220" y="9927"/>
                </a:lnTo>
                <a:lnTo>
                  <a:pt x="10074" y="9951"/>
                </a:lnTo>
                <a:lnTo>
                  <a:pt x="10074" y="9951"/>
                </a:lnTo>
                <a:lnTo>
                  <a:pt x="10147" y="9902"/>
                </a:lnTo>
                <a:cubicBezTo>
                  <a:pt x="10220" y="9878"/>
                  <a:pt x="10269" y="9854"/>
                  <a:pt x="10342" y="9829"/>
                </a:cubicBezTo>
                <a:lnTo>
                  <a:pt x="10582" y="9685"/>
                </a:lnTo>
                <a:lnTo>
                  <a:pt x="10582" y="9685"/>
                </a:lnTo>
                <a:cubicBezTo>
                  <a:pt x="10537" y="9716"/>
                  <a:pt x="10414" y="9918"/>
                  <a:pt x="10333" y="9981"/>
                </a:cubicBezTo>
                <a:lnTo>
                  <a:pt x="10333" y="9981"/>
                </a:lnTo>
                <a:lnTo>
                  <a:pt x="10708" y="9805"/>
                </a:lnTo>
                <a:lnTo>
                  <a:pt x="10976" y="9707"/>
                </a:lnTo>
                <a:lnTo>
                  <a:pt x="11147" y="9610"/>
                </a:lnTo>
                <a:cubicBezTo>
                  <a:pt x="11415" y="9488"/>
                  <a:pt x="11732" y="9317"/>
                  <a:pt x="12074" y="9171"/>
                </a:cubicBezTo>
                <a:lnTo>
                  <a:pt x="12781" y="8805"/>
                </a:lnTo>
                <a:cubicBezTo>
                  <a:pt x="12879" y="8756"/>
                  <a:pt x="13001" y="8707"/>
                  <a:pt x="13074" y="8659"/>
                </a:cubicBezTo>
                <a:cubicBezTo>
                  <a:pt x="13171" y="8610"/>
                  <a:pt x="13244" y="8585"/>
                  <a:pt x="13342" y="8561"/>
                </a:cubicBezTo>
                <a:lnTo>
                  <a:pt x="13415" y="8537"/>
                </a:lnTo>
                <a:lnTo>
                  <a:pt x="13415" y="8537"/>
                </a:lnTo>
                <a:cubicBezTo>
                  <a:pt x="13415" y="8561"/>
                  <a:pt x="13391" y="8585"/>
                  <a:pt x="13391" y="8610"/>
                </a:cubicBezTo>
                <a:cubicBezTo>
                  <a:pt x="13342" y="8683"/>
                  <a:pt x="13269" y="8732"/>
                  <a:pt x="13220" y="8781"/>
                </a:cubicBezTo>
                <a:cubicBezTo>
                  <a:pt x="13220" y="8791"/>
                  <a:pt x="13223" y="8795"/>
                  <a:pt x="13228" y="8795"/>
                </a:cubicBezTo>
                <a:cubicBezTo>
                  <a:pt x="13242" y="8795"/>
                  <a:pt x="13267" y="8766"/>
                  <a:pt x="13273" y="8766"/>
                </a:cubicBezTo>
                <a:cubicBezTo>
                  <a:pt x="13275" y="8766"/>
                  <a:pt x="13274" y="8770"/>
                  <a:pt x="13269" y="8781"/>
                </a:cubicBezTo>
                <a:cubicBezTo>
                  <a:pt x="13244" y="8805"/>
                  <a:pt x="13220" y="8829"/>
                  <a:pt x="13196" y="8829"/>
                </a:cubicBezTo>
                <a:cubicBezTo>
                  <a:pt x="13196" y="8829"/>
                  <a:pt x="13160" y="8883"/>
                  <a:pt x="13180" y="8883"/>
                </a:cubicBezTo>
                <a:cubicBezTo>
                  <a:pt x="13184" y="8883"/>
                  <a:pt x="13189" y="8882"/>
                  <a:pt x="13196" y="8878"/>
                </a:cubicBezTo>
                <a:cubicBezTo>
                  <a:pt x="13220" y="8854"/>
                  <a:pt x="13342" y="8756"/>
                  <a:pt x="13415" y="8683"/>
                </a:cubicBezTo>
                <a:lnTo>
                  <a:pt x="13415" y="8683"/>
                </a:lnTo>
                <a:lnTo>
                  <a:pt x="13366" y="8781"/>
                </a:lnTo>
                <a:lnTo>
                  <a:pt x="13293" y="8829"/>
                </a:lnTo>
                <a:cubicBezTo>
                  <a:pt x="13293" y="8829"/>
                  <a:pt x="13311" y="8823"/>
                  <a:pt x="13333" y="8823"/>
                </a:cubicBezTo>
                <a:cubicBezTo>
                  <a:pt x="13354" y="8823"/>
                  <a:pt x="13379" y="8829"/>
                  <a:pt x="13391" y="8854"/>
                </a:cubicBezTo>
                <a:cubicBezTo>
                  <a:pt x="13391" y="8878"/>
                  <a:pt x="13366" y="8903"/>
                  <a:pt x="13342" y="8927"/>
                </a:cubicBezTo>
                <a:cubicBezTo>
                  <a:pt x="13293" y="9049"/>
                  <a:pt x="13244" y="9146"/>
                  <a:pt x="13220" y="9244"/>
                </a:cubicBezTo>
                <a:lnTo>
                  <a:pt x="12879" y="10024"/>
                </a:lnTo>
                <a:cubicBezTo>
                  <a:pt x="12879" y="9927"/>
                  <a:pt x="12903" y="9829"/>
                  <a:pt x="12927" y="9756"/>
                </a:cubicBezTo>
                <a:lnTo>
                  <a:pt x="12927" y="9756"/>
                </a:lnTo>
                <a:cubicBezTo>
                  <a:pt x="12903" y="9829"/>
                  <a:pt x="12854" y="9927"/>
                  <a:pt x="12805" y="10000"/>
                </a:cubicBezTo>
                <a:cubicBezTo>
                  <a:pt x="12819" y="9983"/>
                  <a:pt x="12827" y="9976"/>
                  <a:pt x="12832" y="9976"/>
                </a:cubicBezTo>
                <a:cubicBezTo>
                  <a:pt x="12857" y="9976"/>
                  <a:pt x="12771" y="10187"/>
                  <a:pt x="12789" y="10187"/>
                </a:cubicBezTo>
                <a:cubicBezTo>
                  <a:pt x="12792" y="10187"/>
                  <a:pt x="12797" y="10182"/>
                  <a:pt x="12805" y="10171"/>
                </a:cubicBezTo>
                <a:lnTo>
                  <a:pt x="12805" y="10171"/>
                </a:lnTo>
                <a:cubicBezTo>
                  <a:pt x="12732" y="10634"/>
                  <a:pt x="12415" y="11122"/>
                  <a:pt x="12318" y="11537"/>
                </a:cubicBezTo>
                <a:cubicBezTo>
                  <a:pt x="12391" y="11610"/>
                  <a:pt x="13488" y="12976"/>
                  <a:pt x="13586" y="13024"/>
                </a:cubicBezTo>
                <a:cubicBezTo>
                  <a:pt x="13570" y="13088"/>
                  <a:pt x="13543" y="13152"/>
                  <a:pt x="13513" y="13209"/>
                </a:cubicBezTo>
                <a:lnTo>
                  <a:pt x="13513" y="13209"/>
                </a:lnTo>
                <a:cubicBezTo>
                  <a:pt x="13568" y="13115"/>
                  <a:pt x="13616" y="13021"/>
                  <a:pt x="13635" y="12927"/>
                </a:cubicBezTo>
                <a:lnTo>
                  <a:pt x="13586" y="12878"/>
                </a:lnTo>
                <a:cubicBezTo>
                  <a:pt x="13683" y="12585"/>
                  <a:pt x="13659" y="12829"/>
                  <a:pt x="13757" y="12561"/>
                </a:cubicBezTo>
                <a:cubicBezTo>
                  <a:pt x="13805" y="12561"/>
                  <a:pt x="13732" y="12805"/>
                  <a:pt x="13635" y="13024"/>
                </a:cubicBezTo>
                <a:cubicBezTo>
                  <a:pt x="13732" y="12878"/>
                  <a:pt x="13781" y="12732"/>
                  <a:pt x="13830" y="12561"/>
                </a:cubicBezTo>
                <a:cubicBezTo>
                  <a:pt x="13869" y="12483"/>
                  <a:pt x="13884" y="12471"/>
                  <a:pt x="13895" y="12471"/>
                </a:cubicBezTo>
                <a:cubicBezTo>
                  <a:pt x="13900" y="12471"/>
                  <a:pt x="13904" y="12473"/>
                  <a:pt x="13908" y="12473"/>
                </a:cubicBezTo>
                <a:cubicBezTo>
                  <a:pt x="13919" y="12473"/>
                  <a:pt x="13934" y="12460"/>
                  <a:pt x="13976" y="12366"/>
                </a:cubicBezTo>
                <a:cubicBezTo>
                  <a:pt x="14025" y="12171"/>
                  <a:pt x="14098" y="12000"/>
                  <a:pt x="14196" y="11805"/>
                </a:cubicBezTo>
                <a:cubicBezTo>
                  <a:pt x="14415" y="11366"/>
                  <a:pt x="14415" y="11098"/>
                  <a:pt x="14635" y="10707"/>
                </a:cubicBezTo>
                <a:lnTo>
                  <a:pt x="14635" y="10756"/>
                </a:lnTo>
                <a:cubicBezTo>
                  <a:pt x="14708" y="10610"/>
                  <a:pt x="14805" y="10317"/>
                  <a:pt x="14927" y="10073"/>
                </a:cubicBezTo>
                <a:lnTo>
                  <a:pt x="14927" y="10073"/>
                </a:lnTo>
                <a:cubicBezTo>
                  <a:pt x="14903" y="10110"/>
                  <a:pt x="14879" y="10140"/>
                  <a:pt x="14866" y="10140"/>
                </a:cubicBezTo>
                <a:cubicBezTo>
                  <a:pt x="14854" y="10140"/>
                  <a:pt x="14854" y="10110"/>
                  <a:pt x="14879" y="10024"/>
                </a:cubicBezTo>
                <a:cubicBezTo>
                  <a:pt x="15171" y="9439"/>
                  <a:pt x="15293" y="9049"/>
                  <a:pt x="15537" y="8610"/>
                </a:cubicBezTo>
                <a:lnTo>
                  <a:pt x="15635" y="8220"/>
                </a:lnTo>
                <a:lnTo>
                  <a:pt x="15952" y="7488"/>
                </a:lnTo>
                <a:lnTo>
                  <a:pt x="15439" y="6829"/>
                </a:lnTo>
                <a:cubicBezTo>
                  <a:pt x="15391" y="6756"/>
                  <a:pt x="15342" y="6683"/>
                  <a:pt x="15269" y="6634"/>
                </a:cubicBezTo>
                <a:lnTo>
                  <a:pt x="15074" y="6439"/>
                </a:lnTo>
                <a:lnTo>
                  <a:pt x="14879" y="6268"/>
                </a:lnTo>
                <a:lnTo>
                  <a:pt x="14561" y="6000"/>
                </a:lnTo>
                <a:lnTo>
                  <a:pt x="14122" y="6146"/>
                </a:lnTo>
                <a:cubicBezTo>
                  <a:pt x="13976" y="6195"/>
                  <a:pt x="13830" y="6244"/>
                  <a:pt x="13683" y="6317"/>
                </a:cubicBezTo>
                <a:lnTo>
                  <a:pt x="12757" y="6707"/>
                </a:lnTo>
                <a:cubicBezTo>
                  <a:pt x="12610" y="6781"/>
                  <a:pt x="12464" y="6854"/>
                  <a:pt x="12318" y="6927"/>
                </a:cubicBezTo>
                <a:lnTo>
                  <a:pt x="11854" y="7146"/>
                </a:lnTo>
                <a:lnTo>
                  <a:pt x="11366" y="7390"/>
                </a:lnTo>
                <a:lnTo>
                  <a:pt x="10610" y="7781"/>
                </a:lnTo>
                <a:cubicBezTo>
                  <a:pt x="10488" y="7829"/>
                  <a:pt x="10391" y="7878"/>
                  <a:pt x="10293" y="7927"/>
                </a:cubicBezTo>
                <a:lnTo>
                  <a:pt x="10196" y="7976"/>
                </a:lnTo>
                <a:cubicBezTo>
                  <a:pt x="10147" y="8000"/>
                  <a:pt x="10098" y="8024"/>
                  <a:pt x="10049" y="8049"/>
                </a:cubicBezTo>
                <a:cubicBezTo>
                  <a:pt x="10025" y="8049"/>
                  <a:pt x="9976" y="8073"/>
                  <a:pt x="9952" y="8073"/>
                </a:cubicBezTo>
                <a:lnTo>
                  <a:pt x="9952" y="7951"/>
                </a:lnTo>
                <a:cubicBezTo>
                  <a:pt x="9952" y="7927"/>
                  <a:pt x="9952" y="7854"/>
                  <a:pt x="9976" y="7805"/>
                </a:cubicBezTo>
                <a:cubicBezTo>
                  <a:pt x="10049" y="7439"/>
                  <a:pt x="10123" y="7098"/>
                  <a:pt x="10196" y="6732"/>
                </a:cubicBezTo>
                <a:cubicBezTo>
                  <a:pt x="10269" y="6390"/>
                  <a:pt x="10342" y="6049"/>
                  <a:pt x="10391" y="5732"/>
                </a:cubicBezTo>
                <a:cubicBezTo>
                  <a:pt x="10415" y="5537"/>
                  <a:pt x="10440" y="5366"/>
                  <a:pt x="10488" y="5195"/>
                </a:cubicBezTo>
                <a:cubicBezTo>
                  <a:pt x="10513" y="4951"/>
                  <a:pt x="10562" y="4708"/>
                  <a:pt x="10562" y="4488"/>
                </a:cubicBezTo>
                <a:cubicBezTo>
                  <a:pt x="10635" y="4147"/>
                  <a:pt x="10684" y="3732"/>
                  <a:pt x="10708" y="3317"/>
                </a:cubicBezTo>
                <a:lnTo>
                  <a:pt x="10610" y="3195"/>
                </a:lnTo>
                <a:lnTo>
                  <a:pt x="10513" y="3098"/>
                </a:lnTo>
                <a:lnTo>
                  <a:pt x="10513" y="3098"/>
                </a:lnTo>
                <a:cubicBezTo>
                  <a:pt x="10564" y="3162"/>
                  <a:pt x="10568" y="3193"/>
                  <a:pt x="10546" y="3193"/>
                </a:cubicBezTo>
                <a:cubicBezTo>
                  <a:pt x="10526" y="3193"/>
                  <a:pt x="10486" y="3168"/>
                  <a:pt x="10440" y="3122"/>
                </a:cubicBezTo>
                <a:cubicBezTo>
                  <a:pt x="10049" y="2659"/>
                  <a:pt x="10171" y="2830"/>
                  <a:pt x="10098" y="2756"/>
                </a:cubicBezTo>
                <a:cubicBezTo>
                  <a:pt x="10098" y="2756"/>
                  <a:pt x="10049" y="2732"/>
                  <a:pt x="10001" y="2683"/>
                </a:cubicBezTo>
                <a:cubicBezTo>
                  <a:pt x="9952" y="2659"/>
                  <a:pt x="9879" y="2634"/>
                  <a:pt x="9757" y="2586"/>
                </a:cubicBezTo>
                <a:cubicBezTo>
                  <a:pt x="9635" y="2512"/>
                  <a:pt x="9537" y="2464"/>
                  <a:pt x="9366" y="2366"/>
                </a:cubicBezTo>
                <a:cubicBezTo>
                  <a:pt x="9171" y="2439"/>
                  <a:pt x="8976" y="2488"/>
                  <a:pt x="8757" y="2561"/>
                </a:cubicBezTo>
                <a:lnTo>
                  <a:pt x="8391" y="2683"/>
                </a:lnTo>
                <a:cubicBezTo>
                  <a:pt x="8269" y="2732"/>
                  <a:pt x="8147" y="2781"/>
                  <a:pt x="8025" y="2830"/>
                </a:cubicBezTo>
                <a:lnTo>
                  <a:pt x="7635" y="3025"/>
                </a:lnTo>
                <a:cubicBezTo>
                  <a:pt x="7562" y="3049"/>
                  <a:pt x="7513" y="3073"/>
                  <a:pt x="7440" y="3098"/>
                </a:cubicBezTo>
                <a:lnTo>
                  <a:pt x="7318" y="3195"/>
                </a:lnTo>
                <a:cubicBezTo>
                  <a:pt x="7147" y="3269"/>
                  <a:pt x="6976" y="3366"/>
                  <a:pt x="6806" y="3464"/>
                </a:cubicBezTo>
                <a:cubicBezTo>
                  <a:pt x="6440" y="3683"/>
                  <a:pt x="6123" y="3903"/>
                  <a:pt x="5806" y="4147"/>
                </a:cubicBezTo>
                <a:lnTo>
                  <a:pt x="5684" y="4220"/>
                </a:lnTo>
                <a:lnTo>
                  <a:pt x="5635" y="4244"/>
                </a:lnTo>
                <a:lnTo>
                  <a:pt x="5586" y="4293"/>
                </a:lnTo>
                <a:cubicBezTo>
                  <a:pt x="5562" y="4317"/>
                  <a:pt x="5537" y="4342"/>
                  <a:pt x="5513" y="4366"/>
                </a:cubicBezTo>
                <a:cubicBezTo>
                  <a:pt x="5440" y="4415"/>
                  <a:pt x="5391" y="4464"/>
                  <a:pt x="5342" y="4512"/>
                </a:cubicBezTo>
                <a:lnTo>
                  <a:pt x="5318" y="4610"/>
                </a:lnTo>
                <a:lnTo>
                  <a:pt x="5318" y="4634"/>
                </a:lnTo>
                <a:cubicBezTo>
                  <a:pt x="5293" y="4610"/>
                  <a:pt x="5293" y="4586"/>
                  <a:pt x="5293" y="4561"/>
                </a:cubicBezTo>
                <a:cubicBezTo>
                  <a:pt x="5269" y="4512"/>
                  <a:pt x="5269" y="4464"/>
                  <a:pt x="5245" y="4415"/>
                </a:cubicBezTo>
                <a:lnTo>
                  <a:pt x="5269" y="4415"/>
                </a:lnTo>
                <a:cubicBezTo>
                  <a:pt x="5245" y="4366"/>
                  <a:pt x="5245" y="4317"/>
                  <a:pt x="5245" y="4244"/>
                </a:cubicBezTo>
                <a:lnTo>
                  <a:pt x="5245" y="4122"/>
                </a:lnTo>
                <a:cubicBezTo>
                  <a:pt x="5245" y="4098"/>
                  <a:pt x="5245" y="4049"/>
                  <a:pt x="5245" y="4049"/>
                </a:cubicBezTo>
                <a:lnTo>
                  <a:pt x="5245" y="4025"/>
                </a:lnTo>
                <a:lnTo>
                  <a:pt x="5245" y="3951"/>
                </a:lnTo>
                <a:lnTo>
                  <a:pt x="5245" y="3805"/>
                </a:lnTo>
                <a:cubicBezTo>
                  <a:pt x="5245" y="3586"/>
                  <a:pt x="5293" y="3390"/>
                  <a:pt x="5293" y="3195"/>
                </a:cubicBezTo>
                <a:cubicBezTo>
                  <a:pt x="5342" y="2830"/>
                  <a:pt x="5367" y="2488"/>
                  <a:pt x="5391" y="2171"/>
                </a:cubicBezTo>
                <a:cubicBezTo>
                  <a:pt x="5440" y="1854"/>
                  <a:pt x="5464" y="1561"/>
                  <a:pt x="5488" y="1317"/>
                </a:cubicBezTo>
                <a:cubicBezTo>
                  <a:pt x="5513" y="1073"/>
                  <a:pt x="5513" y="903"/>
                  <a:pt x="5513" y="756"/>
                </a:cubicBezTo>
                <a:lnTo>
                  <a:pt x="5513" y="756"/>
                </a:lnTo>
                <a:lnTo>
                  <a:pt x="5488" y="903"/>
                </a:lnTo>
                <a:lnTo>
                  <a:pt x="5488" y="781"/>
                </a:lnTo>
                <a:cubicBezTo>
                  <a:pt x="5196" y="537"/>
                  <a:pt x="5220" y="464"/>
                  <a:pt x="5074" y="269"/>
                </a:cubicBezTo>
                <a:cubicBezTo>
                  <a:pt x="5069" y="278"/>
                  <a:pt x="5062" y="282"/>
                  <a:pt x="5051" y="282"/>
                </a:cubicBezTo>
                <a:cubicBezTo>
                  <a:pt x="5006" y="282"/>
                  <a:pt x="4914" y="202"/>
                  <a:pt x="4854" y="122"/>
                </a:cubicBezTo>
                <a:lnTo>
                  <a:pt x="4830" y="73"/>
                </a:lnTo>
                <a:lnTo>
                  <a:pt x="4781" y="73"/>
                </a:lnTo>
                <a:cubicBezTo>
                  <a:pt x="4659" y="49"/>
                  <a:pt x="4562" y="49"/>
                  <a:pt x="4440" y="49"/>
                </a:cubicBezTo>
                <a:lnTo>
                  <a:pt x="4196" y="49"/>
                </a:lnTo>
                <a:lnTo>
                  <a:pt x="3928" y="0"/>
                </a:lnTo>
                <a:close/>
                <a:moveTo>
                  <a:pt x="13513" y="13209"/>
                </a:moveTo>
                <a:cubicBezTo>
                  <a:pt x="13497" y="13237"/>
                  <a:pt x="13481" y="13265"/>
                  <a:pt x="13464" y="13293"/>
                </a:cubicBezTo>
                <a:cubicBezTo>
                  <a:pt x="13481" y="13267"/>
                  <a:pt x="13498" y="13239"/>
                  <a:pt x="13513" y="1320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8" name="Google Shape;678;p20"/>
          <p:cNvGrpSpPr/>
          <p:nvPr/>
        </p:nvGrpSpPr>
        <p:grpSpPr>
          <a:xfrm>
            <a:off x="-471103" y="1399597"/>
            <a:ext cx="967449" cy="1216804"/>
            <a:chOff x="632000" y="3011150"/>
            <a:chExt cx="212225" cy="266925"/>
          </a:xfrm>
        </p:grpSpPr>
        <p:sp>
          <p:nvSpPr>
            <p:cNvPr id="679" name="Google Shape;679;p20"/>
            <p:cNvSpPr/>
            <p:nvPr/>
          </p:nvSpPr>
          <p:spPr>
            <a:xfrm>
              <a:off x="767375" y="3031875"/>
              <a:ext cx="25" cy="3675"/>
            </a:xfrm>
            <a:custGeom>
              <a:avLst/>
              <a:gdLst/>
              <a:ahLst/>
              <a:cxnLst/>
              <a:rect l="l" t="t" r="r" b="b"/>
              <a:pathLst>
                <a:path w="1" h="147" extrusionOk="0">
                  <a:moveTo>
                    <a:pt x="0" y="147"/>
                  </a:moveTo>
                  <a:lnTo>
                    <a:pt x="0" y="0"/>
                  </a:lnTo>
                  <a:cubicBezTo>
                    <a:pt x="0" y="49"/>
                    <a:pt x="0" y="98"/>
                    <a:pt x="0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0"/>
            <p:cNvSpPr/>
            <p:nvPr/>
          </p:nvSpPr>
          <p:spPr>
            <a:xfrm>
              <a:off x="701525" y="3033700"/>
              <a:ext cx="25" cy="3075"/>
            </a:xfrm>
            <a:custGeom>
              <a:avLst/>
              <a:gdLst/>
              <a:ahLst/>
              <a:cxnLst/>
              <a:rect l="l" t="t" r="r" b="b"/>
              <a:pathLst>
                <a:path w="1" h="123" extrusionOk="0">
                  <a:moveTo>
                    <a:pt x="0" y="123"/>
                  </a:moveTo>
                  <a:lnTo>
                    <a:pt x="0" y="1"/>
                  </a:lnTo>
                  <a:cubicBezTo>
                    <a:pt x="0" y="49"/>
                    <a:pt x="0" y="74"/>
                    <a:pt x="0" y="1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0"/>
            <p:cNvSpPr/>
            <p:nvPr/>
          </p:nvSpPr>
          <p:spPr>
            <a:xfrm>
              <a:off x="632000" y="3030050"/>
              <a:ext cx="25" cy="1850"/>
            </a:xfrm>
            <a:custGeom>
              <a:avLst/>
              <a:gdLst/>
              <a:ahLst/>
              <a:cxnLst/>
              <a:rect l="l" t="t" r="r" b="b"/>
              <a:pathLst>
                <a:path w="1" h="74" extrusionOk="0">
                  <a:moveTo>
                    <a:pt x="1" y="73"/>
                  </a:moveTo>
                  <a:lnTo>
                    <a:pt x="1" y="0"/>
                  </a:lnTo>
                  <a:cubicBezTo>
                    <a:pt x="1" y="25"/>
                    <a:pt x="1" y="49"/>
                    <a:pt x="1" y="7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0"/>
            <p:cNvSpPr/>
            <p:nvPr/>
          </p:nvSpPr>
          <p:spPr>
            <a:xfrm>
              <a:off x="649075" y="3150175"/>
              <a:ext cx="650" cy="1850"/>
            </a:xfrm>
            <a:custGeom>
              <a:avLst/>
              <a:gdLst/>
              <a:ahLst/>
              <a:cxnLst/>
              <a:rect l="l" t="t" r="r" b="b"/>
              <a:pathLst>
                <a:path w="26" h="74" extrusionOk="0">
                  <a:moveTo>
                    <a:pt x="25" y="0"/>
                  </a:moveTo>
                  <a:cubicBezTo>
                    <a:pt x="1" y="0"/>
                    <a:pt x="1" y="49"/>
                    <a:pt x="1" y="73"/>
                  </a:cubicBezTo>
                  <a:cubicBezTo>
                    <a:pt x="1" y="49"/>
                    <a:pt x="25" y="24"/>
                    <a:pt x="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0"/>
            <p:cNvSpPr/>
            <p:nvPr/>
          </p:nvSpPr>
          <p:spPr>
            <a:xfrm>
              <a:off x="649075" y="3152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0"/>
            <p:cNvSpPr/>
            <p:nvPr/>
          </p:nvSpPr>
          <p:spPr>
            <a:xfrm>
              <a:off x="646025" y="3144675"/>
              <a:ext cx="48800" cy="52925"/>
            </a:xfrm>
            <a:custGeom>
              <a:avLst/>
              <a:gdLst/>
              <a:ahLst/>
              <a:cxnLst/>
              <a:rect l="l" t="t" r="r" b="b"/>
              <a:pathLst>
                <a:path w="1952" h="2117" extrusionOk="0">
                  <a:moveTo>
                    <a:pt x="1049" y="0"/>
                  </a:moveTo>
                  <a:lnTo>
                    <a:pt x="635" y="98"/>
                  </a:lnTo>
                  <a:cubicBezTo>
                    <a:pt x="586" y="147"/>
                    <a:pt x="562" y="220"/>
                    <a:pt x="537" y="293"/>
                  </a:cubicBezTo>
                  <a:cubicBezTo>
                    <a:pt x="537" y="293"/>
                    <a:pt x="537" y="293"/>
                    <a:pt x="537" y="318"/>
                  </a:cubicBezTo>
                  <a:cubicBezTo>
                    <a:pt x="447" y="287"/>
                    <a:pt x="347" y="267"/>
                    <a:pt x="267" y="267"/>
                  </a:cubicBezTo>
                  <a:cubicBezTo>
                    <a:pt x="217" y="267"/>
                    <a:pt x="175" y="275"/>
                    <a:pt x="147" y="293"/>
                  </a:cubicBezTo>
                  <a:lnTo>
                    <a:pt x="147" y="318"/>
                  </a:lnTo>
                  <a:cubicBezTo>
                    <a:pt x="123" y="342"/>
                    <a:pt x="147" y="366"/>
                    <a:pt x="123" y="366"/>
                  </a:cubicBezTo>
                  <a:cubicBezTo>
                    <a:pt x="123" y="391"/>
                    <a:pt x="123" y="391"/>
                    <a:pt x="123" y="415"/>
                  </a:cubicBezTo>
                  <a:cubicBezTo>
                    <a:pt x="123" y="440"/>
                    <a:pt x="110" y="440"/>
                    <a:pt x="98" y="440"/>
                  </a:cubicBezTo>
                  <a:cubicBezTo>
                    <a:pt x="86" y="440"/>
                    <a:pt x="74" y="440"/>
                    <a:pt x="74" y="464"/>
                  </a:cubicBezTo>
                  <a:cubicBezTo>
                    <a:pt x="25" y="683"/>
                    <a:pt x="1" y="927"/>
                    <a:pt x="1" y="1147"/>
                  </a:cubicBezTo>
                  <a:cubicBezTo>
                    <a:pt x="25" y="1220"/>
                    <a:pt x="25" y="1293"/>
                    <a:pt x="50" y="1366"/>
                  </a:cubicBezTo>
                  <a:cubicBezTo>
                    <a:pt x="50" y="1391"/>
                    <a:pt x="50" y="1391"/>
                    <a:pt x="50" y="1415"/>
                  </a:cubicBezTo>
                  <a:cubicBezTo>
                    <a:pt x="50" y="1415"/>
                    <a:pt x="98" y="1513"/>
                    <a:pt x="147" y="1635"/>
                  </a:cubicBezTo>
                  <a:cubicBezTo>
                    <a:pt x="196" y="1708"/>
                    <a:pt x="245" y="1781"/>
                    <a:pt x="293" y="1854"/>
                  </a:cubicBezTo>
                  <a:lnTo>
                    <a:pt x="318" y="1854"/>
                  </a:lnTo>
                  <a:cubicBezTo>
                    <a:pt x="415" y="1927"/>
                    <a:pt x="318" y="1903"/>
                    <a:pt x="415" y="1976"/>
                  </a:cubicBezTo>
                  <a:cubicBezTo>
                    <a:pt x="440" y="1976"/>
                    <a:pt x="489" y="2000"/>
                    <a:pt x="513" y="2025"/>
                  </a:cubicBezTo>
                  <a:cubicBezTo>
                    <a:pt x="537" y="2049"/>
                    <a:pt x="562" y="2049"/>
                    <a:pt x="610" y="2074"/>
                  </a:cubicBezTo>
                  <a:cubicBezTo>
                    <a:pt x="610" y="2074"/>
                    <a:pt x="659" y="2098"/>
                    <a:pt x="635" y="2098"/>
                  </a:cubicBezTo>
                  <a:cubicBezTo>
                    <a:pt x="635" y="2106"/>
                    <a:pt x="640" y="2109"/>
                    <a:pt x="649" y="2109"/>
                  </a:cubicBezTo>
                  <a:cubicBezTo>
                    <a:pt x="667" y="2109"/>
                    <a:pt x="700" y="2098"/>
                    <a:pt x="732" y="2098"/>
                  </a:cubicBezTo>
                  <a:cubicBezTo>
                    <a:pt x="757" y="2098"/>
                    <a:pt x="732" y="2098"/>
                    <a:pt x="732" y="2074"/>
                  </a:cubicBezTo>
                  <a:lnTo>
                    <a:pt x="806" y="2074"/>
                  </a:lnTo>
                  <a:cubicBezTo>
                    <a:pt x="822" y="2074"/>
                    <a:pt x="827" y="2096"/>
                    <a:pt x="822" y="2103"/>
                  </a:cubicBezTo>
                  <a:lnTo>
                    <a:pt x="822" y="2103"/>
                  </a:lnTo>
                  <a:cubicBezTo>
                    <a:pt x="816" y="2101"/>
                    <a:pt x="811" y="2100"/>
                    <a:pt x="806" y="2098"/>
                  </a:cubicBezTo>
                  <a:lnTo>
                    <a:pt x="806" y="2098"/>
                  </a:lnTo>
                  <a:cubicBezTo>
                    <a:pt x="810" y="2103"/>
                    <a:pt x="814" y="2105"/>
                    <a:pt x="817" y="2105"/>
                  </a:cubicBezTo>
                  <a:cubicBezTo>
                    <a:pt x="819" y="2105"/>
                    <a:pt x="821" y="2104"/>
                    <a:pt x="822" y="2103"/>
                  </a:cubicBezTo>
                  <a:lnTo>
                    <a:pt x="822" y="2103"/>
                  </a:lnTo>
                  <a:cubicBezTo>
                    <a:pt x="854" y="2112"/>
                    <a:pt x="891" y="2116"/>
                    <a:pt x="928" y="2116"/>
                  </a:cubicBezTo>
                  <a:cubicBezTo>
                    <a:pt x="970" y="2116"/>
                    <a:pt x="1013" y="2110"/>
                    <a:pt x="1049" y="2098"/>
                  </a:cubicBezTo>
                  <a:cubicBezTo>
                    <a:pt x="1171" y="2074"/>
                    <a:pt x="1269" y="2049"/>
                    <a:pt x="1367" y="2000"/>
                  </a:cubicBezTo>
                  <a:cubicBezTo>
                    <a:pt x="1537" y="1903"/>
                    <a:pt x="1684" y="1781"/>
                    <a:pt x="1781" y="1610"/>
                  </a:cubicBezTo>
                  <a:cubicBezTo>
                    <a:pt x="1757" y="1610"/>
                    <a:pt x="1732" y="1683"/>
                    <a:pt x="1708" y="1683"/>
                  </a:cubicBezTo>
                  <a:cubicBezTo>
                    <a:pt x="1708" y="1635"/>
                    <a:pt x="1757" y="1635"/>
                    <a:pt x="1757" y="1586"/>
                  </a:cubicBezTo>
                  <a:cubicBezTo>
                    <a:pt x="1757" y="1561"/>
                    <a:pt x="1806" y="1513"/>
                    <a:pt x="1854" y="1513"/>
                  </a:cubicBezTo>
                  <a:lnTo>
                    <a:pt x="1854" y="1488"/>
                  </a:lnTo>
                  <a:lnTo>
                    <a:pt x="1879" y="1464"/>
                  </a:lnTo>
                  <a:cubicBezTo>
                    <a:pt x="1903" y="1366"/>
                    <a:pt x="1903" y="1342"/>
                    <a:pt x="1928" y="1342"/>
                  </a:cubicBezTo>
                  <a:cubicBezTo>
                    <a:pt x="1928" y="1293"/>
                    <a:pt x="1952" y="1269"/>
                    <a:pt x="1952" y="1220"/>
                  </a:cubicBezTo>
                  <a:cubicBezTo>
                    <a:pt x="1952" y="1147"/>
                    <a:pt x="1952" y="1074"/>
                    <a:pt x="1952" y="1000"/>
                  </a:cubicBezTo>
                  <a:cubicBezTo>
                    <a:pt x="1952" y="1000"/>
                    <a:pt x="1952" y="1011"/>
                    <a:pt x="1945" y="1011"/>
                  </a:cubicBezTo>
                  <a:cubicBezTo>
                    <a:pt x="1941" y="1011"/>
                    <a:pt x="1936" y="1009"/>
                    <a:pt x="1928" y="1000"/>
                  </a:cubicBezTo>
                  <a:cubicBezTo>
                    <a:pt x="1903" y="976"/>
                    <a:pt x="1903" y="927"/>
                    <a:pt x="1928" y="903"/>
                  </a:cubicBezTo>
                  <a:cubicBezTo>
                    <a:pt x="1949" y="903"/>
                    <a:pt x="1913" y="826"/>
                    <a:pt x="1888" y="826"/>
                  </a:cubicBezTo>
                  <a:cubicBezTo>
                    <a:pt x="1884" y="826"/>
                    <a:pt x="1881" y="827"/>
                    <a:pt x="1879" y="830"/>
                  </a:cubicBezTo>
                  <a:cubicBezTo>
                    <a:pt x="1879" y="830"/>
                    <a:pt x="1879" y="767"/>
                    <a:pt x="1891" y="767"/>
                  </a:cubicBezTo>
                  <a:cubicBezTo>
                    <a:pt x="1894" y="767"/>
                    <a:pt x="1898" y="771"/>
                    <a:pt x="1903" y="781"/>
                  </a:cubicBezTo>
                  <a:cubicBezTo>
                    <a:pt x="1903" y="757"/>
                    <a:pt x="1879" y="732"/>
                    <a:pt x="1879" y="732"/>
                  </a:cubicBezTo>
                  <a:lnTo>
                    <a:pt x="1879" y="781"/>
                  </a:lnTo>
                  <a:cubicBezTo>
                    <a:pt x="1830" y="683"/>
                    <a:pt x="1830" y="635"/>
                    <a:pt x="1806" y="610"/>
                  </a:cubicBezTo>
                  <a:lnTo>
                    <a:pt x="1806" y="635"/>
                  </a:lnTo>
                  <a:cubicBezTo>
                    <a:pt x="1781" y="586"/>
                    <a:pt x="1757" y="561"/>
                    <a:pt x="1757" y="537"/>
                  </a:cubicBezTo>
                  <a:lnTo>
                    <a:pt x="1757" y="537"/>
                  </a:lnTo>
                  <a:lnTo>
                    <a:pt x="1806" y="561"/>
                  </a:lnTo>
                  <a:cubicBezTo>
                    <a:pt x="1757" y="513"/>
                    <a:pt x="1732" y="464"/>
                    <a:pt x="1684" y="415"/>
                  </a:cubicBezTo>
                  <a:lnTo>
                    <a:pt x="1684" y="440"/>
                  </a:lnTo>
                  <a:cubicBezTo>
                    <a:pt x="1635" y="415"/>
                    <a:pt x="1562" y="318"/>
                    <a:pt x="1464" y="269"/>
                  </a:cubicBezTo>
                  <a:cubicBezTo>
                    <a:pt x="1391" y="196"/>
                    <a:pt x="1318" y="171"/>
                    <a:pt x="1245" y="147"/>
                  </a:cubicBezTo>
                  <a:lnTo>
                    <a:pt x="1245" y="171"/>
                  </a:lnTo>
                  <a:lnTo>
                    <a:pt x="1196" y="147"/>
                  </a:lnTo>
                  <a:cubicBezTo>
                    <a:pt x="1196" y="147"/>
                    <a:pt x="1245" y="122"/>
                    <a:pt x="1245" y="122"/>
                  </a:cubicBezTo>
                  <a:cubicBezTo>
                    <a:pt x="1245" y="122"/>
                    <a:pt x="1147" y="49"/>
                    <a:pt x="10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0"/>
            <p:cNvSpPr/>
            <p:nvPr/>
          </p:nvSpPr>
          <p:spPr>
            <a:xfrm>
              <a:off x="798475" y="3083700"/>
              <a:ext cx="45750" cy="48200"/>
            </a:xfrm>
            <a:custGeom>
              <a:avLst/>
              <a:gdLst/>
              <a:ahLst/>
              <a:cxnLst/>
              <a:rect l="l" t="t" r="r" b="b"/>
              <a:pathLst>
                <a:path w="1830" h="1928" extrusionOk="0">
                  <a:moveTo>
                    <a:pt x="927" y="1"/>
                  </a:moveTo>
                  <a:lnTo>
                    <a:pt x="512" y="25"/>
                  </a:lnTo>
                  <a:lnTo>
                    <a:pt x="439" y="98"/>
                  </a:lnTo>
                  <a:lnTo>
                    <a:pt x="390" y="98"/>
                  </a:lnTo>
                  <a:cubicBezTo>
                    <a:pt x="366" y="98"/>
                    <a:pt x="342" y="122"/>
                    <a:pt x="317" y="122"/>
                  </a:cubicBezTo>
                  <a:lnTo>
                    <a:pt x="244" y="171"/>
                  </a:lnTo>
                  <a:cubicBezTo>
                    <a:pt x="206" y="190"/>
                    <a:pt x="182" y="210"/>
                    <a:pt x="162" y="229"/>
                  </a:cubicBezTo>
                  <a:lnTo>
                    <a:pt x="162" y="229"/>
                  </a:lnTo>
                  <a:cubicBezTo>
                    <a:pt x="165" y="226"/>
                    <a:pt x="168" y="223"/>
                    <a:pt x="171" y="220"/>
                  </a:cubicBezTo>
                  <a:lnTo>
                    <a:pt x="171" y="220"/>
                  </a:lnTo>
                  <a:lnTo>
                    <a:pt x="146" y="244"/>
                  </a:lnTo>
                  <a:cubicBezTo>
                    <a:pt x="152" y="239"/>
                    <a:pt x="157" y="234"/>
                    <a:pt x="162" y="229"/>
                  </a:cubicBezTo>
                  <a:lnTo>
                    <a:pt x="162" y="229"/>
                  </a:lnTo>
                  <a:cubicBezTo>
                    <a:pt x="96" y="299"/>
                    <a:pt x="72" y="369"/>
                    <a:pt x="49" y="440"/>
                  </a:cubicBezTo>
                  <a:cubicBezTo>
                    <a:pt x="49" y="464"/>
                    <a:pt x="25" y="488"/>
                    <a:pt x="0" y="513"/>
                  </a:cubicBezTo>
                  <a:lnTo>
                    <a:pt x="0" y="561"/>
                  </a:lnTo>
                  <a:lnTo>
                    <a:pt x="0" y="610"/>
                  </a:lnTo>
                  <a:cubicBezTo>
                    <a:pt x="0" y="610"/>
                    <a:pt x="49" y="635"/>
                    <a:pt x="49" y="683"/>
                  </a:cubicBezTo>
                  <a:cubicBezTo>
                    <a:pt x="73" y="708"/>
                    <a:pt x="73" y="732"/>
                    <a:pt x="98" y="757"/>
                  </a:cubicBezTo>
                  <a:cubicBezTo>
                    <a:pt x="73" y="903"/>
                    <a:pt x="98" y="1049"/>
                    <a:pt x="146" y="1196"/>
                  </a:cubicBezTo>
                  <a:cubicBezTo>
                    <a:pt x="171" y="1342"/>
                    <a:pt x="244" y="1464"/>
                    <a:pt x="317" y="1561"/>
                  </a:cubicBezTo>
                  <a:cubicBezTo>
                    <a:pt x="415" y="1708"/>
                    <a:pt x="561" y="1830"/>
                    <a:pt x="707" y="1927"/>
                  </a:cubicBezTo>
                  <a:lnTo>
                    <a:pt x="1146" y="1927"/>
                  </a:lnTo>
                  <a:cubicBezTo>
                    <a:pt x="1244" y="1854"/>
                    <a:pt x="1317" y="1781"/>
                    <a:pt x="1390" y="1732"/>
                  </a:cubicBezTo>
                  <a:cubicBezTo>
                    <a:pt x="1464" y="1708"/>
                    <a:pt x="1512" y="1659"/>
                    <a:pt x="1561" y="1586"/>
                  </a:cubicBezTo>
                  <a:lnTo>
                    <a:pt x="1561" y="1586"/>
                  </a:lnTo>
                  <a:cubicBezTo>
                    <a:pt x="1553" y="1594"/>
                    <a:pt x="1548" y="1597"/>
                    <a:pt x="1545" y="1597"/>
                  </a:cubicBezTo>
                  <a:cubicBezTo>
                    <a:pt x="1539" y="1597"/>
                    <a:pt x="1545" y="1586"/>
                    <a:pt x="1561" y="1586"/>
                  </a:cubicBezTo>
                  <a:cubicBezTo>
                    <a:pt x="1585" y="1561"/>
                    <a:pt x="1634" y="1513"/>
                    <a:pt x="1634" y="1513"/>
                  </a:cubicBezTo>
                  <a:cubicBezTo>
                    <a:pt x="1634" y="1513"/>
                    <a:pt x="1634" y="1513"/>
                    <a:pt x="1683" y="1415"/>
                  </a:cubicBezTo>
                  <a:cubicBezTo>
                    <a:pt x="1707" y="1391"/>
                    <a:pt x="1707" y="1342"/>
                    <a:pt x="1732" y="1318"/>
                  </a:cubicBezTo>
                  <a:cubicBezTo>
                    <a:pt x="1756" y="1269"/>
                    <a:pt x="1781" y="1196"/>
                    <a:pt x="1805" y="1147"/>
                  </a:cubicBezTo>
                  <a:cubicBezTo>
                    <a:pt x="1829" y="1001"/>
                    <a:pt x="1829" y="854"/>
                    <a:pt x="1781" y="708"/>
                  </a:cubicBezTo>
                  <a:cubicBezTo>
                    <a:pt x="1707" y="586"/>
                    <a:pt x="1634" y="464"/>
                    <a:pt x="1512" y="366"/>
                  </a:cubicBezTo>
                  <a:cubicBezTo>
                    <a:pt x="1464" y="342"/>
                    <a:pt x="1415" y="318"/>
                    <a:pt x="1390" y="269"/>
                  </a:cubicBezTo>
                  <a:lnTo>
                    <a:pt x="1317" y="220"/>
                  </a:lnTo>
                  <a:lnTo>
                    <a:pt x="1244" y="220"/>
                  </a:lnTo>
                  <a:cubicBezTo>
                    <a:pt x="1220" y="171"/>
                    <a:pt x="1195" y="147"/>
                    <a:pt x="1171" y="122"/>
                  </a:cubicBezTo>
                  <a:lnTo>
                    <a:pt x="1122" y="98"/>
                  </a:lnTo>
                  <a:cubicBezTo>
                    <a:pt x="1049" y="49"/>
                    <a:pt x="1000" y="25"/>
                    <a:pt x="9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0"/>
            <p:cNvSpPr/>
            <p:nvPr/>
          </p:nvSpPr>
          <p:spPr>
            <a:xfrm>
              <a:off x="802125" y="3090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0"/>
            <p:cNvSpPr/>
            <p:nvPr/>
          </p:nvSpPr>
          <p:spPr>
            <a:xfrm>
              <a:off x="713700" y="3105650"/>
              <a:ext cx="50025" cy="51850"/>
            </a:xfrm>
            <a:custGeom>
              <a:avLst/>
              <a:gdLst/>
              <a:ahLst/>
              <a:cxnLst/>
              <a:rect l="l" t="t" r="r" b="b"/>
              <a:pathLst>
                <a:path w="2001" h="2074" extrusionOk="0">
                  <a:moveTo>
                    <a:pt x="1001" y="1"/>
                  </a:moveTo>
                  <a:cubicBezTo>
                    <a:pt x="928" y="25"/>
                    <a:pt x="879" y="25"/>
                    <a:pt x="830" y="49"/>
                  </a:cubicBezTo>
                  <a:lnTo>
                    <a:pt x="684" y="123"/>
                  </a:lnTo>
                  <a:lnTo>
                    <a:pt x="660" y="123"/>
                  </a:lnTo>
                  <a:cubicBezTo>
                    <a:pt x="538" y="123"/>
                    <a:pt x="416" y="147"/>
                    <a:pt x="318" y="220"/>
                  </a:cubicBezTo>
                  <a:cubicBezTo>
                    <a:pt x="220" y="269"/>
                    <a:pt x="147" y="366"/>
                    <a:pt x="99" y="464"/>
                  </a:cubicBezTo>
                  <a:cubicBezTo>
                    <a:pt x="50" y="537"/>
                    <a:pt x="50" y="610"/>
                    <a:pt x="25" y="683"/>
                  </a:cubicBezTo>
                  <a:lnTo>
                    <a:pt x="25" y="659"/>
                  </a:lnTo>
                  <a:cubicBezTo>
                    <a:pt x="25" y="805"/>
                    <a:pt x="1" y="781"/>
                    <a:pt x="25" y="903"/>
                  </a:cubicBezTo>
                  <a:cubicBezTo>
                    <a:pt x="50" y="903"/>
                    <a:pt x="99" y="1025"/>
                    <a:pt x="123" y="1049"/>
                  </a:cubicBezTo>
                  <a:lnTo>
                    <a:pt x="196" y="1196"/>
                  </a:lnTo>
                  <a:cubicBezTo>
                    <a:pt x="220" y="1244"/>
                    <a:pt x="245" y="1293"/>
                    <a:pt x="245" y="1318"/>
                  </a:cubicBezTo>
                  <a:cubicBezTo>
                    <a:pt x="294" y="1391"/>
                    <a:pt x="367" y="1488"/>
                    <a:pt x="391" y="1537"/>
                  </a:cubicBezTo>
                  <a:cubicBezTo>
                    <a:pt x="440" y="1659"/>
                    <a:pt x="513" y="1781"/>
                    <a:pt x="586" y="1879"/>
                  </a:cubicBezTo>
                  <a:lnTo>
                    <a:pt x="586" y="2001"/>
                  </a:lnTo>
                  <a:cubicBezTo>
                    <a:pt x="660" y="1976"/>
                    <a:pt x="708" y="1927"/>
                    <a:pt x="757" y="1903"/>
                  </a:cubicBezTo>
                  <a:cubicBezTo>
                    <a:pt x="903" y="2025"/>
                    <a:pt x="1099" y="2074"/>
                    <a:pt x="1294" y="2074"/>
                  </a:cubicBezTo>
                  <a:cubicBezTo>
                    <a:pt x="1440" y="2049"/>
                    <a:pt x="1611" y="1976"/>
                    <a:pt x="1708" y="1854"/>
                  </a:cubicBezTo>
                  <a:lnTo>
                    <a:pt x="1830" y="1757"/>
                  </a:lnTo>
                  <a:lnTo>
                    <a:pt x="1928" y="1635"/>
                  </a:lnTo>
                  <a:lnTo>
                    <a:pt x="1928" y="1635"/>
                  </a:lnTo>
                  <a:cubicBezTo>
                    <a:pt x="1909" y="1653"/>
                    <a:pt x="1898" y="1661"/>
                    <a:pt x="1893" y="1661"/>
                  </a:cubicBezTo>
                  <a:cubicBezTo>
                    <a:pt x="1886" y="1661"/>
                    <a:pt x="1898" y="1640"/>
                    <a:pt x="1928" y="1610"/>
                  </a:cubicBezTo>
                  <a:cubicBezTo>
                    <a:pt x="1977" y="1513"/>
                    <a:pt x="1977" y="1488"/>
                    <a:pt x="1977" y="1488"/>
                  </a:cubicBezTo>
                  <a:lnTo>
                    <a:pt x="1977" y="1488"/>
                  </a:lnTo>
                  <a:cubicBezTo>
                    <a:pt x="1977" y="1488"/>
                    <a:pt x="1975" y="1490"/>
                    <a:pt x="1973" y="1490"/>
                  </a:cubicBezTo>
                  <a:cubicBezTo>
                    <a:pt x="1967" y="1490"/>
                    <a:pt x="1958" y="1476"/>
                    <a:pt x="1977" y="1366"/>
                  </a:cubicBezTo>
                  <a:cubicBezTo>
                    <a:pt x="2001" y="1244"/>
                    <a:pt x="2001" y="1122"/>
                    <a:pt x="1977" y="1001"/>
                  </a:cubicBezTo>
                  <a:cubicBezTo>
                    <a:pt x="1928" y="854"/>
                    <a:pt x="1855" y="732"/>
                    <a:pt x="1757" y="610"/>
                  </a:cubicBezTo>
                  <a:cubicBezTo>
                    <a:pt x="1757" y="562"/>
                    <a:pt x="1733" y="513"/>
                    <a:pt x="1708" y="464"/>
                  </a:cubicBezTo>
                  <a:lnTo>
                    <a:pt x="1659" y="391"/>
                  </a:lnTo>
                  <a:cubicBezTo>
                    <a:pt x="1659" y="391"/>
                    <a:pt x="1659" y="366"/>
                    <a:pt x="1635" y="342"/>
                  </a:cubicBezTo>
                  <a:cubicBezTo>
                    <a:pt x="1635" y="318"/>
                    <a:pt x="1611" y="293"/>
                    <a:pt x="1586" y="269"/>
                  </a:cubicBezTo>
                  <a:cubicBezTo>
                    <a:pt x="1586" y="244"/>
                    <a:pt x="1562" y="220"/>
                    <a:pt x="1562" y="220"/>
                  </a:cubicBezTo>
                  <a:cubicBezTo>
                    <a:pt x="1538" y="196"/>
                    <a:pt x="1513" y="171"/>
                    <a:pt x="1513" y="171"/>
                  </a:cubicBezTo>
                  <a:cubicBezTo>
                    <a:pt x="1464" y="123"/>
                    <a:pt x="1416" y="98"/>
                    <a:pt x="1367" y="74"/>
                  </a:cubicBezTo>
                  <a:cubicBezTo>
                    <a:pt x="1318" y="49"/>
                    <a:pt x="1245" y="25"/>
                    <a:pt x="11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0"/>
            <p:cNvSpPr/>
            <p:nvPr/>
          </p:nvSpPr>
          <p:spPr>
            <a:xfrm>
              <a:off x="790550" y="3185225"/>
              <a:ext cx="48175" cy="56225"/>
            </a:xfrm>
            <a:custGeom>
              <a:avLst/>
              <a:gdLst/>
              <a:ahLst/>
              <a:cxnLst/>
              <a:rect l="l" t="t" r="r" b="b"/>
              <a:pathLst>
                <a:path w="1927" h="2249" extrusionOk="0">
                  <a:moveTo>
                    <a:pt x="829" y="988"/>
                  </a:moveTo>
                  <a:cubicBezTo>
                    <a:pt x="829" y="988"/>
                    <a:pt x="829" y="1013"/>
                    <a:pt x="854" y="1013"/>
                  </a:cubicBezTo>
                  <a:cubicBezTo>
                    <a:pt x="854" y="1037"/>
                    <a:pt x="854" y="1037"/>
                    <a:pt x="829" y="1037"/>
                  </a:cubicBezTo>
                  <a:cubicBezTo>
                    <a:pt x="805" y="1037"/>
                    <a:pt x="829" y="1013"/>
                    <a:pt x="829" y="988"/>
                  </a:cubicBezTo>
                  <a:close/>
                  <a:moveTo>
                    <a:pt x="735" y="0"/>
                  </a:moveTo>
                  <a:cubicBezTo>
                    <a:pt x="665" y="0"/>
                    <a:pt x="598" y="13"/>
                    <a:pt x="537" y="37"/>
                  </a:cubicBezTo>
                  <a:cubicBezTo>
                    <a:pt x="366" y="135"/>
                    <a:pt x="220" y="281"/>
                    <a:pt x="171" y="452"/>
                  </a:cubicBezTo>
                  <a:lnTo>
                    <a:pt x="171" y="427"/>
                  </a:lnTo>
                  <a:cubicBezTo>
                    <a:pt x="122" y="500"/>
                    <a:pt x="98" y="598"/>
                    <a:pt x="73" y="671"/>
                  </a:cubicBezTo>
                  <a:cubicBezTo>
                    <a:pt x="73" y="720"/>
                    <a:pt x="49" y="769"/>
                    <a:pt x="49" y="817"/>
                  </a:cubicBezTo>
                  <a:cubicBezTo>
                    <a:pt x="49" y="866"/>
                    <a:pt x="49" y="939"/>
                    <a:pt x="24" y="988"/>
                  </a:cubicBezTo>
                  <a:cubicBezTo>
                    <a:pt x="0" y="1159"/>
                    <a:pt x="24" y="1354"/>
                    <a:pt x="73" y="1525"/>
                  </a:cubicBezTo>
                  <a:lnTo>
                    <a:pt x="73" y="1500"/>
                  </a:lnTo>
                  <a:cubicBezTo>
                    <a:pt x="98" y="1574"/>
                    <a:pt x="122" y="1671"/>
                    <a:pt x="122" y="1744"/>
                  </a:cubicBezTo>
                  <a:cubicBezTo>
                    <a:pt x="124" y="1742"/>
                    <a:pt x="127" y="1741"/>
                    <a:pt x="130" y="1741"/>
                  </a:cubicBezTo>
                  <a:cubicBezTo>
                    <a:pt x="159" y="1741"/>
                    <a:pt x="222" y="1844"/>
                    <a:pt x="244" y="1866"/>
                  </a:cubicBezTo>
                  <a:cubicBezTo>
                    <a:pt x="293" y="1915"/>
                    <a:pt x="342" y="1964"/>
                    <a:pt x="390" y="1988"/>
                  </a:cubicBezTo>
                  <a:cubicBezTo>
                    <a:pt x="439" y="2037"/>
                    <a:pt x="488" y="2086"/>
                    <a:pt x="561" y="2110"/>
                  </a:cubicBezTo>
                  <a:cubicBezTo>
                    <a:pt x="634" y="2159"/>
                    <a:pt x="683" y="2183"/>
                    <a:pt x="756" y="2208"/>
                  </a:cubicBezTo>
                  <a:lnTo>
                    <a:pt x="854" y="2232"/>
                  </a:lnTo>
                  <a:lnTo>
                    <a:pt x="927" y="2232"/>
                  </a:lnTo>
                  <a:cubicBezTo>
                    <a:pt x="1008" y="2242"/>
                    <a:pt x="1089" y="2248"/>
                    <a:pt x="1169" y="2248"/>
                  </a:cubicBezTo>
                  <a:cubicBezTo>
                    <a:pt x="1284" y="2248"/>
                    <a:pt x="1398" y="2236"/>
                    <a:pt x="1512" y="2208"/>
                  </a:cubicBezTo>
                  <a:lnTo>
                    <a:pt x="1659" y="2208"/>
                  </a:lnTo>
                  <a:cubicBezTo>
                    <a:pt x="1659" y="2086"/>
                    <a:pt x="1659" y="1988"/>
                    <a:pt x="1634" y="1891"/>
                  </a:cubicBezTo>
                  <a:lnTo>
                    <a:pt x="1634" y="1842"/>
                  </a:lnTo>
                  <a:cubicBezTo>
                    <a:pt x="1707" y="1793"/>
                    <a:pt x="1756" y="1720"/>
                    <a:pt x="1805" y="1622"/>
                  </a:cubicBezTo>
                  <a:cubicBezTo>
                    <a:pt x="1854" y="1549"/>
                    <a:pt x="1902" y="1427"/>
                    <a:pt x="1927" y="1330"/>
                  </a:cubicBezTo>
                  <a:lnTo>
                    <a:pt x="1927" y="1330"/>
                  </a:lnTo>
                  <a:cubicBezTo>
                    <a:pt x="1917" y="1350"/>
                    <a:pt x="1911" y="1358"/>
                    <a:pt x="1907" y="1358"/>
                  </a:cubicBezTo>
                  <a:cubicBezTo>
                    <a:pt x="1902" y="1358"/>
                    <a:pt x="1902" y="1344"/>
                    <a:pt x="1902" y="1330"/>
                  </a:cubicBezTo>
                  <a:cubicBezTo>
                    <a:pt x="1927" y="1183"/>
                    <a:pt x="1902" y="1183"/>
                    <a:pt x="1902" y="1183"/>
                  </a:cubicBezTo>
                  <a:cubicBezTo>
                    <a:pt x="1902" y="1159"/>
                    <a:pt x="1902" y="1183"/>
                    <a:pt x="1878" y="1013"/>
                  </a:cubicBezTo>
                  <a:cubicBezTo>
                    <a:pt x="1805" y="744"/>
                    <a:pt x="1659" y="500"/>
                    <a:pt x="1439" y="305"/>
                  </a:cubicBezTo>
                  <a:lnTo>
                    <a:pt x="1342" y="232"/>
                  </a:lnTo>
                  <a:lnTo>
                    <a:pt x="1220" y="159"/>
                  </a:lnTo>
                  <a:cubicBezTo>
                    <a:pt x="1171" y="135"/>
                    <a:pt x="1146" y="110"/>
                    <a:pt x="1098" y="86"/>
                  </a:cubicBezTo>
                  <a:cubicBezTo>
                    <a:pt x="1049" y="61"/>
                    <a:pt x="1000" y="37"/>
                    <a:pt x="951" y="37"/>
                  </a:cubicBezTo>
                  <a:cubicBezTo>
                    <a:pt x="878" y="13"/>
                    <a:pt x="805" y="0"/>
                    <a:pt x="7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0"/>
            <p:cNvSpPr/>
            <p:nvPr/>
          </p:nvSpPr>
          <p:spPr>
            <a:xfrm>
              <a:off x="716750" y="3227600"/>
              <a:ext cx="47600" cy="50475"/>
            </a:xfrm>
            <a:custGeom>
              <a:avLst/>
              <a:gdLst/>
              <a:ahLst/>
              <a:cxnLst/>
              <a:rect l="l" t="t" r="r" b="b"/>
              <a:pathLst>
                <a:path w="1904" h="2019" extrusionOk="0">
                  <a:moveTo>
                    <a:pt x="611" y="0"/>
                  </a:moveTo>
                  <a:cubicBezTo>
                    <a:pt x="613" y="3"/>
                    <a:pt x="616" y="6"/>
                    <a:pt x="619" y="9"/>
                  </a:cubicBezTo>
                  <a:lnTo>
                    <a:pt x="619" y="9"/>
                  </a:lnTo>
                  <a:lnTo>
                    <a:pt x="635" y="0"/>
                  </a:lnTo>
                  <a:close/>
                  <a:moveTo>
                    <a:pt x="619" y="9"/>
                  </a:moveTo>
                  <a:lnTo>
                    <a:pt x="123" y="269"/>
                  </a:lnTo>
                  <a:cubicBezTo>
                    <a:pt x="123" y="318"/>
                    <a:pt x="123" y="366"/>
                    <a:pt x="123" y="415"/>
                  </a:cubicBezTo>
                  <a:lnTo>
                    <a:pt x="123" y="683"/>
                  </a:lnTo>
                  <a:cubicBezTo>
                    <a:pt x="123" y="708"/>
                    <a:pt x="123" y="708"/>
                    <a:pt x="123" y="732"/>
                  </a:cubicBezTo>
                  <a:cubicBezTo>
                    <a:pt x="123" y="732"/>
                    <a:pt x="98" y="732"/>
                    <a:pt x="98" y="757"/>
                  </a:cubicBezTo>
                  <a:cubicBezTo>
                    <a:pt x="74" y="830"/>
                    <a:pt x="50" y="879"/>
                    <a:pt x="25" y="952"/>
                  </a:cubicBezTo>
                  <a:cubicBezTo>
                    <a:pt x="25" y="1000"/>
                    <a:pt x="1" y="1049"/>
                    <a:pt x="1" y="1074"/>
                  </a:cubicBezTo>
                  <a:cubicBezTo>
                    <a:pt x="1" y="1147"/>
                    <a:pt x="1" y="1196"/>
                    <a:pt x="1" y="1244"/>
                  </a:cubicBezTo>
                  <a:cubicBezTo>
                    <a:pt x="1" y="1464"/>
                    <a:pt x="98" y="1659"/>
                    <a:pt x="245" y="1805"/>
                  </a:cubicBezTo>
                  <a:cubicBezTo>
                    <a:pt x="318" y="1878"/>
                    <a:pt x="416" y="1952"/>
                    <a:pt x="538" y="1976"/>
                  </a:cubicBezTo>
                  <a:cubicBezTo>
                    <a:pt x="562" y="1976"/>
                    <a:pt x="562" y="2000"/>
                    <a:pt x="586" y="2000"/>
                  </a:cubicBezTo>
                  <a:cubicBezTo>
                    <a:pt x="635" y="2013"/>
                    <a:pt x="690" y="2019"/>
                    <a:pt x="745" y="2019"/>
                  </a:cubicBezTo>
                  <a:cubicBezTo>
                    <a:pt x="800" y="2019"/>
                    <a:pt x="855" y="2013"/>
                    <a:pt x="903" y="2000"/>
                  </a:cubicBezTo>
                  <a:cubicBezTo>
                    <a:pt x="1001" y="2000"/>
                    <a:pt x="1123" y="1976"/>
                    <a:pt x="1220" y="1952"/>
                  </a:cubicBezTo>
                  <a:lnTo>
                    <a:pt x="1220" y="1927"/>
                  </a:lnTo>
                  <a:cubicBezTo>
                    <a:pt x="1256" y="1909"/>
                    <a:pt x="1269" y="1905"/>
                    <a:pt x="1276" y="1905"/>
                  </a:cubicBezTo>
                  <a:cubicBezTo>
                    <a:pt x="1283" y="1905"/>
                    <a:pt x="1283" y="1910"/>
                    <a:pt x="1298" y="1910"/>
                  </a:cubicBezTo>
                  <a:cubicBezTo>
                    <a:pt x="1307" y="1910"/>
                    <a:pt x="1320" y="1908"/>
                    <a:pt x="1342" y="1903"/>
                  </a:cubicBezTo>
                  <a:cubicBezTo>
                    <a:pt x="1342" y="1830"/>
                    <a:pt x="1489" y="1830"/>
                    <a:pt x="1489" y="1781"/>
                  </a:cubicBezTo>
                  <a:cubicBezTo>
                    <a:pt x="1489" y="1781"/>
                    <a:pt x="1537" y="1757"/>
                    <a:pt x="1537" y="1757"/>
                  </a:cubicBezTo>
                  <a:cubicBezTo>
                    <a:pt x="1537" y="1760"/>
                    <a:pt x="1538" y="1761"/>
                    <a:pt x="1540" y="1761"/>
                  </a:cubicBezTo>
                  <a:cubicBezTo>
                    <a:pt x="1551" y="1761"/>
                    <a:pt x="1590" y="1704"/>
                    <a:pt x="1611" y="1683"/>
                  </a:cubicBezTo>
                  <a:cubicBezTo>
                    <a:pt x="1619" y="1675"/>
                    <a:pt x="1621" y="1673"/>
                    <a:pt x="1621" y="1673"/>
                  </a:cubicBezTo>
                  <a:cubicBezTo>
                    <a:pt x="1619" y="1673"/>
                    <a:pt x="1603" y="1683"/>
                    <a:pt x="1586" y="1683"/>
                  </a:cubicBezTo>
                  <a:lnTo>
                    <a:pt x="1635" y="1635"/>
                  </a:lnTo>
                  <a:cubicBezTo>
                    <a:pt x="1647" y="1622"/>
                    <a:pt x="1659" y="1616"/>
                    <a:pt x="1666" y="1616"/>
                  </a:cubicBezTo>
                  <a:cubicBezTo>
                    <a:pt x="1672" y="1616"/>
                    <a:pt x="1672" y="1622"/>
                    <a:pt x="1659" y="1635"/>
                  </a:cubicBezTo>
                  <a:cubicBezTo>
                    <a:pt x="1733" y="1561"/>
                    <a:pt x="1781" y="1464"/>
                    <a:pt x="1830" y="1366"/>
                  </a:cubicBezTo>
                  <a:cubicBezTo>
                    <a:pt x="1879" y="1244"/>
                    <a:pt x="1903" y="1074"/>
                    <a:pt x="1879" y="927"/>
                  </a:cubicBezTo>
                  <a:cubicBezTo>
                    <a:pt x="1855" y="781"/>
                    <a:pt x="1781" y="635"/>
                    <a:pt x="1684" y="513"/>
                  </a:cubicBezTo>
                  <a:cubicBezTo>
                    <a:pt x="1611" y="464"/>
                    <a:pt x="1537" y="415"/>
                    <a:pt x="1464" y="366"/>
                  </a:cubicBezTo>
                  <a:lnTo>
                    <a:pt x="1464" y="366"/>
                  </a:lnTo>
                  <a:cubicBezTo>
                    <a:pt x="1464" y="415"/>
                    <a:pt x="1513" y="439"/>
                    <a:pt x="1513" y="464"/>
                  </a:cubicBezTo>
                  <a:cubicBezTo>
                    <a:pt x="1489" y="439"/>
                    <a:pt x="1464" y="415"/>
                    <a:pt x="1440" y="415"/>
                  </a:cubicBezTo>
                  <a:cubicBezTo>
                    <a:pt x="1416" y="415"/>
                    <a:pt x="1367" y="342"/>
                    <a:pt x="1367" y="293"/>
                  </a:cubicBezTo>
                  <a:lnTo>
                    <a:pt x="1342" y="293"/>
                  </a:lnTo>
                  <a:lnTo>
                    <a:pt x="1342" y="269"/>
                  </a:lnTo>
                  <a:cubicBezTo>
                    <a:pt x="1294" y="244"/>
                    <a:pt x="1220" y="220"/>
                    <a:pt x="1172" y="171"/>
                  </a:cubicBezTo>
                  <a:cubicBezTo>
                    <a:pt x="1098" y="147"/>
                    <a:pt x="1050" y="147"/>
                    <a:pt x="1001" y="122"/>
                  </a:cubicBezTo>
                  <a:cubicBezTo>
                    <a:pt x="996" y="118"/>
                    <a:pt x="994" y="116"/>
                    <a:pt x="994" y="116"/>
                  </a:cubicBezTo>
                  <a:lnTo>
                    <a:pt x="994" y="116"/>
                  </a:lnTo>
                  <a:cubicBezTo>
                    <a:pt x="993" y="116"/>
                    <a:pt x="1020" y="147"/>
                    <a:pt x="1001" y="147"/>
                  </a:cubicBezTo>
                  <a:cubicBezTo>
                    <a:pt x="977" y="147"/>
                    <a:pt x="952" y="147"/>
                    <a:pt x="952" y="122"/>
                  </a:cubicBezTo>
                  <a:cubicBezTo>
                    <a:pt x="952" y="98"/>
                    <a:pt x="928" y="86"/>
                    <a:pt x="906" y="86"/>
                  </a:cubicBezTo>
                  <a:cubicBezTo>
                    <a:pt x="888" y="86"/>
                    <a:pt x="872" y="95"/>
                    <a:pt x="876" y="113"/>
                  </a:cubicBezTo>
                  <a:lnTo>
                    <a:pt x="876" y="113"/>
                  </a:lnTo>
                  <a:cubicBezTo>
                    <a:pt x="862" y="92"/>
                    <a:pt x="812" y="74"/>
                    <a:pt x="855" y="74"/>
                  </a:cubicBezTo>
                  <a:cubicBezTo>
                    <a:pt x="830" y="74"/>
                    <a:pt x="806" y="49"/>
                    <a:pt x="806" y="49"/>
                  </a:cubicBezTo>
                  <a:lnTo>
                    <a:pt x="806" y="49"/>
                  </a:lnTo>
                  <a:lnTo>
                    <a:pt x="830" y="74"/>
                  </a:lnTo>
                  <a:cubicBezTo>
                    <a:pt x="757" y="49"/>
                    <a:pt x="733" y="25"/>
                    <a:pt x="684" y="25"/>
                  </a:cubicBezTo>
                  <a:lnTo>
                    <a:pt x="708" y="49"/>
                  </a:lnTo>
                  <a:cubicBezTo>
                    <a:pt x="665" y="49"/>
                    <a:pt x="641" y="30"/>
                    <a:pt x="619" y="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0"/>
            <p:cNvSpPr/>
            <p:nvPr/>
          </p:nvSpPr>
          <p:spPr>
            <a:xfrm>
              <a:off x="646025" y="3015400"/>
              <a:ext cx="40875" cy="49050"/>
            </a:xfrm>
            <a:custGeom>
              <a:avLst/>
              <a:gdLst/>
              <a:ahLst/>
              <a:cxnLst/>
              <a:rect l="l" t="t" r="r" b="b"/>
              <a:pathLst>
                <a:path w="1635" h="1962" extrusionOk="0">
                  <a:moveTo>
                    <a:pt x="659" y="1"/>
                  </a:moveTo>
                  <a:cubicBezTo>
                    <a:pt x="513" y="25"/>
                    <a:pt x="367" y="123"/>
                    <a:pt x="269" y="220"/>
                  </a:cubicBezTo>
                  <a:cubicBezTo>
                    <a:pt x="196" y="294"/>
                    <a:pt x="147" y="367"/>
                    <a:pt x="98" y="464"/>
                  </a:cubicBezTo>
                  <a:cubicBezTo>
                    <a:pt x="50" y="586"/>
                    <a:pt x="25" y="684"/>
                    <a:pt x="25" y="806"/>
                  </a:cubicBezTo>
                  <a:cubicBezTo>
                    <a:pt x="1" y="879"/>
                    <a:pt x="1" y="952"/>
                    <a:pt x="25" y="1001"/>
                  </a:cubicBezTo>
                  <a:cubicBezTo>
                    <a:pt x="25" y="1147"/>
                    <a:pt x="74" y="1294"/>
                    <a:pt x="147" y="1415"/>
                  </a:cubicBezTo>
                  <a:cubicBezTo>
                    <a:pt x="220" y="1562"/>
                    <a:pt x="318" y="1684"/>
                    <a:pt x="464" y="1781"/>
                  </a:cubicBezTo>
                  <a:cubicBezTo>
                    <a:pt x="562" y="1879"/>
                    <a:pt x="708" y="1952"/>
                    <a:pt x="830" y="1952"/>
                  </a:cubicBezTo>
                  <a:cubicBezTo>
                    <a:pt x="860" y="1958"/>
                    <a:pt x="891" y="1961"/>
                    <a:pt x="921" y="1961"/>
                  </a:cubicBezTo>
                  <a:cubicBezTo>
                    <a:pt x="1011" y="1961"/>
                    <a:pt x="1098" y="1934"/>
                    <a:pt x="1171" y="1879"/>
                  </a:cubicBezTo>
                  <a:cubicBezTo>
                    <a:pt x="1245" y="1879"/>
                    <a:pt x="1293" y="1830"/>
                    <a:pt x="1342" y="1781"/>
                  </a:cubicBezTo>
                  <a:cubicBezTo>
                    <a:pt x="1318" y="1781"/>
                    <a:pt x="1318" y="1781"/>
                    <a:pt x="1342" y="1757"/>
                  </a:cubicBezTo>
                  <a:cubicBezTo>
                    <a:pt x="1415" y="1684"/>
                    <a:pt x="1415" y="1684"/>
                    <a:pt x="1415" y="1684"/>
                  </a:cubicBezTo>
                  <a:cubicBezTo>
                    <a:pt x="1415" y="1659"/>
                    <a:pt x="1415" y="1684"/>
                    <a:pt x="1440" y="1586"/>
                  </a:cubicBezTo>
                  <a:cubicBezTo>
                    <a:pt x="1488" y="1464"/>
                    <a:pt x="1513" y="1415"/>
                    <a:pt x="1537" y="1294"/>
                  </a:cubicBezTo>
                  <a:cubicBezTo>
                    <a:pt x="1562" y="1220"/>
                    <a:pt x="1586" y="1172"/>
                    <a:pt x="1586" y="1098"/>
                  </a:cubicBezTo>
                  <a:cubicBezTo>
                    <a:pt x="1610" y="1050"/>
                    <a:pt x="1610" y="976"/>
                    <a:pt x="1635" y="903"/>
                  </a:cubicBezTo>
                  <a:cubicBezTo>
                    <a:pt x="1635" y="830"/>
                    <a:pt x="1635" y="781"/>
                    <a:pt x="1635" y="708"/>
                  </a:cubicBezTo>
                  <a:lnTo>
                    <a:pt x="1635" y="586"/>
                  </a:lnTo>
                  <a:lnTo>
                    <a:pt x="1610" y="489"/>
                  </a:lnTo>
                  <a:cubicBezTo>
                    <a:pt x="1586" y="416"/>
                    <a:pt x="1562" y="318"/>
                    <a:pt x="1513" y="245"/>
                  </a:cubicBezTo>
                  <a:cubicBezTo>
                    <a:pt x="1440" y="147"/>
                    <a:pt x="1318" y="98"/>
                    <a:pt x="1196" y="74"/>
                  </a:cubicBezTo>
                  <a:lnTo>
                    <a:pt x="1025" y="74"/>
                  </a:lnTo>
                  <a:cubicBezTo>
                    <a:pt x="903" y="25"/>
                    <a:pt x="781" y="1"/>
                    <a:pt x="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0"/>
            <p:cNvSpPr/>
            <p:nvPr/>
          </p:nvSpPr>
          <p:spPr>
            <a:xfrm>
              <a:off x="734450" y="3011150"/>
              <a:ext cx="40250" cy="58550"/>
            </a:xfrm>
            <a:custGeom>
              <a:avLst/>
              <a:gdLst/>
              <a:ahLst/>
              <a:cxnLst/>
              <a:rect l="l" t="t" r="r" b="b"/>
              <a:pathLst>
                <a:path w="1610" h="2342" extrusionOk="0">
                  <a:moveTo>
                    <a:pt x="708" y="0"/>
                  </a:moveTo>
                  <a:lnTo>
                    <a:pt x="98" y="171"/>
                  </a:lnTo>
                  <a:cubicBezTo>
                    <a:pt x="49" y="342"/>
                    <a:pt x="0" y="512"/>
                    <a:pt x="25" y="707"/>
                  </a:cubicBezTo>
                  <a:cubicBezTo>
                    <a:pt x="25" y="829"/>
                    <a:pt x="25" y="976"/>
                    <a:pt x="73" y="1098"/>
                  </a:cubicBezTo>
                  <a:cubicBezTo>
                    <a:pt x="122" y="1293"/>
                    <a:pt x="195" y="1488"/>
                    <a:pt x="293" y="1659"/>
                  </a:cubicBezTo>
                  <a:cubicBezTo>
                    <a:pt x="390" y="1854"/>
                    <a:pt x="537" y="2000"/>
                    <a:pt x="732" y="2122"/>
                  </a:cubicBezTo>
                  <a:cubicBezTo>
                    <a:pt x="756" y="2171"/>
                    <a:pt x="805" y="2220"/>
                    <a:pt x="854" y="2244"/>
                  </a:cubicBezTo>
                  <a:cubicBezTo>
                    <a:pt x="842" y="2232"/>
                    <a:pt x="842" y="2226"/>
                    <a:pt x="845" y="2226"/>
                  </a:cubicBezTo>
                  <a:cubicBezTo>
                    <a:pt x="848" y="2226"/>
                    <a:pt x="854" y="2232"/>
                    <a:pt x="854" y="2244"/>
                  </a:cubicBezTo>
                  <a:cubicBezTo>
                    <a:pt x="911" y="2272"/>
                    <a:pt x="923" y="2279"/>
                    <a:pt x="928" y="2279"/>
                  </a:cubicBezTo>
                  <a:cubicBezTo>
                    <a:pt x="931" y="2279"/>
                    <a:pt x="929" y="2275"/>
                    <a:pt x="940" y="2275"/>
                  </a:cubicBezTo>
                  <a:cubicBezTo>
                    <a:pt x="951" y="2275"/>
                    <a:pt x="974" y="2278"/>
                    <a:pt x="1025" y="2293"/>
                  </a:cubicBezTo>
                  <a:lnTo>
                    <a:pt x="1147" y="2342"/>
                  </a:lnTo>
                  <a:lnTo>
                    <a:pt x="1537" y="2122"/>
                  </a:lnTo>
                  <a:cubicBezTo>
                    <a:pt x="1586" y="1951"/>
                    <a:pt x="1610" y="1756"/>
                    <a:pt x="1610" y="1585"/>
                  </a:cubicBezTo>
                  <a:cubicBezTo>
                    <a:pt x="1586" y="1439"/>
                    <a:pt x="1537" y="1293"/>
                    <a:pt x="1512" y="1171"/>
                  </a:cubicBezTo>
                  <a:cubicBezTo>
                    <a:pt x="1464" y="1073"/>
                    <a:pt x="1415" y="1000"/>
                    <a:pt x="1366" y="927"/>
                  </a:cubicBezTo>
                  <a:cubicBezTo>
                    <a:pt x="1342" y="903"/>
                    <a:pt x="1293" y="854"/>
                    <a:pt x="1220" y="781"/>
                  </a:cubicBezTo>
                  <a:cubicBezTo>
                    <a:pt x="1220" y="781"/>
                    <a:pt x="1220" y="756"/>
                    <a:pt x="1220" y="756"/>
                  </a:cubicBezTo>
                  <a:cubicBezTo>
                    <a:pt x="1220" y="659"/>
                    <a:pt x="1171" y="610"/>
                    <a:pt x="1147" y="537"/>
                  </a:cubicBezTo>
                  <a:cubicBezTo>
                    <a:pt x="1122" y="464"/>
                    <a:pt x="1098" y="415"/>
                    <a:pt x="1073" y="390"/>
                  </a:cubicBezTo>
                  <a:cubicBezTo>
                    <a:pt x="1049" y="342"/>
                    <a:pt x="1000" y="293"/>
                    <a:pt x="976" y="220"/>
                  </a:cubicBezTo>
                  <a:cubicBezTo>
                    <a:pt x="976" y="220"/>
                    <a:pt x="951" y="195"/>
                    <a:pt x="951" y="195"/>
                  </a:cubicBezTo>
                  <a:cubicBezTo>
                    <a:pt x="878" y="122"/>
                    <a:pt x="805" y="49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9"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21"/>
          <p:cNvSpPr txBox="1">
            <a:spLocks noGrp="1"/>
          </p:cNvSpPr>
          <p:nvPr>
            <p:ph type="ctrTitle"/>
          </p:nvPr>
        </p:nvSpPr>
        <p:spPr>
          <a:xfrm>
            <a:off x="638125" y="1720425"/>
            <a:ext cx="2044500" cy="52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694" name="Google Shape;694;p21"/>
          <p:cNvSpPr txBox="1">
            <a:spLocks noGrp="1"/>
          </p:cNvSpPr>
          <p:nvPr>
            <p:ph type="subTitle" idx="1"/>
          </p:nvPr>
        </p:nvSpPr>
        <p:spPr>
          <a:xfrm>
            <a:off x="637976" y="2147705"/>
            <a:ext cx="2044500" cy="9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695" name="Google Shape;695;p21"/>
          <p:cNvSpPr txBox="1">
            <a:spLocks noGrp="1"/>
          </p:cNvSpPr>
          <p:nvPr>
            <p:ph type="ctrTitle" idx="2"/>
          </p:nvPr>
        </p:nvSpPr>
        <p:spPr>
          <a:xfrm>
            <a:off x="3545823" y="1720425"/>
            <a:ext cx="2044800" cy="52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696" name="Google Shape;696;p21"/>
          <p:cNvSpPr txBox="1">
            <a:spLocks noGrp="1"/>
          </p:cNvSpPr>
          <p:nvPr>
            <p:ph type="subTitle" idx="3"/>
          </p:nvPr>
        </p:nvSpPr>
        <p:spPr>
          <a:xfrm>
            <a:off x="3545832" y="2147706"/>
            <a:ext cx="2044800" cy="9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697" name="Google Shape;697;p21"/>
          <p:cNvSpPr txBox="1">
            <a:spLocks noGrp="1"/>
          </p:cNvSpPr>
          <p:nvPr>
            <p:ph type="ctrTitle" idx="4"/>
          </p:nvPr>
        </p:nvSpPr>
        <p:spPr>
          <a:xfrm>
            <a:off x="6455999" y="1720425"/>
            <a:ext cx="1980000" cy="52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698" name="Google Shape;698;p21"/>
          <p:cNvSpPr txBox="1">
            <a:spLocks noGrp="1"/>
          </p:cNvSpPr>
          <p:nvPr>
            <p:ph type="subTitle" idx="5"/>
          </p:nvPr>
        </p:nvSpPr>
        <p:spPr>
          <a:xfrm>
            <a:off x="6423613" y="2147700"/>
            <a:ext cx="2044800" cy="9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699" name="Google Shape;699;p21"/>
          <p:cNvSpPr txBox="1">
            <a:spLocks noGrp="1"/>
          </p:cNvSpPr>
          <p:nvPr>
            <p:ph type="title" idx="6"/>
          </p:nvPr>
        </p:nvSpPr>
        <p:spPr>
          <a:xfrm>
            <a:off x="713225" y="2926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accent1"/>
                </a:solidFill>
                <a:latin typeface="Lemonada Medium"/>
                <a:ea typeface="Lemonada Medium"/>
                <a:cs typeface="Lemonada Medium"/>
                <a:sym typeface="Lemonada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00" name="Google Shape;700;p21"/>
          <p:cNvSpPr/>
          <p:nvPr/>
        </p:nvSpPr>
        <p:spPr>
          <a:xfrm>
            <a:off x="-911150" y="3769519"/>
            <a:ext cx="1700102" cy="1132966"/>
          </a:xfrm>
          <a:custGeom>
            <a:avLst/>
            <a:gdLst/>
            <a:ahLst/>
            <a:cxnLst/>
            <a:rect l="l" t="t" r="r" b="b"/>
            <a:pathLst>
              <a:path w="14326" h="9547" extrusionOk="0">
                <a:moveTo>
                  <a:pt x="8445" y="1"/>
                </a:moveTo>
                <a:cubicBezTo>
                  <a:pt x="5463" y="1"/>
                  <a:pt x="1" y="1673"/>
                  <a:pt x="2862" y="6488"/>
                </a:cubicBezTo>
                <a:cubicBezTo>
                  <a:pt x="2862" y="6488"/>
                  <a:pt x="6946" y="9547"/>
                  <a:pt x="9876" y="9547"/>
                </a:cubicBezTo>
                <a:cubicBezTo>
                  <a:pt x="10701" y="9547"/>
                  <a:pt x="11435" y="9304"/>
                  <a:pt x="11960" y="8683"/>
                </a:cubicBezTo>
                <a:cubicBezTo>
                  <a:pt x="14326" y="5854"/>
                  <a:pt x="11301" y="1268"/>
                  <a:pt x="10082" y="317"/>
                </a:cubicBezTo>
                <a:cubicBezTo>
                  <a:pt x="9834" y="115"/>
                  <a:pt x="9224" y="1"/>
                  <a:pt x="844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21"/>
          <p:cNvSpPr/>
          <p:nvPr/>
        </p:nvSpPr>
        <p:spPr>
          <a:xfrm>
            <a:off x="-216289" y="3486574"/>
            <a:ext cx="723513" cy="495404"/>
          </a:xfrm>
          <a:custGeom>
            <a:avLst/>
            <a:gdLst/>
            <a:ahLst/>
            <a:cxnLst/>
            <a:rect l="l" t="t" r="r" b="b"/>
            <a:pathLst>
              <a:path w="15805" h="10822" extrusionOk="0">
                <a:moveTo>
                  <a:pt x="7854" y="2001"/>
                </a:moveTo>
                <a:cubicBezTo>
                  <a:pt x="7869" y="2001"/>
                  <a:pt x="7884" y="2001"/>
                  <a:pt x="7900" y="2002"/>
                </a:cubicBezTo>
                <a:lnTo>
                  <a:pt x="7900" y="2002"/>
                </a:lnTo>
                <a:cubicBezTo>
                  <a:pt x="7889" y="2001"/>
                  <a:pt x="7873" y="2001"/>
                  <a:pt x="7854" y="2001"/>
                </a:cubicBezTo>
                <a:close/>
                <a:moveTo>
                  <a:pt x="13171" y="2903"/>
                </a:moveTo>
                <a:lnTo>
                  <a:pt x="13171" y="2952"/>
                </a:lnTo>
                <a:lnTo>
                  <a:pt x="13171" y="3025"/>
                </a:lnTo>
                <a:lnTo>
                  <a:pt x="13154" y="3074"/>
                </a:lnTo>
                <a:lnTo>
                  <a:pt x="13154" y="3074"/>
                </a:lnTo>
                <a:cubicBezTo>
                  <a:pt x="13164" y="3017"/>
                  <a:pt x="13171" y="2954"/>
                  <a:pt x="13171" y="2903"/>
                </a:cubicBezTo>
                <a:close/>
                <a:moveTo>
                  <a:pt x="8153" y="5196"/>
                </a:moveTo>
                <a:lnTo>
                  <a:pt x="8153" y="5196"/>
                </a:lnTo>
                <a:cubicBezTo>
                  <a:pt x="8149" y="5204"/>
                  <a:pt x="8146" y="5212"/>
                  <a:pt x="8146" y="5220"/>
                </a:cubicBezTo>
                <a:lnTo>
                  <a:pt x="8146" y="5220"/>
                </a:lnTo>
                <a:cubicBezTo>
                  <a:pt x="8146" y="5198"/>
                  <a:pt x="8166" y="5196"/>
                  <a:pt x="8153" y="5196"/>
                </a:cubicBezTo>
                <a:close/>
                <a:moveTo>
                  <a:pt x="8121" y="5341"/>
                </a:moveTo>
                <a:cubicBezTo>
                  <a:pt x="8121" y="5342"/>
                  <a:pt x="8121" y="5343"/>
                  <a:pt x="8121" y="5344"/>
                </a:cubicBezTo>
                <a:lnTo>
                  <a:pt x="8121" y="5344"/>
                </a:lnTo>
                <a:lnTo>
                  <a:pt x="8122" y="5342"/>
                </a:lnTo>
                <a:cubicBezTo>
                  <a:pt x="8122" y="5342"/>
                  <a:pt x="8121" y="5341"/>
                  <a:pt x="8121" y="5341"/>
                </a:cubicBezTo>
                <a:close/>
                <a:moveTo>
                  <a:pt x="8121" y="5344"/>
                </a:moveTo>
                <a:lnTo>
                  <a:pt x="8118" y="5352"/>
                </a:lnTo>
                <a:lnTo>
                  <a:pt x="8122" y="5366"/>
                </a:lnTo>
                <a:cubicBezTo>
                  <a:pt x="8122" y="5359"/>
                  <a:pt x="8122" y="5351"/>
                  <a:pt x="8121" y="5344"/>
                </a:cubicBezTo>
                <a:close/>
                <a:moveTo>
                  <a:pt x="15778" y="6025"/>
                </a:moveTo>
                <a:cubicBezTo>
                  <a:pt x="15779" y="6032"/>
                  <a:pt x="15779" y="6039"/>
                  <a:pt x="15780" y="6047"/>
                </a:cubicBezTo>
                <a:lnTo>
                  <a:pt x="15780" y="6047"/>
                </a:lnTo>
                <a:cubicBezTo>
                  <a:pt x="15780" y="6039"/>
                  <a:pt x="15780" y="6032"/>
                  <a:pt x="15780" y="6025"/>
                </a:cubicBezTo>
                <a:cubicBezTo>
                  <a:pt x="15779" y="6025"/>
                  <a:pt x="15779" y="6025"/>
                  <a:pt x="15778" y="6025"/>
                </a:cubicBezTo>
                <a:close/>
                <a:moveTo>
                  <a:pt x="11988" y="6067"/>
                </a:moveTo>
                <a:cubicBezTo>
                  <a:pt x="11983" y="6078"/>
                  <a:pt x="11979" y="6088"/>
                  <a:pt x="11975" y="6098"/>
                </a:cubicBezTo>
                <a:cubicBezTo>
                  <a:pt x="11982" y="6092"/>
                  <a:pt x="11985" y="6081"/>
                  <a:pt x="11988" y="6067"/>
                </a:cubicBezTo>
                <a:close/>
                <a:moveTo>
                  <a:pt x="15780" y="6047"/>
                </a:moveTo>
                <a:cubicBezTo>
                  <a:pt x="15780" y="6137"/>
                  <a:pt x="15780" y="6229"/>
                  <a:pt x="15780" y="6342"/>
                </a:cubicBezTo>
                <a:cubicBezTo>
                  <a:pt x="15796" y="6249"/>
                  <a:pt x="15792" y="6147"/>
                  <a:pt x="15780" y="6047"/>
                </a:cubicBezTo>
                <a:close/>
                <a:moveTo>
                  <a:pt x="1965" y="9973"/>
                </a:moveTo>
                <a:cubicBezTo>
                  <a:pt x="1968" y="9973"/>
                  <a:pt x="1972" y="9974"/>
                  <a:pt x="1976" y="9976"/>
                </a:cubicBezTo>
                <a:cubicBezTo>
                  <a:pt x="2021" y="9998"/>
                  <a:pt x="1962" y="10063"/>
                  <a:pt x="1933" y="10130"/>
                </a:cubicBezTo>
                <a:lnTo>
                  <a:pt x="1933" y="10130"/>
                </a:lnTo>
                <a:cubicBezTo>
                  <a:pt x="1952" y="10027"/>
                  <a:pt x="1944" y="9973"/>
                  <a:pt x="1965" y="9973"/>
                </a:cubicBezTo>
                <a:close/>
                <a:moveTo>
                  <a:pt x="1925" y="10167"/>
                </a:moveTo>
                <a:cubicBezTo>
                  <a:pt x="1923" y="10190"/>
                  <a:pt x="1915" y="10213"/>
                  <a:pt x="1906" y="10239"/>
                </a:cubicBezTo>
                <a:lnTo>
                  <a:pt x="1906" y="10239"/>
                </a:lnTo>
                <a:cubicBezTo>
                  <a:pt x="1914" y="10214"/>
                  <a:pt x="1920" y="10190"/>
                  <a:pt x="1925" y="10167"/>
                </a:cubicBezTo>
                <a:close/>
                <a:moveTo>
                  <a:pt x="12610" y="1"/>
                </a:moveTo>
                <a:cubicBezTo>
                  <a:pt x="12414" y="171"/>
                  <a:pt x="12244" y="366"/>
                  <a:pt x="12097" y="562"/>
                </a:cubicBezTo>
                <a:lnTo>
                  <a:pt x="11951" y="732"/>
                </a:lnTo>
                <a:lnTo>
                  <a:pt x="11902" y="830"/>
                </a:lnTo>
                <a:cubicBezTo>
                  <a:pt x="11878" y="854"/>
                  <a:pt x="11853" y="879"/>
                  <a:pt x="11829" y="927"/>
                </a:cubicBezTo>
                <a:lnTo>
                  <a:pt x="11585" y="1342"/>
                </a:lnTo>
                <a:cubicBezTo>
                  <a:pt x="11488" y="1488"/>
                  <a:pt x="11414" y="1659"/>
                  <a:pt x="11366" y="1830"/>
                </a:cubicBezTo>
                <a:cubicBezTo>
                  <a:pt x="11293" y="1976"/>
                  <a:pt x="11195" y="2123"/>
                  <a:pt x="11146" y="2318"/>
                </a:cubicBezTo>
                <a:cubicBezTo>
                  <a:pt x="11097" y="2488"/>
                  <a:pt x="11024" y="2659"/>
                  <a:pt x="10975" y="2830"/>
                </a:cubicBezTo>
                <a:lnTo>
                  <a:pt x="10927" y="2952"/>
                </a:lnTo>
                <a:cubicBezTo>
                  <a:pt x="10927" y="3001"/>
                  <a:pt x="10902" y="3049"/>
                  <a:pt x="10878" y="3074"/>
                </a:cubicBezTo>
                <a:cubicBezTo>
                  <a:pt x="10878" y="3074"/>
                  <a:pt x="10853" y="3171"/>
                  <a:pt x="10853" y="3220"/>
                </a:cubicBezTo>
                <a:cubicBezTo>
                  <a:pt x="10732" y="3586"/>
                  <a:pt x="10658" y="3927"/>
                  <a:pt x="10561" y="4220"/>
                </a:cubicBezTo>
                <a:cubicBezTo>
                  <a:pt x="10536" y="4342"/>
                  <a:pt x="10512" y="4464"/>
                  <a:pt x="10488" y="4586"/>
                </a:cubicBezTo>
                <a:lnTo>
                  <a:pt x="10488" y="4610"/>
                </a:lnTo>
                <a:cubicBezTo>
                  <a:pt x="10463" y="4659"/>
                  <a:pt x="10463" y="4708"/>
                  <a:pt x="10439" y="4757"/>
                </a:cubicBezTo>
                <a:cubicBezTo>
                  <a:pt x="10414" y="4805"/>
                  <a:pt x="10414" y="4854"/>
                  <a:pt x="10390" y="4903"/>
                </a:cubicBezTo>
                <a:cubicBezTo>
                  <a:pt x="10366" y="4854"/>
                  <a:pt x="10341" y="4830"/>
                  <a:pt x="10317" y="4805"/>
                </a:cubicBezTo>
                <a:cubicBezTo>
                  <a:pt x="10293" y="4757"/>
                  <a:pt x="10268" y="4732"/>
                  <a:pt x="10244" y="4708"/>
                </a:cubicBezTo>
                <a:lnTo>
                  <a:pt x="10219" y="4635"/>
                </a:lnTo>
                <a:lnTo>
                  <a:pt x="10171" y="4561"/>
                </a:lnTo>
                <a:cubicBezTo>
                  <a:pt x="10122" y="4464"/>
                  <a:pt x="10097" y="4391"/>
                  <a:pt x="10049" y="4293"/>
                </a:cubicBezTo>
                <a:cubicBezTo>
                  <a:pt x="9927" y="4074"/>
                  <a:pt x="9829" y="3830"/>
                  <a:pt x="9707" y="3610"/>
                </a:cubicBezTo>
                <a:cubicBezTo>
                  <a:pt x="9658" y="3513"/>
                  <a:pt x="9610" y="3415"/>
                  <a:pt x="9536" y="3318"/>
                </a:cubicBezTo>
                <a:lnTo>
                  <a:pt x="9366" y="3025"/>
                </a:lnTo>
                <a:cubicBezTo>
                  <a:pt x="9268" y="2854"/>
                  <a:pt x="9146" y="2683"/>
                  <a:pt x="9049" y="2513"/>
                </a:cubicBezTo>
                <a:cubicBezTo>
                  <a:pt x="8951" y="2342"/>
                  <a:pt x="8829" y="2220"/>
                  <a:pt x="8732" y="2074"/>
                </a:cubicBezTo>
                <a:lnTo>
                  <a:pt x="8585" y="2074"/>
                </a:lnTo>
                <a:cubicBezTo>
                  <a:pt x="8512" y="2074"/>
                  <a:pt x="8439" y="2049"/>
                  <a:pt x="8366" y="2049"/>
                </a:cubicBezTo>
                <a:cubicBezTo>
                  <a:pt x="8317" y="2025"/>
                  <a:pt x="8244" y="2025"/>
                  <a:pt x="8195" y="2025"/>
                </a:cubicBezTo>
                <a:cubicBezTo>
                  <a:pt x="8092" y="2025"/>
                  <a:pt x="7989" y="2008"/>
                  <a:pt x="7900" y="2002"/>
                </a:cubicBezTo>
                <a:lnTo>
                  <a:pt x="7900" y="2002"/>
                </a:lnTo>
                <a:cubicBezTo>
                  <a:pt x="7918" y="2004"/>
                  <a:pt x="7927" y="2010"/>
                  <a:pt x="7927" y="2025"/>
                </a:cubicBezTo>
                <a:lnTo>
                  <a:pt x="7829" y="2025"/>
                </a:lnTo>
                <a:cubicBezTo>
                  <a:pt x="7561" y="2123"/>
                  <a:pt x="7536" y="2147"/>
                  <a:pt x="7536" y="2147"/>
                </a:cubicBezTo>
                <a:cubicBezTo>
                  <a:pt x="7536" y="2171"/>
                  <a:pt x="7536" y="2147"/>
                  <a:pt x="7488" y="2196"/>
                </a:cubicBezTo>
                <a:lnTo>
                  <a:pt x="7390" y="2244"/>
                </a:lnTo>
                <a:cubicBezTo>
                  <a:pt x="7341" y="2269"/>
                  <a:pt x="7268" y="2293"/>
                  <a:pt x="7195" y="2318"/>
                </a:cubicBezTo>
                <a:lnTo>
                  <a:pt x="7000" y="2415"/>
                </a:lnTo>
                <a:cubicBezTo>
                  <a:pt x="6927" y="2610"/>
                  <a:pt x="6829" y="2830"/>
                  <a:pt x="6732" y="3098"/>
                </a:cubicBezTo>
                <a:cubicBezTo>
                  <a:pt x="6683" y="3244"/>
                  <a:pt x="6634" y="3391"/>
                  <a:pt x="6585" y="3537"/>
                </a:cubicBezTo>
                <a:lnTo>
                  <a:pt x="6415" y="4025"/>
                </a:lnTo>
                <a:cubicBezTo>
                  <a:pt x="6366" y="4171"/>
                  <a:pt x="6317" y="4366"/>
                  <a:pt x="6244" y="4537"/>
                </a:cubicBezTo>
                <a:lnTo>
                  <a:pt x="6219" y="4659"/>
                </a:lnTo>
                <a:lnTo>
                  <a:pt x="6171" y="4781"/>
                </a:lnTo>
                <a:lnTo>
                  <a:pt x="6122" y="4927"/>
                </a:lnTo>
                <a:lnTo>
                  <a:pt x="5927" y="5610"/>
                </a:lnTo>
                <a:lnTo>
                  <a:pt x="5732" y="6244"/>
                </a:lnTo>
                <a:cubicBezTo>
                  <a:pt x="5707" y="6366"/>
                  <a:pt x="5658" y="6464"/>
                  <a:pt x="5634" y="6561"/>
                </a:cubicBezTo>
                <a:cubicBezTo>
                  <a:pt x="5585" y="6659"/>
                  <a:pt x="5561" y="6732"/>
                  <a:pt x="5537" y="6830"/>
                </a:cubicBezTo>
                <a:cubicBezTo>
                  <a:pt x="5512" y="6903"/>
                  <a:pt x="5463" y="6976"/>
                  <a:pt x="5439" y="7049"/>
                </a:cubicBezTo>
                <a:cubicBezTo>
                  <a:pt x="5415" y="7074"/>
                  <a:pt x="5390" y="7098"/>
                  <a:pt x="5390" y="7122"/>
                </a:cubicBezTo>
                <a:cubicBezTo>
                  <a:pt x="5390" y="7147"/>
                  <a:pt x="5366" y="7196"/>
                  <a:pt x="5341" y="7244"/>
                </a:cubicBezTo>
                <a:cubicBezTo>
                  <a:pt x="5317" y="7220"/>
                  <a:pt x="5268" y="7147"/>
                  <a:pt x="5219" y="7122"/>
                </a:cubicBezTo>
                <a:cubicBezTo>
                  <a:pt x="5219" y="7098"/>
                  <a:pt x="5195" y="7098"/>
                  <a:pt x="5195" y="7098"/>
                </a:cubicBezTo>
                <a:cubicBezTo>
                  <a:pt x="5146" y="7074"/>
                  <a:pt x="5122" y="7025"/>
                  <a:pt x="5098" y="7000"/>
                </a:cubicBezTo>
                <a:cubicBezTo>
                  <a:pt x="5000" y="6854"/>
                  <a:pt x="4878" y="6683"/>
                  <a:pt x="4756" y="6488"/>
                </a:cubicBezTo>
                <a:cubicBezTo>
                  <a:pt x="4659" y="6342"/>
                  <a:pt x="4537" y="6220"/>
                  <a:pt x="4439" y="6074"/>
                </a:cubicBezTo>
                <a:lnTo>
                  <a:pt x="4195" y="5708"/>
                </a:lnTo>
                <a:cubicBezTo>
                  <a:pt x="4098" y="5586"/>
                  <a:pt x="4000" y="5488"/>
                  <a:pt x="3902" y="5366"/>
                </a:cubicBezTo>
                <a:lnTo>
                  <a:pt x="3390" y="4757"/>
                </a:lnTo>
                <a:cubicBezTo>
                  <a:pt x="3220" y="4561"/>
                  <a:pt x="3049" y="4415"/>
                  <a:pt x="2927" y="4269"/>
                </a:cubicBezTo>
                <a:lnTo>
                  <a:pt x="2488" y="4293"/>
                </a:lnTo>
                <a:lnTo>
                  <a:pt x="2024" y="4293"/>
                </a:lnTo>
                <a:lnTo>
                  <a:pt x="1902" y="4342"/>
                </a:lnTo>
                <a:cubicBezTo>
                  <a:pt x="1951" y="4366"/>
                  <a:pt x="1683" y="4586"/>
                  <a:pt x="1561" y="4635"/>
                </a:cubicBezTo>
                <a:lnTo>
                  <a:pt x="1293" y="4805"/>
                </a:lnTo>
                <a:cubicBezTo>
                  <a:pt x="1244" y="5025"/>
                  <a:pt x="1195" y="5269"/>
                  <a:pt x="1146" y="5513"/>
                </a:cubicBezTo>
                <a:cubicBezTo>
                  <a:pt x="1073" y="5781"/>
                  <a:pt x="1049" y="6025"/>
                  <a:pt x="1000" y="6269"/>
                </a:cubicBezTo>
                <a:lnTo>
                  <a:pt x="951" y="6220"/>
                </a:lnTo>
                <a:cubicBezTo>
                  <a:pt x="829" y="6903"/>
                  <a:pt x="756" y="7391"/>
                  <a:pt x="707" y="7659"/>
                </a:cubicBezTo>
                <a:cubicBezTo>
                  <a:pt x="585" y="8196"/>
                  <a:pt x="366" y="9000"/>
                  <a:pt x="244" y="9708"/>
                </a:cubicBezTo>
                <a:lnTo>
                  <a:pt x="220" y="9781"/>
                </a:lnTo>
                <a:cubicBezTo>
                  <a:pt x="195" y="9805"/>
                  <a:pt x="146" y="9854"/>
                  <a:pt x="122" y="9903"/>
                </a:cubicBezTo>
                <a:lnTo>
                  <a:pt x="0" y="10098"/>
                </a:lnTo>
                <a:lnTo>
                  <a:pt x="0" y="10171"/>
                </a:lnTo>
                <a:cubicBezTo>
                  <a:pt x="220" y="10366"/>
                  <a:pt x="439" y="10513"/>
                  <a:pt x="683" y="10659"/>
                </a:cubicBezTo>
                <a:cubicBezTo>
                  <a:pt x="856" y="10751"/>
                  <a:pt x="1050" y="10821"/>
                  <a:pt x="1235" y="10821"/>
                </a:cubicBezTo>
                <a:cubicBezTo>
                  <a:pt x="1443" y="10821"/>
                  <a:pt x="1639" y="10733"/>
                  <a:pt x="1781" y="10488"/>
                </a:cubicBezTo>
                <a:lnTo>
                  <a:pt x="1829" y="10513"/>
                </a:lnTo>
                <a:lnTo>
                  <a:pt x="1878" y="10317"/>
                </a:lnTo>
                <a:cubicBezTo>
                  <a:pt x="1915" y="10225"/>
                  <a:pt x="1934" y="10192"/>
                  <a:pt x="1944" y="10192"/>
                </a:cubicBezTo>
                <a:cubicBezTo>
                  <a:pt x="1961" y="10192"/>
                  <a:pt x="1951" y="10281"/>
                  <a:pt x="1951" y="10342"/>
                </a:cubicBezTo>
                <a:cubicBezTo>
                  <a:pt x="1976" y="10244"/>
                  <a:pt x="2000" y="10147"/>
                  <a:pt x="2024" y="10074"/>
                </a:cubicBezTo>
                <a:cubicBezTo>
                  <a:pt x="2031" y="10055"/>
                  <a:pt x="2032" y="10047"/>
                  <a:pt x="2031" y="10047"/>
                </a:cubicBezTo>
                <a:lnTo>
                  <a:pt x="2031" y="10047"/>
                </a:lnTo>
                <a:cubicBezTo>
                  <a:pt x="2027" y="10047"/>
                  <a:pt x="2000" y="10110"/>
                  <a:pt x="2000" y="10147"/>
                </a:cubicBezTo>
                <a:cubicBezTo>
                  <a:pt x="2000" y="9976"/>
                  <a:pt x="2024" y="9830"/>
                  <a:pt x="2073" y="9659"/>
                </a:cubicBezTo>
                <a:cubicBezTo>
                  <a:pt x="2122" y="9415"/>
                  <a:pt x="2146" y="9659"/>
                  <a:pt x="2195" y="9391"/>
                </a:cubicBezTo>
                <a:cubicBezTo>
                  <a:pt x="2341" y="8805"/>
                  <a:pt x="2463" y="8220"/>
                  <a:pt x="2561" y="7683"/>
                </a:cubicBezTo>
                <a:lnTo>
                  <a:pt x="2659" y="7269"/>
                </a:lnTo>
                <a:lnTo>
                  <a:pt x="2659" y="7244"/>
                </a:lnTo>
                <a:lnTo>
                  <a:pt x="2683" y="7196"/>
                </a:lnTo>
                <a:lnTo>
                  <a:pt x="2707" y="7196"/>
                </a:lnTo>
                <a:cubicBezTo>
                  <a:pt x="2707" y="7244"/>
                  <a:pt x="2707" y="7269"/>
                  <a:pt x="2707" y="7293"/>
                </a:cubicBezTo>
                <a:cubicBezTo>
                  <a:pt x="2707" y="7281"/>
                  <a:pt x="2707" y="7275"/>
                  <a:pt x="2710" y="7275"/>
                </a:cubicBezTo>
                <a:cubicBezTo>
                  <a:pt x="2713" y="7275"/>
                  <a:pt x="2720" y="7281"/>
                  <a:pt x="2732" y="7293"/>
                </a:cubicBezTo>
                <a:cubicBezTo>
                  <a:pt x="2902" y="7513"/>
                  <a:pt x="3073" y="7757"/>
                  <a:pt x="3195" y="7927"/>
                </a:cubicBezTo>
                <a:lnTo>
                  <a:pt x="3293" y="8074"/>
                </a:lnTo>
                <a:lnTo>
                  <a:pt x="3341" y="8122"/>
                </a:lnTo>
                <a:lnTo>
                  <a:pt x="3366" y="8171"/>
                </a:lnTo>
                <a:lnTo>
                  <a:pt x="3537" y="8293"/>
                </a:lnTo>
                <a:lnTo>
                  <a:pt x="3634" y="8293"/>
                </a:lnTo>
                <a:cubicBezTo>
                  <a:pt x="4122" y="8952"/>
                  <a:pt x="3732" y="8561"/>
                  <a:pt x="4219" y="9171"/>
                </a:cubicBezTo>
                <a:cubicBezTo>
                  <a:pt x="4415" y="9317"/>
                  <a:pt x="4610" y="9513"/>
                  <a:pt x="4756" y="9708"/>
                </a:cubicBezTo>
                <a:lnTo>
                  <a:pt x="5049" y="9708"/>
                </a:lnTo>
                <a:cubicBezTo>
                  <a:pt x="5098" y="9708"/>
                  <a:pt x="5146" y="9708"/>
                  <a:pt x="5195" y="9683"/>
                </a:cubicBezTo>
                <a:cubicBezTo>
                  <a:pt x="5195" y="9683"/>
                  <a:pt x="5366" y="9683"/>
                  <a:pt x="5366" y="9708"/>
                </a:cubicBezTo>
                <a:cubicBezTo>
                  <a:pt x="5415" y="9659"/>
                  <a:pt x="5537" y="9683"/>
                  <a:pt x="5658" y="9659"/>
                </a:cubicBezTo>
                <a:lnTo>
                  <a:pt x="5878" y="9610"/>
                </a:lnTo>
                <a:cubicBezTo>
                  <a:pt x="5976" y="9610"/>
                  <a:pt x="6024" y="9610"/>
                  <a:pt x="5902" y="9635"/>
                </a:cubicBezTo>
                <a:lnTo>
                  <a:pt x="6561" y="9537"/>
                </a:lnTo>
                <a:cubicBezTo>
                  <a:pt x="6683" y="9269"/>
                  <a:pt x="6829" y="8976"/>
                  <a:pt x="6976" y="8635"/>
                </a:cubicBezTo>
                <a:cubicBezTo>
                  <a:pt x="7049" y="8488"/>
                  <a:pt x="7122" y="8317"/>
                  <a:pt x="7219" y="8147"/>
                </a:cubicBezTo>
                <a:cubicBezTo>
                  <a:pt x="7293" y="7952"/>
                  <a:pt x="7341" y="7757"/>
                  <a:pt x="7415" y="7561"/>
                </a:cubicBezTo>
                <a:lnTo>
                  <a:pt x="7536" y="7220"/>
                </a:lnTo>
                <a:cubicBezTo>
                  <a:pt x="7585" y="7098"/>
                  <a:pt x="7610" y="7000"/>
                  <a:pt x="7658" y="6878"/>
                </a:cubicBezTo>
                <a:cubicBezTo>
                  <a:pt x="7707" y="6659"/>
                  <a:pt x="7780" y="6439"/>
                  <a:pt x="7854" y="6220"/>
                </a:cubicBezTo>
                <a:cubicBezTo>
                  <a:pt x="7927" y="6000"/>
                  <a:pt x="7976" y="5805"/>
                  <a:pt x="8024" y="5610"/>
                </a:cubicBezTo>
                <a:lnTo>
                  <a:pt x="8118" y="5352"/>
                </a:lnTo>
                <a:lnTo>
                  <a:pt x="8114" y="5334"/>
                </a:lnTo>
                <a:lnTo>
                  <a:pt x="8114" y="5334"/>
                </a:lnTo>
                <a:cubicBezTo>
                  <a:pt x="8116" y="5336"/>
                  <a:pt x="8118" y="5338"/>
                  <a:pt x="8121" y="5341"/>
                </a:cubicBezTo>
                <a:lnTo>
                  <a:pt x="8121" y="5341"/>
                </a:lnTo>
                <a:cubicBezTo>
                  <a:pt x="8119" y="5328"/>
                  <a:pt x="8115" y="5316"/>
                  <a:pt x="8106" y="5303"/>
                </a:cubicBezTo>
                <a:lnTo>
                  <a:pt x="8106" y="5303"/>
                </a:lnTo>
                <a:lnTo>
                  <a:pt x="8114" y="5334"/>
                </a:lnTo>
                <a:lnTo>
                  <a:pt x="8114" y="5334"/>
                </a:lnTo>
                <a:cubicBezTo>
                  <a:pt x="8097" y="5318"/>
                  <a:pt x="8097" y="5318"/>
                  <a:pt x="8094" y="5318"/>
                </a:cubicBezTo>
                <a:cubicBezTo>
                  <a:pt x="8091" y="5318"/>
                  <a:pt x="8085" y="5318"/>
                  <a:pt x="8049" y="5293"/>
                </a:cubicBezTo>
                <a:cubicBezTo>
                  <a:pt x="8012" y="5257"/>
                  <a:pt x="8012" y="5257"/>
                  <a:pt x="8021" y="5257"/>
                </a:cubicBezTo>
                <a:cubicBezTo>
                  <a:pt x="8030" y="5257"/>
                  <a:pt x="8049" y="5257"/>
                  <a:pt x="8049" y="5220"/>
                </a:cubicBezTo>
                <a:cubicBezTo>
                  <a:pt x="8097" y="5293"/>
                  <a:pt x="8097" y="5269"/>
                  <a:pt x="8097" y="5293"/>
                </a:cubicBezTo>
                <a:cubicBezTo>
                  <a:pt x="8101" y="5296"/>
                  <a:pt x="8104" y="5300"/>
                  <a:pt x="8106" y="5303"/>
                </a:cubicBezTo>
                <a:lnTo>
                  <a:pt x="8106" y="5303"/>
                </a:lnTo>
                <a:lnTo>
                  <a:pt x="8097" y="5269"/>
                </a:lnTo>
                <a:lnTo>
                  <a:pt x="8122" y="5318"/>
                </a:lnTo>
                <a:lnTo>
                  <a:pt x="8122" y="5293"/>
                </a:lnTo>
                <a:cubicBezTo>
                  <a:pt x="8122" y="5296"/>
                  <a:pt x="8122" y="5297"/>
                  <a:pt x="8123" y="5297"/>
                </a:cubicBezTo>
                <a:cubicBezTo>
                  <a:pt x="8127" y="5297"/>
                  <a:pt x="8146" y="5217"/>
                  <a:pt x="8146" y="5196"/>
                </a:cubicBezTo>
                <a:cubicBezTo>
                  <a:pt x="8149" y="5196"/>
                  <a:pt x="8151" y="5196"/>
                  <a:pt x="8153" y="5196"/>
                </a:cubicBezTo>
                <a:lnTo>
                  <a:pt x="8153" y="5196"/>
                </a:lnTo>
                <a:cubicBezTo>
                  <a:pt x="8157" y="5186"/>
                  <a:pt x="8162" y="5177"/>
                  <a:pt x="8166" y="5168"/>
                </a:cubicBezTo>
                <a:lnTo>
                  <a:pt x="8166" y="5168"/>
                </a:lnTo>
                <a:cubicBezTo>
                  <a:pt x="8165" y="5179"/>
                  <a:pt x="8169" y="5182"/>
                  <a:pt x="8173" y="5182"/>
                </a:cubicBezTo>
                <a:cubicBezTo>
                  <a:pt x="8179" y="5182"/>
                  <a:pt x="8186" y="5177"/>
                  <a:pt x="8188" y="5177"/>
                </a:cubicBezTo>
                <a:cubicBezTo>
                  <a:pt x="8189" y="5177"/>
                  <a:pt x="8185" y="5181"/>
                  <a:pt x="8171" y="5196"/>
                </a:cubicBezTo>
                <a:cubicBezTo>
                  <a:pt x="8171" y="5196"/>
                  <a:pt x="8181" y="5228"/>
                  <a:pt x="8203" y="5228"/>
                </a:cubicBezTo>
                <a:cubicBezTo>
                  <a:pt x="8214" y="5228"/>
                  <a:pt x="8228" y="5220"/>
                  <a:pt x="8244" y="5196"/>
                </a:cubicBezTo>
                <a:lnTo>
                  <a:pt x="8244" y="5196"/>
                </a:lnTo>
                <a:cubicBezTo>
                  <a:pt x="8219" y="5244"/>
                  <a:pt x="8244" y="5293"/>
                  <a:pt x="8195" y="5293"/>
                </a:cubicBezTo>
                <a:cubicBezTo>
                  <a:pt x="8185" y="5288"/>
                  <a:pt x="8179" y="5286"/>
                  <a:pt x="8176" y="5286"/>
                </a:cubicBezTo>
                <a:cubicBezTo>
                  <a:pt x="8165" y="5286"/>
                  <a:pt x="8200" y="5318"/>
                  <a:pt x="8219" y="5318"/>
                </a:cubicBezTo>
                <a:cubicBezTo>
                  <a:pt x="8244" y="5366"/>
                  <a:pt x="8244" y="5391"/>
                  <a:pt x="8268" y="5440"/>
                </a:cubicBezTo>
                <a:lnTo>
                  <a:pt x="8293" y="5488"/>
                </a:lnTo>
                <a:lnTo>
                  <a:pt x="8293" y="5513"/>
                </a:lnTo>
                <a:lnTo>
                  <a:pt x="8317" y="5561"/>
                </a:lnTo>
                <a:cubicBezTo>
                  <a:pt x="8439" y="5757"/>
                  <a:pt x="8561" y="5952"/>
                  <a:pt x="8707" y="6122"/>
                </a:cubicBezTo>
                <a:lnTo>
                  <a:pt x="8610" y="5879"/>
                </a:lnTo>
                <a:lnTo>
                  <a:pt x="8756" y="6147"/>
                </a:lnTo>
                <a:cubicBezTo>
                  <a:pt x="8805" y="6244"/>
                  <a:pt x="8829" y="6318"/>
                  <a:pt x="8878" y="6391"/>
                </a:cubicBezTo>
                <a:cubicBezTo>
                  <a:pt x="8949" y="6486"/>
                  <a:pt x="8997" y="6604"/>
                  <a:pt x="9022" y="6746"/>
                </a:cubicBezTo>
                <a:lnTo>
                  <a:pt x="9022" y="6746"/>
                </a:lnTo>
                <a:lnTo>
                  <a:pt x="8805" y="6391"/>
                </a:lnTo>
                <a:lnTo>
                  <a:pt x="9024" y="6757"/>
                </a:lnTo>
                <a:cubicBezTo>
                  <a:pt x="9024" y="6753"/>
                  <a:pt x="9023" y="6749"/>
                  <a:pt x="9022" y="6746"/>
                </a:cubicBezTo>
                <a:lnTo>
                  <a:pt x="9022" y="6746"/>
                </a:lnTo>
                <a:lnTo>
                  <a:pt x="9268" y="7147"/>
                </a:lnTo>
                <a:cubicBezTo>
                  <a:pt x="9317" y="7269"/>
                  <a:pt x="9390" y="7366"/>
                  <a:pt x="9488" y="7464"/>
                </a:cubicBezTo>
                <a:lnTo>
                  <a:pt x="9707" y="7732"/>
                </a:lnTo>
                <a:lnTo>
                  <a:pt x="9634" y="7586"/>
                </a:lnTo>
                <a:lnTo>
                  <a:pt x="9634" y="7586"/>
                </a:lnTo>
                <a:cubicBezTo>
                  <a:pt x="9658" y="7610"/>
                  <a:pt x="9683" y="7659"/>
                  <a:pt x="9732" y="7708"/>
                </a:cubicBezTo>
                <a:lnTo>
                  <a:pt x="10146" y="7708"/>
                </a:lnTo>
                <a:cubicBezTo>
                  <a:pt x="10293" y="7708"/>
                  <a:pt x="10463" y="7708"/>
                  <a:pt x="10610" y="7732"/>
                </a:cubicBezTo>
                <a:cubicBezTo>
                  <a:pt x="10853" y="7659"/>
                  <a:pt x="11122" y="7537"/>
                  <a:pt x="11414" y="7439"/>
                </a:cubicBezTo>
                <a:cubicBezTo>
                  <a:pt x="11488" y="7269"/>
                  <a:pt x="11561" y="7122"/>
                  <a:pt x="11634" y="7000"/>
                </a:cubicBezTo>
                <a:cubicBezTo>
                  <a:pt x="11683" y="6854"/>
                  <a:pt x="11732" y="6683"/>
                  <a:pt x="11780" y="6561"/>
                </a:cubicBezTo>
                <a:cubicBezTo>
                  <a:pt x="11853" y="6391"/>
                  <a:pt x="11902" y="6196"/>
                  <a:pt x="11951" y="6000"/>
                </a:cubicBezTo>
                <a:lnTo>
                  <a:pt x="11951" y="6000"/>
                </a:lnTo>
                <a:lnTo>
                  <a:pt x="11829" y="6220"/>
                </a:lnTo>
                <a:lnTo>
                  <a:pt x="11829" y="6220"/>
                </a:lnTo>
                <a:lnTo>
                  <a:pt x="11947" y="5699"/>
                </a:lnTo>
                <a:lnTo>
                  <a:pt x="11947" y="5699"/>
                </a:lnTo>
                <a:cubicBezTo>
                  <a:pt x="11942" y="5768"/>
                  <a:pt x="12000" y="5981"/>
                  <a:pt x="11988" y="6067"/>
                </a:cubicBezTo>
                <a:lnTo>
                  <a:pt x="11988" y="6067"/>
                </a:lnTo>
                <a:cubicBezTo>
                  <a:pt x="12032" y="5952"/>
                  <a:pt x="12079" y="5814"/>
                  <a:pt x="12146" y="5635"/>
                </a:cubicBezTo>
                <a:lnTo>
                  <a:pt x="12317" y="5001"/>
                </a:lnTo>
                <a:cubicBezTo>
                  <a:pt x="12414" y="4683"/>
                  <a:pt x="12512" y="4293"/>
                  <a:pt x="12634" y="3903"/>
                </a:cubicBezTo>
                <a:cubicBezTo>
                  <a:pt x="12658" y="3781"/>
                  <a:pt x="12707" y="3659"/>
                  <a:pt x="12732" y="3513"/>
                </a:cubicBezTo>
                <a:cubicBezTo>
                  <a:pt x="12756" y="3464"/>
                  <a:pt x="12780" y="3391"/>
                  <a:pt x="12805" y="3342"/>
                </a:cubicBezTo>
                <a:cubicBezTo>
                  <a:pt x="12853" y="3244"/>
                  <a:pt x="12902" y="3123"/>
                  <a:pt x="12975" y="3049"/>
                </a:cubicBezTo>
                <a:cubicBezTo>
                  <a:pt x="13000" y="2976"/>
                  <a:pt x="13049" y="2927"/>
                  <a:pt x="13122" y="2879"/>
                </a:cubicBezTo>
                <a:lnTo>
                  <a:pt x="13122" y="2952"/>
                </a:lnTo>
                <a:lnTo>
                  <a:pt x="13122" y="3025"/>
                </a:lnTo>
                <a:cubicBezTo>
                  <a:pt x="13122" y="3049"/>
                  <a:pt x="13097" y="3123"/>
                  <a:pt x="13097" y="3123"/>
                </a:cubicBezTo>
                <a:cubicBezTo>
                  <a:pt x="13097" y="3123"/>
                  <a:pt x="13122" y="3074"/>
                  <a:pt x="13146" y="3049"/>
                </a:cubicBezTo>
                <a:cubicBezTo>
                  <a:pt x="13146" y="3049"/>
                  <a:pt x="13146" y="3049"/>
                  <a:pt x="13146" y="3074"/>
                </a:cubicBezTo>
                <a:cubicBezTo>
                  <a:pt x="13122" y="3123"/>
                  <a:pt x="13122" y="3147"/>
                  <a:pt x="13122" y="3196"/>
                </a:cubicBezTo>
                <a:cubicBezTo>
                  <a:pt x="13132" y="3176"/>
                  <a:pt x="13141" y="3141"/>
                  <a:pt x="13150" y="3099"/>
                </a:cubicBezTo>
                <a:lnTo>
                  <a:pt x="13150" y="3099"/>
                </a:lnTo>
                <a:cubicBezTo>
                  <a:pt x="13159" y="3090"/>
                  <a:pt x="13184" y="3046"/>
                  <a:pt x="13206" y="3046"/>
                </a:cubicBezTo>
                <a:cubicBezTo>
                  <a:pt x="13221" y="3046"/>
                  <a:pt x="13235" y="3064"/>
                  <a:pt x="13244" y="3123"/>
                </a:cubicBezTo>
                <a:lnTo>
                  <a:pt x="13244" y="3147"/>
                </a:lnTo>
                <a:cubicBezTo>
                  <a:pt x="13292" y="3269"/>
                  <a:pt x="13317" y="3366"/>
                  <a:pt x="13341" y="3464"/>
                </a:cubicBezTo>
                <a:lnTo>
                  <a:pt x="13390" y="3635"/>
                </a:lnTo>
                <a:cubicBezTo>
                  <a:pt x="13439" y="3757"/>
                  <a:pt x="13488" y="3903"/>
                  <a:pt x="13512" y="4025"/>
                </a:cubicBezTo>
                <a:cubicBezTo>
                  <a:pt x="13488" y="4025"/>
                  <a:pt x="13439" y="3903"/>
                  <a:pt x="13390" y="3805"/>
                </a:cubicBezTo>
                <a:lnTo>
                  <a:pt x="13390" y="3805"/>
                </a:lnTo>
                <a:cubicBezTo>
                  <a:pt x="13414" y="3879"/>
                  <a:pt x="13439" y="3976"/>
                  <a:pt x="13463" y="4074"/>
                </a:cubicBezTo>
                <a:cubicBezTo>
                  <a:pt x="13463" y="4049"/>
                  <a:pt x="13466" y="4039"/>
                  <a:pt x="13471" y="4039"/>
                </a:cubicBezTo>
                <a:cubicBezTo>
                  <a:pt x="13489" y="4039"/>
                  <a:pt x="13535" y="4197"/>
                  <a:pt x="13540" y="4197"/>
                </a:cubicBezTo>
                <a:cubicBezTo>
                  <a:pt x="13541" y="4197"/>
                  <a:pt x="13540" y="4189"/>
                  <a:pt x="13536" y="4171"/>
                </a:cubicBezTo>
                <a:lnTo>
                  <a:pt x="13536" y="4171"/>
                </a:lnTo>
                <a:cubicBezTo>
                  <a:pt x="13610" y="4269"/>
                  <a:pt x="13634" y="4366"/>
                  <a:pt x="13683" y="4488"/>
                </a:cubicBezTo>
                <a:cubicBezTo>
                  <a:pt x="13731" y="4586"/>
                  <a:pt x="13756" y="4708"/>
                  <a:pt x="13780" y="4805"/>
                </a:cubicBezTo>
                <a:cubicBezTo>
                  <a:pt x="13805" y="4927"/>
                  <a:pt x="13829" y="5025"/>
                  <a:pt x="13853" y="5147"/>
                </a:cubicBezTo>
                <a:cubicBezTo>
                  <a:pt x="13878" y="5244"/>
                  <a:pt x="13902" y="5342"/>
                  <a:pt x="13951" y="5415"/>
                </a:cubicBezTo>
                <a:cubicBezTo>
                  <a:pt x="14000" y="5415"/>
                  <a:pt x="14439" y="5537"/>
                  <a:pt x="14853" y="5683"/>
                </a:cubicBezTo>
                <a:cubicBezTo>
                  <a:pt x="15286" y="5827"/>
                  <a:pt x="15718" y="6019"/>
                  <a:pt x="15778" y="6025"/>
                </a:cubicBezTo>
                <a:lnTo>
                  <a:pt x="15778" y="6025"/>
                </a:lnTo>
                <a:cubicBezTo>
                  <a:pt x="15771" y="5975"/>
                  <a:pt x="15764" y="5925"/>
                  <a:pt x="15756" y="5879"/>
                </a:cubicBezTo>
                <a:lnTo>
                  <a:pt x="15683" y="5854"/>
                </a:lnTo>
                <a:cubicBezTo>
                  <a:pt x="15634" y="5537"/>
                  <a:pt x="15731" y="5781"/>
                  <a:pt x="15683" y="5464"/>
                </a:cubicBezTo>
                <a:cubicBezTo>
                  <a:pt x="15707" y="5464"/>
                  <a:pt x="15731" y="5513"/>
                  <a:pt x="15756" y="5610"/>
                </a:cubicBezTo>
                <a:cubicBezTo>
                  <a:pt x="15780" y="5732"/>
                  <a:pt x="15780" y="5854"/>
                  <a:pt x="15805" y="6000"/>
                </a:cubicBezTo>
                <a:cubicBezTo>
                  <a:pt x="15780" y="5757"/>
                  <a:pt x="15805" y="5513"/>
                  <a:pt x="15731" y="5415"/>
                </a:cubicBezTo>
                <a:cubicBezTo>
                  <a:pt x="15707" y="5220"/>
                  <a:pt x="15780" y="5415"/>
                  <a:pt x="15756" y="5171"/>
                </a:cubicBezTo>
                <a:cubicBezTo>
                  <a:pt x="15683" y="4976"/>
                  <a:pt x="15634" y="4781"/>
                  <a:pt x="15585" y="4561"/>
                </a:cubicBezTo>
                <a:cubicBezTo>
                  <a:pt x="15561" y="4366"/>
                  <a:pt x="15512" y="4147"/>
                  <a:pt x="15439" y="3952"/>
                </a:cubicBezTo>
                <a:cubicBezTo>
                  <a:pt x="15341" y="3781"/>
                  <a:pt x="15292" y="3610"/>
                  <a:pt x="15244" y="3415"/>
                </a:cubicBezTo>
                <a:lnTo>
                  <a:pt x="15244" y="3415"/>
                </a:lnTo>
                <a:lnTo>
                  <a:pt x="15292" y="3464"/>
                </a:lnTo>
                <a:cubicBezTo>
                  <a:pt x="15268" y="3366"/>
                  <a:pt x="15244" y="3244"/>
                  <a:pt x="15195" y="3147"/>
                </a:cubicBezTo>
                <a:cubicBezTo>
                  <a:pt x="15170" y="3074"/>
                  <a:pt x="15146" y="3001"/>
                  <a:pt x="15122" y="2927"/>
                </a:cubicBezTo>
                <a:cubicBezTo>
                  <a:pt x="15073" y="2805"/>
                  <a:pt x="15049" y="2659"/>
                  <a:pt x="15000" y="2537"/>
                </a:cubicBezTo>
                <a:lnTo>
                  <a:pt x="15000" y="2537"/>
                </a:lnTo>
                <a:cubicBezTo>
                  <a:pt x="15028" y="2622"/>
                  <a:pt x="15040" y="2706"/>
                  <a:pt x="15026" y="2706"/>
                </a:cubicBezTo>
                <a:cubicBezTo>
                  <a:pt x="15016" y="2706"/>
                  <a:pt x="14992" y="2661"/>
                  <a:pt x="14951" y="2537"/>
                </a:cubicBezTo>
                <a:cubicBezTo>
                  <a:pt x="14780" y="1952"/>
                  <a:pt x="14658" y="1562"/>
                  <a:pt x="14561" y="1074"/>
                </a:cubicBezTo>
                <a:lnTo>
                  <a:pt x="14390" y="708"/>
                </a:lnTo>
                <a:cubicBezTo>
                  <a:pt x="14390" y="684"/>
                  <a:pt x="14390" y="659"/>
                  <a:pt x="14366" y="635"/>
                </a:cubicBezTo>
                <a:lnTo>
                  <a:pt x="13951" y="464"/>
                </a:lnTo>
                <a:lnTo>
                  <a:pt x="13658" y="342"/>
                </a:lnTo>
                <a:lnTo>
                  <a:pt x="13463" y="269"/>
                </a:lnTo>
                <a:lnTo>
                  <a:pt x="13366" y="220"/>
                </a:lnTo>
                <a:cubicBezTo>
                  <a:pt x="13292" y="196"/>
                  <a:pt x="13219" y="171"/>
                  <a:pt x="13122" y="147"/>
                </a:cubicBezTo>
                <a:lnTo>
                  <a:pt x="1261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21"/>
          <p:cNvSpPr/>
          <p:nvPr/>
        </p:nvSpPr>
        <p:spPr>
          <a:xfrm>
            <a:off x="-426225" y="4141977"/>
            <a:ext cx="730243" cy="608520"/>
          </a:xfrm>
          <a:custGeom>
            <a:avLst/>
            <a:gdLst/>
            <a:ahLst/>
            <a:cxnLst/>
            <a:rect l="l" t="t" r="r" b="b"/>
            <a:pathLst>
              <a:path w="15952" h="13293" extrusionOk="0">
                <a:moveTo>
                  <a:pt x="1965" y="4136"/>
                </a:moveTo>
                <a:cubicBezTo>
                  <a:pt x="1969" y="4136"/>
                  <a:pt x="1973" y="4139"/>
                  <a:pt x="1976" y="4147"/>
                </a:cubicBezTo>
                <a:lnTo>
                  <a:pt x="1853" y="4285"/>
                </a:lnTo>
                <a:lnTo>
                  <a:pt x="1853" y="4285"/>
                </a:lnTo>
                <a:cubicBezTo>
                  <a:pt x="1921" y="4199"/>
                  <a:pt x="1947" y="4136"/>
                  <a:pt x="1965" y="4136"/>
                </a:cubicBezTo>
                <a:close/>
                <a:moveTo>
                  <a:pt x="4077" y="7219"/>
                </a:moveTo>
                <a:lnTo>
                  <a:pt x="4077" y="7219"/>
                </a:lnTo>
                <a:cubicBezTo>
                  <a:pt x="4076" y="7219"/>
                  <a:pt x="4075" y="7219"/>
                  <a:pt x="4074" y="7220"/>
                </a:cubicBezTo>
                <a:cubicBezTo>
                  <a:pt x="4076" y="7220"/>
                  <a:pt x="4077" y="7219"/>
                  <a:pt x="4077" y="7219"/>
                </a:cubicBezTo>
                <a:close/>
                <a:moveTo>
                  <a:pt x="10333" y="9981"/>
                </a:moveTo>
                <a:lnTo>
                  <a:pt x="10293" y="10000"/>
                </a:lnTo>
                <a:cubicBezTo>
                  <a:pt x="10305" y="10000"/>
                  <a:pt x="10318" y="9993"/>
                  <a:pt x="10333" y="9981"/>
                </a:cubicBezTo>
                <a:close/>
                <a:moveTo>
                  <a:pt x="3928" y="0"/>
                </a:moveTo>
                <a:lnTo>
                  <a:pt x="3684" y="195"/>
                </a:lnTo>
                <a:lnTo>
                  <a:pt x="3708" y="122"/>
                </a:lnTo>
                <a:lnTo>
                  <a:pt x="3708" y="122"/>
                </a:lnTo>
                <a:cubicBezTo>
                  <a:pt x="3464" y="293"/>
                  <a:pt x="3171" y="537"/>
                  <a:pt x="2879" y="756"/>
                </a:cubicBezTo>
                <a:cubicBezTo>
                  <a:pt x="2732" y="854"/>
                  <a:pt x="2586" y="976"/>
                  <a:pt x="2464" y="1098"/>
                </a:cubicBezTo>
                <a:lnTo>
                  <a:pt x="2147" y="1366"/>
                </a:lnTo>
                <a:cubicBezTo>
                  <a:pt x="2074" y="1464"/>
                  <a:pt x="1976" y="1537"/>
                  <a:pt x="1879" y="1610"/>
                </a:cubicBezTo>
                <a:cubicBezTo>
                  <a:pt x="1757" y="1708"/>
                  <a:pt x="1806" y="1683"/>
                  <a:pt x="1757" y="1732"/>
                </a:cubicBezTo>
                <a:lnTo>
                  <a:pt x="1659" y="1830"/>
                </a:lnTo>
                <a:cubicBezTo>
                  <a:pt x="1513" y="1951"/>
                  <a:pt x="1367" y="2098"/>
                  <a:pt x="1220" y="2244"/>
                </a:cubicBezTo>
                <a:cubicBezTo>
                  <a:pt x="1074" y="2390"/>
                  <a:pt x="952" y="2561"/>
                  <a:pt x="806" y="2732"/>
                </a:cubicBezTo>
                <a:cubicBezTo>
                  <a:pt x="684" y="2903"/>
                  <a:pt x="562" y="3073"/>
                  <a:pt x="440" y="3269"/>
                </a:cubicBezTo>
                <a:lnTo>
                  <a:pt x="391" y="3317"/>
                </a:lnTo>
                <a:cubicBezTo>
                  <a:pt x="342" y="3366"/>
                  <a:pt x="293" y="3415"/>
                  <a:pt x="245" y="3464"/>
                </a:cubicBezTo>
                <a:lnTo>
                  <a:pt x="50" y="3659"/>
                </a:lnTo>
                <a:lnTo>
                  <a:pt x="1" y="3732"/>
                </a:lnTo>
                <a:cubicBezTo>
                  <a:pt x="50" y="3829"/>
                  <a:pt x="98" y="3903"/>
                  <a:pt x="147" y="3976"/>
                </a:cubicBezTo>
                <a:cubicBezTo>
                  <a:pt x="269" y="4122"/>
                  <a:pt x="391" y="4268"/>
                  <a:pt x="537" y="4390"/>
                </a:cubicBezTo>
                <a:cubicBezTo>
                  <a:pt x="731" y="4539"/>
                  <a:pt x="970" y="4661"/>
                  <a:pt x="1210" y="4661"/>
                </a:cubicBezTo>
                <a:cubicBezTo>
                  <a:pt x="1363" y="4661"/>
                  <a:pt x="1517" y="4611"/>
                  <a:pt x="1659" y="4488"/>
                </a:cubicBezTo>
                <a:lnTo>
                  <a:pt x="1684" y="4537"/>
                </a:lnTo>
                <a:cubicBezTo>
                  <a:pt x="1684" y="4537"/>
                  <a:pt x="1781" y="4366"/>
                  <a:pt x="1781" y="4366"/>
                </a:cubicBezTo>
                <a:cubicBezTo>
                  <a:pt x="1794" y="4351"/>
                  <a:pt x="1806" y="4338"/>
                  <a:pt x="1816" y="4327"/>
                </a:cubicBezTo>
                <a:lnTo>
                  <a:pt x="1816" y="4327"/>
                </a:lnTo>
                <a:lnTo>
                  <a:pt x="1781" y="4366"/>
                </a:lnTo>
                <a:cubicBezTo>
                  <a:pt x="1801" y="4346"/>
                  <a:pt x="1819" y="4327"/>
                  <a:pt x="1835" y="4308"/>
                </a:cubicBezTo>
                <a:lnTo>
                  <a:pt x="1835" y="4308"/>
                </a:lnTo>
                <a:cubicBezTo>
                  <a:pt x="1850" y="4293"/>
                  <a:pt x="1860" y="4287"/>
                  <a:pt x="1865" y="4287"/>
                </a:cubicBezTo>
                <a:cubicBezTo>
                  <a:pt x="1883" y="4287"/>
                  <a:pt x="1846" y="4367"/>
                  <a:pt x="1830" y="4415"/>
                </a:cubicBezTo>
                <a:cubicBezTo>
                  <a:pt x="1879" y="4366"/>
                  <a:pt x="1928" y="4293"/>
                  <a:pt x="2001" y="4244"/>
                </a:cubicBezTo>
                <a:cubicBezTo>
                  <a:pt x="2001" y="4229"/>
                  <a:pt x="1996" y="4223"/>
                  <a:pt x="1989" y="4223"/>
                </a:cubicBezTo>
                <a:cubicBezTo>
                  <a:pt x="1973" y="4223"/>
                  <a:pt x="1944" y="4252"/>
                  <a:pt x="1928" y="4268"/>
                </a:cubicBezTo>
                <a:cubicBezTo>
                  <a:pt x="2001" y="4147"/>
                  <a:pt x="2074" y="4025"/>
                  <a:pt x="2147" y="3903"/>
                </a:cubicBezTo>
                <a:cubicBezTo>
                  <a:pt x="2205" y="3836"/>
                  <a:pt x="2228" y="3825"/>
                  <a:pt x="2246" y="3825"/>
                </a:cubicBezTo>
                <a:cubicBezTo>
                  <a:pt x="2254" y="3825"/>
                  <a:pt x="2261" y="3827"/>
                  <a:pt x="2270" y="3827"/>
                </a:cubicBezTo>
                <a:cubicBezTo>
                  <a:pt x="2290" y="3827"/>
                  <a:pt x="2318" y="3815"/>
                  <a:pt x="2391" y="3732"/>
                </a:cubicBezTo>
                <a:cubicBezTo>
                  <a:pt x="2562" y="3537"/>
                  <a:pt x="2684" y="3390"/>
                  <a:pt x="2830" y="3244"/>
                </a:cubicBezTo>
                <a:lnTo>
                  <a:pt x="3074" y="3000"/>
                </a:lnTo>
                <a:lnTo>
                  <a:pt x="3123" y="2951"/>
                </a:lnTo>
                <a:lnTo>
                  <a:pt x="3147" y="2951"/>
                </a:lnTo>
                <a:cubicBezTo>
                  <a:pt x="3171" y="2927"/>
                  <a:pt x="3196" y="2903"/>
                  <a:pt x="3245" y="2903"/>
                </a:cubicBezTo>
                <a:lnTo>
                  <a:pt x="3293" y="2903"/>
                </a:lnTo>
                <a:cubicBezTo>
                  <a:pt x="3293" y="2903"/>
                  <a:pt x="3293" y="2927"/>
                  <a:pt x="3293" y="2927"/>
                </a:cubicBezTo>
                <a:cubicBezTo>
                  <a:pt x="3269" y="2951"/>
                  <a:pt x="3269" y="2951"/>
                  <a:pt x="3269" y="2976"/>
                </a:cubicBezTo>
                <a:cubicBezTo>
                  <a:pt x="3245" y="3000"/>
                  <a:pt x="3220" y="3025"/>
                  <a:pt x="3196" y="3025"/>
                </a:cubicBezTo>
                <a:lnTo>
                  <a:pt x="3220" y="3025"/>
                </a:lnTo>
                <a:lnTo>
                  <a:pt x="3220" y="3122"/>
                </a:lnTo>
                <a:cubicBezTo>
                  <a:pt x="3220" y="3269"/>
                  <a:pt x="3196" y="3439"/>
                  <a:pt x="3196" y="3586"/>
                </a:cubicBezTo>
                <a:lnTo>
                  <a:pt x="3196" y="3829"/>
                </a:lnTo>
                <a:lnTo>
                  <a:pt x="3196" y="4122"/>
                </a:lnTo>
                <a:lnTo>
                  <a:pt x="3196" y="4903"/>
                </a:lnTo>
                <a:cubicBezTo>
                  <a:pt x="3171" y="5268"/>
                  <a:pt x="3220" y="5561"/>
                  <a:pt x="3196" y="5586"/>
                </a:cubicBezTo>
                <a:lnTo>
                  <a:pt x="3293" y="5586"/>
                </a:lnTo>
                <a:cubicBezTo>
                  <a:pt x="3318" y="5756"/>
                  <a:pt x="3318" y="5951"/>
                  <a:pt x="3293" y="6122"/>
                </a:cubicBezTo>
                <a:cubicBezTo>
                  <a:pt x="3269" y="6171"/>
                  <a:pt x="3269" y="6220"/>
                  <a:pt x="3293" y="6268"/>
                </a:cubicBezTo>
                <a:lnTo>
                  <a:pt x="3293" y="6415"/>
                </a:lnTo>
                <a:cubicBezTo>
                  <a:pt x="3293" y="6464"/>
                  <a:pt x="3318" y="6537"/>
                  <a:pt x="3318" y="6610"/>
                </a:cubicBezTo>
                <a:cubicBezTo>
                  <a:pt x="3415" y="6756"/>
                  <a:pt x="3464" y="6927"/>
                  <a:pt x="3489" y="7122"/>
                </a:cubicBezTo>
                <a:lnTo>
                  <a:pt x="3781" y="7171"/>
                </a:lnTo>
                <a:lnTo>
                  <a:pt x="3952" y="7171"/>
                </a:lnTo>
                <a:cubicBezTo>
                  <a:pt x="3952" y="7171"/>
                  <a:pt x="4076" y="7212"/>
                  <a:pt x="4077" y="7219"/>
                </a:cubicBezTo>
                <a:lnTo>
                  <a:pt x="4077" y="7219"/>
                </a:lnTo>
                <a:cubicBezTo>
                  <a:pt x="4097" y="7212"/>
                  <a:pt x="4120" y="7210"/>
                  <a:pt x="4144" y="7210"/>
                </a:cubicBezTo>
                <a:cubicBezTo>
                  <a:pt x="4204" y="7210"/>
                  <a:pt x="4273" y="7227"/>
                  <a:pt x="4342" y="7244"/>
                </a:cubicBezTo>
                <a:cubicBezTo>
                  <a:pt x="4391" y="7244"/>
                  <a:pt x="4318" y="7244"/>
                  <a:pt x="4293" y="7220"/>
                </a:cubicBezTo>
                <a:lnTo>
                  <a:pt x="4293" y="7220"/>
                </a:lnTo>
                <a:lnTo>
                  <a:pt x="4415" y="7244"/>
                </a:lnTo>
                <a:lnTo>
                  <a:pt x="4464" y="7244"/>
                </a:lnTo>
                <a:cubicBezTo>
                  <a:pt x="4489" y="7244"/>
                  <a:pt x="4489" y="7268"/>
                  <a:pt x="4464" y="7268"/>
                </a:cubicBezTo>
                <a:lnTo>
                  <a:pt x="4513" y="7268"/>
                </a:lnTo>
                <a:cubicBezTo>
                  <a:pt x="4635" y="7268"/>
                  <a:pt x="4830" y="7268"/>
                  <a:pt x="5610" y="7342"/>
                </a:cubicBezTo>
                <a:lnTo>
                  <a:pt x="5806" y="7025"/>
                </a:lnTo>
                <a:lnTo>
                  <a:pt x="5903" y="6878"/>
                </a:lnTo>
                <a:cubicBezTo>
                  <a:pt x="5928" y="6829"/>
                  <a:pt x="5952" y="6781"/>
                  <a:pt x="6001" y="6732"/>
                </a:cubicBezTo>
                <a:lnTo>
                  <a:pt x="6391" y="6317"/>
                </a:lnTo>
                <a:cubicBezTo>
                  <a:pt x="6464" y="6244"/>
                  <a:pt x="6537" y="6171"/>
                  <a:pt x="6586" y="6098"/>
                </a:cubicBezTo>
                <a:lnTo>
                  <a:pt x="6806" y="5927"/>
                </a:lnTo>
                <a:lnTo>
                  <a:pt x="6927" y="5829"/>
                </a:lnTo>
                <a:lnTo>
                  <a:pt x="6976" y="5805"/>
                </a:lnTo>
                <a:lnTo>
                  <a:pt x="7074" y="5732"/>
                </a:lnTo>
                <a:cubicBezTo>
                  <a:pt x="7342" y="5537"/>
                  <a:pt x="7610" y="5342"/>
                  <a:pt x="7903" y="5195"/>
                </a:cubicBezTo>
                <a:cubicBezTo>
                  <a:pt x="8025" y="5098"/>
                  <a:pt x="8171" y="5025"/>
                  <a:pt x="8293" y="4951"/>
                </a:cubicBezTo>
                <a:lnTo>
                  <a:pt x="8342" y="4951"/>
                </a:lnTo>
                <a:lnTo>
                  <a:pt x="8342" y="4854"/>
                </a:lnTo>
                <a:cubicBezTo>
                  <a:pt x="8342" y="4825"/>
                  <a:pt x="8346" y="4819"/>
                  <a:pt x="8352" y="4819"/>
                </a:cubicBezTo>
                <a:cubicBezTo>
                  <a:pt x="8356" y="4819"/>
                  <a:pt x="8363" y="4823"/>
                  <a:pt x="8370" y="4823"/>
                </a:cubicBezTo>
                <a:cubicBezTo>
                  <a:pt x="8376" y="4823"/>
                  <a:pt x="8384" y="4820"/>
                  <a:pt x="8391" y="4805"/>
                </a:cubicBezTo>
                <a:lnTo>
                  <a:pt x="8391" y="4878"/>
                </a:lnTo>
                <a:cubicBezTo>
                  <a:pt x="8391" y="4878"/>
                  <a:pt x="8391" y="4878"/>
                  <a:pt x="8366" y="4927"/>
                </a:cubicBezTo>
                <a:lnTo>
                  <a:pt x="8366" y="4927"/>
                </a:lnTo>
                <a:lnTo>
                  <a:pt x="8391" y="4903"/>
                </a:lnTo>
                <a:cubicBezTo>
                  <a:pt x="8405" y="4895"/>
                  <a:pt x="8413" y="4893"/>
                  <a:pt x="8417" y="4893"/>
                </a:cubicBezTo>
                <a:cubicBezTo>
                  <a:pt x="8425" y="4893"/>
                  <a:pt x="8408" y="4910"/>
                  <a:pt x="8391" y="4927"/>
                </a:cubicBezTo>
                <a:lnTo>
                  <a:pt x="8440" y="4927"/>
                </a:lnTo>
                <a:cubicBezTo>
                  <a:pt x="8464" y="4927"/>
                  <a:pt x="8464" y="4951"/>
                  <a:pt x="8440" y="4976"/>
                </a:cubicBezTo>
                <a:lnTo>
                  <a:pt x="8464" y="4976"/>
                </a:lnTo>
                <a:cubicBezTo>
                  <a:pt x="8464" y="5000"/>
                  <a:pt x="8464" y="5049"/>
                  <a:pt x="8464" y="5098"/>
                </a:cubicBezTo>
                <a:cubicBezTo>
                  <a:pt x="8464" y="5171"/>
                  <a:pt x="8464" y="5244"/>
                  <a:pt x="8415" y="5293"/>
                </a:cubicBezTo>
                <a:cubicBezTo>
                  <a:pt x="8415" y="5399"/>
                  <a:pt x="8342" y="5706"/>
                  <a:pt x="8386" y="5706"/>
                </a:cubicBezTo>
                <a:cubicBezTo>
                  <a:pt x="8393" y="5706"/>
                  <a:pt x="8402" y="5699"/>
                  <a:pt x="8415" y="5683"/>
                </a:cubicBezTo>
                <a:lnTo>
                  <a:pt x="8415" y="5683"/>
                </a:lnTo>
                <a:cubicBezTo>
                  <a:pt x="8378" y="5739"/>
                  <a:pt x="8327" y="5951"/>
                  <a:pt x="8304" y="5951"/>
                </a:cubicBezTo>
                <a:cubicBezTo>
                  <a:pt x="8297" y="5951"/>
                  <a:pt x="8293" y="5930"/>
                  <a:pt x="8293" y="5878"/>
                </a:cubicBezTo>
                <a:cubicBezTo>
                  <a:pt x="8269" y="5976"/>
                  <a:pt x="8245" y="6098"/>
                  <a:pt x="8245" y="6195"/>
                </a:cubicBezTo>
                <a:lnTo>
                  <a:pt x="8293" y="6049"/>
                </a:lnTo>
                <a:lnTo>
                  <a:pt x="8293" y="6049"/>
                </a:lnTo>
                <a:cubicBezTo>
                  <a:pt x="8196" y="6342"/>
                  <a:pt x="8147" y="6659"/>
                  <a:pt x="8098" y="6951"/>
                </a:cubicBezTo>
                <a:lnTo>
                  <a:pt x="8171" y="6805"/>
                </a:lnTo>
                <a:lnTo>
                  <a:pt x="8171" y="6805"/>
                </a:lnTo>
                <a:cubicBezTo>
                  <a:pt x="8147" y="7000"/>
                  <a:pt x="8074" y="7195"/>
                  <a:pt x="7976" y="7366"/>
                </a:cubicBezTo>
                <a:lnTo>
                  <a:pt x="8025" y="7098"/>
                </a:lnTo>
                <a:lnTo>
                  <a:pt x="8025" y="7098"/>
                </a:lnTo>
                <a:cubicBezTo>
                  <a:pt x="8001" y="7195"/>
                  <a:pt x="7976" y="7293"/>
                  <a:pt x="7952" y="7390"/>
                </a:cubicBezTo>
                <a:cubicBezTo>
                  <a:pt x="7927" y="7561"/>
                  <a:pt x="7903" y="7707"/>
                  <a:pt x="7879" y="7854"/>
                </a:cubicBezTo>
                <a:cubicBezTo>
                  <a:pt x="7806" y="8146"/>
                  <a:pt x="7781" y="8439"/>
                  <a:pt x="7757" y="8732"/>
                </a:cubicBezTo>
                <a:lnTo>
                  <a:pt x="7781" y="8512"/>
                </a:lnTo>
                <a:lnTo>
                  <a:pt x="7781" y="8512"/>
                </a:lnTo>
                <a:cubicBezTo>
                  <a:pt x="7781" y="8683"/>
                  <a:pt x="7732" y="8976"/>
                  <a:pt x="7684" y="9366"/>
                </a:cubicBezTo>
                <a:cubicBezTo>
                  <a:pt x="7830" y="9512"/>
                  <a:pt x="7903" y="9585"/>
                  <a:pt x="8001" y="9707"/>
                </a:cubicBezTo>
                <a:cubicBezTo>
                  <a:pt x="8098" y="9805"/>
                  <a:pt x="8196" y="9927"/>
                  <a:pt x="8269" y="10049"/>
                </a:cubicBezTo>
                <a:cubicBezTo>
                  <a:pt x="8391" y="10122"/>
                  <a:pt x="8537" y="10171"/>
                  <a:pt x="8659" y="10244"/>
                </a:cubicBezTo>
                <a:lnTo>
                  <a:pt x="8854" y="10342"/>
                </a:lnTo>
                <a:lnTo>
                  <a:pt x="9049" y="10415"/>
                </a:lnTo>
                <a:cubicBezTo>
                  <a:pt x="9488" y="10268"/>
                  <a:pt x="9927" y="10098"/>
                  <a:pt x="10366" y="9902"/>
                </a:cubicBezTo>
                <a:lnTo>
                  <a:pt x="10366" y="9902"/>
                </a:lnTo>
                <a:lnTo>
                  <a:pt x="10220" y="9927"/>
                </a:lnTo>
                <a:lnTo>
                  <a:pt x="10074" y="9951"/>
                </a:lnTo>
                <a:lnTo>
                  <a:pt x="10074" y="9951"/>
                </a:lnTo>
                <a:lnTo>
                  <a:pt x="10147" y="9902"/>
                </a:lnTo>
                <a:cubicBezTo>
                  <a:pt x="10220" y="9878"/>
                  <a:pt x="10269" y="9854"/>
                  <a:pt x="10342" y="9829"/>
                </a:cubicBezTo>
                <a:lnTo>
                  <a:pt x="10582" y="9685"/>
                </a:lnTo>
                <a:lnTo>
                  <a:pt x="10582" y="9685"/>
                </a:lnTo>
                <a:cubicBezTo>
                  <a:pt x="10537" y="9716"/>
                  <a:pt x="10414" y="9918"/>
                  <a:pt x="10333" y="9981"/>
                </a:cubicBezTo>
                <a:lnTo>
                  <a:pt x="10333" y="9981"/>
                </a:lnTo>
                <a:lnTo>
                  <a:pt x="10708" y="9805"/>
                </a:lnTo>
                <a:lnTo>
                  <a:pt x="10976" y="9707"/>
                </a:lnTo>
                <a:lnTo>
                  <a:pt x="11147" y="9610"/>
                </a:lnTo>
                <a:cubicBezTo>
                  <a:pt x="11415" y="9488"/>
                  <a:pt x="11732" y="9317"/>
                  <a:pt x="12074" y="9171"/>
                </a:cubicBezTo>
                <a:lnTo>
                  <a:pt x="12781" y="8805"/>
                </a:lnTo>
                <a:cubicBezTo>
                  <a:pt x="12879" y="8756"/>
                  <a:pt x="13001" y="8707"/>
                  <a:pt x="13074" y="8659"/>
                </a:cubicBezTo>
                <a:cubicBezTo>
                  <a:pt x="13171" y="8610"/>
                  <a:pt x="13244" y="8585"/>
                  <a:pt x="13342" y="8561"/>
                </a:cubicBezTo>
                <a:lnTo>
                  <a:pt x="13415" y="8537"/>
                </a:lnTo>
                <a:lnTo>
                  <a:pt x="13415" y="8537"/>
                </a:lnTo>
                <a:cubicBezTo>
                  <a:pt x="13415" y="8561"/>
                  <a:pt x="13391" y="8585"/>
                  <a:pt x="13391" y="8610"/>
                </a:cubicBezTo>
                <a:cubicBezTo>
                  <a:pt x="13342" y="8683"/>
                  <a:pt x="13269" y="8732"/>
                  <a:pt x="13220" y="8781"/>
                </a:cubicBezTo>
                <a:cubicBezTo>
                  <a:pt x="13220" y="8791"/>
                  <a:pt x="13223" y="8795"/>
                  <a:pt x="13228" y="8795"/>
                </a:cubicBezTo>
                <a:cubicBezTo>
                  <a:pt x="13242" y="8795"/>
                  <a:pt x="13267" y="8766"/>
                  <a:pt x="13273" y="8766"/>
                </a:cubicBezTo>
                <a:cubicBezTo>
                  <a:pt x="13275" y="8766"/>
                  <a:pt x="13274" y="8770"/>
                  <a:pt x="13269" y="8781"/>
                </a:cubicBezTo>
                <a:cubicBezTo>
                  <a:pt x="13244" y="8805"/>
                  <a:pt x="13220" y="8829"/>
                  <a:pt x="13196" y="8829"/>
                </a:cubicBezTo>
                <a:cubicBezTo>
                  <a:pt x="13196" y="8829"/>
                  <a:pt x="13160" y="8883"/>
                  <a:pt x="13180" y="8883"/>
                </a:cubicBezTo>
                <a:cubicBezTo>
                  <a:pt x="13184" y="8883"/>
                  <a:pt x="13189" y="8882"/>
                  <a:pt x="13196" y="8878"/>
                </a:cubicBezTo>
                <a:cubicBezTo>
                  <a:pt x="13220" y="8854"/>
                  <a:pt x="13342" y="8756"/>
                  <a:pt x="13415" y="8683"/>
                </a:cubicBezTo>
                <a:lnTo>
                  <a:pt x="13415" y="8683"/>
                </a:lnTo>
                <a:lnTo>
                  <a:pt x="13366" y="8781"/>
                </a:lnTo>
                <a:lnTo>
                  <a:pt x="13293" y="8829"/>
                </a:lnTo>
                <a:cubicBezTo>
                  <a:pt x="13293" y="8829"/>
                  <a:pt x="13311" y="8823"/>
                  <a:pt x="13333" y="8823"/>
                </a:cubicBezTo>
                <a:cubicBezTo>
                  <a:pt x="13354" y="8823"/>
                  <a:pt x="13379" y="8829"/>
                  <a:pt x="13391" y="8854"/>
                </a:cubicBezTo>
                <a:cubicBezTo>
                  <a:pt x="13391" y="8878"/>
                  <a:pt x="13366" y="8903"/>
                  <a:pt x="13342" y="8927"/>
                </a:cubicBezTo>
                <a:cubicBezTo>
                  <a:pt x="13293" y="9049"/>
                  <a:pt x="13244" y="9146"/>
                  <a:pt x="13220" y="9244"/>
                </a:cubicBezTo>
                <a:lnTo>
                  <a:pt x="12879" y="10024"/>
                </a:lnTo>
                <a:cubicBezTo>
                  <a:pt x="12879" y="9927"/>
                  <a:pt x="12903" y="9829"/>
                  <a:pt x="12927" y="9756"/>
                </a:cubicBezTo>
                <a:lnTo>
                  <a:pt x="12927" y="9756"/>
                </a:lnTo>
                <a:cubicBezTo>
                  <a:pt x="12903" y="9829"/>
                  <a:pt x="12854" y="9927"/>
                  <a:pt x="12805" y="10000"/>
                </a:cubicBezTo>
                <a:cubicBezTo>
                  <a:pt x="12819" y="9983"/>
                  <a:pt x="12827" y="9976"/>
                  <a:pt x="12832" y="9976"/>
                </a:cubicBezTo>
                <a:cubicBezTo>
                  <a:pt x="12857" y="9976"/>
                  <a:pt x="12771" y="10187"/>
                  <a:pt x="12789" y="10187"/>
                </a:cubicBezTo>
                <a:cubicBezTo>
                  <a:pt x="12792" y="10187"/>
                  <a:pt x="12797" y="10182"/>
                  <a:pt x="12805" y="10171"/>
                </a:cubicBezTo>
                <a:lnTo>
                  <a:pt x="12805" y="10171"/>
                </a:lnTo>
                <a:cubicBezTo>
                  <a:pt x="12732" y="10634"/>
                  <a:pt x="12415" y="11122"/>
                  <a:pt x="12318" y="11537"/>
                </a:cubicBezTo>
                <a:cubicBezTo>
                  <a:pt x="12391" y="11610"/>
                  <a:pt x="13488" y="12976"/>
                  <a:pt x="13586" y="13024"/>
                </a:cubicBezTo>
                <a:cubicBezTo>
                  <a:pt x="13570" y="13088"/>
                  <a:pt x="13543" y="13152"/>
                  <a:pt x="13513" y="13209"/>
                </a:cubicBezTo>
                <a:lnTo>
                  <a:pt x="13513" y="13209"/>
                </a:lnTo>
                <a:cubicBezTo>
                  <a:pt x="13568" y="13115"/>
                  <a:pt x="13616" y="13021"/>
                  <a:pt x="13635" y="12927"/>
                </a:cubicBezTo>
                <a:lnTo>
                  <a:pt x="13586" y="12878"/>
                </a:lnTo>
                <a:cubicBezTo>
                  <a:pt x="13683" y="12585"/>
                  <a:pt x="13659" y="12829"/>
                  <a:pt x="13757" y="12561"/>
                </a:cubicBezTo>
                <a:cubicBezTo>
                  <a:pt x="13805" y="12561"/>
                  <a:pt x="13732" y="12805"/>
                  <a:pt x="13635" y="13024"/>
                </a:cubicBezTo>
                <a:cubicBezTo>
                  <a:pt x="13732" y="12878"/>
                  <a:pt x="13781" y="12732"/>
                  <a:pt x="13830" y="12561"/>
                </a:cubicBezTo>
                <a:cubicBezTo>
                  <a:pt x="13869" y="12483"/>
                  <a:pt x="13884" y="12471"/>
                  <a:pt x="13895" y="12471"/>
                </a:cubicBezTo>
                <a:cubicBezTo>
                  <a:pt x="13900" y="12471"/>
                  <a:pt x="13904" y="12473"/>
                  <a:pt x="13908" y="12473"/>
                </a:cubicBezTo>
                <a:cubicBezTo>
                  <a:pt x="13919" y="12473"/>
                  <a:pt x="13934" y="12460"/>
                  <a:pt x="13976" y="12366"/>
                </a:cubicBezTo>
                <a:cubicBezTo>
                  <a:pt x="14025" y="12171"/>
                  <a:pt x="14098" y="12000"/>
                  <a:pt x="14196" y="11805"/>
                </a:cubicBezTo>
                <a:cubicBezTo>
                  <a:pt x="14415" y="11366"/>
                  <a:pt x="14415" y="11098"/>
                  <a:pt x="14635" y="10707"/>
                </a:cubicBezTo>
                <a:lnTo>
                  <a:pt x="14635" y="10756"/>
                </a:lnTo>
                <a:cubicBezTo>
                  <a:pt x="14708" y="10610"/>
                  <a:pt x="14805" y="10317"/>
                  <a:pt x="14927" y="10073"/>
                </a:cubicBezTo>
                <a:lnTo>
                  <a:pt x="14927" y="10073"/>
                </a:lnTo>
                <a:cubicBezTo>
                  <a:pt x="14903" y="10110"/>
                  <a:pt x="14879" y="10140"/>
                  <a:pt x="14866" y="10140"/>
                </a:cubicBezTo>
                <a:cubicBezTo>
                  <a:pt x="14854" y="10140"/>
                  <a:pt x="14854" y="10110"/>
                  <a:pt x="14879" y="10024"/>
                </a:cubicBezTo>
                <a:cubicBezTo>
                  <a:pt x="15171" y="9439"/>
                  <a:pt x="15293" y="9049"/>
                  <a:pt x="15537" y="8610"/>
                </a:cubicBezTo>
                <a:lnTo>
                  <a:pt x="15635" y="8220"/>
                </a:lnTo>
                <a:lnTo>
                  <a:pt x="15952" y="7488"/>
                </a:lnTo>
                <a:lnTo>
                  <a:pt x="15439" y="6829"/>
                </a:lnTo>
                <a:cubicBezTo>
                  <a:pt x="15391" y="6756"/>
                  <a:pt x="15342" y="6683"/>
                  <a:pt x="15269" y="6634"/>
                </a:cubicBezTo>
                <a:lnTo>
                  <a:pt x="15074" y="6439"/>
                </a:lnTo>
                <a:lnTo>
                  <a:pt x="14879" y="6268"/>
                </a:lnTo>
                <a:lnTo>
                  <a:pt x="14561" y="6000"/>
                </a:lnTo>
                <a:lnTo>
                  <a:pt x="14122" y="6146"/>
                </a:lnTo>
                <a:cubicBezTo>
                  <a:pt x="13976" y="6195"/>
                  <a:pt x="13830" y="6244"/>
                  <a:pt x="13683" y="6317"/>
                </a:cubicBezTo>
                <a:lnTo>
                  <a:pt x="12757" y="6707"/>
                </a:lnTo>
                <a:cubicBezTo>
                  <a:pt x="12610" y="6781"/>
                  <a:pt x="12464" y="6854"/>
                  <a:pt x="12318" y="6927"/>
                </a:cubicBezTo>
                <a:lnTo>
                  <a:pt x="11854" y="7146"/>
                </a:lnTo>
                <a:lnTo>
                  <a:pt x="11366" y="7390"/>
                </a:lnTo>
                <a:lnTo>
                  <a:pt x="10610" y="7781"/>
                </a:lnTo>
                <a:cubicBezTo>
                  <a:pt x="10488" y="7829"/>
                  <a:pt x="10391" y="7878"/>
                  <a:pt x="10293" y="7927"/>
                </a:cubicBezTo>
                <a:lnTo>
                  <a:pt x="10196" y="7976"/>
                </a:lnTo>
                <a:cubicBezTo>
                  <a:pt x="10147" y="8000"/>
                  <a:pt x="10098" y="8024"/>
                  <a:pt x="10049" y="8049"/>
                </a:cubicBezTo>
                <a:cubicBezTo>
                  <a:pt x="10025" y="8049"/>
                  <a:pt x="9976" y="8073"/>
                  <a:pt x="9952" y="8073"/>
                </a:cubicBezTo>
                <a:lnTo>
                  <a:pt x="9952" y="7951"/>
                </a:lnTo>
                <a:cubicBezTo>
                  <a:pt x="9952" y="7927"/>
                  <a:pt x="9952" y="7854"/>
                  <a:pt x="9976" y="7805"/>
                </a:cubicBezTo>
                <a:cubicBezTo>
                  <a:pt x="10049" y="7439"/>
                  <a:pt x="10123" y="7098"/>
                  <a:pt x="10196" y="6732"/>
                </a:cubicBezTo>
                <a:cubicBezTo>
                  <a:pt x="10269" y="6390"/>
                  <a:pt x="10342" y="6049"/>
                  <a:pt x="10391" y="5732"/>
                </a:cubicBezTo>
                <a:cubicBezTo>
                  <a:pt x="10415" y="5537"/>
                  <a:pt x="10440" y="5366"/>
                  <a:pt x="10488" y="5195"/>
                </a:cubicBezTo>
                <a:cubicBezTo>
                  <a:pt x="10513" y="4951"/>
                  <a:pt x="10562" y="4708"/>
                  <a:pt x="10562" y="4488"/>
                </a:cubicBezTo>
                <a:cubicBezTo>
                  <a:pt x="10635" y="4147"/>
                  <a:pt x="10684" y="3732"/>
                  <a:pt x="10708" y="3317"/>
                </a:cubicBezTo>
                <a:lnTo>
                  <a:pt x="10610" y="3195"/>
                </a:lnTo>
                <a:lnTo>
                  <a:pt x="10513" y="3098"/>
                </a:lnTo>
                <a:lnTo>
                  <a:pt x="10513" y="3098"/>
                </a:lnTo>
                <a:cubicBezTo>
                  <a:pt x="10564" y="3162"/>
                  <a:pt x="10568" y="3193"/>
                  <a:pt x="10546" y="3193"/>
                </a:cubicBezTo>
                <a:cubicBezTo>
                  <a:pt x="10526" y="3193"/>
                  <a:pt x="10486" y="3168"/>
                  <a:pt x="10440" y="3122"/>
                </a:cubicBezTo>
                <a:cubicBezTo>
                  <a:pt x="10049" y="2659"/>
                  <a:pt x="10171" y="2830"/>
                  <a:pt x="10098" y="2756"/>
                </a:cubicBezTo>
                <a:cubicBezTo>
                  <a:pt x="10098" y="2756"/>
                  <a:pt x="10049" y="2732"/>
                  <a:pt x="10001" y="2683"/>
                </a:cubicBezTo>
                <a:cubicBezTo>
                  <a:pt x="9952" y="2659"/>
                  <a:pt x="9879" y="2634"/>
                  <a:pt x="9757" y="2586"/>
                </a:cubicBezTo>
                <a:cubicBezTo>
                  <a:pt x="9635" y="2512"/>
                  <a:pt x="9537" y="2464"/>
                  <a:pt x="9366" y="2366"/>
                </a:cubicBezTo>
                <a:cubicBezTo>
                  <a:pt x="9171" y="2439"/>
                  <a:pt x="8976" y="2488"/>
                  <a:pt x="8757" y="2561"/>
                </a:cubicBezTo>
                <a:lnTo>
                  <a:pt x="8391" y="2683"/>
                </a:lnTo>
                <a:cubicBezTo>
                  <a:pt x="8269" y="2732"/>
                  <a:pt x="8147" y="2781"/>
                  <a:pt x="8025" y="2830"/>
                </a:cubicBezTo>
                <a:lnTo>
                  <a:pt x="7635" y="3025"/>
                </a:lnTo>
                <a:cubicBezTo>
                  <a:pt x="7562" y="3049"/>
                  <a:pt x="7513" y="3073"/>
                  <a:pt x="7440" y="3098"/>
                </a:cubicBezTo>
                <a:lnTo>
                  <a:pt x="7318" y="3195"/>
                </a:lnTo>
                <a:cubicBezTo>
                  <a:pt x="7147" y="3269"/>
                  <a:pt x="6976" y="3366"/>
                  <a:pt x="6806" y="3464"/>
                </a:cubicBezTo>
                <a:cubicBezTo>
                  <a:pt x="6440" y="3683"/>
                  <a:pt x="6123" y="3903"/>
                  <a:pt x="5806" y="4147"/>
                </a:cubicBezTo>
                <a:lnTo>
                  <a:pt x="5684" y="4220"/>
                </a:lnTo>
                <a:lnTo>
                  <a:pt x="5635" y="4244"/>
                </a:lnTo>
                <a:lnTo>
                  <a:pt x="5586" y="4293"/>
                </a:lnTo>
                <a:cubicBezTo>
                  <a:pt x="5562" y="4317"/>
                  <a:pt x="5537" y="4342"/>
                  <a:pt x="5513" y="4366"/>
                </a:cubicBezTo>
                <a:cubicBezTo>
                  <a:pt x="5440" y="4415"/>
                  <a:pt x="5391" y="4464"/>
                  <a:pt x="5342" y="4512"/>
                </a:cubicBezTo>
                <a:lnTo>
                  <a:pt x="5318" y="4610"/>
                </a:lnTo>
                <a:lnTo>
                  <a:pt x="5318" y="4634"/>
                </a:lnTo>
                <a:cubicBezTo>
                  <a:pt x="5293" y="4610"/>
                  <a:pt x="5293" y="4586"/>
                  <a:pt x="5293" y="4561"/>
                </a:cubicBezTo>
                <a:cubicBezTo>
                  <a:pt x="5269" y="4512"/>
                  <a:pt x="5269" y="4464"/>
                  <a:pt x="5245" y="4415"/>
                </a:cubicBezTo>
                <a:lnTo>
                  <a:pt x="5269" y="4415"/>
                </a:lnTo>
                <a:cubicBezTo>
                  <a:pt x="5245" y="4366"/>
                  <a:pt x="5245" y="4317"/>
                  <a:pt x="5245" y="4244"/>
                </a:cubicBezTo>
                <a:lnTo>
                  <a:pt x="5245" y="4122"/>
                </a:lnTo>
                <a:cubicBezTo>
                  <a:pt x="5245" y="4098"/>
                  <a:pt x="5245" y="4049"/>
                  <a:pt x="5245" y="4049"/>
                </a:cubicBezTo>
                <a:lnTo>
                  <a:pt x="5245" y="4025"/>
                </a:lnTo>
                <a:lnTo>
                  <a:pt x="5245" y="3951"/>
                </a:lnTo>
                <a:lnTo>
                  <a:pt x="5245" y="3805"/>
                </a:lnTo>
                <a:cubicBezTo>
                  <a:pt x="5245" y="3586"/>
                  <a:pt x="5293" y="3390"/>
                  <a:pt x="5293" y="3195"/>
                </a:cubicBezTo>
                <a:cubicBezTo>
                  <a:pt x="5342" y="2830"/>
                  <a:pt x="5367" y="2488"/>
                  <a:pt x="5391" y="2171"/>
                </a:cubicBezTo>
                <a:cubicBezTo>
                  <a:pt x="5440" y="1854"/>
                  <a:pt x="5464" y="1561"/>
                  <a:pt x="5488" y="1317"/>
                </a:cubicBezTo>
                <a:cubicBezTo>
                  <a:pt x="5513" y="1073"/>
                  <a:pt x="5513" y="903"/>
                  <a:pt x="5513" y="756"/>
                </a:cubicBezTo>
                <a:lnTo>
                  <a:pt x="5513" y="756"/>
                </a:lnTo>
                <a:lnTo>
                  <a:pt x="5488" y="903"/>
                </a:lnTo>
                <a:lnTo>
                  <a:pt x="5488" y="781"/>
                </a:lnTo>
                <a:cubicBezTo>
                  <a:pt x="5196" y="537"/>
                  <a:pt x="5220" y="464"/>
                  <a:pt x="5074" y="269"/>
                </a:cubicBezTo>
                <a:cubicBezTo>
                  <a:pt x="5069" y="278"/>
                  <a:pt x="5062" y="282"/>
                  <a:pt x="5051" y="282"/>
                </a:cubicBezTo>
                <a:cubicBezTo>
                  <a:pt x="5006" y="282"/>
                  <a:pt x="4914" y="202"/>
                  <a:pt x="4854" y="122"/>
                </a:cubicBezTo>
                <a:lnTo>
                  <a:pt x="4830" y="73"/>
                </a:lnTo>
                <a:lnTo>
                  <a:pt x="4781" y="73"/>
                </a:lnTo>
                <a:cubicBezTo>
                  <a:pt x="4659" y="49"/>
                  <a:pt x="4562" y="49"/>
                  <a:pt x="4440" y="49"/>
                </a:cubicBezTo>
                <a:lnTo>
                  <a:pt x="4196" y="49"/>
                </a:lnTo>
                <a:lnTo>
                  <a:pt x="3928" y="0"/>
                </a:lnTo>
                <a:close/>
                <a:moveTo>
                  <a:pt x="13513" y="13209"/>
                </a:moveTo>
                <a:cubicBezTo>
                  <a:pt x="13497" y="13237"/>
                  <a:pt x="13481" y="13265"/>
                  <a:pt x="13464" y="13293"/>
                </a:cubicBezTo>
                <a:cubicBezTo>
                  <a:pt x="13481" y="13267"/>
                  <a:pt x="13498" y="13239"/>
                  <a:pt x="13513" y="1320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3" name="Google Shape;703;p21"/>
          <p:cNvGrpSpPr/>
          <p:nvPr/>
        </p:nvGrpSpPr>
        <p:grpSpPr>
          <a:xfrm rot="-1163821">
            <a:off x="7398433" y="-200849"/>
            <a:ext cx="689882" cy="867721"/>
            <a:chOff x="632000" y="3011150"/>
            <a:chExt cx="212225" cy="266925"/>
          </a:xfrm>
        </p:grpSpPr>
        <p:sp>
          <p:nvSpPr>
            <p:cNvPr id="704" name="Google Shape;704;p21"/>
            <p:cNvSpPr/>
            <p:nvPr/>
          </p:nvSpPr>
          <p:spPr>
            <a:xfrm>
              <a:off x="767375" y="3031875"/>
              <a:ext cx="25" cy="3675"/>
            </a:xfrm>
            <a:custGeom>
              <a:avLst/>
              <a:gdLst/>
              <a:ahLst/>
              <a:cxnLst/>
              <a:rect l="l" t="t" r="r" b="b"/>
              <a:pathLst>
                <a:path w="1" h="147" extrusionOk="0">
                  <a:moveTo>
                    <a:pt x="0" y="147"/>
                  </a:moveTo>
                  <a:lnTo>
                    <a:pt x="0" y="0"/>
                  </a:lnTo>
                  <a:cubicBezTo>
                    <a:pt x="0" y="49"/>
                    <a:pt x="0" y="98"/>
                    <a:pt x="0" y="1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1"/>
            <p:cNvSpPr/>
            <p:nvPr/>
          </p:nvSpPr>
          <p:spPr>
            <a:xfrm>
              <a:off x="701525" y="3033700"/>
              <a:ext cx="25" cy="3075"/>
            </a:xfrm>
            <a:custGeom>
              <a:avLst/>
              <a:gdLst/>
              <a:ahLst/>
              <a:cxnLst/>
              <a:rect l="l" t="t" r="r" b="b"/>
              <a:pathLst>
                <a:path w="1" h="123" extrusionOk="0">
                  <a:moveTo>
                    <a:pt x="0" y="123"/>
                  </a:moveTo>
                  <a:lnTo>
                    <a:pt x="0" y="1"/>
                  </a:lnTo>
                  <a:cubicBezTo>
                    <a:pt x="0" y="49"/>
                    <a:pt x="0" y="74"/>
                    <a:pt x="0" y="1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1"/>
            <p:cNvSpPr/>
            <p:nvPr/>
          </p:nvSpPr>
          <p:spPr>
            <a:xfrm>
              <a:off x="632000" y="3030050"/>
              <a:ext cx="25" cy="1850"/>
            </a:xfrm>
            <a:custGeom>
              <a:avLst/>
              <a:gdLst/>
              <a:ahLst/>
              <a:cxnLst/>
              <a:rect l="l" t="t" r="r" b="b"/>
              <a:pathLst>
                <a:path w="1" h="74" extrusionOk="0">
                  <a:moveTo>
                    <a:pt x="1" y="73"/>
                  </a:moveTo>
                  <a:lnTo>
                    <a:pt x="1" y="0"/>
                  </a:lnTo>
                  <a:cubicBezTo>
                    <a:pt x="1" y="25"/>
                    <a:pt x="1" y="49"/>
                    <a:pt x="1" y="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1"/>
            <p:cNvSpPr/>
            <p:nvPr/>
          </p:nvSpPr>
          <p:spPr>
            <a:xfrm>
              <a:off x="649075" y="3150175"/>
              <a:ext cx="650" cy="1850"/>
            </a:xfrm>
            <a:custGeom>
              <a:avLst/>
              <a:gdLst/>
              <a:ahLst/>
              <a:cxnLst/>
              <a:rect l="l" t="t" r="r" b="b"/>
              <a:pathLst>
                <a:path w="26" h="74" extrusionOk="0">
                  <a:moveTo>
                    <a:pt x="25" y="0"/>
                  </a:moveTo>
                  <a:cubicBezTo>
                    <a:pt x="1" y="0"/>
                    <a:pt x="1" y="49"/>
                    <a:pt x="1" y="73"/>
                  </a:cubicBezTo>
                  <a:cubicBezTo>
                    <a:pt x="1" y="49"/>
                    <a:pt x="25" y="24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1"/>
            <p:cNvSpPr/>
            <p:nvPr/>
          </p:nvSpPr>
          <p:spPr>
            <a:xfrm>
              <a:off x="649075" y="3152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1"/>
            <p:cNvSpPr/>
            <p:nvPr/>
          </p:nvSpPr>
          <p:spPr>
            <a:xfrm>
              <a:off x="646025" y="3144675"/>
              <a:ext cx="48800" cy="52925"/>
            </a:xfrm>
            <a:custGeom>
              <a:avLst/>
              <a:gdLst/>
              <a:ahLst/>
              <a:cxnLst/>
              <a:rect l="l" t="t" r="r" b="b"/>
              <a:pathLst>
                <a:path w="1952" h="2117" extrusionOk="0">
                  <a:moveTo>
                    <a:pt x="1049" y="0"/>
                  </a:moveTo>
                  <a:lnTo>
                    <a:pt x="635" y="98"/>
                  </a:lnTo>
                  <a:cubicBezTo>
                    <a:pt x="586" y="147"/>
                    <a:pt x="562" y="220"/>
                    <a:pt x="537" y="293"/>
                  </a:cubicBezTo>
                  <a:cubicBezTo>
                    <a:pt x="537" y="293"/>
                    <a:pt x="537" y="293"/>
                    <a:pt x="537" y="318"/>
                  </a:cubicBezTo>
                  <a:cubicBezTo>
                    <a:pt x="447" y="287"/>
                    <a:pt x="347" y="267"/>
                    <a:pt x="267" y="267"/>
                  </a:cubicBezTo>
                  <a:cubicBezTo>
                    <a:pt x="217" y="267"/>
                    <a:pt x="175" y="275"/>
                    <a:pt x="147" y="293"/>
                  </a:cubicBezTo>
                  <a:lnTo>
                    <a:pt x="147" y="318"/>
                  </a:lnTo>
                  <a:cubicBezTo>
                    <a:pt x="123" y="342"/>
                    <a:pt x="147" y="366"/>
                    <a:pt x="123" y="366"/>
                  </a:cubicBezTo>
                  <a:cubicBezTo>
                    <a:pt x="123" y="391"/>
                    <a:pt x="123" y="391"/>
                    <a:pt x="123" y="415"/>
                  </a:cubicBezTo>
                  <a:cubicBezTo>
                    <a:pt x="123" y="440"/>
                    <a:pt x="110" y="440"/>
                    <a:pt x="98" y="440"/>
                  </a:cubicBezTo>
                  <a:cubicBezTo>
                    <a:pt x="86" y="440"/>
                    <a:pt x="74" y="440"/>
                    <a:pt x="74" y="464"/>
                  </a:cubicBezTo>
                  <a:cubicBezTo>
                    <a:pt x="25" y="683"/>
                    <a:pt x="1" y="927"/>
                    <a:pt x="1" y="1147"/>
                  </a:cubicBezTo>
                  <a:cubicBezTo>
                    <a:pt x="25" y="1220"/>
                    <a:pt x="25" y="1293"/>
                    <a:pt x="50" y="1366"/>
                  </a:cubicBezTo>
                  <a:cubicBezTo>
                    <a:pt x="50" y="1391"/>
                    <a:pt x="50" y="1391"/>
                    <a:pt x="50" y="1415"/>
                  </a:cubicBezTo>
                  <a:cubicBezTo>
                    <a:pt x="50" y="1415"/>
                    <a:pt x="98" y="1513"/>
                    <a:pt x="147" y="1635"/>
                  </a:cubicBezTo>
                  <a:cubicBezTo>
                    <a:pt x="196" y="1708"/>
                    <a:pt x="245" y="1781"/>
                    <a:pt x="293" y="1854"/>
                  </a:cubicBezTo>
                  <a:lnTo>
                    <a:pt x="318" y="1854"/>
                  </a:lnTo>
                  <a:cubicBezTo>
                    <a:pt x="415" y="1927"/>
                    <a:pt x="318" y="1903"/>
                    <a:pt x="415" y="1976"/>
                  </a:cubicBezTo>
                  <a:cubicBezTo>
                    <a:pt x="440" y="1976"/>
                    <a:pt x="489" y="2000"/>
                    <a:pt x="513" y="2025"/>
                  </a:cubicBezTo>
                  <a:cubicBezTo>
                    <a:pt x="537" y="2049"/>
                    <a:pt x="562" y="2049"/>
                    <a:pt x="610" y="2074"/>
                  </a:cubicBezTo>
                  <a:cubicBezTo>
                    <a:pt x="610" y="2074"/>
                    <a:pt x="659" y="2098"/>
                    <a:pt x="635" y="2098"/>
                  </a:cubicBezTo>
                  <a:cubicBezTo>
                    <a:pt x="635" y="2106"/>
                    <a:pt x="640" y="2109"/>
                    <a:pt x="649" y="2109"/>
                  </a:cubicBezTo>
                  <a:cubicBezTo>
                    <a:pt x="667" y="2109"/>
                    <a:pt x="700" y="2098"/>
                    <a:pt x="732" y="2098"/>
                  </a:cubicBezTo>
                  <a:cubicBezTo>
                    <a:pt x="757" y="2098"/>
                    <a:pt x="732" y="2098"/>
                    <a:pt x="732" y="2074"/>
                  </a:cubicBezTo>
                  <a:lnTo>
                    <a:pt x="806" y="2074"/>
                  </a:lnTo>
                  <a:cubicBezTo>
                    <a:pt x="822" y="2074"/>
                    <a:pt x="827" y="2096"/>
                    <a:pt x="822" y="2103"/>
                  </a:cubicBezTo>
                  <a:lnTo>
                    <a:pt x="822" y="2103"/>
                  </a:lnTo>
                  <a:cubicBezTo>
                    <a:pt x="816" y="2101"/>
                    <a:pt x="811" y="2100"/>
                    <a:pt x="806" y="2098"/>
                  </a:cubicBezTo>
                  <a:lnTo>
                    <a:pt x="806" y="2098"/>
                  </a:lnTo>
                  <a:cubicBezTo>
                    <a:pt x="810" y="2103"/>
                    <a:pt x="814" y="2105"/>
                    <a:pt x="817" y="2105"/>
                  </a:cubicBezTo>
                  <a:cubicBezTo>
                    <a:pt x="819" y="2105"/>
                    <a:pt x="821" y="2104"/>
                    <a:pt x="822" y="2103"/>
                  </a:cubicBezTo>
                  <a:lnTo>
                    <a:pt x="822" y="2103"/>
                  </a:lnTo>
                  <a:cubicBezTo>
                    <a:pt x="854" y="2112"/>
                    <a:pt x="891" y="2116"/>
                    <a:pt x="928" y="2116"/>
                  </a:cubicBezTo>
                  <a:cubicBezTo>
                    <a:pt x="970" y="2116"/>
                    <a:pt x="1013" y="2110"/>
                    <a:pt x="1049" y="2098"/>
                  </a:cubicBezTo>
                  <a:cubicBezTo>
                    <a:pt x="1171" y="2074"/>
                    <a:pt x="1269" y="2049"/>
                    <a:pt x="1367" y="2000"/>
                  </a:cubicBezTo>
                  <a:cubicBezTo>
                    <a:pt x="1537" y="1903"/>
                    <a:pt x="1684" y="1781"/>
                    <a:pt x="1781" y="1610"/>
                  </a:cubicBezTo>
                  <a:cubicBezTo>
                    <a:pt x="1757" y="1610"/>
                    <a:pt x="1732" y="1683"/>
                    <a:pt x="1708" y="1683"/>
                  </a:cubicBezTo>
                  <a:cubicBezTo>
                    <a:pt x="1708" y="1635"/>
                    <a:pt x="1757" y="1635"/>
                    <a:pt x="1757" y="1586"/>
                  </a:cubicBezTo>
                  <a:cubicBezTo>
                    <a:pt x="1757" y="1561"/>
                    <a:pt x="1806" y="1513"/>
                    <a:pt x="1854" y="1513"/>
                  </a:cubicBezTo>
                  <a:lnTo>
                    <a:pt x="1854" y="1488"/>
                  </a:lnTo>
                  <a:lnTo>
                    <a:pt x="1879" y="1464"/>
                  </a:lnTo>
                  <a:cubicBezTo>
                    <a:pt x="1903" y="1366"/>
                    <a:pt x="1903" y="1342"/>
                    <a:pt x="1928" y="1342"/>
                  </a:cubicBezTo>
                  <a:cubicBezTo>
                    <a:pt x="1928" y="1293"/>
                    <a:pt x="1952" y="1269"/>
                    <a:pt x="1952" y="1220"/>
                  </a:cubicBezTo>
                  <a:cubicBezTo>
                    <a:pt x="1952" y="1147"/>
                    <a:pt x="1952" y="1074"/>
                    <a:pt x="1952" y="1000"/>
                  </a:cubicBezTo>
                  <a:cubicBezTo>
                    <a:pt x="1952" y="1000"/>
                    <a:pt x="1952" y="1011"/>
                    <a:pt x="1945" y="1011"/>
                  </a:cubicBezTo>
                  <a:cubicBezTo>
                    <a:pt x="1941" y="1011"/>
                    <a:pt x="1936" y="1009"/>
                    <a:pt x="1928" y="1000"/>
                  </a:cubicBezTo>
                  <a:cubicBezTo>
                    <a:pt x="1903" y="976"/>
                    <a:pt x="1903" y="927"/>
                    <a:pt x="1928" y="903"/>
                  </a:cubicBezTo>
                  <a:cubicBezTo>
                    <a:pt x="1949" y="903"/>
                    <a:pt x="1913" y="826"/>
                    <a:pt x="1888" y="826"/>
                  </a:cubicBezTo>
                  <a:cubicBezTo>
                    <a:pt x="1884" y="826"/>
                    <a:pt x="1881" y="827"/>
                    <a:pt x="1879" y="830"/>
                  </a:cubicBezTo>
                  <a:cubicBezTo>
                    <a:pt x="1879" y="830"/>
                    <a:pt x="1879" y="767"/>
                    <a:pt x="1891" y="767"/>
                  </a:cubicBezTo>
                  <a:cubicBezTo>
                    <a:pt x="1894" y="767"/>
                    <a:pt x="1898" y="771"/>
                    <a:pt x="1903" y="781"/>
                  </a:cubicBezTo>
                  <a:cubicBezTo>
                    <a:pt x="1903" y="757"/>
                    <a:pt x="1879" y="732"/>
                    <a:pt x="1879" y="732"/>
                  </a:cubicBezTo>
                  <a:lnTo>
                    <a:pt x="1879" y="781"/>
                  </a:lnTo>
                  <a:cubicBezTo>
                    <a:pt x="1830" y="683"/>
                    <a:pt x="1830" y="635"/>
                    <a:pt x="1806" y="610"/>
                  </a:cubicBezTo>
                  <a:lnTo>
                    <a:pt x="1806" y="635"/>
                  </a:lnTo>
                  <a:cubicBezTo>
                    <a:pt x="1781" y="586"/>
                    <a:pt x="1757" y="561"/>
                    <a:pt x="1757" y="537"/>
                  </a:cubicBezTo>
                  <a:lnTo>
                    <a:pt x="1757" y="537"/>
                  </a:lnTo>
                  <a:lnTo>
                    <a:pt x="1806" y="561"/>
                  </a:lnTo>
                  <a:cubicBezTo>
                    <a:pt x="1757" y="513"/>
                    <a:pt x="1732" y="464"/>
                    <a:pt x="1684" y="415"/>
                  </a:cubicBezTo>
                  <a:lnTo>
                    <a:pt x="1684" y="440"/>
                  </a:lnTo>
                  <a:cubicBezTo>
                    <a:pt x="1635" y="415"/>
                    <a:pt x="1562" y="318"/>
                    <a:pt x="1464" y="269"/>
                  </a:cubicBezTo>
                  <a:cubicBezTo>
                    <a:pt x="1391" y="196"/>
                    <a:pt x="1318" y="171"/>
                    <a:pt x="1245" y="147"/>
                  </a:cubicBezTo>
                  <a:lnTo>
                    <a:pt x="1245" y="171"/>
                  </a:lnTo>
                  <a:lnTo>
                    <a:pt x="1196" y="147"/>
                  </a:lnTo>
                  <a:cubicBezTo>
                    <a:pt x="1196" y="147"/>
                    <a:pt x="1245" y="122"/>
                    <a:pt x="1245" y="122"/>
                  </a:cubicBezTo>
                  <a:cubicBezTo>
                    <a:pt x="1245" y="122"/>
                    <a:pt x="1147" y="49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1"/>
            <p:cNvSpPr/>
            <p:nvPr/>
          </p:nvSpPr>
          <p:spPr>
            <a:xfrm>
              <a:off x="798475" y="3083700"/>
              <a:ext cx="45750" cy="48200"/>
            </a:xfrm>
            <a:custGeom>
              <a:avLst/>
              <a:gdLst/>
              <a:ahLst/>
              <a:cxnLst/>
              <a:rect l="l" t="t" r="r" b="b"/>
              <a:pathLst>
                <a:path w="1830" h="1928" extrusionOk="0">
                  <a:moveTo>
                    <a:pt x="927" y="1"/>
                  </a:moveTo>
                  <a:lnTo>
                    <a:pt x="512" y="25"/>
                  </a:lnTo>
                  <a:lnTo>
                    <a:pt x="439" y="98"/>
                  </a:lnTo>
                  <a:lnTo>
                    <a:pt x="390" y="98"/>
                  </a:lnTo>
                  <a:cubicBezTo>
                    <a:pt x="366" y="98"/>
                    <a:pt x="342" y="122"/>
                    <a:pt x="317" y="122"/>
                  </a:cubicBezTo>
                  <a:lnTo>
                    <a:pt x="244" y="171"/>
                  </a:lnTo>
                  <a:cubicBezTo>
                    <a:pt x="206" y="190"/>
                    <a:pt x="182" y="210"/>
                    <a:pt x="162" y="229"/>
                  </a:cubicBezTo>
                  <a:lnTo>
                    <a:pt x="162" y="229"/>
                  </a:lnTo>
                  <a:cubicBezTo>
                    <a:pt x="165" y="226"/>
                    <a:pt x="168" y="223"/>
                    <a:pt x="171" y="220"/>
                  </a:cubicBezTo>
                  <a:lnTo>
                    <a:pt x="171" y="220"/>
                  </a:lnTo>
                  <a:lnTo>
                    <a:pt x="146" y="244"/>
                  </a:lnTo>
                  <a:cubicBezTo>
                    <a:pt x="152" y="239"/>
                    <a:pt x="157" y="234"/>
                    <a:pt x="162" y="229"/>
                  </a:cubicBezTo>
                  <a:lnTo>
                    <a:pt x="162" y="229"/>
                  </a:lnTo>
                  <a:cubicBezTo>
                    <a:pt x="96" y="299"/>
                    <a:pt x="72" y="369"/>
                    <a:pt x="49" y="440"/>
                  </a:cubicBezTo>
                  <a:cubicBezTo>
                    <a:pt x="49" y="464"/>
                    <a:pt x="25" y="488"/>
                    <a:pt x="0" y="513"/>
                  </a:cubicBezTo>
                  <a:lnTo>
                    <a:pt x="0" y="561"/>
                  </a:lnTo>
                  <a:lnTo>
                    <a:pt x="0" y="610"/>
                  </a:lnTo>
                  <a:cubicBezTo>
                    <a:pt x="0" y="610"/>
                    <a:pt x="49" y="635"/>
                    <a:pt x="49" y="683"/>
                  </a:cubicBezTo>
                  <a:cubicBezTo>
                    <a:pt x="73" y="708"/>
                    <a:pt x="73" y="732"/>
                    <a:pt x="98" y="757"/>
                  </a:cubicBezTo>
                  <a:cubicBezTo>
                    <a:pt x="73" y="903"/>
                    <a:pt x="98" y="1049"/>
                    <a:pt x="146" y="1196"/>
                  </a:cubicBezTo>
                  <a:cubicBezTo>
                    <a:pt x="171" y="1342"/>
                    <a:pt x="244" y="1464"/>
                    <a:pt x="317" y="1561"/>
                  </a:cubicBezTo>
                  <a:cubicBezTo>
                    <a:pt x="415" y="1708"/>
                    <a:pt x="561" y="1830"/>
                    <a:pt x="707" y="1927"/>
                  </a:cubicBezTo>
                  <a:lnTo>
                    <a:pt x="1146" y="1927"/>
                  </a:lnTo>
                  <a:cubicBezTo>
                    <a:pt x="1244" y="1854"/>
                    <a:pt x="1317" y="1781"/>
                    <a:pt x="1390" y="1732"/>
                  </a:cubicBezTo>
                  <a:cubicBezTo>
                    <a:pt x="1464" y="1708"/>
                    <a:pt x="1512" y="1659"/>
                    <a:pt x="1561" y="1586"/>
                  </a:cubicBezTo>
                  <a:lnTo>
                    <a:pt x="1561" y="1586"/>
                  </a:lnTo>
                  <a:cubicBezTo>
                    <a:pt x="1553" y="1594"/>
                    <a:pt x="1548" y="1597"/>
                    <a:pt x="1545" y="1597"/>
                  </a:cubicBezTo>
                  <a:cubicBezTo>
                    <a:pt x="1539" y="1597"/>
                    <a:pt x="1545" y="1586"/>
                    <a:pt x="1561" y="1586"/>
                  </a:cubicBezTo>
                  <a:cubicBezTo>
                    <a:pt x="1585" y="1561"/>
                    <a:pt x="1634" y="1513"/>
                    <a:pt x="1634" y="1513"/>
                  </a:cubicBezTo>
                  <a:cubicBezTo>
                    <a:pt x="1634" y="1513"/>
                    <a:pt x="1634" y="1513"/>
                    <a:pt x="1683" y="1415"/>
                  </a:cubicBezTo>
                  <a:cubicBezTo>
                    <a:pt x="1707" y="1391"/>
                    <a:pt x="1707" y="1342"/>
                    <a:pt x="1732" y="1318"/>
                  </a:cubicBezTo>
                  <a:cubicBezTo>
                    <a:pt x="1756" y="1269"/>
                    <a:pt x="1781" y="1196"/>
                    <a:pt x="1805" y="1147"/>
                  </a:cubicBezTo>
                  <a:cubicBezTo>
                    <a:pt x="1829" y="1001"/>
                    <a:pt x="1829" y="854"/>
                    <a:pt x="1781" y="708"/>
                  </a:cubicBezTo>
                  <a:cubicBezTo>
                    <a:pt x="1707" y="586"/>
                    <a:pt x="1634" y="464"/>
                    <a:pt x="1512" y="366"/>
                  </a:cubicBezTo>
                  <a:cubicBezTo>
                    <a:pt x="1464" y="342"/>
                    <a:pt x="1415" y="318"/>
                    <a:pt x="1390" y="269"/>
                  </a:cubicBezTo>
                  <a:lnTo>
                    <a:pt x="1317" y="220"/>
                  </a:lnTo>
                  <a:lnTo>
                    <a:pt x="1244" y="220"/>
                  </a:lnTo>
                  <a:cubicBezTo>
                    <a:pt x="1220" y="171"/>
                    <a:pt x="1195" y="147"/>
                    <a:pt x="1171" y="122"/>
                  </a:cubicBezTo>
                  <a:lnTo>
                    <a:pt x="1122" y="98"/>
                  </a:lnTo>
                  <a:cubicBezTo>
                    <a:pt x="1049" y="49"/>
                    <a:pt x="1000" y="25"/>
                    <a:pt x="9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1"/>
            <p:cNvSpPr/>
            <p:nvPr/>
          </p:nvSpPr>
          <p:spPr>
            <a:xfrm>
              <a:off x="802125" y="3090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1"/>
            <p:cNvSpPr/>
            <p:nvPr/>
          </p:nvSpPr>
          <p:spPr>
            <a:xfrm>
              <a:off x="713700" y="3105650"/>
              <a:ext cx="50025" cy="51850"/>
            </a:xfrm>
            <a:custGeom>
              <a:avLst/>
              <a:gdLst/>
              <a:ahLst/>
              <a:cxnLst/>
              <a:rect l="l" t="t" r="r" b="b"/>
              <a:pathLst>
                <a:path w="2001" h="2074" extrusionOk="0">
                  <a:moveTo>
                    <a:pt x="1001" y="1"/>
                  </a:moveTo>
                  <a:cubicBezTo>
                    <a:pt x="928" y="25"/>
                    <a:pt x="879" y="25"/>
                    <a:pt x="830" y="49"/>
                  </a:cubicBezTo>
                  <a:lnTo>
                    <a:pt x="684" y="123"/>
                  </a:lnTo>
                  <a:lnTo>
                    <a:pt x="660" y="123"/>
                  </a:lnTo>
                  <a:cubicBezTo>
                    <a:pt x="538" y="123"/>
                    <a:pt x="416" y="147"/>
                    <a:pt x="318" y="220"/>
                  </a:cubicBezTo>
                  <a:cubicBezTo>
                    <a:pt x="220" y="269"/>
                    <a:pt x="147" y="366"/>
                    <a:pt x="99" y="464"/>
                  </a:cubicBezTo>
                  <a:cubicBezTo>
                    <a:pt x="50" y="537"/>
                    <a:pt x="50" y="610"/>
                    <a:pt x="25" y="683"/>
                  </a:cubicBezTo>
                  <a:lnTo>
                    <a:pt x="25" y="659"/>
                  </a:lnTo>
                  <a:cubicBezTo>
                    <a:pt x="25" y="805"/>
                    <a:pt x="1" y="781"/>
                    <a:pt x="25" y="903"/>
                  </a:cubicBezTo>
                  <a:cubicBezTo>
                    <a:pt x="50" y="903"/>
                    <a:pt x="99" y="1025"/>
                    <a:pt x="123" y="1049"/>
                  </a:cubicBezTo>
                  <a:lnTo>
                    <a:pt x="196" y="1196"/>
                  </a:lnTo>
                  <a:cubicBezTo>
                    <a:pt x="220" y="1244"/>
                    <a:pt x="245" y="1293"/>
                    <a:pt x="245" y="1318"/>
                  </a:cubicBezTo>
                  <a:cubicBezTo>
                    <a:pt x="294" y="1391"/>
                    <a:pt x="367" y="1488"/>
                    <a:pt x="391" y="1537"/>
                  </a:cubicBezTo>
                  <a:cubicBezTo>
                    <a:pt x="440" y="1659"/>
                    <a:pt x="513" y="1781"/>
                    <a:pt x="586" y="1879"/>
                  </a:cubicBezTo>
                  <a:lnTo>
                    <a:pt x="586" y="2001"/>
                  </a:lnTo>
                  <a:cubicBezTo>
                    <a:pt x="660" y="1976"/>
                    <a:pt x="708" y="1927"/>
                    <a:pt x="757" y="1903"/>
                  </a:cubicBezTo>
                  <a:cubicBezTo>
                    <a:pt x="903" y="2025"/>
                    <a:pt x="1099" y="2074"/>
                    <a:pt x="1294" y="2074"/>
                  </a:cubicBezTo>
                  <a:cubicBezTo>
                    <a:pt x="1440" y="2049"/>
                    <a:pt x="1611" y="1976"/>
                    <a:pt x="1708" y="1854"/>
                  </a:cubicBezTo>
                  <a:lnTo>
                    <a:pt x="1830" y="1757"/>
                  </a:lnTo>
                  <a:lnTo>
                    <a:pt x="1928" y="1635"/>
                  </a:lnTo>
                  <a:lnTo>
                    <a:pt x="1928" y="1635"/>
                  </a:lnTo>
                  <a:cubicBezTo>
                    <a:pt x="1909" y="1653"/>
                    <a:pt x="1898" y="1661"/>
                    <a:pt x="1893" y="1661"/>
                  </a:cubicBezTo>
                  <a:cubicBezTo>
                    <a:pt x="1886" y="1661"/>
                    <a:pt x="1898" y="1640"/>
                    <a:pt x="1928" y="1610"/>
                  </a:cubicBezTo>
                  <a:cubicBezTo>
                    <a:pt x="1977" y="1513"/>
                    <a:pt x="1977" y="1488"/>
                    <a:pt x="1977" y="1488"/>
                  </a:cubicBezTo>
                  <a:lnTo>
                    <a:pt x="1977" y="1488"/>
                  </a:lnTo>
                  <a:cubicBezTo>
                    <a:pt x="1977" y="1488"/>
                    <a:pt x="1975" y="1490"/>
                    <a:pt x="1973" y="1490"/>
                  </a:cubicBezTo>
                  <a:cubicBezTo>
                    <a:pt x="1967" y="1490"/>
                    <a:pt x="1958" y="1476"/>
                    <a:pt x="1977" y="1366"/>
                  </a:cubicBezTo>
                  <a:cubicBezTo>
                    <a:pt x="2001" y="1244"/>
                    <a:pt x="2001" y="1122"/>
                    <a:pt x="1977" y="1001"/>
                  </a:cubicBezTo>
                  <a:cubicBezTo>
                    <a:pt x="1928" y="854"/>
                    <a:pt x="1855" y="732"/>
                    <a:pt x="1757" y="610"/>
                  </a:cubicBezTo>
                  <a:cubicBezTo>
                    <a:pt x="1757" y="562"/>
                    <a:pt x="1733" y="513"/>
                    <a:pt x="1708" y="464"/>
                  </a:cubicBezTo>
                  <a:lnTo>
                    <a:pt x="1659" y="391"/>
                  </a:lnTo>
                  <a:cubicBezTo>
                    <a:pt x="1659" y="391"/>
                    <a:pt x="1659" y="366"/>
                    <a:pt x="1635" y="342"/>
                  </a:cubicBezTo>
                  <a:cubicBezTo>
                    <a:pt x="1635" y="318"/>
                    <a:pt x="1611" y="293"/>
                    <a:pt x="1586" y="269"/>
                  </a:cubicBezTo>
                  <a:cubicBezTo>
                    <a:pt x="1586" y="244"/>
                    <a:pt x="1562" y="220"/>
                    <a:pt x="1562" y="220"/>
                  </a:cubicBezTo>
                  <a:cubicBezTo>
                    <a:pt x="1538" y="196"/>
                    <a:pt x="1513" y="171"/>
                    <a:pt x="1513" y="171"/>
                  </a:cubicBezTo>
                  <a:cubicBezTo>
                    <a:pt x="1464" y="123"/>
                    <a:pt x="1416" y="98"/>
                    <a:pt x="1367" y="74"/>
                  </a:cubicBezTo>
                  <a:cubicBezTo>
                    <a:pt x="1318" y="49"/>
                    <a:pt x="1245" y="25"/>
                    <a:pt x="11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1"/>
            <p:cNvSpPr/>
            <p:nvPr/>
          </p:nvSpPr>
          <p:spPr>
            <a:xfrm>
              <a:off x="790550" y="3185225"/>
              <a:ext cx="48175" cy="56225"/>
            </a:xfrm>
            <a:custGeom>
              <a:avLst/>
              <a:gdLst/>
              <a:ahLst/>
              <a:cxnLst/>
              <a:rect l="l" t="t" r="r" b="b"/>
              <a:pathLst>
                <a:path w="1927" h="2249" extrusionOk="0">
                  <a:moveTo>
                    <a:pt x="829" y="988"/>
                  </a:moveTo>
                  <a:cubicBezTo>
                    <a:pt x="829" y="988"/>
                    <a:pt x="829" y="1013"/>
                    <a:pt x="854" y="1013"/>
                  </a:cubicBezTo>
                  <a:cubicBezTo>
                    <a:pt x="854" y="1037"/>
                    <a:pt x="854" y="1037"/>
                    <a:pt x="829" y="1037"/>
                  </a:cubicBezTo>
                  <a:cubicBezTo>
                    <a:pt x="805" y="1037"/>
                    <a:pt x="829" y="1013"/>
                    <a:pt x="829" y="988"/>
                  </a:cubicBezTo>
                  <a:close/>
                  <a:moveTo>
                    <a:pt x="735" y="0"/>
                  </a:moveTo>
                  <a:cubicBezTo>
                    <a:pt x="665" y="0"/>
                    <a:pt x="598" y="13"/>
                    <a:pt x="537" y="37"/>
                  </a:cubicBezTo>
                  <a:cubicBezTo>
                    <a:pt x="366" y="135"/>
                    <a:pt x="220" y="281"/>
                    <a:pt x="171" y="452"/>
                  </a:cubicBezTo>
                  <a:lnTo>
                    <a:pt x="171" y="427"/>
                  </a:lnTo>
                  <a:cubicBezTo>
                    <a:pt x="122" y="500"/>
                    <a:pt x="98" y="598"/>
                    <a:pt x="73" y="671"/>
                  </a:cubicBezTo>
                  <a:cubicBezTo>
                    <a:pt x="73" y="720"/>
                    <a:pt x="49" y="769"/>
                    <a:pt x="49" y="817"/>
                  </a:cubicBezTo>
                  <a:cubicBezTo>
                    <a:pt x="49" y="866"/>
                    <a:pt x="49" y="939"/>
                    <a:pt x="24" y="988"/>
                  </a:cubicBezTo>
                  <a:cubicBezTo>
                    <a:pt x="0" y="1159"/>
                    <a:pt x="24" y="1354"/>
                    <a:pt x="73" y="1525"/>
                  </a:cubicBezTo>
                  <a:lnTo>
                    <a:pt x="73" y="1500"/>
                  </a:lnTo>
                  <a:cubicBezTo>
                    <a:pt x="98" y="1574"/>
                    <a:pt x="122" y="1671"/>
                    <a:pt x="122" y="1744"/>
                  </a:cubicBezTo>
                  <a:cubicBezTo>
                    <a:pt x="124" y="1742"/>
                    <a:pt x="127" y="1741"/>
                    <a:pt x="130" y="1741"/>
                  </a:cubicBezTo>
                  <a:cubicBezTo>
                    <a:pt x="159" y="1741"/>
                    <a:pt x="222" y="1844"/>
                    <a:pt x="244" y="1866"/>
                  </a:cubicBezTo>
                  <a:cubicBezTo>
                    <a:pt x="293" y="1915"/>
                    <a:pt x="342" y="1964"/>
                    <a:pt x="390" y="1988"/>
                  </a:cubicBezTo>
                  <a:cubicBezTo>
                    <a:pt x="439" y="2037"/>
                    <a:pt x="488" y="2086"/>
                    <a:pt x="561" y="2110"/>
                  </a:cubicBezTo>
                  <a:cubicBezTo>
                    <a:pt x="634" y="2159"/>
                    <a:pt x="683" y="2183"/>
                    <a:pt x="756" y="2208"/>
                  </a:cubicBezTo>
                  <a:lnTo>
                    <a:pt x="854" y="2232"/>
                  </a:lnTo>
                  <a:lnTo>
                    <a:pt x="927" y="2232"/>
                  </a:lnTo>
                  <a:cubicBezTo>
                    <a:pt x="1008" y="2242"/>
                    <a:pt x="1089" y="2248"/>
                    <a:pt x="1169" y="2248"/>
                  </a:cubicBezTo>
                  <a:cubicBezTo>
                    <a:pt x="1284" y="2248"/>
                    <a:pt x="1398" y="2236"/>
                    <a:pt x="1512" y="2208"/>
                  </a:cubicBezTo>
                  <a:lnTo>
                    <a:pt x="1659" y="2208"/>
                  </a:lnTo>
                  <a:cubicBezTo>
                    <a:pt x="1659" y="2086"/>
                    <a:pt x="1659" y="1988"/>
                    <a:pt x="1634" y="1891"/>
                  </a:cubicBezTo>
                  <a:lnTo>
                    <a:pt x="1634" y="1842"/>
                  </a:lnTo>
                  <a:cubicBezTo>
                    <a:pt x="1707" y="1793"/>
                    <a:pt x="1756" y="1720"/>
                    <a:pt x="1805" y="1622"/>
                  </a:cubicBezTo>
                  <a:cubicBezTo>
                    <a:pt x="1854" y="1549"/>
                    <a:pt x="1902" y="1427"/>
                    <a:pt x="1927" y="1330"/>
                  </a:cubicBezTo>
                  <a:lnTo>
                    <a:pt x="1927" y="1330"/>
                  </a:lnTo>
                  <a:cubicBezTo>
                    <a:pt x="1917" y="1350"/>
                    <a:pt x="1911" y="1358"/>
                    <a:pt x="1907" y="1358"/>
                  </a:cubicBezTo>
                  <a:cubicBezTo>
                    <a:pt x="1902" y="1358"/>
                    <a:pt x="1902" y="1344"/>
                    <a:pt x="1902" y="1330"/>
                  </a:cubicBezTo>
                  <a:cubicBezTo>
                    <a:pt x="1927" y="1183"/>
                    <a:pt x="1902" y="1183"/>
                    <a:pt x="1902" y="1183"/>
                  </a:cubicBezTo>
                  <a:cubicBezTo>
                    <a:pt x="1902" y="1159"/>
                    <a:pt x="1902" y="1183"/>
                    <a:pt x="1878" y="1013"/>
                  </a:cubicBezTo>
                  <a:cubicBezTo>
                    <a:pt x="1805" y="744"/>
                    <a:pt x="1659" y="500"/>
                    <a:pt x="1439" y="305"/>
                  </a:cubicBezTo>
                  <a:lnTo>
                    <a:pt x="1342" y="232"/>
                  </a:lnTo>
                  <a:lnTo>
                    <a:pt x="1220" y="159"/>
                  </a:lnTo>
                  <a:cubicBezTo>
                    <a:pt x="1171" y="135"/>
                    <a:pt x="1146" y="110"/>
                    <a:pt x="1098" y="86"/>
                  </a:cubicBezTo>
                  <a:cubicBezTo>
                    <a:pt x="1049" y="61"/>
                    <a:pt x="1000" y="37"/>
                    <a:pt x="951" y="37"/>
                  </a:cubicBezTo>
                  <a:cubicBezTo>
                    <a:pt x="878" y="13"/>
                    <a:pt x="805" y="0"/>
                    <a:pt x="7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1"/>
            <p:cNvSpPr/>
            <p:nvPr/>
          </p:nvSpPr>
          <p:spPr>
            <a:xfrm>
              <a:off x="716750" y="3227600"/>
              <a:ext cx="47600" cy="50475"/>
            </a:xfrm>
            <a:custGeom>
              <a:avLst/>
              <a:gdLst/>
              <a:ahLst/>
              <a:cxnLst/>
              <a:rect l="l" t="t" r="r" b="b"/>
              <a:pathLst>
                <a:path w="1904" h="2019" extrusionOk="0">
                  <a:moveTo>
                    <a:pt x="611" y="0"/>
                  </a:moveTo>
                  <a:cubicBezTo>
                    <a:pt x="613" y="3"/>
                    <a:pt x="616" y="6"/>
                    <a:pt x="619" y="9"/>
                  </a:cubicBezTo>
                  <a:lnTo>
                    <a:pt x="619" y="9"/>
                  </a:lnTo>
                  <a:lnTo>
                    <a:pt x="635" y="0"/>
                  </a:lnTo>
                  <a:close/>
                  <a:moveTo>
                    <a:pt x="619" y="9"/>
                  </a:moveTo>
                  <a:lnTo>
                    <a:pt x="123" y="269"/>
                  </a:lnTo>
                  <a:cubicBezTo>
                    <a:pt x="123" y="318"/>
                    <a:pt x="123" y="366"/>
                    <a:pt x="123" y="415"/>
                  </a:cubicBezTo>
                  <a:lnTo>
                    <a:pt x="123" y="683"/>
                  </a:lnTo>
                  <a:cubicBezTo>
                    <a:pt x="123" y="708"/>
                    <a:pt x="123" y="708"/>
                    <a:pt x="123" y="732"/>
                  </a:cubicBezTo>
                  <a:cubicBezTo>
                    <a:pt x="123" y="732"/>
                    <a:pt x="98" y="732"/>
                    <a:pt x="98" y="757"/>
                  </a:cubicBezTo>
                  <a:cubicBezTo>
                    <a:pt x="74" y="830"/>
                    <a:pt x="50" y="879"/>
                    <a:pt x="25" y="952"/>
                  </a:cubicBezTo>
                  <a:cubicBezTo>
                    <a:pt x="25" y="1000"/>
                    <a:pt x="1" y="1049"/>
                    <a:pt x="1" y="1074"/>
                  </a:cubicBezTo>
                  <a:cubicBezTo>
                    <a:pt x="1" y="1147"/>
                    <a:pt x="1" y="1196"/>
                    <a:pt x="1" y="1244"/>
                  </a:cubicBezTo>
                  <a:cubicBezTo>
                    <a:pt x="1" y="1464"/>
                    <a:pt x="98" y="1659"/>
                    <a:pt x="245" y="1805"/>
                  </a:cubicBezTo>
                  <a:cubicBezTo>
                    <a:pt x="318" y="1878"/>
                    <a:pt x="416" y="1952"/>
                    <a:pt x="538" y="1976"/>
                  </a:cubicBezTo>
                  <a:cubicBezTo>
                    <a:pt x="562" y="1976"/>
                    <a:pt x="562" y="2000"/>
                    <a:pt x="586" y="2000"/>
                  </a:cubicBezTo>
                  <a:cubicBezTo>
                    <a:pt x="635" y="2013"/>
                    <a:pt x="690" y="2019"/>
                    <a:pt x="745" y="2019"/>
                  </a:cubicBezTo>
                  <a:cubicBezTo>
                    <a:pt x="800" y="2019"/>
                    <a:pt x="855" y="2013"/>
                    <a:pt x="903" y="2000"/>
                  </a:cubicBezTo>
                  <a:cubicBezTo>
                    <a:pt x="1001" y="2000"/>
                    <a:pt x="1123" y="1976"/>
                    <a:pt x="1220" y="1952"/>
                  </a:cubicBezTo>
                  <a:lnTo>
                    <a:pt x="1220" y="1927"/>
                  </a:lnTo>
                  <a:cubicBezTo>
                    <a:pt x="1256" y="1909"/>
                    <a:pt x="1269" y="1905"/>
                    <a:pt x="1276" y="1905"/>
                  </a:cubicBezTo>
                  <a:cubicBezTo>
                    <a:pt x="1283" y="1905"/>
                    <a:pt x="1283" y="1910"/>
                    <a:pt x="1298" y="1910"/>
                  </a:cubicBezTo>
                  <a:cubicBezTo>
                    <a:pt x="1307" y="1910"/>
                    <a:pt x="1320" y="1908"/>
                    <a:pt x="1342" y="1903"/>
                  </a:cubicBezTo>
                  <a:cubicBezTo>
                    <a:pt x="1342" y="1830"/>
                    <a:pt x="1489" y="1830"/>
                    <a:pt x="1489" y="1781"/>
                  </a:cubicBezTo>
                  <a:cubicBezTo>
                    <a:pt x="1489" y="1781"/>
                    <a:pt x="1537" y="1757"/>
                    <a:pt x="1537" y="1757"/>
                  </a:cubicBezTo>
                  <a:cubicBezTo>
                    <a:pt x="1537" y="1760"/>
                    <a:pt x="1538" y="1761"/>
                    <a:pt x="1540" y="1761"/>
                  </a:cubicBezTo>
                  <a:cubicBezTo>
                    <a:pt x="1551" y="1761"/>
                    <a:pt x="1590" y="1704"/>
                    <a:pt x="1611" y="1683"/>
                  </a:cubicBezTo>
                  <a:cubicBezTo>
                    <a:pt x="1619" y="1675"/>
                    <a:pt x="1621" y="1673"/>
                    <a:pt x="1621" y="1673"/>
                  </a:cubicBezTo>
                  <a:cubicBezTo>
                    <a:pt x="1619" y="1673"/>
                    <a:pt x="1603" y="1683"/>
                    <a:pt x="1586" y="1683"/>
                  </a:cubicBezTo>
                  <a:lnTo>
                    <a:pt x="1635" y="1635"/>
                  </a:lnTo>
                  <a:cubicBezTo>
                    <a:pt x="1647" y="1622"/>
                    <a:pt x="1659" y="1616"/>
                    <a:pt x="1666" y="1616"/>
                  </a:cubicBezTo>
                  <a:cubicBezTo>
                    <a:pt x="1672" y="1616"/>
                    <a:pt x="1672" y="1622"/>
                    <a:pt x="1659" y="1635"/>
                  </a:cubicBezTo>
                  <a:cubicBezTo>
                    <a:pt x="1733" y="1561"/>
                    <a:pt x="1781" y="1464"/>
                    <a:pt x="1830" y="1366"/>
                  </a:cubicBezTo>
                  <a:cubicBezTo>
                    <a:pt x="1879" y="1244"/>
                    <a:pt x="1903" y="1074"/>
                    <a:pt x="1879" y="927"/>
                  </a:cubicBezTo>
                  <a:cubicBezTo>
                    <a:pt x="1855" y="781"/>
                    <a:pt x="1781" y="635"/>
                    <a:pt x="1684" y="513"/>
                  </a:cubicBezTo>
                  <a:cubicBezTo>
                    <a:pt x="1611" y="464"/>
                    <a:pt x="1537" y="415"/>
                    <a:pt x="1464" y="366"/>
                  </a:cubicBezTo>
                  <a:lnTo>
                    <a:pt x="1464" y="366"/>
                  </a:lnTo>
                  <a:cubicBezTo>
                    <a:pt x="1464" y="415"/>
                    <a:pt x="1513" y="439"/>
                    <a:pt x="1513" y="464"/>
                  </a:cubicBezTo>
                  <a:cubicBezTo>
                    <a:pt x="1489" y="439"/>
                    <a:pt x="1464" y="415"/>
                    <a:pt x="1440" y="415"/>
                  </a:cubicBezTo>
                  <a:cubicBezTo>
                    <a:pt x="1416" y="415"/>
                    <a:pt x="1367" y="342"/>
                    <a:pt x="1367" y="293"/>
                  </a:cubicBezTo>
                  <a:lnTo>
                    <a:pt x="1342" y="293"/>
                  </a:lnTo>
                  <a:lnTo>
                    <a:pt x="1342" y="269"/>
                  </a:lnTo>
                  <a:cubicBezTo>
                    <a:pt x="1294" y="244"/>
                    <a:pt x="1220" y="220"/>
                    <a:pt x="1172" y="171"/>
                  </a:cubicBezTo>
                  <a:cubicBezTo>
                    <a:pt x="1098" y="147"/>
                    <a:pt x="1050" y="147"/>
                    <a:pt x="1001" y="122"/>
                  </a:cubicBezTo>
                  <a:cubicBezTo>
                    <a:pt x="996" y="118"/>
                    <a:pt x="994" y="116"/>
                    <a:pt x="994" y="116"/>
                  </a:cubicBezTo>
                  <a:lnTo>
                    <a:pt x="994" y="116"/>
                  </a:lnTo>
                  <a:cubicBezTo>
                    <a:pt x="993" y="116"/>
                    <a:pt x="1020" y="147"/>
                    <a:pt x="1001" y="147"/>
                  </a:cubicBezTo>
                  <a:cubicBezTo>
                    <a:pt x="977" y="147"/>
                    <a:pt x="952" y="147"/>
                    <a:pt x="952" y="122"/>
                  </a:cubicBezTo>
                  <a:cubicBezTo>
                    <a:pt x="952" y="98"/>
                    <a:pt x="928" y="86"/>
                    <a:pt x="906" y="86"/>
                  </a:cubicBezTo>
                  <a:cubicBezTo>
                    <a:pt x="888" y="86"/>
                    <a:pt x="872" y="95"/>
                    <a:pt x="876" y="113"/>
                  </a:cubicBezTo>
                  <a:lnTo>
                    <a:pt x="876" y="113"/>
                  </a:lnTo>
                  <a:cubicBezTo>
                    <a:pt x="862" y="92"/>
                    <a:pt x="812" y="74"/>
                    <a:pt x="855" y="74"/>
                  </a:cubicBezTo>
                  <a:cubicBezTo>
                    <a:pt x="830" y="74"/>
                    <a:pt x="806" y="49"/>
                    <a:pt x="806" y="49"/>
                  </a:cubicBezTo>
                  <a:lnTo>
                    <a:pt x="806" y="49"/>
                  </a:lnTo>
                  <a:lnTo>
                    <a:pt x="830" y="74"/>
                  </a:lnTo>
                  <a:cubicBezTo>
                    <a:pt x="757" y="49"/>
                    <a:pt x="733" y="25"/>
                    <a:pt x="684" y="25"/>
                  </a:cubicBezTo>
                  <a:lnTo>
                    <a:pt x="708" y="49"/>
                  </a:lnTo>
                  <a:cubicBezTo>
                    <a:pt x="665" y="49"/>
                    <a:pt x="641" y="30"/>
                    <a:pt x="619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1"/>
            <p:cNvSpPr/>
            <p:nvPr/>
          </p:nvSpPr>
          <p:spPr>
            <a:xfrm>
              <a:off x="646025" y="3015400"/>
              <a:ext cx="40875" cy="49050"/>
            </a:xfrm>
            <a:custGeom>
              <a:avLst/>
              <a:gdLst/>
              <a:ahLst/>
              <a:cxnLst/>
              <a:rect l="l" t="t" r="r" b="b"/>
              <a:pathLst>
                <a:path w="1635" h="1962" extrusionOk="0">
                  <a:moveTo>
                    <a:pt x="659" y="1"/>
                  </a:moveTo>
                  <a:cubicBezTo>
                    <a:pt x="513" y="25"/>
                    <a:pt x="367" y="123"/>
                    <a:pt x="269" y="220"/>
                  </a:cubicBezTo>
                  <a:cubicBezTo>
                    <a:pt x="196" y="294"/>
                    <a:pt x="147" y="367"/>
                    <a:pt x="98" y="464"/>
                  </a:cubicBezTo>
                  <a:cubicBezTo>
                    <a:pt x="50" y="586"/>
                    <a:pt x="25" y="684"/>
                    <a:pt x="25" y="806"/>
                  </a:cubicBezTo>
                  <a:cubicBezTo>
                    <a:pt x="1" y="879"/>
                    <a:pt x="1" y="952"/>
                    <a:pt x="25" y="1001"/>
                  </a:cubicBezTo>
                  <a:cubicBezTo>
                    <a:pt x="25" y="1147"/>
                    <a:pt x="74" y="1294"/>
                    <a:pt x="147" y="1415"/>
                  </a:cubicBezTo>
                  <a:cubicBezTo>
                    <a:pt x="220" y="1562"/>
                    <a:pt x="318" y="1684"/>
                    <a:pt x="464" y="1781"/>
                  </a:cubicBezTo>
                  <a:cubicBezTo>
                    <a:pt x="562" y="1879"/>
                    <a:pt x="708" y="1952"/>
                    <a:pt x="830" y="1952"/>
                  </a:cubicBezTo>
                  <a:cubicBezTo>
                    <a:pt x="860" y="1958"/>
                    <a:pt x="891" y="1961"/>
                    <a:pt x="921" y="1961"/>
                  </a:cubicBezTo>
                  <a:cubicBezTo>
                    <a:pt x="1011" y="1961"/>
                    <a:pt x="1098" y="1934"/>
                    <a:pt x="1171" y="1879"/>
                  </a:cubicBezTo>
                  <a:cubicBezTo>
                    <a:pt x="1245" y="1879"/>
                    <a:pt x="1293" y="1830"/>
                    <a:pt x="1342" y="1781"/>
                  </a:cubicBezTo>
                  <a:cubicBezTo>
                    <a:pt x="1318" y="1781"/>
                    <a:pt x="1318" y="1781"/>
                    <a:pt x="1342" y="1757"/>
                  </a:cubicBezTo>
                  <a:cubicBezTo>
                    <a:pt x="1415" y="1684"/>
                    <a:pt x="1415" y="1684"/>
                    <a:pt x="1415" y="1684"/>
                  </a:cubicBezTo>
                  <a:cubicBezTo>
                    <a:pt x="1415" y="1659"/>
                    <a:pt x="1415" y="1684"/>
                    <a:pt x="1440" y="1586"/>
                  </a:cubicBezTo>
                  <a:cubicBezTo>
                    <a:pt x="1488" y="1464"/>
                    <a:pt x="1513" y="1415"/>
                    <a:pt x="1537" y="1294"/>
                  </a:cubicBezTo>
                  <a:cubicBezTo>
                    <a:pt x="1562" y="1220"/>
                    <a:pt x="1586" y="1172"/>
                    <a:pt x="1586" y="1098"/>
                  </a:cubicBezTo>
                  <a:cubicBezTo>
                    <a:pt x="1610" y="1050"/>
                    <a:pt x="1610" y="976"/>
                    <a:pt x="1635" y="903"/>
                  </a:cubicBezTo>
                  <a:cubicBezTo>
                    <a:pt x="1635" y="830"/>
                    <a:pt x="1635" y="781"/>
                    <a:pt x="1635" y="708"/>
                  </a:cubicBezTo>
                  <a:lnTo>
                    <a:pt x="1635" y="586"/>
                  </a:lnTo>
                  <a:lnTo>
                    <a:pt x="1610" y="489"/>
                  </a:lnTo>
                  <a:cubicBezTo>
                    <a:pt x="1586" y="416"/>
                    <a:pt x="1562" y="318"/>
                    <a:pt x="1513" y="245"/>
                  </a:cubicBezTo>
                  <a:cubicBezTo>
                    <a:pt x="1440" y="147"/>
                    <a:pt x="1318" y="98"/>
                    <a:pt x="1196" y="74"/>
                  </a:cubicBezTo>
                  <a:lnTo>
                    <a:pt x="1025" y="74"/>
                  </a:lnTo>
                  <a:cubicBezTo>
                    <a:pt x="903" y="25"/>
                    <a:pt x="781" y="1"/>
                    <a:pt x="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1"/>
            <p:cNvSpPr/>
            <p:nvPr/>
          </p:nvSpPr>
          <p:spPr>
            <a:xfrm>
              <a:off x="734450" y="3011150"/>
              <a:ext cx="40250" cy="58550"/>
            </a:xfrm>
            <a:custGeom>
              <a:avLst/>
              <a:gdLst/>
              <a:ahLst/>
              <a:cxnLst/>
              <a:rect l="l" t="t" r="r" b="b"/>
              <a:pathLst>
                <a:path w="1610" h="2342" extrusionOk="0">
                  <a:moveTo>
                    <a:pt x="708" y="0"/>
                  </a:moveTo>
                  <a:lnTo>
                    <a:pt x="98" y="171"/>
                  </a:lnTo>
                  <a:cubicBezTo>
                    <a:pt x="49" y="342"/>
                    <a:pt x="0" y="512"/>
                    <a:pt x="25" y="707"/>
                  </a:cubicBezTo>
                  <a:cubicBezTo>
                    <a:pt x="25" y="829"/>
                    <a:pt x="25" y="976"/>
                    <a:pt x="73" y="1098"/>
                  </a:cubicBezTo>
                  <a:cubicBezTo>
                    <a:pt x="122" y="1293"/>
                    <a:pt x="195" y="1488"/>
                    <a:pt x="293" y="1659"/>
                  </a:cubicBezTo>
                  <a:cubicBezTo>
                    <a:pt x="390" y="1854"/>
                    <a:pt x="537" y="2000"/>
                    <a:pt x="732" y="2122"/>
                  </a:cubicBezTo>
                  <a:cubicBezTo>
                    <a:pt x="756" y="2171"/>
                    <a:pt x="805" y="2220"/>
                    <a:pt x="854" y="2244"/>
                  </a:cubicBezTo>
                  <a:cubicBezTo>
                    <a:pt x="842" y="2232"/>
                    <a:pt x="842" y="2226"/>
                    <a:pt x="845" y="2226"/>
                  </a:cubicBezTo>
                  <a:cubicBezTo>
                    <a:pt x="848" y="2226"/>
                    <a:pt x="854" y="2232"/>
                    <a:pt x="854" y="2244"/>
                  </a:cubicBezTo>
                  <a:cubicBezTo>
                    <a:pt x="911" y="2272"/>
                    <a:pt x="923" y="2279"/>
                    <a:pt x="928" y="2279"/>
                  </a:cubicBezTo>
                  <a:cubicBezTo>
                    <a:pt x="931" y="2279"/>
                    <a:pt x="929" y="2275"/>
                    <a:pt x="940" y="2275"/>
                  </a:cubicBezTo>
                  <a:cubicBezTo>
                    <a:pt x="951" y="2275"/>
                    <a:pt x="974" y="2278"/>
                    <a:pt x="1025" y="2293"/>
                  </a:cubicBezTo>
                  <a:lnTo>
                    <a:pt x="1147" y="2342"/>
                  </a:lnTo>
                  <a:lnTo>
                    <a:pt x="1537" y="2122"/>
                  </a:lnTo>
                  <a:cubicBezTo>
                    <a:pt x="1586" y="1951"/>
                    <a:pt x="1610" y="1756"/>
                    <a:pt x="1610" y="1585"/>
                  </a:cubicBezTo>
                  <a:cubicBezTo>
                    <a:pt x="1586" y="1439"/>
                    <a:pt x="1537" y="1293"/>
                    <a:pt x="1512" y="1171"/>
                  </a:cubicBezTo>
                  <a:cubicBezTo>
                    <a:pt x="1464" y="1073"/>
                    <a:pt x="1415" y="1000"/>
                    <a:pt x="1366" y="927"/>
                  </a:cubicBezTo>
                  <a:cubicBezTo>
                    <a:pt x="1342" y="903"/>
                    <a:pt x="1293" y="854"/>
                    <a:pt x="1220" y="781"/>
                  </a:cubicBezTo>
                  <a:cubicBezTo>
                    <a:pt x="1220" y="781"/>
                    <a:pt x="1220" y="756"/>
                    <a:pt x="1220" y="756"/>
                  </a:cubicBezTo>
                  <a:cubicBezTo>
                    <a:pt x="1220" y="659"/>
                    <a:pt x="1171" y="610"/>
                    <a:pt x="1147" y="537"/>
                  </a:cubicBezTo>
                  <a:cubicBezTo>
                    <a:pt x="1122" y="464"/>
                    <a:pt x="1098" y="415"/>
                    <a:pt x="1073" y="390"/>
                  </a:cubicBezTo>
                  <a:cubicBezTo>
                    <a:pt x="1049" y="342"/>
                    <a:pt x="1000" y="293"/>
                    <a:pt x="976" y="220"/>
                  </a:cubicBezTo>
                  <a:cubicBezTo>
                    <a:pt x="976" y="220"/>
                    <a:pt x="951" y="195"/>
                    <a:pt x="951" y="195"/>
                  </a:cubicBezTo>
                  <a:cubicBezTo>
                    <a:pt x="878" y="122"/>
                    <a:pt x="805" y="49"/>
                    <a:pt x="7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7" name="Google Shape;717;p21"/>
          <p:cNvSpPr/>
          <p:nvPr/>
        </p:nvSpPr>
        <p:spPr>
          <a:xfrm>
            <a:off x="8728766" y="666287"/>
            <a:ext cx="556020" cy="380718"/>
          </a:xfrm>
          <a:custGeom>
            <a:avLst/>
            <a:gdLst/>
            <a:ahLst/>
            <a:cxnLst/>
            <a:rect l="l" t="t" r="r" b="b"/>
            <a:pathLst>
              <a:path w="15805" h="10822" extrusionOk="0">
                <a:moveTo>
                  <a:pt x="7854" y="2001"/>
                </a:moveTo>
                <a:cubicBezTo>
                  <a:pt x="7869" y="2001"/>
                  <a:pt x="7884" y="2001"/>
                  <a:pt x="7900" y="2002"/>
                </a:cubicBezTo>
                <a:lnTo>
                  <a:pt x="7900" y="2002"/>
                </a:lnTo>
                <a:cubicBezTo>
                  <a:pt x="7889" y="2001"/>
                  <a:pt x="7873" y="2001"/>
                  <a:pt x="7854" y="2001"/>
                </a:cubicBezTo>
                <a:close/>
                <a:moveTo>
                  <a:pt x="13171" y="2903"/>
                </a:moveTo>
                <a:lnTo>
                  <a:pt x="13171" y="2952"/>
                </a:lnTo>
                <a:lnTo>
                  <a:pt x="13171" y="3025"/>
                </a:lnTo>
                <a:lnTo>
                  <a:pt x="13154" y="3074"/>
                </a:lnTo>
                <a:lnTo>
                  <a:pt x="13154" y="3074"/>
                </a:lnTo>
                <a:cubicBezTo>
                  <a:pt x="13164" y="3017"/>
                  <a:pt x="13171" y="2954"/>
                  <a:pt x="13171" y="2903"/>
                </a:cubicBezTo>
                <a:close/>
                <a:moveTo>
                  <a:pt x="8153" y="5196"/>
                </a:moveTo>
                <a:lnTo>
                  <a:pt x="8153" y="5196"/>
                </a:lnTo>
                <a:cubicBezTo>
                  <a:pt x="8149" y="5204"/>
                  <a:pt x="8146" y="5212"/>
                  <a:pt x="8146" y="5220"/>
                </a:cubicBezTo>
                <a:lnTo>
                  <a:pt x="8146" y="5220"/>
                </a:lnTo>
                <a:cubicBezTo>
                  <a:pt x="8146" y="5198"/>
                  <a:pt x="8166" y="5196"/>
                  <a:pt x="8153" y="5196"/>
                </a:cubicBezTo>
                <a:close/>
                <a:moveTo>
                  <a:pt x="8121" y="5341"/>
                </a:moveTo>
                <a:cubicBezTo>
                  <a:pt x="8121" y="5342"/>
                  <a:pt x="8121" y="5343"/>
                  <a:pt x="8121" y="5344"/>
                </a:cubicBezTo>
                <a:lnTo>
                  <a:pt x="8121" y="5344"/>
                </a:lnTo>
                <a:lnTo>
                  <a:pt x="8122" y="5342"/>
                </a:lnTo>
                <a:cubicBezTo>
                  <a:pt x="8122" y="5342"/>
                  <a:pt x="8121" y="5341"/>
                  <a:pt x="8121" y="5341"/>
                </a:cubicBezTo>
                <a:close/>
                <a:moveTo>
                  <a:pt x="8121" y="5344"/>
                </a:moveTo>
                <a:lnTo>
                  <a:pt x="8118" y="5352"/>
                </a:lnTo>
                <a:lnTo>
                  <a:pt x="8122" y="5366"/>
                </a:lnTo>
                <a:cubicBezTo>
                  <a:pt x="8122" y="5359"/>
                  <a:pt x="8122" y="5351"/>
                  <a:pt x="8121" y="5344"/>
                </a:cubicBezTo>
                <a:close/>
                <a:moveTo>
                  <a:pt x="15778" y="6025"/>
                </a:moveTo>
                <a:cubicBezTo>
                  <a:pt x="15779" y="6032"/>
                  <a:pt x="15779" y="6039"/>
                  <a:pt x="15780" y="6047"/>
                </a:cubicBezTo>
                <a:lnTo>
                  <a:pt x="15780" y="6047"/>
                </a:lnTo>
                <a:cubicBezTo>
                  <a:pt x="15780" y="6039"/>
                  <a:pt x="15780" y="6032"/>
                  <a:pt x="15780" y="6025"/>
                </a:cubicBezTo>
                <a:cubicBezTo>
                  <a:pt x="15779" y="6025"/>
                  <a:pt x="15779" y="6025"/>
                  <a:pt x="15778" y="6025"/>
                </a:cubicBezTo>
                <a:close/>
                <a:moveTo>
                  <a:pt x="11988" y="6067"/>
                </a:moveTo>
                <a:cubicBezTo>
                  <a:pt x="11983" y="6078"/>
                  <a:pt x="11979" y="6088"/>
                  <a:pt x="11975" y="6098"/>
                </a:cubicBezTo>
                <a:cubicBezTo>
                  <a:pt x="11982" y="6092"/>
                  <a:pt x="11985" y="6081"/>
                  <a:pt x="11988" y="6067"/>
                </a:cubicBezTo>
                <a:close/>
                <a:moveTo>
                  <a:pt x="15780" y="6047"/>
                </a:moveTo>
                <a:cubicBezTo>
                  <a:pt x="15780" y="6137"/>
                  <a:pt x="15780" y="6229"/>
                  <a:pt x="15780" y="6342"/>
                </a:cubicBezTo>
                <a:cubicBezTo>
                  <a:pt x="15796" y="6249"/>
                  <a:pt x="15792" y="6147"/>
                  <a:pt x="15780" y="6047"/>
                </a:cubicBezTo>
                <a:close/>
                <a:moveTo>
                  <a:pt x="1965" y="9973"/>
                </a:moveTo>
                <a:cubicBezTo>
                  <a:pt x="1968" y="9973"/>
                  <a:pt x="1972" y="9974"/>
                  <a:pt x="1976" y="9976"/>
                </a:cubicBezTo>
                <a:cubicBezTo>
                  <a:pt x="2021" y="9998"/>
                  <a:pt x="1962" y="10063"/>
                  <a:pt x="1933" y="10130"/>
                </a:cubicBezTo>
                <a:lnTo>
                  <a:pt x="1933" y="10130"/>
                </a:lnTo>
                <a:cubicBezTo>
                  <a:pt x="1952" y="10027"/>
                  <a:pt x="1944" y="9973"/>
                  <a:pt x="1965" y="9973"/>
                </a:cubicBezTo>
                <a:close/>
                <a:moveTo>
                  <a:pt x="1925" y="10167"/>
                </a:moveTo>
                <a:cubicBezTo>
                  <a:pt x="1923" y="10190"/>
                  <a:pt x="1915" y="10213"/>
                  <a:pt x="1906" y="10239"/>
                </a:cubicBezTo>
                <a:lnTo>
                  <a:pt x="1906" y="10239"/>
                </a:lnTo>
                <a:cubicBezTo>
                  <a:pt x="1914" y="10214"/>
                  <a:pt x="1920" y="10190"/>
                  <a:pt x="1925" y="10167"/>
                </a:cubicBezTo>
                <a:close/>
                <a:moveTo>
                  <a:pt x="12610" y="1"/>
                </a:moveTo>
                <a:cubicBezTo>
                  <a:pt x="12414" y="171"/>
                  <a:pt x="12244" y="366"/>
                  <a:pt x="12097" y="562"/>
                </a:cubicBezTo>
                <a:lnTo>
                  <a:pt x="11951" y="732"/>
                </a:lnTo>
                <a:lnTo>
                  <a:pt x="11902" y="830"/>
                </a:lnTo>
                <a:cubicBezTo>
                  <a:pt x="11878" y="854"/>
                  <a:pt x="11853" y="879"/>
                  <a:pt x="11829" y="927"/>
                </a:cubicBezTo>
                <a:lnTo>
                  <a:pt x="11585" y="1342"/>
                </a:lnTo>
                <a:cubicBezTo>
                  <a:pt x="11488" y="1488"/>
                  <a:pt x="11414" y="1659"/>
                  <a:pt x="11366" y="1830"/>
                </a:cubicBezTo>
                <a:cubicBezTo>
                  <a:pt x="11293" y="1976"/>
                  <a:pt x="11195" y="2123"/>
                  <a:pt x="11146" y="2318"/>
                </a:cubicBezTo>
                <a:cubicBezTo>
                  <a:pt x="11097" y="2488"/>
                  <a:pt x="11024" y="2659"/>
                  <a:pt x="10975" y="2830"/>
                </a:cubicBezTo>
                <a:lnTo>
                  <a:pt x="10927" y="2952"/>
                </a:lnTo>
                <a:cubicBezTo>
                  <a:pt x="10927" y="3001"/>
                  <a:pt x="10902" y="3049"/>
                  <a:pt x="10878" y="3074"/>
                </a:cubicBezTo>
                <a:cubicBezTo>
                  <a:pt x="10878" y="3074"/>
                  <a:pt x="10853" y="3171"/>
                  <a:pt x="10853" y="3220"/>
                </a:cubicBezTo>
                <a:cubicBezTo>
                  <a:pt x="10732" y="3586"/>
                  <a:pt x="10658" y="3927"/>
                  <a:pt x="10561" y="4220"/>
                </a:cubicBezTo>
                <a:cubicBezTo>
                  <a:pt x="10536" y="4342"/>
                  <a:pt x="10512" y="4464"/>
                  <a:pt x="10488" y="4586"/>
                </a:cubicBezTo>
                <a:lnTo>
                  <a:pt x="10488" y="4610"/>
                </a:lnTo>
                <a:cubicBezTo>
                  <a:pt x="10463" y="4659"/>
                  <a:pt x="10463" y="4708"/>
                  <a:pt x="10439" y="4757"/>
                </a:cubicBezTo>
                <a:cubicBezTo>
                  <a:pt x="10414" y="4805"/>
                  <a:pt x="10414" y="4854"/>
                  <a:pt x="10390" y="4903"/>
                </a:cubicBezTo>
                <a:cubicBezTo>
                  <a:pt x="10366" y="4854"/>
                  <a:pt x="10341" y="4830"/>
                  <a:pt x="10317" y="4805"/>
                </a:cubicBezTo>
                <a:cubicBezTo>
                  <a:pt x="10293" y="4757"/>
                  <a:pt x="10268" y="4732"/>
                  <a:pt x="10244" y="4708"/>
                </a:cubicBezTo>
                <a:lnTo>
                  <a:pt x="10219" y="4635"/>
                </a:lnTo>
                <a:lnTo>
                  <a:pt x="10171" y="4561"/>
                </a:lnTo>
                <a:cubicBezTo>
                  <a:pt x="10122" y="4464"/>
                  <a:pt x="10097" y="4391"/>
                  <a:pt x="10049" y="4293"/>
                </a:cubicBezTo>
                <a:cubicBezTo>
                  <a:pt x="9927" y="4074"/>
                  <a:pt x="9829" y="3830"/>
                  <a:pt x="9707" y="3610"/>
                </a:cubicBezTo>
                <a:cubicBezTo>
                  <a:pt x="9658" y="3513"/>
                  <a:pt x="9610" y="3415"/>
                  <a:pt x="9536" y="3318"/>
                </a:cubicBezTo>
                <a:lnTo>
                  <a:pt x="9366" y="3025"/>
                </a:lnTo>
                <a:cubicBezTo>
                  <a:pt x="9268" y="2854"/>
                  <a:pt x="9146" y="2683"/>
                  <a:pt x="9049" y="2513"/>
                </a:cubicBezTo>
                <a:cubicBezTo>
                  <a:pt x="8951" y="2342"/>
                  <a:pt x="8829" y="2220"/>
                  <a:pt x="8732" y="2074"/>
                </a:cubicBezTo>
                <a:lnTo>
                  <a:pt x="8585" y="2074"/>
                </a:lnTo>
                <a:cubicBezTo>
                  <a:pt x="8512" y="2074"/>
                  <a:pt x="8439" y="2049"/>
                  <a:pt x="8366" y="2049"/>
                </a:cubicBezTo>
                <a:cubicBezTo>
                  <a:pt x="8317" y="2025"/>
                  <a:pt x="8244" y="2025"/>
                  <a:pt x="8195" y="2025"/>
                </a:cubicBezTo>
                <a:cubicBezTo>
                  <a:pt x="8092" y="2025"/>
                  <a:pt x="7989" y="2008"/>
                  <a:pt x="7900" y="2002"/>
                </a:cubicBezTo>
                <a:lnTo>
                  <a:pt x="7900" y="2002"/>
                </a:lnTo>
                <a:cubicBezTo>
                  <a:pt x="7918" y="2004"/>
                  <a:pt x="7927" y="2010"/>
                  <a:pt x="7927" y="2025"/>
                </a:cubicBezTo>
                <a:lnTo>
                  <a:pt x="7829" y="2025"/>
                </a:lnTo>
                <a:cubicBezTo>
                  <a:pt x="7561" y="2123"/>
                  <a:pt x="7536" y="2147"/>
                  <a:pt x="7536" y="2147"/>
                </a:cubicBezTo>
                <a:cubicBezTo>
                  <a:pt x="7536" y="2171"/>
                  <a:pt x="7536" y="2147"/>
                  <a:pt x="7488" y="2196"/>
                </a:cubicBezTo>
                <a:lnTo>
                  <a:pt x="7390" y="2244"/>
                </a:lnTo>
                <a:cubicBezTo>
                  <a:pt x="7341" y="2269"/>
                  <a:pt x="7268" y="2293"/>
                  <a:pt x="7195" y="2318"/>
                </a:cubicBezTo>
                <a:lnTo>
                  <a:pt x="7000" y="2415"/>
                </a:lnTo>
                <a:cubicBezTo>
                  <a:pt x="6927" y="2610"/>
                  <a:pt x="6829" y="2830"/>
                  <a:pt x="6732" y="3098"/>
                </a:cubicBezTo>
                <a:cubicBezTo>
                  <a:pt x="6683" y="3244"/>
                  <a:pt x="6634" y="3391"/>
                  <a:pt x="6585" y="3537"/>
                </a:cubicBezTo>
                <a:lnTo>
                  <a:pt x="6415" y="4025"/>
                </a:lnTo>
                <a:cubicBezTo>
                  <a:pt x="6366" y="4171"/>
                  <a:pt x="6317" y="4366"/>
                  <a:pt x="6244" y="4537"/>
                </a:cubicBezTo>
                <a:lnTo>
                  <a:pt x="6219" y="4659"/>
                </a:lnTo>
                <a:lnTo>
                  <a:pt x="6171" y="4781"/>
                </a:lnTo>
                <a:lnTo>
                  <a:pt x="6122" y="4927"/>
                </a:lnTo>
                <a:lnTo>
                  <a:pt x="5927" y="5610"/>
                </a:lnTo>
                <a:lnTo>
                  <a:pt x="5732" y="6244"/>
                </a:lnTo>
                <a:cubicBezTo>
                  <a:pt x="5707" y="6366"/>
                  <a:pt x="5658" y="6464"/>
                  <a:pt x="5634" y="6561"/>
                </a:cubicBezTo>
                <a:cubicBezTo>
                  <a:pt x="5585" y="6659"/>
                  <a:pt x="5561" y="6732"/>
                  <a:pt x="5537" y="6830"/>
                </a:cubicBezTo>
                <a:cubicBezTo>
                  <a:pt x="5512" y="6903"/>
                  <a:pt x="5463" y="6976"/>
                  <a:pt x="5439" y="7049"/>
                </a:cubicBezTo>
                <a:cubicBezTo>
                  <a:pt x="5415" y="7074"/>
                  <a:pt x="5390" y="7098"/>
                  <a:pt x="5390" y="7122"/>
                </a:cubicBezTo>
                <a:cubicBezTo>
                  <a:pt x="5390" y="7147"/>
                  <a:pt x="5366" y="7196"/>
                  <a:pt x="5341" y="7244"/>
                </a:cubicBezTo>
                <a:cubicBezTo>
                  <a:pt x="5317" y="7220"/>
                  <a:pt x="5268" y="7147"/>
                  <a:pt x="5219" y="7122"/>
                </a:cubicBezTo>
                <a:cubicBezTo>
                  <a:pt x="5219" y="7098"/>
                  <a:pt x="5195" y="7098"/>
                  <a:pt x="5195" y="7098"/>
                </a:cubicBezTo>
                <a:cubicBezTo>
                  <a:pt x="5146" y="7074"/>
                  <a:pt x="5122" y="7025"/>
                  <a:pt x="5098" y="7000"/>
                </a:cubicBezTo>
                <a:cubicBezTo>
                  <a:pt x="5000" y="6854"/>
                  <a:pt x="4878" y="6683"/>
                  <a:pt x="4756" y="6488"/>
                </a:cubicBezTo>
                <a:cubicBezTo>
                  <a:pt x="4659" y="6342"/>
                  <a:pt x="4537" y="6220"/>
                  <a:pt x="4439" y="6074"/>
                </a:cubicBezTo>
                <a:lnTo>
                  <a:pt x="4195" y="5708"/>
                </a:lnTo>
                <a:cubicBezTo>
                  <a:pt x="4098" y="5586"/>
                  <a:pt x="4000" y="5488"/>
                  <a:pt x="3902" y="5366"/>
                </a:cubicBezTo>
                <a:lnTo>
                  <a:pt x="3390" y="4757"/>
                </a:lnTo>
                <a:cubicBezTo>
                  <a:pt x="3220" y="4561"/>
                  <a:pt x="3049" y="4415"/>
                  <a:pt x="2927" y="4269"/>
                </a:cubicBezTo>
                <a:lnTo>
                  <a:pt x="2488" y="4293"/>
                </a:lnTo>
                <a:lnTo>
                  <a:pt x="2024" y="4293"/>
                </a:lnTo>
                <a:lnTo>
                  <a:pt x="1902" y="4342"/>
                </a:lnTo>
                <a:cubicBezTo>
                  <a:pt x="1951" y="4366"/>
                  <a:pt x="1683" y="4586"/>
                  <a:pt x="1561" y="4635"/>
                </a:cubicBezTo>
                <a:lnTo>
                  <a:pt x="1293" y="4805"/>
                </a:lnTo>
                <a:cubicBezTo>
                  <a:pt x="1244" y="5025"/>
                  <a:pt x="1195" y="5269"/>
                  <a:pt x="1146" y="5513"/>
                </a:cubicBezTo>
                <a:cubicBezTo>
                  <a:pt x="1073" y="5781"/>
                  <a:pt x="1049" y="6025"/>
                  <a:pt x="1000" y="6269"/>
                </a:cubicBezTo>
                <a:lnTo>
                  <a:pt x="951" y="6220"/>
                </a:lnTo>
                <a:cubicBezTo>
                  <a:pt x="829" y="6903"/>
                  <a:pt x="756" y="7391"/>
                  <a:pt x="707" y="7659"/>
                </a:cubicBezTo>
                <a:cubicBezTo>
                  <a:pt x="585" y="8196"/>
                  <a:pt x="366" y="9000"/>
                  <a:pt x="244" y="9708"/>
                </a:cubicBezTo>
                <a:lnTo>
                  <a:pt x="220" y="9781"/>
                </a:lnTo>
                <a:cubicBezTo>
                  <a:pt x="195" y="9805"/>
                  <a:pt x="146" y="9854"/>
                  <a:pt x="122" y="9903"/>
                </a:cubicBezTo>
                <a:lnTo>
                  <a:pt x="0" y="10098"/>
                </a:lnTo>
                <a:lnTo>
                  <a:pt x="0" y="10171"/>
                </a:lnTo>
                <a:cubicBezTo>
                  <a:pt x="220" y="10366"/>
                  <a:pt x="439" y="10513"/>
                  <a:pt x="683" y="10659"/>
                </a:cubicBezTo>
                <a:cubicBezTo>
                  <a:pt x="856" y="10751"/>
                  <a:pt x="1050" y="10821"/>
                  <a:pt x="1235" y="10821"/>
                </a:cubicBezTo>
                <a:cubicBezTo>
                  <a:pt x="1443" y="10821"/>
                  <a:pt x="1639" y="10733"/>
                  <a:pt x="1781" y="10488"/>
                </a:cubicBezTo>
                <a:lnTo>
                  <a:pt x="1829" y="10513"/>
                </a:lnTo>
                <a:lnTo>
                  <a:pt x="1878" y="10317"/>
                </a:lnTo>
                <a:cubicBezTo>
                  <a:pt x="1915" y="10225"/>
                  <a:pt x="1934" y="10192"/>
                  <a:pt x="1944" y="10192"/>
                </a:cubicBezTo>
                <a:cubicBezTo>
                  <a:pt x="1961" y="10192"/>
                  <a:pt x="1951" y="10281"/>
                  <a:pt x="1951" y="10342"/>
                </a:cubicBezTo>
                <a:cubicBezTo>
                  <a:pt x="1976" y="10244"/>
                  <a:pt x="2000" y="10147"/>
                  <a:pt x="2024" y="10074"/>
                </a:cubicBezTo>
                <a:cubicBezTo>
                  <a:pt x="2031" y="10055"/>
                  <a:pt x="2032" y="10047"/>
                  <a:pt x="2031" y="10047"/>
                </a:cubicBezTo>
                <a:lnTo>
                  <a:pt x="2031" y="10047"/>
                </a:lnTo>
                <a:cubicBezTo>
                  <a:pt x="2027" y="10047"/>
                  <a:pt x="2000" y="10110"/>
                  <a:pt x="2000" y="10147"/>
                </a:cubicBezTo>
                <a:cubicBezTo>
                  <a:pt x="2000" y="9976"/>
                  <a:pt x="2024" y="9830"/>
                  <a:pt x="2073" y="9659"/>
                </a:cubicBezTo>
                <a:cubicBezTo>
                  <a:pt x="2122" y="9415"/>
                  <a:pt x="2146" y="9659"/>
                  <a:pt x="2195" y="9391"/>
                </a:cubicBezTo>
                <a:cubicBezTo>
                  <a:pt x="2341" y="8805"/>
                  <a:pt x="2463" y="8220"/>
                  <a:pt x="2561" y="7683"/>
                </a:cubicBezTo>
                <a:lnTo>
                  <a:pt x="2659" y="7269"/>
                </a:lnTo>
                <a:lnTo>
                  <a:pt x="2659" y="7244"/>
                </a:lnTo>
                <a:lnTo>
                  <a:pt x="2683" y="7196"/>
                </a:lnTo>
                <a:lnTo>
                  <a:pt x="2707" y="7196"/>
                </a:lnTo>
                <a:cubicBezTo>
                  <a:pt x="2707" y="7244"/>
                  <a:pt x="2707" y="7269"/>
                  <a:pt x="2707" y="7293"/>
                </a:cubicBezTo>
                <a:cubicBezTo>
                  <a:pt x="2707" y="7281"/>
                  <a:pt x="2707" y="7275"/>
                  <a:pt x="2710" y="7275"/>
                </a:cubicBezTo>
                <a:cubicBezTo>
                  <a:pt x="2713" y="7275"/>
                  <a:pt x="2720" y="7281"/>
                  <a:pt x="2732" y="7293"/>
                </a:cubicBezTo>
                <a:cubicBezTo>
                  <a:pt x="2902" y="7513"/>
                  <a:pt x="3073" y="7757"/>
                  <a:pt x="3195" y="7927"/>
                </a:cubicBezTo>
                <a:lnTo>
                  <a:pt x="3293" y="8074"/>
                </a:lnTo>
                <a:lnTo>
                  <a:pt x="3341" y="8122"/>
                </a:lnTo>
                <a:lnTo>
                  <a:pt x="3366" y="8171"/>
                </a:lnTo>
                <a:lnTo>
                  <a:pt x="3537" y="8293"/>
                </a:lnTo>
                <a:lnTo>
                  <a:pt x="3634" y="8293"/>
                </a:lnTo>
                <a:cubicBezTo>
                  <a:pt x="4122" y="8952"/>
                  <a:pt x="3732" y="8561"/>
                  <a:pt x="4219" y="9171"/>
                </a:cubicBezTo>
                <a:cubicBezTo>
                  <a:pt x="4415" y="9317"/>
                  <a:pt x="4610" y="9513"/>
                  <a:pt x="4756" y="9708"/>
                </a:cubicBezTo>
                <a:lnTo>
                  <a:pt x="5049" y="9708"/>
                </a:lnTo>
                <a:cubicBezTo>
                  <a:pt x="5098" y="9708"/>
                  <a:pt x="5146" y="9708"/>
                  <a:pt x="5195" y="9683"/>
                </a:cubicBezTo>
                <a:cubicBezTo>
                  <a:pt x="5195" y="9683"/>
                  <a:pt x="5366" y="9683"/>
                  <a:pt x="5366" y="9708"/>
                </a:cubicBezTo>
                <a:cubicBezTo>
                  <a:pt x="5415" y="9659"/>
                  <a:pt x="5537" y="9683"/>
                  <a:pt x="5658" y="9659"/>
                </a:cubicBezTo>
                <a:lnTo>
                  <a:pt x="5878" y="9610"/>
                </a:lnTo>
                <a:cubicBezTo>
                  <a:pt x="5976" y="9610"/>
                  <a:pt x="6024" y="9610"/>
                  <a:pt x="5902" y="9635"/>
                </a:cubicBezTo>
                <a:lnTo>
                  <a:pt x="6561" y="9537"/>
                </a:lnTo>
                <a:cubicBezTo>
                  <a:pt x="6683" y="9269"/>
                  <a:pt x="6829" y="8976"/>
                  <a:pt x="6976" y="8635"/>
                </a:cubicBezTo>
                <a:cubicBezTo>
                  <a:pt x="7049" y="8488"/>
                  <a:pt x="7122" y="8317"/>
                  <a:pt x="7219" y="8147"/>
                </a:cubicBezTo>
                <a:cubicBezTo>
                  <a:pt x="7293" y="7952"/>
                  <a:pt x="7341" y="7757"/>
                  <a:pt x="7415" y="7561"/>
                </a:cubicBezTo>
                <a:lnTo>
                  <a:pt x="7536" y="7220"/>
                </a:lnTo>
                <a:cubicBezTo>
                  <a:pt x="7585" y="7098"/>
                  <a:pt x="7610" y="7000"/>
                  <a:pt x="7658" y="6878"/>
                </a:cubicBezTo>
                <a:cubicBezTo>
                  <a:pt x="7707" y="6659"/>
                  <a:pt x="7780" y="6439"/>
                  <a:pt x="7854" y="6220"/>
                </a:cubicBezTo>
                <a:cubicBezTo>
                  <a:pt x="7927" y="6000"/>
                  <a:pt x="7976" y="5805"/>
                  <a:pt x="8024" y="5610"/>
                </a:cubicBezTo>
                <a:lnTo>
                  <a:pt x="8118" y="5352"/>
                </a:lnTo>
                <a:lnTo>
                  <a:pt x="8114" y="5334"/>
                </a:lnTo>
                <a:lnTo>
                  <a:pt x="8114" y="5334"/>
                </a:lnTo>
                <a:cubicBezTo>
                  <a:pt x="8116" y="5336"/>
                  <a:pt x="8118" y="5338"/>
                  <a:pt x="8121" y="5341"/>
                </a:cubicBezTo>
                <a:lnTo>
                  <a:pt x="8121" y="5341"/>
                </a:lnTo>
                <a:cubicBezTo>
                  <a:pt x="8119" y="5328"/>
                  <a:pt x="8115" y="5316"/>
                  <a:pt x="8106" y="5303"/>
                </a:cubicBezTo>
                <a:lnTo>
                  <a:pt x="8106" y="5303"/>
                </a:lnTo>
                <a:lnTo>
                  <a:pt x="8114" y="5334"/>
                </a:lnTo>
                <a:lnTo>
                  <a:pt x="8114" y="5334"/>
                </a:lnTo>
                <a:cubicBezTo>
                  <a:pt x="8097" y="5318"/>
                  <a:pt x="8097" y="5318"/>
                  <a:pt x="8094" y="5318"/>
                </a:cubicBezTo>
                <a:cubicBezTo>
                  <a:pt x="8091" y="5318"/>
                  <a:pt x="8085" y="5318"/>
                  <a:pt x="8049" y="5293"/>
                </a:cubicBezTo>
                <a:cubicBezTo>
                  <a:pt x="8012" y="5257"/>
                  <a:pt x="8012" y="5257"/>
                  <a:pt x="8021" y="5257"/>
                </a:cubicBezTo>
                <a:cubicBezTo>
                  <a:pt x="8030" y="5257"/>
                  <a:pt x="8049" y="5257"/>
                  <a:pt x="8049" y="5220"/>
                </a:cubicBezTo>
                <a:cubicBezTo>
                  <a:pt x="8097" y="5293"/>
                  <a:pt x="8097" y="5269"/>
                  <a:pt x="8097" y="5293"/>
                </a:cubicBezTo>
                <a:cubicBezTo>
                  <a:pt x="8101" y="5296"/>
                  <a:pt x="8104" y="5300"/>
                  <a:pt x="8106" y="5303"/>
                </a:cubicBezTo>
                <a:lnTo>
                  <a:pt x="8106" y="5303"/>
                </a:lnTo>
                <a:lnTo>
                  <a:pt x="8097" y="5269"/>
                </a:lnTo>
                <a:lnTo>
                  <a:pt x="8122" y="5318"/>
                </a:lnTo>
                <a:lnTo>
                  <a:pt x="8122" y="5293"/>
                </a:lnTo>
                <a:cubicBezTo>
                  <a:pt x="8122" y="5296"/>
                  <a:pt x="8122" y="5297"/>
                  <a:pt x="8123" y="5297"/>
                </a:cubicBezTo>
                <a:cubicBezTo>
                  <a:pt x="8127" y="5297"/>
                  <a:pt x="8146" y="5217"/>
                  <a:pt x="8146" y="5196"/>
                </a:cubicBezTo>
                <a:cubicBezTo>
                  <a:pt x="8149" y="5196"/>
                  <a:pt x="8151" y="5196"/>
                  <a:pt x="8153" y="5196"/>
                </a:cubicBezTo>
                <a:lnTo>
                  <a:pt x="8153" y="5196"/>
                </a:lnTo>
                <a:cubicBezTo>
                  <a:pt x="8157" y="5186"/>
                  <a:pt x="8162" y="5177"/>
                  <a:pt x="8166" y="5168"/>
                </a:cubicBezTo>
                <a:lnTo>
                  <a:pt x="8166" y="5168"/>
                </a:lnTo>
                <a:cubicBezTo>
                  <a:pt x="8165" y="5179"/>
                  <a:pt x="8169" y="5182"/>
                  <a:pt x="8173" y="5182"/>
                </a:cubicBezTo>
                <a:cubicBezTo>
                  <a:pt x="8179" y="5182"/>
                  <a:pt x="8186" y="5177"/>
                  <a:pt x="8188" y="5177"/>
                </a:cubicBezTo>
                <a:cubicBezTo>
                  <a:pt x="8189" y="5177"/>
                  <a:pt x="8185" y="5181"/>
                  <a:pt x="8171" y="5196"/>
                </a:cubicBezTo>
                <a:cubicBezTo>
                  <a:pt x="8171" y="5196"/>
                  <a:pt x="8181" y="5228"/>
                  <a:pt x="8203" y="5228"/>
                </a:cubicBezTo>
                <a:cubicBezTo>
                  <a:pt x="8214" y="5228"/>
                  <a:pt x="8228" y="5220"/>
                  <a:pt x="8244" y="5196"/>
                </a:cubicBezTo>
                <a:lnTo>
                  <a:pt x="8244" y="5196"/>
                </a:lnTo>
                <a:cubicBezTo>
                  <a:pt x="8219" y="5244"/>
                  <a:pt x="8244" y="5293"/>
                  <a:pt x="8195" y="5293"/>
                </a:cubicBezTo>
                <a:cubicBezTo>
                  <a:pt x="8185" y="5288"/>
                  <a:pt x="8179" y="5286"/>
                  <a:pt x="8176" y="5286"/>
                </a:cubicBezTo>
                <a:cubicBezTo>
                  <a:pt x="8165" y="5286"/>
                  <a:pt x="8200" y="5318"/>
                  <a:pt x="8219" y="5318"/>
                </a:cubicBezTo>
                <a:cubicBezTo>
                  <a:pt x="8244" y="5366"/>
                  <a:pt x="8244" y="5391"/>
                  <a:pt x="8268" y="5440"/>
                </a:cubicBezTo>
                <a:lnTo>
                  <a:pt x="8293" y="5488"/>
                </a:lnTo>
                <a:lnTo>
                  <a:pt x="8293" y="5513"/>
                </a:lnTo>
                <a:lnTo>
                  <a:pt x="8317" y="5561"/>
                </a:lnTo>
                <a:cubicBezTo>
                  <a:pt x="8439" y="5757"/>
                  <a:pt x="8561" y="5952"/>
                  <a:pt x="8707" y="6122"/>
                </a:cubicBezTo>
                <a:lnTo>
                  <a:pt x="8610" y="5879"/>
                </a:lnTo>
                <a:lnTo>
                  <a:pt x="8756" y="6147"/>
                </a:lnTo>
                <a:cubicBezTo>
                  <a:pt x="8805" y="6244"/>
                  <a:pt x="8829" y="6318"/>
                  <a:pt x="8878" y="6391"/>
                </a:cubicBezTo>
                <a:cubicBezTo>
                  <a:pt x="8949" y="6486"/>
                  <a:pt x="8997" y="6604"/>
                  <a:pt x="9022" y="6746"/>
                </a:cubicBezTo>
                <a:lnTo>
                  <a:pt x="9022" y="6746"/>
                </a:lnTo>
                <a:lnTo>
                  <a:pt x="8805" y="6391"/>
                </a:lnTo>
                <a:lnTo>
                  <a:pt x="9024" y="6757"/>
                </a:lnTo>
                <a:cubicBezTo>
                  <a:pt x="9024" y="6753"/>
                  <a:pt x="9023" y="6749"/>
                  <a:pt x="9022" y="6746"/>
                </a:cubicBezTo>
                <a:lnTo>
                  <a:pt x="9022" y="6746"/>
                </a:lnTo>
                <a:lnTo>
                  <a:pt x="9268" y="7147"/>
                </a:lnTo>
                <a:cubicBezTo>
                  <a:pt x="9317" y="7269"/>
                  <a:pt x="9390" y="7366"/>
                  <a:pt x="9488" y="7464"/>
                </a:cubicBezTo>
                <a:lnTo>
                  <a:pt x="9707" y="7732"/>
                </a:lnTo>
                <a:lnTo>
                  <a:pt x="9634" y="7586"/>
                </a:lnTo>
                <a:lnTo>
                  <a:pt x="9634" y="7586"/>
                </a:lnTo>
                <a:cubicBezTo>
                  <a:pt x="9658" y="7610"/>
                  <a:pt x="9683" y="7659"/>
                  <a:pt x="9732" y="7708"/>
                </a:cubicBezTo>
                <a:lnTo>
                  <a:pt x="10146" y="7708"/>
                </a:lnTo>
                <a:cubicBezTo>
                  <a:pt x="10293" y="7708"/>
                  <a:pt x="10463" y="7708"/>
                  <a:pt x="10610" y="7732"/>
                </a:cubicBezTo>
                <a:cubicBezTo>
                  <a:pt x="10853" y="7659"/>
                  <a:pt x="11122" y="7537"/>
                  <a:pt x="11414" y="7439"/>
                </a:cubicBezTo>
                <a:cubicBezTo>
                  <a:pt x="11488" y="7269"/>
                  <a:pt x="11561" y="7122"/>
                  <a:pt x="11634" y="7000"/>
                </a:cubicBezTo>
                <a:cubicBezTo>
                  <a:pt x="11683" y="6854"/>
                  <a:pt x="11732" y="6683"/>
                  <a:pt x="11780" y="6561"/>
                </a:cubicBezTo>
                <a:cubicBezTo>
                  <a:pt x="11853" y="6391"/>
                  <a:pt x="11902" y="6196"/>
                  <a:pt x="11951" y="6000"/>
                </a:cubicBezTo>
                <a:lnTo>
                  <a:pt x="11951" y="6000"/>
                </a:lnTo>
                <a:lnTo>
                  <a:pt x="11829" y="6220"/>
                </a:lnTo>
                <a:lnTo>
                  <a:pt x="11829" y="6220"/>
                </a:lnTo>
                <a:lnTo>
                  <a:pt x="11947" y="5699"/>
                </a:lnTo>
                <a:lnTo>
                  <a:pt x="11947" y="5699"/>
                </a:lnTo>
                <a:cubicBezTo>
                  <a:pt x="11942" y="5768"/>
                  <a:pt x="12000" y="5981"/>
                  <a:pt x="11988" y="6067"/>
                </a:cubicBezTo>
                <a:lnTo>
                  <a:pt x="11988" y="6067"/>
                </a:lnTo>
                <a:cubicBezTo>
                  <a:pt x="12032" y="5952"/>
                  <a:pt x="12079" y="5814"/>
                  <a:pt x="12146" y="5635"/>
                </a:cubicBezTo>
                <a:lnTo>
                  <a:pt x="12317" y="5001"/>
                </a:lnTo>
                <a:cubicBezTo>
                  <a:pt x="12414" y="4683"/>
                  <a:pt x="12512" y="4293"/>
                  <a:pt x="12634" y="3903"/>
                </a:cubicBezTo>
                <a:cubicBezTo>
                  <a:pt x="12658" y="3781"/>
                  <a:pt x="12707" y="3659"/>
                  <a:pt x="12732" y="3513"/>
                </a:cubicBezTo>
                <a:cubicBezTo>
                  <a:pt x="12756" y="3464"/>
                  <a:pt x="12780" y="3391"/>
                  <a:pt x="12805" y="3342"/>
                </a:cubicBezTo>
                <a:cubicBezTo>
                  <a:pt x="12853" y="3244"/>
                  <a:pt x="12902" y="3123"/>
                  <a:pt x="12975" y="3049"/>
                </a:cubicBezTo>
                <a:cubicBezTo>
                  <a:pt x="13000" y="2976"/>
                  <a:pt x="13049" y="2927"/>
                  <a:pt x="13122" y="2879"/>
                </a:cubicBezTo>
                <a:lnTo>
                  <a:pt x="13122" y="2952"/>
                </a:lnTo>
                <a:lnTo>
                  <a:pt x="13122" y="3025"/>
                </a:lnTo>
                <a:cubicBezTo>
                  <a:pt x="13122" y="3049"/>
                  <a:pt x="13097" y="3123"/>
                  <a:pt x="13097" y="3123"/>
                </a:cubicBezTo>
                <a:cubicBezTo>
                  <a:pt x="13097" y="3123"/>
                  <a:pt x="13122" y="3074"/>
                  <a:pt x="13146" y="3049"/>
                </a:cubicBezTo>
                <a:cubicBezTo>
                  <a:pt x="13146" y="3049"/>
                  <a:pt x="13146" y="3049"/>
                  <a:pt x="13146" y="3074"/>
                </a:cubicBezTo>
                <a:cubicBezTo>
                  <a:pt x="13122" y="3123"/>
                  <a:pt x="13122" y="3147"/>
                  <a:pt x="13122" y="3196"/>
                </a:cubicBezTo>
                <a:cubicBezTo>
                  <a:pt x="13132" y="3176"/>
                  <a:pt x="13141" y="3141"/>
                  <a:pt x="13150" y="3099"/>
                </a:cubicBezTo>
                <a:lnTo>
                  <a:pt x="13150" y="3099"/>
                </a:lnTo>
                <a:cubicBezTo>
                  <a:pt x="13159" y="3090"/>
                  <a:pt x="13184" y="3046"/>
                  <a:pt x="13206" y="3046"/>
                </a:cubicBezTo>
                <a:cubicBezTo>
                  <a:pt x="13221" y="3046"/>
                  <a:pt x="13235" y="3064"/>
                  <a:pt x="13244" y="3123"/>
                </a:cubicBezTo>
                <a:lnTo>
                  <a:pt x="13244" y="3147"/>
                </a:lnTo>
                <a:cubicBezTo>
                  <a:pt x="13292" y="3269"/>
                  <a:pt x="13317" y="3366"/>
                  <a:pt x="13341" y="3464"/>
                </a:cubicBezTo>
                <a:lnTo>
                  <a:pt x="13390" y="3635"/>
                </a:lnTo>
                <a:cubicBezTo>
                  <a:pt x="13439" y="3757"/>
                  <a:pt x="13488" y="3903"/>
                  <a:pt x="13512" y="4025"/>
                </a:cubicBezTo>
                <a:cubicBezTo>
                  <a:pt x="13488" y="4025"/>
                  <a:pt x="13439" y="3903"/>
                  <a:pt x="13390" y="3805"/>
                </a:cubicBezTo>
                <a:lnTo>
                  <a:pt x="13390" y="3805"/>
                </a:lnTo>
                <a:cubicBezTo>
                  <a:pt x="13414" y="3879"/>
                  <a:pt x="13439" y="3976"/>
                  <a:pt x="13463" y="4074"/>
                </a:cubicBezTo>
                <a:cubicBezTo>
                  <a:pt x="13463" y="4049"/>
                  <a:pt x="13466" y="4039"/>
                  <a:pt x="13471" y="4039"/>
                </a:cubicBezTo>
                <a:cubicBezTo>
                  <a:pt x="13489" y="4039"/>
                  <a:pt x="13535" y="4197"/>
                  <a:pt x="13540" y="4197"/>
                </a:cubicBezTo>
                <a:cubicBezTo>
                  <a:pt x="13541" y="4197"/>
                  <a:pt x="13540" y="4189"/>
                  <a:pt x="13536" y="4171"/>
                </a:cubicBezTo>
                <a:lnTo>
                  <a:pt x="13536" y="4171"/>
                </a:lnTo>
                <a:cubicBezTo>
                  <a:pt x="13610" y="4269"/>
                  <a:pt x="13634" y="4366"/>
                  <a:pt x="13683" y="4488"/>
                </a:cubicBezTo>
                <a:cubicBezTo>
                  <a:pt x="13731" y="4586"/>
                  <a:pt x="13756" y="4708"/>
                  <a:pt x="13780" y="4805"/>
                </a:cubicBezTo>
                <a:cubicBezTo>
                  <a:pt x="13805" y="4927"/>
                  <a:pt x="13829" y="5025"/>
                  <a:pt x="13853" y="5147"/>
                </a:cubicBezTo>
                <a:cubicBezTo>
                  <a:pt x="13878" y="5244"/>
                  <a:pt x="13902" y="5342"/>
                  <a:pt x="13951" y="5415"/>
                </a:cubicBezTo>
                <a:cubicBezTo>
                  <a:pt x="14000" y="5415"/>
                  <a:pt x="14439" y="5537"/>
                  <a:pt x="14853" y="5683"/>
                </a:cubicBezTo>
                <a:cubicBezTo>
                  <a:pt x="15286" y="5827"/>
                  <a:pt x="15718" y="6019"/>
                  <a:pt x="15778" y="6025"/>
                </a:cubicBezTo>
                <a:lnTo>
                  <a:pt x="15778" y="6025"/>
                </a:lnTo>
                <a:cubicBezTo>
                  <a:pt x="15771" y="5975"/>
                  <a:pt x="15764" y="5925"/>
                  <a:pt x="15756" y="5879"/>
                </a:cubicBezTo>
                <a:lnTo>
                  <a:pt x="15683" y="5854"/>
                </a:lnTo>
                <a:cubicBezTo>
                  <a:pt x="15634" y="5537"/>
                  <a:pt x="15731" y="5781"/>
                  <a:pt x="15683" y="5464"/>
                </a:cubicBezTo>
                <a:cubicBezTo>
                  <a:pt x="15707" y="5464"/>
                  <a:pt x="15731" y="5513"/>
                  <a:pt x="15756" y="5610"/>
                </a:cubicBezTo>
                <a:cubicBezTo>
                  <a:pt x="15780" y="5732"/>
                  <a:pt x="15780" y="5854"/>
                  <a:pt x="15805" y="6000"/>
                </a:cubicBezTo>
                <a:cubicBezTo>
                  <a:pt x="15780" y="5757"/>
                  <a:pt x="15805" y="5513"/>
                  <a:pt x="15731" y="5415"/>
                </a:cubicBezTo>
                <a:cubicBezTo>
                  <a:pt x="15707" y="5220"/>
                  <a:pt x="15780" y="5415"/>
                  <a:pt x="15756" y="5171"/>
                </a:cubicBezTo>
                <a:cubicBezTo>
                  <a:pt x="15683" y="4976"/>
                  <a:pt x="15634" y="4781"/>
                  <a:pt x="15585" y="4561"/>
                </a:cubicBezTo>
                <a:cubicBezTo>
                  <a:pt x="15561" y="4366"/>
                  <a:pt x="15512" y="4147"/>
                  <a:pt x="15439" y="3952"/>
                </a:cubicBezTo>
                <a:cubicBezTo>
                  <a:pt x="15341" y="3781"/>
                  <a:pt x="15292" y="3610"/>
                  <a:pt x="15244" y="3415"/>
                </a:cubicBezTo>
                <a:lnTo>
                  <a:pt x="15244" y="3415"/>
                </a:lnTo>
                <a:lnTo>
                  <a:pt x="15292" y="3464"/>
                </a:lnTo>
                <a:cubicBezTo>
                  <a:pt x="15268" y="3366"/>
                  <a:pt x="15244" y="3244"/>
                  <a:pt x="15195" y="3147"/>
                </a:cubicBezTo>
                <a:cubicBezTo>
                  <a:pt x="15170" y="3074"/>
                  <a:pt x="15146" y="3001"/>
                  <a:pt x="15122" y="2927"/>
                </a:cubicBezTo>
                <a:cubicBezTo>
                  <a:pt x="15073" y="2805"/>
                  <a:pt x="15049" y="2659"/>
                  <a:pt x="15000" y="2537"/>
                </a:cubicBezTo>
                <a:lnTo>
                  <a:pt x="15000" y="2537"/>
                </a:lnTo>
                <a:cubicBezTo>
                  <a:pt x="15028" y="2622"/>
                  <a:pt x="15040" y="2706"/>
                  <a:pt x="15026" y="2706"/>
                </a:cubicBezTo>
                <a:cubicBezTo>
                  <a:pt x="15016" y="2706"/>
                  <a:pt x="14992" y="2661"/>
                  <a:pt x="14951" y="2537"/>
                </a:cubicBezTo>
                <a:cubicBezTo>
                  <a:pt x="14780" y="1952"/>
                  <a:pt x="14658" y="1562"/>
                  <a:pt x="14561" y="1074"/>
                </a:cubicBezTo>
                <a:lnTo>
                  <a:pt x="14390" y="708"/>
                </a:lnTo>
                <a:cubicBezTo>
                  <a:pt x="14390" y="684"/>
                  <a:pt x="14390" y="659"/>
                  <a:pt x="14366" y="635"/>
                </a:cubicBezTo>
                <a:lnTo>
                  <a:pt x="13951" y="464"/>
                </a:lnTo>
                <a:lnTo>
                  <a:pt x="13658" y="342"/>
                </a:lnTo>
                <a:lnTo>
                  <a:pt x="13463" y="269"/>
                </a:lnTo>
                <a:lnTo>
                  <a:pt x="13366" y="220"/>
                </a:lnTo>
                <a:cubicBezTo>
                  <a:pt x="13292" y="196"/>
                  <a:pt x="13219" y="171"/>
                  <a:pt x="13122" y="147"/>
                </a:cubicBezTo>
                <a:lnTo>
                  <a:pt x="1261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21"/>
          <p:cNvSpPr/>
          <p:nvPr/>
        </p:nvSpPr>
        <p:spPr>
          <a:xfrm>
            <a:off x="8311750" y="290500"/>
            <a:ext cx="577480" cy="390428"/>
          </a:xfrm>
          <a:custGeom>
            <a:avLst/>
            <a:gdLst/>
            <a:ahLst/>
            <a:cxnLst/>
            <a:rect l="l" t="t" r="r" b="b"/>
            <a:pathLst>
              <a:path w="16415" h="11098" extrusionOk="0">
                <a:moveTo>
                  <a:pt x="14537" y="2268"/>
                </a:moveTo>
                <a:cubicBezTo>
                  <a:pt x="14546" y="2287"/>
                  <a:pt x="14555" y="2306"/>
                  <a:pt x="14564" y="2325"/>
                </a:cubicBezTo>
                <a:lnTo>
                  <a:pt x="14564" y="2325"/>
                </a:lnTo>
                <a:cubicBezTo>
                  <a:pt x="14559" y="2307"/>
                  <a:pt x="14549" y="2287"/>
                  <a:pt x="14537" y="2268"/>
                </a:cubicBezTo>
                <a:close/>
                <a:moveTo>
                  <a:pt x="11890" y="6000"/>
                </a:moveTo>
                <a:lnTo>
                  <a:pt x="11890" y="6000"/>
                </a:lnTo>
                <a:cubicBezTo>
                  <a:pt x="11886" y="6017"/>
                  <a:pt x="11882" y="6034"/>
                  <a:pt x="11878" y="6049"/>
                </a:cubicBezTo>
                <a:cubicBezTo>
                  <a:pt x="11887" y="6040"/>
                  <a:pt x="11891" y="6022"/>
                  <a:pt x="11890" y="6000"/>
                </a:cubicBezTo>
                <a:close/>
                <a:moveTo>
                  <a:pt x="6388" y="9388"/>
                </a:moveTo>
                <a:lnTo>
                  <a:pt x="6388" y="9388"/>
                </a:lnTo>
                <a:cubicBezTo>
                  <a:pt x="6383" y="9395"/>
                  <a:pt x="6380" y="9400"/>
                  <a:pt x="6381" y="9400"/>
                </a:cubicBezTo>
                <a:cubicBezTo>
                  <a:pt x="6381" y="9400"/>
                  <a:pt x="6384" y="9397"/>
                  <a:pt x="6391" y="9390"/>
                </a:cubicBezTo>
                <a:cubicBezTo>
                  <a:pt x="6391" y="9390"/>
                  <a:pt x="6390" y="9389"/>
                  <a:pt x="6388" y="9388"/>
                </a:cubicBezTo>
                <a:close/>
                <a:moveTo>
                  <a:pt x="13000" y="0"/>
                </a:moveTo>
                <a:lnTo>
                  <a:pt x="12171" y="49"/>
                </a:lnTo>
                <a:cubicBezTo>
                  <a:pt x="12074" y="49"/>
                  <a:pt x="12000" y="73"/>
                  <a:pt x="11903" y="73"/>
                </a:cubicBezTo>
                <a:lnTo>
                  <a:pt x="11659" y="146"/>
                </a:lnTo>
                <a:lnTo>
                  <a:pt x="11391" y="220"/>
                </a:lnTo>
                <a:lnTo>
                  <a:pt x="11000" y="293"/>
                </a:lnTo>
                <a:cubicBezTo>
                  <a:pt x="10952" y="439"/>
                  <a:pt x="10903" y="610"/>
                  <a:pt x="10878" y="756"/>
                </a:cubicBezTo>
                <a:cubicBezTo>
                  <a:pt x="10830" y="902"/>
                  <a:pt x="10781" y="1073"/>
                  <a:pt x="10757" y="1219"/>
                </a:cubicBezTo>
                <a:cubicBezTo>
                  <a:pt x="10708" y="1561"/>
                  <a:pt x="10635" y="1878"/>
                  <a:pt x="10586" y="2219"/>
                </a:cubicBezTo>
                <a:cubicBezTo>
                  <a:pt x="10561" y="2366"/>
                  <a:pt x="10513" y="2537"/>
                  <a:pt x="10488" y="2707"/>
                </a:cubicBezTo>
                <a:cubicBezTo>
                  <a:pt x="10464" y="2854"/>
                  <a:pt x="10439" y="3024"/>
                  <a:pt x="10439" y="3195"/>
                </a:cubicBezTo>
                <a:cubicBezTo>
                  <a:pt x="10415" y="3341"/>
                  <a:pt x="10391" y="3561"/>
                  <a:pt x="10366" y="3732"/>
                </a:cubicBezTo>
                <a:cubicBezTo>
                  <a:pt x="10318" y="4024"/>
                  <a:pt x="10293" y="4341"/>
                  <a:pt x="10269" y="4585"/>
                </a:cubicBezTo>
                <a:cubicBezTo>
                  <a:pt x="10269" y="4707"/>
                  <a:pt x="10220" y="4829"/>
                  <a:pt x="10220" y="4927"/>
                </a:cubicBezTo>
                <a:cubicBezTo>
                  <a:pt x="10220" y="4975"/>
                  <a:pt x="10220" y="5000"/>
                  <a:pt x="10196" y="5049"/>
                </a:cubicBezTo>
                <a:cubicBezTo>
                  <a:pt x="10196" y="5097"/>
                  <a:pt x="10171" y="5146"/>
                  <a:pt x="10171" y="5195"/>
                </a:cubicBezTo>
                <a:cubicBezTo>
                  <a:pt x="10171" y="5244"/>
                  <a:pt x="10147" y="5293"/>
                  <a:pt x="10147" y="5317"/>
                </a:cubicBezTo>
                <a:cubicBezTo>
                  <a:pt x="10122" y="5293"/>
                  <a:pt x="10074" y="5268"/>
                  <a:pt x="10049" y="5244"/>
                </a:cubicBezTo>
                <a:lnTo>
                  <a:pt x="9927" y="5146"/>
                </a:lnTo>
                <a:lnTo>
                  <a:pt x="9171" y="4366"/>
                </a:lnTo>
                <a:cubicBezTo>
                  <a:pt x="8927" y="4097"/>
                  <a:pt x="8683" y="3854"/>
                  <a:pt x="8440" y="3634"/>
                </a:cubicBezTo>
                <a:lnTo>
                  <a:pt x="8074" y="3268"/>
                </a:lnTo>
                <a:cubicBezTo>
                  <a:pt x="7879" y="3097"/>
                  <a:pt x="7683" y="2902"/>
                  <a:pt x="7513" y="2780"/>
                </a:cubicBezTo>
                <a:cubicBezTo>
                  <a:pt x="7269" y="2537"/>
                  <a:pt x="6952" y="2268"/>
                  <a:pt x="6635" y="2024"/>
                </a:cubicBezTo>
                <a:cubicBezTo>
                  <a:pt x="6562" y="2024"/>
                  <a:pt x="6513" y="2024"/>
                  <a:pt x="6464" y="2049"/>
                </a:cubicBezTo>
                <a:lnTo>
                  <a:pt x="6318" y="2049"/>
                </a:lnTo>
                <a:cubicBezTo>
                  <a:pt x="6488" y="2049"/>
                  <a:pt x="6440" y="2098"/>
                  <a:pt x="6318" y="2122"/>
                </a:cubicBezTo>
                <a:cubicBezTo>
                  <a:pt x="5708" y="2195"/>
                  <a:pt x="5927" y="2171"/>
                  <a:pt x="5805" y="2195"/>
                </a:cubicBezTo>
                <a:cubicBezTo>
                  <a:pt x="5805" y="2195"/>
                  <a:pt x="5757" y="2219"/>
                  <a:pt x="5708" y="2268"/>
                </a:cubicBezTo>
                <a:lnTo>
                  <a:pt x="5488" y="2390"/>
                </a:lnTo>
                <a:cubicBezTo>
                  <a:pt x="5366" y="2439"/>
                  <a:pt x="5269" y="2512"/>
                  <a:pt x="5074" y="2610"/>
                </a:cubicBezTo>
                <a:cubicBezTo>
                  <a:pt x="5025" y="2805"/>
                  <a:pt x="4952" y="2976"/>
                  <a:pt x="4903" y="3219"/>
                </a:cubicBezTo>
                <a:cubicBezTo>
                  <a:pt x="4879" y="3341"/>
                  <a:pt x="4830" y="3463"/>
                  <a:pt x="4805" y="3585"/>
                </a:cubicBezTo>
                <a:cubicBezTo>
                  <a:pt x="4757" y="3707"/>
                  <a:pt x="4732" y="3829"/>
                  <a:pt x="4708" y="3976"/>
                </a:cubicBezTo>
                <a:cubicBezTo>
                  <a:pt x="4683" y="4097"/>
                  <a:pt x="4659" y="4244"/>
                  <a:pt x="4635" y="4390"/>
                </a:cubicBezTo>
                <a:cubicBezTo>
                  <a:pt x="4635" y="4463"/>
                  <a:pt x="4610" y="4536"/>
                  <a:pt x="4610" y="4610"/>
                </a:cubicBezTo>
                <a:cubicBezTo>
                  <a:pt x="4610" y="4658"/>
                  <a:pt x="4610" y="4707"/>
                  <a:pt x="4586" y="4756"/>
                </a:cubicBezTo>
                <a:cubicBezTo>
                  <a:pt x="4562" y="4951"/>
                  <a:pt x="4562" y="5146"/>
                  <a:pt x="4537" y="5341"/>
                </a:cubicBezTo>
                <a:cubicBezTo>
                  <a:pt x="4513" y="5732"/>
                  <a:pt x="4513" y="6146"/>
                  <a:pt x="4537" y="6536"/>
                </a:cubicBezTo>
                <a:lnTo>
                  <a:pt x="4537" y="6683"/>
                </a:lnTo>
                <a:lnTo>
                  <a:pt x="4537" y="6805"/>
                </a:lnTo>
                <a:cubicBezTo>
                  <a:pt x="4537" y="6829"/>
                  <a:pt x="4537" y="6878"/>
                  <a:pt x="4537" y="6902"/>
                </a:cubicBezTo>
                <a:cubicBezTo>
                  <a:pt x="4562" y="6975"/>
                  <a:pt x="4562" y="7049"/>
                  <a:pt x="4586" y="7122"/>
                </a:cubicBezTo>
                <a:lnTo>
                  <a:pt x="4635" y="7195"/>
                </a:lnTo>
                <a:lnTo>
                  <a:pt x="4659" y="7219"/>
                </a:lnTo>
                <a:cubicBezTo>
                  <a:pt x="4647" y="7232"/>
                  <a:pt x="4635" y="7238"/>
                  <a:pt x="4623" y="7238"/>
                </a:cubicBezTo>
                <a:cubicBezTo>
                  <a:pt x="4610" y="7238"/>
                  <a:pt x="4598" y="7232"/>
                  <a:pt x="4586" y="7219"/>
                </a:cubicBezTo>
                <a:cubicBezTo>
                  <a:pt x="4537" y="7219"/>
                  <a:pt x="4488" y="7195"/>
                  <a:pt x="4440" y="7171"/>
                </a:cubicBezTo>
                <a:lnTo>
                  <a:pt x="4415" y="7171"/>
                </a:lnTo>
                <a:lnTo>
                  <a:pt x="4415" y="7146"/>
                </a:lnTo>
                <a:cubicBezTo>
                  <a:pt x="4366" y="7146"/>
                  <a:pt x="4318" y="7097"/>
                  <a:pt x="4269" y="7073"/>
                </a:cubicBezTo>
                <a:cubicBezTo>
                  <a:pt x="4244" y="7049"/>
                  <a:pt x="4196" y="7024"/>
                  <a:pt x="4171" y="7000"/>
                </a:cubicBezTo>
                <a:lnTo>
                  <a:pt x="4098" y="6951"/>
                </a:lnTo>
                <a:lnTo>
                  <a:pt x="4049" y="6902"/>
                </a:lnTo>
                <a:lnTo>
                  <a:pt x="3927" y="6805"/>
                </a:lnTo>
                <a:cubicBezTo>
                  <a:pt x="3757" y="6683"/>
                  <a:pt x="3610" y="6536"/>
                  <a:pt x="3440" y="6414"/>
                </a:cubicBezTo>
                <a:lnTo>
                  <a:pt x="2684" y="5805"/>
                </a:lnTo>
                <a:lnTo>
                  <a:pt x="2025" y="5244"/>
                </a:lnTo>
                <a:cubicBezTo>
                  <a:pt x="1830" y="5097"/>
                  <a:pt x="1684" y="5000"/>
                  <a:pt x="1586" y="4902"/>
                </a:cubicBezTo>
                <a:lnTo>
                  <a:pt x="1586" y="4902"/>
                </a:lnTo>
                <a:lnTo>
                  <a:pt x="1684" y="5000"/>
                </a:lnTo>
                <a:lnTo>
                  <a:pt x="1684" y="5000"/>
                </a:lnTo>
                <a:lnTo>
                  <a:pt x="1586" y="4927"/>
                </a:lnTo>
                <a:cubicBezTo>
                  <a:pt x="1366" y="5000"/>
                  <a:pt x="1147" y="5000"/>
                  <a:pt x="927" y="5000"/>
                </a:cubicBezTo>
                <a:cubicBezTo>
                  <a:pt x="976" y="5049"/>
                  <a:pt x="806" y="5097"/>
                  <a:pt x="659" y="5097"/>
                </a:cubicBezTo>
                <a:lnTo>
                  <a:pt x="635" y="5097"/>
                </a:lnTo>
                <a:lnTo>
                  <a:pt x="586" y="5122"/>
                </a:lnTo>
                <a:cubicBezTo>
                  <a:pt x="537" y="5195"/>
                  <a:pt x="464" y="5268"/>
                  <a:pt x="367" y="5390"/>
                </a:cubicBezTo>
                <a:lnTo>
                  <a:pt x="318" y="5463"/>
                </a:lnTo>
                <a:cubicBezTo>
                  <a:pt x="269" y="5512"/>
                  <a:pt x="245" y="5536"/>
                  <a:pt x="220" y="5585"/>
                </a:cubicBezTo>
                <a:lnTo>
                  <a:pt x="49" y="5780"/>
                </a:lnTo>
                <a:lnTo>
                  <a:pt x="49" y="6073"/>
                </a:lnTo>
                <a:lnTo>
                  <a:pt x="1" y="6024"/>
                </a:lnTo>
                <a:lnTo>
                  <a:pt x="1" y="6024"/>
                </a:lnTo>
                <a:cubicBezTo>
                  <a:pt x="25" y="6317"/>
                  <a:pt x="74" y="6707"/>
                  <a:pt x="74" y="7073"/>
                </a:cubicBezTo>
                <a:cubicBezTo>
                  <a:pt x="74" y="7244"/>
                  <a:pt x="98" y="7414"/>
                  <a:pt x="123" y="7610"/>
                </a:cubicBezTo>
                <a:cubicBezTo>
                  <a:pt x="147" y="7756"/>
                  <a:pt x="171" y="7902"/>
                  <a:pt x="196" y="8000"/>
                </a:cubicBezTo>
                <a:cubicBezTo>
                  <a:pt x="196" y="8122"/>
                  <a:pt x="220" y="8244"/>
                  <a:pt x="245" y="8390"/>
                </a:cubicBezTo>
                <a:cubicBezTo>
                  <a:pt x="245" y="8439"/>
                  <a:pt x="245" y="8488"/>
                  <a:pt x="269" y="8536"/>
                </a:cubicBezTo>
                <a:cubicBezTo>
                  <a:pt x="269" y="8585"/>
                  <a:pt x="269" y="8610"/>
                  <a:pt x="293" y="8658"/>
                </a:cubicBezTo>
                <a:cubicBezTo>
                  <a:pt x="318" y="8853"/>
                  <a:pt x="367" y="9049"/>
                  <a:pt x="391" y="9268"/>
                </a:cubicBezTo>
                <a:cubicBezTo>
                  <a:pt x="440" y="9463"/>
                  <a:pt x="513" y="9683"/>
                  <a:pt x="562" y="9878"/>
                </a:cubicBezTo>
                <a:cubicBezTo>
                  <a:pt x="635" y="10073"/>
                  <a:pt x="708" y="10268"/>
                  <a:pt x="806" y="10488"/>
                </a:cubicBezTo>
                <a:lnTo>
                  <a:pt x="806" y="10561"/>
                </a:lnTo>
                <a:cubicBezTo>
                  <a:pt x="806" y="10609"/>
                  <a:pt x="806" y="10683"/>
                  <a:pt x="830" y="10756"/>
                </a:cubicBezTo>
                <a:lnTo>
                  <a:pt x="903" y="11024"/>
                </a:lnTo>
                <a:lnTo>
                  <a:pt x="952" y="11097"/>
                </a:lnTo>
                <a:lnTo>
                  <a:pt x="1220" y="11097"/>
                </a:lnTo>
                <a:cubicBezTo>
                  <a:pt x="1391" y="11097"/>
                  <a:pt x="1586" y="11073"/>
                  <a:pt x="1781" y="11024"/>
                </a:cubicBezTo>
                <a:cubicBezTo>
                  <a:pt x="2171" y="10902"/>
                  <a:pt x="2537" y="10609"/>
                  <a:pt x="2488" y="10146"/>
                </a:cubicBezTo>
                <a:lnTo>
                  <a:pt x="2537" y="10146"/>
                </a:lnTo>
                <a:cubicBezTo>
                  <a:pt x="2537" y="10146"/>
                  <a:pt x="2464" y="10000"/>
                  <a:pt x="2464" y="10000"/>
                </a:cubicBezTo>
                <a:cubicBezTo>
                  <a:pt x="2415" y="9780"/>
                  <a:pt x="2318" y="9683"/>
                  <a:pt x="2366" y="9683"/>
                </a:cubicBezTo>
                <a:lnTo>
                  <a:pt x="2464" y="9975"/>
                </a:lnTo>
                <a:cubicBezTo>
                  <a:pt x="2445" y="9889"/>
                  <a:pt x="2441" y="9859"/>
                  <a:pt x="2447" y="9859"/>
                </a:cubicBezTo>
                <a:cubicBezTo>
                  <a:pt x="2457" y="9859"/>
                  <a:pt x="2493" y="9931"/>
                  <a:pt x="2537" y="9975"/>
                </a:cubicBezTo>
                <a:cubicBezTo>
                  <a:pt x="2488" y="9878"/>
                  <a:pt x="2488" y="9805"/>
                  <a:pt x="2464" y="9731"/>
                </a:cubicBezTo>
                <a:cubicBezTo>
                  <a:pt x="2458" y="9720"/>
                  <a:pt x="2455" y="9715"/>
                  <a:pt x="2454" y="9715"/>
                </a:cubicBezTo>
                <a:cubicBezTo>
                  <a:pt x="2450" y="9715"/>
                  <a:pt x="2464" y="9767"/>
                  <a:pt x="2464" y="9805"/>
                </a:cubicBezTo>
                <a:cubicBezTo>
                  <a:pt x="2391" y="9683"/>
                  <a:pt x="2318" y="9536"/>
                  <a:pt x="2269" y="9414"/>
                </a:cubicBezTo>
                <a:cubicBezTo>
                  <a:pt x="2220" y="9195"/>
                  <a:pt x="2342" y="9366"/>
                  <a:pt x="2269" y="9097"/>
                </a:cubicBezTo>
                <a:cubicBezTo>
                  <a:pt x="2220" y="8878"/>
                  <a:pt x="2171" y="8683"/>
                  <a:pt x="2123" y="8463"/>
                </a:cubicBezTo>
                <a:lnTo>
                  <a:pt x="2049" y="8122"/>
                </a:lnTo>
                <a:lnTo>
                  <a:pt x="2049" y="8049"/>
                </a:lnTo>
                <a:lnTo>
                  <a:pt x="2049" y="8024"/>
                </a:lnTo>
                <a:cubicBezTo>
                  <a:pt x="2049" y="7975"/>
                  <a:pt x="2049" y="7951"/>
                  <a:pt x="2074" y="7927"/>
                </a:cubicBezTo>
                <a:lnTo>
                  <a:pt x="2074" y="7878"/>
                </a:lnTo>
                <a:lnTo>
                  <a:pt x="2098" y="7878"/>
                </a:lnTo>
                <a:cubicBezTo>
                  <a:pt x="2123" y="7902"/>
                  <a:pt x="2098" y="7902"/>
                  <a:pt x="2123" y="7927"/>
                </a:cubicBezTo>
                <a:lnTo>
                  <a:pt x="2147" y="7927"/>
                </a:lnTo>
                <a:cubicBezTo>
                  <a:pt x="2147" y="7943"/>
                  <a:pt x="2147" y="7959"/>
                  <a:pt x="2147" y="7975"/>
                </a:cubicBezTo>
                <a:lnTo>
                  <a:pt x="2220" y="8049"/>
                </a:lnTo>
                <a:lnTo>
                  <a:pt x="2586" y="8317"/>
                </a:lnTo>
                <a:cubicBezTo>
                  <a:pt x="2635" y="8366"/>
                  <a:pt x="2708" y="8414"/>
                  <a:pt x="2781" y="8463"/>
                </a:cubicBezTo>
                <a:cubicBezTo>
                  <a:pt x="2830" y="8512"/>
                  <a:pt x="2879" y="8536"/>
                  <a:pt x="3001" y="8634"/>
                </a:cubicBezTo>
                <a:lnTo>
                  <a:pt x="3635" y="9073"/>
                </a:lnTo>
                <a:cubicBezTo>
                  <a:pt x="4025" y="9317"/>
                  <a:pt x="4293" y="9463"/>
                  <a:pt x="4293" y="9463"/>
                </a:cubicBezTo>
                <a:lnTo>
                  <a:pt x="4342" y="9390"/>
                </a:lnTo>
                <a:cubicBezTo>
                  <a:pt x="4513" y="9463"/>
                  <a:pt x="4659" y="9561"/>
                  <a:pt x="4805" y="9683"/>
                </a:cubicBezTo>
                <a:cubicBezTo>
                  <a:pt x="4830" y="9731"/>
                  <a:pt x="4879" y="9756"/>
                  <a:pt x="4903" y="9780"/>
                </a:cubicBezTo>
                <a:lnTo>
                  <a:pt x="5025" y="9853"/>
                </a:lnTo>
                <a:lnTo>
                  <a:pt x="5220" y="9927"/>
                </a:lnTo>
                <a:cubicBezTo>
                  <a:pt x="5391" y="9951"/>
                  <a:pt x="5562" y="10000"/>
                  <a:pt x="5732" y="10097"/>
                </a:cubicBezTo>
                <a:cubicBezTo>
                  <a:pt x="5805" y="10024"/>
                  <a:pt x="5879" y="9951"/>
                  <a:pt x="5952" y="9878"/>
                </a:cubicBezTo>
                <a:lnTo>
                  <a:pt x="6025" y="9805"/>
                </a:lnTo>
                <a:cubicBezTo>
                  <a:pt x="6025" y="9780"/>
                  <a:pt x="6049" y="9756"/>
                  <a:pt x="6049" y="9731"/>
                </a:cubicBezTo>
                <a:cubicBezTo>
                  <a:pt x="6049" y="9731"/>
                  <a:pt x="6146" y="9654"/>
                  <a:pt x="6167" y="9654"/>
                </a:cubicBezTo>
                <a:cubicBezTo>
                  <a:pt x="6170" y="9654"/>
                  <a:pt x="6171" y="9656"/>
                  <a:pt x="6171" y="9658"/>
                </a:cubicBezTo>
                <a:cubicBezTo>
                  <a:pt x="6171" y="9585"/>
                  <a:pt x="6269" y="9536"/>
                  <a:pt x="6342" y="9463"/>
                </a:cubicBezTo>
                <a:cubicBezTo>
                  <a:pt x="6357" y="9440"/>
                  <a:pt x="6361" y="9431"/>
                  <a:pt x="6357" y="9431"/>
                </a:cubicBezTo>
                <a:cubicBezTo>
                  <a:pt x="6349" y="9431"/>
                  <a:pt x="6310" y="9471"/>
                  <a:pt x="6293" y="9488"/>
                </a:cubicBezTo>
                <a:lnTo>
                  <a:pt x="6366" y="9390"/>
                </a:lnTo>
                <a:cubicBezTo>
                  <a:pt x="6366" y="9382"/>
                  <a:pt x="6369" y="9379"/>
                  <a:pt x="6373" y="9379"/>
                </a:cubicBezTo>
                <a:cubicBezTo>
                  <a:pt x="6378" y="9379"/>
                  <a:pt x="6385" y="9384"/>
                  <a:pt x="6388" y="9388"/>
                </a:cubicBezTo>
                <a:lnTo>
                  <a:pt x="6388" y="9388"/>
                </a:lnTo>
                <a:cubicBezTo>
                  <a:pt x="6395" y="9378"/>
                  <a:pt x="6405" y="9361"/>
                  <a:pt x="6415" y="9341"/>
                </a:cubicBezTo>
                <a:cubicBezTo>
                  <a:pt x="6464" y="9244"/>
                  <a:pt x="6586" y="9097"/>
                  <a:pt x="7074" y="8488"/>
                </a:cubicBezTo>
                <a:cubicBezTo>
                  <a:pt x="7025" y="8366"/>
                  <a:pt x="6976" y="8268"/>
                  <a:pt x="6927" y="8146"/>
                </a:cubicBezTo>
                <a:lnTo>
                  <a:pt x="6854" y="8000"/>
                </a:lnTo>
                <a:cubicBezTo>
                  <a:pt x="6830" y="7951"/>
                  <a:pt x="6805" y="7878"/>
                  <a:pt x="6805" y="7829"/>
                </a:cubicBezTo>
                <a:cubicBezTo>
                  <a:pt x="6757" y="7658"/>
                  <a:pt x="6708" y="7463"/>
                  <a:pt x="6683" y="7268"/>
                </a:cubicBezTo>
                <a:cubicBezTo>
                  <a:pt x="6659" y="7171"/>
                  <a:pt x="6635" y="7073"/>
                  <a:pt x="6610" y="6975"/>
                </a:cubicBezTo>
                <a:lnTo>
                  <a:pt x="6586" y="6683"/>
                </a:lnTo>
                <a:lnTo>
                  <a:pt x="6562" y="6561"/>
                </a:lnTo>
                <a:lnTo>
                  <a:pt x="6562" y="6488"/>
                </a:lnTo>
                <a:lnTo>
                  <a:pt x="6562" y="6366"/>
                </a:lnTo>
                <a:cubicBezTo>
                  <a:pt x="6562" y="6024"/>
                  <a:pt x="6562" y="5707"/>
                  <a:pt x="6586" y="5366"/>
                </a:cubicBezTo>
                <a:cubicBezTo>
                  <a:pt x="6586" y="5219"/>
                  <a:pt x="6610" y="5073"/>
                  <a:pt x="6610" y="4927"/>
                </a:cubicBezTo>
                <a:lnTo>
                  <a:pt x="6610" y="4878"/>
                </a:lnTo>
                <a:cubicBezTo>
                  <a:pt x="6598" y="4854"/>
                  <a:pt x="6598" y="4854"/>
                  <a:pt x="6592" y="4854"/>
                </a:cubicBezTo>
                <a:cubicBezTo>
                  <a:pt x="6586" y="4854"/>
                  <a:pt x="6574" y="4854"/>
                  <a:pt x="6537" y="4829"/>
                </a:cubicBezTo>
                <a:cubicBezTo>
                  <a:pt x="6464" y="4780"/>
                  <a:pt x="6561" y="4805"/>
                  <a:pt x="6537" y="4756"/>
                </a:cubicBezTo>
                <a:lnTo>
                  <a:pt x="6537" y="4756"/>
                </a:lnTo>
                <a:cubicBezTo>
                  <a:pt x="6562" y="4805"/>
                  <a:pt x="6586" y="4805"/>
                  <a:pt x="6586" y="4805"/>
                </a:cubicBezTo>
                <a:cubicBezTo>
                  <a:pt x="6586" y="4805"/>
                  <a:pt x="6586" y="4805"/>
                  <a:pt x="6635" y="4902"/>
                </a:cubicBezTo>
                <a:lnTo>
                  <a:pt x="6610" y="4805"/>
                </a:lnTo>
                <a:lnTo>
                  <a:pt x="6635" y="4854"/>
                </a:lnTo>
                <a:cubicBezTo>
                  <a:pt x="6635" y="4854"/>
                  <a:pt x="6635" y="4829"/>
                  <a:pt x="6635" y="4829"/>
                </a:cubicBezTo>
                <a:cubicBezTo>
                  <a:pt x="6635" y="4800"/>
                  <a:pt x="6635" y="4790"/>
                  <a:pt x="6636" y="4790"/>
                </a:cubicBezTo>
                <a:cubicBezTo>
                  <a:pt x="6638" y="4790"/>
                  <a:pt x="6644" y="4814"/>
                  <a:pt x="6659" y="4829"/>
                </a:cubicBezTo>
                <a:cubicBezTo>
                  <a:pt x="6659" y="4829"/>
                  <a:pt x="6659" y="4805"/>
                  <a:pt x="6683" y="4780"/>
                </a:cubicBezTo>
                <a:lnTo>
                  <a:pt x="6708" y="4780"/>
                </a:lnTo>
                <a:cubicBezTo>
                  <a:pt x="6708" y="4780"/>
                  <a:pt x="6708" y="4756"/>
                  <a:pt x="6757" y="4756"/>
                </a:cubicBezTo>
                <a:cubicBezTo>
                  <a:pt x="6781" y="4756"/>
                  <a:pt x="6757" y="4756"/>
                  <a:pt x="6757" y="4780"/>
                </a:cubicBezTo>
                <a:lnTo>
                  <a:pt x="6830" y="4854"/>
                </a:lnTo>
                <a:cubicBezTo>
                  <a:pt x="6903" y="4902"/>
                  <a:pt x="6976" y="4951"/>
                  <a:pt x="6976" y="5000"/>
                </a:cubicBezTo>
                <a:cubicBezTo>
                  <a:pt x="7053" y="5058"/>
                  <a:pt x="7238" y="5269"/>
                  <a:pt x="7299" y="5269"/>
                </a:cubicBezTo>
                <a:cubicBezTo>
                  <a:pt x="7315" y="5269"/>
                  <a:pt x="7323" y="5255"/>
                  <a:pt x="7318" y="5219"/>
                </a:cubicBezTo>
                <a:lnTo>
                  <a:pt x="7318" y="5219"/>
                </a:lnTo>
                <a:cubicBezTo>
                  <a:pt x="7337" y="5278"/>
                  <a:pt x="7483" y="5479"/>
                  <a:pt x="7450" y="5479"/>
                </a:cubicBezTo>
                <a:cubicBezTo>
                  <a:pt x="7443" y="5479"/>
                  <a:pt x="7424" y="5467"/>
                  <a:pt x="7391" y="5439"/>
                </a:cubicBezTo>
                <a:lnTo>
                  <a:pt x="7391" y="5439"/>
                </a:lnTo>
                <a:cubicBezTo>
                  <a:pt x="7464" y="5512"/>
                  <a:pt x="7537" y="5610"/>
                  <a:pt x="7635" y="5683"/>
                </a:cubicBezTo>
                <a:lnTo>
                  <a:pt x="7537" y="5536"/>
                </a:lnTo>
                <a:lnTo>
                  <a:pt x="7537" y="5536"/>
                </a:lnTo>
                <a:cubicBezTo>
                  <a:pt x="7732" y="5780"/>
                  <a:pt x="7952" y="6000"/>
                  <a:pt x="8196" y="6195"/>
                </a:cubicBezTo>
                <a:lnTo>
                  <a:pt x="8098" y="6073"/>
                </a:lnTo>
                <a:lnTo>
                  <a:pt x="8098" y="6073"/>
                </a:lnTo>
                <a:cubicBezTo>
                  <a:pt x="8269" y="6244"/>
                  <a:pt x="8440" y="6414"/>
                  <a:pt x="8440" y="6536"/>
                </a:cubicBezTo>
                <a:lnTo>
                  <a:pt x="8464" y="6561"/>
                </a:lnTo>
                <a:lnTo>
                  <a:pt x="8805" y="6902"/>
                </a:lnTo>
                <a:cubicBezTo>
                  <a:pt x="9000" y="7097"/>
                  <a:pt x="9220" y="7292"/>
                  <a:pt x="9439" y="7488"/>
                </a:cubicBezTo>
                <a:lnTo>
                  <a:pt x="9293" y="7317"/>
                </a:lnTo>
                <a:lnTo>
                  <a:pt x="9293" y="7317"/>
                </a:lnTo>
                <a:cubicBezTo>
                  <a:pt x="9415" y="7414"/>
                  <a:pt x="9659" y="7634"/>
                  <a:pt x="9952" y="7878"/>
                </a:cubicBezTo>
                <a:cubicBezTo>
                  <a:pt x="10122" y="7853"/>
                  <a:pt x="10269" y="7829"/>
                  <a:pt x="10391" y="7805"/>
                </a:cubicBezTo>
                <a:cubicBezTo>
                  <a:pt x="10513" y="7805"/>
                  <a:pt x="10683" y="7780"/>
                  <a:pt x="10830" y="7756"/>
                </a:cubicBezTo>
                <a:cubicBezTo>
                  <a:pt x="10952" y="7707"/>
                  <a:pt x="11074" y="7634"/>
                  <a:pt x="11196" y="7561"/>
                </a:cubicBezTo>
                <a:lnTo>
                  <a:pt x="11391" y="7463"/>
                </a:lnTo>
                <a:cubicBezTo>
                  <a:pt x="11439" y="7414"/>
                  <a:pt x="11488" y="7390"/>
                  <a:pt x="11586" y="7341"/>
                </a:cubicBezTo>
                <a:cubicBezTo>
                  <a:pt x="11683" y="6878"/>
                  <a:pt x="11781" y="6414"/>
                  <a:pt x="11854" y="5951"/>
                </a:cubicBezTo>
                <a:lnTo>
                  <a:pt x="11854" y="5951"/>
                </a:lnTo>
                <a:cubicBezTo>
                  <a:pt x="11854" y="5951"/>
                  <a:pt x="11830" y="6024"/>
                  <a:pt x="11805" y="6097"/>
                </a:cubicBezTo>
                <a:lnTo>
                  <a:pt x="11757" y="6219"/>
                </a:lnTo>
                <a:lnTo>
                  <a:pt x="11757" y="6146"/>
                </a:lnTo>
                <a:cubicBezTo>
                  <a:pt x="11757" y="6073"/>
                  <a:pt x="11757" y="6000"/>
                  <a:pt x="11781" y="5951"/>
                </a:cubicBezTo>
                <a:cubicBezTo>
                  <a:pt x="11781" y="5805"/>
                  <a:pt x="11805" y="5658"/>
                  <a:pt x="11805" y="5658"/>
                </a:cubicBezTo>
                <a:cubicBezTo>
                  <a:pt x="11805" y="5698"/>
                  <a:pt x="11886" y="5900"/>
                  <a:pt x="11890" y="6000"/>
                </a:cubicBezTo>
                <a:lnTo>
                  <a:pt x="11890" y="6000"/>
                </a:lnTo>
                <a:cubicBezTo>
                  <a:pt x="11911" y="5905"/>
                  <a:pt x="11935" y="5778"/>
                  <a:pt x="11976" y="5634"/>
                </a:cubicBezTo>
                <a:cubicBezTo>
                  <a:pt x="11976" y="5536"/>
                  <a:pt x="12000" y="5439"/>
                  <a:pt x="12025" y="5341"/>
                </a:cubicBezTo>
                <a:cubicBezTo>
                  <a:pt x="12025" y="5244"/>
                  <a:pt x="12049" y="5195"/>
                  <a:pt x="12049" y="5122"/>
                </a:cubicBezTo>
                <a:cubicBezTo>
                  <a:pt x="12098" y="4854"/>
                  <a:pt x="12147" y="4512"/>
                  <a:pt x="12196" y="4122"/>
                </a:cubicBezTo>
                <a:cubicBezTo>
                  <a:pt x="12220" y="3878"/>
                  <a:pt x="12244" y="3610"/>
                  <a:pt x="12293" y="3341"/>
                </a:cubicBezTo>
                <a:cubicBezTo>
                  <a:pt x="12293" y="3219"/>
                  <a:pt x="12317" y="3122"/>
                  <a:pt x="12342" y="3000"/>
                </a:cubicBezTo>
                <a:cubicBezTo>
                  <a:pt x="12342" y="2927"/>
                  <a:pt x="12366" y="2829"/>
                  <a:pt x="12391" y="2756"/>
                </a:cubicBezTo>
                <a:cubicBezTo>
                  <a:pt x="12391" y="2707"/>
                  <a:pt x="12415" y="2683"/>
                  <a:pt x="12439" y="2658"/>
                </a:cubicBezTo>
                <a:cubicBezTo>
                  <a:pt x="12439" y="2683"/>
                  <a:pt x="12464" y="2707"/>
                  <a:pt x="12464" y="2732"/>
                </a:cubicBezTo>
                <a:cubicBezTo>
                  <a:pt x="12488" y="2805"/>
                  <a:pt x="12513" y="2902"/>
                  <a:pt x="12513" y="2976"/>
                </a:cubicBezTo>
                <a:cubicBezTo>
                  <a:pt x="12531" y="2976"/>
                  <a:pt x="12521" y="2903"/>
                  <a:pt x="12538" y="2903"/>
                </a:cubicBezTo>
                <a:cubicBezTo>
                  <a:pt x="12543" y="2903"/>
                  <a:pt x="12550" y="2910"/>
                  <a:pt x="12561" y="2927"/>
                </a:cubicBezTo>
                <a:cubicBezTo>
                  <a:pt x="12561" y="2976"/>
                  <a:pt x="12561" y="3000"/>
                  <a:pt x="12561" y="3024"/>
                </a:cubicBezTo>
                <a:cubicBezTo>
                  <a:pt x="12561" y="3024"/>
                  <a:pt x="12575" y="3065"/>
                  <a:pt x="12582" y="3065"/>
                </a:cubicBezTo>
                <a:cubicBezTo>
                  <a:pt x="12584" y="3065"/>
                  <a:pt x="12586" y="3061"/>
                  <a:pt x="12586" y="3049"/>
                </a:cubicBezTo>
                <a:cubicBezTo>
                  <a:pt x="12561" y="2951"/>
                  <a:pt x="12561" y="2854"/>
                  <a:pt x="12537" y="2732"/>
                </a:cubicBezTo>
                <a:lnTo>
                  <a:pt x="12537" y="2732"/>
                </a:lnTo>
                <a:lnTo>
                  <a:pt x="12610" y="2854"/>
                </a:lnTo>
                <a:lnTo>
                  <a:pt x="12610" y="2927"/>
                </a:lnTo>
                <a:cubicBezTo>
                  <a:pt x="12610" y="2927"/>
                  <a:pt x="12628" y="2873"/>
                  <a:pt x="12664" y="2873"/>
                </a:cubicBezTo>
                <a:cubicBezTo>
                  <a:pt x="12670" y="2873"/>
                  <a:pt x="12676" y="2874"/>
                  <a:pt x="12683" y="2878"/>
                </a:cubicBezTo>
                <a:cubicBezTo>
                  <a:pt x="12708" y="2878"/>
                  <a:pt x="12708" y="2902"/>
                  <a:pt x="12732" y="2927"/>
                </a:cubicBezTo>
                <a:cubicBezTo>
                  <a:pt x="12781" y="3049"/>
                  <a:pt x="12854" y="3146"/>
                  <a:pt x="12927" y="3244"/>
                </a:cubicBezTo>
                <a:cubicBezTo>
                  <a:pt x="13074" y="3488"/>
                  <a:pt x="13220" y="3707"/>
                  <a:pt x="13366" y="3951"/>
                </a:cubicBezTo>
                <a:cubicBezTo>
                  <a:pt x="13342" y="3951"/>
                  <a:pt x="13269" y="3854"/>
                  <a:pt x="13171" y="3756"/>
                </a:cubicBezTo>
                <a:lnTo>
                  <a:pt x="13171" y="3756"/>
                </a:lnTo>
                <a:cubicBezTo>
                  <a:pt x="13220" y="3829"/>
                  <a:pt x="13269" y="3902"/>
                  <a:pt x="13317" y="4000"/>
                </a:cubicBezTo>
                <a:cubicBezTo>
                  <a:pt x="13309" y="3973"/>
                  <a:pt x="13309" y="3963"/>
                  <a:pt x="13314" y="3963"/>
                </a:cubicBezTo>
                <a:cubicBezTo>
                  <a:pt x="13335" y="3963"/>
                  <a:pt x="13438" y="4115"/>
                  <a:pt x="13446" y="4115"/>
                </a:cubicBezTo>
                <a:cubicBezTo>
                  <a:pt x="13448" y="4115"/>
                  <a:pt x="13446" y="4110"/>
                  <a:pt x="13439" y="4097"/>
                </a:cubicBezTo>
                <a:lnTo>
                  <a:pt x="13439" y="4097"/>
                </a:lnTo>
                <a:cubicBezTo>
                  <a:pt x="13781" y="4415"/>
                  <a:pt x="14025" y="4951"/>
                  <a:pt x="14317" y="5268"/>
                </a:cubicBezTo>
                <a:cubicBezTo>
                  <a:pt x="14415" y="5244"/>
                  <a:pt x="16171" y="5097"/>
                  <a:pt x="16244" y="5049"/>
                </a:cubicBezTo>
                <a:cubicBezTo>
                  <a:pt x="16317" y="5146"/>
                  <a:pt x="16391" y="5268"/>
                  <a:pt x="16415" y="5293"/>
                </a:cubicBezTo>
                <a:cubicBezTo>
                  <a:pt x="16366" y="5171"/>
                  <a:pt x="16293" y="5049"/>
                  <a:pt x="16195" y="4927"/>
                </a:cubicBezTo>
                <a:lnTo>
                  <a:pt x="16122" y="4951"/>
                </a:lnTo>
                <a:cubicBezTo>
                  <a:pt x="15952" y="4707"/>
                  <a:pt x="16122" y="4878"/>
                  <a:pt x="15952" y="4634"/>
                </a:cubicBezTo>
                <a:cubicBezTo>
                  <a:pt x="15956" y="4629"/>
                  <a:pt x="15962" y="4627"/>
                  <a:pt x="15968" y="4627"/>
                </a:cubicBezTo>
                <a:cubicBezTo>
                  <a:pt x="16028" y="4627"/>
                  <a:pt x="16161" y="4823"/>
                  <a:pt x="16293" y="5000"/>
                </a:cubicBezTo>
                <a:cubicBezTo>
                  <a:pt x="16171" y="4829"/>
                  <a:pt x="16073" y="4634"/>
                  <a:pt x="15976" y="4585"/>
                </a:cubicBezTo>
                <a:cubicBezTo>
                  <a:pt x="15878" y="4390"/>
                  <a:pt x="16049" y="4585"/>
                  <a:pt x="15927" y="4341"/>
                </a:cubicBezTo>
                <a:cubicBezTo>
                  <a:pt x="15781" y="4195"/>
                  <a:pt x="15659" y="4049"/>
                  <a:pt x="15561" y="3878"/>
                </a:cubicBezTo>
                <a:cubicBezTo>
                  <a:pt x="15342" y="3439"/>
                  <a:pt x="15098" y="3293"/>
                  <a:pt x="14903" y="2878"/>
                </a:cubicBezTo>
                <a:lnTo>
                  <a:pt x="14903" y="2878"/>
                </a:lnTo>
                <a:lnTo>
                  <a:pt x="14927" y="2927"/>
                </a:lnTo>
                <a:cubicBezTo>
                  <a:pt x="14882" y="2791"/>
                  <a:pt x="14689" y="2570"/>
                  <a:pt x="14564" y="2325"/>
                </a:cubicBezTo>
                <a:lnTo>
                  <a:pt x="14564" y="2325"/>
                </a:lnTo>
                <a:cubicBezTo>
                  <a:pt x="14571" y="2347"/>
                  <a:pt x="14571" y="2363"/>
                  <a:pt x="14562" y="2363"/>
                </a:cubicBezTo>
                <a:cubicBezTo>
                  <a:pt x="14552" y="2363"/>
                  <a:pt x="14528" y="2338"/>
                  <a:pt x="14488" y="2268"/>
                </a:cubicBezTo>
                <a:cubicBezTo>
                  <a:pt x="14147" y="1732"/>
                  <a:pt x="13903" y="1390"/>
                  <a:pt x="13659" y="951"/>
                </a:cubicBezTo>
                <a:lnTo>
                  <a:pt x="13391" y="659"/>
                </a:lnTo>
                <a:lnTo>
                  <a:pt x="130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4">
  <p:cSld name="CUSTOM_20"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22"/>
          <p:cNvSpPr txBox="1">
            <a:spLocks noGrp="1"/>
          </p:cNvSpPr>
          <p:nvPr>
            <p:ph type="ctrTitle"/>
          </p:nvPr>
        </p:nvSpPr>
        <p:spPr>
          <a:xfrm>
            <a:off x="713225" y="2679125"/>
            <a:ext cx="2373600" cy="31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721" name="Google Shape;721;p22"/>
          <p:cNvSpPr txBox="1">
            <a:spLocks noGrp="1"/>
          </p:cNvSpPr>
          <p:nvPr>
            <p:ph type="subTitle" idx="1"/>
          </p:nvPr>
        </p:nvSpPr>
        <p:spPr>
          <a:xfrm>
            <a:off x="713225" y="2898750"/>
            <a:ext cx="2373600" cy="9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22" name="Google Shape;722;p22"/>
          <p:cNvSpPr txBox="1">
            <a:spLocks noGrp="1"/>
          </p:cNvSpPr>
          <p:nvPr>
            <p:ph type="ctrTitle" idx="2"/>
          </p:nvPr>
        </p:nvSpPr>
        <p:spPr>
          <a:xfrm>
            <a:off x="3351550" y="1775438"/>
            <a:ext cx="2373600" cy="31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723" name="Google Shape;723;p22"/>
          <p:cNvSpPr txBox="1">
            <a:spLocks noGrp="1"/>
          </p:cNvSpPr>
          <p:nvPr>
            <p:ph type="subTitle" idx="3"/>
          </p:nvPr>
        </p:nvSpPr>
        <p:spPr>
          <a:xfrm>
            <a:off x="3351550" y="1995063"/>
            <a:ext cx="2373600" cy="9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24" name="Google Shape;724;p22"/>
          <p:cNvSpPr txBox="1">
            <a:spLocks noGrp="1"/>
          </p:cNvSpPr>
          <p:nvPr>
            <p:ph type="ctrTitle" idx="4"/>
          </p:nvPr>
        </p:nvSpPr>
        <p:spPr>
          <a:xfrm>
            <a:off x="6218425" y="2679125"/>
            <a:ext cx="2373600" cy="31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725" name="Google Shape;725;p22"/>
          <p:cNvSpPr txBox="1">
            <a:spLocks noGrp="1"/>
          </p:cNvSpPr>
          <p:nvPr>
            <p:ph type="subTitle" idx="5"/>
          </p:nvPr>
        </p:nvSpPr>
        <p:spPr>
          <a:xfrm>
            <a:off x="6218425" y="2898750"/>
            <a:ext cx="2373600" cy="9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26" name="Google Shape;726;p22"/>
          <p:cNvSpPr txBox="1">
            <a:spLocks noGrp="1"/>
          </p:cNvSpPr>
          <p:nvPr>
            <p:ph type="title" idx="6"/>
          </p:nvPr>
        </p:nvSpPr>
        <p:spPr>
          <a:xfrm>
            <a:off x="713225" y="2926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accent1"/>
                </a:solidFill>
                <a:latin typeface="Lemonada Medium"/>
                <a:ea typeface="Lemonada Medium"/>
                <a:cs typeface="Lemonada Medium"/>
                <a:sym typeface="Lemonada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7" name="Google Shape;727;p22"/>
          <p:cNvSpPr txBox="1">
            <a:spLocks noGrp="1"/>
          </p:cNvSpPr>
          <p:nvPr>
            <p:ph type="ctrTitle" idx="7"/>
          </p:nvPr>
        </p:nvSpPr>
        <p:spPr>
          <a:xfrm>
            <a:off x="3351550" y="3558563"/>
            <a:ext cx="2373600" cy="31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728" name="Google Shape;728;p22"/>
          <p:cNvSpPr txBox="1">
            <a:spLocks noGrp="1"/>
          </p:cNvSpPr>
          <p:nvPr>
            <p:ph type="subTitle" idx="8"/>
          </p:nvPr>
        </p:nvSpPr>
        <p:spPr>
          <a:xfrm>
            <a:off x="3351550" y="3775463"/>
            <a:ext cx="2373600" cy="9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grpSp>
        <p:nvGrpSpPr>
          <p:cNvPr id="729" name="Google Shape;729;p22"/>
          <p:cNvGrpSpPr/>
          <p:nvPr/>
        </p:nvGrpSpPr>
        <p:grpSpPr>
          <a:xfrm rot="2339736">
            <a:off x="7977560" y="994508"/>
            <a:ext cx="1655274" cy="878283"/>
            <a:chOff x="238125" y="2760550"/>
            <a:chExt cx="528650" cy="280500"/>
          </a:xfrm>
        </p:grpSpPr>
        <p:sp>
          <p:nvSpPr>
            <p:cNvPr id="730" name="Google Shape;730;p22"/>
            <p:cNvSpPr/>
            <p:nvPr/>
          </p:nvSpPr>
          <p:spPr>
            <a:xfrm>
              <a:off x="274700" y="3020300"/>
              <a:ext cx="1850" cy="9150"/>
            </a:xfrm>
            <a:custGeom>
              <a:avLst/>
              <a:gdLst/>
              <a:ahLst/>
              <a:cxnLst/>
              <a:rect l="l" t="t" r="r" b="b"/>
              <a:pathLst>
                <a:path w="74" h="366" extrusionOk="0">
                  <a:moveTo>
                    <a:pt x="74" y="0"/>
                  </a:moveTo>
                  <a:cubicBezTo>
                    <a:pt x="25" y="122"/>
                    <a:pt x="0" y="244"/>
                    <a:pt x="0" y="366"/>
                  </a:cubicBezTo>
                  <a:cubicBezTo>
                    <a:pt x="49" y="244"/>
                    <a:pt x="74" y="122"/>
                    <a:pt x="74" y="0"/>
                  </a:cubicBezTo>
                  <a:close/>
                </a:path>
              </a:pathLst>
            </a:custGeom>
            <a:solidFill>
              <a:srgbClr val="344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2"/>
            <p:cNvSpPr/>
            <p:nvPr/>
          </p:nvSpPr>
          <p:spPr>
            <a:xfrm>
              <a:off x="277125" y="3020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344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2" name="Google Shape;732;p22"/>
            <p:cNvGrpSpPr/>
            <p:nvPr/>
          </p:nvGrpSpPr>
          <p:grpSpPr>
            <a:xfrm>
              <a:off x="238125" y="2760550"/>
              <a:ext cx="528650" cy="279275"/>
              <a:chOff x="238125" y="2760550"/>
              <a:chExt cx="528650" cy="279275"/>
            </a:xfrm>
          </p:grpSpPr>
          <p:sp>
            <p:nvSpPr>
              <p:cNvPr id="733" name="Google Shape;733;p22"/>
              <p:cNvSpPr/>
              <p:nvPr/>
            </p:nvSpPr>
            <p:spPr>
              <a:xfrm>
                <a:off x="238125" y="2760550"/>
                <a:ext cx="528650" cy="278050"/>
              </a:xfrm>
              <a:custGeom>
                <a:avLst/>
                <a:gdLst/>
                <a:ahLst/>
                <a:cxnLst/>
                <a:rect l="l" t="t" r="r" b="b"/>
                <a:pathLst>
                  <a:path w="21146" h="11122" extrusionOk="0">
                    <a:moveTo>
                      <a:pt x="11622" y="1778"/>
                    </a:moveTo>
                    <a:lnTo>
                      <a:pt x="11622" y="1778"/>
                    </a:lnTo>
                    <a:cubicBezTo>
                      <a:pt x="11627" y="1780"/>
                      <a:pt x="11631" y="1781"/>
                      <a:pt x="11634" y="1781"/>
                    </a:cubicBezTo>
                    <a:cubicBezTo>
                      <a:pt x="11630" y="1780"/>
                      <a:pt x="11626" y="1779"/>
                      <a:pt x="11622" y="1778"/>
                    </a:cubicBezTo>
                    <a:close/>
                    <a:moveTo>
                      <a:pt x="15975" y="3512"/>
                    </a:moveTo>
                    <a:cubicBezTo>
                      <a:pt x="15975" y="3515"/>
                      <a:pt x="15978" y="3517"/>
                      <a:pt x="15983" y="3518"/>
                    </a:cubicBezTo>
                    <a:lnTo>
                      <a:pt x="15983" y="3518"/>
                    </a:lnTo>
                    <a:cubicBezTo>
                      <a:pt x="15980" y="3516"/>
                      <a:pt x="15978" y="3514"/>
                      <a:pt x="15975" y="3512"/>
                    </a:cubicBezTo>
                    <a:close/>
                    <a:moveTo>
                      <a:pt x="1524" y="10118"/>
                    </a:moveTo>
                    <a:cubicBezTo>
                      <a:pt x="1528" y="10118"/>
                      <a:pt x="1532" y="10119"/>
                      <a:pt x="1537" y="10122"/>
                    </a:cubicBezTo>
                    <a:lnTo>
                      <a:pt x="1508" y="10266"/>
                    </a:lnTo>
                    <a:lnTo>
                      <a:pt x="1508" y="10266"/>
                    </a:lnTo>
                    <a:cubicBezTo>
                      <a:pt x="1519" y="10173"/>
                      <a:pt x="1503" y="10118"/>
                      <a:pt x="1524" y="10118"/>
                    </a:cubicBezTo>
                    <a:close/>
                    <a:moveTo>
                      <a:pt x="10756" y="0"/>
                    </a:moveTo>
                    <a:lnTo>
                      <a:pt x="10756" y="0"/>
                    </a:lnTo>
                    <a:cubicBezTo>
                      <a:pt x="10902" y="24"/>
                      <a:pt x="10853" y="49"/>
                      <a:pt x="10731" y="49"/>
                    </a:cubicBezTo>
                    <a:cubicBezTo>
                      <a:pt x="10549" y="24"/>
                      <a:pt x="10451" y="18"/>
                      <a:pt x="10399" y="18"/>
                    </a:cubicBezTo>
                    <a:cubicBezTo>
                      <a:pt x="10347" y="18"/>
                      <a:pt x="10341" y="24"/>
                      <a:pt x="10341" y="24"/>
                    </a:cubicBezTo>
                    <a:lnTo>
                      <a:pt x="9927" y="24"/>
                    </a:lnTo>
                    <a:cubicBezTo>
                      <a:pt x="9024" y="24"/>
                      <a:pt x="8146" y="171"/>
                      <a:pt x="7317" y="463"/>
                    </a:cubicBezTo>
                    <a:cubicBezTo>
                      <a:pt x="6512" y="756"/>
                      <a:pt x="5756" y="1146"/>
                      <a:pt x="5073" y="1634"/>
                    </a:cubicBezTo>
                    <a:cubicBezTo>
                      <a:pt x="4757" y="1926"/>
                      <a:pt x="4319" y="2243"/>
                      <a:pt x="4050" y="2535"/>
                    </a:cubicBezTo>
                    <a:lnTo>
                      <a:pt x="4050" y="2535"/>
                    </a:lnTo>
                    <a:cubicBezTo>
                      <a:pt x="3877" y="2706"/>
                      <a:pt x="3369" y="3198"/>
                      <a:pt x="2927" y="3756"/>
                    </a:cubicBezTo>
                    <a:cubicBezTo>
                      <a:pt x="2537" y="4195"/>
                      <a:pt x="2195" y="4658"/>
                      <a:pt x="1902" y="5171"/>
                    </a:cubicBezTo>
                    <a:lnTo>
                      <a:pt x="1951" y="5097"/>
                    </a:lnTo>
                    <a:lnTo>
                      <a:pt x="1951" y="5097"/>
                    </a:lnTo>
                    <a:cubicBezTo>
                      <a:pt x="1829" y="5317"/>
                      <a:pt x="1683" y="5536"/>
                      <a:pt x="1512" y="5707"/>
                    </a:cubicBezTo>
                    <a:cubicBezTo>
                      <a:pt x="1610" y="5707"/>
                      <a:pt x="1463" y="6049"/>
                      <a:pt x="1390" y="6171"/>
                    </a:cubicBezTo>
                    <a:cubicBezTo>
                      <a:pt x="1341" y="6268"/>
                      <a:pt x="1268" y="6439"/>
                      <a:pt x="1219" y="6634"/>
                    </a:cubicBezTo>
                    <a:cubicBezTo>
                      <a:pt x="1146" y="6805"/>
                      <a:pt x="1073" y="7024"/>
                      <a:pt x="1000" y="7171"/>
                    </a:cubicBezTo>
                    <a:lnTo>
                      <a:pt x="976" y="7146"/>
                    </a:lnTo>
                    <a:cubicBezTo>
                      <a:pt x="902" y="7439"/>
                      <a:pt x="683" y="7975"/>
                      <a:pt x="634" y="8171"/>
                    </a:cubicBezTo>
                    <a:cubicBezTo>
                      <a:pt x="390" y="8780"/>
                      <a:pt x="220" y="9390"/>
                      <a:pt x="146" y="10049"/>
                    </a:cubicBezTo>
                    <a:cubicBezTo>
                      <a:pt x="146" y="10049"/>
                      <a:pt x="98" y="10146"/>
                      <a:pt x="73" y="10244"/>
                    </a:cubicBezTo>
                    <a:lnTo>
                      <a:pt x="24" y="10390"/>
                    </a:lnTo>
                    <a:lnTo>
                      <a:pt x="0" y="10463"/>
                    </a:lnTo>
                    <a:lnTo>
                      <a:pt x="0" y="10536"/>
                    </a:lnTo>
                    <a:cubicBezTo>
                      <a:pt x="195" y="10658"/>
                      <a:pt x="390" y="10756"/>
                      <a:pt x="610" y="10805"/>
                    </a:cubicBezTo>
                    <a:cubicBezTo>
                      <a:pt x="691" y="10836"/>
                      <a:pt x="776" y="10851"/>
                      <a:pt x="859" y="10851"/>
                    </a:cubicBezTo>
                    <a:cubicBezTo>
                      <a:pt x="1102" y="10851"/>
                      <a:pt x="1336" y="10723"/>
                      <a:pt x="1463" y="10488"/>
                    </a:cubicBezTo>
                    <a:lnTo>
                      <a:pt x="1488" y="10512"/>
                    </a:lnTo>
                    <a:cubicBezTo>
                      <a:pt x="1488" y="10488"/>
                      <a:pt x="1488" y="10463"/>
                      <a:pt x="1488" y="10439"/>
                    </a:cubicBezTo>
                    <a:lnTo>
                      <a:pt x="1488" y="10366"/>
                    </a:lnTo>
                    <a:cubicBezTo>
                      <a:pt x="1491" y="10356"/>
                      <a:pt x="1493" y="10346"/>
                      <a:pt x="1495" y="10337"/>
                    </a:cubicBezTo>
                    <a:lnTo>
                      <a:pt x="1495" y="10337"/>
                    </a:lnTo>
                    <a:cubicBezTo>
                      <a:pt x="1509" y="10287"/>
                      <a:pt x="1518" y="10268"/>
                      <a:pt x="1524" y="10268"/>
                    </a:cubicBezTo>
                    <a:cubicBezTo>
                      <a:pt x="1537" y="10268"/>
                      <a:pt x="1537" y="10344"/>
                      <a:pt x="1537" y="10390"/>
                    </a:cubicBezTo>
                    <a:cubicBezTo>
                      <a:pt x="1561" y="10317"/>
                      <a:pt x="1561" y="10244"/>
                      <a:pt x="1585" y="10171"/>
                    </a:cubicBezTo>
                    <a:cubicBezTo>
                      <a:pt x="1585" y="10166"/>
                      <a:pt x="1584" y="10164"/>
                      <a:pt x="1583" y="10164"/>
                    </a:cubicBezTo>
                    <a:cubicBezTo>
                      <a:pt x="1577" y="10164"/>
                      <a:pt x="1561" y="10200"/>
                      <a:pt x="1561" y="10219"/>
                    </a:cubicBezTo>
                    <a:cubicBezTo>
                      <a:pt x="1537" y="10097"/>
                      <a:pt x="1561" y="10000"/>
                      <a:pt x="1585" y="9878"/>
                    </a:cubicBezTo>
                    <a:cubicBezTo>
                      <a:pt x="1634" y="9683"/>
                      <a:pt x="1634" y="9878"/>
                      <a:pt x="1683" y="9658"/>
                    </a:cubicBezTo>
                    <a:cubicBezTo>
                      <a:pt x="1976" y="8536"/>
                      <a:pt x="2415" y="7463"/>
                      <a:pt x="3000" y="6488"/>
                    </a:cubicBezTo>
                    <a:cubicBezTo>
                      <a:pt x="3024" y="6488"/>
                      <a:pt x="3000" y="6488"/>
                      <a:pt x="3000" y="6512"/>
                    </a:cubicBezTo>
                    <a:cubicBezTo>
                      <a:pt x="3073" y="6366"/>
                      <a:pt x="3146" y="6219"/>
                      <a:pt x="3244" y="6073"/>
                    </a:cubicBezTo>
                    <a:cubicBezTo>
                      <a:pt x="3317" y="5927"/>
                      <a:pt x="3415" y="5805"/>
                      <a:pt x="3488" y="5658"/>
                    </a:cubicBezTo>
                    <a:cubicBezTo>
                      <a:pt x="3512" y="5610"/>
                      <a:pt x="3561" y="5585"/>
                      <a:pt x="3610" y="5561"/>
                    </a:cubicBezTo>
                    <a:cubicBezTo>
                      <a:pt x="3585" y="5561"/>
                      <a:pt x="3658" y="5488"/>
                      <a:pt x="3732" y="5341"/>
                    </a:cubicBezTo>
                    <a:cubicBezTo>
                      <a:pt x="3829" y="5219"/>
                      <a:pt x="3951" y="5024"/>
                      <a:pt x="4097" y="4854"/>
                    </a:cubicBezTo>
                    <a:cubicBezTo>
                      <a:pt x="4244" y="4683"/>
                      <a:pt x="4390" y="4512"/>
                      <a:pt x="4512" y="4366"/>
                    </a:cubicBezTo>
                    <a:cubicBezTo>
                      <a:pt x="4610" y="4244"/>
                      <a:pt x="4707" y="4171"/>
                      <a:pt x="4707" y="4146"/>
                    </a:cubicBezTo>
                    <a:lnTo>
                      <a:pt x="4683" y="4098"/>
                    </a:lnTo>
                    <a:cubicBezTo>
                      <a:pt x="4927" y="3854"/>
                      <a:pt x="4805" y="4073"/>
                      <a:pt x="5000" y="3829"/>
                    </a:cubicBezTo>
                    <a:cubicBezTo>
                      <a:pt x="5049" y="3732"/>
                      <a:pt x="5122" y="3658"/>
                      <a:pt x="5219" y="3585"/>
                    </a:cubicBezTo>
                    <a:cubicBezTo>
                      <a:pt x="5317" y="3537"/>
                      <a:pt x="5390" y="3463"/>
                      <a:pt x="5463" y="3366"/>
                    </a:cubicBezTo>
                    <a:cubicBezTo>
                      <a:pt x="5463" y="3366"/>
                      <a:pt x="5553" y="3312"/>
                      <a:pt x="5578" y="3312"/>
                    </a:cubicBezTo>
                    <a:cubicBezTo>
                      <a:pt x="5583" y="3312"/>
                      <a:pt x="5585" y="3314"/>
                      <a:pt x="5585" y="3317"/>
                    </a:cubicBezTo>
                    <a:cubicBezTo>
                      <a:pt x="5585" y="3244"/>
                      <a:pt x="5707" y="3195"/>
                      <a:pt x="5780" y="3122"/>
                    </a:cubicBezTo>
                    <a:cubicBezTo>
                      <a:pt x="5780" y="3114"/>
                      <a:pt x="5775" y="3111"/>
                      <a:pt x="5767" y="3111"/>
                    </a:cubicBezTo>
                    <a:cubicBezTo>
                      <a:pt x="5751" y="3111"/>
                      <a:pt x="5723" y="3122"/>
                      <a:pt x="5707" y="3122"/>
                    </a:cubicBezTo>
                    <a:lnTo>
                      <a:pt x="5780" y="3049"/>
                    </a:lnTo>
                    <a:lnTo>
                      <a:pt x="5878" y="2976"/>
                    </a:lnTo>
                    <a:cubicBezTo>
                      <a:pt x="5905" y="2967"/>
                      <a:pt x="5925" y="2961"/>
                      <a:pt x="5937" y="2961"/>
                    </a:cubicBezTo>
                    <a:cubicBezTo>
                      <a:pt x="5959" y="2961"/>
                      <a:pt x="5958" y="2978"/>
                      <a:pt x="5927" y="3024"/>
                    </a:cubicBezTo>
                    <a:lnTo>
                      <a:pt x="6171" y="2829"/>
                    </a:lnTo>
                    <a:lnTo>
                      <a:pt x="6561" y="2585"/>
                    </a:lnTo>
                    <a:cubicBezTo>
                      <a:pt x="6902" y="2390"/>
                      <a:pt x="7268" y="2220"/>
                      <a:pt x="7634" y="2073"/>
                    </a:cubicBezTo>
                    <a:cubicBezTo>
                      <a:pt x="7975" y="1927"/>
                      <a:pt x="8341" y="1829"/>
                      <a:pt x="8732" y="1756"/>
                    </a:cubicBezTo>
                    <a:cubicBezTo>
                      <a:pt x="8878" y="1707"/>
                      <a:pt x="9024" y="1707"/>
                      <a:pt x="9171" y="1683"/>
                    </a:cubicBezTo>
                    <a:lnTo>
                      <a:pt x="9463" y="1659"/>
                    </a:lnTo>
                    <a:cubicBezTo>
                      <a:pt x="9390" y="1634"/>
                      <a:pt x="9219" y="1659"/>
                      <a:pt x="9146" y="1610"/>
                    </a:cubicBezTo>
                    <a:cubicBezTo>
                      <a:pt x="9219" y="1585"/>
                      <a:pt x="9274" y="1585"/>
                      <a:pt x="9320" y="1585"/>
                    </a:cubicBezTo>
                    <a:cubicBezTo>
                      <a:pt x="9366" y="1585"/>
                      <a:pt x="9402" y="1585"/>
                      <a:pt x="9439" y="1561"/>
                    </a:cubicBezTo>
                    <a:cubicBezTo>
                      <a:pt x="9488" y="1610"/>
                      <a:pt x="9561" y="1610"/>
                      <a:pt x="9658" y="1610"/>
                    </a:cubicBezTo>
                    <a:cubicBezTo>
                      <a:pt x="9732" y="1610"/>
                      <a:pt x="9829" y="1634"/>
                      <a:pt x="9902" y="1659"/>
                    </a:cubicBezTo>
                    <a:lnTo>
                      <a:pt x="9951" y="1610"/>
                    </a:lnTo>
                    <a:lnTo>
                      <a:pt x="10024" y="1659"/>
                    </a:lnTo>
                    <a:lnTo>
                      <a:pt x="10488" y="1659"/>
                    </a:lnTo>
                    <a:lnTo>
                      <a:pt x="10853" y="1707"/>
                    </a:lnTo>
                    <a:cubicBezTo>
                      <a:pt x="11117" y="1707"/>
                      <a:pt x="11381" y="1731"/>
                      <a:pt x="11622" y="1778"/>
                    </a:cubicBezTo>
                    <a:lnTo>
                      <a:pt x="11622" y="1778"/>
                    </a:lnTo>
                    <a:cubicBezTo>
                      <a:pt x="11593" y="1769"/>
                      <a:pt x="11549" y="1732"/>
                      <a:pt x="11634" y="1732"/>
                    </a:cubicBezTo>
                    <a:cubicBezTo>
                      <a:pt x="11634" y="1781"/>
                      <a:pt x="11902" y="1732"/>
                      <a:pt x="11951" y="1805"/>
                    </a:cubicBezTo>
                    <a:cubicBezTo>
                      <a:pt x="12016" y="1805"/>
                      <a:pt x="12168" y="1848"/>
                      <a:pt x="12233" y="1848"/>
                    </a:cubicBezTo>
                    <a:cubicBezTo>
                      <a:pt x="12265" y="1848"/>
                      <a:pt x="12276" y="1837"/>
                      <a:pt x="12244" y="1805"/>
                    </a:cubicBezTo>
                    <a:lnTo>
                      <a:pt x="12244" y="1805"/>
                    </a:lnTo>
                    <a:cubicBezTo>
                      <a:pt x="12292" y="1829"/>
                      <a:pt x="12366" y="1854"/>
                      <a:pt x="12414" y="1878"/>
                    </a:cubicBezTo>
                    <a:cubicBezTo>
                      <a:pt x="12463" y="1902"/>
                      <a:pt x="12488" y="1902"/>
                      <a:pt x="12414" y="1902"/>
                    </a:cubicBezTo>
                    <a:cubicBezTo>
                      <a:pt x="12488" y="1927"/>
                      <a:pt x="12561" y="1951"/>
                      <a:pt x="12658" y="1976"/>
                    </a:cubicBezTo>
                    <a:lnTo>
                      <a:pt x="12536" y="1927"/>
                    </a:lnTo>
                    <a:lnTo>
                      <a:pt x="12536" y="1927"/>
                    </a:lnTo>
                    <a:cubicBezTo>
                      <a:pt x="12683" y="1951"/>
                      <a:pt x="12805" y="2000"/>
                      <a:pt x="12902" y="2024"/>
                    </a:cubicBezTo>
                    <a:cubicBezTo>
                      <a:pt x="13024" y="2073"/>
                      <a:pt x="13122" y="2098"/>
                      <a:pt x="13219" y="2098"/>
                    </a:cubicBezTo>
                    <a:lnTo>
                      <a:pt x="13122" y="2049"/>
                    </a:lnTo>
                    <a:lnTo>
                      <a:pt x="13122" y="2049"/>
                    </a:lnTo>
                    <a:cubicBezTo>
                      <a:pt x="13292" y="2098"/>
                      <a:pt x="13439" y="2146"/>
                      <a:pt x="13488" y="2220"/>
                    </a:cubicBezTo>
                    <a:lnTo>
                      <a:pt x="13414" y="2195"/>
                    </a:lnTo>
                    <a:lnTo>
                      <a:pt x="13317" y="2195"/>
                    </a:lnTo>
                    <a:cubicBezTo>
                      <a:pt x="13463" y="2220"/>
                      <a:pt x="13561" y="2268"/>
                      <a:pt x="13683" y="2317"/>
                    </a:cubicBezTo>
                    <a:cubicBezTo>
                      <a:pt x="13805" y="2366"/>
                      <a:pt x="13902" y="2390"/>
                      <a:pt x="14024" y="2439"/>
                    </a:cubicBezTo>
                    <a:lnTo>
                      <a:pt x="13902" y="2415"/>
                    </a:lnTo>
                    <a:lnTo>
                      <a:pt x="13902" y="2415"/>
                    </a:lnTo>
                    <a:cubicBezTo>
                      <a:pt x="13975" y="2439"/>
                      <a:pt x="14146" y="2488"/>
                      <a:pt x="14341" y="2585"/>
                    </a:cubicBezTo>
                    <a:cubicBezTo>
                      <a:pt x="14439" y="2610"/>
                      <a:pt x="14561" y="2683"/>
                      <a:pt x="14658" y="2732"/>
                    </a:cubicBezTo>
                    <a:cubicBezTo>
                      <a:pt x="14780" y="2780"/>
                      <a:pt x="14878" y="2829"/>
                      <a:pt x="15000" y="2902"/>
                    </a:cubicBezTo>
                    <a:cubicBezTo>
                      <a:pt x="15219" y="3024"/>
                      <a:pt x="15439" y="3146"/>
                      <a:pt x="15634" y="3268"/>
                    </a:cubicBezTo>
                    <a:cubicBezTo>
                      <a:pt x="15805" y="3366"/>
                      <a:pt x="15926" y="3463"/>
                      <a:pt x="16024" y="3512"/>
                    </a:cubicBezTo>
                    <a:lnTo>
                      <a:pt x="15926" y="3390"/>
                    </a:lnTo>
                    <a:lnTo>
                      <a:pt x="16048" y="3439"/>
                    </a:lnTo>
                    <a:cubicBezTo>
                      <a:pt x="16094" y="3462"/>
                      <a:pt x="16118" y="3485"/>
                      <a:pt x="16161" y="3507"/>
                    </a:cubicBezTo>
                    <a:lnTo>
                      <a:pt x="16161" y="3507"/>
                    </a:lnTo>
                    <a:cubicBezTo>
                      <a:pt x="16155" y="3506"/>
                      <a:pt x="16147" y="3505"/>
                      <a:pt x="16138" y="3505"/>
                    </a:cubicBezTo>
                    <a:cubicBezTo>
                      <a:pt x="16097" y="3505"/>
                      <a:pt x="16029" y="3519"/>
                      <a:pt x="15995" y="3519"/>
                    </a:cubicBezTo>
                    <a:cubicBezTo>
                      <a:pt x="15990" y="3519"/>
                      <a:pt x="15986" y="3519"/>
                      <a:pt x="15983" y="3518"/>
                    </a:cubicBezTo>
                    <a:lnTo>
                      <a:pt x="15983" y="3518"/>
                    </a:lnTo>
                    <a:cubicBezTo>
                      <a:pt x="16516" y="3956"/>
                      <a:pt x="16977" y="4441"/>
                      <a:pt x="17390" y="4976"/>
                    </a:cubicBezTo>
                    <a:cubicBezTo>
                      <a:pt x="17804" y="5488"/>
                      <a:pt x="18170" y="6073"/>
                      <a:pt x="18439" y="6683"/>
                    </a:cubicBezTo>
                    <a:cubicBezTo>
                      <a:pt x="18471" y="6770"/>
                      <a:pt x="18470" y="6794"/>
                      <a:pt x="18456" y="6794"/>
                    </a:cubicBezTo>
                    <a:cubicBezTo>
                      <a:pt x="18440" y="6794"/>
                      <a:pt x="18403" y="6756"/>
                      <a:pt x="18390" y="6756"/>
                    </a:cubicBezTo>
                    <a:cubicBezTo>
                      <a:pt x="18512" y="6975"/>
                      <a:pt x="18487" y="6829"/>
                      <a:pt x="18561" y="7024"/>
                    </a:cubicBezTo>
                    <a:cubicBezTo>
                      <a:pt x="18568" y="7047"/>
                      <a:pt x="18569" y="7056"/>
                      <a:pt x="18565" y="7056"/>
                    </a:cubicBezTo>
                    <a:cubicBezTo>
                      <a:pt x="18556" y="7056"/>
                      <a:pt x="18528" y="7017"/>
                      <a:pt x="18512" y="7000"/>
                    </a:cubicBezTo>
                    <a:lnTo>
                      <a:pt x="18512" y="7000"/>
                    </a:lnTo>
                    <a:cubicBezTo>
                      <a:pt x="18561" y="7097"/>
                      <a:pt x="18585" y="7171"/>
                      <a:pt x="18609" y="7171"/>
                    </a:cubicBezTo>
                    <a:cubicBezTo>
                      <a:pt x="18561" y="7049"/>
                      <a:pt x="18634" y="7097"/>
                      <a:pt x="18658" y="7024"/>
                    </a:cubicBezTo>
                    <a:lnTo>
                      <a:pt x="18707" y="7171"/>
                    </a:lnTo>
                    <a:cubicBezTo>
                      <a:pt x="18731" y="7219"/>
                      <a:pt x="18756" y="7293"/>
                      <a:pt x="18756" y="7293"/>
                    </a:cubicBezTo>
                    <a:lnTo>
                      <a:pt x="18731" y="7293"/>
                    </a:lnTo>
                    <a:cubicBezTo>
                      <a:pt x="18829" y="7414"/>
                      <a:pt x="18902" y="7536"/>
                      <a:pt x="18951" y="7683"/>
                    </a:cubicBezTo>
                    <a:cubicBezTo>
                      <a:pt x="19122" y="8146"/>
                      <a:pt x="19243" y="8634"/>
                      <a:pt x="19365" y="9122"/>
                    </a:cubicBezTo>
                    <a:cubicBezTo>
                      <a:pt x="19341" y="9122"/>
                      <a:pt x="19317" y="9024"/>
                      <a:pt x="19268" y="8927"/>
                    </a:cubicBezTo>
                    <a:lnTo>
                      <a:pt x="19268" y="8927"/>
                    </a:lnTo>
                    <a:cubicBezTo>
                      <a:pt x="19292" y="9000"/>
                      <a:pt x="19317" y="9073"/>
                      <a:pt x="19317" y="9146"/>
                    </a:cubicBezTo>
                    <a:cubicBezTo>
                      <a:pt x="19317" y="9126"/>
                      <a:pt x="19319" y="9118"/>
                      <a:pt x="19322" y="9118"/>
                    </a:cubicBezTo>
                    <a:cubicBezTo>
                      <a:pt x="19336" y="9118"/>
                      <a:pt x="19374" y="9263"/>
                      <a:pt x="19386" y="9263"/>
                    </a:cubicBezTo>
                    <a:cubicBezTo>
                      <a:pt x="19388" y="9263"/>
                      <a:pt x="19390" y="9257"/>
                      <a:pt x="19390" y="9244"/>
                    </a:cubicBezTo>
                    <a:cubicBezTo>
                      <a:pt x="19536" y="9585"/>
                      <a:pt x="19536" y="10049"/>
                      <a:pt x="19658" y="10341"/>
                    </a:cubicBezTo>
                    <a:cubicBezTo>
                      <a:pt x="19683" y="10341"/>
                      <a:pt x="20024" y="10488"/>
                      <a:pt x="20390" y="10610"/>
                    </a:cubicBezTo>
                    <a:cubicBezTo>
                      <a:pt x="20715" y="10749"/>
                      <a:pt x="21039" y="10866"/>
                      <a:pt x="21112" y="10877"/>
                    </a:cubicBezTo>
                    <a:lnTo>
                      <a:pt x="21112" y="10877"/>
                    </a:lnTo>
                    <a:cubicBezTo>
                      <a:pt x="21109" y="10846"/>
                      <a:pt x="21104" y="10814"/>
                      <a:pt x="21097" y="10780"/>
                    </a:cubicBezTo>
                    <a:lnTo>
                      <a:pt x="21048" y="10780"/>
                    </a:lnTo>
                    <a:cubicBezTo>
                      <a:pt x="21000" y="10536"/>
                      <a:pt x="21073" y="10707"/>
                      <a:pt x="21048" y="10463"/>
                    </a:cubicBezTo>
                    <a:cubicBezTo>
                      <a:pt x="21097" y="10463"/>
                      <a:pt x="21122" y="10683"/>
                      <a:pt x="21146" y="10878"/>
                    </a:cubicBezTo>
                    <a:cubicBezTo>
                      <a:pt x="21146" y="10731"/>
                      <a:pt x="21146" y="10585"/>
                      <a:pt x="21097" y="10439"/>
                    </a:cubicBezTo>
                    <a:cubicBezTo>
                      <a:pt x="21097" y="10268"/>
                      <a:pt x="21146" y="10439"/>
                      <a:pt x="21122" y="10244"/>
                    </a:cubicBezTo>
                    <a:cubicBezTo>
                      <a:pt x="21073" y="10073"/>
                      <a:pt x="21048" y="9902"/>
                      <a:pt x="21048" y="9732"/>
                    </a:cubicBezTo>
                    <a:cubicBezTo>
                      <a:pt x="21000" y="9317"/>
                      <a:pt x="20853" y="9122"/>
                      <a:pt x="20804" y="8732"/>
                    </a:cubicBezTo>
                    <a:lnTo>
                      <a:pt x="20804" y="8732"/>
                    </a:lnTo>
                    <a:lnTo>
                      <a:pt x="20829" y="8780"/>
                    </a:lnTo>
                    <a:cubicBezTo>
                      <a:pt x="20829" y="8634"/>
                      <a:pt x="20731" y="8390"/>
                      <a:pt x="20682" y="8146"/>
                    </a:cubicBezTo>
                    <a:cubicBezTo>
                      <a:pt x="20682" y="8188"/>
                      <a:pt x="20682" y="8231"/>
                      <a:pt x="20673" y="8231"/>
                    </a:cubicBezTo>
                    <a:cubicBezTo>
                      <a:pt x="20666" y="8231"/>
                      <a:pt x="20654" y="8208"/>
                      <a:pt x="20634" y="8146"/>
                    </a:cubicBezTo>
                    <a:cubicBezTo>
                      <a:pt x="20585" y="7878"/>
                      <a:pt x="20512" y="7707"/>
                      <a:pt x="20463" y="7488"/>
                    </a:cubicBezTo>
                    <a:lnTo>
                      <a:pt x="20414" y="7414"/>
                    </a:lnTo>
                    <a:cubicBezTo>
                      <a:pt x="20390" y="7366"/>
                      <a:pt x="20365" y="7317"/>
                      <a:pt x="20365" y="7317"/>
                    </a:cubicBezTo>
                    <a:cubicBezTo>
                      <a:pt x="20048" y="6390"/>
                      <a:pt x="19609" y="5512"/>
                      <a:pt x="19073" y="4707"/>
                    </a:cubicBezTo>
                    <a:cubicBezTo>
                      <a:pt x="18756" y="4219"/>
                      <a:pt x="18390" y="3756"/>
                      <a:pt x="18000" y="3341"/>
                    </a:cubicBezTo>
                    <a:cubicBezTo>
                      <a:pt x="17707" y="3024"/>
                      <a:pt x="17414" y="2756"/>
                      <a:pt x="17122" y="2512"/>
                    </a:cubicBezTo>
                    <a:lnTo>
                      <a:pt x="17146" y="2512"/>
                    </a:lnTo>
                    <a:cubicBezTo>
                      <a:pt x="16780" y="2220"/>
                      <a:pt x="16414" y="1951"/>
                      <a:pt x="16024" y="1707"/>
                    </a:cubicBezTo>
                    <a:cubicBezTo>
                      <a:pt x="15536" y="1390"/>
                      <a:pt x="15048" y="1146"/>
                      <a:pt x="14512" y="927"/>
                    </a:cubicBezTo>
                    <a:cubicBezTo>
                      <a:pt x="13561" y="512"/>
                      <a:pt x="12561" y="268"/>
                      <a:pt x="11561" y="146"/>
                    </a:cubicBezTo>
                    <a:cubicBezTo>
                      <a:pt x="11292" y="73"/>
                      <a:pt x="11024" y="24"/>
                      <a:pt x="10756" y="0"/>
                    </a:cubicBezTo>
                    <a:close/>
                    <a:moveTo>
                      <a:pt x="21112" y="10877"/>
                    </a:moveTo>
                    <a:cubicBezTo>
                      <a:pt x="21122" y="10958"/>
                      <a:pt x="21122" y="11034"/>
                      <a:pt x="21122" y="11122"/>
                    </a:cubicBezTo>
                    <a:cubicBezTo>
                      <a:pt x="21122" y="11049"/>
                      <a:pt x="21122" y="10951"/>
                      <a:pt x="21122" y="10878"/>
                    </a:cubicBezTo>
                    <a:cubicBezTo>
                      <a:pt x="21119" y="10878"/>
                      <a:pt x="21116" y="10878"/>
                      <a:pt x="21112" y="1087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22"/>
              <p:cNvSpPr/>
              <p:nvPr/>
            </p:nvSpPr>
            <p:spPr>
              <a:xfrm>
                <a:off x="338100" y="3028825"/>
                <a:ext cx="2475" cy="6725"/>
              </a:xfrm>
              <a:custGeom>
                <a:avLst/>
                <a:gdLst/>
                <a:ahLst/>
                <a:cxnLst/>
                <a:rect l="l" t="t" r="r" b="b"/>
                <a:pathLst>
                  <a:path w="99" h="269" extrusionOk="0">
                    <a:moveTo>
                      <a:pt x="98" y="0"/>
                    </a:moveTo>
                    <a:cubicBezTo>
                      <a:pt x="50" y="74"/>
                      <a:pt x="1" y="171"/>
                      <a:pt x="1" y="269"/>
                    </a:cubicBezTo>
                    <a:cubicBezTo>
                      <a:pt x="50" y="196"/>
                      <a:pt x="74" y="98"/>
                      <a:pt x="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22"/>
              <p:cNvSpPr/>
              <p:nvPr/>
            </p:nvSpPr>
            <p:spPr>
              <a:xfrm>
                <a:off x="340550" y="30288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22"/>
              <p:cNvSpPr/>
              <p:nvPr/>
            </p:nvSpPr>
            <p:spPr>
              <a:xfrm>
                <a:off x="302750" y="2832500"/>
                <a:ext cx="398800" cy="207325"/>
              </a:xfrm>
              <a:custGeom>
                <a:avLst/>
                <a:gdLst/>
                <a:ahLst/>
                <a:cxnLst/>
                <a:rect l="l" t="t" r="r" b="b"/>
                <a:pathLst>
                  <a:path w="15952" h="8293" extrusionOk="0">
                    <a:moveTo>
                      <a:pt x="8594" y="1702"/>
                    </a:moveTo>
                    <a:cubicBezTo>
                      <a:pt x="8599" y="1705"/>
                      <a:pt x="8605" y="1707"/>
                      <a:pt x="8610" y="1707"/>
                    </a:cubicBezTo>
                    <a:cubicBezTo>
                      <a:pt x="8604" y="1705"/>
                      <a:pt x="8599" y="1704"/>
                      <a:pt x="8594" y="1702"/>
                    </a:cubicBezTo>
                    <a:close/>
                    <a:moveTo>
                      <a:pt x="4624" y="2600"/>
                    </a:moveTo>
                    <a:cubicBezTo>
                      <a:pt x="4619" y="2604"/>
                      <a:pt x="4614" y="2607"/>
                      <a:pt x="4610" y="2610"/>
                    </a:cubicBezTo>
                    <a:cubicBezTo>
                      <a:pt x="4616" y="2607"/>
                      <a:pt x="4621" y="2603"/>
                      <a:pt x="4624" y="2600"/>
                    </a:cubicBezTo>
                    <a:close/>
                    <a:moveTo>
                      <a:pt x="11683" y="2951"/>
                    </a:moveTo>
                    <a:cubicBezTo>
                      <a:pt x="11683" y="2954"/>
                      <a:pt x="11685" y="2956"/>
                      <a:pt x="11690" y="2956"/>
                    </a:cubicBezTo>
                    <a:lnTo>
                      <a:pt x="11690" y="2956"/>
                    </a:lnTo>
                    <a:cubicBezTo>
                      <a:pt x="11687" y="2954"/>
                      <a:pt x="11685" y="2953"/>
                      <a:pt x="11683" y="2951"/>
                    </a:cubicBezTo>
                    <a:close/>
                    <a:moveTo>
                      <a:pt x="1415" y="3829"/>
                    </a:moveTo>
                    <a:lnTo>
                      <a:pt x="1391" y="3878"/>
                    </a:lnTo>
                    <a:lnTo>
                      <a:pt x="1391" y="3878"/>
                    </a:lnTo>
                    <a:cubicBezTo>
                      <a:pt x="1398" y="3862"/>
                      <a:pt x="1406" y="3847"/>
                      <a:pt x="1414" y="3831"/>
                    </a:cubicBezTo>
                    <a:lnTo>
                      <a:pt x="1414" y="3831"/>
                    </a:lnTo>
                    <a:cubicBezTo>
                      <a:pt x="1414" y="3830"/>
                      <a:pt x="1415" y="3830"/>
                      <a:pt x="1415" y="3829"/>
                    </a:cubicBezTo>
                    <a:close/>
                    <a:moveTo>
                      <a:pt x="2596" y="5025"/>
                    </a:moveTo>
                    <a:cubicBezTo>
                      <a:pt x="2595" y="5026"/>
                      <a:pt x="2595" y="5027"/>
                      <a:pt x="2594" y="5028"/>
                    </a:cubicBezTo>
                    <a:lnTo>
                      <a:pt x="2594" y="5028"/>
                    </a:lnTo>
                    <a:cubicBezTo>
                      <a:pt x="2596" y="5026"/>
                      <a:pt x="2597" y="5025"/>
                      <a:pt x="2596" y="5025"/>
                    </a:cubicBezTo>
                    <a:close/>
                    <a:moveTo>
                      <a:pt x="2594" y="5028"/>
                    </a:moveTo>
                    <a:cubicBezTo>
                      <a:pt x="2591" y="5031"/>
                      <a:pt x="2586" y="5037"/>
                      <a:pt x="2586" y="5049"/>
                    </a:cubicBezTo>
                    <a:cubicBezTo>
                      <a:pt x="2588" y="5042"/>
                      <a:pt x="2591" y="5035"/>
                      <a:pt x="2594" y="5028"/>
                    </a:cubicBezTo>
                    <a:close/>
                    <a:moveTo>
                      <a:pt x="1505" y="7629"/>
                    </a:moveTo>
                    <a:cubicBezTo>
                      <a:pt x="1507" y="7629"/>
                      <a:pt x="1509" y="7631"/>
                      <a:pt x="1512" y="7634"/>
                    </a:cubicBezTo>
                    <a:lnTo>
                      <a:pt x="1499" y="7728"/>
                    </a:lnTo>
                    <a:lnTo>
                      <a:pt x="1499" y="7728"/>
                    </a:lnTo>
                    <a:cubicBezTo>
                      <a:pt x="1502" y="7664"/>
                      <a:pt x="1497" y="7629"/>
                      <a:pt x="1505" y="7629"/>
                    </a:cubicBezTo>
                    <a:close/>
                    <a:moveTo>
                      <a:pt x="8000" y="0"/>
                    </a:moveTo>
                    <a:cubicBezTo>
                      <a:pt x="8098" y="0"/>
                      <a:pt x="8049" y="24"/>
                      <a:pt x="7976" y="24"/>
                    </a:cubicBezTo>
                    <a:cubicBezTo>
                      <a:pt x="7878" y="16"/>
                      <a:pt x="7813" y="14"/>
                      <a:pt x="7770" y="14"/>
                    </a:cubicBezTo>
                    <a:cubicBezTo>
                      <a:pt x="7683" y="14"/>
                      <a:pt x="7683" y="24"/>
                      <a:pt x="7683" y="24"/>
                    </a:cubicBezTo>
                    <a:cubicBezTo>
                      <a:pt x="7683" y="24"/>
                      <a:pt x="7659" y="49"/>
                      <a:pt x="7366" y="73"/>
                    </a:cubicBezTo>
                    <a:cubicBezTo>
                      <a:pt x="7195" y="73"/>
                      <a:pt x="6927" y="98"/>
                      <a:pt x="6586" y="146"/>
                    </a:cubicBezTo>
                    <a:cubicBezTo>
                      <a:pt x="6415" y="171"/>
                      <a:pt x="6220" y="220"/>
                      <a:pt x="6025" y="244"/>
                    </a:cubicBezTo>
                    <a:lnTo>
                      <a:pt x="5439" y="415"/>
                    </a:lnTo>
                    <a:lnTo>
                      <a:pt x="4903" y="634"/>
                    </a:lnTo>
                    <a:cubicBezTo>
                      <a:pt x="4708" y="707"/>
                      <a:pt x="4561" y="780"/>
                      <a:pt x="4415" y="854"/>
                    </a:cubicBezTo>
                    <a:cubicBezTo>
                      <a:pt x="4269" y="927"/>
                      <a:pt x="4147" y="1000"/>
                      <a:pt x="4025" y="1073"/>
                    </a:cubicBezTo>
                    <a:lnTo>
                      <a:pt x="3756" y="1244"/>
                    </a:lnTo>
                    <a:cubicBezTo>
                      <a:pt x="3515" y="1485"/>
                      <a:pt x="3178" y="1679"/>
                      <a:pt x="2982" y="1920"/>
                    </a:cubicBezTo>
                    <a:lnTo>
                      <a:pt x="2982" y="1920"/>
                    </a:lnTo>
                    <a:cubicBezTo>
                      <a:pt x="2672" y="2207"/>
                      <a:pt x="2385" y="2494"/>
                      <a:pt x="2122" y="2805"/>
                    </a:cubicBezTo>
                    <a:cubicBezTo>
                      <a:pt x="2049" y="2927"/>
                      <a:pt x="1951" y="3024"/>
                      <a:pt x="1878" y="3122"/>
                    </a:cubicBezTo>
                    <a:cubicBezTo>
                      <a:pt x="1781" y="3244"/>
                      <a:pt x="1708" y="3341"/>
                      <a:pt x="1659" y="3439"/>
                    </a:cubicBezTo>
                    <a:cubicBezTo>
                      <a:pt x="1550" y="3570"/>
                      <a:pt x="1480" y="3700"/>
                      <a:pt x="1414" y="3831"/>
                    </a:cubicBezTo>
                    <a:lnTo>
                      <a:pt x="1414" y="3831"/>
                    </a:lnTo>
                    <a:cubicBezTo>
                      <a:pt x="1268" y="4146"/>
                      <a:pt x="1244" y="4073"/>
                      <a:pt x="1098" y="4293"/>
                    </a:cubicBezTo>
                    <a:cubicBezTo>
                      <a:pt x="1171" y="4293"/>
                      <a:pt x="1073" y="4561"/>
                      <a:pt x="1049" y="4658"/>
                    </a:cubicBezTo>
                    <a:cubicBezTo>
                      <a:pt x="976" y="4805"/>
                      <a:pt x="878" y="5146"/>
                      <a:pt x="781" y="5390"/>
                    </a:cubicBezTo>
                    <a:lnTo>
                      <a:pt x="756" y="5390"/>
                    </a:lnTo>
                    <a:cubicBezTo>
                      <a:pt x="708" y="5585"/>
                      <a:pt x="561" y="6000"/>
                      <a:pt x="512" y="6122"/>
                    </a:cubicBezTo>
                    <a:cubicBezTo>
                      <a:pt x="464" y="6268"/>
                      <a:pt x="366" y="6512"/>
                      <a:pt x="293" y="6732"/>
                    </a:cubicBezTo>
                    <a:cubicBezTo>
                      <a:pt x="220" y="6975"/>
                      <a:pt x="171" y="7219"/>
                      <a:pt x="147" y="7463"/>
                    </a:cubicBezTo>
                    <a:lnTo>
                      <a:pt x="0" y="7780"/>
                    </a:lnTo>
                    <a:lnTo>
                      <a:pt x="0" y="7829"/>
                    </a:lnTo>
                    <a:cubicBezTo>
                      <a:pt x="171" y="7951"/>
                      <a:pt x="366" y="8024"/>
                      <a:pt x="586" y="8073"/>
                    </a:cubicBezTo>
                    <a:cubicBezTo>
                      <a:pt x="706" y="8113"/>
                      <a:pt x="843" y="8141"/>
                      <a:pt x="975" y="8141"/>
                    </a:cubicBezTo>
                    <a:cubicBezTo>
                      <a:pt x="1163" y="8141"/>
                      <a:pt x="1339" y="8084"/>
                      <a:pt x="1439" y="7927"/>
                    </a:cubicBezTo>
                    <a:lnTo>
                      <a:pt x="1464" y="7927"/>
                    </a:lnTo>
                    <a:lnTo>
                      <a:pt x="1488" y="7829"/>
                    </a:lnTo>
                    <a:cubicBezTo>
                      <a:pt x="1492" y="7808"/>
                      <a:pt x="1494" y="7788"/>
                      <a:pt x="1496" y="7770"/>
                    </a:cubicBezTo>
                    <a:lnTo>
                      <a:pt x="1496" y="7770"/>
                    </a:lnTo>
                    <a:cubicBezTo>
                      <a:pt x="1500" y="7753"/>
                      <a:pt x="1504" y="7746"/>
                      <a:pt x="1507" y="7746"/>
                    </a:cubicBezTo>
                    <a:cubicBezTo>
                      <a:pt x="1516" y="7746"/>
                      <a:pt x="1521" y="7798"/>
                      <a:pt x="1537" y="7829"/>
                    </a:cubicBezTo>
                    <a:cubicBezTo>
                      <a:pt x="1537" y="7780"/>
                      <a:pt x="1561" y="7732"/>
                      <a:pt x="1586" y="7683"/>
                    </a:cubicBezTo>
                    <a:cubicBezTo>
                      <a:pt x="1586" y="7678"/>
                      <a:pt x="1585" y="7676"/>
                      <a:pt x="1583" y="7676"/>
                    </a:cubicBezTo>
                    <a:cubicBezTo>
                      <a:pt x="1576" y="7676"/>
                      <a:pt x="1557" y="7712"/>
                      <a:pt x="1537" y="7732"/>
                    </a:cubicBezTo>
                    <a:cubicBezTo>
                      <a:pt x="1537" y="7634"/>
                      <a:pt x="1537" y="7536"/>
                      <a:pt x="1561" y="7463"/>
                    </a:cubicBezTo>
                    <a:cubicBezTo>
                      <a:pt x="1610" y="7341"/>
                      <a:pt x="1634" y="7463"/>
                      <a:pt x="1659" y="7317"/>
                    </a:cubicBezTo>
                    <a:cubicBezTo>
                      <a:pt x="1878" y="6512"/>
                      <a:pt x="2195" y="5756"/>
                      <a:pt x="2586" y="5024"/>
                    </a:cubicBezTo>
                    <a:cubicBezTo>
                      <a:pt x="2591" y="5024"/>
                      <a:pt x="2594" y="5024"/>
                      <a:pt x="2596" y="5025"/>
                    </a:cubicBezTo>
                    <a:lnTo>
                      <a:pt x="2596" y="5025"/>
                    </a:lnTo>
                    <a:cubicBezTo>
                      <a:pt x="2644" y="4914"/>
                      <a:pt x="2711" y="4824"/>
                      <a:pt x="2756" y="4756"/>
                    </a:cubicBezTo>
                    <a:cubicBezTo>
                      <a:pt x="2805" y="4658"/>
                      <a:pt x="2854" y="4536"/>
                      <a:pt x="2927" y="4439"/>
                    </a:cubicBezTo>
                    <a:cubicBezTo>
                      <a:pt x="2951" y="4415"/>
                      <a:pt x="2976" y="4390"/>
                      <a:pt x="3025" y="4390"/>
                    </a:cubicBezTo>
                    <a:cubicBezTo>
                      <a:pt x="3025" y="4341"/>
                      <a:pt x="3073" y="4268"/>
                      <a:pt x="3098" y="4219"/>
                    </a:cubicBezTo>
                    <a:lnTo>
                      <a:pt x="3220" y="4073"/>
                    </a:lnTo>
                    <a:cubicBezTo>
                      <a:pt x="3244" y="4000"/>
                      <a:pt x="3293" y="3951"/>
                      <a:pt x="3342" y="3878"/>
                    </a:cubicBezTo>
                    <a:cubicBezTo>
                      <a:pt x="3439" y="3756"/>
                      <a:pt x="3537" y="3658"/>
                      <a:pt x="3634" y="3537"/>
                    </a:cubicBezTo>
                    <a:cubicBezTo>
                      <a:pt x="3683" y="3463"/>
                      <a:pt x="3756" y="3415"/>
                      <a:pt x="3756" y="3390"/>
                    </a:cubicBezTo>
                    <a:lnTo>
                      <a:pt x="3732" y="3341"/>
                    </a:lnTo>
                    <a:cubicBezTo>
                      <a:pt x="3805" y="3256"/>
                      <a:pt x="3823" y="3256"/>
                      <a:pt x="3845" y="3256"/>
                    </a:cubicBezTo>
                    <a:cubicBezTo>
                      <a:pt x="3866" y="3256"/>
                      <a:pt x="3890" y="3256"/>
                      <a:pt x="3976" y="3171"/>
                    </a:cubicBezTo>
                    <a:cubicBezTo>
                      <a:pt x="3976" y="3049"/>
                      <a:pt x="4244" y="2927"/>
                      <a:pt x="4269" y="2854"/>
                    </a:cubicBezTo>
                    <a:cubicBezTo>
                      <a:pt x="4269" y="2854"/>
                      <a:pt x="4331" y="2822"/>
                      <a:pt x="4356" y="2822"/>
                    </a:cubicBezTo>
                    <a:cubicBezTo>
                      <a:pt x="4362" y="2822"/>
                      <a:pt x="4366" y="2824"/>
                      <a:pt x="4366" y="2829"/>
                    </a:cubicBezTo>
                    <a:cubicBezTo>
                      <a:pt x="4366" y="2756"/>
                      <a:pt x="4464" y="2732"/>
                      <a:pt x="4488" y="2683"/>
                    </a:cubicBezTo>
                    <a:cubicBezTo>
                      <a:pt x="4504" y="2667"/>
                      <a:pt x="4507" y="2661"/>
                      <a:pt x="4503" y="2661"/>
                    </a:cubicBezTo>
                    <a:cubicBezTo>
                      <a:pt x="4496" y="2661"/>
                      <a:pt x="4464" y="2683"/>
                      <a:pt x="4464" y="2683"/>
                    </a:cubicBezTo>
                    <a:lnTo>
                      <a:pt x="4561" y="2585"/>
                    </a:lnTo>
                    <a:cubicBezTo>
                      <a:pt x="4575" y="2578"/>
                      <a:pt x="4590" y="2575"/>
                      <a:pt x="4602" y="2575"/>
                    </a:cubicBezTo>
                    <a:cubicBezTo>
                      <a:pt x="4625" y="2575"/>
                      <a:pt x="4639" y="2587"/>
                      <a:pt x="4624" y="2600"/>
                    </a:cubicBezTo>
                    <a:lnTo>
                      <a:pt x="4624" y="2600"/>
                    </a:lnTo>
                    <a:cubicBezTo>
                      <a:pt x="4704" y="2549"/>
                      <a:pt x="4866" y="2456"/>
                      <a:pt x="5049" y="2341"/>
                    </a:cubicBezTo>
                    <a:cubicBezTo>
                      <a:pt x="5293" y="2219"/>
                      <a:pt x="5537" y="2098"/>
                      <a:pt x="5805" y="2000"/>
                    </a:cubicBezTo>
                    <a:cubicBezTo>
                      <a:pt x="5878" y="1976"/>
                      <a:pt x="5927" y="1951"/>
                      <a:pt x="6000" y="1927"/>
                    </a:cubicBezTo>
                    <a:lnTo>
                      <a:pt x="6195" y="1878"/>
                    </a:lnTo>
                    <a:cubicBezTo>
                      <a:pt x="6317" y="1829"/>
                      <a:pt x="6464" y="1805"/>
                      <a:pt x="6586" y="1780"/>
                    </a:cubicBezTo>
                    <a:lnTo>
                      <a:pt x="6756" y="1756"/>
                    </a:lnTo>
                    <a:lnTo>
                      <a:pt x="6903" y="1732"/>
                    </a:lnTo>
                    <a:cubicBezTo>
                      <a:pt x="7000" y="1732"/>
                      <a:pt x="7073" y="1707"/>
                      <a:pt x="7122" y="1707"/>
                    </a:cubicBezTo>
                    <a:cubicBezTo>
                      <a:pt x="7098" y="1683"/>
                      <a:pt x="7049" y="1683"/>
                      <a:pt x="7000" y="1683"/>
                    </a:cubicBezTo>
                    <a:cubicBezTo>
                      <a:pt x="6951" y="1683"/>
                      <a:pt x="6903" y="1683"/>
                      <a:pt x="6878" y="1659"/>
                    </a:cubicBezTo>
                    <a:cubicBezTo>
                      <a:pt x="6939" y="1634"/>
                      <a:pt x="6982" y="1634"/>
                      <a:pt x="7015" y="1634"/>
                    </a:cubicBezTo>
                    <a:cubicBezTo>
                      <a:pt x="7049" y="1634"/>
                      <a:pt x="7073" y="1634"/>
                      <a:pt x="7098" y="1610"/>
                    </a:cubicBezTo>
                    <a:cubicBezTo>
                      <a:pt x="7122" y="1646"/>
                      <a:pt x="7183" y="1646"/>
                      <a:pt x="7250" y="1646"/>
                    </a:cubicBezTo>
                    <a:cubicBezTo>
                      <a:pt x="7317" y="1646"/>
                      <a:pt x="7390" y="1646"/>
                      <a:pt x="7439" y="1683"/>
                    </a:cubicBezTo>
                    <a:lnTo>
                      <a:pt x="7464" y="1659"/>
                    </a:lnTo>
                    <a:lnTo>
                      <a:pt x="7537" y="1683"/>
                    </a:lnTo>
                    <a:cubicBezTo>
                      <a:pt x="7634" y="1659"/>
                      <a:pt x="7732" y="1659"/>
                      <a:pt x="7829" y="1659"/>
                    </a:cubicBezTo>
                    <a:cubicBezTo>
                      <a:pt x="7903" y="1659"/>
                      <a:pt x="8000" y="1683"/>
                      <a:pt x="8098" y="1683"/>
                    </a:cubicBezTo>
                    <a:lnTo>
                      <a:pt x="8390" y="1683"/>
                    </a:lnTo>
                    <a:cubicBezTo>
                      <a:pt x="8458" y="1683"/>
                      <a:pt x="8526" y="1683"/>
                      <a:pt x="8594" y="1702"/>
                    </a:cubicBezTo>
                    <a:lnTo>
                      <a:pt x="8594" y="1702"/>
                    </a:lnTo>
                    <a:cubicBezTo>
                      <a:pt x="8571" y="1690"/>
                      <a:pt x="8551" y="1659"/>
                      <a:pt x="8610" y="1659"/>
                    </a:cubicBezTo>
                    <a:cubicBezTo>
                      <a:pt x="8610" y="1683"/>
                      <a:pt x="8659" y="1683"/>
                      <a:pt x="8707" y="1683"/>
                    </a:cubicBezTo>
                    <a:cubicBezTo>
                      <a:pt x="8756" y="1683"/>
                      <a:pt x="8805" y="1683"/>
                      <a:pt x="8829" y="1707"/>
                    </a:cubicBezTo>
                    <a:cubicBezTo>
                      <a:pt x="8878" y="1707"/>
                      <a:pt x="8981" y="1740"/>
                      <a:pt x="9030" y="1740"/>
                    </a:cubicBezTo>
                    <a:cubicBezTo>
                      <a:pt x="9053" y="1740"/>
                      <a:pt x="9064" y="1733"/>
                      <a:pt x="9052" y="1712"/>
                    </a:cubicBezTo>
                    <a:lnTo>
                      <a:pt x="9052" y="1712"/>
                    </a:lnTo>
                    <a:cubicBezTo>
                      <a:pt x="9086" y="1759"/>
                      <a:pt x="9264" y="1805"/>
                      <a:pt x="9146" y="1805"/>
                    </a:cubicBezTo>
                    <a:cubicBezTo>
                      <a:pt x="9195" y="1829"/>
                      <a:pt x="9244" y="1854"/>
                      <a:pt x="9317" y="1854"/>
                    </a:cubicBezTo>
                    <a:lnTo>
                      <a:pt x="9244" y="1805"/>
                    </a:lnTo>
                    <a:lnTo>
                      <a:pt x="9244" y="1805"/>
                    </a:lnTo>
                    <a:cubicBezTo>
                      <a:pt x="9439" y="1854"/>
                      <a:pt x="9537" y="1951"/>
                      <a:pt x="9707" y="1951"/>
                    </a:cubicBezTo>
                    <a:lnTo>
                      <a:pt x="9634" y="1902"/>
                    </a:lnTo>
                    <a:lnTo>
                      <a:pt x="9634" y="1902"/>
                    </a:lnTo>
                    <a:cubicBezTo>
                      <a:pt x="9756" y="1927"/>
                      <a:pt x="9854" y="1976"/>
                      <a:pt x="9903" y="2049"/>
                    </a:cubicBezTo>
                    <a:lnTo>
                      <a:pt x="9756" y="2024"/>
                    </a:lnTo>
                    <a:lnTo>
                      <a:pt x="9756" y="2024"/>
                    </a:lnTo>
                    <a:lnTo>
                      <a:pt x="10024" y="2122"/>
                    </a:lnTo>
                    <a:cubicBezTo>
                      <a:pt x="10098" y="2146"/>
                      <a:pt x="10171" y="2171"/>
                      <a:pt x="10268" y="2195"/>
                    </a:cubicBezTo>
                    <a:lnTo>
                      <a:pt x="10195" y="2171"/>
                    </a:lnTo>
                    <a:lnTo>
                      <a:pt x="10195" y="2171"/>
                    </a:lnTo>
                    <a:cubicBezTo>
                      <a:pt x="10488" y="2244"/>
                      <a:pt x="10732" y="2366"/>
                      <a:pt x="11000" y="2488"/>
                    </a:cubicBezTo>
                    <a:cubicBezTo>
                      <a:pt x="11317" y="2683"/>
                      <a:pt x="11634" y="2878"/>
                      <a:pt x="11732" y="2927"/>
                    </a:cubicBezTo>
                    <a:lnTo>
                      <a:pt x="11683" y="2829"/>
                    </a:lnTo>
                    <a:lnTo>
                      <a:pt x="11854" y="2902"/>
                    </a:lnTo>
                    <a:cubicBezTo>
                      <a:pt x="11833" y="2902"/>
                      <a:pt x="11722" y="2956"/>
                      <a:pt x="11691" y="2956"/>
                    </a:cubicBezTo>
                    <a:cubicBezTo>
                      <a:pt x="11691" y="2956"/>
                      <a:pt x="11690" y="2956"/>
                      <a:pt x="11690" y="2956"/>
                    </a:cubicBezTo>
                    <a:lnTo>
                      <a:pt x="11690" y="2956"/>
                    </a:lnTo>
                    <a:cubicBezTo>
                      <a:pt x="12077" y="3248"/>
                      <a:pt x="12416" y="3587"/>
                      <a:pt x="12732" y="3951"/>
                    </a:cubicBezTo>
                    <a:cubicBezTo>
                      <a:pt x="13049" y="4341"/>
                      <a:pt x="13317" y="4756"/>
                      <a:pt x="13537" y="5171"/>
                    </a:cubicBezTo>
                    <a:cubicBezTo>
                      <a:pt x="13561" y="5244"/>
                      <a:pt x="13549" y="5262"/>
                      <a:pt x="13531" y="5262"/>
                    </a:cubicBezTo>
                    <a:cubicBezTo>
                      <a:pt x="13512" y="5262"/>
                      <a:pt x="13488" y="5244"/>
                      <a:pt x="13488" y="5244"/>
                    </a:cubicBezTo>
                    <a:lnTo>
                      <a:pt x="13488" y="5244"/>
                    </a:lnTo>
                    <a:cubicBezTo>
                      <a:pt x="13561" y="5390"/>
                      <a:pt x="13561" y="5293"/>
                      <a:pt x="13610" y="5439"/>
                    </a:cubicBezTo>
                    <a:cubicBezTo>
                      <a:pt x="13610" y="5447"/>
                      <a:pt x="13607" y="5450"/>
                      <a:pt x="13603" y="5450"/>
                    </a:cubicBezTo>
                    <a:cubicBezTo>
                      <a:pt x="13594" y="5450"/>
                      <a:pt x="13577" y="5439"/>
                      <a:pt x="13561" y="5439"/>
                    </a:cubicBezTo>
                    <a:cubicBezTo>
                      <a:pt x="13610" y="5488"/>
                      <a:pt x="13610" y="5561"/>
                      <a:pt x="13634" y="5561"/>
                    </a:cubicBezTo>
                    <a:cubicBezTo>
                      <a:pt x="13610" y="5463"/>
                      <a:pt x="13683" y="5488"/>
                      <a:pt x="13707" y="5439"/>
                    </a:cubicBezTo>
                    <a:lnTo>
                      <a:pt x="13732" y="5512"/>
                    </a:lnTo>
                    <a:cubicBezTo>
                      <a:pt x="13756" y="5561"/>
                      <a:pt x="13781" y="5610"/>
                      <a:pt x="13781" y="5610"/>
                    </a:cubicBezTo>
                    <a:lnTo>
                      <a:pt x="13732" y="5610"/>
                    </a:lnTo>
                    <a:cubicBezTo>
                      <a:pt x="13756" y="5658"/>
                      <a:pt x="13878" y="5683"/>
                      <a:pt x="13927" y="5878"/>
                    </a:cubicBezTo>
                    <a:cubicBezTo>
                      <a:pt x="14049" y="6195"/>
                      <a:pt x="14146" y="6536"/>
                      <a:pt x="14244" y="6878"/>
                    </a:cubicBezTo>
                    <a:cubicBezTo>
                      <a:pt x="14220" y="6878"/>
                      <a:pt x="14195" y="6805"/>
                      <a:pt x="14171" y="6756"/>
                    </a:cubicBezTo>
                    <a:lnTo>
                      <a:pt x="14171" y="6756"/>
                    </a:lnTo>
                    <a:cubicBezTo>
                      <a:pt x="14171" y="6805"/>
                      <a:pt x="14195" y="6854"/>
                      <a:pt x="14195" y="6902"/>
                    </a:cubicBezTo>
                    <a:cubicBezTo>
                      <a:pt x="14195" y="6886"/>
                      <a:pt x="14197" y="6879"/>
                      <a:pt x="14199" y="6879"/>
                    </a:cubicBezTo>
                    <a:cubicBezTo>
                      <a:pt x="14209" y="6879"/>
                      <a:pt x="14234" y="6989"/>
                      <a:pt x="14242" y="6989"/>
                    </a:cubicBezTo>
                    <a:cubicBezTo>
                      <a:pt x="14243" y="6989"/>
                      <a:pt x="14244" y="6985"/>
                      <a:pt x="14244" y="6975"/>
                    </a:cubicBezTo>
                    <a:cubicBezTo>
                      <a:pt x="14341" y="7219"/>
                      <a:pt x="14415" y="7488"/>
                      <a:pt x="14463" y="7756"/>
                    </a:cubicBezTo>
                    <a:cubicBezTo>
                      <a:pt x="14488" y="7756"/>
                      <a:pt x="14854" y="7829"/>
                      <a:pt x="15171" y="7902"/>
                    </a:cubicBezTo>
                    <a:cubicBezTo>
                      <a:pt x="15512" y="8000"/>
                      <a:pt x="15854" y="8097"/>
                      <a:pt x="15902" y="8097"/>
                    </a:cubicBezTo>
                    <a:cubicBezTo>
                      <a:pt x="15902" y="8171"/>
                      <a:pt x="15902" y="8219"/>
                      <a:pt x="15902" y="8292"/>
                    </a:cubicBezTo>
                    <a:cubicBezTo>
                      <a:pt x="15927" y="8195"/>
                      <a:pt x="15927" y="8122"/>
                      <a:pt x="15902" y="8024"/>
                    </a:cubicBezTo>
                    <a:lnTo>
                      <a:pt x="15854" y="8024"/>
                    </a:lnTo>
                    <a:cubicBezTo>
                      <a:pt x="15805" y="7829"/>
                      <a:pt x="15878" y="7975"/>
                      <a:pt x="15854" y="7780"/>
                    </a:cubicBezTo>
                    <a:cubicBezTo>
                      <a:pt x="15878" y="7780"/>
                      <a:pt x="15902" y="7951"/>
                      <a:pt x="15927" y="8097"/>
                    </a:cubicBezTo>
                    <a:cubicBezTo>
                      <a:pt x="15927" y="7951"/>
                      <a:pt x="15927" y="7805"/>
                      <a:pt x="15902" y="7756"/>
                    </a:cubicBezTo>
                    <a:cubicBezTo>
                      <a:pt x="15902" y="7634"/>
                      <a:pt x="15951" y="7756"/>
                      <a:pt x="15927" y="7610"/>
                    </a:cubicBezTo>
                    <a:cubicBezTo>
                      <a:pt x="15878" y="7488"/>
                      <a:pt x="15854" y="7366"/>
                      <a:pt x="15854" y="7219"/>
                    </a:cubicBezTo>
                    <a:cubicBezTo>
                      <a:pt x="15829" y="6927"/>
                      <a:pt x="15707" y="6780"/>
                      <a:pt x="15659" y="6488"/>
                    </a:cubicBezTo>
                    <a:lnTo>
                      <a:pt x="15659" y="6488"/>
                    </a:lnTo>
                    <a:lnTo>
                      <a:pt x="15683" y="6512"/>
                    </a:lnTo>
                    <a:cubicBezTo>
                      <a:pt x="15683" y="6414"/>
                      <a:pt x="15610" y="6195"/>
                      <a:pt x="15561" y="6049"/>
                    </a:cubicBezTo>
                    <a:cubicBezTo>
                      <a:pt x="15561" y="6077"/>
                      <a:pt x="15561" y="6105"/>
                      <a:pt x="15556" y="6105"/>
                    </a:cubicBezTo>
                    <a:cubicBezTo>
                      <a:pt x="15553" y="6105"/>
                      <a:pt x="15547" y="6090"/>
                      <a:pt x="15537" y="6049"/>
                    </a:cubicBezTo>
                    <a:cubicBezTo>
                      <a:pt x="15512" y="5951"/>
                      <a:pt x="15488" y="5854"/>
                      <a:pt x="15463" y="5780"/>
                    </a:cubicBezTo>
                    <a:cubicBezTo>
                      <a:pt x="15439" y="5707"/>
                      <a:pt x="15415" y="5634"/>
                      <a:pt x="15390" y="5536"/>
                    </a:cubicBezTo>
                    <a:lnTo>
                      <a:pt x="15317" y="5415"/>
                    </a:lnTo>
                    <a:cubicBezTo>
                      <a:pt x="15024" y="4732"/>
                      <a:pt x="14683" y="4097"/>
                      <a:pt x="14244" y="3512"/>
                    </a:cubicBezTo>
                    <a:cubicBezTo>
                      <a:pt x="13805" y="2927"/>
                      <a:pt x="13317" y="2390"/>
                      <a:pt x="12756" y="1927"/>
                    </a:cubicBezTo>
                    <a:lnTo>
                      <a:pt x="12781" y="1927"/>
                    </a:lnTo>
                    <a:cubicBezTo>
                      <a:pt x="12195" y="1415"/>
                      <a:pt x="11537" y="1024"/>
                      <a:pt x="10829" y="707"/>
                    </a:cubicBezTo>
                    <a:cubicBezTo>
                      <a:pt x="10122" y="366"/>
                      <a:pt x="9366" y="171"/>
                      <a:pt x="8610" y="98"/>
                    </a:cubicBezTo>
                    <a:cubicBezTo>
                      <a:pt x="8415" y="24"/>
                      <a:pt x="8195" y="0"/>
                      <a:pt x="800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7" name="Google Shape;737;p22"/>
            <p:cNvSpPr/>
            <p:nvPr/>
          </p:nvSpPr>
          <p:spPr>
            <a:xfrm>
              <a:off x="400925" y="3037350"/>
              <a:ext cx="2450" cy="3700"/>
            </a:xfrm>
            <a:custGeom>
              <a:avLst/>
              <a:gdLst/>
              <a:ahLst/>
              <a:cxnLst/>
              <a:rect l="l" t="t" r="r" b="b"/>
              <a:pathLst>
                <a:path w="98" h="148" extrusionOk="0">
                  <a:moveTo>
                    <a:pt x="98" y="1"/>
                  </a:moveTo>
                  <a:lnTo>
                    <a:pt x="98" y="1"/>
                  </a:lnTo>
                  <a:cubicBezTo>
                    <a:pt x="49" y="25"/>
                    <a:pt x="0" y="74"/>
                    <a:pt x="0" y="147"/>
                  </a:cubicBezTo>
                  <a:cubicBezTo>
                    <a:pt x="49" y="98"/>
                    <a:pt x="73" y="50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2"/>
            <p:cNvSpPr/>
            <p:nvPr/>
          </p:nvSpPr>
          <p:spPr>
            <a:xfrm>
              <a:off x="403350" y="3037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2"/>
            <p:cNvSpPr/>
            <p:nvPr/>
          </p:nvSpPr>
          <p:spPr>
            <a:xfrm>
              <a:off x="365550" y="2914800"/>
              <a:ext cx="267700" cy="124800"/>
            </a:xfrm>
            <a:custGeom>
              <a:avLst/>
              <a:gdLst/>
              <a:ahLst/>
              <a:cxnLst/>
              <a:rect l="l" t="t" r="r" b="b"/>
              <a:pathLst>
                <a:path w="10708" h="4992" extrusionOk="0">
                  <a:moveTo>
                    <a:pt x="2206" y="3416"/>
                  </a:moveTo>
                  <a:lnTo>
                    <a:pt x="2206" y="3416"/>
                  </a:lnTo>
                  <a:cubicBezTo>
                    <a:pt x="2205" y="3416"/>
                    <a:pt x="2205" y="3417"/>
                    <a:pt x="2205" y="3418"/>
                  </a:cubicBezTo>
                  <a:lnTo>
                    <a:pt x="2205" y="3418"/>
                  </a:lnTo>
                  <a:cubicBezTo>
                    <a:pt x="2206" y="3417"/>
                    <a:pt x="2207" y="3416"/>
                    <a:pt x="2206" y="3416"/>
                  </a:cubicBezTo>
                  <a:close/>
                  <a:moveTo>
                    <a:pt x="2205" y="3418"/>
                  </a:moveTo>
                  <a:cubicBezTo>
                    <a:pt x="2202" y="3421"/>
                    <a:pt x="2196" y="3427"/>
                    <a:pt x="2196" y="3440"/>
                  </a:cubicBezTo>
                  <a:cubicBezTo>
                    <a:pt x="2198" y="3432"/>
                    <a:pt x="2201" y="3425"/>
                    <a:pt x="2205" y="3418"/>
                  </a:cubicBezTo>
                  <a:close/>
                  <a:moveTo>
                    <a:pt x="1464" y="4757"/>
                  </a:moveTo>
                  <a:lnTo>
                    <a:pt x="1451" y="4807"/>
                  </a:lnTo>
                  <a:lnTo>
                    <a:pt x="1451" y="4807"/>
                  </a:lnTo>
                  <a:cubicBezTo>
                    <a:pt x="1453" y="4778"/>
                    <a:pt x="1448" y="4757"/>
                    <a:pt x="1464" y="4757"/>
                  </a:cubicBezTo>
                  <a:close/>
                  <a:moveTo>
                    <a:pt x="5171" y="1"/>
                  </a:moveTo>
                  <a:cubicBezTo>
                    <a:pt x="5244" y="1"/>
                    <a:pt x="5220" y="25"/>
                    <a:pt x="5171" y="49"/>
                  </a:cubicBezTo>
                  <a:cubicBezTo>
                    <a:pt x="4830" y="74"/>
                    <a:pt x="5147" y="74"/>
                    <a:pt x="4805" y="123"/>
                  </a:cubicBezTo>
                  <a:lnTo>
                    <a:pt x="4610" y="147"/>
                  </a:lnTo>
                  <a:lnTo>
                    <a:pt x="4366" y="220"/>
                  </a:lnTo>
                  <a:cubicBezTo>
                    <a:pt x="4147" y="245"/>
                    <a:pt x="3927" y="318"/>
                    <a:pt x="3683" y="391"/>
                  </a:cubicBezTo>
                  <a:cubicBezTo>
                    <a:pt x="3586" y="415"/>
                    <a:pt x="3464" y="464"/>
                    <a:pt x="3366" y="488"/>
                  </a:cubicBezTo>
                  <a:cubicBezTo>
                    <a:pt x="3244" y="537"/>
                    <a:pt x="3147" y="562"/>
                    <a:pt x="3049" y="610"/>
                  </a:cubicBezTo>
                  <a:cubicBezTo>
                    <a:pt x="2878" y="708"/>
                    <a:pt x="2708" y="781"/>
                    <a:pt x="2635" y="805"/>
                  </a:cubicBezTo>
                  <a:cubicBezTo>
                    <a:pt x="2513" y="952"/>
                    <a:pt x="2269" y="1049"/>
                    <a:pt x="2147" y="1196"/>
                  </a:cubicBezTo>
                  <a:lnTo>
                    <a:pt x="2147" y="1171"/>
                  </a:lnTo>
                  <a:cubicBezTo>
                    <a:pt x="2098" y="1220"/>
                    <a:pt x="2025" y="1293"/>
                    <a:pt x="1903" y="1366"/>
                  </a:cubicBezTo>
                  <a:lnTo>
                    <a:pt x="1561" y="1708"/>
                  </a:lnTo>
                  <a:lnTo>
                    <a:pt x="1220" y="2049"/>
                  </a:lnTo>
                  <a:cubicBezTo>
                    <a:pt x="1147" y="2147"/>
                    <a:pt x="1098" y="2220"/>
                    <a:pt x="1049" y="2318"/>
                  </a:cubicBezTo>
                  <a:lnTo>
                    <a:pt x="1074" y="2293"/>
                  </a:lnTo>
                  <a:lnTo>
                    <a:pt x="1074" y="2293"/>
                  </a:lnTo>
                  <a:cubicBezTo>
                    <a:pt x="976" y="2488"/>
                    <a:pt x="927" y="2415"/>
                    <a:pt x="830" y="2537"/>
                  </a:cubicBezTo>
                  <a:cubicBezTo>
                    <a:pt x="903" y="2562"/>
                    <a:pt x="830" y="2732"/>
                    <a:pt x="805" y="2781"/>
                  </a:cubicBezTo>
                  <a:cubicBezTo>
                    <a:pt x="757" y="2879"/>
                    <a:pt x="708" y="3074"/>
                    <a:pt x="635" y="3244"/>
                  </a:cubicBezTo>
                  <a:lnTo>
                    <a:pt x="610" y="3220"/>
                  </a:lnTo>
                  <a:cubicBezTo>
                    <a:pt x="586" y="3342"/>
                    <a:pt x="464" y="3586"/>
                    <a:pt x="439" y="3659"/>
                  </a:cubicBezTo>
                  <a:cubicBezTo>
                    <a:pt x="391" y="3757"/>
                    <a:pt x="318" y="3879"/>
                    <a:pt x="269" y="4025"/>
                  </a:cubicBezTo>
                  <a:cubicBezTo>
                    <a:pt x="196" y="4171"/>
                    <a:pt x="147" y="4318"/>
                    <a:pt x="147" y="4464"/>
                  </a:cubicBezTo>
                  <a:lnTo>
                    <a:pt x="0" y="4610"/>
                  </a:lnTo>
                  <a:lnTo>
                    <a:pt x="0" y="4635"/>
                  </a:lnTo>
                  <a:cubicBezTo>
                    <a:pt x="171" y="4732"/>
                    <a:pt x="366" y="4830"/>
                    <a:pt x="586" y="4879"/>
                  </a:cubicBezTo>
                  <a:cubicBezTo>
                    <a:pt x="769" y="4940"/>
                    <a:pt x="981" y="4991"/>
                    <a:pt x="1156" y="4991"/>
                  </a:cubicBezTo>
                  <a:cubicBezTo>
                    <a:pt x="1260" y="4991"/>
                    <a:pt x="1351" y="4973"/>
                    <a:pt x="1415" y="4927"/>
                  </a:cubicBezTo>
                  <a:lnTo>
                    <a:pt x="1439" y="4927"/>
                  </a:lnTo>
                  <a:lnTo>
                    <a:pt x="1439" y="4854"/>
                  </a:lnTo>
                  <a:cubicBezTo>
                    <a:pt x="1447" y="4839"/>
                    <a:pt x="1455" y="4833"/>
                    <a:pt x="1461" y="4833"/>
                  </a:cubicBezTo>
                  <a:cubicBezTo>
                    <a:pt x="1477" y="4833"/>
                    <a:pt x="1488" y="4862"/>
                    <a:pt x="1488" y="4879"/>
                  </a:cubicBezTo>
                  <a:cubicBezTo>
                    <a:pt x="1488" y="4854"/>
                    <a:pt x="1513" y="4830"/>
                    <a:pt x="1537" y="4805"/>
                  </a:cubicBezTo>
                  <a:cubicBezTo>
                    <a:pt x="1537" y="4798"/>
                    <a:pt x="1535" y="4795"/>
                    <a:pt x="1531" y="4795"/>
                  </a:cubicBezTo>
                  <a:cubicBezTo>
                    <a:pt x="1523" y="4795"/>
                    <a:pt x="1505" y="4813"/>
                    <a:pt x="1488" y="4830"/>
                  </a:cubicBezTo>
                  <a:cubicBezTo>
                    <a:pt x="1488" y="4781"/>
                    <a:pt x="1488" y="4708"/>
                    <a:pt x="1488" y="4659"/>
                  </a:cubicBezTo>
                  <a:cubicBezTo>
                    <a:pt x="1513" y="4635"/>
                    <a:pt x="1531" y="4635"/>
                    <a:pt x="1546" y="4635"/>
                  </a:cubicBezTo>
                  <a:cubicBezTo>
                    <a:pt x="1561" y="4635"/>
                    <a:pt x="1574" y="4635"/>
                    <a:pt x="1586" y="4610"/>
                  </a:cubicBezTo>
                  <a:cubicBezTo>
                    <a:pt x="1757" y="4196"/>
                    <a:pt x="1952" y="3781"/>
                    <a:pt x="2196" y="3415"/>
                  </a:cubicBezTo>
                  <a:cubicBezTo>
                    <a:pt x="2202" y="3415"/>
                    <a:pt x="2205" y="3415"/>
                    <a:pt x="2206" y="3416"/>
                  </a:cubicBezTo>
                  <a:lnTo>
                    <a:pt x="2206" y="3416"/>
                  </a:lnTo>
                  <a:cubicBezTo>
                    <a:pt x="2257" y="3305"/>
                    <a:pt x="2345" y="3214"/>
                    <a:pt x="2391" y="3122"/>
                  </a:cubicBezTo>
                  <a:lnTo>
                    <a:pt x="2464" y="3122"/>
                  </a:lnTo>
                  <a:cubicBezTo>
                    <a:pt x="2439" y="3122"/>
                    <a:pt x="2561" y="3001"/>
                    <a:pt x="2659" y="2879"/>
                  </a:cubicBezTo>
                  <a:cubicBezTo>
                    <a:pt x="2708" y="2805"/>
                    <a:pt x="2781" y="2757"/>
                    <a:pt x="2830" y="2708"/>
                  </a:cubicBezTo>
                  <a:lnTo>
                    <a:pt x="2952" y="2635"/>
                  </a:lnTo>
                  <a:lnTo>
                    <a:pt x="2927" y="2586"/>
                  </a:lnTo>
                  <a:cubicBezTo>
                    <a:pt x="2960" y="2553"/>
                    <a:pt x="2979" y="2545"/>
                    <a:pt x="2992" y="2545"/>
                  </a:cubicBezTo>
                  <a:cubicBezTo>
                    <a:pt x="3006" y="2545"/>
                    <a:pt x="3014" y="2553"/>
                    <a:pt x="3025" y="2553"/>
                  </a:cubicBezTo>
                  <a:cubicBezTo>
                    <a:pt x="3036" y="2553"/>
                    <a:pt x="3049" y="2545"/>
                    <a:pt x="3074" y="2513"/>
                  </a:cubicBezTo>
                  <a:cubicBezTo>
                    <a:pt x="3049" y="2415"/>
                    <a:pt x="3244" y="2391"/>
                    <a:pt x="3244" y="2342"/>
                  </a:cubicBezTo>
                  <a:cubicBezTo>
                    <a:pt x="3244" y="2342"/>
                    <a:pt x="3266" y="2331"/>
                    <a:pt x="3288" y="2331"/>
                  </a:cubicBezTo>
                  <a:cubicBezTo>
                    <a:pt x="3298" y="2331"/>
                    <a:pt x="3309" y="2334"/>
                    <a:pt x="3317" y="2342"/>
                  </a:cubicBezTo>
                  <a:cubicBezTo>
                    <a:pt x="3317" y="2293"/>
                    <a:pt x="3342" y="2293"/>
                    <a:pt x="3366" y="2269"/>
                  </a:cubicBezTo>
                  <a:cubicBezTo>
                    <a:pt x="3374" y="2261"/>
                    <a:pt x="3377" y="2258"/>
                    <a:pt x="3376" y="2258"/>
                  </a:cubicBezTo>
                  <a:cubicBezTo>
                    <a:pt x="3374" y="2258"/>
                    <a:pt x="3358" y="2269"/>
                    <a:pt x="3342" y="2269"/>
                  </a:cubicBezTo>
                  <a:lnTo>
                    <a:pt x="3415" y="2220"/>
                  </a:lnTo>
                  <a:cubicBezTo>
                    <a:pt x="3439" y="2220"/>
                    <a:pt x="3464" y="2220"/>
                    <a:pt x="3439" y="2244"/>
                  </a:cubicBezTo>
                  <a:cubicBezTo>
                    <a:pt x="3513" y="2196"/>
                    <a:pt x="3610" y="2171"/>
                    <a:pt x="3708" y="2123"/>
                  </a:cubicBezTo>
                  <a:cubicBezTo>
                    <a:pt x="3830" y="2049"/>
                    <a:pt x="3976" y="2001"/>
                    <a:pt x="4122" y="1952"/>
                  </a:cubicBezTo>
                  <a:cubicBezTo>
                    <a:pt x="4195" y="1927"/>
                    <a:pt x="4269" y="1927"/>
                    <a:pt x="4342" y="1903"/>
                  </a:cubicBezTo>
                  <a:cubicBezTo>
                    <a:pt x="4415" y="1879"/>
                    <a:pt x="4488" y="1854"/>
                    <a:pt x="4561" y="1830"/>
                  </a:cubicBezTo>
                  <a:cubicBezTo>
                    <a:pt x="4708" y="1805"/>
                    <a:pt x="4805" y="1781"/>
                    <a:pt x="4878" y="1781"/>
                  </a:cubicBezTo>
                  <a:cubicBezTo>
                    <a:pt x="4854" y="1757"/>
                    <a:pt x="4824" y="1757"/>
                    <a:pt x="4796" y="1757"/>
                  </a:cubicBezTo>
                  <a:cubicBezTo>
                    <a:pt x="4769" y="1757"/>
                    <a:pt x="4744" y="1757"/>
                    <a:pt x="4732" y="1732"/>
                  </a:cubicBezTo>
                  <a:cubicBezTo>
                    <a:pt x="4756" y="1708"/>
                    <a:pt x="4781" y="1708"/>
                    <a:pt x="4799" y="1708"/>
                  </a:cubicBezTo>
                  <a:cubicBezTo>
                    <a:pt x="4817" y="1708"/>
                    <a:pt x="4830" y="1708"/>
                    <a:pt x="4830" y="1684"/>
                  </a:cubicBezTo>
                  <a:cubicBezTo>
                    <a:pt x="4854" y="1720"/>
                    <a:pt x="4891" y="1720"/>
                    <a:pt x="4930" y="1720"/>
                  </a:cubicBezTo>
                  <a:cubicBezTo>
                    <a:pt x="4970" y="1720"/>
                    <a:pt x="5013" y="1720"/>
                    <a:pt x="5049" y="1757"/>
                  </a:cubicBezTo>
                  <a:lnTo>
                    <a:pt x="5049" y="1708"/>
                  </a:lnTo>
                  <a:lnTo>
                    <a:pt x="5074" y="1732"/>
                  </a:lnTo>
                  <a:cubicBezTo>
                    <a:pt x="5220" y="1684"/>
                    <a:pt x="5244" y="1684"/>
                    <a:pt x="5244" y="1684"/>
                  </a:cubicBezTo>
                  <a:lnTo>
                    <a:pt x="5415" y="1684"/>
                  </a:lnTo>
                  <a:cubicBezTo>
                    <a:pt x="5519" y="1684"/>
                    <a:pt x="5588" y="1630"/>
                    <a:pt x="5667" y="1630"/>
                  </a:cubicBezTo>
                  <a:cubicBezTo>
                    <a:pt x="5680" y="1630"/>
                    <a:pt x="5694" y="1631"/>
                    <a:pt x="5708" y="1635"/>
                  </a:cubicBezTo>
                  <a:cubicBezTo>
                    <a:pt x="5708" y="1635"/>
                    <a:pt x="5659" y="1586"/>
                    <a:pt x="5708" y="1586"/>
                  </a:cubicBezTo>
                  <a:cubicBezTo>
                    <a:pt x="5708" y="1591"/>
                    <a:pt x="5713" y="1593"/>
                    <a:pt x="5720" y="1593"/>
                  </a:cubicBezTo>
                  <a:cubicBezTo>
                    <a:pt x="5734" y="1593"/>
                    <a:pt x="5757" y="1588"/>
                    <a:pt x="5775" y="1588"/>
                  </a:cubicBezTo>
                  <a:cubicBezTo>
                    <a:pt x="5792" y="1588"/>
                    <a:pt x="5805" y="1592"/>
                    <a:pt x="5805" y="1610"/>
                  </a:cubicBezTo>
                  <a:cubicBezTo>
                    <a:pt x="5812" y="1617"/>
                    <a:pt x="5824" y="1620"/>
                    <a:pt x="5837" y="1620"/>
                  </a:cubicBezTo>
                  <a:cubicBezTo>
                    <a:pt x="5871" y="1620"/>
                    <a:pt x="5915" y="1600"/>
                    <a:pt x="5905" y="1568"/>
                  </a:cubicBezTo>
                  <a:lnTo>
                    <a:pt x="5905" y="1568"/>
                  </a:lnTo>
                  <a:cubicBezTo>
                    <a:pt x="5921" y="1586"/>
                    <a:pt x="5996" y="1588"/>
                    <a:pt x="5952" y="1610"/>
                  </a:cubicBezTo>
                  <a:cubicBezTo>
                    <a:pt x="5968" y="1610"/>
                    <a:pt x="5995" y="1621"/>
                    <a:pt x="6011" y="1621"/>
                  </a:cubicBezTo>
                  <a:cubicBezTo>
                    <a:pt x="6019" y="1621"/>
                    <a:pt x="6025" y="1618"/>
                    <a:pt x="6025" y="1610"/>
                  </a:cubicBezTo>
                  <a:lnTo>
                    <a:pt x="6000" y="1586"/>
                  </a:lnTo>
                  <a:cubicBezTo>
                    <a:pt x="6084" y="1586"/>
                    <a:pt x="6132" y="1640"/>
                    <a:pt x="6205" y="1640"/>
                  </a:cubicBezTo>
                  <a:cubicBezTo>
                    <a:pt x="6217" y="1640"/>
                    <a:pt x="6230" y="1638"/>
                    <a:pt x="6244" y="1635"/>
                  </a:cubicBezTo>
                  <a:lnTo>
                    <a:pt x="6195" y="1586"/>
                  </a:lnTo>
                  <a:cubicBezTo>
                    <a:pt x="6269" y="1586"/>
                    <a:pt x="6317" y="1635"/>
                    <a:pt x="6317" y="1684"/>
                  </a:cubicBezTo>
                  <a:lnTo>
                    <a:pt x="6269" y="1684"/>
                  </a:lnTo>
                  <a:cubicBezTo>
                    <a:pt x="6342" y="1708"/>
                    <a:pt x="6439" y="1732"/>
                    <a:pt x="6537" y="1732"/>
                  </a:cubicBezTo>
                  <a:lnTo>
                    <a:pt x="6488" y="1732"/>
                  </a:lnTo>
                  <a:cubicBezTo>
                    <a:pt x="6561" y="1732"/>
                    <a:pt x="6610" y="1757"/>
                    <a:pt x="6683" y="1757"/>
                  </a:cubicBezTo>
                  <a:cubicBezTo>
                    <a:pt x="6756" y="1781"/>
                    <a:pt x="6854" y="1805"/>
                    <a:pt x="6952" y="1854"/>
                  </a:cubicBezTo>
                  <a:cubicBezTo>
                    <a:pt x="7147" y="1903"/>
                    <a:pt x="7317" y="2001"/>
                    <a:pt x="7391" y="2025"/>
                  </a:cubicBezTo>
                  <a:lnTo>
                    <a:pt x="7366" y="1952"/>
                  </a:lnTo>
                  <a:lnTo>
                    <a:pt x="7488" y="1976"/>
                  </a:lnTo>
                  <a:cubicBezTo>
                    <a:pt x="7488" y="1976"/>
                    <a:pt x="7395" y="2051"/>
                    <a:pt x="7371" y="2053"/>
                  </a:cubicBezTo>
                  <a:lnTo>
                    <a:pt x="7371" y="2053"/>
                  </a:lnTo>
                  <a:lnTo>
                    <a:pt x="7366" y="2049"/>
                  </a:lnTo>
                  <a:lnTo>
                    <a:pt x="7366" y="2049"/>
                  </a:lnTo>
                  <a:cubicBezTo>
                    <a:pt x="7366" y="2052"/>
                    <a:pt x="7368" y="2053"/>
                    <a:pt x="7370" y="2053"/>
                  </a:cubicBezTo>
                  <a:cubicBezTo>
                    <a:pt x="7371" y="2053"/>
                    <a:pt x="7371" y="2053"/>
                    <a:pt x="7371" y="2053"/>
                  </a:cubicBezTo>
                  <a:lnTo>
                    <a:pt x="7371" y="2053"/>
                  </a:lnTo>
                  <a:lnTo>
                    <a:pt x="7464" y="2123"/>
                  </a:lnTo>
                  <a:lnTo>
                    <a:pt x="7610" y="2220"/>
                  </a:lnTo>
                  <a:cubicBezTo>
                    <a:pt x="7756" y="2318"/>
                    <a:pt x="7878" y="2415"/>
                    <a:pt x="8000" y="2537"/>
                  </a:cubicBezTo>
                  <a:cubicBezTo>
                    <a:pt x="8195" y="2708"/>
                    <a:pt x="8391" y="2927"/>
                    <a:pt x="8537" y="3147"/>
                  </a:cubicBezTo>
                  <a:cubicBezTo>
                    <a:pt x="8551" y="3191"/>
                    <a:pt x="8531" y="3200"/>
                    <a:pt x="8512" y="3200"/>
                  </a:cubicBezTo>
                  <a:cubicBezTo>
                    <a:pt x="8500" y="3200"/>
                    <a:pt x="8488" y="3196"/>
                    <a:pt x="8488" y="3196"/>
                  </a:cubicBezTo>
                  <a:lnTo>
                    <a:pt x="8488" y="3196"/>
                  </a:lnTo>
                  <a:cubicBezTo>
                    <a:pt x="8512" y="3232"/>
                    <a:pt x="8525" y="3232"/>
                    <a:pt x="8537" y="3232"/>
                  </a:cubicBezTo>
                  <a:cubicBezTo>
                    <a:pt x="8549" y="3232"/>
                    <a:pt x="8561" y="3232"/>
                    <a:pt x="8586" y="3269"/>
                  </a:cubicBezTo>
                  <a:cubicBezTo>
                    <a:pt x="8586" y="3277"/>
                    <a:pt x="8583" y="3280"/>
                    <a:pt x="8578" y="3280"/>
                  </a:cubicBezTo>
                  <a:cubicBezTo>
                    <a:pt x="8569" y="3280"/>
                    <a:pt x="8553" y="3269"/>
                    <a:pt x="8537" y="3269"/>
                  </a:cubicBezTo>
                  <a:cubicBezTo>
                    <a:pt x="8537" y="3269"/>
                    <a:pt x="8586" y="3342"/>
                    <a:pt x="8586" y="3342"/>
                  </a:cubicBezTo>
                  <a:cubicBezTo>
                    <a:pt x="8610" y="3318"/>
                    <a:pt x="8634" y="3269"/>
                    <a:pt x="8659" y="3244"/>
                  </a:cubicBezTo>
                  <a:lnTo>
                    <a:pt x="8708" y="3318"/>
                  </a:lnTo>
                  <a:lnTo>
                    <a:pt x="8683" y="3342"/>
                  </a:lnTo>
                  <a:cubicBezTo>
                    <a:pt x="8683" y="3366"/>
                    <a:pt x="8805" y="3342"/>
                    <a:pt x="8830" y="3440"/>
                  </a:cubicBezTo>
                  <a:cubicBezTo>
                    <a:pt x="8878" y="3562"/>
                    <a:pt x="8927" y="3610"/>
                    <a:pt x="8951" y="3708"/>
                  </a:cubicBezTo>
                  <a:cubicBezTo>
                    <a:pt x="9000" y="3781"/>
                    <a:pt x="9025" y="3854"/>
                    <a:pt x="9049" y="3952"/>
                  </a:cubicBezTo>
                  <a:cubicBezTo>
                    <a:pt x="9049" y="3952"/>
                    <a:pt x="9025" y="3927"/>
                    <a:pt x="9000" y="3903"/>
                  </a:cubicBezTo>
                  <a:cubicBezTo>
                    <a:pt x="9000" y="3927"/>
                    <a:pt x="9000" y="3952"/>
                    <a:pt x="9000" y="3976"/>
                  </a:cubicBezTo>
                  <a:cubicBezTo>
                    <a:pt x="9005" y="3966"/>
                    <a:pt x="9010" y="3962"/>
                    <a:pt x="9015" y="3962"/>
                  </a:cubicBezTo>
                  <a:cubicBezTo>
                    <a:pt x="9031" y="3962"/>
                    <a:pt x="9045" y="4004"/>
                    <a:pt x="9048" y="4004"/>
                  </a:cubicBezTo>
                  <a:cubicBezTo>
                    <a:pt x="9049" y="4004"/>
                    <a:pt x="9049" y="4003"/>
                    <a:pt x="9049" y="4001"/>
                  </a:cubicBezTo>
                  <a:cubicBezTo>
                    <a:pt x="9098" y="4049"/>
                    <a:pt x="9147" y="4098"/>
                    <a:pt x="9147" y="4171"/>
                  </a:cubicBezTo>
                  <a:cubicBezTo>
                    <a:pt x="9147" y="4244"/>
                    <a:pt x="9171" y="4318"/>
                    <a:pt x="9220" y="4366"/>
                  </a:cubicBezTo>
                  <a:cubicBezTo>
                    <a:pt x="9439" y="4366"/>
                    <a:pt x="9683" y="4391"/>
                    <a:pt x="9903" y="4440"/>
                  </a:cubicBezTo>
                  <a:cubicBezTo>
                    <a:pt x="10244" y="4488"/>
                    <a:pt x="10561" y="4586"/>
                    <a:pt x="10610" y="4586"/>
                  </a:cubicBezTo>
                  <a:cubicBezTo>
                    <a:pt x="10610" y="4635"/>
                    <a:pt x="10610" y="4683"/>
                    <a:pt x="10610" y="4732"/>
                  </a:cubicBezTo>
                  <a:cubicBezTo>
                    <a:pt x="10634" y="4683"/>
                    <a:pt x="10634" y="4610"/>
                    <a:pt x="10634" y="4537"/>
                  </a:cubicBezTo>
                  <a:lnTo>
                    <a:pt x="10586" y="4537"/>
                  </a:lnTo>
                  <a:cubicBezTo>
                    <a:pt x="10561" y="4391"/>
                    <a:pt x="10610" y="4513"/>
                    <a:pt x="10610" y="4366"/>
                  </a:cubicBezTo>
                  <a:cubicBezTo>
                    <a:pt x="10634" y="4366"/>
                    <a:pt x="10659" y="4488"/>
                    <a:pt x="10659" y="4610"/>
                  </a:cubicBezTo>
                  <a:cubicBezTo>
                    <a:pt x="10659" y="4488"/>
                    <a:pt x="10683" y="4391"/>
                    <a:pt x="10634" y="4342"/>
                  </a:cubicBezTo>
                  <a:cubicBezTo>
                    <a:pt x="10634" y="4293"/>
                    <a:pt x="10647" y="4293"/>
                    <a:pt x="10662" y="4293"/>
                  </a:cubicBezTo>
                  <a:cubicBezTo>
                    <a:pt x="10677" y="4293"/>
                    <a:pt x="10695" y="4293"/>
                    <a:pt x="10708" y="4244"/>
                  </a:cubicBezTo>
                  <a:cubicBezTo>
                    <a:pt x="10659" y="4147"/>
                    <a:pt x="10634" y="4049"/>
                    <a:pt x="10634" y="3952"/>
                  </a:cubicBezTo>
                  <a:cubicBezTo>
                    <a:pt x="10634" y="3903"/>
                    <a:pt x="10610" y="3854"/>
                    <a:pt x="10610" y="3805"/>
                  </a:cubicBezTo>
                  <a:cubicBezTo>
                    <a:pt x="10586" y="3757"/>
                    <a:pt x="10561" y="3732"/>
                    <a:pt x="10561" y="3683"/>
                  </a:cubicBezTo>
                  <a:cubicBezTo>
                    <a:pt x="10512" y="3610"/>
                    <a:pt x="10464" y="3537"/>
                    <a:pt x="10464" y="3440"/>
                  </a:cubicBezTo>
                  <a:lnTo>
                    <a:pt x="10464" y="3440"/>
                  </a:lnTo>
                  <a:lnTo>
                    <a:pt x="10488" y="3464"/>
                  </a:lnTo>
                  <a:cubicBezTo>
                    <a:pt x="10488" y="3391"/>
                    <a:pt x="10390" y="3269"/>
                    <a:pt x="10366" y="3147"/>
                  </a:cubicBezTo>
                  <a:cubicBezTo>
                    <a:pt x="10366" y="3174"/>
                    <a:pt x="10366" y="3193"/>
                    <a:pt x="10362" y="3193"/>
                  </a:cubicBezTo>
                  <a:cubicBezTo>
                    <a:pt x="10359" y="3193"/>
                    <a:pt x="10353" y="3180"/>
                    <a:pt x="10342" y="3147"/>
                  </a:cubicBezTo>
                  <a:cubicBezTo>
                    <a:pt x="10293" y="3025"/>
                    <a:pt x="10244" y="2952"/>
                    <a:pt x="10220" y="2854"/>
                  </a:cubicBezTo>
                  <a:lnTo>
                    <a:pt x="10122" y="2781"/>
                  </a:lnTo>
                  <a:cubicBezTo>
                    <a:pt x="9903" y="2391"/>
                    <a:pt x="9634" y="2025"/>
                    <a:pt x="9317" y="1708"/>
                  </a:cubicBezTo>
                  <a:cubicBezTo>
                    <a:pt x="9220" y="1610"/>
                    <a:pt x="9122" y="1513"/>
                    <a:pt x="9000" y="1415"/>
                  </a:cubicBezTo>
                  <a:lnTo>
                    <a:pt x="8708" y="1171"/>
                  </a:lnTo>
                  <a:cubicBezTo>
                    <a:pt x="8537" y="1049"/>
                    <a:pt x="8366" y="927"/>
                    <a:pt x="8293" y="854"/>
                  </a:cubicBezTo>
                  <a:cubicBezTo>
                    <a:pt x="7878" y="586"/>
                    <a:pt x="7464" y="391"/>
                    <a:pt x="7025" y="220"/>
                  </a:cubicBezTo>
                  <a:lnTo>
                    <a:pt x="6634" y="98"/>
                  </a:lnTo>
                  <a:lnTo>
                    <a:pt x="6220" y="25"/>
                  </a:lnTo>
                  <a:cubicBezTo>
                    <a:pt x="6110" y="13"/>
                    <a:pt x="5994" y="7"/>
                    <a:pt x="5878" y="7"/>
                  </a:cubicBezTo>
                  <a:cubicBezTo>
                    <a:pt x="5763" y="7"/>
                    <a:pt x="5647" y="13"/>
                    <a:pt x="5537" y="25"/>
                  </a:cubicBezTo>
                  <a:cubicBezTo>
                    <a:pt x="5415" y="1"/>
                    <a:pt x="5293" y="1"/>
                    <a:pt x="5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0" name="Google Shape;740;p22"/>
          <p:cNvSpPr/>
          <p:nvPr/>
        </p:nvSpPr>
        <p:spPr>
          <a:xfrm rot="-930227">
            <a:off x="8332310" y="4315733"/>
            <a:ext cx="1256976" cy="1349522"/>
          </a:xfrm>
          <a:custGeom>
            <a:avLst/>
            <a:gdLst/>
            <a:ahLst/>
            <a:cxnLst/>
            <a:rect l="l" t="t" r="r" b="b"/>
            <a:pathLst>
              <a:path w="11567" h="12418" extrusionOk="0">
                <a:moveTo>
                  <a:pt x="4932" y="0"/>
                </a:moveTo>
                <a:cubicBezTo>
                  <a:pt x="3549" y="0"/>
                  <a:pt x="2130" y="837"/>
                  <a:pt x="903" y="2983"/>
                </a:cubicBezTo>
                <a:cubicBezTo>
                  <a:pt x="903" y="2983"/>
                  <a:pt x="0" y="10983"/>
                  <a:pt x="3878" y="12154"/>
                </a:cubicBezTo>
                <a:cubicBezTo>
                  <a:pt x="4466" y="12336"/>
                  <a:pt x="5036" y="12417"/>
                  <a:pt x="5581" y="12417"/>
                </a:cubicBezTo>
                <a:cubicBezTo>
                  <a:pt x="8611" y="12417"/>
                  <a:pt x="10870" y="9905"/>
                  <a:pt x="11098" y="8252"/>
                </a:cubicBezTo>
                <a:cubicBezTo>
                  <a:pt x="11567" y="5141"/>
                  <a:pt x="8359" y="0"/>
                  <a:pt x="493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1" name="Google Shape;741;p22"/>
          <p:cNvGrpSpPr/>
          <p:nvPr/>
        </p:nvGrpSpPr>
        <p:grpSpPr>
          <a:xfrm rot="-930213">
            <a:off x="7868686" y="4230004"/>
            <a:ext cx="1209286" cy="1520974"/>
            <a:chOff x="632000" y="3011150"/>
            <a:chExt cx="212225" cy="266925"/>
          </a:xfrm>
        </p:grpSpPr>
        <p:sp>
          <p:nvSpPr>
            <p:cNvPr id="742" name="Google Shape;742;p22"/>
            <p:cNvSpPr/>
            <p:nvPr/>
          </p:nvSpPr>
          <p:spPr>
            <a:xfrm>
              <a:off x="767375" y="3031875"/>
              <a:ext cx="25" cy="3675"/>
            </a:xfrm>
            <a:custGeom>
              <a:avLst/>
              <a:gdLst/>
              <a:ahLst/>
              <a:cxnLst/>
              <a:rect l="l" t="t" r="r" b="b"/>
              <a:pathLst>
                <a:path w="1" h="147" extrusionOk="0">
                  <a:moveTo>
                    <a:pt x="0" y="147"/>
                  </a:moveTo>
                  <a:lnTo>
                    <a:pt x="0" y="0"/>
                  </a:lnTo>
                  <a:cubicBezTo>
                    <a:pt x="0" y="49"/>
                    <a:pt x="0" y="98"/>
                    <a:pt x="0" y="1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2"/>
            <p:cNvSpPr/>
            <p:nvPr/>
          </p:nvSpPr>
          <p:spPr>
            <a:xfrm>
              <a:off x="701525" y="3033700"/>
              <a:ext cx="25" cy="3075"/>
            </a:xfrm>
            <a:custGeom>
              <a:avLst/>
              <a:gdLst/>
              <a:ahLst/>
              <a:cxnLst/>
              <a:rect l="l" t="t" r="r" b="b"/>
              <a:pathLst>
                <a:path w="1" h="123" extrusionOk="0">
                  <a:moveTo>
                    <a:pt x="0" y="123"/>
                  </a:moveTo>
                  <a:lnTo>
                    <a:pt x="0" y="1"/>
                  </a:lnTo>
                  <a:cubicBezTo>
                    <a:pt x="0" y="49"/>
                    <a:pt x="0" y="74"/>
                    <a:pt x="0" y="1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2"/>
            <p:cNvSpPr/>
            <p:nvPr/>
          </p:nvSpPr>
          <p:spPr>
            <a:xfrm>
              <a:off x="632000" y="3030050"/>
              <a:ext cx="25" cy="1850"/>
            </a:xfrm>
            <a:custGeom>
              <a:avLst/>
              <a:gdLst/>
              <a:ahLst/>
              <a:cxnLst/>
              <a:rect l="l" t="t" r="r" b="b"/>
              <a:pathLst>
                <a:path w="1" h="74" extrusionOk="0">
                  <a:moveTo>
                    <a:pt x="1" y="73"/>
                  </a:moveTo>
                  <a:lnTo>
                    <a:pt x="1" y="0"/>
                  </a:lnTo>
                  <a:cubicBezTo>
                    <a:pt x="1" y="25"/>
                    <a:pt x="1" y="49"/>
                    <a:pt x="1" y="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2"/>
            <p:cNvSpPr/>
            <p:nvPr/>
          </p:nvSpPr>
          <p:spPr>
            <a:xfrm>
              <a:off x="649075" y="3150175"/>
              <a:ext cx="650" cy="1850"/>
            </a:xfrm>
            <a:custGeom>
              <a:avLst/>
              <a:gdLst/>
              <a:ahLst/>
              <a:cxnLst/>
              <a:rect l="l" t="t" r="r" b="b"/>
              <a:pathLst>
                <a:path w="26" h="74" extrusionOk="0">
                  <a:moveTo>
                    <a:pt x="25" y="0"/>
                  </a:moveTo>
                  <a:cubicBezTo>
                    <a:pt x="1" y="0"/>
                    <a:pt x="1" y="49"/>
                    <a:pt x="1" y="73"/>
                  </a:cubicBezTo>
                  <a:cubicBezTo>
                    <a:pt x="1" y="49"/>
                    <a:pt x="25" y="24"/>
                    <a:pt x="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2"/>
            <p:cNvSpPr/>
            <p:nvPr/>
          </p:nvSpPr>
          <p:spPr>
            <a:xfrm>
              <a:off x="649075" y="3152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2"/>
            <p:cNvSpPr/>
            <p:nvPr/>
          </p:nvSpPr>
          <p:spPr>
            <a:xfrm>
              <a:off x="646025" y="3144675"/>
              <a:ext cx="48800" cy="52925"/>
            </a:xfrm>
            <a:custGeom>
              <a:avLst/>
              <a:gdLst/>
              <a:ahLst/>
              <a:cxnLst/>
              <a:rect l="l" t="t" r="r" b="b"/>
              <a:pathLst>
                <a:path w="1952" h="2117" extrusionOk="0">
                  <a:moveTo>
                    <a:pt x="1049" y="0"/>
                  </a:moveTo>
                  <a:lnTo>
                    <a:pt x="635" y="98"/>
                  </a:lnTo>
                  <a:cubicBezTo>
                    <a:pt x="586" y="147"/>
                    <a:pt x="562" y="220"/>
                    <a:pt x="537" y="293"/>
                  </a:cubicBezTo>
                  <a:cubicBezTo>
                    <a:pt x="537" y="293"/>
                    <a:pt x="537" y="293"/>
                    <a:pt x="537" y="318"/>
                  </a:cubicBezTo>
                  <a:cubicBezTo>
                    <a:pt x="447" y="287"/>
                    <a:pt x="347" y="267"/>
                    <a:pt x="267" y="267"/>
                  </a:cubicBezTo>
                  <a:cubicBezTo>
                    <a:pt x="217" y="267"/>
                    <a:pt x="175" y="275"/>
                    <a:pt x="147" y="293"/>
                  </a:cubicBezTo>
                  <a:lnTo>
                    <a:pt x="147" y="318"/>
                  </a:lnTo>
                  <a:cubicBezTo>
                    <a:pt x="123" y="342"/>
                    <a:pt x="147" y="366"/>
                    <a:pt x="123" y="366"/>
                  </a:cubicBezTo>
                  <a:cubicBezTo>
                    <a:pt x="123" y="391"/>
                    <a:pt x="123" y="391"/>
                    <a:pt x="123" y="415"/>
                  </a:cubicBezTo>
                  <a:cubicBezTo>
                    <a:pt x="123" y="440"/>
                    <a:pt x="110" y="440"/>
                    <a:pt x="98" y="440"/>
                  </a:cubicBezTo>
                  <a:cubicBezTo>
                    <a:pt x="86" y="440"/>
                    <a:pt x="74" y="440"/>
                    <a:pt x="74" y="464"/>
                  </a:cubicBezTo>
                  <a:cubicBezTo>
                    <a:pt x="25" y="683"/>
                    <a:pt x="1" y="927"/>
                    <a:pt x="1" y="1147"/>
                  </a:cubicBezTo>
                  <a:cubicBezTo>
                    <a:pt x="25" y="1220"/>
                    <a:pt x="25" y="1293"/>
                    <a:pt x="50" y="1366"/>
                  </a:cubicBezTo>
                  <a:cubicBezTo>
                    <a:pt x="50" y="1391"/>
                    <a:pt x="50" y="1391"/>
                    <a:pt x="50" y="1415"/>
                  </a:cubicBezTo>
                  <a:cubicBezTo>
                    <a:pt x="50" y="1415"/>
                    <a:pt x="98" y="1513"/>
                    <a:pt x="147" y="1635"/>
                  </a:cubicBezTo>
                  <a:cubicBezTo>
                    <a:pt x="196" y="1708"/>
                    <a:pt x="245" y="1781"/>
                    <a:pt x="293" y="1854"/>
                  </a:cubicBezTo>
                  <a:lnTo>
                    <a:pt x="318" y="1854"/>
                  </a:lnTo>
                  <a:cubicBezTo>
                    <a:pt x="415" y="1927"/>
                    <a:pt x="318" y="1903"/>
                    <a:pt x="415" y="1976"/>
                  </a:cubicBezTo>
                  <a:cubicBezTo>
                    <a:pt x="440" y="1976"/>
                    <a:pt x="489" y="2000"/>
                    <a:pt x="513" y="2025"/>
                  </a:cubicBezTo>
                  <a:cubicBezTo>
                    <a:pt x="537" y="2049"/>
                    <a:pt x="562" y="2049"/>
                    <a:pt x="610" y="2074"/>
                  </a:cubicBezTo>
                  <a:cubicBezTo>
                    <a:pt x="610" y="2074"/>
                    <a:pt x="659" y="2098"/>
                    <a:pt x="635" y="2098"/>
                  </a:cubicBezTo>
                  <a:cubicBezTo>
                    <a:pt x="635" y="2106"/>
                    <a:pt x="640" y="2109"/>
                    <a:pt x="649" y="2109"/>
                  </a:cubicBezTo>
                  <a:cubicBezTo>
                    <a:pt x="667" y="2109"/>
                    <a:pt x="700" y="2098"/>
                    <a:pt x="732" y="2098"/>
                  </a:cubicBezTo>
                  <a:cubicBezTo>
                    <a:pt x="757" y="2098"/>
                    <a:pt x="732" y="2098"/>
                    <a:pt x="732" y="2074"/>
                  </a:cubicBezTo>
                  <a:lnTo>
                    <a:pt x="806" y="2074"/>
                  </a:lnTo>
                  <a:cubicBezTo>
                    <a:pt x="822" y="2074"/>
                    <a:pt x="827" y="2096"/>
                    <a:pt x="822" y="2103"/>
                  </a:cubicBezTo>
                  <a:lnTo>
                    <a:pt x="822" y="2103"/>
                  </a:lnTo>
                  <a:cubicBezTo>
                    <a:pt x="816" y="2101"/>
                    <a:pt x="811" y="2100"/>
                    <a:pt x="806" y="2098"/>
                  </a:cubicBezTo>
                  <a:lnTo>
                    <a:pt x="806" y="2098"/>
                  </a:lnTo>
                  <a:cubicBezTo>
                    <a:pt x="810" y="2103"/>
                    <a:pt x="814" y="2105"/>
                    <a:pt x="817" y="2105"/>
                  </a:cubicBezTo>
                  <a:cubicBezTo>
                    <a:pt x="819" y="2105"/>
                    <a:pt x="821" y="2104"/>
                    <a:pt x="822" y="2103"/>
                  </a:cubicBezTo>
                  <a:lnTo>
                    <a:pt x="822" y="2103"/>
                  </a:lnTo>
                  <a:cubicBezTo>
                    <a:pt x="854" y="2112"/>
                    <a:pt x="891" y="2116"/>
                    <a:pt x="928" y="2116"/>
                  </a:cubicBezTo>
                  <a:cubicBezTo>
                    <a:pt x="970" y="2116"/>
                    <a:pt x="1013" y="2110"/>
                    <a:pt x="1049" y="2098"/>
                  </a:cubicBezTo>
                  <a:cubicBezTo>
                    <a:pt x="1171" y="2074"/>
                    <a:pt x="1269" y="2049"/>
                    <a:pt x="1367" y="2000"/>
                  </a:cubicBezTo>
                  <a:cubicBezTo>
                    <a:pt x="1537" y="1903"/>
                    <a:pt x="1684" y="1781"/>
                    <a:pt x="1781" y="1610"/>
                  </a:cubicBezTo>
                  <a:cubicBezTo>
                    <a:pt x="1757" y="1610"/>
                    <a:pt x="1732" y="1683"/>
                    <a:pt x="1708" y="1683"/>
                  </a:cubicBezTo>
                  <a:cubicBezTo>
                    <a:pt x="1708" y="1635"/>
                    <a:pt x="1757" y="1635"/>
                    <a:pt x="1757" y="1586"/>
                  </a:cubicBezTo>
                  <a:cubicBezTo>
                    <a:pt x="1757" y="1561"/>
                    <a:pt x="1806" y="1513"/>
                    <a:pt x="1854" y="1513"/>
                  </a:cubicBezTo>
                  <a:lnTo>
                    <a:pt x="1854" y="1488"/>
                  </a:lnTo>
                  <a:lnTo>
                    <a:pt x="1879" y="1464"/>
                  </a:lnTo>
                  <a:cubicBezTo>
                    <a:pt x="1903" y="1366"/>
                    <a:pt x="1903" y="1342"/>
                    <a:pt x="1928" y="1342"/>
                  </a:cubicBezTo>
                  <a:cubicBezTo>
                    <a:pt x="1928" y="1293"/>
                    <a:pt x="1952" y="1269"/>
                    <a:pt x="1952" y="1220"/>
                  </a:cubicBezTo>
                  <a:cubicBezTo>
                    <a:pt x="1952" y="1147"/>
                    <a:pt x="1952" y="1074"/>
                    <a:pt x="1952" y="1000"/>
                  </a:cubicBezTo>
                  <a:cubicBezTo>
                    <a:pt x="1952" y="1000"/>
                    <a:pt x="1952" y="1011"/>
                    <a:pt x="1945" y="1011"/>
                  </a:cubicBezTo>
                  <a:cubicBezTo>
                    <a:pt x="1941" y="1011"/>
                    <a:pt x="1936" y="1009"/>
                    <a:pt x="1928" y="1000"/>
                  </a:cubicBezTo>
                  <a:cubicBezTo>
                    <a:pt x="1903" y="976"/>
                    <a:pt x="1903" y="927"/>
                    <a:pt x="1928" y="903"/>
                  </a:cubicBezTo>
                  <a:cubicBezTo>
                    <a:pt x="1949" y="903"/>
                    <a:pt x="1913" y="826"/>
                    <a:pt x="1888" y="826"/>
                  </a:cubicBezTo>
                  <a:cubicBezTo>
                    <a:pt x="1884" y="826"/>
                    <a:pt x="1881" y="827"/>
                    <a:pt x="1879" y="830"/>
                  </a:cubicBezTo>
                  <a:cubicBezTo>
                    <a:pt x="1879" y="830"/>
                    <a:pt x="1879" y="767"/>
                    <a:pt x="1891" y="767"/>
                  </a:cubicBezTo>
                  <a:cubicBezTo>
                    <a:pt x="1894" y="767"/>
                    <a:pt x="1898" y="771"/>
                    <a:pt x="1903" y="781"/>
                  </a:cubicBezTo>
                  <a:cubicBezTo>
                    <a:pt x="1903" y="757"/>
                    <a:pt x="1879" y="732"/>
                    <a:pt x="1879" y="732"/>
                  </a:cubicBezTo>
                  <a:lnTo>
                    <a:pt x="1879" y="781"/>
                  </a:lnTo>
                  <a:cubicBezTo>
                    <a:pt x="1830" y="683"/>
                    <a:pt x="1830" y="635"/>
                    <a:pt x="1806" y="610"/>
                  </a:cubicBezTo>
                  <a:lnTo>
                    <a:pt x="1806" y="635"/>
                  </a:lnTo>
                  <a:cubicBezTo>
                    <a:pt x="1781" y="586"/>
                    <a:pt x="1757" y="561"/>
                    <a:pt x="1757" y="537"/>
                  </a:cubicBezTo>
                  <a:lnTo>
                    <a:pt x="1757" y="537"/>
                  </a:lnTo>
                  <a:lnTo>
                    <a:pt x="1806" y="561"/>
                  </a:lnTo>
                  <a:cubicBezTo>
                    <a:pt x="1757" y="513"/>
                    <a:pt x="1732" y="464"/>
                    <a:pt x="1684" y="415"/>
                  </a:cubicBezTo>
                  <a:lnTo>
                    <a:pt x="1684" y="440"/>
                  </a:lnTo>
                  <a:cubicBezTo>
                    <a:pt x="1635" y="415"/>
                    <a:pt x="1562" y="318"/>
                    <a:pt x="1464" y="269"/>
                  </a:cubicBezTo>
                  <a:cubicBezTo>
                    <a:pt x="1391" y="196"/>
                    <a:pt x="1318" y="171"/>
                    <a:pt x="1245" y="147"/>
                  </a:cubicBezTo>
                  <a:lnTo>
                    <a:pt x="1245" y="171"/>
                  </a:lnTo>
                  <a:lnTo>
                    <a:pt x="1196" y="147"/>
                  </a:lnTo>
                  <a:cubicBezTo>
                    <a:pt x="1196" y="147"/>
                    <a:pt x="1245" y="122"/>
                    <a:pt x="1245" y="122"/>
                  </a:cubicBezTo>
                  <a:cubicBezTo>
                    <a:pt x="1245" y="122"/>
                    <a:pt x="1147" y="49"/>
                    <a:pt x="10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2"/>
            <p:cNvSpPr/>
            <p:nvPr/>
          </p:nvSpPr>
          <p:spPr>
            <a:xfrm>
              <a:off x="798475" y="3083700"/>
              <a:ext cx="45750" cy="48200"/>
            </a:xfrm>
            <a:custGeom>
              <a:avLst/>
              <a:gdLst/>
              <a:ahLst/>
              <a:cxnLst/>
              <a:rect l="l" t="t" r="r" b="b"/>
              <a:pathLst>
                <a:path w="1830" h="1928" extrusionOk="0">
                  <a:moveTo>
                    <a:pt x="927" y="1"/>
                  </a:moveTo>
                  <a:lnTo>
                    <a:pt x="512" y="25"/>
                  </a:lnTo>
                  <a:lnTo>
                    <a:pt x="439" y="98"/>
                  </a:lnTo>
                  <a:lnTo>
                    <a:pt x="390" y="98"/>
                  </a:lnTo>
                  <a:cubicBezTo>
                    <a:pt x="366" y="98"/>
                    <a:pt x="342" y="122"/>
                    <a:pt x="317" y="122"/>
                  </a:cubicBezTo>
                  <a:lnTo>
                    <a:pt x="244" y="171"/>
                  </a:lnTo>
                  <a:cubicBezTo>
                    <a:pt x="206" y="190"/>
                    <a:pt x="182" y="210"/>
                    <a:pt x="162" y="229"/>
                  </a:cubicBezTo>
                  <a:lnTo>
                    <a:pt x="162" y="229"/>
                  </a:lnTo>
                  <a:cubicBezTo>
                    <a:pt x="165" y="226"/>
                    <a:pt x="168" y="223"/>
                    <a:pt x="171" y="220"/>
                  </a:cubicBezTo>
                  <a:lnTo>
                    <a:pt x="171" y="220"/>
                  </a:lnTo>
                  <a:lnTo>
                    <a:pt x="146" y="244"/>
                  </a:lnTo>
                  <a:cubicBezTo>
                    <a:pt x="152" y="239"/>
                    <a:pt x="157" y="234"/>
                    <a:pt x="162" y="229"/>
                  </a:cubicBezTo>
                  <a:lnTo>
                    <a:pt x="162" y="229"/>
                  </a:lnTo>
                  <a:cubicBezTo>
                    <a:pt x="96" y="299"/>
                    <a:pt x="72" y="369"/>
                    <a:pt x="49" y="440"/>
                  </a:cubicBezTo>
                  <a:cubicBezTo>
                    <a:pt x="49" y="464"/>
                    <a:pt x="25" y="488"/>
                    <a:pt x="0" y="513"/>
                  </a:cubicBezTo>
                  <a:lnTo>
                    <a:pt x="0" y="561"/>
                  </a:lnTo>
                  <a:lnTo>
                    <a:pt x="0" y="610"/>
                  </a:lnTo>
                  <a:cubicBezTo>
                    <a:pt x="0" y="610"/>
                    <a:pt x="49" y="635"/>
                    <a:pt x="49" y="683"/>
                  </a:cubicBezTo>
                  <a:cubicBezTo>
                    <a:pt x="73" y="708"/>
                    <a:pt x="73" y="732"/>
                    <a:pt x="98" y="757"/>
                  </a:cubicBezTo>
                  <a:cubicBezTo>
                    <a:pt x="73" y="903"/>
                    <a:pt x="98" y="1049"/>
                    <a:pt x="146" y="1196"/>
                  </a:cubicBezTo>
                  <a:cubicBezTo>
                    <a:pt x="171" y="1342"/>
                    <a:pt x="244" y="1464"/>
                    <a:pt x="317" y="1561"/>
                  </a:cubicBezTo>
                  <a:cubicBezTo>
                    <a:pt x="415" y="1708"/>
                    <a:pt x="561" y="1830"/>
                    <a:pt x="707" y="1927"/>
                  </a:cubicBezTo>
                  <a:lnTo>
                    <a:pt x="1146" y="1927"/>
                  </a:lnTo>
                  <a:cubicBezTo>
                    <a:pt x="1244" y="1854"/>
                    <a:pt x="1317" y="1781"/>
                    <a:pt x="1390" y="1732"/>
                  </a:cubicBezTo>
                  <a:cubicBezTo>
                    <a:pt x="1464" y="1708"/>
                    <a:pt x="1512" y="1659"/>
                    <a:pt x="1561" y="1586"/>
                  </a:cubicBezTo>
                  <a:lnTo>
                    <a:pt x="1561" y="1586"/>
                  </a:lnTo>
                  <a:cubicBezTo>
                    <a:pt x="1553" y="1594"/>
                    <a:pt x="1548" y="1597"/>
                    <a:pt x="1545" y="1597"/>
                  </a:cubicBezTo>
                  <a:cubicBezTo>
                    <a:pt x="1539" y="1597"/>
                    <a:pt x="1545" y="1586"/>
                    <a:pt x="1561" y="1586"/>
                  </a:cubicBezTo>
                  <a:cubicBezTo>
                    <a:pt x="1585" y="1561"/>
                    <a:pt x="1634" y="1513"/>
                    <a:pt x="1634" y="1513"/>
                  </a:cubicBezTo>
                  <a:cubicBezTo>
                    <a:pt x="1634" y="1513"/>
                    <a:pt x="1634" y="1513"/>
                    <a:pt x="1683" y="1415"/>
                  </a:cubicBezTo>
                  <a:cubicBezTo>
                    <a:pt x="1707" y="1391"/>
                    <a:pt x="1707" y="1342"/>
                    <a:pt x="1732" y="1318"/>
                  </a:cubicBezTo>
                  <a:cubicBezTo>
                    <a:pt x="1756" y="1269"/>
                    <a:pt x="1781" y="1196"/>
                    <a:pt x="1805" y="1147"/>
                  </a:cubicBezTo>
                  <a:cubicBezTo>
                    <a:pt x="1829" y="1001"/>
                    <a:pt x="1829" y="854"/>
                    <a:pt x="1781" y="708"/>
                  </a:cubicBezTo>
                  <a:cubicBezTo>
                    <a:pt x="1707" y="586"/>
                    <a:pt x="1634" y="464"/>
                    <a:pt x="1512" y="366"/>
                  </a:cubicBezTo>
                  <a:cubicBezTo>
                    <a:pt x="1464" y="342"/>
                    <a:pt x="1415" y="318"/>
                    <a:pt x="1390" y="269"/>
                  </a:cubicBezTo>
                  <a:lnTo>
                    <a:pt x="1317" y="220"/>
                  </a:lnTo>
                  <a:lnTo>
                    <a:pt x="1244" y="220"/>
                  </a:lnTo>
                  <a:cubicBezTo>
                    <a:pt x="1220" y="171"/>
                    <a:pt x="1195" y="147"/>
                    <a:pt x="1171" y="122"/>
                  </a:cubicBezTo>
                  <a:lnTo>
                    <a:pt x="1122" y="98"/>
                  </a:lnTo>
                  <a:cubicBezTo>
                    <a:pt x="1049" y="49"/>
                    <a:pt x="1000" y="25"/>
                    <a:pt x="9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2"/>
            <p:cNvSpPr/>
            <p:nvPr/>
          </p:nvSpPr>
          <p:spPr>
            <a:xfrm>
              <a:off x="802125" y="3090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2"/>
            <p:cNvSpPr/>
            <p:nvPr/>
          </p:nvSpPr>
          <p:spPr>
            <a:xfrm>
              <a:off x="713700" y="3105650"/>
              <a:ext cx="50025" cy="51850"/>
            </a:xfrm>
            <a:custGeom>
              <a:avLst/>
              <a:gdLst/>
              <a:ahLst/>
              <a:cxnLst/>
              <a:rect l="l" t="t" r="r" b="b"/>
              <a:pathLst>
                <a:path w="2001" h="2074" extrusionOk="0">
                  <a:moveTo>
                    <a:pt x="1001" y="1"/>
                  </a:moveTo>
                  <a:cubicBezTo>
                    <a:pt x="928" y="25"/>
                    <a:pt x="879" y="25"/>
                    <a:pt x="830" y="49"/>
                  </a:cubicBezTo>
                  <a:lnTo>
                    <a:pt x="684" y="123"/>
                  </a:lnTo>
                  <a:lnTo>
                    <a:pt x="660" y="123"/>
                  </a:lnTo>
                  <a:cubicBezTo>
                    <a:pt x="538" y="123"/>
                    <a:pt x="416" y="147"/>
                    <a:pt x="318" y="220"/>
                  </a:cubicBezTo>
                  <a:cubicBezTo>
                    <a:pt x="220" y="269"/>
                    <a:pt x="147" y="366"/>
                    <a:pt x="99" y="464"/>
                  </a:cubicBezTo>
                  <a:cubicBezTo>
                    <a:pt x="50" y="537"/>
                    <a:pt x="50" y="610"/>
                    <a:pt x="25" y="683"/>
                  </a:cubicBezTo>
                  <a:lnTo>
                    <a:pt x="25" y="659"/>
                  </a:lnTo>
                  <a:cubicBezTo>
                    <a:pt x="25" y="805"/>
                    <a:pt x="1" y="781"/>
                    <a:pt x="25" y="903"/>
                  </a:cubicBezTo>
                  <a:cubicBezTo>
                    <a:pt x="50" y="903"/>
                    <a:pt x="99" y="1025"/>
                    <a:pt x="123" y="1049"/>
                  </a:cubicBezTo>
                  <a:lnTo>
                    <a:pt x="196" y="1196"/>
                  </a:lnTo>
                  <a:cubicBezTo>
                    <a:pt x="220" y="1244"/>
                    <a:pt x="245" y="1293"/>
                    <a:pt x="245" y="1318"/>
                  </a:cubicBezTo>
                  <a:cubicBezTo>
                    <a:pt x="294" y="1391"/>
                    <a:pt x="367" y="1488"/>
                    <a:pt x="391" y="1537"/>
                  </a:cubicBezTo>
                  <a:cubicBezTo>
                    <a:pt x="440" y="1659"/>
                    <a:pt x="513" y="1781"/>
                    <a:pt x="586" y="1879"/>
                  </a:cubicBezTo>
                  <a:lnTo>
                    <a:pt x="586" y="2001"/>
                  </a:lnTo>
                  <a:cubicBezTo>
                    <a:pt x="660" y="1976"/>
                    <a:pt x="708" y="1927"/>
                    <a:pt x="757" y="1903"/>
                  </a:cubicBezTo>
                  <a:cubicBezTo>
                    <a:pt x="903" y="2025"/>
                    <a:pt x="1099" y="2074"/>
                    <a:pt x="1294" y="2074"/>
                  </a:cubicBezTo>
                  <a:cubicBezTo>
                    <a:pt x="1440" y="2049"/>
                    <a:pt x="1611" y="1976"/>
                    <a:pt x="1708" y="1854"/>
                  </a:cubicBezTo>
                  <a:lnTo>
                    <a:pt x="1830" y="1757"/>
                  </a:lnTo>
                  <a:lnTo>
                    <a:pt x="1928" y="1635"/>
                  </a:lnTo>
                  <a:lnTo>
                    <a:pt x="1928" y="1635"/>
                  </a:lnTo>
                  <a:cubicBezTo>
                    <a:pt x="1909" y="1653"/>
                    <a:pt x="1898" y="1661"/>
                    <a:pt x="1893" y="1661"/>
                  </a:cubicBezTo>
                  <a:cubicBezTo>
                    <a:pt x="1886" y="1661"/>
                    <a:pt x="1898" y="1640"/>
                    <a:pt x="1928" y="1610"/>
                  </a:cubicBezTo>
                  <a:cubicBezTo>
                    <a:pt x="1977" y="1513"/>
                    <a:pt x="1977" y="1488"/>
                    <a:pt x="1977" y="1488"/>
                  </a:cubicBezTo>
                  <a:lnTo>
                    <a:pt x="1977" y="1488"/>
                  </a:lnTo>
                  <a:cubicBezTo>
                    <a:pt x="1977" y="1488"/>
                    <a:pt x="1975" y="1490"/>
                    <a:pt x="1973" y="1490"/>
                  </a:cubicBezTo>
                  <a:cubicBezTo>
                    <a:pt x="1967" y="1490"/>
                    <a:pt x="1958" y="1476"/>
                    <a:pt x="1977" y="1366"/>
                  </a:cubicBezTo>
                  <a:cubicBezTo>
                    <a:pt x="2001" y="1244"/>
                    <a:pt x="2001" y="1122"/>
                    <a:pt x="1977" y="1001"/>
                  </a:cubicBezTo>
                  <a:cubicBezTo>
                    <a:pt x="1928" y="854"/>
                    <a:pt x="1855" y="732"/>
                    <a:pt x="1757" y="610"/>
                  </a:cubicBezTo>
                  <a:cubicBezTo>
                    <a:pt x="1757" y="562"/>
                    <a:pt x="1733" y="513"/>
                    <a:pt x="1708" y="464"/>
                  </a:cubicBezTo>
                  <a:lnTo>
                    <a:pt x="1659" y="391"/>
                  </a:lnTo>
                  <a:cubicBezTo>
                    <a:pt x="1659" y="391"/>
                    <a:pt x="1659" y="366"/>
                    <a:pt x="1635" y="342"/>
                  </a:cubicBezTo>
                  <a:cubicBezTo>
                    <a:pt x="1635" y="318"/>
                    <a:pt x="1611" y="293"/>
                    <a:pt x="1586" y="269"/>
                  </a:cubicBezTo>
                  <a:cubicBezTo>
                    <a:pt x="1586" y="244"/>
                    <a:pt x="1562" y="220"/>
                    <a:pt x="1562" y="220"/>
                  </a:cubicBezTo>
                  <a:cubicBezTo>
                    <a:pt x="1538" y="196"/>
                    <a:pt x="1513" y="171"/>
                    <a:pt x="1513" y="171"/>
                  </a:cubicBezTo>
                  <a:cubicBezTo>
                    <a:pt x="1464" y="123"/>
                    <a:pt x="1416" y="98"/>
                    <a:pt x="1367" y="74"/>
                  </a:cubicBezTo>
                  <a:cubicBezTo>
                    <a:pt x="1318" y="49"/>
                    <a:pt x="1245" y="25"/>
                    <a:pt x="11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2"/>
            <p:cNvSpPr/>
            <p:nvPr/>
          </p:nvSpPr>
          <p:spPr>
            <a:xfrm>
              <a:off x="790550" y="3185225"/>
              <a:ext cx="48175" cy="56225"/>
            </a:xfrm>
            <a:custGeom>
              <a:avLst/>
              <a:gdLst/>
              <a:ahLst/>
              <a:cxnLst/>
              <a:rect l="l" t="t" r="r" b="b"/>
              <a:pathLst>
                <a:path w="1927" h="2249" extrusionOk="0">
                  <a:moveTo>
                    <a:pt x="829" y="988"/>
                  </a:moveTo>
                  <a:cubicBezTo>
                    <a:pt x="829" y="988"/>
                    <a:pt x="829" y="1013"/>
                    <a:pt x="854" y="1013"/>
                  </a:cubicBezTo>
                  <a:cubicBezTo>
                    <a:pt x="854" y="1037"/>
                    <a:pt x="854" y="1037"/>
                    <a:pt x="829" y="1037"/>
                  </a:cubicBezTo>
                  <a:cubicBezTo>
                    <a:pt x="805" y="1037"/>
                    <a:pt x="829" y="1013"/>
                    <a:pt x="829" y="988"/>
                  </a:cubicBezTo>
                  <a:close/>
                  <a:moveTo>
                    <a:pt x="735" y="0"/>
                  </a:moveTo>
                  <a:cubicBezTo>
                    <a:pt x="665" y="0"/>
                    <a:pt x="598" y="13"/>
                    <a:pt x="537" y="37"/>
                  </a:cubicBezTo>
                  <a:cubicBezTo>
                    <a:pt x="366" y="135"/>
                    <a:pt x="220" y="281"/>
                    <a:pt x="171" y="452"/>
                  </a:cubicBezTo>
                  <a:lnTo>
                    <a:pt x="171" y="427"/>
                  </a:lnTo>
                  <a:cubicBezTo>
                    <a:pt x="122" y="500"/>
                    <a:pt x="98" y="598"/>
                    <a:pt x="73" y="671"/>
                  </a:cubicBezTo>
                  <a:cubicBezTo>
                    <a:pt x="73" y="720"/>
                    <a:pt x="49" y="769"/>
                    <a:pt x="49" y="817"/>
                  </a:cubicBezTo>
                  <a:cubicBezTo>
                    <a:pt x="49" y="866"/>
                    <a:pt x="49" y="939"/>
                    <a:pt x="24" y="988"/>
                  </a:cubicBezTo>
                  <a:cubicBezTo>
                    <a:pt x="0" y="1159"/>
                    <a:pt x="24" y="1354"/>
                    <a:pt x="73" y="1525"/>
                  </a:cubicBezTo>
                  <a:lnTo>
                    <a:pt x="73" y="1500"/>
                  </a:lnTo>
                  <a:cubicBezTo>
                    <a:pt x="98" y="1574"/>
                    <a:pt x="122" y="1671"/>
                    <a:pt x="122" y="1744"/>
                  </a:cubicBezTo>
                  <a:cubicBezTo>
                    <a:pt x="124" y="1742"/>
                    <a:pt x="127" y="1741"/>
                    <a:pt x="130" y="1741"/>
                  </a:cubicBezTo>
                  <a:cubicBezTo>
                    <a:pt x="159" y="1741"/>
                    <a:pt x="222" y="1844"/>
                    <a:pt x="244" y="1866"/>
                  </a:cubicBezTo>
                  <a:cubicBezTo>
                    <a:pt x="293" y="1915"/>
                    <a:pt x="342" y="1964"/>
                    <a:pt x="390" y="1988"/>
                  </a:cubicBezTo>
                  <a:cubicBezTo>
                    <a:pt x="439" y="2037"/>
                    <a:pt x="488" y="2086"/>
                    <a:pt x="561" y="2110"/>
                  </a:cubicBezTo>
                  <a:cubicBezTo>
                    <a:pt x="634" y="2159"/>
                    <a:pt x="683" y="2183"/>
                    <a:pt x="756" y="2208"/>
                  </a:cubicBezTo>
                  <a:lnTo>
                    <a:pt x="854" y="2232"/>
                  </a:lnTo>
                  <a:lnTo>
                    <a:pt x="927" y="2232"/>
                  </a:lnTo>
                  <a:cubicBezTo>
                    <a:pt x="1008" y="2242"/>
                    <a:pt x="1089" y="2248"/>
                    <a:pt x="1169" y="2248"/>
                  </a:cubicBezTo>
                  <a:cubicBezTo>
                    <a:pt x="1284" y="2248"/>
                    <a:pt x="1398" y="2236"/>
                    <a:pt x="1512" y="2208"/>
                  </a:cubicBezTo>
                  <a:lnTo>
                    <a:pt x="1659" y="2208"/>
                  </a:lnTo>
                  <a:cubicBezTo>
                    <a:pt x="1659" y="2086"/>
                    <a:pt x="1659" y="1988"/>
                    <a:pt x="1634" y="1891"/>
                  </a:cubicBezTo>
                  <a:lnTo>
                    <a:pt x="1634" y="1842"/>
                  </a:lnTo>
                  <a:cubicBezTo>
                    <a:pt x="1707" y="1793"/>
                    <a:pt x="1756" y="1720"/>
                    <a:pt x="1805" y="1622"/>
                  </a:cubicBezTo>
                  <a:cubicBezTo>
                    <a:pt x="1854" y="1549"/>
                    <a:pt x="1902" y="1427"/>
                    <a:pt x="1927" y="1330"/>
                  </a:cubicBezTo>
                  <a:lnTo>
                    <a:pt x="1927" y="1330"/>
                  </a:lnTo>
                  <a:cubicBezTo>
                    <a:pt x="1917" y="1350"/>
                    <a:pt x="1911" y="1358"/>
                    <a:pt x="1907" y="1358"/>
                  </a:cubicBezTo>
                  <a:cubicBezTo>
                    <a:pt x="1902" y="1358"/>
                    <a:pt x="1902" y="1344"/>
                    <a:pt x="1902" y="1330"/>
                  </a:cubicBezTo>
                  <a:cubicBezTo>
                    <a:pt x="1927" y="1183"/>
                    <a:pt x="1902" y="1183"/>
                    <a:pt x="1902" y="1183"/>
                  </a:cubicBezTo>
                  <a:cubicBezTo>
                    <a:pt x="1902" y="1159"/>
                    <a:pt x="1902" y="1183"/>
                    <a:pt x="1878" y="1013"/>
                  </a:cubicBezTo>
                  <a:cubicBezTo>
                    <a:pt x="1805" y="744"/>
                    <a:pt x="1659" y="500"/>
                    <a:pt x="1439" y="305"/>
                  </a:cubicBezTo>
                  <a:lnTo>
                    <a:pt x="1342" y="232"/>
                  </a:lnTo>
                  <a:lnTo>
                    <a:pt x="1220" y="159"/>
                  </a:lnTo>
                  <a:cubicBezTo>
                    <a:pt x="1171" y="135"/>
                    <a:pt x="1146" y="110"/>
                    <a:pt x="1098" y="86"/>
                  </a:cubicBezTo>
                  <a:cubicBezTo>
                    <a:pt x="1049" y="61"/>
                    <a:pt x="1000" y="37"/>
                    <a:pt x="951" y="37"/>
                  </a:cubicBezTo>
                  <a:cubicBezTo>
                    <a:pt x="878" y="13"/>
                    <a:pt x="805" y="0"/>
                    <a:pt x="7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2"/>
            <p:cNvSpPr/>
            <p:nvPr/>
          </p:nvSpPr>
          <p:spPr>
            <a:xfrm>
              <a:off x="716750" y="3227600"/>
              <a:ext cx="47600" cy="50475"/>
            </a:xfrm>
            <a:custGeom>
              <a:avLst/>
              <a:gdLst/>
              <a:ahLst/>
              <a:cxnLst/>
              <a:rect l="l" t="t" r="r" b="b"/>
              <a:pathLst>
                <a:path w="1904" h="2019" extrusionOk="0">
                  <a:moveTo>
                    <a:pt x="611" y="0"/>
                  </a:moveTo>
                  <a:cubicBezTo>
                    <a:pt x="613" y="3"/>
                    <a:pt x="616" y="6"/>
                    <a:pt x="619" y="9"/>
                  </a:cubicBezTo>
                  <a:lnTo>
                    <a:pt x="619" y="9"/>
                  </a:lnTo>
                  <a:lnTo>
                    <a:pt x="635" y="0"/>
                  </a:lnTo>
                  <a:close/>
                  <a:moveTo>
                    <a:pt x="619" y="9"/>
                  </a:moveTo>
                  <a:lnTo>
                    <a:pt x="123" y="269"/>
                  </a:lnTo>
                  <a:cubicBezTo>
                    <a:pt x="123" y="318"/>
                    <a:pt x="123" y="366"/>
                    <a:pt x="123" y="415"/>
                  </a:cubicBezTo>
                  <a:lnTo>
                    <a:pt x="123" y="683"/>
                  </a:lnTo>
                  <a:cubicBezTo>
                    <a:pt x="123" y="708"/>
                    <a:pt x="123" y="708"/>
                    <a:pt x="123" y="732"/>
                  </a:cubicBezTo>
                  <a:cubicBezTo>
                    <a:pt x="123" y="732"/>
                    <a:pt x="98" y="732"/>
                    <a:pt x="98" y="757"/>
                  </a:cubicBezTo>
                  <a:cubicBezTo>
                    <a:pt x="74" y="830"/>
                    <a:pt x="50" y="879"/>
                    <a:pt x="25" y="952"/>
                  </a:cubicBezTo>
                  <a:cubicBezTo>
                    <a:pt x="25" y="1000"/>
                    <a:pt x="1" y="1049"/>
                    <a:pt x="1" y="1074"/>
                  </a:cubicBezTo>
                  <a:cubicBezTo>
                    <a:pt x="1" y="1147"/>
                    <a:pt x="1" y="1196"/>
                    <a:pt x="1" y="1244"/>
                  </a:cubicBezTo>
                  <a:cubicBezTo>
                    <a:pt x="1" y="1464"/>
                    <a:pt x="98" y="1659"/>
                    <a:pt x="245" y="1805"/>
                  </a:cubicBezTo>
                  <a:cubicBezTo>
                    <a:pt x="318" y="1878"/>
                    <a:pt x="416" y="1952"/>
                    <a:pt x="538" y="1976"/>
                  </a:cubicBezTo>
                  <a:cubicBezTo>
                    <a:pt x="562" y="1976"/>
                    <a:pt x="562" y="2000"/>
                    <a:pt x="586" y="2000"/>
                  </a:cubicBezTo>
                  <a:cubicBezTo>
                    <a:pt x="635" y="2013"/>
                    <a:pt x="690" y="2019"/>
                    <a:pt x="745" y="2019"/>
                  </a:cubicBezTo>
                  <a:cubicBezTo>
                    <a:pt x="800" y="2019"/>
                    <a:pt x="855" y="2013"/>
                    <a:pt x="903" y="2000"/>
                  </a:cubicBezTo>
                  <a:cubicBezTo>
                    <a:pt x="1001" y="2000"/>
                    <a:pt x="1123" y="1976"/>
                    <a:pt x="1220" y="1952"/>
                  </a:cubicBezTo>
                  <a:lnTo>
                    <a:pt x="1220" y="1927"/>
                  </a:lnTo>
                  <a:cubicBezTo>
                    <a:pt x="1256" y="1909"/>
                    <a:pt x="1269" y="1905"/>
                    <a:pt x="1276" y="1905"/>
                  </a:cubicBezTo>
                  <a:cubicBezTo>
                    <a:pt x="1283" y="1905"/>
                    <a:pt x="1283" y="1910"/>
                    <a:pt x="1298" y="1910"/>
                  </a:cubicBezTo>
                  <a:cubicBezTo>
                    <a:pt x="1307" y="1910"/>
                    <a:pt x="1320" y="1908"/>
                    <a:pt x="1342" y="1903"/>
                  </a:cubicBezTo>
                  <a:cubicBezTo>
                    <a:pt x="1342" y="1830"/>
                    <a:pt x="1489" y="1830"/>
                    <a:pt x="1489" y="1781"/>
                  </a:cubicBezTo>
                  <a:cubicBezTo>
                    <a:pt x="1489" y="1781"/>
                    <a:pt x="1537" y="1757"/>
                    <a:pt x="1537" y="1757"/>
                  </a:cubicBezTo>
                  <a:cubicBezTo>
                    <a:pt x="1537" y="1760"/>
                    <a:pt x="1538" y="1761"/>
                    <a:pt x="1540" y="1761"/>
                  </a:cubicBezTo>
                  <a:cubicBezTo>
                    <a:pt x="1551" y="1761"/>
                    <a:pt x="1590" y="1704"/>
                    <a:pt x="1611" y="1683"/>
                  </a:cubicBezTo>
                  <a:cubicBezTo>
                    <a:pt x="1619" y="1675"/>
                    <a:pt x="1621" y="1673"/>
                    <a:pt x="1621" y="1673"/>
                  </a:cubicBezTo>
                  <a:cubicBezTo>
                    <a:pt x="1619" y="1673"/>
                    <a:pt x="1603" y="1683"/>
                    <a:pt x="1586" y="1683"/>
                  </a:cubicBezTo>
                  <a:lnTo>
                    <a:pt x="1635" y="1635"/>
                  </a:lnTo>
                  <a:cubicBezTo>
                    <a:pt x="1647" y="1622"/>
                    <a:pt x="1659" y="1616"/>
                    <a:pt x="1666" y="1616"/>
                  </a:cubicBezTo>
                  <a:cubicBezTo>
                    <a:pt x="1672" y="1616"/>
                    <a:pt x="1672" y="1622"/>
                    <a:pt x="1659" y="1635"/>
                  </a:cubicBezTo>
                  <a:cubicBezTo>
                    <a:pt x="1733" y="1561"/>
                    <a:pt x="1781" y="1464"/>
                    <a:pt x="1830" y="1366"/>
                  </a:cubicBezTo>
                  <a:cubicBezTo>
                    <a:pt x="1879" y="1244"/>
                    <a:pt x="1903" y="1074"/>
                    <a:pt x="1879" y="927"/>
                  </a:cubicBezTo>
                  <a:cubicBezTo>
                    <a:pt x="1855" y="781"/>
                    <a:pt x="1781" y="635"/>
                    <a:pt x="1684" y="513"/>
                  </a:cubicBezTo>
                  <a:cubicBezTo>
                    <a:pt x="1611" y="464"/>
                    <a:pt x="1537" y="415"/>
                    <a:pt x="1464" y="366"/>
                  </a:cubicBezTo>
                  <a:lnTo>
                    <a:pt x="1464" y="366"/>
                  </a:lnTo>
                  <a:cubicBezTo>
                    <a:pt x="1464" y="415"/>
                    <a:pt x="1513" y="439"/>
                    <a:pt x="1513" y="464"/>
                  </a:cubicBezTo>
                  <a:cubicBezTo>
                    <a:pt x="1489" y="439"/>
                    <a:pt x="1464" y="415"/>
                    <a:pt x="1440" y="415"/>
                  </a:cubicBezTo>
                  <a:cubicBezTo>
                    <a:pt x="1416" y="415"/>
                    <a:pt x="1367" y="342"/>
                    <a:pt x="1367" y="293"/>
                  </a:cubicBezTo>
                  <a:lnTo>
                    <a:pt x="1342" y="293"/>
                  </a:lnTo>
                  <a:lnTo>
                    <a:pt x="1342" y="269"/>
                  </a:lnTo>
                  <a:cubicBezTo>
                    <a:pt x="1294" y="244"/>
                    <a:pt x="1220" y="220"/>
                    <a:pt x="1172" y="171"/>
                  </a:cubicBezTo>
                  <a:cubicBezTo>
                    <a:pt x="1098" y="147"/>
                    <a:pt x="1050" y="147"/>
                    <a:pt x="1001" y="122"/>
                  </a:cubicBezTo>
                  <a:cubicBezTo>
                    <a:pt x="996" y="118"/>
                    <a:pt x="994" y="116"/>
                    <a:pt x="994" y="116"/>
                  </a:cubicBezTo>
                  <a:lnTo>
                    <a:pt x="994" y="116"/>
                  </a:lnTo>
                  <a:cubicBezTo>
                    <a:pt x="993" y="116"/>
                    <a:pt x="1020" y="147"/>
                    <a:pt x="1001" y="147"/>
                  </a:cubicBezTo>
                  <a:cubicBezTo>
                    <a:pt x="977" y="147"/>
                    <a:pt x="952" y="147"/>
                    <a:pt x="952" y="122"/>
                  </a:cubicBezTo>
                  <a:cubicBezTo>
                    <a:pt x="952" y="98"/>
                    <a:pt x="928" y="86"/>
                    <a:pt x="906" y="86"/>
                  </a:cubicBezTo>
                  <a:cubicBezTo>
                    <a:pt x="888" y="86"/>
                    <a:pt x="872" y="95"/>
                    <a:pt x="876" y="113"/>
                  </a:cubicBezTo>
                  <a:lnTo>
                    <a:pt x="876" y="113"/>
                  </a:lnTo>
                  <a:cubicBezTo>
                    <a:pt x="862" y="92"/>
                    <a:pt x="812" y="74"/>
                    <a:pt x="855" y="74"/>
                  </a:cubicBezTo>
                  <a:cubicBezTo>
                    <a:pt x="830" y="74"/>
                    <a:pt x="806" y="49"/>
                    <a:pt x="806" y="49"/>
                  </a:cubicBezTo>
                  <a:lnTo>
                    <a:pt x="806" y="49"/>
                  </a:lnTo>
                  <a:lnTo>
                    <a:pt x="830" y="74"/>
                  </a:lnTo>
                  <a:cubicBezTo>
                    <a:pt x="757" y="49"/>
                    <a:pt x="733" y="25"/>
                    <a:pt x="684" y="25"/>
                  </a:cubicBezTo>
                  <a:lnTo>
                    <a:pt x="708" y="49"/>
                  </a:lnTo>
                  <a:cubicBezTo>
                    <a:pt x="665" y="49"/>
                    <a:pt x="641" y="30"/>
                    <a:pt x="619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2"/>
            <p:cNvSpPr/>
            <p:nvPr/>
          </p:nvSpPr>
          <p:spPr>
            <a:xfrm>
              <a:off x="646025" y="3015400"/>
              <a:ext cx="40875" cy="49050"/>
            </a:xfrm>
            <a:custGeom>
              <a:avLst/>
              <a:gdLst/>
              <a:ahLst/>
              <a:cxnLst/>
              <a:rect l="l" t="t" r="r" b="b"/>
              <a:pathLst>
                <a:path w="1635" h="1962" extrusionOk="0">
                  <a:moveTo>
                    <a:pt x="659" y="1"/>
                  </a:moveTo>
                  <a:cubicBezTo>
                    <a:pt x="513" y="25"/>
                    <a:pt x="367" y="123"/>
                    <a:pt x="269" y="220"/>
                  </a:cubicBezTo>
                  <a:cubicBezTo>
                    <a:pt x="196" y="294"/>
                    <a:pt x="147" y="367"/>
                    <a:pt x="98" y="464"/>
                  </a:cubicBezTo>
                  <a:cubicBezTo>
                    <a:pt x="50" y="586"/>
                    <a:pt x="25" y="684"/>
                    <a:pt x="25" y="806"/>
                  </a:cubicBezTo>
                  <a:cubicBezTo>
                    <a:pt x="1" y="879"/>
                    <a:pt x="1" y="952"/>
                    <a:pt x="25" y="1001"/>
                  </a:cubicBezTo>
                  <a:cubicBezTo>
                    <a:pt x="25" y="1147"/>
                    <a:pt x="74" y="1294"/>
                    <a:pt x="147" y="1415"/>
                  </a:cubicBezTo>
                  <a:cubicBezTo>
                    <a:pt x="220" y="1562"/>
                    <a:pt x="318" y="1684"/>
                    <a:pt x="464" y="1781"/>
                  </a:cubicBezTo>
                  <a:cubicBezTo>
                    <a:pt x="562" y="1879"/>
                    <a:pt x="708" y="1952"/>
                    <a:pt x="830" y="1952"/>
                  </a:cubicBezTo>
                  <a:cubicBezTo>
                    <a:pt x="860" y="1958"/>
                    <a:pt x="891" y="1961"/>
                    <a:pt x="921" y="1961"/>
                  </a:cubicBezTo>
                  <a:cubicBezTo>
                    <a:pt x="1011" y="1961"/>
                    <a:pt x="1098" y="1934"/>
                    <a:pt x="1171" y="1879"/>
                  </a:cubicBezTo>
                  <a:cubicBezTo>
                    <a:pt x="1245" y="1879"/>
                    <a:pt x="1293" y="1830"/>
                    <a:pt x="1342" y="1781"/>
                  </a:cubicBezTo>
                  <a:cubicBezTo>
                    <a:pt x="1318" y="1781"/>
                    <a:pt x="1318" y="1781"/>
                    <a:pt x="1342" y="1757"/>
                  </a:cubicBezTo>
                  <a:cubicBezTo>
                    <a:pt x="1415" y="1684"/>
                    <a:pt x="1415" y="1684"/>
                    <a:pt x="1415" y="1684"/>
                  </a:cubicBezTo>
                  <a:cubicBezTo>
                    <a:pt x="1415" y="1659"/>
                    <a:pt x="1415" y="1684"/>
                    <a:pt x="1440" y="1586"/>
                  </a:cubicBezTo>
                  <a:cubicBezTo>
                    <a:pt x="1488" y="1464"/>
                    <a:pt x="1513" y="1415"/>
                    <a:pt x="1537" y="1294"/>
                  </a:cubicBezTo>
                  <a:cubicBezTo>
                    <a:pt x="1562" y="1220"/>
                    <a:pt x="1586" y="1172"/>
                    <a:pt x="1586" y="1098"/>
                  </a:cubicBezTo>
                  <a:cubicBezTo>
                    <a:pt x="1610" y="1050"/>
                    <a:pt x="1610" y="976"/>
                    <a:pt x="1635" y="903"/>
                  </a:cubicBezTo>
                  <a:cubicBezTo>
                    <a:pt x="1635" y="830"/>
                    <a:pt x="1635" y="781"/>
                    <a:pt x="1635" y="708"/>
                  </a:cubicBezTo>
                  <a:lnTo>
                    <a:pt x="1635" y="586"/>
                  </a:lnTo>
                  <a:lnTo>
                    <a:pt x="1610" y="489"/>
                  </a:lnTo>
                  <a:cubicBezTo>
                    <a:pt x="1586" y="416"/>
                    <a:pt x="1562" y="318"/>
                    <a:pt x="1513" y="245"/>
                  </a:cubicBezTo>
                  <a:cubicBezTo>
                    <a:pt x="1440" y="147"/>
                    <a:pt x="1318" y="98"/>
                    <a:pt x="1196" y="74"/>
                  </a:cubicBezTo>
                  <a:lnTo>
                    <a:pt x="1025" y="74"/>
                  </a:lnTo>
                  <a:cubicBezTo>
                    <a:pt x="903" y="25"/>
                    <a:pt x="781" y="1"/>
                    <a:pt x="6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2"/>
            <p:cNvSpPr/>
            <p:nvPr/>
          </p:nvSpPr>
          <p:spPr>
            <a:xfrm>
              <a:off x="734450" y="3011150"/>
              <a:ext cx="40250" cy="58550"/>
            </a:xfrm>
            <a:custGeom>
              <a:avLst/>
              <a:gdLst/>
              <a:ahLst/>
              <a:cxnLst/>
              <a:rect l="l" t="t" r="r" b="b"/>
              <a:pathLst>
                <a:path w="1610" h="2342" extrusionOk="0">
                  <a:moveTo>
                    <a:pt x="708" y="0"/>
                  </a:moveTo>
                  <a:lnTo>
                    <a:pt x="98" y="171"/>
                  </a:lnTo>
                  <a:cubicBezTo>
                    <a:pt x="49" y="342"/>
                    <a:pt x="0" y="512"/>
                    <a:pt x="25" y="707"/>
                  </a:cubicBezTo>
                  <a:cubicBezTo>
                    <a:pt x="25" y="829"/>
                    <a:pt x="25" y="976"/>
                    <a:pt x="73" y="1098"/>
                  </a:cubicBezTo>
                  <a:cubicBezTo>
                    <a:pt x="122" y="1293"/>
                    <a:pt x="195" y="1488"/>
                    <a:pt x="293" y="1659"/>
                  </a:cubicBezTo>
                  <a:cubicBezTo>
                    <a:pt x="390" y="1854"/>
                    <a:pt x="537" y="2000"/>
                    <a:pt x="732" y="2122"/>
                  </a:cubicBezTo>
                  <a:cubicBezTo>
                    <a:pt x="756" y="2171"/>
                    <a:pt x="805" y="2220"/>
                    <a:pt x="854" y="2244"/>
                  </a:cubicBezTo>
                  <a:cubicBezTo>
                    <a:pt x="842" y="2232"/>
                    <a:pt x="842" y="2226"/>
                    <a:pt x="845" y="2226"/>
                  </a:cubicBezTo>
                  <a:cubicBezTo>
                    <a:pt x="848" y="2226"/>
                    <a:pt x="854" y="2232"/>
                    <a:pt x="854" y="2244"/>
                  </a:cubicBezTo>
                  <a:cubicBezTo>
                    <a:pt x="911" y="2272"/>
                    <a:pt x="923" y="2279"/>
                    <a:pt x="928" y="2279"/>
                  </a:cubicBezTo>
                  <a:cubicBezTo>
                    <a:pt x="931" y="2279"/>
                    <a:pt x="929" y="2275"/>
                    <a:pt x="940" y="2275"/>
                  </a:cubicBezTo>
                  <a:cubicBezTo>
                    <a:pt x="951" y="2275"/>
                    <a:pt x="974" y="2278"/>
                    <a:pt x="1025" y="2293"/>
                  </a:cubicBezTo>
                  <a:lnTo>
                    <a:pt x="1147" y="2342"/>
                  </a:lnTo>
                  <a:lnTo>
                    <a:pt x="1537" y="2122"/>
                  </a:lnTo>
                  <a:cubicBezTo>
                    <a:pt x="1586" y="1951"/>
                    <a:pt x="1610" y="1756"/>
                    <a:pt x="1610" y="1585"/>
                  </a:cubicBezTo>
                  <a:cubicBezTo>
                    <a:pt x="1586" y="1439"/>
                    <a:pt x="1537" y="1293"/>
                    <a:pt x="1512" y="1171"/>
                  </a:cubicBezTo>
                  <a:cubicBezTo>
                    <a:pt x="1464" y="1073"/>
                    <a:pt x="1415" y="1000"/>
                    <a:pt x="1366" y="927"/>
                  </a:cubicBezTo>
                  <a:cubicBezTo>
                    <a:pt x="1342" y="903"/>
                    <a:pt x="1293" y="854"/>
                    <a:pt x="1220" y="781"/>
                  </a:cubicBezTo>
                  <a:cubicBezTo>
                    <a:pt x="1220" y="781"/>
                    <a:pt x="1220" y="756"/>
                    <a:pt x="1220" y="756"/>
                  </a:cubicBezTo>
                  <a:cubicBezTo>
                    <a:pt x="1220" y="659"/>
                    <a:pt x="1171" y="610"/>
                    <a:pt x="1147" y="537"/>
                  </a:cubicBezTo>
                  <a:cubicBezTo>
                    <a:pt x="1122" y="464"/>
                    <a:pt x="1098" y="415"/>
                    <a:pt x="1073" y="390"/>
                  </a:cubicBezTo>
                  <a:cubicBezTo>
                    <a:pt x="1049" y="342"/>
                    <a:pt x="1000" y="293"/>
                    <a:pt x="976" y="220"/>
                  </a:cubicBezTo>
                  <a:cubicBezTo>
                    <a:pt x="976" y="220"/>
                    <a:pt x="951" y="195"/>
                    <a:pt x="951" y="195"/>
                  </a:cubicBezTo>
                  <a:cubicBezTo>
                    <a:pt x="878" y="122"/>
                    <a:pt x="805" y="49"/>
                    <a:pt x="7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5" name="Google Shape;755;p22"/>
          <p:cNvSpPr/>
          <p:nvPr/>
        </p:nvSpPr>
        <p:spPr>
          <a:xfrm>
            <a:off x="-509025" y="575569"/>
            <a:ext cx="1700102" cy="1132966"/>
          </a:xfrm>
          <a:custGeom>
            <a:avLst/>
            <a:gdLst/>
            <a:ahLst/>
            <a:cxnLst/>
            <a:rect l="l" t="t" r="r" b="b"/>
            <a:pathLst>
              <a:path w="14326" h="9547" extrusionOk="0">
                <a:moveTo>
                  <a:pt x="8445" y="1"/>
                </a:moveTo>
                <a:cubicBezTo>
                  <a:pt x="5463" y="1"/>
                  <a:pt x="1" y="1673"/>
                  <a:pt x="2862" y="6488"/>
                </a:cubicBezTo>
                <a:cubicBezTo>
                  <a:pt x="2862" y="6488"/>
                  <a:pt x="6946" y="9547"/>
                  <a:pt x="9876" y="9547"/>
                </a:cubicBezTo>
                <a:cubicBezTo>
                  <a:pt x="10701" y="9547"/>
                  <a:pt x="11435" y="9304"/>
                  <a:pt x="11960" y="8683"/>
                </a:cubicBezTo>
                <a:cubicBezTo>
                  <a:pt x="14326" y="5854"/>
                  <a:pt x="11301" y="1268"/>
                  <a:pt x="10082" y="317"/>
                </a:cubicBezTo>
                <a:cubicBezTo>
                  <a:pt x="9834" y="115"/>
                  <a:pt x="9224" y="1"/>
                  <a:pt x="844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22"/>
          <p:cNvSpPr/>
          <p:nvPr/>
        </p:nvSpPr>
        <p:spPr>
          <a:xfrm>
            <a:off x="185836" y="292624"/>
            <a:ext cx="723513" cy="495404"/>
          </a:xfrm>
          <a:custGeom>
            <a:avLst/>
            <a:gdLst/>
            <a:ahLst/>
            <a:cxnLst/>
            <a:rect l="l" t="t" r="r" b="b"/>
            <a:pathLst>
              <a:path w="15805" h="10822" extrusionOk="0">
                <a:moveTo>
                  <a:pt x="7854" y="2001"/>
                </a:moveTo>
                <a:cubicBezTo>
                  <a:pt x="7869" y="2001"/>
                  <a:pt x="7884" y="2001"/>
                  <a:pt x="7900" y="2002"/>
                </a:cubicBezTo>
                <a:lnTo>
                  <a:pt x="7900" y="2002"/>
                </a:lnTo>
                <a:cubicBezTo>
                  <a:pt x="7889" y="2001"/>
                  <a:pt x="7873" y="2001"/>
                  <a:pt x="7854" y="2001"/>
                </a:cubicBezTo>
                <a:close/>
                <a:moveTo>
                  <a:pt x="13171" y="2903"/>
                </a:moveTo>
                <a:lnTo>
                  <a:pt x="13171" y="2952"/>
                </a:lnTo>
                <a:lnTo>
                  <a:pt x="13171" y="3025"/>
                </a:lnTo>
                <a:lnTo>
                  <a:pt x="13154" y="3074"/>
                </a:lnTo>
                <a:lnTo>
                  <a:pt x="13154" y="3074"/>
                </a:lnTo>
                <a:cubicBezTo>
                  <a:pt x="13164" y="3017"/>
                  <a:pt x="13171" y="2954"/>
                  <a:pt x="13171" y="2903"/>
                </a:cubicBezTo>
                <a:close/>
                <a:moveTo>
                  <a:pt x="8153" y="5196"/>
                </a:moveTo>
                <a:lnTo>
                  <a:pt x="8153" y="5196"/>
                </a:lnTo>
                <a:cubicBezTo>
                  <a:pt x="8149" y="5204"/>
                  <a:pt x="8146" y="5212"/>
                  <a:pt x="8146" y="5220"/>
                </a:cubicBezTo>
                <a:lnTo>
                  <a:pt x="8146" y="5220"/>
                </a:lnTo>
                <a:cubicBezTo>
                  <a:pt x="8146" y="5198"/>
                  <a:pt x="8166" y="5196"/>
                  <a:pt x="8153" y="5196"/>
                </a:cubicBezTo>
                <a:close/>
                <a:moveTo>
                  <a:pt x="8121" y="5341"/>
                </a:moveTo>
                <a:cubicBezTo>
                  <a:pt x="8121" y="5342"/>
                  <a:pt x="8121" y="5343"/>
                  <a:pt x="8121" y="5344"/>
                </a:cubicBezTo>
                <a:lnTo>
                  <a:pt x="8121" y="5344"/>
                </a:lnTo>
                <a:lnTo>
                  <a:pt x="8122" y="5342"/>
                </a:lnTo>
                <a:cubicBezTo>
                  <a:pt x="8122" y="5342"/>
                  <a:pt x="8121" y="5341"/>
                  <a:pt x="8121" y="5341"/>
                </a:cubicBezTo>
                <a:close/>
                <a:moveTo>
                  <a:pt x="8121" y="5344"/>
                </a:moveTo>
                <a:lnTo>
                  <a:pt x="8118" y="5352"/>
                </a:lnTo>
                <a:lnTo>
                  <a:pt x="8122" y="5366"/>
                </a:lnTo>
                <a:cubicBezTo>
                  <a:pt x="8122" y="5359"/>
                  <a:pt x="8122" y="5351"/>
                  <a:pt x="8121" y="5344"/>
                </a:cubicBezTo>
                <a:close/>
                <a:moveTo>
                  <a:pt x="15778" y="6025"/>
                </a:moveTo>
                <a:cubicBezTo>
                  <a:pt x="15779" y="6032"/>
                  <a:pt x="15779" y="6039"/>
                  <a:pt x="15780" y="6047"/>
                </a:cubicBezTo>
                <a:lnTo>
                  <a:pt x="15780" y="6047"/>
                </a:lnTo>
                <a:cubicBezTo>
                  <a:pt x="15780" y="6039"/>
                  <a:pt x="15780" y="6032"/>
                  <a:pt x="15780" y="6025"/>
                </a:cubicBezTo>
                <a:cubicBezTo>
                  <a:pt x="15779" y="6025"/>
                  <a:pt x="15779" y="6025"/>
                  <a:pt x="15778" y="6025"/>
                </a:cubicBezTo>
                <a:close/>
                <a:moveTo>
                  <a:pt x="11988" y="6067"/>
                </a:moveTo>
                <a:cubicBezTo>
                  <a:pt x="11983" y="6078"/>
                  <a:pt x="11979" y="6088"/>
                  <a:pt x="11975" y="6098"/>
                </a:cubicBezTo>
                <a:cubicBezTo>
                  <a:pt x="11982" y="6092"/>
                  <a:pt x="11985" y="6081"/>
                  <a:pt x="11988" y="6067"/>
                </a:cubicBezTo>
                <a:close/>
                <a:moveTo>
                  <a:pt x="15780" y="6047"/>
                </a:moveTo>
                <a:cubicBezTo>
                  <a:pt x="15780" y="6137"/>
                  <a:pt x="15780" y="6229"/>
                  <a:pt x="15780" y="6342"/>
                </a:cubicBezTo>
                <a:cubicBezTo>
                  <a:pt x="15796" y="6249"/>
                  <a:pt x="15792" y="6147"/>
                  <a:pt x="15780" y="6047"/>
                </a:cubicBezTo>
                <a:close/>
                <a:moveTo>
                  <a:pt x="1965" y="9973"/>
                </a:moveTo>
                <a:cubicBezTo>
                  <a:pt x="1968" y="9973"/>
                  <a:pt x="1972" y="9974"/>
                  <a:pt x="1976" y="9976"/>
                </a:cubicBezTo>
                <a:cubicBezTo>
                  <a:pt x="2021" y="9998"/>
                  <a:pt x="1962" y="10063"/>
                  <a:pt x="1933" y="10130"/>
                </a:cubicBezTo>
                <a:lnTo>
                  <a:pt x="1933" y="10130"/>
                </a:lnTo>
                <a:cubicBezTo>
                  <a:pt x="1952" y="10027"/>
                  <a:pt x="1944" y="9973"/>
                  <a:pt x="1965" y="9973"/>
                </a:cubicBezTo>
                <a:close/>
                <a:moveTo>
                  <a:pt x="1925" y="10167"/>
                </a:moveTo>
                <a:cubicBezTo>
                  <a:pt x="1923" y="10190"/>
                  <a:pt x="1915" y="10213"/>
                  <a:pt x="1906" y="10239"/>
                </a:cubicBezTo>
                <a:lnTo>
                  <a:pt x="1906" y="10239"/>
                </a:lnTo>
                <a:cubicBezTo>
                  <a:pt x="1914" y="10214"/>
                  <a:pt x="1920" y="10190"/>
                  <a:pt x="1925" y="10167"/>
                </a:cubicBezTo>
                <a:close/>
                <a:moveTo>
                  <a:pt x="12610" y="1"/>
                </a:moveTo>
                <a:cubicBezTo>
                  <a:pt x="12414" y="171"/>
                  <a:pt x="12244" y="366"/>
                  <a:pt x="12097" y="562"/>
                </a:cubicBezTo>
                <a:lnTo>
                  <a:pt x="11951" y="732"/>
                </a:lnTo>
                <a:lnTo>
                  <a:pt x="11902" y="830"/>
                </a:lnTo>
                <a:cubicBezTo>
                  <a:pt x="11878" y="854"/>
                  <a:pt x="11853" y="879"/>
                  <a:pt x="11829" y="927"/>
                </a:cubicBezTo>
                <a:lnTo>
                  <a:pt x="11585" y="1342"/>
                </a:lnTo>
                <a:cubicBezTo>
                  <a:pt x="11488" y="1488"/>
                  <a:pt x="11414" y="1659"/>
                  <a:pt x="11366" y="1830"/>
                </a:cubicBezTo>
                <a:cubicBezTo>
                  <a:pt x="11293" y="1976"/>
                  <a:pt x="11195" y="2123"/>
                  <a:pt x="11146" y="2318"/>
                </a:cubicBezTo>
                <a:cubicBezTo>
                  <a:pt x="11097" y="2488"/>
                  <a:pt x="11024" y="2659"/>
                  <a:pt x="10975" y="2830"/>
                </a:cubicBezTo>
                <a:lnTo>
                  <a:pt x="10927" y="2952"/>
                </a:lnTo>
                <a:cubicBezTo>
                  <a:pt x="10927" y="3001"/>
                  <a:pt x="10902" y="3049"/>
                  <a:pt x="10878" y="3074"/>
                </a:cubicBezTo>
                <a:cubicBezTo>
                  <a:pt x="10878" y="3074"/>
                  <a:pt x="10853" y="3171"/>
                  <a:pt x="10853" y="3220"/>
                </a:cubicBezTo>
                <a:cubicBezTo>
                  <a:pt x="10732" y="3586"/>
                  <a:pt x="10658" y="3927"/>
                  <a:pt x="10561" y="4220"/>
                </a:cubicBezTo>
                <a:cubicBezTo>
                  <a:pt x="10536" y="4342"/>
                  <a:pt x="10512" y="4464"/>
                  <a:pt x="10488" y="4586"/>
                </a:cubicBezTo>
                <a:lnTo>
                  <a:pt x="10488" y="4610"/>
                </a:lnTo>
                <a:cubicBezTo>
                  <a:pt x="10463" y="4659"/>
                  <a:pt x="10463" y="4708"/>
                  <a:pt x="10439" y="4757"/>
                </a:cubicBezTo>
                <a:cubicBezTo>
                  <a:pt x="10414" y="4805"/>
                  <a:pt x="10414" y="4854"/>
                  <a:pt x="10390" y="4903"/>
                </a:cubicBezTo>
                <a:cubicBezTo>
                  <a:pt x="10366" y="4854"/>
                  <a:pt x="10341" y="4830"/>
                  <a:pt x="10317" y="4805"/>
                </a:cubicBezTo>
                <a:cubicBezTo>
                  <a:pt x="10293" y="4757"/>
                  <a:pt x="10268" y="4732"/>
                  <a:pt x="10244" y="4708"/>
                </a:cubicBezTo>
                <a:lnTo>
                  <a:pt x="10219" y="4635"/>
                </a:lnTo>
                <a:lnTo>
                  <a:pt x="10171" y="4561"/>
                </a:lnTo>
                <a:cubicBezTo>
                  <a:pt x="10122" y="4464"/>
                  <a:pt x="10097" y="4391"/>
                  <a:pt x="10049" y="4293"/>
                </a:cubicBezTo>
                <a:cubicBezTo>
                  <a:pt x="9927" y="4074"/>
                  <a:pt x="9829" y="3830"/>
                  <a:pt x="9707" y="3610"/>
                </a:cubicBezTo>
                <a:cubicBezTo>
                  <a:pt x="9658" y="3513"/>
                  <a:pt x="9610" y="3415"/>
                  <a:pt x="9536" y="3318"/>
                </a:cubicBezTo>
                <a:lnTo>
                  <a:pt x="9366" y="3025"/>
                </a:lnTo>
                <a:cubicBezTo>
                  <a:pt x="9268" y="2854"/>
                  <a:pt x="9146" y="2683"/>
                  <a:pt x="9049" y="2513"/>
                </a:cubicBezTo>
                <a:cubicBezTo>
                  <a:pt x="8951" y="2342"/>
                  <a:pt x="8829" y="2220"/>
                  <a:pt x="8732" y="2074"/>
                </a:cubicBezTo>
                <a:lnTo>
                  <a:pt x="8585" y="2074"/>
                </a:lnTo>
                <a:cubicBezTo>
                  <a:pt x="8512" y="2074"/>
                  <a:pt x="8439" y="2049"/>
                  <a:pt x="8366" y="2049"/>
                </a:cubicBezTo>
                <a:cubicBezTo>
                  <a:pt x="8317" y="2025"/>
                  <a:pt x="8244" y="2025"/>
                  <a:pt x="8195" y="2025"/>
                </a:cubicBezTo>
                <a:cubicBezTo>
                  <a:pt x="8092" y="2025"/>
                  <a:pt x="7989" y="2008"/>
                  <a:pt x="7900" y="2002"/>
                </a:cubicBezTo>
                <a:lnTo>
                  <a:pt x="7900" y="2002"/>
                </a:lnTo>
                <a:cubicBezTo>
                  <a:pt x="7918" y="2004"/>
                  <a:pt x="7927" y="2010"/>
                  <a:pt x="7927" y="2025"/>
                </a:cubicBezTo>
                <a:lnTo>
                  <a:pt x="7829" y="2025"/>
                </a:lnTo>
                <a:cubicBezTo>
                  <a:pt x="7561" y="2123"/>
                  <a:pt x="7536" y="2147"/>
                  <a:pt x="7536" y="2147"/>
                </a:cubicBezTo>
                <a:cubicBezTo>
                  <a:pt x="7536" y="2171"/>
                  <a:pt x="7536" y="2147"/>
                  <a:pt x="7488" y="2196"/>
                </a:cubicBezTo>
                <a:lnTo>
                  <a:pt x="7390" y="2244"/>
                </a:lnTo>
                <a:cubicBezTo>
                  <a:pt x="7341" y="2269"/>
                  <a:pt x="7268" y="2293"/>
                  <a:pt x="7195" y="2318"/>
                </a:cubicBezTo>
                <a:lnTo>
                  <a:pt x="7000" y="2415"/>
                </a:lnTo>
                <a:cubicBezTo>
                  <a:pt x="6927" y="2610"/>
                  <a:pt x="6829" y="2830"/>
                  <a:pt x="6732" y="3098"/>
                </a:cubicBezTo>
                <a:cubicBezTo>
                  <a:pt x="6683" y="3244"/>
                  <a:pt x="6634" y="3391"/>
                  <a:pt x="6585" y="3537"/>
                </a:cubicBezTo>
                <a:lnTo>
                  <a:pt x="6415" y="4025"/>
                </a:lnTo>
                <a:cubicBezTo>
                  <a:pt x="6366" y="4171"/>
                  <a:pt x="6317" y="4366"/>
                  <a:pt x="6244" y="4537"/>
                </a:cubicBezTo>
                <a:lnTo>
                  <a:pt x="6219" y="4659"/>
                </a:lnTo>
                <a:lnTo>
                  <a:pt x="6171" y="4781"/>
                </a:lnTo>
                <a:lnTo>
                  <a:pt x="6122" y="4927"/>
                </a:lnTo>
                <a:lnTo>
                  <a:pt x="5927" y="5610"/>
                </a:lnTo>
                <a:lnTo>
                  <a:pt x="5732" y="6244"/>
                </a:lnTo>
                <a:cubicBezTo>
                  <a:pt x="5707" y="6366"/>
                  <a:pt x="5658" y="6464"/>
                  <a:pt x="5634" y="6561"/>
                </a:cubicBezTo>
                <a:cubicBezTo>
                  <a:pt x="5585" y="6659"/>
                  <a:pt x="5561" y="6732"/>
                  <a:pt x="5537" y="6830"/>
                </a:cubicBezTo>
                <a:cubicBezTo>
                  <a:pt x="5512" y="6903"/>
                  <a:pt x="5463" y="6976"/>
                  <a:pt x="5439" y="7049"/>
                </a:cubicBezTo>
                <a:cubicBezTo>
                  <a:pt x="5415" y="7074"/>
                  <a:pt x="5390" y="7098"/>
                  <a:pt x="5390" y="7122"/>
                </a:cubicBezTo>
                <a:cubicBezTo>
                  <a:pt x="5390" y="7147"/>
                  <a:pt x="5366" y="7196"/>
                  <a:pt x="5341" y="7244"/>
                </a:cubicBezTo>
                <a:cubicBezTo>
                  <a:pt x="5317" y="7220"/>
                  <a:pt x="5268" y="7147"/>
                  <a:pt x="5219" y="7122"/>
                </a:cubicBezTo>
                <a:cubicBezTo>
                  <a:pt x="5219" y="7098"/>
                  <a:pt x="5195" y="7098"/>
                  <a:pt x="5195" y="7098"/>
                </a:cubicBezTo>
                <a:cubicBezTo>
                  <a:pt x="5146" y="7074"/>
                  <a:pt x="5122" y="7025"/>
                  <a:pt x="5098" y="7000"/>
                </a:cubicBezTo>
                <a:cubicBezTo>
                  <a:pt x="5000" y="6854"/>
                  <a:pt x="4878" y="6683"/>
                  <a:pt x="4756" y="6488"/>
                </a:cubicBezTo>
                <a:cubicBezTo>
                  <a:pt x="4659" y="6342"/>
                  <a:pt x="4537" y="6220"/>
                  <a:pt x="4439" y="6074"/>
                </a:cubicBezTo>
                <a:lnTo>
                  <a:pt x="4195" y="5708"/>
                </a:lnTo>
                <a:cubicBezTo>
                  <a:pt x="4098" y="5586"/>
                  <a:pt x="4000" y="5488"/>
                  <a:pt x="3902" y="5366"/>
                </a:cubicBezTo>
                <a:lnTo>
                  <a:pt x="3390" y="4757"/>
                </a:lnTo>
                <a:cubicBezTo>
                  <a:pt x="3220" y="4561"/>
                  <a:pt x="3049" y="4415"/>
                  <a:pt x="2927" y="4269"/>
                </a:cubicBezTo>
                <a:lnTo>
                  <a:pt x="2488" y="4293"/>
                </a:lnTo>
                <a:lnTo>
                  <a:pt x="2024" y="4293"/>
                </a:lnTo>
                <a:lnTo>
                  <a:pt x="1902" y="4342"/>
                </a:lnTo>
                <a:cubicBezTo>
                  <a:pt x="1951" y="4366"/>
                  <a:pt x="1683" y="4586"/>
                  <a:pt x="1561" y="4635"/>
                </a:cubicBezTo>
                <a:lnTo>
                  <a:pt x="1293" y="4805"/>
                </a:lnTo>
                <a:cubicBezTo>
                  <a:pt x="1244" y="5025"/>
                  <a:pt x="1195" y="5269"/>
                  <a:pt x="1146" y="5513"/>
                </a:cubicBezTo>
                <a:cubicBezTo>
                  <a:pt x="1073" y="5781"/>
                  <a:pt x="1049" y="6025"/>
                  <a:pt x="1000" y="6269"/>
                </a:cubicBezTo>
                <a:lnTo>
                  <a:pt x="951" y="6220"/>
                </a:lnTo>
                <a:cubicBezTo>
                  <a:pt x="829" y="6903"/>
                  <a:pt x="756" y="7391"/>
                  <a:pt x="707" y="7659"/>
                </a:cubicBezTo>
                <a:cubicBezTo>
                  <a:pt x="585" y="8196"/>
                  <a:pt x="366" y="9000"/>
                  <a:pt x="244" y="9708"/>
                </a:cubicBezTo>
                <a:lnTo>
                  <a:pt x="220" y="9781"/>
                </a:lnTo>
                <a:cubicBezTo>
                  <a:pt x="195" y="9805"/>
                  <a:pt x="146" y="9854"/>
                  <a:pt x="122" y="9903"/>
                </a:cubicBezTo>
                <a:lnTo>
                  <a:pt x="0" y="10098"/>
                </a:lnTo>
                <a:lnTo>
                  <a:pt x="0" y="10171"/>
                </a:lnTo>
                <a:cubicBezTo>
                  <a:pt x="220" y="10366"/>
                  <a:pt x="439" y="10513"/>
                  <a:pt x="683" y="10659"/>
                </a:cubicBezTo>
                <a:cubicBezTo>
                  <a:pt x="856" y="10751"/>
                  <a:pt x="1050" y="10821"/>
                  <a:pt x="1235" y="10821"/>
                </a:cubicBezTo>
                <a:cubicBezTo>
                  <a:pt x="1443" y="10821"/>
                  <a:pt x="1639" y="10733"/>
                  <a:pt x="1781" y="10488"/>
                </a:cubicBezTo>
                <a:lnTo>
                  <a:pt x="1829" y="10513"/>
                </a:lnTo>
                <a:lnTo>
                  <a:pt x="1878" y="10317"/>
                </a:lnTo>
                <a:cubicBezTo>
                  <a:pt x="1915" y="10225"/>
                  <a:pt x="1934" y="10192"/>
                  <a:pt x="1944" y="10192"/>
                </a:cubicBezTo>
                <a:cubicBezTo>
                  <a:pt x="1961" y="10192"/>
                  <a:pt x="1951" y="10281"/>
                  <a:pt x="1951" y="10342"/>
                </a:cubicBezTo>
                <a:cubicBezTo>
                  <a:pt x="1976" y="10244"/>
                  <a:pt x="2000" y="10147"/>
                  <a:pt x="2024" y="10074"/>
                </a:cubicBezTo>
                <a:cubicBezTo>
                  <a:pt x="2031" y="10055"/>
                  <a:pt x="2032" y="10047"/>
                  <a:pt x="2031" y="10047"/>
                </a:cubicBezTo>
                <a:lnTo>
                  <a:pt x="2031" y="10047"/>
                </a:lnTo>
                <a:cubicBezTo>
                  <a:pt x="2027" y="10047"/>
                  <a:pt x="2000" y="10110"/>
                  <a:pt x="2000" y="10147"/>
                </a:cubicBezTo>
                <a:cubicBezTo>
                  <a:pt x="2000" y="9976"/>
                  <a:pt x="2024" y="9830"/>
                  <a:pt x="2073" y="9659"/>
                </a:cubicBezTo>
                <a:cubicBezTo>
                  <a:pt x="2122" y="9415"/>
                  <a:pt x="2146" y="9659"/>
                  <a:pt x="2195" y="9391"/>
                </a:cubicBezTo>
                <a:cubicBezTo>
                  <a:pt x="2341" y="8805"/>
                  <a:pt x="2463" y="8220"/>
                  <a:pt x="2561" y="7683"/>
                </a:cubicBezTo>
                <a:lnTo>
                  <a:pt x="2659" y="7269"/>
                </a:lnTo>
                <a:lnTo>
                  <a:pt x="2659" y="7244"/>
                </a:lnTo>
                <a:lnTo>
                  <a:pt x="2683" y="7196"/>
                </a:lnTo>
                <a:lnTo>
                  <a:pt x="2707" y="7196"/>
                </a:lnTo>
                <a:cubicBezTo>
                  <a:pt x="2707" y="7244"/>
                  <a:pt x="2707" y="7269"/>
                  <a:pt x="2707" y="7293"/>
                </a:cubicBezTo>
                <a:cubicBezTo>
                  <a:pt x="2707" y="7281"/>
                  <a:pt x="2707" y="7275"/>
                  <a:pt x="2710" y="7275"/>
                </a:cubicBezTo>
                <a:cubicBezTo>
                  <a:pt x="2713" y="7275"/>
                  <a:pt x="2720" y="7281"/>
                  <a:pt x="2732" y="7293"/>
                </a:cubicBezTo>
                <a:cubicBezTo>
                  <a:pt x="2902" y="7513"/>
                  <a:pt x="3073" y="7757"/>
                  <a:pt x="3195" y="7927"/>
                </a:cubicBezTo>
                <a:lnTo>
                  <a:pt x="3293" y="8074"/>
                </a:lnTo>
                <a:lnTo>
                  <a:pt x="3341" y="8122"/>
                </a:lnTo>
                <a:lnTo>
                  <a:pt x="3366" y="8171"/>
                </a:lnTo>
                <a:lnTo>
                  <a:pt x="3537" y="8293"/>
                </a:lnTo>
                <a:lnTo>
                  <a:pt x="3634" y="8293"/>
                </a:lnTo>
                <a:cubicBezTo>
                  <a:pt x="4122" y="8952"/>
                  <a:pt x="3732" y="8561"/>
                  <a:pt x="4219" y="9171"/>
                </a:cubicBezTo>
                <a:cubicBezTo>
                  <a:pt x="4415" y="9317"/>
                  <a:pt x="4610" y="9513"/>
                  <a:pt x="4756" y="9708"/>
                </a:cubicBezTo>
                <a:lnTo>
                  <a:pt x="5049" y="9708"/>
                </a:lnTo>
                <a:cubicBezTo>
                  <a:pt x="5098" y="9708"/>
                  <a:pt x="5146" y="9708"/>
                  <a:pt x="5195" y="9683"/>
                </a:cubicBezTo>
                <a:cubicBezTo>
                  <a:pt x="5195" y="9683"/>
                  <a:pt x="5366" y="9683"/>
                  <a:pt x="5366" y="9708"/>
                </a:cubicBezTo>
                <a:cubicBezTo>
                  <a:pt x="5415" y="9659"/>
                  <a:pt x="5537" y="9683"/>
                  <a:pt x="5658" y="9659"/>
                </a:cubicBezTo>
                <a:lnTo>
                  <a:pt x="5878" y="9610"/>
                </a:lnTo>
                <a:cubicBezTo>
                  <a:pt x="5976" y="9610"/>
                  <a:pt x="6024" y="9610"/>
                  <a:pt x="5902" y="9635"/>
                </a:cubicBezTo>
                <a:lnTo>
                  <a:pt x="6561" y="9537"/>
                </a:lnTo>
                <a:cubicBezTo>
                  <a:pt x="6683" y="9269"/>
                  <a:pt x="6829" y="8976"/>
                  <a:pt x="6976" y="8635"/>
                </a:cubicBezTo>
                <a:cubicBezTo>
                  <a:pt x="7049" y="8488"/>
                  <a:pt x="7122" y="8317"/>
                  <a:pt x="7219" y="8147"/>
                </a:cubicBezTo>
                <a:cubicBezTo>
                  <a:pt x="7293" y="7952"/>
                  <a:pt x="7341" y="7757"/>
                  <a:pt x="7415" y="7561"/>
                </a:cubicBezTo>
                <a:lnTo>
                  <a:pt x="7536" y="7220"/>
                </a:lnTo>
                <a:cubicBezTo>
                  <a:pt x="7585" y="7098"/>
                  <a:pt x="7610" y="7000"/>
                  <a:pt x="7658" y="6878"/>
                </a:cubicBezTo>
                <a:cubicBezTo>
                  <a:pt x="7707" y="6659"/>
                  <a:pt x="7780" y="6439"/>
                  <a:pt x="7854" y="6220"/>
                </a:cubicBezTo>
                <a:cubicBezTo>
                  <a:pt x="7927" y="6000"/>
                  <a:pt x="7976" y="5805"/>
                  <a:pt x="8024" y="5610"/>
                </a:cubicBezTo>
                <a:lnTo>
                  <a:pt x="8118" y="5352"/>
                </a:lnTo>
                <a:lnTo>
                  <a:pt x="8114" y="5334"/>
                </a:lnTo>
                <a:lnTo>
                  <a:pt x="8114" y="5334"/>
                </a:lnTo>
                <a:cubicBezTo>
                  <a:pt x="8116" y="5336"/>
                  <a:pt x="8118" y="5338"/>
                  <a:pt x="8121" y="5341"/>
                </a:cubicBezTo>
                <a:lnTo>
                  <a:pt x="8121" y="5341"/>
                </a:lnTo>
                <a:cubicBezTo>
                  <a:pt x="8119" y="5328"/>
                  <a:pt x="8115" y="5316"/>
                  <a:pt x="8106" y="5303"/>
                </a:cubicBezTo>
                <a:lnTo>
                  <a:pt x="8106" y="5303"/>
                </a:lnTo>
                <a:lnTo>
                  <a:pt x="8114" y="5334"/>
                </a:lnTo>
                <a:lnTo>
                  <a:pt x="8114" y="5334"/>
                </a:lnTo>
                <a:cubicBezTo>
                  <a:pt x="8097" y="5318"/>
                  <a:pt x="8097" y="5318"/>
                  <a:pt x="8094" y="5318"/>
                </a:cubicBezTo>
                <a:cubicBezTo>
                  <a:pt x="8091" y="5318"/>
                  <a:pt x="8085" y="5318"/>
                  <a:pt x="8049" y="5293"/>
                </a:cubicBezTo>
                <a:cubicBezTo>
                  <a:pt x="8012" y="5257"/>
                  <a:pt x="8012" y="5257"/>
                  <a:pt x="8021" y="5257"/>
                </a:cubicBezTo>
                <a:cubicBezTo>
                  <a:pt x="8030" y="5257"/>
                  <a:pt x="8049" y="5257"/>
                  <a:pt x="8049" y="5220"/>
                </a:cubicBezTo>
                <a:cubicBezTo>
                  <a:pt x="8097" y="5293"/>
                  <a:pt x="8097" y="5269"/>
                  <a:pt x="8097" y="5293"/>
                </a:cubicBezTo>
                <a:cubicBezTo>
                  <a:pt x="8101" y="5296"/>
                  <a:pt x="8104" y="5300"/>
                  <a:pt x="8106" y="5303"/>
                </a:cubicBezTo>
                <a:lnTo>
                  <a:pt x="8106" y="5303"/>
                </a:lnTo>
                <a:lnTo>
                  <a:pt x="8097" y="5269"/>
                </a:lnTo>
                <a:lnTo>
                  <a:pt x="8122" y="5318"/>
                </a:lnTo>
                <a:lnTo>
                  <a:pt x="8122" y="5293"/>
                </a:lnTo>
                <a:cubicBezTo>
                  <a:pt x="8122" y="5296"/>
                  <a:pt x="8122" y="5297"/>
                  <a:pt x="8123" y="5297"/>
                </a:cubicBezTo>
                <a:cubicBezTo>
                  <a:pt x="8127" y="5297"/>
                  <a:pt x="8146" y="5217"/>
                  <a:pt x="8146" y="5196"/>
                </a:cubicBezTo>
                <a:cubicBezTo>
                  <a:pt x="8149" y="5196"/>
                  <a:pt x="8151" y="5196"/>
                  <a:pt x="8153" y="5196"/>
                </a:cubicBezTo>
                <a:lnTo>
                  <a:pt x="8153" y="5196"/>
                </a:lnTo>
                <a:cubicBezTo>
                  <a:pt x="8157" y="5186"/>
                  <a:pt x="8162" y="5177"/>
                  <a:pt x="8166" y="5168"/>
                </a:cubicBezTo>
                <a:lnTo>
                  <a:pt x="8166" y="5168"/>
                </a:lnTo>
                <a:cubicBezTo>
                  <a:pt x="8165" y="5179"/>
                  <a:pt x="8169" y="5182"/>
                  <a:pt x="8173" y="5182"/>
                </a:cubicBezTo>
                <a:cubicBezTo>
                  <a:pt x="8179" y="5182"/>
                  <a:pt x="8186" y="5177"/>
                  <a:pt x="8188" y="5177"/>
                </a:cubicBezTo>
                <a:cubicBezTo>
                  <a:pt x="8189" y="5177"/>
                  <a:pt x="8185" y="5181"/>
                  <a:pt x="8171" y="5196"/>
                </a:cubicBezTo>
                <a:cubicBezTo>
                  <a:pt x="8171" y="5196"/>
                  <a:pt x="8181" y="5228"/>
                  <a:pt x="8203" y="5228"/>
                </a:cubicBezTo>
                <a:cubicBezTo>
                  <a:pt x="8214" y="5228"/>
                  <a:pt x="8228" y="5220"/>
                  <a:pt x="8244" y="5196"/>
                </a:cubicBezTo>
                <a:lnTo>
                  <a:pt x="8244" y="5196"/>
                </a:lnTo>
                <a:cubicBezTo>
                  <a:pt x="8219" y="5244"/>
                  <a:pt x="8244" y="5293"/>
                  <a:pt x="8195" y="5293"/>
                </a:cubicBezTo>
                <a:cubicBezTo>
                  <a:pt x="8185" y="5288"/>
                  <a:pt x="8179" y="5286"/>
                  <a:pt x="8176" y="5286"/>
                </a:cubicBezTo>
                <a:cubicBezTo>
                  <a:pt x="8165" y="5286"/>
                  <a:pt x="8200" y="5318"/>
                  <a:pt x="8219" y="5318"/>
                </a:cubicBezTo>
                <a:cubicBezTo>
                  <a:pt x="8244" y="5366"/>
                  <a:pt x="8244" y="5391"/>
                  <a:pt x="8268" y="5440"/>
                </a:cubicBezTo>
                <a:lnTo>
                  <a:pt x="8293" y="5488"/>
                </a:lnTo>
                <a:lnTo>
                  <a:pt x="8293" y="5513"/>
                </a:lnTo>
                <a:lnTo>
                  <a:pt x="8317" y="5561"/>
                </a:lnTo>
                <a:cubicBezTo>
                  <a:pt x="8439" y="5757"/>
                  <a:pt x="8561" y="5952"/>
                  <a:pt x="8707" y="6122"/>
                </a:cubicBezTo>
                <a:lnTo>
                  <a:pt x="8610" y="5879"/>
                </a:lnTo>
                <a:lnTo>
                  <a:pt x="8756" y="6147"/>
                </a:lnTo>
                <a:cubicBezTo>
                  <a:pt x="8805" y="6244"/>
                  <a:pt x="8829" y="6318"/>
                  <a:pt x="8878" y="6391"/>
                </a:cubicBezTo>
                <a:cubicBezTo>
                  <a:pt x="8949" y="6486"/>
                  <a:pt x="8997" y="6604"/>
                  <a:pt x="9022" y="6746"/>
                </a:cubicBezTo>
                <a:lnTo>
                  <a:pt x="9022" y="6746"/>
                </a:lnTo>
                <a:lnTo>
                  <a:pt x="8805" y="6391"/>
                </a:lnTo>
                <a:lnTo>
                  <a:pt x="9024" y="6757"/>
                </a:lnTo>
                <a:cubicBezTo>
                  <a:pt x="9024" y="6753"/>
                  <a:pt x="9023" y="6749"/>
                  <a:pt x="9022" y="6746"/>
                </a:cubicBezTo>
                <a:lnTo>
                  <a:pt x="9022" y="6746"/>
                </a:lnTo>
                <a:lnTo>
                  <a:pt x="9268" y="7147"/>
                </a:lnTo>
                <a:cubicBezTo>
                  <a:pt x="9317" y="7269"/>
                  <a:pt x="9390" y="7366"/>
                  <a:pt x="9488" y="7464"/>
                </a:cubicBezTo>
                <a:lnTo>
                  <a:pt x="9707" y="7732"/>
                </a:lnTo>
                <a:lnTo>
                  <a:pt x="9634" y="7586"/>
                </a:lnTo>
                <a:lnTo>
                  <a:pt x="9634" y="7586"/>
                </a:lnTo>
                <a:cubicBezTo>
                  <a:pt x="9658" y="7610"/>
                  <a:pt x="9683" y="7659"/>
                  <a:pt x="9732" y="7708"/>
                </a:cubicBezTo>
                <a:lnTo>
                  <a:pt x="10146" y="7708"/>
                </a:lnTo>
                <a:cubicBezTo>
                  <a:pt x="10293" y="7708"/>
                  <a:pt x="10463" y="7708"/>
                  <a:pt x="10610" y="7732"/>
                </a:cubicBezTo>
                <a:cubicBezTo>
                  <a:pt x="10853" y="7659"/>
                  <a:pt x="11122" y="7537"/>
                  <a:pt x="11414" y="7439"/>
                </a:cubicBezTo>
                <a:cubicBezTo>
                  <a:pt x="11488" y="7269"/>
                  <a:pt x="11561" y="7122"/>
                  <a:pt x="11634" y="7000"/>
                </a:cubicBezTo>
                <a:cubicBezTo>
                  <a:pt x="11683" y="6854"/>
                  <a:pt x="11732" y="6683"/>
                  <a:pt x="11780" y="6561"/>
                </a:cubicBezTo>
                <a:cubicBezTo>
                  <a:pt x="11853" y="6391"/>
                  <a:pt x="11902" y="6196"/>
                  <a:pt x="11951" y="6000"/>
                </a:cubicBezTo>
                <a:lnTo>
                  <a:pt x="11951" y="6000"/>
                </a:lnTo>
                <a:lnTo>
                  <a:pt x="11829" y="6220"/>
                </a:lnTo>
                <a:lnTo>
                  <a:pt x="11829" y="6220"/>
                </a:lnTo>
                <a:lnTo>
                  <a:pt x="11947" y="5699"/>
                </a:lnTo>
                <a:lnTo>
                  <a:pt x="11947" y="5699"/>
                </a:lnTo>
                <a:cubicBezTo>
                  <a:pt x="11942" y="5768"/>
                  <a:pt x="12000" y="5981"/>
                  <a:pt x="11988" y="6067"/>
                </a:cubicBezTo>
                <a:lnTo>
                  <a:pt x="11988" y="6067"/>
                </a:lnTo>
                <a:cubicBezTo>
                  <a:pt x="12032" y="5952"/>
                  <a:pt x="12079" y="5814"/>
                  <a:pt x="12146" y="5635"/>
                </a:cubicBezTo>
                <a:lnTo>
                  <a:pt x="12317" y="5001"/>
                </a:lnTo>
                <a:cubicBezTo>
                  <a:pt x="12414" y="4683"/>
                  <a:pt x="12512" y="4293"/>
                  <a:pt x="12634" y="3903"/>
                </a:cubicBezTo>
                <a:cubicBezTo>
                  <a:pt x="12658" y="3781"/>
                  <a:pt x="12707" y="3659"/>
                  <a:pt x="12732" y="3513"/>
                </a:cubicBezTo>
                <a:cubicBezTo>
                  <a:pt x="12756" y="3464"/>
                  <a:pt x="12780" y="3391"/>
                  <a:pt x="12805" y="3342"/>
                </a:cubicBezTo>
                <a:cubicBezTo>
                  <a:pt x="12853" y="3244"/>
                  <a:pt x="12902" y="3123"/>
                  <a:pt x="12975" y="3049"/>
                </a:cubicBezTo>
                <a:cubicBezTo>
                  <a:pt x="13000" y="2976"/>
                  <a:pt x="13049" y="2927"/>
                  <a:pt x="13122" y="2879"/>
                </a:cubicBezTo>
                <a:lnTo>
                  <a:pt x="13122" y="2952"/>
                </a:lnTo>
                <a:lnTo>
                  <a:pt x="13122" y="3025"/>
                </a:lnTo>
                <a:cubicBezTo>
                  <a:pt x="13122" y="3049"/>
                  <a:pt x="13097" y="3123"/>
                  <a:pt x="13097" y="3123"/>
                </a:cubicBezTo>
                <a:cubicBezTo>
                  <a:pt x="13097" y="3123"/>
                  <a:pt x="13122" y="3074"/>
                  <a:pt x="13146" y="3049"/>
                </a:cubicBezTo>
                <a:cubicBezTo>
                  <a:pt x="13146" y="3049"/>
                  <a:pt x="13146" y="3049"/>
                  <a:pt x="13146" y="3074"/>
                </a:cubicBezTo>
                <a:cubicBezTo>
                  <a:pt x="13122" y="3123"/>
                  <a:pt x="13122" y="3147"/>
                  <a:pt x="13122" y="3196"/>
                </a:cubicBezTo>
                <a:cubicBezTo>
                  <a:pt x="13132" y="3176"/>
                  <a:pt x="13141" y="3141"/>
                  <a:pt x="13150" y="3099"/>
                </a:cubicBezTo>
                <a:lnTo>
                  <a:pt x="13150" y="3099"/>
                </a:lnTo>
                <a:cubicBezTo>
                  <a:pt x="13159" y="3090"/>
                  <a:pt x="13184" y="3046"/>
                  <a:pt x="13206" y="3046"/>
                </a:cubicBezTo>
                <a:cubicBezTo>
                  <a:pt x="13221" y="3046"/>
                  <a:pt x="13235" y="3064"/>
                  <a:pt x="13244" y="3123"/>
                </a:cubicBezTo>
                <a:lnTo>
                  <a:pt x="13244" y="3147"/>
                </a:lnTo>
                <a:cubicBezTo>
                  <a:pt x="13292" y="3269"/>
                  <a:pt x="13317" y="3366"/>
                  <a:pt x="13341" y="3464"/>
                </a:cubicBezTo>
                <a:lnTo>
                  <a:pt x="13390" y="3635"/>
                </a:lnTo>
                <a:cubicBezTo>
                  <a:pt x="13439" y="3757"/>
                  <a:pt x="13488" y="3903"/>
                  <a:pt x="13512" y="4025"/>
                </a:cubicBezTo>
                <a:cubicBezTo>
                  <a:pt x="13488" y="4025"/>
                  <a:pt x="13439" y="3903"/>
                  <a:pt x="13390" y="3805"/>
                </a:cubicBezTo>
                <a:lnTo>
                  <a:pt x="13390" y="3805"/>
                </a:lnTo>
                <a:cubicBezTo>
                  <a:pt x="13414" y="3879"/>
                  <a:pt x="13439" y="3976"/>
                  <a:pt x="13463" y="4074"/>
                </a:cubicBezTo>
                <a:cubicBezTo>
                  <a:pt x="13463" y="4049"/>
                  <a:pt x="13466" y="4039"/>
                  <a:pt x="13471" y="4039"/>
                </a:cubicBezTo>
                <a:cubicBezTo>
                  <a:pt x="13489" y="4039"/>
                  <a:pt x="13535" y="4197"/>
                  <a:pt x="13540" y="4197"/>
                </a:cubicBezTo>
                <a:cubicBezTo>
                  <a:pt x="13541" y="4197"/>
                  <a:pt x="13540" y="4189"/>
                  <a:pt x="13536" y="4171"/>
                </a:cubicBezTo>
                <a:lnTo>
                  <a:pt x="13536" y="4171"/>
                </a:lnTo>
                <a:cubicBezTo>
                  <a:pt x="13610" y="4269"/>
                  <a:pt x="13634" y="4366"/>
                  <a:pt x="13683" y="4488"/>
                </a:cubicBezTo>
                <a:cubicBezTo>
                  <a:pt x="13731" y="4586"/>
                  <a:pt x="13756" y="4708"/>
                  <a:pt x="13780" y="4805"/>
                </a:cubicBezTo>
                <a:cubicBezTo>
                  <a:pt x="13805" y="4927"/>
                  <a:pt x="13829" y="5025"/>
                  <a:pt x="13853" y="5147"/>
                </a:cubicBezTo>
                <a:cubicBezTo>
                  <a:pt x="13878" y="5244"/>
                  <a:pt x="13902" y="5342"/>
                  <a:pt x="13951" y="5415"/>
                </a:cubicBezTo>
                <a:cubicBezTo>
                  <a:pt x="14000" y="5415"/>
                  <a:pt x="14439" y="5537"/>
                  <a:pt x="14853" y="5683"/>
                </a:cubicBezTo>
                <a:cubicBezTo>
                  <a:pt x="15286" y="5827"/>
                  <a:pt x="15718" y="6019"/>
                  <a:pt x="15778" y="6025"/>
                </a:cubicBezTo>
                <a:lnTo>
                  <a:pt x="15778" y="6025"/>
                </a:lnTo>
                <a:cubicBezTo>
                  <a:pt x="15771" y="5975"/>
                  <a:pt x="15764" y="5925"/>
                  <a:pt x="15756" y="5879"/>
                </a:cubicBezTo>
                <a:lnTo>
                  <a:pt x="15683" y="5854"/>
                </a:lnTo>
                <a:cubicBezTo>
                  <a:pt x="15634" y="5537"/>
                  <a:pt x="15731" y="5781"/>
                  <a:pt x="15683" y="5464"/>
                </a:cubicBezTo>
                <a:cubicBezTo>
                  <a:pt x="15707" y="5464"/>
                  <a:pt x="15731" y="5513"/>
                  <a:pt x="15756" y="5610"/>
                </a:cubicBezTo>
                <a:cubicBezTo>
                  <a:pt x="15780" y="5732"/>
                  <a:pt x="15780" y="5854"/>
                  <a:pt x="15805" y="6000"/>
                </a:cubicBezTo>
                <a:cubicBezTo>
                  <a:pt x="15780" y="5757"/>
                  <a:pt x="15805" y="5513"/>
                  <a:pt x="15731" y="5415"/>
                </a:cubicBezTo>
                <a:cubicBezTo>
                  <a:pt x="15707" y="5220"/>
                  <a:pt x="15780" y="5415"/>
                  <a:pt x="15756" y="5171"/>
                </a:cubicBezTo>
                <a:cubicBezTo>
                  <a:pt x="15683" y="4976"/>
                  <a:pt x="15634" y="4781"/>
                  <a:pt x="15585" y="4561"/>
                </a:cubicBezTo>
                <a:cubicBezTo>
                  <a:pt x="15561" y="4366"/>
                  <a:pt x="15512" y="4147"/>
                  <a:pt x="15439" y="3952"/>
                </a:cubicBezTo>
                <a:cubicBezTo>
                  <a:pt x="15341" y="3781"/>
                  <a:pt x="15292" y="3610"/>
                  <a:pt x="15244" y="3415"/>
                </a:cubicBezTo>
                <a:lnTo>
                  <a:pt x="15244" y="3415"/>
                </a:lnTo>
                <a:lnTo>
                  <a:pt x="15292" y="3464"/>
                </a:lnTo>
                <a:cubicBezTo>
                  <a:pt x="15268" y="3366"/>
                  <a:pt x="15244" y="3244"/>
                  <a:pt x="15195" y="3147"/>
                </a:cubicBezTo>
                <a:cubicBezTo>
                  <a:pt x="15170" y="3074"/>
                  <a:pt x="15146" y="3001"/>
                  <a:pt x="15122" y="2927"/>
                </a:cubicBezTo>
                <a:cubicBezTo>
                  <a:pt x="15073" y="2805"/>
                  <a:pt x="15049" y="2659"/>
                  <a:pt x="15000" y="2537"/>
                </a:cubicBezTo>
                <a:lnTo>
                  <a:pt x="15000" y="2537"/>
                </a:lnTo>
                <a:cubicBezTo>
                  <a:pt x="15028" y="2622"/>
                  <a:pt x="15040" y="2706"/>
                  <a:pt x="15026" y="2706"/>
                </a:cubicBezTo>
                <a:cubicBezTo>
                  <a:pt x="15016" y="2706"/>
                  <a:pt x="14992" y="2661"/>
                  <a:pt x="14951" y="2537"/>
                </a:cubicBezTo>
                <a:cubicBezTo>
                  <a:pt x="14780" y="1952"/>
                  <a:pt x="14658" y="1562"/>
                  <a:pt x="14561" y="1074"/>
                </a:cubicBezTo>
                <a:lnTo>
                  <a:pt x="14390" y="708"/>
                </a:lnTo>
                <a:cubicBezTo>
                  <a:pt x="14390" y="684"/>
                  <a:pt x="14390" y="659"/>
                  <a:pt x="14366" y="635"/>
                </a:cubicBezTo>
                <a:lnTo>
                  <a:pt x="13951" y="464"/>
                </a:lnTo>
                <a:lnTo>
                  <a:pt x="13658" y="342"/>
                </a:lnTo>
                <a:lnTo>
                  <a:pt x="13463" y="269"/>
                </a:lnTo>
                <a:lnTo>
                  <a:pt x="13366" y="220"/>
                </a:lnTo>
                <a:cubicBezTo>
                  <a:pt x="13292" y="196"/>
                  <a:pt x="13219" y="171"/>
                  <a:pt x="13122" y="147"/>
                </a:cubicBezTo>
                <a:lnTo>
                  <a:pt x="1261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22"/>
          <p:cNvSpPr/>
          <p:nvPr/>
        </p:nvSpPr>
        <p:spPr>
          <a:xfrm>
            <a:off x="-24100" y="948027"/>
            <a:ext cx="730243" cy="608520"/>
          </a:xfrm>
          <a:custGeom>
            <a:avLst/>
            <a:gdLst/>
            <a:ahLst/>
            <a:cxnLst/>
            <a:rect l="l" t="t" r="r" b="b"/>
            <a:pathLst>
              <a:path w="15952" h="13293" extrusionOk="0">
                <a:moveTo>
                  <a:pt x="1965" y="4136"/>
                </a:moveTo>
                <a:cubicBezTo>
                  <a:pt x="1969" y="4136"/>
                  <a:pt x="1973" y="4139"/>
                  <a:pt x="1976" y="4147"/>
                </a:cubicBezTo>
                <a:lnTo>
                  <a:pt x="1853" y="4285"/>
                </a:lnTo>
                <a:lnTo>
                  <a:pt x="1853" y="4285"/>
                </a:lnTo>
                <a:cubicBezTo>
                  <a:pt x="1921" y="4199"/>
                  <a:pt x="1947" y="4136"/>
                  <a:pt x="1965" y="4136"/>
                </a:cubicBezTo>
                <a:close/>
                <a:moveTo>
                  <a:pt x="4077" y="7219"/>
                </a:moveTo>
                <a:lnTo>
                  <a:pt x="4077" y="7219"/>
                </a:lnTo>
                <a:cubicBezTo>
                  <a:pt x="4076" y="7219"/>
                  <a:pt x="4075" y="7219"/>
                  <a:pt x="4074" y="7220"/>
                </a:cubicBezTo>
                <a:cubicBezTo>
                  <a:pt x="4076" y="7220"/>
                  <a:pt x="4077" y="7219"/>
                  <a:pt x="4077" y="7219"/>
                </a:cubicBezTo>
                <a:close/>
                <a:moveTo>
                  <a:pt x="10333" y="9981"/>
                </a:moveTo>
                <a:lnTo>
                  <a:pt x="10293" y="10000"/>
                </a:lnTo>
                <a:cubicBezTo>
                  <a:pt x="10305" y="10000"/>
                  <a:pt x="10318" y="9993"/>
                  <a:pt x="10333" y="9981"/>
                </a:cubicBezTo>
                <a:close/>
                <a:moveTo>
                  <a:pt x="3928" y="0"/>
                </a:moveTo>
                <a:lnTo>
                  <a:pt x="3684" y="195"/>
                </a:lnTo>
                <a:lnTo>
                  <a:pt x="3708" y="122"/>
                </a:lnTo>
                <a:lnTo>
                  <a:pt x="3708" y="122"/>
                </a:lnTo>
                <a:cubicBezTo>
                  <a:pt x="3464" y="293"/>
                  <a:pt x="3171" y="537"/>
                  <a:pt x="2879" y="756"/>
                </a:cubicBezTo>
                <a:cubicBezTo>
                  <a:pt x="2732" y="854"/>
                  <a:pt x="2586" y="976"/>
                  <a:pt x="2464" y="1098"/>
                </a:cubicBezTo>
                <a:lnTo>
                  <a:pt x="2147" y="1366"/>
                </a:lnTo>
                <a:cubicBezTo>
                  <a:pt x="2074" y="1464"/>
                  <a:pt x="1976" y="1537"/>
                  <a:pt x="1879" y="1610"/>
                </a:cubicBezTo>
                <a:cubicBezTo>
                  <a:pt x="1757" y="1708"/>
                  <a:pt x="1806" y="1683"/>
                  <a:pt x="1757" y="1732"/>
                </a:cubicBezTo>
                <a:lnTo>
                  <a:pt x="1659" y="1830"/>
                </a:lnTo>
                <a:cubicBezTo>
                  <a:pt x="1513" y="1951"/>
                  <a:pt x="1367" y="2098"/>
                  <a:pt x="1220" y="2244"/>
                </a:cubicBezTo>
                <a:cubicBezTo>
                  <a:pt x="1074" y="2390"/>
                  <a:pt x="952" y="2561"/>
                  <a:pt x="806" y="2732"/>
                </a:cubicBezTo>
                <a:cubicBezTo>
                  <a:pt x="684" y="2903"/>
                  <a:pt x="562" y="3073"/>
                  <a:pt x="440" y="3269"/>
                </a:cubicBezTo>
                <a:lnTo>
                  <a:pt x="391" y="3317"/>
                </a:lnTo>
                <a:cubicBezTo>
                  <a:pt x="342" y="3366"/>
                  <a:pt x="293" y="3415"/>
                  <a:pt x="245" y="3464"/>
                </a:cubicBezTo>
                <a:lnTo>
                  <a:pt x="50" y="3659"/>
                </a:lnTo>
                <a:lnTo>
                  <a:pt x="1" y="3732"/>
                </a:lnTo>
                <a:cubicBezTo>
                  <a:pt x="50" y="3829"/>
                  <a:pt x="98" y="3903"/>
                  <a:pt x="147" y="3976"/>
                </a:cubicBezTo>
                <a:cubicBezTo>
                  <a:pt x="269" y="4122"/>
                  <a:pt x="391" y="4268"/>
                  <a:pt x="537" y="4390"/>
                </a:cubicBezTo>
                <a:cubicBezTo>
                  <a:pt x="731" y="4539"/>
                  <a:pt x="970" y="4661"/>
                  <a:pt x="1210" y="4661"/>
                </a:cubicBezTo>
                <a:cubicBezTo>
                  <a:pt x="1363" y="4661"/>
                  <a:pt x="1517" y="4611"/>
                  <a:pt x="1659" y="4488"/>
                </a:cubicBezTo>
                <a:lnTo>
                  <a:pt x="1684" y="4537"/>
                </a:lnTo>
                <a:cubicBezTo>
                  <a:pt x="1684" y="4537"/>
                  <a:pt x="1781" y="4366"/>
                  <a:pt x="1781" y="4366"/>
                </a:cubicBezTo>
                <a:cubicBezTo>
                  <a:pt x="1794" y="4351"/>
                  <a:pt x="1806" y="4338"/>
                  <a:pt x="1816" y="4327"/>
                </a:cubicBezTo>
                <a:lnTo>
                  <a:pt x="1816" y="4327"/>
                </a:lnTo>
                <a:lnTo>
                  <a:pt x="1781" y="4366"/>
                </a:lnTo>
                <a:cubicBezTo>
                  <a:pt x="1801" y="4346"/>
                  <a:pt x="1819" y="4327"/>
                  <a:pt x="1835" y="4308"/>
                </a:cubicBezTo>
                <a:lnTo>
                  <a:pt x="1835" y="4308"/>
                </a:lnTo>
                <a:cubicBezTo>
                  <a:pt x="1850" y="4293"/>
                  <a:pt x="1860" y="4287"/>
                  <a:pt x="1865" y="4287"/>
                </a:cubicBezTo>
                <a:cubicBezTo>
                  <a:pt x="1883" y="4287"/>
                  <a:pt x="1846" y="4367"/>
                  <a:pt x="1830" y="4415"/>
                </a:cubicBezTo>
                <a:cubicBezTo>
                  <a:pt x="1879" y="4366"/>
                  <a:pt x="1928" y="4293"/>
                  <a:pt x="2001" y="4244"/>
                </a:cubicBezTo>
                <a:cubicBezTo>
                  <a:pt x="2001" y="4229"/>
                  <a:pt x="1996" y="4223"/>
                  <a:pt x="1989" y="4223"/>
                </a:cubicBezTo>
                <a:cubicBezTo>
                  <a:pt x="1973" y="4223"/>
                  <a:pt x="1944" y="4252"/>
                  <a:pt x="1928" y="4268"/>
                </a:cubicBezTo>
                <a:cubicBezTo>
                  <a:pt x="2001" y="4147"/>
                  <a:pt x="2074" y="4025"/>
                  <a:pt x="2147" y="3903"/>
                </a:cubicBezTo>
                <a:cubicBezTo>
                  <a:pt x="2205" y="3836"/>
                  <a:pt x="2228" y="3825"/>
                  <a:pt x="2246" y="3825"/>
                </a:cubicBezTo>
                <a:cubicBezTo>
                  <a:pt x="2254" y="3825"/>
                  <a:pt x="2261" y="3827"/>
                  <a:pt x="2270" y="3827"/>
                </a:cubicBezTo>
                <a:cubicBezTo>
                  <a:pt x="2290" y="3827"/>
                  <a:pt x="2318" y="3815"/>
                  <a:pt x="2391" y="3732"/>
                </a:cubicBezTo>
                <a:cubicBezTo>
                  <a:pt x="2562" y="3537"/>
                  <a:pt x="2684" y="3390"/>
                  <a:pt x="2830" y="3244"/>
                </a:cubicBezTo>
                <a:lnTo>
                  <a:pt x="3074" y="3000"/>
                </a:lnTo>
                <a:lnTo>
                  <a:pt x="3123" y="2951"/>
                </a:lnTo>
                <a:lnTo>
                  <a:pt x="3147" y="2951"/>
                </a:lnTo>
                <a:cubicBezTo>
                  <a:pt x="3171" y="2927"/>
                  <a:pt x="3196" y="2903"/>
                  <a:pt x="3245" y="2903"/>
                </a:cubicBezTo>
                <a:lnTo>
                  <a:pt x="3293" y="2903"/>
                </a:lnTo>
                <a:cubicBezTo>
                  <a:pt x="3293" y="2903"/>
                  <a:pt x="3293" y="2927"/>
                  <a:pt x="3293" y="2927"/>
                </a:cubicBezTo>
                <a:cubicBezTo>
                  <a:pt x="3269" y="2951"/>
                  <a:pt x="3269" y="2951"/>
                  <a:pt x="3269" y="2976"/>
                </a:cubicBezTo>
                <a:cubicBezTo>
                  <a:pt x="3245" y="3000"/>
                  <a:pt x="3220" y="3025"/>
                  <a:pt x="3196" y="3025"/>
                </a:cubicBezTo>
                <a:lnTo>
                  <a:pt x="3220" y="3025"/>
                </a:lnTo>
                <a:lnTo>
                  <a:pt x="3220" y="3122"/>
                </a:lnTo>
                <a:cubicBezTo>
                  <a:pt x="3220" y="3269"/>
                  <a:pt x="3196" y="3439"/>
                  <a:pt x="3196" y="3586"/>
                </a:cubicBezTo>
                <a:lnTo>
                  <a:pt x="3196" y="3829"/>
                </a:lnTo>
                <a:lnTo>
                  <a:pt x="3196" y="4122"/>
                </a:lnTo>
                <a:lnTo>
                  <a:pt x="3196" y="4903"/>
                </a:lnTo>
                <a:cubicBezTo>
                  <a:pt x="3171" y="5268"/>
                  <a:pt x="3220" y="5561"/>
                  <a:pt x="3196" y="5586"/>
                </a:cubicBezTo>
                <a:lnTo>
                  <a:pt x="3293" y="5586"/>
                </a:lnTo>
                <a:cubicBezTo>
                  <a:pt x="3318" y="5756"/>
                  <a:pt x="3318" y="5951"/>
                  <a:pt x="3293" y="6122"/>
                </a:cubicBezTo>
                <a:cubicBezTo>
                  <a:pt x="3269" y="6171"/>
                  <a:pt x="3269" y="6220"/>
                  <a:pt x="3293" y="6268"/>
                </a:cubicBezTo>
                <a:lnTo>
                  <a:pt x="3293" y="6415"/>
                </a:lnTo>
                <a:cubicBezTo>
                  <a:pt x="3293" y="6464"/>
                  <a:pt x="3318" y="6537"/>
                  <a:pt x="3318" y="6610"/>
                </a:cubicBezTo>
                <a:cubicBezTo>
                  <a:pt x="3415" y="6756"/>
                  <a:pt x="3464" y="6927"/>
                  <a:pt x="3489" y="7122"/>
                </a:cubicBezTo>
                <a:lnTo>
                  <a:pt x="3781" y="7171"/>
                </a:lnTo>
                <a:lnTo>
                  <a:pt x="3952" y="7171"/>
                </a:lnTo>
                <a:cubicBezTo>
                  <a:pt x="3952" y="7171"/>
                  <a:pt x="4076" y="7212"/>
                  <a:pt x="4077" y="7219"/>
                </a:cubicBezTo>
                <a:lnTo>
                  <a:pt x="4077" y="7219"/>
                </a:lnTo>
                <a:cubicBezTo>
                  <a:pt x="4097" y="7212"/>
                  <a:pt x="4120" y="7210"/>
                  <a:pt x="4144" y="7210"/>
                </a:cubicBezTo>
                <a:cubicBezTo>
                  <a:pt x="4204" y="7210"/>
                  <a:pt x="4273" y="7227"/>
                  <a:pt x="4342" y="7244"/>
                </a:cubicBezTo>
                <a:cubicBezTo>
                  <a:pt x="4391" y="7244"/>
                  <a:pt x="4318" y="7244"/>
                  <a:pt x="4293" y="7220"/>
                </a:cubicBezTo>
                <a:lnTo>
                  <a:pt x="4293" y="7220"/>
                </a:lnTo>
                <a:lnTo>
                  <a:pt x="4415" y="7244"/>
                </a:lnTo>
                <a:lnTo>
                  <a:pt x="4464" y="7244"/>
                </a:lnTo>
                <a:cubicBezTo>
                  <a:pt x="4489" y="7244"/>
                  <a:pt x="4489" y="7268"/>
                  <a:pt x="4464" y="7268"/>
                </a:cubicBezTo>
                <a:lnTo>
                  <a:pt x="4513" y="7268"/>
                </a:lnTo>
                <a:cubicBezTo>
                  <a:pt x="4635" y="7268"/>
                  <a:pt x="4830" y="7268"/>
                  <a:pt x="5610" y="7342"/>
                </a:cubicBezTo>
                <a:lnTo>
                  <a:pt x="5806" y="7025"/>
                </a:lnTo>
                <a:lnTo>
                  <a:pt x="5903" y="6878"/>
                </a:lnTo>
                <a:cubicBezTo>
                  <a:pt x="5928" y="6829"/>
                  <a:pt x="5952" y="6781"/>
                  <a:pt x="6001" y="6732"/>
                </a:cubicBezTo>
                <a:lnTo>
                  <a:pt x="6391" y="6317"/>
                </a:lnTo>
                <a:cubicBezTo>
                  <a:pt x="6464" y="6244"/>
                  <a:pt x="6537" y="6171"/>
                  <a:pt x="6586" y="6098"/>
                </a:cubicBezTo>
                <a:lnTo>
                  <a:pt x="6806" y="5927"/>
                </a:lnTo>
                <a:lnTo>
                  <a:pt x="6927" y="5829"/>
                </a:lnTo>
                <a:lnTo>
                  <a:pt x="6976" y="5805"/>
                </a:lnTo>
                <a:lnTo>
                  <a:pt x="7074" y="5732"/>
                </a:lnTo>
                <a:cubicBezTo>
                  <a:pt x="7342" y="5537"/>
                  <a:pt x="7610" y="5342"/>
                  <a:pt x="7903" y="5195"/>
                </a:cubicBezTo>
                <a:cubicBezTo>
                  <a:pt x="8025" y="5098"/>
                  <a:pt x="8171" y="5025"/>
                  <a:pt x="8293" y="4951"/>
                </a:cubicBezTo>
                <a:lnTo>
                  <a:pt x="8342" y="4951"/>
                </a:lnTo>
                <a:lnTo>
                  <a:pt x="8342" y="4854"/>
                </a:lnTo>
                <a:cubicBezTo>
                  <a:pt x="8342" y="4825"/>
                  <a:pt x="8346" y="4819"/>
                  <a:pt x="8352" y="4819"/>
                </a:cubicBezTo>
                <a:cubicBezTo>
                  <a:pt x="8356" y="4819"/>
                  <a:pt x="8363" y="4823"/>
                  <a:pt x="8370" y="4823"/>
                </a:cubicBezTo>
                <a:cubicBezTo>
                  <a:pt x="8376" y="4823"/>
                  <a:pt x="8384" y="4820"/>
                  <a:pt x="8391" y="4805"/>
                </a:cubicBezTo>
                <a:lnTo>
                  <a:pt x="8391" y="4878"/>
                </a:lnTo>
                <a:cubicBezTo>
                  <a:pt x="8391" y="4878"/>
                  <a:pt x="8391" y="4878"/>
                  <a:pt x="8366" y="4927"/>
                </a:cubicBezTo>
                <a:lnTo>
                  <a:pt x="8366" y="4927"/>
                </a:lnTo>
                <a:lnTo>
                  <a:pt x="8391" y="4903"/>
                </a:lnTo>
                <a:cubicBezTo>
                  <a:pt x="8405" y="4895"/>
                  <a:pt x="8413" y="4893"/>
                  <a:pt x="8417" y="4893"/>
                </a:cubicBezTo>
                <a:cubicBezTo>
                  <a:pt x="8425" y="4893"/>
                  <a:pt x="8408" y="4910"/>
                  <a:pt x="8391" y="4927"/>
                </a:cubicBezTo>
                <a:lnTo>
                  <a:pt x="8440" y="4927"/>
                </a:lnTo>
                <a:cubicBezTo>
                  <a:pt x="8464" y="4927"/>
                  <a:pt x="8464" y="4951"/>
                  <a:pt x="8440" y="4976"/>
                </a:cubicBezTo>
                <a:lnTo>
                  <a:pt x="8464" y="4976"/>
                </a:lnTo>
                <a:cubicBezTo>
                  <a:pt x="8464" y="5000"/>
                  <a:pt x="8464" y="5049"/>
                  <a:pt x="8464" y="5098"/>
                </a:cubicBezTo>
                <a:cubicBezTo>
                  <a:pt x="8464" y="5171"/>
                  <a:pt x="8464" y="5244"/>
                  <a:pt x="8415" y="5293"/>
                </a:cubicBezTo>
                <a:cubicBezTo>
                  <a:pt x="8415" y="5399"/>
                  <a:pt x="8342" y="5706"/>
                  <a:pt x="8386" y="5706"/>
                </a:cubicBezTo>
                <a:cubicBezTo>
                  <a:pt x="8393" y="5706"/>
                  <a:pt x="8402" y="5699"/>
                  <a:pt x="8415" y="5683"/>
                </a:cubicBezTo>
                <a:lnTo>
                  <a:pt x="8415" y="5683"/>
                </a:lnTo>
                <a:cubicBezTo>
                  <a:pt x="8378" y="5739"/>
                  <a:pt x="8327" y="5951"/>
                  <a:pt x="8304" y="5951"/>
                </a:cubicBezTo>
                <a:cubicBezTo>
                  <a:pt x="8297" y="5951"/>
                  <a:pt x="8293" y="5930"/>
                  <a:pt x="8293" y="5878"/>
                </a:cubicBezTo>
                <a:cubicBezTo>
                  <a:pt x="8269" y="5976"/>
                  <a:pt x="8245" y="6098"/>
                  <a:pt x="8245" y="6195"/>
                </a:cubicBezTo>
                <a:lnTo>
                  <a:pt x="8293" y="6049"/>
                </a:lnTo>
                <a:lnTo>
                  <a:pt x="8293" y="6049"/>
                </a:lnTo>
                <a:cubicBezTo>
                  <a:pt x="8196" y="6342"/>
                  <a:pt x="8147" y="6659"/>
                  <a:pt x="8098" y="6951"/>
                </a:cubicBezTo>
                <a:lnTo>
                  <a:pt x="8171" y="6805"/>
                </a:lnTo>
                <a:lnTo>
                  <a:pt x="8171" y="6805"/>
                </a:lnTo>
                <a:cubicBezTo>
                  <a:pt x="8147" y="7000"/>
                  <a:pt x="8074" y="7195"/>
                  <a:pt x="7976" y="7366"/>
                </a:cubicBezTo>
                <a:lnTo>
                  <a:pt x="8025" y="7098"/>
                </a:lnTo>
                <a:lnTo>
                  <a:pt x="8025" y="7098"/>
                </a:lnTo>
                <a:cubicBezTo>
                  <a:pt x="8001" y="7195"/>
                  <a:pt x="7976" y="7293"/>
                  <a:pt x="7952" y="7390"/>
                </a:cubicBezTo>
                <a:cubicBezTo>
                  <a:pt x="7927" y="7561"/>
                  <a:pt x="7903" y="7707"/>
                  <a:pt x="7879" y="7854"/>
                </a:cubicBezTo>
                <a:cubicBezTo>
                  <a:pt x="7806" y="8146"/>
                  <a:pt x="7781" y="8439"/>
                  <a:pt x="7757" y="8732"/>
                </a:cubicBezTo>
                <a:lnTo>
                  <a:pt x="7781" y="8512"/>
                </a:lnTo>
                <a:lnTo>
                  <a:pt x="7781" y="8512"/>
                </a:lnTo>
                <a:cubicBezTo>
                  <a:pt x="7781" y="8683"/>
                  <a:pt x="7732" y="8976"/>
                  <a:pt x="7684" y="9366"/>
                </a:cubicBezTo>
                <a:cubicBezTo>
                  <a:pt x="7830" y="9512"/>
                  <a:pt x="7903" y="9585"/>
                  <a:pt x="8001" y="9707"/>
                </a:cubicBezTo>
                <a:cubicBezTo>
                  <a:pt x="8098" y="9805"/>
                  <a:pt x="8196" y="9927"/>
                  <a:pt x="8269" y="10049"/>
                </a:cubicBezTo>
                <a:cubicBezTo>
                  <a:pt x="8391" y="10122"/>
                  <a:pt x="8537" y="10171"/>
                  <a:pt x="8659" y="10244"/>
                </a:cubicBezTo>
                <a:lnTo>
                  <a:pt x="8854" y="10342"/>
                </a:lnTo>
                <a:lnTo>
                  <a:pt x="9049" y="10415"/>
                </a:lnTo>
                <a:cubicBezTo>
                  <a:pt x="9488" y="10268"/>
                  <a:pt x="9927" y="10098"/>
                  <a:pt x="10366" y="9902"/>
                </a:cubicBezTo>
                <a:lnTo>
                  <a:pt x="10366" y="9902"/>
                </a:lnTo>
                <a:lnTo>
                  <a:pt x="10220" y="9927"/>
                </a:lnTo>
                <a:lnTo>
                  <a:pt x="10074" y="9951"/>
                </a:lnTo>
                <a:lnTo>
                  <a:pt x="10074" y="9951"/>
                </a:lnTo>
                <a:lnTo>
                  <a:pt x="10147" y="9902"/>
                </a:lnTo>
                <a:cubicBezTo>
                  <a:pt x="10220" y="9878"/>
                  <a:pt x="10269" y="9854"/>
                  <a:pt x="10342" y="9829"/>
                </a:cubicBezTo>
                <a:lnTo>
                  <a:pt x="10582" y="9685"/>
                </a:lnTo>
                <a:lnTo>
                  <a:pt x="10582" y="9685"/>
                </a:lnTo>
                <a:cubicBezTo>
                  <a:pt x="10537" y="9716"/>
                  <a:pt x="10414" y="9918"/>
                  <a:pt x="10333" y="9981"/>
                </a:cubicBezTo>
                <a:lnTo>
                  <a:pt x="10333" y="9981"/>
                </a:lnTo>
                <a:lnTo>
                  <a:pt x="10708" y="9805"/>
                </a:lnTo>
                <a:lnTo>
                  <a:pt x="10976" y="9707"/>
                </a:lnTo>
                <a:lnTo>
                  <a:pt x="11147" y="9610"/>
                </a:lnTo>
                <a:cubicBezTo>
                  <a:pt x="11415" y="9488"/>
                  <a:pt x="11732" y="9317"/>
                  <a:pt x="12074" y="9171"/>
                </a:cubicBezTo>
                <a:lnTo>
                  <a:pt x="12781" y="8805"/>
                </a:lnTo>
                <a:cubicBezTo>
                  <a:pt x="12879" y="8756"/>
                  <a:pt x="13001" y="8707"/>
                  <a:pt x="13074" y="8659"/>
                </a:cubicBezTo>
                <a:cubicBezTo>
                  <a:pt x="13171" y="8610"/>
                  <a:pt x="13244" y="8585"/>
                  <a:pt x="13342" y="8561"/>
                </a:cubicBezTo>
                <a:lnTo>
                  <a:pt x="13415" y="8537"/>
                </a:lnTo>
                <a:lnTo>
                  <a:pt x="13415" y="8537"/>
                </a:lnTo>
                <a:cubicBezTo>
                  <a:pt x="13415" y="8561"/>
                  <a:pt x="13391" y="8585"/>
                  <a:pt x="13391" y="8610"/>
                </a:cubicBezTo>
                <a:cubicBezTo>
                  <a:pt x="13342" y="8683"/>
                  <a:pt x="13269" y="8732"/>
                  <a:pt x="13220" y="8781"/>
                </a:cubicBezTo>
                <a:cubicBezTo>
                  <a:pt x="13220" y="8791"/>
                  <a:pt x="13223" y="8795"/>
                  <a:pt x="13228" y="8795"/>
                </a:cubicBezTo>
                <a:cubicBezTo>
                  <a:pt x="13242" y="8795"/>
                  <a:pt x="13267" y="8766"/>
                  <a:pt x="13273" y="8766"/>
                </a:cubicBezTo>
                <a:cubicBezTo>
                  <a:pt x="13275" y="8766"/>
                  <a:pt x="13274" y="8770"/>
                  <a:pt x="13269" y="8781"/>
                </a:cubicBezTo>
                <a:cubicBezTo>
                  <a:pt x="13244" y="8805"/>
                  <a:pt x="13220" y="8829"/>
                  <a:pt x="13196" y="8829"/>
                </a:cubicBezTo>
                <a:cubicBezTo>
                  <a:pt x="13196" y="8829"/>
                  <a:pt x="13160" y="8883"/>
                  <a:pt x="13180" y="8883"/>
                </a:cubicBezTo>
                <a:cubicBezTo>
                  <a:pt x="13184" y="8883"/>
                  <a:pt x="13189" y="8882"/>
                  <a:pt x="13196" y="8878"/>
                </a:cubicBezTo>
                <a:cubicBezTo>
                  <a:pt x="13220" y="8854"/>
                  <a:pt x="13342" y="8756"/>
                  <a:pt x="13415" y="8683"/>
                </a:cubicBezTo>
                <a:lnTo>
                  <a:pt x="13415" y="8683"/>
                </a:lnTo>
                <a:lnTo>
                  <a:pt x="13366" y="8781"/>
                </a:lnTo>
                <a:lnTo>
                  <a:pt x="13293" y="8829"/>
                </a:lnTo>
                <a:cubicBezTo>
                  <a:pt x="13293" y="8829"/>
                  <a:pt x="13311" y="8823"/>
                  <a:pt x="13333" y="8823"/>
                </a:cubicBezTo>
                <a:cubicBezTo>
                  <a:pt x="13354" y="8823"/>
                  <a:pt x="13379" y="8829"/>
                  <a:pt x="13391" y="8854"/>
                </a:cubicBezTo>
                <a:cubicBezTo>
                  <a:pt x="13391" y="8878"/>
                  <a:pt x="13366" y="8903"/>
                  <a:pt x="13342" y="8927"/>
                </a:cubicBezTo>
                <a:cubicBezTo>
                  <a:pt x="13293" y="9049"/>
                  <a:pt x="13244" y="9146"/>
                  <a:pt x="13220" y="9244"/>
                </a:cubicBezTo>
                <a:lnTo>
                  <a:pt x="12879" y="10024"/>
                </a:lnTo>
                <a:cubicBezTo>
                  <a:pt x="12879" y="9927"/>
                  <a:pt x="12903" y="9829"/>
                  <a:pt x="12927" y="9756"/>
                </a:cubicBezTo>
                <a:lnTo>
                  <a:pt x="12927" y="9756"/>
                </a:lnTo>
                <a:cubicBezTo>
                  <a:pt x="12903" y="9829"/>
                  <a:pt x="12854" y="9927"/>
                  <a:pt x="12805" y="10000"/>
                </a:cubicBezTo>
                <a:cubicBezTo>
                  <a:pt x="12819" y="9983"/>
                  <a:pt x="12827" y="9976"/>
                  <a:pt x="12832" y="9976"/>
                </a:cubicBezTo>
                <a:cubicBezTo>
                  <a:pt x="12857" y="9976"/>
                  <a:pt x="12771" y="10187"/>
                  <a:pt x="12789" y="10187"/>
                </a:cubicBezTo>
                <a:cubicBezTo>
                  <a:pt x="12792" y="10187"/>
                  <a:pt x="12797" y="10182"/>
                  <a:pt x="12805" y="10171"/>
                </a:cubicBezTo>
                <a:lnTo>
                  <a:pt x="12805" y="10171"/>
                </a:lnTo>
                <a:cubicBezTo>
                  <a:pt x="12732" y="10634"/>
                  <a:pt x="12415" y="11122"/>
                  <a:pt x="12318" y="11537"/>
                </a:cubicBezTo>
                <a:cubicBezTo>
                  <a:pt x="12391" y="11610"/>
                  <a:pt x="13488" y="12976"/>
                  <a:pt x="13586" y="13024"/>
                </a:cubicBezTo>
                <a:cubicBezTo>
                  <a:pt x="13570" y="13088"/>
                  <a:pt x="13543" y="13152"/>
                  <a:pt x="13513" y="13209"/>
                </a:cubicBezTo>
                <a:lnTo>
                  <a:pt x="13513" y="13209"/>
                </a:lnTo>
                <a:cubicBezTo>
                  <a:pt x="13568" y="13115"/>
                  <a:pt x="13616" y="13021"/>
                  <a:pt x="13635" y="12927"/>
                </a:cubicBezTo>
                <a:lnTo>
                  <a:pt x="13586" y="12878"/>
                </a:lnTo>
                <a:cubicBezTo>
                  <a:pt x="13683" y="12585"/>
                  <a:pt x="13659" y="12829"/>
                  <a:pt x="13757" y="12561"/>
                </a:cubicBezTo>
                <a:cubicBezTo>
                  <a:pt x="13805" y="12561"/>
                  <a:pt x="13732" y="12805"/>
                  <a:pt x="13635" y="13024"/>
                </a:cubicBezTo>
                <a:cubicBezTo>
                  <a:pt x="13732" y="12878"/>
                  <a:pt x="13781" y="12732"/>
                  <a:pt x="13830" y="12561"/>
                </a:cubicBezTo>
                <a:cubicBezTo>
                  <a:pt x="13869" y="12483"/>
                  <a:pt x="13884" y="12471"/>
                  <a:pt x="13895" y="12471"/>
                </a:cubicBezTo>
                <a:cubicBezTo>
                  <a:pt x="13900" y="12471"/>
                  <a:pt x="13904" y="12473"/>
                  <a:pt x="13908" y="12473"/>
                </a:cubicBezTo>
                <a:cubicBezTo>
                  <a:pt x="13919" y="12473"/>
                  <a:pt x="13934" y="12460"/>
                  <a:pt x="13976" y="12366"/>
                </a:cubicBezTo>
                <a:cubicBezTo>
                  <a:pt x="14025" y="12171"/>
                  <a:pt x="14098" y="12000"/>
                  <a:pt x="14196" y="11805"/>
                </a:cubicBezTo>
                <a:cubicBezTo>
                  <a:pt x="14415" y="11366"/>
                  <a:pt x="14415" y="11098"/>
                  <a:pt x="14635" y="10707"/>
                </a:cubicBezTo>
                <a:lnTo>
                  <a:pt x="14635" y="10756"/>
                </a:lnTo>
                <a:cubicBezTo>
                  <a:pt x="14708" y="10610"/>
                  <a:pt x="14805" y="10317"/>
                  <a:pt x="14927" y="10073"/>
                </a:cubicBezTo>
                <a:lnTo>
                  <a:pt x="14927" y="10073"/>
                </a:lnTo>
                <a:cubicBezTo>
                  <a:pt x="14903" y="10110"/>
                  <a:pt x="14879" y="10140"/>
                  <a:pt x="14866" y="10140"/>
                </a:cubicBezTo>
                <a:cubicBezTo>
                  <a:pt x="14854" y="10140"/>
                  <a:pt x="14854" y="10110"/>
                  <a:pt x="14879" y="10024"/>
                </a:cubicBezTo>
                <a:cubicBezTo>
                  <a:pt x="15171" y="9439"/>
                  <a:pt x="15293" y="9049"/>
                  <a:pt x="15537" y="8610"/>
                </a:cubicBezTo>
                <a:lnTo>
                  <a:pt x="15635" y="8220"/>
                </a:lnTo>
                <a:lnTo>
                  <a:pt x="15952" y="7488"/>
                </a:lnTo>
                <a:lnTo>
                  <a:pt x="15439" y="6829"/>
                </a:lnTo>
                <a:cubicBezTo>
                  <a:pt x="15391" y="6756"/>
                  <a:pt x="15342" y="6683"/>
                  <a:pt x="15269" y="6634"/>
                </a:cubicBezTo>
                <a:lnTo>
                  <a:pt x="15074" y="6439"/>
                </a:lnTo>
                <a:lnTo>
                  <a:pt x="14879" y="6268"/>
                </a:lnTo>
                <a:lnTo>
                  <a:pt x="14561" y="6000"/>
                </a:lnTo>
                <a:lnTo>
                  <a:pt x="14122" y="6146"/>
                </a:lnTo>
                <a:cubicBezTo>
                  <a:pt x="13976" y="6195"/>
                  <a:pt x="13830" y="6244"/>
                  <a:pt x="13683" y="6317"/>
                </a:cubicBezTo>
                <a:lnTo>
                  <a:pt x="12757" y="6707"/>
                </a:lnTo>
                <a:cubicBezTo>
                  <a:pt x="12610" y="6781"/>
                  <a:pt x="12464" y="6854"/>
                  <a:pt x="12318" y="6927"/>
                </a:cubicBezTo>
                <a:lnTo>
                  <a:pt x="11854" y="7146"/>
                </a:lnTo>
                <a:lnTo>
                  <a:pt x="11366" y="7390"/>
                </a:lnTo>
                <a:lnTo>
                  <a:pt x="10610" y="7781"/>
                </a:lnTo>
                <a:cubicBezTo>
                  <a:pt x="10488" y="7829"/>
                  <a:pt x="10391" y="7878"/>
                  <a:pt x="10293" y="7927"/>
                </a:cubicBezTo>
                <a:lnTo>
                  <a:pt x="10196" y="7976"/>
                </a:lnTo>
                <a:cubicBezTo>
                  <a:pt x="10147" y="8000"/>
                  <a:pt x="10098" y="8024"/>
                  <a:pt x="10049" y="8049"/>
                </a:cubicBezTo>
                <a:cubicBezTo>
                  <a:pt x="10025" y="8049"/>
                  <a:pt x="9976" y="8073"/>
                  <a:pt x="9952" y="8073"/>
                </a:cubicBezTo>
                <a:lnTo>
                  <a:pt x="9952" y="7951"/>
                </a:lnTo>
                <a:cubicBezTo>
                  <a:pt x="9952" y="7927"/>
                  <a:pt x="9952" y="7854"/>
                  <a:pt x="9976" y="7805"/>
                </a:cubicBezTo>
                <a:cubicBezTo>
                  <a:pt x="10049" y="7439"/>
                  <a:pt x="10123" y="7098"/>
                  <a:pt x="10196" y="6732"/>
                </a:cubicBezTo>
                <a:cubicBezTo>
                  <a:pt x="10269" y="6390"/>
                  <a:pt x="10342" y="6049"/>
                  <a:pt x="10391" y="5732"/>
                </a:cubicBezTo>
                <a:cubicBezTo>
                  <a:pt x="10415" y="5537"/>
                  <a:pt x="10440" y="5366"/>
                  <a:pt x="10488" y="5195"/>
                </a:cubicBezTo>
                <a:cubicBezTo>
                  <a:pt x="10513" y="4951"/>
                  <a:pt x="10562" y="4708"/>
                  <a:pt x="10562" y="4488"/>
                </a:cubicBezTo>
                <a:cubicBezTo>
                  <a:pt x="10635" y="4147"/>
                  <a:pt x="10684" y="3732"/>
                  <a:pt x="10708" y="3317"/>
                </a:cubicBezTo>
                <a:lnTo>
                  <a:pt x="10610" y="3195"/>
                </a:lnTo>
                <a:lnTo>
                  <a:pt x="10513" y="3098"/>
                </a:lnTo>
                <a:lnTo>
                  <a:pt x="10513" y="3098"/>
                </a:lnTo>
                <a:cubicBezTo>
                  <a:pt x="10564" y="3162"/>
                  <a:pt x="10568" y="3193"/>
                  <a:pt x="10546" y="3193"/>
                </a:cubicBezTo>
                <a:cubicBezTo>
                  <a:pt x="10526" y="3193"/>
                  <a:pt x="10486" y="3168"/>
                  <a:pt x="10440" y="3122"/>
                </a:cubicBezTo>
                <a:cubicBezTo>
                  <a:pt x="10049" y="2659"/>
                  <a:pt x="10171" y="2830"/>
                  <a:pt x="10098" y="2756"/>
                </a:cubicBezTo>
                <a:cubicBezTo>
                  <a:pt x="10098" y="2756"/>
                  <a:pt x="10049" y="2732"/>
                  <a:pt x="10001" y="2683"/>
                </a:cubicBezTo>
                <a:cubicBezTo>
                  <a:pt x="9952" y="2659"/>
                  <a:pt x="9879" y="2634"/>
                  <a:pt x="9757" y="2586"/>
                </a:cubicBezTo>
                <a:cubicBezTo>
                  <a:pt x="9635" y="2512"/>
                  <a:pt x="9537" y="2464"/>
                  <a:pt x="9366" y="2366"/>
                </a:cubicBezTo>
                <a:cubicBezTo>
                  <a:pt x="9171" y="2439"/>
                  <a:pt x="8976" y="2488"/>
                  <a:pt x="8757" y="2561"/>
                </a:cubicBezTo>
                <a:lnTo>
                  <a:pt x="8391" y="2683"/>
                </a:lnTo>
                <a:cubicBezTo>
                  <a:pt x="8269" y="2732"/>
                  <a:pt x="8147" y="2781"/>
                  <a:pt x="8025" y="2830"/>
                </a:cubicBezTo>
                <a:lnTo>
                  <a:pt x="7635" y="3025"/>
                </a:lnTo>
                <a:cubicBezTo>
                  <a:pt x="7562" y="3049"/>
                  <a:pt x="7513" y="3073"/>
                  <a:pt x="7440" y="3098"/>
                </a:cubicBezTo>
                <a:lnTo>
                  <a:pt x="7318" y="3195"/>
                </a:lnTo>
                <a:cubicBezTo>
                  <a:pt x="7147" y="3269"/>
                  <a:pt x="6976" y="3366"/>
                  <a:pt x="6806" y="3464"/>
                </a:cubicBezTo>
                <a:cubicBezTo>
                  <a:pt x="6440" y="3683"/>
                  <a:pt x="6123" y="3903"/>
                  <a:pt x="5806" y="4147"/>
                </a:cubicBezTo>
                <a:lnTo>
                  <a:pt x="5684" y="4220"/>
                </a:lnTo>
                <a:lnTo>
                  <a:pt x="5635" y="4244"/>
                </a:lnTo>
                <a:lnTo>
                  <a:pt x="5586" y="4293"/>
                </a:lnTo>
                <a:cubicBezTo>
                  <a:pt x="5562" y="4317"/>
                  <a:pt x="5537" y="4342"/>
                  <a:pt x="5513" y="4366"/>
                </a:cubicBezTo>
                <a:cubicBezTo>
                  <a:pt x="5440" y="4415"/>
                  <a:pt x="5391" y="4464"/>
                  <a:pt x="5342" y="4512"/>
                </a:cubicBezTo>
                <a:lnTo>
                  <a:pt x="5318" y="4610"/>
                </a:lnTo>
                <a:lnTo>
                  <a:pt x="5318" y="4634"/>
                </a:lnTo>
                <a:cubicBezTo>
                  <a:pt x="5293" y="4610"/>
                  <a:pt x="5293" y="4586"/>
                  <a:pt x="5293" y="4561"/>
                </a:cubicBezTo>
                <a:cubicBezTo>
                  <a:pt x="5269" y="4512"/>
                  <a:pt x="5269" y="4464"/>
                  <a:pt x="5245" y="4415"/>
                </a:cubicBezTo>
                <a:lnTo>
                  <a:pt x="5269" y="4415"/>
                </a:lnTo>
                <a:cubicBezTo>
                  <a:pt x="5245" y="4366"/>
                  <a:pt x="5245" y="4317"/>
                  <a:pt x="5245" y="4244"/>
                </a:cubicBezTo>
                <a:lnTo>
                  <a:pt x="5245" y="4122"/>
                </a:lnTo>
                <a:cubicBezTo>
                  <a:pt x="5245" y="4098"/>
                  <a:pt x="5245" y="4049"/>
                  <a:pt x="5245" y="4049"/>
                </a:cubicBezTo>
                <a:lnTo>
                  <a:pt x="5245" y="4025"/>
                </a:lnTo>
                <a:lnTo>
                  <a:pt x="5245" y="3951"/>
                </a:lnTo>
                <a:lnTo>
                  <a:pt x="5245" y="3805"/>
                </a:lnTo>
                <a:cubicBezTo>
                  <a:pt x="5245" y="3586"/>
                  <a:pt x="5293" y="3390"/>
                  <a:pt x="5293" y="3195"/>
                </a:cubicBezTo>
                <a:cubicBezTo>
                  <a:pt x="5342" y="2830"/>
                  <a:pt x="5367" y="2488"/>
                  <a:pt x="5391" y="2171"/>
                </a:cubicBezTo>
                <a:cubicBezTo>
                  <a:pt x="5440" y="1854"/>
                  <a:pt x="5464" y="1561"/>
                  <a:pt x="5488" y="1317"/>
                </a:cubicBezTo>
                <a:cubicBezTo>
                  <a:pt x="5513" y="1073"/>
                  <a:pt x="5513" y="903"/>
                  <a:pt x="5513" y="756"/>
                </a:cubicBezTo>
                <a:lnTo>
                  <a:pt x="5513" y="756"/>
                </a:lnTo>
                <a:lnTo>
                  <a:pt x="5488" y="903"/>
                </a:lnTo>
                <a:lnTo>
                  <a:pt x="5488" y="781"/>
                </a:lnTo>
                <a:cubicBezTo>
                  <a:pt x="5196" y="537"/>
                  <a:pt x="5220" y="464"/>
                  <a:pt x="5074" y="269"/>
                </a:cubicBezTo>
                <a:cubicBezTo>
                  <a:pt x="5069" y="278"/>
                  <a:pt x="5062" y="282"/>
                  <a:pt x="5051" y="282"/>
                </a:cubicBezTo>
                <a:cubicBezTo>
                  <a:pt x="5006" y="282"/>
                  <a:pt x="4914" y="202"/>
                  <a:pt x="4854" y="122"/>
                </a:cubicBezTo>
                <a:lnTo>
                  <a:pt x="4830" y="73"/>
                </a:lnTo>
                <a:lnTo>
                  <a:pt x="4781" y="73"/>
                </a:lnTo>
                <a:cubicBezTo>
                  <a:pt x="4659" y="49"/>
                  <a:pt x="4562" y="49"/>
                  <a:pt x="4440" y="49"/>
                </a:cubicBezTo>
                <a:lnTo>
                  <a:pt x="4196" y="49"/>
                </a:lnTo>
                <a:lnTo>
                  <a:pt x="3928" y="0"/>
                </a:lnTo>
                <a:close/>
                <a:moveTo>
                  <a:pt x="13513" y="13209"/>
                </a:moveTo>
                <a:cubicBezTo>
                  <a:pt x="13497" y="13237"/>
                  <a:pt x="13481" y="13265"/>
                  <a:pt x="13464" y="13293"/>
                </a:cubicBezTo>
                <a:cubicBezTo>
                  <a:pt x="13481" y="13267"/>
                  <a:pt x="13498" y="13239"/>
                  <a:pt x="13513" y="1320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23"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23"/>
          <p:cNvSpPr txBox="1">
            <a:spLocks noGrp="1"/>
          </p:cNvSpPr>
          <p:nvPr>
            <p:ph type="ctrTitle"/>
          </p:nvPr>
        </p:nvSpPr>
        <p:spPr>
          <a:xfrm>
            <a:off x="683750" y="2127750"/>
            <a:ext cx="2576100" cy="31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760" name="Google Shape;760;p23"/>
          <p:cNvSpPr txBox="1">
            <a:spLocks noGrp="1"/>
          </p:cNvSpPr>
          <p:nvPr>
            <p:ph type="subTitle" idx="1"/>
          </p:nvPr>
        </p:nvSpPr>
        <p:spPr>
          <a:xfrm>
            <a:off x="683550" y="2376475"/>
            <a:ext cx="2576100" cy="9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61" name="Google Shape;761;p23"/>
          <p:cNvSpPr txBox="1">
            <a:spLocks noGrp="1"/>
          </p:cNvSpPr>
          <p:nvPr>
            <p:ph type="subTitle" idx="2"/>
          </p:nvPr>
        </p:nvSpPr>
        <p:spPr>
          <a:xfrm>
            <a:off x="3283950" y="1432525"/>
            <a:ext cx="2576100" cy="9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62" name="Google Shape;762;p23"/>
          <p:cNvSpPr txBox="1">
            <a:spLocks noGrp="1"/>
          </p:cNvSpPr>
          <p:nvPr>
            <p:ph type="ctrTitle" idx="3"/>
          </p:nvPr>
        </p:nvSpPr>
        <p:spPr>
          <a:xfrm>
            <a:off x="3283950" y="1183800"/>
            <a:ext cx="2576100" cy="31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763" name="Google Shape;763;p23"/>
          <p:cNvSpPr txBox="1">
            <a:spLocks noGrp="1"/>
          </p:cNvSpPr>
          <p:nvPr>
            <p:ph type="ctrTitle" idx="4"/>
          </p:nvPr>
        </p:nvSpPr>
        <p:spPr>
          <a:xfrm>
            <a:off x="5983450" y="2127750"/>
            <a:ext cx="2576100" cy="31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764" name="Google Shape;764;p23"/>
          <p:cNvSpPr txBox="1">
            <a:spLocks noGrp="1"/>
          </p:cNvSpPr>
          <p:nvPr>
            <p:ph type="subTitle" idx="5"/>
          </p:nvPr>
        </p:nvSpPr>
        <p:spPr>
          <a:xfrm>
            <a:off x="5983450" y="2376475"/>
            <a:ext cx="2576100" cy="9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65" name="Google Shape;765;p23"/>
          <p:cNvSpPr txBox="1">
            <a:spLocks noGrp="1"/>
          </p:cNvSpPr>
          <p:nvPr>
            <p:ph type="title" idx="6"/>
          </p:nvPr>
        </p:nvSpPr>
        <p:spPr>
          <a:xfrm>
            <a:off x="713225" y="2926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accent1"/>
                </a:solidFill>
                <a:latin typeface="Lemonada Medium"/>
                <a:ea typeface="Lemonada Medium"/>
                <a:cs typeface="Lemonada Medium"/>
                <a:sym typeface="Lemonada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6" name="Google Shape;766;p23"/>
          <p:cNvSpPr/>
          <p:nvPr/>
        </p:nvSpPr>
        <p:spPr>
          <a:xfrm>
            <a:off x="-598972" y="4244389"/>
            <a:ext cx="1670389" cy="1074292"/>
          </a:xfrm>
          <a:custGeom>
            <a:avLst/>
            <a:gdLst/>
            <a:ahLst/>
            <a:cxnLst/>
            <a:rect l="l" t="t" r="r" b="b"/>
            <a:pathLst>
              <a:path w="16559" h="10650" extrusionOk="0">
                <a:moveTo>
                  <a:pt x="12940" y="0"/>
                </a:moveTo>
                <a:cubicBezTo>
                  <a:pt x="8651" y="0"/>
                  <a:pt x="1" y="2276"/>
                  <a:pt x="3657" y="8447"/>
                </a:cubicBezTo>
                <a:cubicBezTo>
                  <a:pt x="3657" y="8447"/>
                  <a:pt x="7028" y="10650"/>
                  <a:pt x="10057" y="10650"/>
                </a:cubicBezTo>
                <a:cubicBezTo>
                  <a:pt x="11292" y="10650"/>
                  <a:pt x="12470" y="10283"/>
                  <a:pt x="13339" y="9252"/>
                </a:cubicBezTo>
                <a:cubicBezTo>
                  <a:pt x="16339" y="5691"/>
                  <a:pt x="16559" y="1594"/>
                  <a:pt x="15047" y="374"/>
                </a:cubicBezTo>
                <a:cubicBezTo>
                  <a:pt x="14753" y="133"/>
                  <a:pt x="13973" y="0"/>
                  <a:pt x="129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23"/>
          <p:cNvSpPr/>
          <p:nvPr/>
        </p:nvSpPr>
        <p:spPr>
          <a:xfrm>
            <a:off x="8311975" y="4118550"/>
            <a:ext cx="996844" cy="1070214"/>
          </a:xfrm>
          <a:custGeom>
            <a:avLst/>
            <a:gdLst/>
            <a:ahLst/>
            <a:cxnLst/>
            <a:rect l="l" t="t" r="r" b="b"/>
            <a:pathLst>
              <a:path w="11567" h="12418" extrusionOk="0">
                <a:moveTo>
                  <a:pt x="4932" y="0"/>
                </a:moveTo>
                <a:cubicBezTo>
                  <a:pt x="3549" y="0"/>
                  <a:pt x="2130" y="837"/>
                  <a:pt x="903" y="2983"/>
                </a:cubicBezTo>
                <a:cubicBezTo>
                  <a:pt x="903" y="2983"/>
                  <a:pt x="0" y="10983"/>
                  <a:pt x="3878" y="12154"/>
                </a:cubicBezTo>
                <a:cubicBezTo>
                  <a:pt x="4466" y="12336"/>
                  <a:pt x="5036" y="12417"/>
                  <a:pt x="5581" y="12417"/>
                </a:cubicBezTo>
                <a:cubicBezTo>
                  <a:pt x="8611" y="12417"/>
                  <a:pt x="10870" y="9905"/>
                  <a:pt x="11098" y="8252"/>
                </a:cubicBezTo>
                <a:cubicBezTo>
                  <a:pt x="11567" y="5141"/>
                  <a:pt x="8359" y="0"/>
                  <a:pt x="493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23"/>
          <p:cNvSpPr/>
          <p:nvPr/>
        </p:nvSpPr>
        <p:spPr>
          <a:xfrm rot="7659018">
            <a:off x="-135807" y="4145557"/>
            <a:ext cx="516966" cy="353977"/>
          </a:xfrm>
          <a:custGeom>
            <a:avLst/>
            <a:gdLst/>
            <a:ahLst/>
            <a:cxnLst/>
            <a:rect l="l" t="t" r="r" b="b"/>
            <a:pathLst>
              <a:path w="15805" h="10822" extrusionOk="0">
                <a:moveTo>
                  <a:pt x="7854" y="2001"/>
                </a:moveTo>
                <a:cubicBezTo>
                  <a:pt x="7869" y="2001"/>
                  <a:pt x="7884" y="2001"/>
                  <a:pt x="7900" y="2002"/>
                </a:cubicBezTo>
                <a:lnTo>
                  <a:pt x="7900" y="2002"/>
                </a:lnTo>
                <a:cubicBezTo>
                  <a:pt x="7889" y="2001"/>
                  <a:pt x="7873" y="2001"/>
                  <a:pt x="7854" y="2001"/>
                </a:cubicBezTo>
                <a:close/>
                <a:moveTo>
                  <a:pt x="13171" y="2903"/>
                </a:moveTo>
                <a:lnTo>
                  <a:pt x="13171" y="2952"/>
                </a:lnTo>
                <a:lnTo>
                  <a:pt x="13171" y="3025"/>
                </a:lnTo>
                <a:lnTo>
                  <a:pt x="13154" y="3074"/>
                </a:lnTo>
                <a:lnTo>
                  <a:pt x="13154" y="3074"/>
                </a:lnTo>
                <a:cubicBezTo>
                  <a:pt x="13164" y="3017"/>
                  <a:pt x="13171" y="2954"/>
                  <a:pt x="13171" y="2903"/>
                </a:cubicBezTo>
                <a:close/>
                <a:moveTo>
                  <a:pt x="8153" y="5196"/>
                </a:moveTo>
                <a:lnTo>
                  <a:pt x="8153" y="5196"/>
                </a:lnTo>
                <a:cubicBezTo>
                  <a:pt x="8149" y="5204"/>
                  <a:pt x="8146" y="5212"/>
                  <a:pt x="8146" y="5220"/>
                </a:cubicBezTo>
                <a:lnTo>
                  <a:pt x="8146" y="5220"/>
                </a:lnTo>
                <a:cubicBezTo>
                  <a:pt x="8146" y="5198"/>
                  <a:pt x="8166" y="5196"/>
                  <a:pt x="8153" y="5196"/>
                </a:cubicBezTo>
                <a:close/>
                <a:moveTo>
                  <a:pt x="8121" y="5341"/>
                </a:moveTo>
                <a:cubicBezTo>
                  <a:pt x="8121" y="5342"/>
                  <a:pt x="8121" y="5343"/>
                  <a:pt x="8121" y="5344"/>
                </a:cubicBezTo>
                <a:lnTo>
                  <a:pt x="8121" y="5344"/>
                </a:lnTo>
                <a:lnTo>
                  <a:pt x="8122" y="5342"/>
                </a:lnTo>
                <a:cubicBezTo>
                  <a:pt x="8122" y="5342"/>
                  <a:pt x="8121" y="5341"/>
                  <a:pt x="8121" y="5341"/>
                </a:cubicBezTo>
                <a:close/>
                <a:moveTo>
                  <a:pt x="8121" y="5344"/>
                </a:moveTo>
                <a:lnTo>
                  <a:pt x="8118" y="5352"/>
                </a:lnTo>
                <a:lnTo>
                  <a:pt x="8122" y="5366"/>
                </a:lnTo>
                <a:cubicBezTo>
                  <a:pt x="8122" y="5359"/>
                  <a:pt x="8122" y="5351"/>
                  <a:pt x="8121" y="5344"/>
                </a:cubicBezTo>
                <a:close/>
                <a:moveTo>
                  <a:pt x="15778" y="6025"/>
                </a:moveTo>
                <a:cubicBezTo>
                  <a:pt x="15779" y="6032"/>
                  <a:pt x="15779" y="6039"/>
                  <a:pt x="15780" y="6047"/>
                </a:cubicBezTo>
                <a:lnTo>
                  <a:pt x="15780" y="6047"/>
                </a:lnTo>
                <a:cubicBezTo>
                  <a:pt x="15780" y="6039"/>
                  <a:pt x="15780" y="6032"/>
                  <a:pt x="15780" y="6025"/>
                </a:cubicBezTo>
                <a:cubicBezTo>
                  <a:pt x="15779" y="6025"/>
                  <a:pt x="15779" y="6025"/>
                  <a:pt x="15778" y="6025"/>
                </a:cubicBezTo>
                <a:close/>
                <a:moveTo>
                  <a:pt x="11988" y="6067"/>
                </a:moveTo>
                <a:cubicBezTo>
                  <a:pt x="11983" y="6078"/>
                  <a:pt x="11979" y="6088"/>
                  <a:pt x="11975" y="6098"/>
                </a:cubicBezTo>
                <a:cubicBezTo>
                  <a:pt x="11982" y="6092"/>
                  <a:pt x="11985" y="6081"/>
                  <a:pt x="11988" y="6067"/>
                </a:cubicBezTo>
                <a:close/>
                <a:moveTo>
                  <a:pt x="15780" y="6047"/>
                </a:moveTo>
                <a:cubicBezTo>
                  <a:pt x="15780" y="6137"/>
                  <a:pt x="15780" y="6229"/>
                  <a:pt x="15780" y="6342"/>
                </a:cubicBezTo>
                <a:cubicBezTo>
                  <a:pt x="15796" y="6249"/>
                  <a:pt x="15792" y="6147"/>
                  <a:pt x="15780" y="6047"/>
                </a:cubicBezTo>
                <a:close/>
                <a:moveTo>
                  <a:pt x="1965" y="9973"/>
                </a:moveTo>
                <a:cubicBezTo>
                  <a:pt x="1968" y="9973"/>
                  <a:pt x="1972" y="9974"/>
                  <a:pt x="1976" y="9976"/>
                </a:cubicBezTo>
                <a:cubicBezTo>
                  <a:pt x="2021" y="9998"/>
                  <a:pt x="1962" y="10063"/>
                  <a:pt x="1933" y="10130"/>
                </a:cubicBezTo>
                <a:lnTo>
                  <a:pt x="1933" y="10130"/>
                </a:lnTo>
                <a:cubicBezTo>
                  <a:pt x="1952" y="10027"/>
                  <a:pt x="1944" y="9973"/>
                  <a:pt x="1965" y="9973"/>
                </a:cubicBezTo>
                <a:close/>
                <a:moveTo>
                  <a:pt x="1925" y="10167"/>
                </a:moveTo>
                <a:cubicBezTo>
                  <a:pt x="1923" y="10190"/>
                  <a:pt x="1915" y="10213"/>
                  <a:pt x="1906" y="10239"/>
                </a:cubicBezTo>
                <a:lnTo>
                  <a:pt x="1906" y="10239"/>
                </a:lnTo>
                <a:cubicBezTo>
                  <a:pt x="1914" y="10214"/>
                  <a:pt x="1920" y="10190"/>
                  <a:pt x="1925" y="10167"/>
                </a:cubicBezTo>
                <a:close/>
                <a:moveTo>
                  <a:pt x="12610" y="1"/>
                </a:moveTo>
                <a:cubicBezTo>
                  <a:pt x="12414" y="171"/>
                  <a:pt x="12244" y="366"/>
                  <a:pt x="12097" y="562"/>
                </a:cubicBezTo>
                <a:lnTo>
                  <a:pt x="11951" y="732"/>
                </a:lnTo>
                <a:lnTo>
                  <a:pt x="11902" y="830"/>
                </a:lnTo>
                <a:cubicBezTo>
                  <a:pt x="11878" y="854"/>
                  <a:pt x="11853" y="879"/>
                  <a:pt x="11829" y="927"/>
                </a:cubicBezTo>
                <a:lnTo>
                  <a:pt x="11585" y="1342"/>
                </a:lnTo>
                <a:cubicBezTo>
                  <a:pt x="11488" y="1488"/>
                  <a:pt x="11414" y="1659"/>
                  <a:pt x="11366" y="1830"/>
                </a:cubicBezTo>
                <a:cubicBezTo>
                  <a:pt x="11293" y="1976"/>
                  <a:pt x="11195" y="2123"/>
                  <a:pt x="11146" y="2318"/>
                </a:cubicBezTo>
                <a:cubicBezTo>
                  <a:pt x="11097" y="2488"/>
                  <a:pt x="11024" y="2659"/>
                  <a:pt x="10975" y="2830"/>
                </a:cubicBezTo>
                <a:lnTo>
                  <a:pt x="10927" y="2952"/>
                </a:lnTo>
                <a:cubicBezTo>
                  <a:pt x="10927" y="3001"/>
                  <a:pt x="10902" y="3049"/>
                  <a:pt x="10878" y="3074"/>
                </a:cubicBezTo>
                <a:cubicBezTo>
                  <a:pt x="10878" y="3074"/>
                  <a:pt x="10853" y="3171"/>
                  <a:pt x="10853" y="3220"/>
                </a:cubicBezTo>
                <a:cubicBezTo>
                  <a:pt x="10732" y="3586"/>
                  <a:pt x="10658" y="3927"/>
                  <a:pt x="10561" y="4220"/>
                </a:cubicBezTo>
                <a:cubicBezTo>
                  <a:pt x="10536" y="4342"/>
                  <a:pt x="10512" y="4464"/>
                  <a:pt x="10488" y="4586"/>
                </a:cubicBezTo>
                <a:lnTo>
                  <a:pt x="10488" y="4610"/>
                </a:lnTo>
                <a:cubicBezTo>
                  <a:pt x="10463" y="4659"/>
                  <a:pt x="10463" y="4708"/>
                  <a:pt x="10439" y="4757"/>
                </a:cubicBezTo>
                <a:cubicBezTo>
                  <a:pt x="10414" y="4805"/>
                  <a:pt x="10414" y="4854"/>
                  <a:pt x="10390" y="4903"/>
                </a:cubicBezTo>
                <a:cubicBezTo>
                  <a:pt x="10366" y="4854"/>
                  <a:pt x="10341" y="4830"/>
                  <a:pt x="10317" y="4805"/>
                </a:cubicBezTo>
                <a:cubicBezTo>
                  <a:pt x="10293" y="4757"/>
                  <a:pt x="10268" y="4732"/>
                  <a:pt x="10244" y="4708"/>
                </a:cubicBezTo>
                <a:lnTo>
                  <a:pt x="10219" y="4635"/>
                </a:lnTo>
                <a:lnTo>
                  <a:pt x="10171" y="4561"/>
                </a:lnTo>
                <a:cubicBezTo>
                  <a:pt x="10122" y="4464"/>
                  <a:pt x="10097" y="4391"/>
                  <a:pt x="10049" y="4293"/>
                </a:cubicBezTo>
                <a:cubicBezTo>
                  <a:pt x="9927" y="4074"/>
                  <a:pt x="9829" y="3830"/>
                  <a:pt x="9707" y="3610"/>
                </a:cubicBezTo>
                <a:cubicBezTo>
                  <a:pt x="9658" y="3513"/>
                  <a:pt x="9610" y="3415"/>
                  <a:pt x="9536" y="3318"/>
                </a:cubicBezTo>
                <a:lnTo>
                  <a:pt x="9366" y="3025"/>
                </a:lnTo>
                <a:cubicBezTo>
                  <a:pt x="9268" y="2854"/>
                  <a:pt x="9146" y="2683"/>
                  <a:pt x="9049" y="2513"/>
                </a:cubicBezTo>
                <a:cubicBezTo>
                  <a:pt x="8951" y="2342"/>
                  <a:pt x="8829" y="2220"/>
                  <a:pt x="8732" y="2074"/>
                </a:cubicBezTo>
                <a:lnTo>
                  <a:pt x="8585" y="2074"/>
                </a:lnTo>
                <a:cubicBezTo>
                  <a:pt x="8512" y="2074"/>
                  <a:pt x="8439" y="2049"/>
                  <a:pt x="8366" y="2049"/>
                </a:cubicBezTo>
                <a:cubicBezTo>
                  <a:pt x="8317" y="2025"/>
                  <a:pt x="8244" y="2025"/>
                  <a:pt x="8195" y="2025"/>
                </a:cubicBezTo>
                <a:cubicBezTo>
                  <a:pt x="8092" y="2025"/>
                  <a:pt x="7989" y="2008"/>
                  <a:pt x="7900" y="2002"/>
                </a:cubicBezTo>
                <a:lnTo>
                  <a:pt x="7900" y="2002"/>
                </a:lnTo>
                <a:cubicBezTo>
                  <a:pt x="7918" y="2004"/>
                  <a:pt x="7927" y="2010"/>
                  <a:pt x="7927" y="2025"/>
                </a:cubicBezTo>
                <a:lnTo>
                  <a:pt x="7829" y="2025"/>
                </a:lnTo>
                <a:cubicBezTo>
                  <a:pt x="7561" y="2123"/>
                  <a:pt x="7536" y="2147"/>
                  <a:pt x="7536" y="2147"/>
                </a:cubicBezTo>
                <a:cubicBezTo>
                  <a:pt x="7536" y="2171"/>
                  <a:pt x="7536" y="2147"/>
                  <a:pt x="7488" y="2196"/>
                </a:cubicBezTo>
                <a:lnTo>
                  <a:pt x="7390" y="2244"/>
                </a:lnTo>
                <a:cubicBezTo>
                  <a:pt x="7341" y="2269"/>
                  <a:pt x="7268" y="2293"/>
                  <a:pt x="7195" y="2318"/>
                </a:cubicBezTo>
                <a:lnTo>
                  <a:pt x="7000" y="2415"/>
                </a:lnTo>
                <a:cubicBezTo>
                  <a:pt x="6927" y="2610"/>
                  <a:pt x="6829" y="2830"/>
                  <a:pt x="6732" y="3098"/>
                </a:cubicBezTo>
                <a:cubicBezTo>
                  <a:pt x="6683" y="3244"/>
                  <a:pt x="6634" y="3391"/>
                  <a:pt x="6585" y="3537"/>
                </a:cubicBezTo>
                <a:lnTo>
                  <a:pt x="6415" y="4025"/>
                </a:lnTo>
                <a:cubicBezTo>
                  <a:pt x="6366" y="4171"/>
                  <a:pt x="6317" y="4366"/>
                  <a:pt x="6244" y="4537"/>
                </a:cubicBezTo>
                <a:lnTo>
                  <a:pt x="6219" y="4659"/>
                </a:lnTo>
                <a:lnTo>
                  <a:pt x="6171" y="4781"/>
                </a:lnTo>
                <a:lnTo>
                  <a:pt x="6122" y="4927"/>
                </a:lnTo>
                <a:lnTo>
                  <a:pt x="5927" y="5610"/>
                </a:lnTo>
                <a:lnTo>
                  <a:pt x="5732" y="6244"/>
                </a:lnTo>
                <a:cubicBezTo>
                  <a:pt x="5707" y="6366"/>
                  <a:pt x="5658" y="6464"/>
                  <a:pt x="5634" y="6561"/>
                </a:cubicBezTo>
                <a:cubicBezTo>
                  <a:pt x="5585" y="6659"/>
                  <a:pt x="5561" y="6732"/>
                  <a:pt x="5537" y="6830"/>
                </a:cubicBezTo>
                <a:cubicBezTo>
                  <a:pt x="5512" y="6903"/>
                  <a:pt x="5463" y="6976"/>
                  <a:pt x="5439" y="7049"/>
                </a:cubicBezTo>
                <a:cubicBezTo>
                  <a:pt x="5415" y="7074"/>
                  <a:pt x="5390" y="7098"/>
                  <a:pt x="5390" y="7122"/>
                </a:cubicBezTo>
                <a:cubicBezTo>
                  <a:pt x="5390" y="7147"/>
                  <a:pt x="5366" y="7196"/>
                  <a:pt x="5341" y="7244"/>
                </a:cubicBezTo>
                <a:cubicBezTo>
                  <a:pt x="5317" y="7220"/>
                  <a:pt x="5268" y="7147"/>
                  <a:pt x="5219" y="7122"/>
                </a:cubicBezTo>
                <a:cubicBezTo>
                  <a:pt x="5219" y="7098"/>
                  <a:pt x="5195" y="7098"/>
                  <a:pt x="5195" y="7098"/>
                </a:cubicBezTo>
                <a:cubicBezTo>
                  <a:pt x="5146" y="7074"/>
                  <a:pt x="5122" y="7025"/>
                  <a:pt x="5098" y="7000"/>
                </a:cubicBezTo>
                <a:cubicBezTo>
                  <a:pt x="5000" y="6854"/>
                  <a:pt x="4878" y="6683"/>
                  <a:pt x="4756" y="6488"/>
                </a:cubicBezTo>
                <a:cubicBezTo>
                  <a:pt x="4659" y="6342"/>
                  <a:pt x="4537" y="6220"/>
                  <a:pt x="4439" y="6074"/>
                </a:cubicBezTo>
                <a:lnTo>
                  <a:pt x="4195" y="5708"/>
                </a:lnTo>
                <a:cubicBezTo>
                  <a:pt x="4098" y="5586"/>
                  <a:pt x="4000" y="5488"/>
                  <a:pt x="3902" y="5366"/>
                </a:cubicBezTo>
                <a:lnTo>
                  <a:pt x="3390" y="4757"/>
                </a:lnTo>
                <a:cubicBezTo>
                  <a:pt x="3220" y="4561"/>
                  <a:pt x="3049" y="4415"/>
                  <a:pt x="2927" y="4269"/>
                </a:cubicBezTo>
                <a:lnTo>
                  <a:pt x="2488" y="4293"/>
                </a:lnTo>
                <a:lnTo>
                  <a:pt x="2024" y="4293"/>
                </a:lnTo>
                <a:lnTo>
                  <a:pt x="1902" y="4342"/>
                </a:lnTo>
                <a:cubicBezTo>
                  <a:pt x="1951" y="4366"/>
                  <a:pt x="1683" y="4586"/>
                  <a:pt x="1561" y="4635"/>
                </a:cubicBezTo>
                <a:lnTo>
                  <a:pt x="1293" y="4805"/>
                </a:lnTo>
                <a:cubicBezTo>
                  <a:pt x="1244" y="5025"/>
                  <a:pt x="1195" y="5269"/>
                  <a:pt x="1146" y="5513"/>
                </a:cubicBezTo>
                <a:cubicBezTo>
                  <a:pt x="1073" y="5781"/>
                  <a:pt x="1049" y="6025"/>
                  <a:pt x="1000" y="6269"/>
                </a:cubicBezTo>
                <a:lnTo>
                  <a:pt x="951" y="6220"/>
                </a:lnTo>
                <a:cubicBezTo>
                  <a:pt x="829" y="6903"/>
                  <a:pt x="756" y="7391"/>
                  <a:pt x="707" y="7659"/>
                </a:cubicBezTo>
                <a:cubicBezTo>
                  <a:pt x="585" y="8196"/>
                  <a:pt x="366" y="9000"/>
                  <a:pt x="244" y="9708"/>
                </a:cubicBezTo>
                <a:lnTo>
                  <a:pt x="220" y="9781"/>
                </a:lnTo>
                <a:cubicBezTo>
                  <a:pt x="195" y="9805"/>
                  <a:pt x="146" y="9854"/>
                  <a:pt x="122" y="9903"/>
                </a:cubicBezTo>
                <a:lnTo>
                  <a:pt x="0" y="10098"/>
                </a:lnTo>
                <a:lnTo>
                  <a:pt x="0" y="10171"/>
                </a:lnTo>
                <a:cubicBezTo>
                  <a:pt x="220" y="10366"/>
                  <a:pt x="439" y="10513"/>
                  <a:pt x="683" y="10659"/>
                </a:cubicBezTo>
                <a:cubicBezTo>
                  <a:pt x="856" y="10751"/>
                  <a:pt x="1050" y="10821"/>
                  <a:pt x="1235" y="10821"/>
                </a:cubicBezTo>
                <a:cubicBezTo>
                  <a:pt x="1443" y="10821"/>
                  <a:pt x="1639" y="10733"/>
                  <a:pt x="1781" y="10488"/>
                </a:cubicBezTo>
                <a:lnTo>
                  <a:pt x="1829" y="10513"/>
                </a:lnTo>
                <a:lnTo>
                  <a:pt x="1878" y="10317"/>
                </a:lnTo>
                <a:cubicBezTo>
                  <a:pt x="1915" y="10225"/>
                  <a:pt x="1934" y="10192"/>
                  <a:pt x="1944" y="10192"/>
                </a:cubicBezTo>
                <a:cubicBezTo>
                  <a:pt x="1961" y="10192"/>
                  <a:pt x="1951" y="10281"/>
                  <a:pt x="1951" y="10342"/>
                </a:cubicBezTo>
                <a:cubicBezTo>
                  <a:pt x="1976" y="10244"/>
                  <a:pt x="2000" y="10147"/>
                  <a:pt x="2024" y="10074"/>
                </a:cubicBezTo>
                <a:cubicBezTo>
                  <a:pt x="2031" y="10055"/>
                  <a:pt x="2032" y="10047"/>
                  <a:pt x="2031" y="10047"/>
                </a:cubicBezTo>
                <a:lnTo>
                  <a:pt x="2031" y="10047"/>
                </a:lnTo>
                <a:cubicBezTo>
                  <a:pt x="2027" y="10047"/>
                  <a:pt x="2000" y="10110"/>
                  <a:pt x="2000" y="10147"/>
                </a:cubicBezTo>
                <a:cubicBezTo>
                  <a:pt x="2000" y="9976"/>
                  <a:pt x="2024" y="9830"/>
                  <a:pt x="2073" y="9659"/>
                </a:cubicBezTo>
                <a:cubicBezTo>
                  <a:pt x="2122" y="9415"/>
                  <a:pt x="2146" y="9659"/>
                  <a:pt x="2195" y="9391"/>
                </a:cubicBezTo>
                <a:cubicBezTo>
                  <a:pt x="2341" y="8805"/>
                  <a:pt x="2463" y="8220"/>
                  <a:pt x="2561" y="7683"/>
                </a:cubicBezTo>
                <a:lnTo>
                  <a:pt x="2659" y="7269"/>
                </a:lnTo>
                <a:lnTo>
                  <a:pt x="2659" y="7244"/>
                </a:lnTo>
                <a:lnTo>
                  <a:pt x="2683" y="7196"/>
                </a:lnTo>
                <a:lnTo>
                  <a:pt x="2707" y="7196"/>
                </a:lnTo>
                <a:cubicBezTo>
                  <a:pt x="2707" y="7244"/>
                  <a:pt x="2707" y="7269"/>
                  <a:pt x="2707" y="7293"/>
                </a:cubicBezTo>
                <a:cubicBezTo>
                  <a:pt x="2707" y="7281"/>
                  <a:pt x="2707" y="7275"/>
                  <a:pt x="2710" y="7275"/>
                </a:cubicBezTo>
                <a:cubicBezTo>
                  <a:pt x="2713" y="7275"/>
                  <a:pt x="2720" y="7281"/>
                  <a:pt x="2732" y="7293"/>
                </a:cubicBezTo>
                <a:cubicBezTo>
                  <a:pt x="2902" y="7513"/>
                  <a:pt x="3073" y="7757"/>
                  <a:pt x="3195" y="7927"/>
                </a:cubicBezTo>
                <a:lnTo>
                  <a:pt x="3293" y="8074"/>
                </a:lnTo>
                <a:lnTo>
                  <a:pt x="3341" y="8122"/>
                </a:lnTo>
                <a:lnTo>
                  <a:pt x="3366" y="8171"/>
                </a:lnTo>
                <a:lnTo>
                  <a:pt x="3537" y="8293"/>
                </a:lnTo>
                <a:lnTo>
                  <a:pt x="3634" y="8293"/>
                </a:lnTo>
                <a:cubicBezTo>
                  <a:pt x="4122" y="8952"/>
                  <a:pt x="3732" y="8561"/>
                  <a:pt x="4219" y="9171"/>
                </a:cubicBezTo>
                <a:cubicBezTo>
                  <a:pt x="4415" y="9317"/>
                  <a:pt x="4610" y="9513"/>
                  <a:pt x="4756" y="9708"/>
                </a:cubicBezTo>
                <a:lnTo>
                  <a:pt x="5049" y="9708"/>
                </a:lnTo>
                <a:cubicBezTo>
                  <a:pt x="5098" y="9708"/>
                  <a:pt x="5146" y="9708"/>
                  <a:pt x="5195" y="9683"/>
                </a:cubicBezTo>
                <a:cubicBezTo>
                  <a:pt x="5195" y="9683"/>
                  <a:pt x="5366" y="9683"/>
                  <a:pt x="5366" y="9708"/>
                </a:cubicBezTo>
                <a:cubicBezTo>
                  <a:pt x="5415" y="9659"/>
                  <a:pt x="5537" y="9683"/>
                  <a:pt x="5658" y="9659"/>
                </a:cubicBezTo>
                <a:lnTo>
                  <a:pt x="5878" y="9610"/>
                </a:lnTo>
                <a:cubicBezTo>
                  <a:pt x="5976" y="9610"/>
                  <a:pt x="6024" y="9610"/>
                  <a:pt x="5902" y="9635"/>
                </a:cubicBezTo>
                <a:lnTo>
                  <a:pt x="6561" y="9537"/>
                </a:lnTo>
                <a:cubicBezTo>
                  <a:pt x="6683" y="9269"/>
                  <a:pt x="6829" y="8976"/>
                  <a:pt x="6976" y="8635"/>
                </a:cubicBezTo>
                <a:cubicBezTo>
                  <a:pt x="7049" y="8488"/>
                  <a:pt x="7122" y="8317"/>
                  <a:pt x="7219" y="8147"/>
                </a:cubicBezTo>
                <a:cubicBezTo>
                  <a:pt x="7293" y="7952"/>
                  <a:pt x="7341" y="7757"/>
                  <a:pt x="7415" y="7561"/>
                </a:cubicBezTo>
                <a:lnTo>
                  <a:pt x="7536" y="7220"/>
                </a:lnTo>
                <a:cubicBezTo>
                  <a:pt x="7585" y="7098"/>
                  <a:pt x="7610" y="7000"/>
                  <a:pt x="7658" y="6878"/>
                </a:cubicBezTo>
                <a:cubicBezTo>
                  <a:pt x="7707" y="6659"/>
                  <a:pt x="7780" y="6439"/>
                  <a:pt x="7854" y="6220"/>
                </a:cubicBezTo>
                <a:cubicBezTo>
                  <a:pt x="7927" y="6000"/>
                  <a:pt x="7976" y="5805"/>
                  <a:pt x="8024" y="5610"/>
                </a:cubicBezTo>
                <a:lnTo>
                  <a:pt x="8118" y="5352"/>
                </a:lnTo>
                <a:lnTo>
                  <a:pt x="8114" y="5334"/>
                </a:lnTo>
                <a:lnTo>
                  <a:pt x="8114" y="5334"/>
                </a:lnTo>
                <a:cubicBezTo>
                  <a:pt x="8116" y="5336"/>
                  <a:pt x="8118" y="5338"/>
                  <a:pt x="8121" y="5341"/>
                </a:cubicBezTo>
                <a:lnTo>
                  <a:pt x="8121" y="5341"/>
                </a:lnTo>
                <a:cubicBezTo>
                  <a:pt x="8119" y="5328"/>
                  <a:pt x="8115" y="5316"/>
                  <a:pt x="8106" y="5303"/>
                </a:cubicBezTo>
                <a:lnTo>
                  <a:pt x="8106" y="5303"/>
                </a:lnTo>
                <a:lnTo>
                  <a:pt x="8114" y="5334"/>
                </a:lnTo>
                <a:lnTo>
                  <a:pt x="8114" y="5334"/>
                </a:lnTo>
                <a:cubicBezTo>
                  <a:pt x="8097" y="5318"/>
                  <a:pt x="8097" y="5318"/>
                  <a:pt x="8094" y="5318"/>
                </a:cubicBezTo>
                <a:cubicBezTo>
                  <a:pt x="8091" y="5318"/>
                  <a:pt x="8085" y="5318"/>
                  <a:pt x="8049" y="5293"/>
                </a:cubicBezTo>
                <a:cubicBezTo>
                  <a:pt x="8012" y="5257"/>
                  <a:pt x="8012" y="5257"/>
                  <a:pt x="8021" y="5257"/>
                </a:cubicBezTo>
                <a:cubicBezTo>
                  <a:pt x="8030" y="5257"/>
                  <a:pt x="8049" y="5257"/>
                  <a:pt x="8049" y="5220"/>
                </a:cubicBezTo>
                <a:cubicBezTo>
                  <a:pt x="8097" y="5293"/>
                  <a:pt x="8097" y="5269"/>
                  <a:pt x="8097" y="5293"/>
                </a:cubicBezTo>
                <a:cubicBezTo>
                  <a:pt x="8101" y="5296"/>
                  <a:pt x="8104" y="5300"/>
                  <a:pt x="8106" y="5303"/>
                </a:cubicBezTo>
                <a:lnTo>
                  <a:pt x="8106" y="5303"/>
                </a:lnTo>
                <a:lnTo>
                  <a:pt x="8097" y="5269"/>
                </a:lnTo>
                <a:lnTo>
                  <a:pt x="8122" y="5318"/>
                </a:lnTo>
                <a:lnTo>
                  <a:pt x="8122" y="5293"/>
                </a:lnTo>
                <a:cubicBezTo>
                  <a:pt x="8122" y="5296"/>
                  <a:pt x="8122" y="5297"/>
                  <a:pt x="8123" y="5297"/>
                </a:cubicBezTo>
                <a:cubicBezTo>
                  <a:pt x="8127" y="5297"/>
                  <a:pt x="8146" y="5217"/>
                  <a:pt x="8146" y="5196"/>
                </a:cubicBezTo>
                <a:cubicBezTo>
                  <a:pt x="8149" y="5196"/>
                  <a:pt x="8151" y="5196"/>
                  <a:pt x="8153" y="5196"/>
                </a:cubicBezTo>
                <a:lnTo>
                  <a:pt x="8153" y="5196"/>
                </a:lnTo>
                <a:cubicBezTo>
                  <a:pt x="8157" y="5186"/>
                  <a:pt x="8162" y="5177"/>
                  <a:pt x="8166" y="5168"/>
                </a:cubicBezTo>
                <a:lnTo>
                  <a:pt x="8166" y="5168"/>
                </a:lnTo>
                <a:cubicBezTo>
                  <a:pt x="8165" y="5179"/>
                  <a:pt x="8169" y="5182"/>
                  <a:pt x="8173" y="5182"/>
                </a:cubicBezTo>
                <a:cubicBezTo>
                  <a:pt x="8179" y="5182"/>
                  <a:pt x="8186" y="5177"/>
                  <a:pt x="8188" y="5177"/>
                </a:cubicBezTo>
                <a:cubicBezTo>
                  <a:pt x="8189" y="5177"/>
                  <a:pt x="8185" y="5181"/>
                  <a:pt x="8171" y="5196"/>
                </a:cubicBezTo>
                <a:cubicBezTo>
                  <a:pt x="8171" y="5196"/>
                  <a:pt x="8181" y="5228"/>
                  <a:pt x="8203" y="5228"/>
                </a:cubicBezTo>
                <a:cubicBezTo>
                  <a:pt x="8214" y="5228"/>
                  <a:pt x="8228" y="5220"/>
                  <a:pt x="8244" y="5196"/>
                </a:cubicBezTo>
                <a:lnTo>
                  <a:pt x="8244" y="5196"/>
                </a:lnTo>
                <a:cubicBezTo>
                  <a:pt x="8219" y="5244"/>
                  <a:pt x="8244" y="5293"/>
                  <a:pt x="8195" y="5293"/>
                </a:cubicBezTo>
                <a:cubicBezTo>
                  <a:pt x="8185" y="5288"/>
                  <a:pt x="8179" y="5286"/>
                  <a:pt x="8176" y="5286"/>
                </a:cubicBezTo>
                <a:cubicBezTo>
                  <a:pt x="8165" y="5286"/>
                  <a:pt x="8200" y="5318"/>
                  <a:pt x="8219" y="5318"/>
                </a:cubicBezTo>
                <a:cubicBezTo>
                  <a:pt x="8244" y="5366"/>
                  <a:pt x="8244" y="5391"/>
                  <a:pt x="8268" y="5440"/>
                </a:cubicBezTo>
                <a:lnTo>
                  <a:pt x="8293" y="5488"/>
                </a:lnTo>
                <a:lnTo>
                  <a:pt x="8293" y="5513"/>
                </a:lnTo>
                <a:lnTo>
                  <a:pt x="8317" y="5561"/>
                </a:lnTo>
                <a:cubicBezTo>
                  <a:pt x="8439" y="5757"/>
                  <a:pt x="8561" y="5952"/>
                  <a:pt x="8707" y="6122"/>
                </a:cubicBezTo>
                <a:lnTo>
                  <a:pt x="8610" y="5879"/>
                </a:lnTo>
                <a:lnTo>
                  <a:pt x="8756" y="6147"/>
                </a:lnTo>
                <a:cubicBezTo>
                  <a:pt x="8805" y="6244"/>
                  <a:pt x="8829" y="6318"/>
                  <a:pt x="8878" y="6391"/>
                </a:cubicBezTo>
                <a:cubicBezTo>
                  <a:pt x="8949" y="6486"/>
                  <a:pt x="8997" y="6604"/>
                  <a:pt x="9022" y="6746"/>
                </a:cubicBezTo>
                <a:lnTo>
                  <a:pt x="9022" y="6746"/>
                </a:lnTo>
                <a:lnTo>
                  <a:pt x="8805" y="6391"/>
                </a:lnTo>
                <a:lnTo>
                  <a:pt x="9024" y="6757"/>
                </a:lnTo>
                <a:cubicBezTo>
                  <a:pt x="9024" y="6753"/>
                  <a:pt x="9023" y="6749"/>
                  <a:pt x="9022" y="6746"/>
                </a:cubicBezTo>
                <a:lnTo>
                  <a:pt x="9022" y="6746"/>
                </a:lnTo>
                <a:lnTo>
                  <a:pt x="9268" y="7147"/>
                </a:lnTo>
                <a:cubicBezTo>
                  <a:pt x="9317" y="7269"/>
                  <a:pt x="9390" y="7366"/>
                  <a:pt x="9488" y="7464"/>
                </a:cubicBezTo>
                <a:lnTo>
                  <a:pt x="9707" y="7732"/>
                </a:lnTo>
                <a:lnTo>
                  <a:pt x="9634" y="7586"/>
                </a:lnTo>
                <a:lnTo>
                  <a:pt x="9634" y="7586"/>
                </a:lnTo>
                <a:cubicBezTo>
                  <a:pt x="9658" y="7610"/>
                  <a:pt x="9683" y="7659"/>
                  <a:pt x="9732" y="7708"/>
                </a:cubicBezTo>
                <a:lnTo>
                  <a:pt x="10146" y="7708"/>
                </a:lnTo>
                <a:cubicBezTo>
                  <a:pt x="10293" y="7708"/>
                  <a:pt x="10463" y="7708"/>
                  <a:pt x="10610" y="7732"/>
                </a:cubicBezTo>
                <a:cubicBezTo>
                  <a:pt x="10853" y="7659"/>
                  <a:pt x="11122" y="7537"/>
                  <a:pt x="11414" y="7439"/>
                </a:cubicBezTo>
                <a:cubicBezTo>
                  <a:pt x="11488" y="7269"/>
                  <a:pt x="11561" y="7122"/>
                  <a:pt x="11634" y="7000"/>
                </a:cubicBezTo>
                <a:cubicBezTo>
                  <a:pt x="11683" y="6854"/>
                  <a:pt x="11732" y="6683"/>
                  <a:pt x="11780" y="6561"/>
                </a:cubicBezTo>
                <a:cubicBezTo>
                  <a:pt x="11853" y="6391"/>
                  <a:pt x="11902" y="6196"/>
                  <a:pt x="11951" y="6000"/>
                </a:cubicBezTo>
                <a:lnTo>
                  <a:pt x="11951" y="6000"/>
                </a:lnTo>
                <a:lnTo>
                  <a:pt x="11829" y="6220"/>
                </a:lnTo>
                <a:lnTo>
                  <a:pt x="11829" y="6220"/>
                </a:lnTo>
                <a:lnTo>
                  <a:pt x="11947" y="5699"/>
                </a:lnTo>
                <a:lnTo>
                  <a:pt x="11947" y="5699"/>
                </a:lnTo>
                <a:cubicBezTo>
                  <a:pt x="11942" y="5768"/>
                  <a:pt x="12000" y="5981"/>
                  <a:pt x="11988" y="6067"/>
                </a:cubicBezTo>
                <a:lnTo>
                  <a:pt x="11988" y="6067"/>
                </a:lnTo>
                <a:cubicBezTo>
                  <a:pt x="12032" y="5952"/>
                  <a:pt x="12079" y="5814"/>
                  <a:pt x="12146" y="5635"/>
                </a:cubicBezTo>
                <a:lnTo>
                  <a:pt x="12317" y="5001"/>
                </a:lnTo>
                <a:cubicBezTo>
                  <a:pt x="12414" y="4683"/>
                  <a:pt x="12512" y="4293"/>
                  <a:pt x="12634" y="3903"/>
                </a:cubicBezTo>
                <a:cubicBezTo>
                  <a:pt x="12658" y="3781"/>
                  <a:pt x="12707" y="3659"/>
                  <a:pt x="12732" y="3513"/>
                </a:cubicBezTo>
                <a:cubicBezTo>
                  <a:pt x="12756" y="3464"/>
                  <a:pt x="12780" y="3391"/>
                  <a:pt x="12805" y="3342"/>
                </a:cubicBezTo>
                <a:cubicBezTo>
                  <a:pt x="12853" y="3244"/>
                  <a:pt x="12902" y="3123"/>
                  <a:pt x="12975" y="3049"/>
                </a:cubicBezTo>
                <a:cubicBezTo>
                  <a:pt x="13000" y="2976"/>
                  <a:pt x="13049" y="2927"/>
                  <a:pt x="13122" y="2879"/>
                </a:cubicBezTo>
                <a:lnTo>
                  <a:pt x="13122" y="2952"/>
                </a:lnTo>
                <a:lnTo>
                  <a:pt x="13122" y="3025"/>
                </a:lnTo>
                <a:cubicBezTo>
                  <a:pt x="13122" y="3049"/>
                  <a:pt x="13097" y="3123"/>
                  <a:pt x="13097" y="3123"/>
                </a:cubicBezTo>
                <a:cubicBezTo>
                  <a:pt x="13097" y="3123"/>
                  <a:pt x="13122" y="3074"/>
                  <a:pt x="13146" y="3049"/>
                </a:cubicBezTo>
                <a:cubicBezTo>
                  <a:pt x="13146" y="3049"/>
                  <a:pt x="13146" y="3049"/>
                  <a:pt x="13146" y="3074"/>
                </a:cubicBezTo>
                <a:cubicBezTo>
                  <a:pt x="13122" y="3123"/>
                  <a:pt x="13122" y="3147"/>
                  <a:pt x="13122" y="3196"/>
                </a:cubicBezTo>
                <a:cubicBezTo>
                  <a:pt x="13132" y="3176"/>
                  <a:pt x="13141" y="3141"/>
                  <a:pt x="13150" y="3099"/>
                </a:cubicBezTo>
                <a:lnTo>
                  <a:pt x="13150" y="3099"/>
                </a:lnTo>
                <a:cubicBezTo>
                  <a:pt x="13159" y="3090"/>
                  <a:pt x="13184" y="3046"/>
                  <a:pt x="13206" y="3046"/>
                </a:cubicBezTo>
                <a:cubicBezTo>
                  <a:pt x="13221" y="3046"/>
                  <a:pt x="13235" y="3064"/>
                  <a:pt x="13244" y="3123"/>
                </a:cubicBezTo>
                <a:lnTo>
                  <a:pt x="13244" y="3147"/>
                </a:lnTo>
                <a:cubicBezTo>
                  <a:pt x="13292" y="3269"/>
                  <a:pt x="13317" y="3366"/>
                  <a:pt x="13341" y="3464"/>
                </a:cubicBezTo>
                <a:lnTo>
                  <a:pt x="13390" y="3635"/>
                </a:lnTo>
                <a:cubicBezTo>
                  <a:pt x="13439" y="3757"/>
                  <a:pt x="13488" y="3903"/>
                  <a:pt x="13512" y="4025"/>
                </a:cubicBezTo>
                <a:cubicBezTo>
                  <a:pt x="13488" y="4025"/>
                  <a:pt x="13439" y="3903"/>
                  <a:pt x="13390" y="3805"/>
                </a:cubicBezTo>
                <a:lnTo>
                  <a:pt x="13390" y="3805"/>
                </a:lnTo>
                <a:cubicBezTo>
                  <a:pt x="13414" y="3879"/>
                  <a:pt x="13439" y="3976"/>
                  <a:pt x="13463" y="4074"/>
                </a:cubicBezTo>
                <a:cubicBezTo>
                  <a:pt x="13463" y="4049"/>
                  <a:pt x="13466" y="4039"/>
                  <a:pt x="13471" y="4039"/>
                </a:cubicBezTo>
                <a:cubicBezTo>
                  <a:pt x="13489" y="4039"/>
                  <a:pt x="13535" y="4197"/>
                  <a:pt x="13540" y="4197"/>
                </a:cubicBezTo>
                <a:cubicBezTo>
                  <a:pt x="13541" y="4197"/>
                  <a:pt x="13540" y="4189"/>
                  <a:pt x="13536" y="4171"/>
                </a:cubicBezTo>
                <a:lnTo>
                  <a:pt x="13536" y="4171"/>
                </a:lnTo>
                <a:cubicBezTo>
                  <a:pt x="13610" y="4269"/>
                  <a:pt x="13634" y="4366"/>
                  <a:pt x="13683" y="4488"/>
                </a:cubicBezTo>
                <a:cubicBezTo>
                  <a:pt x="13731" y="4586"/>
                  <a:pt x="13756" y="4708"/>
                  <a:pt x="13780" y="4805"/>
                </a:cubicBezTo>
                <a:cubicBezTo>
                  <a:pt x="13805" y="4927"/>
                  <a:pt x="13829" y="5025"/>
                  <a:pt x="13853" y="5147"/>
                </a:cubicBezTo>
                <a:cubicBezTo>
                  <a:pt x="13878" y="5244"/>
                  <a:pt x="13902" y="5342"/>
                  <a:pt x="13951" y="5415"/>
                </a:cubicBezTo>
                <a:cubicBezTo>
                  <a:pt x="14000" y="5415"/>
                  <a:pt x="14439" y="5537"/>
                  <a:pt x="14853" y="5683"/>
                </a:cubicBezTo>
                <a:cubicBezTo>
                  <a:pt x="15286" y="5827"/>
                  <a:pt x="15718" y="6019"/>
                  <a:pt x="15778" y="6025"/>
                </a:cubicBezTo>
                <a:lnTo>
                  <a:pt x="15778" y="6025"/>
                </a:lnTo>
                <a:cubicBezTo>
                  <a:pt x="15771" y="5975"/>
                  <a:pt x="15764" y="5925"/>
                  <a:pt x="15756" y="5879"/>
                </a:cubicBezTo>
                <a:lnTo>
                  <a:pt x="15683" y="5854"/>
                </a:lnTo>
                <a:cubicBezTo>
                  <a:pt x="15634" y="5537"/>
                  <a:pt x="15731" y="5781"/>
                  <a:pt x="15683" y="5464"/>
                </a:cubicBezTo>
                <a:cubicBezTo>
                  <a:pt x="15707" y="5464"/>
                  <a:pt x="15731" y="5513"/>
                  <a:pt x="15756" y="5610"/>
                </a:cubicBezTo>
                <a:cubicBezTo>
                  <a:pt x="15780" y="5732"/>
                  <a:pt x="15780" y="5854"/>
                  <a:pt x="15805" y="6000"/>
                </a:cubicBezTo>
                <a:cubicBezTo>
                  <a:pt x="15780" y="5757"/>
                  <a:pt x="15805" y="5513"/>
                  <a:pt x="15731" y="5415"/>
                </a:cubicBezTo>
                <a:cubicBezTo>
                  <a:pt x="15707" y="5220"/>
                  <a:pt x="15780" y="5415"/>
                  <a:pt x="15756" y="5171"/>
                </a:cubicBezTo>
                <a:cubicBezTo>
                  <a:pt x="15683" y="4976"/>
                  <a:pt x="15634" y="4781"/>
                  <a:pt x="15585" y="4561"/>
                </a:cubicBezTo>
                <a:cubicBezTo>
                  <a:pt x="15561" y="4366"/>
                  <a:pt x="15512" y="4147"/>
                  <a:pt x="15439" y="3952"/>
                </a:cubicBezTo>
                <a:cubicBezTo>
                  <a:pt x="15341" y="3781"/>
                  <a:pt x="15292" y="3610"/>
                  <a:pt x="15244" y="3415"/>
                </a:cubicBezTo>
                <a:lnTo>
                  <a:pt x="15244" y="3415"/>
                </a:lnTo>
                <a:lnTo>
                  <a:pt x="15292" y="3464"/>
                </a:lnTo>
                <a:cubicBezTo>
                  <a:pt x="15268" y="3366"/>
                  <a:pt x="15244" y="3244"/>
                  <a:pt x="15195" y="3147"/>
                </a:cubicBezTo>
                <a:cubicBezTo>
                  <a:pt x="15170" y="3074"/>
                  <a:pt x="15146" y="3001"/>
                  <a:pt x="15122" y="2927"/>
                </a:cubicBezTo>
                <a:cubicBezTo>
                  <a:pt x="15073" y="2805"/>
                  <a:pt x="15049" y="2659"/>
                  <a:pt x="15000" y="2537"/>
                </a:cubicBezTo>
                <a:lnTo>
                  <a:pt x="15000" y="2537"/>
                </a:lnTo>
                <a:cubicBezTo>
                  <a:pt x="15028" y="2622"/>
                  <a:pt x="15040" y="2706"/>
                  <a:pt x="15026" y="2706"/>
                </a:cubicBezTo>
                <a:cubicBezTo>
                  <a:pt x="15016" y="2706"/>
                  <a:pt x="14992" y="2661"/>
                  <a:pt x="14951" y="2537"/>
                </a:cubicBezTo>
                <a:cubicBezTo>
                  <a:pt x="14780" y="1952"/>
                  <a:pt x="14658" y="1562"/>
                  <a:pt x="14561" y="1074"/>
                </a:cubicBezTo>
                <a:lnTo>
                  <a:pt x="14390" y="708"/>
                </a:lnTo>
                <a:cubicBezTo>
                  <a:pt x="14390" y="684"/>
                  <a:pt x="14390" y="659"/>
                  <a:pt x="14366" y="635"/>
                </a:cubicBezTo>
                <a:lnTo>
                  <a:pt x="13951" y="464"/>
                </a:lnTo>
                <a:lnTo>
                  <a:pt x="13658" y="342"/>
                </a:lnTo>
                <a:lnTo>
                  <a:pt x="13463" y="269"/>
                </a:lnTo>
                <a:lnTo>
                  <a:pt x="13366" y="220"/>
                </a:lnTo>
                <a:cubicBezTo>
                  <a:pt x="13292" y="196"/>
                  <a:pt x="13219" y="171"/>
                  <a:pt x="13122" y="147"/>
                </a:cubicBezTo>
                <a:lnTo>
                  <a:pt x="1261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23"/>
          <p:cNvSpPr/>
          <p:nvPr/>
        </p:nvSpPr>
        <p:spPr>
          <a:xfrm rot="7659018">
            <a:off x="350942" y="3920889"/>
            <a:ext cx="536919" cy="363005"/>
          </a:xfrm>
          <a:custGeom>
            <a:avLst/>
            <a:gdLst/>
            <a:ahLst/>
            <a:cxnLst/>
            <a:rect l="l" t="t" r="r" b="b"/>
            <a:pathLst>
              <a:path w="16415" h="11098" extrusionOk="0">
                <a:moveTo>
                  <a:pt x="14537" y="2268"/>
                </a:moveTo>
                <a:cubicBezTo>
                  <a:pt x="14546" y="2287"/>
                  <a:pt x="14555" y="2306"/>
                  <a:pt x="14564" y="2325"/>
                </a:cubicBezTo>
                <a:lnTo>
                  <a:pt x="14564" y="2325"/>
                </a:lnTo>
                <a:cubicBezTo>
                  <a:pt x="14559" y="2307"/>
                  <a:pt x="14549" y="2287"/>
                  <a:pt x="14537" y="2268"/>
                </a:cubicBezTo>
                <a:close/>
                <a:moveTo>
                  <a:pt x="11890" y="6000"/>
                </a:moveTo>
                <a:lnTo>
                  <a:pt x="11890" y="6000"/>
                </a:lnTo>
                <a:cubicBezTo>
                  <a:pt x="11886" y="6017"/>
                  <a:pt x="11882" y="6034"/>
                  <a:pt x="11878" y="6049"/>
                </a:cubicBezTo>
                <a:cubicBezTo>
                  <a:pt x="11887" y="6040"/>
                  <a:pt x="11891" y="6022"/>
                  <a:pt x="11890" y="6000"/>
                </a:cubicBezTo>
                <a:close/>
                <a:moveTo>
                  <a:pt x="6388" y="9388"/>
                </a:moveTo>
                <a:lnTo>
                  <a:pt x="6388" y="9388"/>
                </a:lnTo>
                <a:cubicBezTo>
                  <a:pt x="6383" y="9395"/>
                  <a:pt x="6380" y="9400"/>
                  <a:pt x="6381" y="9400"/>
                </a:cubicBezTo>
                <a:cubicBezTo>
                  <a:pt x="6381" y="9400"/>
                  <a:pt x="6384" y="9397"/>
                  <a:pt x="6391" y="9390"/>
                </a:cubicBezTo>
                <a:cubicBezTo>
                  <a:pt x="6391" y="9390"/>
                  <a:pt x="6390" y="9389"/>
                  <a:pt x="6388" y="9388"/>
                </a:cubicBezTo>
                <a:close/>
                <a:moveTo>
                  <a:pt x="13000" y="0"/>
                </a:moveTo>
                <a:lnTo>
                  <a:pt x="12171" y="49"/>
                </a:lnTo>
                <a:cubicBezTo>
                  <a:pt x="12074" y="49"/>
                  <a:pt x="12000" y="73"/>
                  <a:pt x="11903" y="73"/>
                </a:cubicBezTo>
                <a:lnTo>
                  <a:pt x="11659" y="146"/>
                </a:lnTo>
                <a:lnTo>
                  <a:pt x="11391" y="220"/>
                </a:lnTo>
                <a:lnTo>
                  <a:pt x="11000" y="293"/>
                </a:lnTo>
                <a:cubicBezTo>
                  <a:pt x="10952" y="439"/>
                  <a:pt x="10903" y="610"/>
                  <a:pt x="10878" y="756"/>
                </a:cubicBezTo>
                <a:cubicBezTo>
                  <a:pt x="10830" y="902"/>
                  <a:pt x="10781" y="1073"/>
                  <a:pt x="10757" y="1219"/>
                </a:cubicBezTo>
                <a:cubicBezTo>
                  <a:pt x="10708" y="1561"/>
                  <a:pt x="10635" y="1878"/>
                  <a:pt x="10586" y="2219"/>
                </a:cubicBezTo>
                <a:cubicBezTo>
                  <a:pt x="10561" y="2366"/>
                  <a:pt x="10513" y="2537"/>
                  <a:pt x="10488" y="2707"/>
                </a:cubicBezTo>
                <a:cubicBezTo>
                  <a:pt x="10464" y="2854"/>
                  <a:pt x="10439" y="3024"/>
                  <a:pt x="10439" y="3195"/>
                </a:cubicBezTo>
                <a:cubicBezTo>
                  <a:pt x="10415" y="3341"/>
                  <a:pt x="10391" y="3561"/>
                  <a:pt x="10366" y="3732"/>
                </a:cubicBezTo>
                <a:cubicBezTo>
                  <a:pt x="10318" y="4024"/>
                  <a:pt x="10293" y="4341"/>
                  <a:pt x="10269" y="4585"/>
                </a:cubicBezTo>
                <a:cubicBezTo>
                  <a:pt x="10269" y="4707"/>
                  <a:pt x="10220" y="4829"/>
                  <a:pt x="10220" y="4927"/>
                </a:cubicBezTo>
                <a:cubicBezTo>
                  <a:pt x="10220" y="4975"/>
                  <a:pt x="10220" y="5000"/>
                  <a:pt x="10196" y="5049"/>
                </a:cubicBezTo>
                <a:cubicBezTo>
                  <a:pt x="10196" y="5097"/>
                  <a:pt x="10171" y="5146"/>
                  <a:pt x="10171" y="5195"/>
                </a:cubicBezTo>
                <a:cubicBezTo>
                  <a:pt x="10171" y="5244"/>
                  <a:pt x="10147" y="5293"/>
                  <a:pt x="10147" y="5317"/>
                </a:cubicBezTo>
                <a:cubicBezTo>
                  <a:pt x="10122" y="5293"/>
                  <a:pt x="10074" y="5268"/>
                  <a:pt x="10049" y="5244"/>
                </a:cubicBezTo>
                <a:lnTo>
                  <a:pt x="9927" y="5146"/>
                </a:lnTo>
                <a:lnTo>
                  <a:pt x="9171" y="4366"/>
                </a:lnTo>
                <a:cubicBezTo>
                  <a:pt x="8927" y="4097"/>
                  <a:pt x="8683" y="3854"/>
                  <a:pt x="8440" y="3634"/>
                </a:cubicBezTo>
                <a:lnTo>
                  <a:pt x="8074" y="3268"/>
                </a:lnTo>
                <a:cubicBezTo>
                  <a:pt x="7879" y="3097"/>
                  <a:pt x="7683" y="2902"/>
                  <a:pt x="7513" y="2780"/>
                </a:cubicBezTo>
                <a:cubicBezTo>
                  <a:pt x="7269" y="2537"/>
                  <a:pt x="6952" y="2268"/>
                  <a:pt x="6635" y="2024"/>
                </a:cubicBezTo>
                <a:cubicBezTo>
                  <a:pt x="6562" y="2024"/>
                  <a:pt x="6513" y="2024"/>
                  <a:pt x="6464" y="2049"/>
                </a:cubicBezTo>
                <a:lnTo>
                  <a:pt x="6318" y="2049"/>
                </a:lnTo>
                <a:cubicBezTo>
                  <a:pt x="6488" y="2049"/>
                  <a:pt x="6440" y="2098"/>
                  <a:pt x="6318" y="2122"/>
                </a:cubicBezTo>
                <a:cubicBezTo>
                  <a:pt x="5708" y="2195"/>
                  <a:pt x="5927" y="2171"/>
                  <a:pt x="5805" y="2195"/>
                </a:cubicBezTo>
                <a:cubicBezTo>
                  <a:pt x="5805" y="2195"/>
                  <a:pt x="5757" y="2219"/>
                  <a:pt x="5708" y="2268"/>
                </a:cubicBezTo>
                <a:lnTo>
                  <a:pt x="5488" y="2390"/>
                </a:lnTo>
                <a:cubicBezTo>
                  <a:pt x="5366" y="2439"/>
                  <a:pt x="5269" y="2512"/>
                  <a:pt x="5074" y="2610"/>
                </a:cubicBezTo>
                <a:cubicBezTo>
                  <a:pt x="5025" y="2805"/>
                  <a:pt x="4952" y="2976"/>
                  <a:pt x="4903" y="3219"/>
                </a:cubicBezTo>
                <a:cubicBezTo>
                  <a:pt x="4879" y="3341"/>
                  <a:pt x="4830" y="3463"/>
                  <a:pt x="4805" y="3585"/>
                </a:cubicBezTo>
                <a:cubicBezTo>
                  <a:pt x="4757" y="3707"/>
                  <a:pt x="4732" y="3829"/>
                  <a:pt x="4708" y="3976"/>
                </a:cubicBezTo>
                <a:cubicBezTo>
                  <a:pt x="4683" y="4097"/>
                  <a:pt x="4659" y="4244"/>
                  <a:pt x="4635" y="4390"/>
                </a:cubicBezTo>
                <a:cubicBezTo>
                  <a:pt x="4635" y="4463"/>
                  <a:pt x="4610" y="4536"/>
                  <a:pt x="4610" y="4610"/>
                </a:cubicBezTo>
                <a:cubicBezTo>
                  <a:pt x="4610" y="4658"/>
                  <a:pt x="4610" y="4707"/>
                  <a:pt x="4586" y="4756"/>
                </a:cubicBezTo>
                <a:cubicBezTo>
                  <a:pt x="4562" y="4951"/>
                  <a:pt x="4562" y="5146"/>
                  <a:pt x="4537" y="5341"/>
                </a:cubicBezTo>
                <a:cubicBezTo>
                  <a:pt x="4513" y="5732"/>
                  <a:pt x="4513" y="6146"/>
                  <a:pt x="4537" y="6536"/>
                </a:cubicBezTo>
                <a:lnTo>
                  <a:pt x="4537" y="6683"/>
                </a:lnTo>
                <a:lnTo>
                  <a:pt x="4537" y="6805"/>
                </a:lnTo>
                <a:cubicBezTo>
                  <a:pt x="4537" y="6829"/>
                  <a:pt x="4537" y="6878"/>
                  <a:pt x="4537" y="6902"/>
                </a:cubicBezTo>
                <a:cubicBezTo>
                  <a:pt x="4562" y="6975"/>
                  <a:pt x="4562" y="7049"/>
                  <a:pt x="4586" y="7122"/>
                </a:cubicBezTo>
                <a:lnTo>
                  <a:pt x="4635" y="7195"/>
                </a:lnTo>
                <a:lnTo>
                  <a:pt x="4659" y="7219"/>
                </a:lnTo>
                <a:cubicBezTo>
                  <a:pt x="4647" y="7232"/>
                  <a:pt x="4635" y="7238"/>
                  <a:pt x="4623" y="7238"/>
                </a:cubicBezTo>
                <a:cubicBezTo>
                  <a:pt x="4610" y="7238"/>
                  <a:pt x="4598" y="7232"/>
                  <a:pt x="4586" y="7219"/>
                </a:cubicBezTo>
                <a:cubicBezTo>
                  <a:pt x="4537" y="7219"/>
                  <a:pt x="4488" y="7195"/>
                  <a:pt x="4440" y="7171"/>
                </a:cubicBezTo>
                <a:lnTo>
                  <a:pt x="4415" y="7171"/>
                </a:lnTo>
                <a:lnTo>
                  <a:pt x="4415" y="7146"/>
                </a:lnTo>
                <a:cubicBezTo>
                  <a:pt x="4366" y="7146"/>
                  <a:pt x="4318" y="7097"/>
                  <a:pt x="4269" y="7073"/>
                </a:cubicBezTo>
                <a:cubicBezTo>
                  <a:pt x="4244" y="7049"/>
                  <a:pt x="4196" y="7024"/>
                  <a:pt x="4171" y="7000"/>
                </a:cubicBezTo>
                <a:lnTo>
                  <a:pt x="4098" y="6951"/>
                </a:lnTo>
                <a:lnTo>
                  <a:pt x="4049" y="6902"/>
                </a:lnTo>
                <a:lnTo>
                  <a:pt x="3927" y="6805"/>
                </a:lnTo>
                <a:cubicBezTo>
                  <a:pt x="3757" y="6683"/>
                  <a:pt x="3610" y="6536"/>
                  <a:pt x="3440" y="6414"/>
                </a:cubicBezTo>
                <a:lnTo>
                  <a:pt x="2684" y="5805"/>
                </a:lnTo>
                <a:lnTo>
                  <a:pt x="2025" y="5244"/>
                </a:lnTo>
                <a:cubicBezTo>
                  <a:pt x="1830" y="5097"/>
                  <a:pt x="1684" y="5000"/>
                  <a:pt x="1586" y="4902"/>
                </a:cubicBezTo>
                <a:lnTo>
                  <a:pt x="1586" y="4902"/>
                </a:lnTo>
                <a:lnTo>
                  <a:pt x="1684" y="5000"/>
                </a:lnTo>
                <a:lnTo>
                  <a:pt x="1684" y="5000"/>
                </a:lnTo>
                <a:lnTo>
                  <a:pt x="1586" y="4927"/>
                </a:lnTo>
                <a:cubicBezTo>
                  <a:pt x="1366" y="5000"/>
                  <a:pt x="1147" y="5000"/>
                  <a:pt x="927" y="5000"/>
                </a:cubicBezTo>
                <a:cubicBezTo>
                  <a:pt x="976" y="5049"/>
                  <a:pt x="806" y="5097"/>
                  <a:pt x="659" y="5097"/>
                </a:cubicBezTo>
                <a:lnTo>
                  <a:pt x="635" y="5097"/>
                </a:lnTo>
                <a:lnTo>
                  <a:pt x="586" y="5122"/>
                </a:lnTo>
                <a:cubicBezTo>
                  <a:pt x="537" y="5195"/>
                  <a:pt x="464" y="5268"/>
                  <a:pt x="367" y="5390"/>
                </a:cubicBezTo>
                <a:lnTo>
                  <a:pt x="318" y="5463"/>
                </a:lnTo>
                <a:cubicBezTo>
                  <a:pt x="269" y="5512"/>
                  <a:pt x="245" y="5536"/>
                  <a:pt x="220" y="5585"/>
                </a:cubicBezTo>
                <a:lnTo>
                  <a:pt x="49" y="5780"/>
                </a:lnTo>
                <a:lnTo>
                  <a:pt x="49" y="6073"/>
                </a:lnTo>
                <a:lnTo>
                  <a:pt x="1" y="6024"/>
                </a:lnTo>
                <a:lnTo>
                  <a:pt x="1" y="6024"/>
                </a:lnTo>
                <a:cubicBezTo>
                  <a:pt x="25" y="6317"/>
                  <a:pt x="74" y="6707"/>
                  <a:pt x="74" y="7073"/>
                </a:cubicBezTo>
                <a:cubicBezTo>
                  <a:pt x="74" y="7244"/>
                  <a:pt x="98" y="7414"/>
                  <a:pt x="123" y="7610"/>
                </a:cubicBezTo>
                <a:cubicBezTo>
                  <a:pt x="147" y="7756"/>
                  <a:pt x="171" y="7902"/>
                  <a:pt x="196" y="8000"/>
                </a:cubicBezTo>
                <a:cubicBezTo>
                  <a:pt x="196" y="8122"/>
                  <a:pt x="220" y="8244"/>
                  <a:pt x="245" y="8390"/>
                </a:cubicBezTo>
                <a:cubicBezTo>
                  <a:pt x="245" y="8439"/>
                  <a:pt x="245" y="8488"/>
                  <a:pt x="269" y="8536"/>
                </a:cubicBezTo>
                <a:cubicBezTo>
                  <a:pt x="269" y="8585"/>
                  <a:pt x="269" y="8610"/>
                  <a:pt x="293" y="8658"/>
                </a:cubicBezTo>
                <a:cubicBezTo>
                  <a:pt x="318" y="8853"/>
                  <a:pt x="367" y="9049"/>
                  <a:pt x="391" y="9268"/>
                </a:cubicBezTo>
                <a:cubicBezTo>
                  <a:pt x="440" y="9463"/>
                  <a:pt x="513" y="9683"/>
                  <a:pt x="562" y="9878"/>
                </a:cubicBezTo>
                <a:cubicBezTo>
                  <a:pt x="635" y="10073"/>
                  <a:pt x="708" y="10268"/>
                  <a:pt x="806" y="10488"/>
                </a:cubicBezTo>
                <a:lnTo>
                  <a:pt x="806" y="10561"/>
                </a:lnTo>
                <a:cubicBezTo>
                  <a:pt x="806" y="10609"/>
                  <a:pt x="806" y="10683"/>
                  <a:pt x="830" y="10756"/>
                </a:cubicBezTo>
                <a:lnTo>
                  <a:pt x="903" y="11024"/>
                </a:lnTo>
                <a:lnTo>
                  <a:pt x="952" y="11097"/>
                </a:lnTo>
                <a:lnTo>
                  <a:pt x="1220" y="11097"/>
                </a:lnTo>
                <a:cubicBezTo>
                  <a:pt x="1391" y="11097"/>
                  <a:pt x="1586" y="11073"/>
                  <a:pt x="1781" y="11024"/>
                </a:cubicBezTo>
                <a:cubicBezTo>
                  <a:pt x="2171" y="10902"/>
                  <a:pt x="2537" y="10609"/>
                  <a:pt x="2488" y="10146"/>
                </a:cubicBezTo>
                <a:lnTo>
                  <a:pt x="2537" y="10146"/>
                </a:lnTo>
                <a:cubicBezTo>
                  <a:pt x="2537" y="10146"/>
                  <a:pt x="2464" y="10000"/>
                  <a:pt x="2464" y="10000"/>
                </a:cubicBezTo>
                <a:cubicBezTo>
                  <a:pt x="2415" y="9780"/>
                  <a:pt x="2318" y="9683"/>
                  <a:pt x="2366" y="9683"/>
                </a:cubicBezTo>
                <a:lnTo>
                  <a:pt x="2464" y="9975"/>
                </a:lnTo>
                <a:cubicBezTo>
                  <a:pt x="2445" y="9889"/>
                  <a:pt x="2441" y="9859"/>
                  <a:pt x="2447" y="9859"/>
                </a:cubicBezTo>
                <a:cubicBezTo>
                  <a:pt x="2457" y="9859"/>
                  <a:pt x="2493" y="9931"/>
                  <a:pt x="2537" y="9975"/>
                </a:cubicBezTo>
                <a:cubicBezTo>
                  <a:pt x="2488" y="9878"/>
                  <a:pt x="2488" y="9805"/>
                  <a:pt x="2464" y="9731"/>
                </a:cubicBezTo>
                <a:cubicBezTo>
                  <a:pt x="2458" y="9720"/>
                  <a:pt x="2455" y="9715"/>
                  <a:pt x="2454" y="9715"/>
                </a:cubicBezTo>
                <a:cubicBezTo>
                  <a:pt x="2450" y="9715"/>
                  <a:pt x="2464" y="9767"/>
                  <a:pt x="2464" y="9805"/>
                </a:cubicBezTo>
                <a:cubicBezTo>
                  <a:pt x="2391" y="9683"/>
                  <a:pt x="2318" y="9536"/>
                  <a:pt x="2269" y="9414"/>
                </a:cubicBezTo>
                <a:cubicBezTo>
                  <a:pt x="2220" y="9195"/>
                  <a:pt x="2342" y="9366"/>
                  <a:pt x="2269" y="9097"/>
                </a:cubicBezTo>
                <a:cubicBezTo>
                  <a:pt x="2220" y="8878"/>
                  <a:pt x="2171" y="8683"/>
                  <a:pt x="2123" y="8463"/>
                </a:cubicBezTo>
                <a:lnTo>
                  <a:pt x="2049" y="8122"/>
                </a:lnTo>
                <a:lnTo>
                  <a:pt x="2049" y="8049"/>
                </a:lnTo>
                <a:lnTo>
                  <a:pt x="2049" y="8024"/>
                </a:lnTo>
                <a:cubicBezTo>
                  <a:pt x="2049" y="7975"/>
                  <a:pt x="2049" y="7951"/>
                  <a:pt x="2074" y="7927"/>
                </a:cubicBezTo>
                <a:lnTo>
                  <a:pt x="2074" y="7878"/>
                </a:lnTo>
                <a:lnTo>
                  <a:pt x="2098" y="7878"/>
                </a:lnTo>
                <a:cubicBezTo>
                  <a:pt x="2123" y="7902"/>
                  <a:pt x="2098" y="7902"/>
                  <a:pt x="2123" y="7927"/>
                </a:cubicBezTo>
                <a:lnTo>
                  <a:pt x="2147" y="7927"/>
                </a:lnTo>
                <a:cubicBezTo>
                  <a:pt x="2147" y="7943"/>
                  <a:pt x="2147" y="7959"/>
                  <a:pt x="2147" y="7975"/>
                </a:cubicBezTo>
                <a:lnTo>
                  <a:pt x="2220" y="8049"/>
                </a:lnTo>
                <a:lnTo>
                  <a:pt x="2586" y="8317"/>
                </a:lnTo>
                <a:cubicBezTo>
                  <a:pt x="2635" y="8366"/>
                  <a:pt x="2708" y="8414"/>
                  <a:pt x="2781" y="8463"/>
                </a:cubicBezTo>
                <a:cubicBezTo>
                  <a:pt x="2830" y="8512"/>
                  <a:pt x="2879" y="8536"/>
                  <a:pt x="3001" y="8634"/>
                </a:cubicBezTo>
                <a:lnTo>
                  <a:pt x="3635" y="9073"/>
                </a:lnTo>
                <a:cubicBezTo>
                  <a:pt x="4025" y="9317"/>
                  <a:pt x="4293" y="9463"/>
                  <a:pt x="4293" y="9463"/>
                </a:cubicBezTo>
                <a:lnTo>
                  <a:pt x="4342" y="9390"/>
                </a:lnTo>
                <a:cubicBezTo>
                  <a:pt x="4513" y="9463"/>
                  <a:pt x="4659" y="9561"/>
                  <a:pt x="4805" y="9683"/>
                </a:cubicBezTo>
                <a:cubicBezTo>
                  <a:pt x="4830" y="9731"/>
                  <a:pt x="4879" y="9756"/>
                  <a:pt x="4903" y="9780"/>
                </a:cubicBezTo>
                <a:lnTo>
                  <a:pt x="5025" y="9853"/>
                </a:lnTo>
                <a:lnTo>
                  <a:pt x="5220" y="9927"/>
                </a:lnTo>
                <a:cubicBezTo>
                  <a:pt x="5391" y="9951"/>
                  <a:pt x="5562" y="10000"/>
                  <a:pt x="5732" y="10097"/>
                </a:cubicBezTo>
                <a:cubicBezTo>
                  <a:pt x="5805" y="10024"/>
                  <a:pt x="5879" y="9951"/>
                  <a:pt x="5952" y="9878"/>
                </a:cubicBezTo>
                <a:lnTo>
                  <a:pt x="6025" y="9805"/>
                </a:lnTo>
                <a:cubicBezTo>
                  <a:pt x="6025" y="9780"/>
                  <a:pt x="6049" y="9756"/>
                  <a:pt x="6049" y="9731"/>
                </a:cubicBezTo>
                <a:cubicBezTo>
                  <a:pt x="6049" y="9731"/>
                  <a:pt x="6146" y="9654"/>
                  <a:pt x="6167" y="9654"/>
                </a:cubicBezTo>
                <a:cubicBezTo>
                  <a:pt x="6170" y="9654"/>
                  <a:pt x="6171" y="9656"/>
                  <a:pt x="6171" y="9658"/>
                </a:cubicBezTo>
                <a:cubicBezTo>
                  <a:pt x="6171" y="9585"/>
                  <a:pt x="6269" y="9536"/>
                  <a:pt x="6342" y="9463"/>
                </a:cubicBezTo>
                <a:cubicBezTo>
                  <a:pt x="6357" y="9440"/>
                  <a:pt x="6361" y="9431"/>
                  <a:pt x="6357" y="9431"/>
                </a:cubicBezTo>
                <a:cubicBezTo>
                  <a:pt x="6349" y="9431"/>
                  <a:pt x="6310" y="9471"/>
                  <a:pt x="6293" y="9488"/>
                </a:cubicBezTo>
                <a:lnTo>
                  <a:pt x="6366" y="9390"/>
                </a:lnTo>
                <a:cubicBezTo>
                  <a:pt x="6366" y="9382"/>
                  <a:pt x="6369" y="9379"/>
                  <a:pt x="6373" y="9379"/>
                </a:cubicBezTo>
                <a:cubicBezTo>
                  <a:pt x="6378" y="9379"/>
                  <a:pt x="6385" y="9384"/>
                  <a:pt x="6388" y="9388"/>
                </a:cubicBezTo>
                <a:lnTo>
                  <a:pt x="6388" y="9388"/>
                </a:lnTo>
                <a:cubicBezTo>
                  <a:pt x="6395" y="9378"/>
                  <a:pt x="6405" y="9361"/>
                  <a:pt x="6415" y="9341"/>
                </a:cubicBezTo>
                <a:cubicBezTo>
                  <a:pt x="6464" y="9244"/>
                  <a:pt x="6586" y="9097"/>
                  <a:pt x="7074" y="8488"/>
                </a:cubicBezTo>
                <a:cubicBezTo>
                  <a:pt x="7025" y="8366"/>
                  <a:pt x="6976" y="8268"/>
                  <a:pt x="6927" y="8146"/>
                </a:cubicBezTo>
                <a:lnTo>
                  <a:pt x="6854" y="8000"/>
                </a:lnTo>
                <a:cubicBezTo>
                  <a:pt x="6830" y="7951"/>
                  <a:pt x="6805" y="7878"/>
                  <a:pt x="6805" y="7829"/>
                </a:cubicBezTo>
                <a:cubicBezTo>
                  <a:pt x="6757" y="7658"/>
                  <a:pt x="6708" y="7463"/>
                  <a:pt x="6683" y="7268"/>
                </a:cubicBezTo>
                <a:cubicBezTo>
                  <a:pt x="6659" y="7171"/>
                  <a:pt x="6635" y="7073"/>
                  <a:pt x="6610" y="6975"/>
                </a:cubicBezTo>
                <a:lnTo>
                  <a:pt x="6586" y="6683"/>
                </a:lnTo>
                <a:lnTo>
                  <a:pt x="6562" y="6561"/>
                </a:lnTo>
                <a:lnTo>
                  <a:pt x="6562" y="6488"/>
                </a:lnTo>
                <a:lnTo>
                  <a:pt x="6562" y="6366"/>
                </a:lnTo>
                <a:cubicBezTo>
                  <a:pt x="6562" y="6024"/>
                  <a:pt x="6562" y="5707"/>
                  <a:pt x="6586" y="5366"/>
                </a:cubicBezTo>
                <a:cubicBezTo>
                  <a:pt x="6586" y="5219"/>
                  <a:pt x="6610" y="5073"/>
                  <a:pt x="6610" y="4927"/>
                </a:cubicBezTo>
                <a:lnTo>
                  <a:pt x="6610" y="4878"/>
                </a:lnTo>
                <a:cubicBezTo>
                  <a:pt x="6598" y="4854"/>
                  <a:pt x="6598" y="4854"/>
                  <a:pt x="6592" y="4854"/>
                </a:cubicBezTo>
                <a:cubicBezTo>
                  <a:pt x="6586" y="4854"/>
                  <a:pt x="6574" y="4854"/>
                  <a:pt x="6537" y="4829"/>
                </a:cubicBezTo>
                <a:cubicBezTo>
                  <a:pt x="6464" y="4780"/>
                  <a:pt x="6561" y="4805"/>
                  <a:pt x="6537" y="4756"/>
                </a:cubicBezTo>
                <a:lnTo>
                  <a:pt x="6537" y="4756"/>
                </a:lnTo>
                <a:cubicBezTo>
                  <a:pt x="6562" y="4805"/>
                  <a:pt x="6586" y="4805"/>
                  <a:pt x="6586" y="4805"/>
                </a:cubicBezTo>
                <a:cubicBezTo>
                  <a:pt x="6586" y="4805"/>
                  <a:pt x="6586" y="4805"/>
                  <a:pt x="6635" y="4902"/>
                </a:cubicBezTo>
                <a:lnTo>
                  <a:pt x="6610" y="4805"/>
                </a:lnTo>
                <a:lnTo>
                  <a:pt x="6635" y="4854"/>
                </a:lnTo>
                <a:cubicBezTo>
                  <a:pt x="6635" y="4854"/>
                  <a:pt x="6635" y="4829"/>
                  <a:pt x="6635" y="4829"/>
                </a:cubicBezTo>
                <a:cubicBezTo>
                  <a:pt x="6635" y="4800"/>
                  <a:pt x="6635" y="4790"/>
                  <a:pt x="6636" y="4790"/>
                </a:cubicBezTo>
                <a:cubicBezTo>
                  <a:pt x="6638" y="4790"/>
                  <a:pt x="6644" y="4814"/>
                  <a:pt x="6659" y="4829"/>
                </a:cubicBezTo>
                <a:cubicBezTo>
                  <a:pt x="6659" y="4829"/>
                  <a:pt x="6659" y="4805"/>
                  <a:pt x="6683" y="4780"/>
                </a:cubicBezTo>
                <a:lnTo>
                  <a:pt x="6708" y="4780"/>
                </a:lnTo>
                <a:cubicBezTo>
                  <a:pt x="6708" y="4780"/>
                  <a:pt x="6708" y="4756"/>
                  <a:pt x="6757" y="4756"/>
                </a:cubicBezTo>
                <a:cubicBezTo>
                  <a:pt x="6781" y="4756"/>
                  <a:pt x="6757" y="4756"/>
                  <a:pt x="6757" y="4780"/>
                </a:cubicBezTo>
                <a:lnTo>
                  <a:pt x="6830" y="4854"/>
                </a:lnTo>
                <a:cubicBezTo>
                  <a:pt x="6903" y="4902"/>
                  <a:pt x="6976" y="4951"/>
                  <a:pt x="6976" y="5000"/>
                </a:cubicBezTo>
                <a:cubicBezTo>
                  <a:pt x="7053" y="5058"/>
                  <a:pt x="7238" y="5269"/>
                  <a:pt x="7299" y="5269"/>
                </a:cubicBezTo>
                <a:cubicBezTo>
                  <a:pt x="7315" y="5269"/>
                  <a:pt x="7323" y="5255"/>
                  <a:pt x="7318" y="5219"/>
                </a:cubicBezTo>
                <a:lnTo>
                  <a:pt x="7318" y="5219"/>
                </a:lnTo>
                <a:cubicBezTo>
                  <a:pt x="7337" y="5278"/>
                  <a:pt x="7483" y="5479"/>
                  <a:pt x="7450" y="5479"/>
                </a:cubicBezTo>
                <a:cubicBezTo>
                  <a:pt x="7443" y="5479"/>
                  <a:pt x="7424" y="5467"/>
                  <a:pt x="7391" y="5439"/>
                </a:cubicBezTo>
                <a:lnTo>
                  <a:pt x="7391" y="5439"/>
                </a:lnTo>
                <a:cubicBezTo>
                  <a:pt x="7464" y="5512"/>
                  <a:pt x="7537" y="5610"/>
                  <a:pt x="7635" y="5683"/>
                </a:cubicBezTo>
                <a:lnTo>
                  <a:pt x="7537" y="5536"/>
                </a:lnTo>
                <a:lnTo>
                  <a:pt x="7537" y="5536"/>
                </a:lnTo>
                <a:cubicBezTo>
                  <a:pt x="7732" y="5780"/>
                  <a:pt x="7952" y="6000"/>
                  <a:pt x="8196" y="6195"/>
                </a:cubicBezTo>
                <a:lnTo>
                  <a:pt x="8098" y="6073"/>
                </a:lnTo>
                <a:lnTo>
                  <a:pt x="8098" y="6073"/>
                </a:lnTo>
                <a:cubicBezTo>
                  <a:pt x="8269" y="6244"/>
                  <a:pt x="8440" y="6414"/>
                  <a:pt x="8440" y="6536"/>
                </a:cubicBezTo>
                <a:lnTo>
                  <a:pt x="8464" y="6561"/>
                </a:lnTo>
                <a:lnTo>
                  <a:pt x="8805" y="6902"/>
                </a:lnTo>
                <a:cubicBezTo>
                  <a:pt x="9000" y="7097"/>
                  <a:pt x="9220" y="7292"/>
                  <a:pt x="9439" y="7488"/>
                </a:cubicBezTo>
                <a:lnTo>
                  <a:pt x="9293" y="7317"/>
                </a:lnTo>
                <a:lnTo>
                  <a:pt x="9293" y="7317"/>
                </a:lnTo>
                <a:cubicBezTo>
                  <a:pt x="9415" y="7414"/>
                  <a:pt x="9659" y="7634"/>
                  <a:pt x="9952" y="7878"/>
                </a:cubicBezTo>
                <a:cubicBezTo>
                  <a:pt x="10122" y="7853"/>
                  <a:pt x="10269" y="7829"/>
                  <a:pt x="10391" y="7805"/>
                </a:cubicBezTo>
                <a:cubicBezTo>
                  <a:pt x="10513" y="7805"/>
                  <a:pt x="10683" y="7780"/>
                  <a:pt x="10830" y="7756"/>
                </a:cubicBezTo>
                <a:cubicBezTo>
                  <a:pt x="10952" y="7707"/>
                  <a:pt x="11074" y="7634"/>
                  <a:pt x="11196" y="7561"/>
                </a:cubicBezTo>
                <a:lnTo>
                  <a:pt x="11391" y="7463"/>
                </a:lnTo>
                <a:cubicBezTo>
                  <a:pt x="11439" y="7414"/>
                  <a:pt x="11488" y="7390"/>
                  <a:pt x="11586" y="7341"/>
                </a:cubicBezTo>
                <a:cubicBezTo>
                  <a:pt x="11683" y="6878"/>
                  <a:pt x="11781" y="6414"/>
                  <a:pt x="11854" y="5951"/>
                </a:cubicBezTo>
                <a:lnTo>
                  <a:pt x="11854" y="5951"/>
                </a:lnTo>
                <a:cubicBezTo>
                  <a:pt x="11854" y="5951"/>
                  <a:pt x="11830" y="6024"/>
                  <a:pt x="11805" y="6097"/>
                </a:cubicBezTo>
                <a:lnTo>
                  <a:pt x="11757" y="6219"/>
                </a:lnTo>
                <a:lnTo>
                  <a:pt x="11757" y="6146"/>
                </a:lnTo>
                <a:cubicBezTo>
                  <a:pt x="11757" y="6073"/>
                  <a:pt x="11757" y="6000"/>
                  <a:pt x="11781" y="5951"/>
                </a:cubicBezTo>
                <a:cubicBezTo>
                  <a:pt x="11781" y="5805"/>
                  <a:pt x="11805" y="5658"/>
                  <a:pt x="11805" y="5658"/>
                </a:cubicBezTo>
                <a:cubicBezTo>
                  <a:pt x="11805" y="5698"/>
                  <a:pt x="11886" y="5900"/>
                  <a:pt x="11890" y="6000"/>
                </a:cubicBezTo>
                <a:lnTo>
                  <a:pt x="11890" y="6000"/>
                </a:lnTo>
                <a:cubicBezTo>
                  <a:pt x="11911" y="5905"/>
                  <a:pt x="11935" y="5778"/>
                  <a:pt x="11976" y="5634"/>
                </a:cubicBezTo>
                <a:cubicBezTo>
                  <a:pt x="11976" y="5536"/>
                  <a:pt x="12000" y="5439"/>
                  <a:pt x="12025" y="5341"/>
                </a:cubicBezTo>
                <a:cubicBezTo>
                  <a:pt x="12025" y="5244"/>
                  <a:pt x="12049" y="5195"/>
                  <a:pt x="12049" y="5122"/>
                </a:cubicBezTo>
                <a:cubicBezTo>
                  <a:pt x="12098" y="4854"/>
                  <a:pt x="12147" y="4512"/>
                  <a:pt x="12196" y="4122"/>
                </a:cubicBezTo>
                <a:cubicBezTo>
                  <a:pt x="12220" y="3878"/>
                  <a:pt x="12244" y="3610"/>
                  <a:pt x="12293" y="3341"/>
                </a:cubicBezTo>
                <a:cubicBezTo>
                  <a:pt x="12293" y="3219"/>
                  <a:pt x="12317" y="3122"/>
                  <a:pt x="12342" y="3000"/>
                </a:cubicBezTo>
                <a:cubicBezTo>
                  <a:pt x="12342" y="2927"/>
                  <a:pt x="12366" y="2829"/>
                  <a:pt x="12391" y="2756"/>
                </a:cubicBezTo>
                <a:cubicBezTo>
                  <a:pt x="12391" y="2707"/>
                  <a:pt x="12415" y="2683"/>
                  <a:pt x="12439" y="2658"/>
                </a:cubicBezTo>
                <a:cubicBezTo>
                  <a:pt x="12439" y="2683"/>
                  <a:pt x="12464" y="2707"/>
                  <a:pt x="12464" y="2732"/>
                </a:cubicBezTo>
                <a:cubicBezTo>
                  <a:pt x="12488" y="2805"/>
                  <a:pt x="12513" y="2902"/>
                  <a:pt x="12513" y="2976"/>
                </a:cubicBezTo>
                <a:cubicBezTo>
                  <a:pt x="12531" y="2976"/>
                  <a:pt x="12521" y="2903"/>
                  <a:pt x="12538" y="2903"/>
                </a:cubicBezTo>
                <a:cubicBezTo>
                  <a:pt x="12543" y="2903"/>
                  <a:pt x="12550" y="2910"/>
                  <a:pt x="12561" y="2927"/>
                </a:cubicBezTo>
                <a:cubicBezTo>
                  <a:pt x="12561" y="2976"/>
                  <a:pt x="12561" y="3000"/>
                  <a:pt x="12561" y="3024"/>
                </a:cubicBezTo>
                <a:cubicBezTo>
                  <a:pt x="12561" y="3024"/>
                  <a:pt x="12575" y="3065"/>
                  <a:pt x="12582" y="3065"/>
                </a:cubicBezTo>
                <a:cubicBezTo>
                  <a:pt x="12584" y="3065"/>
                  <a:pt x="12586" y="3061"/>
                  <a:pt x="12586" y="3049"/>
                </a:cubicBezTo>
                <a:cubicBezTo>
                  <a:pt x="12561" y="2951"/>
                  <a:pt x="12561" y="2854"/>
                  <a:pt x="12537" y="2732"/>
                </a:cubicBezTo>
                <a:lnTo>
                  <a:pt x="12537" y="2732"/>
                </a:lnTo>
                <a:lnTo>
                  <a:pt x="12610" y="2854"/>
                </a:lnTo>
                <a:lnTo>
                  <a:pt x="12610" y="2927"/>
                </a:lnTo>
                <a:cubicBezTo>
                  <a:pt x="12610" y="2927"/>
                  <a:pt x="12628" y="2873"/>
                  <a:pt x="12664" y="2873"/>
                </a:cubicBezTo>
                <a:cubicBezTo>
                  <a:pt x="12670" y="2873"/>
                  <a:pt x="12676" y="2874"/>
                  <a:pt x="12683" y="2878"/>
                </a:cubicBezTo>
                <a:cubicBezTo>
                  <a:pt x="12708" y="2878"/>
                  <a:pt x="12708" y="2902"/>
                  <a:pt x="12732" y="2927"/>
                </a:cubicBezTo>
                <a:cubicBezTo>
                  <a:pt x="12781" y="3049"/>
                  <a:pt x="12854" y="3146"/>
                  <a:pt x="12927" y="3244"/>
                </a:cubicBezTo>
                <a:cubicBezTo>
                  <a:pt x="13074" y="3488"/>
                  <a:pt x="13220" y="3707"/>
                  <a:pt x="13366" y="3951"/>
                </a:cubicBezTo>
                <a:cubicBezTo>
                  <a:pt x="13342" y="3951"/>
                  <a:pt x="13269" y="3854"/>
                  <a:pt x="13171" y="3756"/>
                </a:cubicBezTo>
                <a:lnTo>
                  <a:pt x="13171" y="3756"/>
                </a:lnTo>
                <a:cubicBezTo>
                  <a:pt x="13220" y="3829"/>
                  <a:pt x="13269" y="3902"/>
                  <a:pt x="13317" y="4000"/>
                </a:cubicBezTo>
                <a:cubicBezTo>
                  <a:pt x="13309" y="3973"/>
                  <a:pt x="13309" y="3963"/>
                  <a:pt x="13314" y="3963"/>
                </a:cubicBezTo>
                <a:cubicBezTo>
                  <a:pt x="13335" y="3963"/>
                  <a:pt x="13438" y="4115"/>
                  <a:pt x="13446" y="4115"/>
                </a:cubicBezTo>
                <a:cubicBezTo>
                  <a:pt x="13448" y="4115"/>
                  <a:pt x="13446" y="4110"/>
                  <a:pt x="13439" y="4097"/>
                </a:cubicBezTo>
                <a:lnTo>
                  <a:pt x="13439" y="4097"/>
                </a:lnTo>
                <a:cubicBezTo>
                  <a:pt x="13781" y="4415"/>
                  <a:pt x="14025" y="4951"/>
                  <a:pt x="14317" y="5268"/>
                </a:cubicBezTo>
                <a:cubicBezTo>
                  <a:pt x="14415" y="5244"/>
                  <a:pt x="16171" y="5097"/>
                  <a:pt x="16244" y="5049"/>
                </a:cubicBezTo>
                <a:cubicBezTo>
                  <a:pt x="16317" y="5146"/>
                  <a:pt x="16391" y="5268"/>
                  <a:pt x="16415" y="5293"/>
                </a:cubicBezTo>
                <a:cubicBezTo>
                  <a:pt x="16366" y="5171"/>
                  <a:pt x="16293" y="5049"/>
                  <a:pt x="16195" y="4927"/>
                </a:cubicBezTo>
                <a:lnTo>
                  <a:pt x="16122" y="4951"/>
                </a:lnTo>
                <a:cubicBezTo>
                  <a:pt x="15952" y="4707"/>
                  <a:pt x="16122" y="4878"/>
                  <a:pt x="15952" y="4634"/>
                </a:cubicBezTo>
                <a:cubicBezTo>
                  <a:pt x="15956" y="4629"/>
                  <a:pt x="15962" y="4627"/>
                  <a:pt x="15968" y="4627"/>
                </a:cubicBezTo>
                <a:cubicBezTo>
                  <a:pt x="16028" y="4627"/>
                  <a:pt x="16161" y="4823"/>
                  <a:pt x="16293" y="5000"/>
                </a:cubicBezTo>
                <a:cubicBezTo>
                  <a:pt x="16171" y="4829"/>
                  <a:pt x="16073" y="4634"/>
                  <a:pt x="15976" y="4585"/>
                </a:cubicBezTo>
                <a:cubicBezTo>
                  <a:pt x="15878" y="4390"/>
                  <a:pt x="16049" y="4585"/>
                  <a:pt x="15927" y="4341"/>
                </a:cubicBezTo>
                <a:cubicBezTo>
                  <a:pt x="15781" y="4195"/>
                  <a:pt x="15659" y="4049"/>
                  <a:pt x="15561" y="3878"/>
                </a:cubicBezTo>
                <a:cubicBezTo>
                  <a:pt x="15342" y="3439"/>
                  <a:pt x="15098" y="3293"/>
                  <a:pt x="14903" y="2878"/>
                </a:cubicBezTo>
                <a:lnTo>
                  <a:pt x="14903" y="2878"/>
                </a:lnTo>
                <a:lnTo>
                  <a:pt x="14927" y="2927"/>
                </a:lnTo>
                <a:cubicBezTo>
                  <a:pt x="14882" y="2791"/>
                  <a:pt x="14689" y="2570"/>
                  <a:pt x="14564" y="2325"/>
                </a:cubicBezTo>
                <a:lnTo>
                  <a:pt x="14564" y="2325"/>
                </a:lnTo>
                <a:cubicBezTo>
                  <a:pt x="14571" y="2347"/>
                  <a:pt x="14571" y="2363"/>
                  <a:pt x="14562" y="2363"/>
                </a:cubicBezTo>
                <a:cubicBezTo>
                  <a:pt x="14552" y="2363"/>
                  <a:pt x="14528" y="2338"/>
                  <a:pt x="14488" y="2268"/>
                </a:cubicBezTo>
                <a:cubicBezTo>
                  <a:pt x="14147" y="1732"/>
                  <a:pt x="13903" y="1390"/>
                  <a:pt x="13659" y="951"/>
                </a:cubicBezTo>
                <a:lnTo>
                  <a:pt x="13391" y="659"/>
                </a:lnTo>
                <a:lnTo>
                  <a:pt x="130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23"/>
          <p:cNvSpPr/>
          <p:nvPr/>
        </p:nvSpPr>
        <p:spPr>
          <a:xfrm rot="7659018">
            <a:off x="754343" y="4386098"/>
            <a:ext cx="521775" cy="434801"/>
          </a:xfrm>
          <a:custGeom>
            <a:avLst/>
            <a:gdLst/>
            <a:ahLst/>
            <a:cxnLst/>
            <a:rect l="l" t="t" r="r" b="b"/>
            <a:pathLst>
              <a:path w="15952" h="13293" extrusionOk="0">
                <a:moveTo>
                  <a:pt x="1965" y="4136"/>
                </a:moveTo>
                <a:cubicBezTo>
                  <a:pt x="1969" y="4136"/>
                  <a:pt x="1973" y="4139"/>
                  <a:pt x="1976" y="4147"/>
                </a:cubicBezTo>
                <a:lnTo>
                  <a:pt x="1853" y="4285"/>
                </a:lnTo>
                <a:lnTo>
                  <a:pt x="1853" y="4285"/>
                </a:lnTo>
                <a:cubicBezTo>
                  <a:pt x="1921" y="4199"/>
                  <a:pt x="1947" y="4136"/>
                  <a:pt x="1965" y="4136"/>
                </a:cubicBezTo>
                <a:close/>
                <a:moveTo>
                  <a:pt x="4077" y="7219"/>
                </a:moveTo>
                <a:lnTo>
                  <a:pt x="4077" y="7219"/>
                </a:lnTo>
                <a:cubicBezTo>
                  <a:pt x="4076" y="7219"/>
                  <a:pt x="4075" y="7219"/>
                  <a:pt x="4074" y="7220"/>
                </a:cubicBezTo>
                <a:cubicBezTo>
                  <a:pt x="4076" y="7220"/>
                  <a:pt x="4077" y="7219"/>
                  <a:pt x="4077" y="7219"/>
                </a:cubicBezTo>
                <a:close/>
                <a:moveTo>
                  <a:pt x="10333" y="9981"/>
                </a:moveTo>
                <a:lnTo>
                  <a:pt x="10293" y="10000"/>
                </a:lnTo>
                <a:cubicBezTo>
                  <a:pt x="10305" y="10000"/>
                  <a:pt x="10318" y="9993"/>
                  <a:pt x="10333" y="9981"/>
                </a:cubicBezTo>
                <a:close/>
                <a:moveTo>
                  <a:pt x="3928" y="0"/>
                </a:moveTo>
                <a:lnTo>
                  <a:pt x="3684" y="195"/>
                </a:lnTo>
                <a:lnTo>
                  <a:pt x="3708" y="122"/>
                </a:lnTo>
                <a:lnTo>
                  <a:pt x="3708" y="122"/>
                </a:lnTo>
                <a:cubicBezTo>
                  <a:pt x="3464" y="293"/>
                  <a:pt x="3171" y="537"/>
                  <a:pt x="2879" y="756"/>
                </a:cubicBezTo>
                <a:cubicBezTo>
                  <a:pt x="2732" y="854"/>
                  <a:pt x="2586" y="976"/>
                  <a:pt x="2464" y="1098"/>
                </a:cubicBezTo>
                <a:lnTo>
                  <a:pt x="2147" y="1366"/>
                </a:lnTo>
                <a:cubicBezTo>
                  <a:pt x="2074" y="1464"/>
                  <a:pt x="1976" y="1537"/>
                  <a:pt x="1879" y="1610"/>
                </a:cubicBezTo>
                <a:cubicBezTo>
                  <a:pt x="1757" y="1708"/>
                  <a:pt x="1806" y="1683"/>
                  <a:pt x="1757" y="1732"/>
                </a:cubicBezTo>
                <a:lnTo>
                  <a:pt x="1659" y="1830"/>
                </a:lnTo>
                <a:cubicBezTo>
                  <a:pt x="1513" y="1951"/>
                  <a:pt x="1367" y="2098"/>
                  <a:pt x="1220" y="2244"/>
                </a:cubicBezTo>
                <a:cubicBezTo>
                  <a:pt x="1074" y="2390"/>
                  <a:pt x="952" y="2561"/>
                  <a:pt x="806" y="2732"/>
                </a:cubicBezTo>
                <a:cubicBezTo>
                  <a:pt x="684" y="2903"/>
                  <a:pt x="562" y="3073"/>
                  <a:pt x="440" y="3269"/>
                </a:cubicBezTo>
                <a:lnTo>
                  <a:pt x="391" y="3317"/>
                </a:lnTo>
                <a:cubicBezTo>
                  <a:pt x="342" y="3366"/>
                  <a:pt x="293" y="3415"/>
                  <a:pt x="245" y="3464"/>
                </a:cubicBezTo>
                <a:lnTo>
                  <a:pt x="50" y="3659"/>
                </a:lnTo>
                <a:lnTo>
                  <a:pt x="1" y="3732"/>
                </a:lnTo>
                <a:cubicBezTo>
                  <a:pt x="50" y="3829"/>
                  <a:pt x="98" y="3903"/>
                  <a:pt x="147" y="3976"/>
                </a:cubicBezTo>
                <a:cubicBezTo>
                  <a:pt x="269" y="4122"/>
                  <a:pt x="391" y="4268"/>
                  <a:pt x="537" y="4390"/>
                </a:cubicBezTo>
                <a:cubicBezTo>
                  <a:pt x="731" y="4539"/>
                  <a:pt x="970" y="4661"/>
                  <a:pt x="1210" y="4661"/>
                </a:cubicBezTo>
                <a:cubicBezTo>
                  <a:pt x="1363" y="4661"/>
                  <a:pt x="1517" y="4611"/>
                  <a:pt x="1659" y="4488"/>
                </a:cubicBezTo>
                <a:lnTo>
                  <a:pt x="1684" y="4537"/>
                </a:lnTo>
                <a:cubicBezTo>
                  <a:pt x="1684" y="4537"/>
                  <a:pt x="1781" y="4366"/>
                  <a:pt x="1781" y="4366"/>
                </a:cubicBezTo>
                <a:cubicBezTo>
                  <a:pt x="1794" y="4351"/>
                  <a:pt x="1806" y="4338"/>
                  <a:pt x="1816" y="4327"/>
                </a:cubicBezTo>
                <a:lnTo>
                  <a:pt x="1816" y="4327"/>
                </a:lnTo>
                <a:lnTo>
                  <a:pt x="1781" y="4366"/>
                </a:lnTo>
                <a:cubicBezTo>
                  <a:pt x="1801" y="4346"/>
                  <a:pt x="1819" y="4327"/>
                  <a:pt x="1835" y="4308"/>
                </a:cubicBezTo>
                <a:lnTo>
                  <a:pt x="1835" y="4308"/>
                </a:lnTo>
                <a:cubicBezTo>
                  <a:pt x="1850" y="4293"/>
                  <a:pt x="1860" y="4287"/>
                  <a:pt x="1865" y="4287"/>
                </a:cubicBezTo>
                <a:cubicBezTo>
                  <a:pt x="1883" y="4287"/>
                  <a:pt x="1846" y="4367"/>
                  <a:pt x="1830" y="4415"/>
                </a:cubicBezTo>
                <a:cubicBezTo>
                  <a:pt x="1879" y="4366"/>
                  <a:pt x="1928" y="4293"/>
                  <a:pt x="2001" y="4244"/>
                </a:cubicBezTo>
                <a:cubicBezTo>
                  <a:pt x="2001" y="4229"/>
                  <a:pt x="1996" y="4223"/>
                  <a:pt x="1989" y="4223"/>
                </a:cubicBezTo>
                <a:cubicBezTo>
                  <a:pt x="1973" y="4223"/>
                  <a:pt x="1944" y="4252"/>
                  <a:pt x="1928" y="4268"/>
                </a:cubicBezTo>
                <a:cubicBezTo>
                  <a:pt x="2001" y="4147"/>
                  <a:pt x="2074" y="4025"/>
                  <a:pt x="2147" y="3903"/>
                </a:cubicBezTo>
                <a:cubicBezTo>
                  <a:pt x="2205" y="3836"/>
                  <a:pt x="2228" y="3825"/>
                  <a:pt x="2246" y="3825"/>
                </a:cubicBezTo>
                <a:cubicBezTo>
                  <a:pt x="2254" y="3825"/>
                  <a:pt x="2261" y="3827"/>
                  <a:pt x="2270" y="3827"/>
                </a:cubicBezTo>
                <a:cubicBezTo>
                  <a:pt x="2290" y="3827"/>
                  <a:pt x="2318" y="3815"/>
                  <a:pt x="2391" y="3732"/>
                </a:cubicBezTo>
                <a:cubicBezTo>
                  <a:pt x="2562" y="3537"/>
                  <a:pt x="2684" y="3390"/>
                  <a:pt x="2830" y="3244"/>
                </a:cubicBezTo>
                <a:lnTo>
                  <a:pt x="3074" y="3000"/>
                </a:lnTo>
                <a:lnTo>
                  <a:pt x="3123" y="2951"/>
                </a:lnTo>
                <a:lnTo>
                  <a:pt x="3147" y="2951"/>
                </a:lnTo>
                <a:cubicBezTo>
                  <a:pt x="3171" y="2927"/>
                  <a:pt x="3196" y="2903"/>
                  <a:pt x="3245" y="2903"/>
                </a:cubicBezTo>
                <a:lnTo>
                  <a:pt x="3293" y="2903"/>
                </a:lnTo>
                <a:cubicBezTo>
                  <a:pt x="3293" y="2903"/>
                  <a:pt x="3293" y="2927"/>
                  <a:pt x="3293" y="2927"/>
                </a:cubicBezTo>
                <a:cubicBezTo>
                  <a:pt x="3269" y="2951"/>
                  <a:pt x="3269" y="2951"/>
                  <a:pt x="3269" y="2976"/>
                </a:cubicBezTo>
                <a:cubicBezTo>
                  <a:pt x="3245" y="3000"/>
                  <a:pt x="3220" y="3025"/>
                  <a:pt x="3196" y="3025"/>
                </a:cubicBezTo>
                <a:lnTo>
                  <a:pt x="3220" y="3025"/>
                </a:lnTo>
                <a:lnTo>
                  <a:pt x="3220" y="3122"/>
                </a:lnTo>
                <a:cubicBezTo>
                  <a:pt x="3220" y="3269"/>
                  <a:pt x="3196" y="3439"/>
                  <a:pt x="3196" y="3586"/>
                </a:cubicBezTo>
                <a:lnTo>
                  <a:pt x="3196" y="3829"/>
                </a:lnTo>
                <a:lnTo>
                  <a:pt x="3196" y="4122"/>
                </a:lnTo>
                <a:lnTo>
                  <a:pt x="3196" y="4903"/>
                </a:lnTo>
                <a:cubicBezTo>
                  <a:pt x="3171" y="5268"/>
                  <a:pt x="3220" y="5561"/>
                  <a:pt x="3196" y="5586"/>
                </a:cubicBezTo>
                <a:lnTo>
                  <a:pt x="3293" y="5586"/>
                </a:lnTo>
                <a:cubicBezTo>
                  <a:pt x="3318" y="5756"/>
                  <a:pt x="3318" y="5951"/>
                  <a:pt x="3293" y="6122"/>
                </a:cubicBezTo>
                <a:cubicBezTo>
                  <a:pt x="3269" y="6171"/>
                  <a:pt x="3269" y="6220"/>
                  <a:pt x="3293" y="6268"/>
                </a:cubicBezTo>
                <a:lnTo>
                  <a:pt x="3293" y="6415"/>
                </a:lnTo>
                <a:cubicBezTo>
                  <a:pt x="3293" y="6464"/>
                  <a:pt x="3318" y="6537"/>
                  <a:pt x="3318" y="6610"/>
                </a:cubicBezTo>
                <a:cubicBezTo>
                  <a:pt x="3415" y="6756"/>
                  <a:pt x="3464" y="6927"/>
                  <a:pt x="3489" y="7122"/>
                </a:cubicBezTo>
                <a:lnTo>
                  <a:pt x="3781" y="7171"/>
                </a:lnTo>
                <a:lnTo>
                  <a:pt x="3952" y="7171"/>
                </a:lnTo>
                <a:cubicBezTo>
                  <a:pt x="3952" y="7171"/>
                  <a:pt x="4076" y="7212"/>
                  <a:pt x="4077" y="7219"/>
                </a:cubicBezTo>
                <a:lnTo>
                  <a:pt x="4077" y="7219"/>
                </a:lnTo>
                <a:cubicBezTo>
                  <a:pt x="4097" y="7212"/>
                  <a:pt x="4120" y="7210"/>
                  <a:pt x="4144" y="7210"/>
                </a:cubicBezTo>
                <a:cubicBezTo>
                  <a:pt x="4204" y="7210"/>
                  <a:pt x="4273" y="7227"/>
                  <a:pt x="4342" y="7244"/>
                </a:cubicBezTo>
                <a:cubicBezTo>
                  <a:pt x="4391" y="7244"/>
                  <a:pt x="4318" y="7244"/>
                  <a:pt x="4293" y="7220"/>
                </a:cubicBezTo>
                <a:lnTo>
                  <a:pt x="4293" y="7220"/>
                </a:lnTo>
                <a:lnTo>
                  <a:pt x="4415" y="7244"/>
                </a:lnTo>
                <a:lnTo>
                  <a:pt x="4464" y="7244"/>
                </a:lnTo>
                <a:cubicBezTo>
                  <a:pt x="4489" y="7244"/>
                  <a:pt x="4489" y="7268"/>
                  <a:pt x="4464" y="7268"/>
                </a:cubicBezTo>
                <a:lnTo>
                  <a:pt x="4513" y="7268"/>
                </a:lnTo>
                <a:cubicBezTo>
                  <a:pt x="4635" y="7268"/>
                  <a:pt x="4830" y="7268"/>
                  <a:pt x="5610" y="7342"/>
                </a:cubicBezTo>
                <a:lnTo>
                  <a:pt x="5806" y="7025"/>
                </a:lnTo>
                <a:lnTo>
                  <a:pt x="5903" y="6878"/>
                </a:lnTo>
                <a:cubicBezTo>
                  <a:pt x="5928" y="6829"/>
                  <a:pt x="5952" y="6781"/>
                  <a:pt x="6001" y="6732"/>
                </a:cubicBezTo>
                <a:lnTo>
                  <a:pt x="6391" y="6317"/>
                </a:lnTo>
                <a:cubicBezTo>
                  <a:pt x="6464" y="6244"/>
                  <a:pt x="6537" y="6171"/>
                  <a:pt x="6586" y="6098"/>
                </a:cubicBezTo>
                <a:lnTo>
                  <a:pt x="6806" y="5927"/>
                </a:lnTo>
                <a:lnTo>
                  <a:pt x="6927" y="5829"/>
                </a:lnTo>
                <a:lnTo>
                  <a:pt x="6976" y="5805"/>
                </a:lnTo>
                <a:lnTo>
                  <a:pt x="7074" y="5732"/>
                </a:lnTo>
                <a:cubicBezTo>
                  <a:pt x="7342" y="5537"/>
                  <a:pt x="7610" y="5342"/>
                  <a:pt x="7903" y="5195"/>
                </a:cubicBezTo>
                <a:cubicBezTo>
                  <a:pt x="8025" y="5098"/>
                  <a:pt x="8171" y="5025"/>
                  <a:pt x="8293" y="4951"/>
                </a:cubicBezTo>
                <a:lnTo>
                  <a:pt x="8342" y="4951"/>
                </a:lnTo>
                <a:lnTo>
                  <a:pt x="8342" y="4854"/>
                </a:lnTo>
                <a:cubicBezTo>
                  <a:pt x="8342" y="4825"/>
                  <a:pt x="8346" y="4819"/>
                  <a:pt x="8352" y="4819"/>
                </a:cubicBezTo>
                <a:cubicBezTo>
                  <a:pt x="8356" y="4819"/>
                  <a:pt x="8363" y="4823"/>
                  <a:pt x="8370" y="4823"/>
                </a:cubicBezTo>
                <a:cubicBezTo>
                  <a:pt x="8376" y="4823"/>
                  <a:pt x="8384" y="4820"/>
                  <a:pt x="8391" y="4805"/>
                </a:cubicBezTo>
                <a:lnTo>
                  <a:pt x="8391" y="4878"/>
                </a:lnTo>
                <a:cubicBezTo>
                  <a:pt x="8391" y="4878"/>
                  <a:pt x="8391" y="4878"/>
                  <a:pt x="8366" y="4927"/>
                </a:cubicBezTo>
                <a:lnTo>
                  <a:pt x="8366" y="4927"/>
                </a:lnTo>
                <a:lnTo>
                  <a:pt x="8391" y="4903"/>
                </a:lnTo>
                <a:cubicBezTo>
                  <a:pt x="8405" y="4895"/>
                  <a:pt x="8413" y="4893"/>
                  <a:pt x="8417" y="4893"/>
                </a:cubicBezTo>
                <a:cubicBezTo>
                  <a:pt x="8425" y="4893"/>
                  <a:pt x="8408" y="4910"/>
                  <a:pt x="8391" y="4927"/>
                </a:cubicBezTo>
                <a:lnTo>
                  <a:pt x="8440" y="4927"/>
                </a:lnTo>
                <a:cubicBezTo>
                  <a:pt x="8464" y="4927"/>
                  <a:pt x="8464" y="4951"/>
                  <a:pt x="8440" y="4976"/>
                </a:cubicBezTo>
                <a:lnTo>
                  <a:pt x="8464" y="4976"/>
                </a:lnTo>
                <a:cubicBezTo>
                  <a:pt x="8464" y="5000"/>
                  <a:pt x="8464" y="5049"/>
                  <a:pt x="8464" y="5098"/>
                </a:cubicBezTo>
                <a:cubicBezTo>
                  <a:pt x="8464" y="5171"/>
                  <a:pt x="8464" y="5244"/>
                  <a:pt x="8415" y="5293"/>
                </a:cubicBezTo>
                <a:cubicBezTo>
                  <a:pt x="8415" y="5399"/>
                  <a:pt x="8342" y="5706"/>
                  <a:pt x="8386" y="5706"/>
                </a:cubicBezTo>
                <a:cubicBezTo>
                  <a:pt x="8393" y="5706"/>
                  <a:pt x="8402" y="5699"/>
                  <a:pt x="8415" y="5683"/>
                </a:cubicBezTo>
                <a:lnTo>
                  <a:pt x="8415" y="5683"/>
                </a:lnTo>
                <a:cubicBezTo>
                  <a:pt x="8378" y="5739"/>
                  <a:pt x="8327" y="5951"/>
                  <a:pt x="8304" y="5951"/>
                </a:cubicBezTo>
                <a:cubicBezTo>
                  <a:pt x="8297" y="5951"/>
                  <a:pt x="8293" y="5930"/>
                  <a:pt x="8293" y="5878"/>
                </a:cubicBezTo>
                <a:cubicBezTo>
                  <a:pt x="8269" y="5976"/>
                  <a:pt x="8245" y="6098"/>
                  <a:pt x="8245" y="6195"/>
                </a:cubicBezTo>
                <a:lnTo>
                  <a:pt x="8293" y="6049"/>
                </a:lnTo>
                <a:lnTo>
                  <a:pt x="8293" y="6049"/>
                </a:lnTo>
                <a:cubicBezTo>
                  <a:pt x="8196" y="6342"/>
                  <a:pt x="8147" y="6659"/>
                  <a:pt x="8098" y="6951"/>
                </a:cubicBezTo>
                <a:lnTo>
                  <a:pt x="8171" y="6805"/>
                </a:lnTo>
                <a:lnTo>
                  <a:pt x="8171" y="6805"/>
                </a:lnTo>
                <a:cubicBezTo>
                  <a:pt x="8147" y="7000"/>
                  <a:pt x="8074" y="7195"/>
                  <a:pt x="7976" y="7366"/>
                </a:cubicBezTo>
                <a:lnTo>
                  <a:pt x="8025" y="7098"/>
                </a:lnTo>
                <a:lnTo>
                  <a:pt x="8025" y="7098"/>
                </a:lnTo>
                <a:cubicBezTo>
                  <a:pt x="8001" y="7195"/>
                  <a:pt x="7976" y="7293"/>
                  <a:pt x="7952" y="7390"/>
                </a:cubicBezTo>
                <a:cubicBezTo>
                  <a:pt x="7927" y="7561"/>
                  <a:pt x="7903" y="7707"/>
                  <a:pt x="7879" y="7854"/>
                </a:cubicBezTo>
                <a:cubicBezTo>
                  <a:pt x="7806" y="8146"/>
                  <a:pt x="7781" y="8439"/>
                  <a:pt x="7757" y="8732"/>
                </a:cubicBezTo>
                <a:lnTo>
                  <a:pt x="7781" y="8512"/>
                </a:lnTo>
                <a:lnTo>
                  <a:pt x="7781" y="8512"/>
                </a:lnTo>
                <a:cubicBezTo>
                  <a:pt x="7781" y="8683"/>
                  <a:pt x="7732" y="8976"/>
                  <a:pt x="7684" y="9366"/>
                </a:cubicBezTo>
                <a:cubicBezTo>
                  <a:pt x="7830" y="9512"/>
                  <a:pt x="7903" y="9585"/>
                  <a:pt x="8001" y="9707"/>
                </a:cubicBezTo>
                <a:cubicBezTo>
                  <a:pt x="8098" y="9805"/>
                  <a:pt x="8196" y="9927"/>
                  <a:pt x="8269" y="10049"/>
                </a:cubicBezTo>
                <a:cubicBezTo>
                  <a:pt x="8391" y="10122"/>
                  <a:pt x="8537" y="10171"/>
                  <a:pt x="8659" y="10244"/>
                </a:cubicBezTo>
                <a:lnTo>
                  <a:pt x="8854" y="10342"/>
                </a:lnTo>
                <a:lnTo>
                  <a:pt x="9049" y="10415"/>
                </a:lnTo>
                <a:cubicBezTo>
                  <a:pt x="9488" y="10268"/>
                  <a:pt x="9927" y="10098"/>
                  <a:pt x="10366" y="9902"/>
                </a:cubicBezTo>
                <a:lnTo>
                  <a:pt x="10366" y="9902"/>
                </a:lnTo>
                <a:lnTo>
                  <a:pt x="10220" y="9927"/>
                </a:lnTo>
                <a:lnTo>
                  <a:pt x="10074" y="9951"/>
                </a:lnTo>
                <a:lnTo>
                  <a:pt x="10074" y="9951"/>
                </a:lnTo>
                <a:lnTo>
                  <a:pt x="10147" y="9902"/>
                </a:lnTo>
                <a:cubicBezTo>
                  <a:pt x="10220" y="9878"/>
                  <a:pt x="10269" y="9854"/>
                  <a:pt x="10342" y="9829"/>
                </a:cubicBezTo>
                <a:lnTo>
                  <a:pt x="10582" y="9685"/>
                </a:lnTo>
                <a:lnTo>
                  <a:pt x="10582" y="9685"/>
                </a:lnTo>
                <a:cubicBezTo>
                  <a:pt x="10537" y="9716"/>
                  <a:pt x="10414" y="9918"/>
                  <a:pt x="10333" y="9981"/>
                </a:cubicBezTo>
                <a:lnTo>
                  <a:pt x="10333" y="9981"/>
                </a:lnTo>
                <a:lnTo>
                  <a:pt x="10708" y="9805"/>
                </a:lnTo>
                <a:lnTo>
                  <a:pt x="10976" y="9707"/>
                </a:lnTo>
                <a:lnTo>
                  <a:pt x="11147" y="9610"/>
                </a:lnTo>
                <a:cubicBezTo>
                  <a:pt x="11415" y="9488"/>
                  <a:pt x="11732" y="9317"/>
                  <a:pt x="12074" y="9171"/>
                </a:cubicBezTo>
                <a:lnTo>
                  <a:pt x="12781" y="8805"/>
                </a:lnTo>
                <a:cubicBezTo>
                  <a:pt x="12879" y="8756"/>
                  <a:pt x="13001" y="8707"/>
                  <a:pt x="13074" y="8659"/>
                </a:cubicBezTo>
                <a:cubicBezTo>
                  <a:pt x="13171" y="8610"/>
                  <a:pt x="13244" y="8585"/>
                  <a:pt x="13342" y="8561"/>
                </a:cubicBezTo>
                <a:lnTo>
                  <a:pt x="13415" y="8537"/>
                </a:lnTo>
                <a:lnTo>
                  <a:pt x="13415" y="8537"/>
                </a:lnTo>
                <a:cubicBezTo>
                  <a:pt x="13415" y="8561"/>
                  <a:pt x="13391" y="8585"/>
                  <a:pt x="13391" y="8610"/>
                </a:cubicBezTo>
                <a:cubicBezTo>
                  <a:pt x="13342" y="8683"/>
                  <a:pt x="13269" y="8732"/>
                  <a:pt x="13220" y="8781"/>
                </a:cubicBezTo>
                <a:cubicBezTo>
                  <a:pt x="13220" y="8791"/>
                  <a:pt x="13223" y="8795"/>
                  <a:pt x="13228" y="8795"/>
                </a:cubicBezTo>
                <a:cubicBezTo>
                  <a:pt x="13242" y="8795"/>
                  <a:pt x="13267" y="8766"/>
                  <a:pt x="13273" y="8766"/>
                </a:cubicBezTo>
                <a:cubicBezTo>
                  <a:pt x="13275" y="8766"/>
                  <a:pt x="13274" y="8770"/>
                  <a:pt x="13269" y="8781"/>
                </a:cubicBezTo>
                <a:cubicBezTo>
                  <a:pt x="13244" y="8805"/>
                  <a:pt x="13220" y="8829"/>
                  <a:pt x="13196" y="8829"/>
                </a:cubicBezTo>
                <a:cubicBezTo>
                  <a:pt x="13196" y="8829"/>
                  <a:pt x="13160" y="8883"/>
                  <a:pt x="13180" y="8883"/>
                </a:cubicBezTo>
                <a:cubicBezTo>
                  <a:pt x="13184" y="8883"/>
                  <a:pt x="13189" y="8882"/>
                  <a:pt x="13196" y="8878"/>
                </a:cubicBezTo>
                <a:cubicBezTo>
                  <a:pt x="13220" y="8854"/>
                  <a:pt x="13342" y="8756"/>
                  <a:pt x="13415" y="8683"/>
                </a:cubicBezTo>
                <a:lnTo>
                  <a:pt x="13415" y="8683"/>
                </a:lnTo>
                <a:lnTo>
                  <a:pt x="13366" y="8781"/>
                </a:lnTo>
                <a:lnTo>
                  <a:pt x="13293" y="8829"/>
                </a:lnTo>
                <a:cubicBezTo>
                  <a:pt x="13293" y="8829"/>
                  <a:pt x="13311" y="8823"/>
                  <a:pt x="13333" y="8823"/>
                </a:cubicBezTo>
                <a:cubicBezTo>
                  <a:pt x="13354" y="8823"/>
                  <a:pt x="13379" y="8829"/>
                  <a:pt x="13391" y="8854"/>
                </a:cubicBezTo>
                <a:cubicBezTo>
                  <a:pt x="13391" y="8878"/>
                  <a:pt x="13366" y="8903"/>
                  <a:pt x="13342" y="8927"/>
                </a:cubicBezTo>
                <a:cubicBezTo>
                  <a:pt x="13293" y="9049"/>
                  <a:pt x="13244" y="9146"/>
                  <a:pt x="13220" y="9244"/>
                </a:cubicBezTo>
                <a:lnTo>
                  <a:pt x="12879" y="10024"/>
                </a:lnTo>
                <a:cubicBezTo>
                  <a:pt x="12879" y="9927"/>
                  <a:pt x="12903" y="9829"/>
                  <a:pt x="12927" y="9756"/>
                </a:cubicBezTo>
                <a:lnTo>
                  <a:pt x="12927" y="9756"/>
                </a:lnTo>
                <a:cubicBezTo>
                  <a:pt x="12903" y="9829"/>
                  <a:pt x="12854" y="9927"/>
                  <a:pt x="12805" y="10000"/>
                </a:cubicBezTo>
                <a:cubicBezTo>
                  <a:pt x="12819" y="9983"/>
                  <a:pt x="12827" y="9976"/>
                  <a:pt x="12832" y="9976"/>
                </a:cubicBezTo>
                <a:cubicBezTo>
                  <a:pt x="12857" y="9976"/>
                  <a:pt x="12771" y="10187"/>
                  <a:pt x="12789" y="10187"/>
                </a:cubicBezTo>
                <a:cubicBezTo>
                  <a:pt x="12792" y="10187"/>
                  <a:pt x="12797" y="10182"/>
                  <a:pt x="12805" y="10171"/>
                </a:cubicBezTo>
                <a:lnTo>
                  <a:pt x="12805" y="10171"/>
                </a:lnTo>
                <a:cubicBezTo>
                  <a:pt x="12732" y="10634"/>
                  <a:pt x="12415" y="11122"/>
                  <a:pt x="12318" y="11537"/>
                </a:cubicBezTo>
                <a:cubicBezTo>
                  <a:pt x="12391" y="11610"/>
                  <a:pt x="13488" y="12976"/>
                  <a:pt x="13586" y="13024"/>
                </a:cubicBezTo>
                <a:cubicBezTo>
                  <a:pt x="13570" y="13088"/>
                  <a:pt x="13543" y="13152"/>
                  <a:pt x="13513" y="13209"/>
                </a:cubicBezTo>
                <a:lnTo>
                  <a:pt x="13513" y="13209"/>
                </a:lnTo>
                <a:cubicBezTo>
                  <a:pt x="13568" y="13115"/>
                  <a:pt x="13616" y="13021"/>
                  <a:pt x="13635" y="12927"/>
                </a:cubicBezTo>
                <a:lnTo>
                  <a:pt x="13586" y="12878"/>
                </a:lnTo>
                <a:cubicBezTo>
                  <a:pt x="13683" y="12585"/>
                  <a:pt x="13659" y="12829"/>
                  <a:pt x="13757" y="12561"/>
                </a:cubicBezTo>
                <a:cubicBezTo>
                  <a:pt x="13805" y="12561"/>
                  <a:pt x="13732" y="12805"/>
                  <a:pt x="13635" y="13024"/>
                </a:cubicBezTo>
                <a:cubicBezTo>
                  <a:pt x="13732" y="12878"/>
                  <a:pt x="13781" y="12732"/>
                  <a:pt x="13830" y="12561"/>
                </a:cubicBezTo>
                <a:cubicBezTo>
                  <a:pt x="13869" y="12483"/>
                  <a:pt x="13884" y="12471"/>
                  <a:pt x="13895" y="12471"/>
                </a:cubicBezTo>
                <a:cubicBezTo>
                  <a:pt x="13900" y="12471"/>
                  <a:pt x="13904" y="12473"/>
                  <a:pt x="13908" y="12473"/>
                </a:cubicBezTo>
                <a:cubicBezTo>
                  <a:pt x="13919" y="12473"/>
                  <a:pt x="13934" y="12460"/>
                  <a:pt x="13976" y="12366"/>
                </a:cubicBezTo>
                <a:cubicBezTo>
                  <a:pt x="14025" y="12171"/>
                  <a:pt x="14098" y="12000"/>
                  <a:pt x="14196" y="11805"/>
                </a:cubicBezTo>
                <a:cubicBezTo>
                  <a:pt x="14415" y="11366"/>
                  <a:pt x="14415" y="11098"/>
                  <a:pt x="14635" y="10707"/>
                </a:cubicBezTo>
                <a:lnTo>
                  <a:pt x="14635" y="10756"/>
                </a:lnTo>
                <a:cubicBezTo>
                  <a:pt x="14708" y="10610"/>
                  <a:pt x="14805" y="10317"/>
                  <a:pt x="14927" y="10073"/>
                </a:cubicBezTo>
                <a:lnTo>
                  <a:pt x="14927" y="10073"/>
                </a:lnTo>
                <a:cubicBezTo>
                  <a:pt x="14903" y="10110"/>
                  <a:pt x="14879" y="10140"/>
                  <a:pt x="14866" y="10140"/>
                </a:cubicBezTo>
                <a:cubicBezTo>
                  <a:pt x="14854" y="10140"/>
                  <a:pt x="14854" y="10110"/>
                  <a:pt x="14879" y="10024"/>
                </a:cubicBezTo>
                <a:cubicBezTo>
                  <a:pt x="15171" y="9439"/>
                  <a:pt x="15293" y="9049"/>
                  <a:pt x="15537" y="8610"/>
                </a:cubicBezTo>
                <a:lnTo>
                  <a:pt x="15635" y="8220"/>
                </a:lnTo>
                <a:lnTo>
                  <a:pt x="15952" y="7488"/>
                </a:lnTo>
                <a:lnTo>
                  <a:pt x="15439" y="6829"/>
                </a:lnTo>
                <a:cubicBezTo>
                  <a:pt x="15391" y="6756"/>
                  <a:pt x="15342" y="6683"/>
                  <a:pt x="15269" y="6634"/>
                </a:cubicBezTo>
                <a:lnTo>
                  <a:pt x="15074" y="6439"/>
                </a:lnTo>
                <a:lnTo>
                  <a:pt x="14879" y="6268"/>
                </a:lnTo>
                <a:lnTo>
                  <a:pt x="14561" y="6000"/>
                </a:lnTo>
                <a:lnTo>
                  <a:pt x="14122" y="6146"/>
                </a:lnTo>
                <a:cubicBezTo>
                  <a:pt x="13976" y="6195"/>
                  <a:pt x="13830" y="6244"/>
                  <a:pt x="13683" y="6317"/>
                </a:cubicBezTo>
                <a:lnTo>
                  <a:pt x="12757" y="6707"/>
                </a:lnTo>
                <a:cubicBezTo>
                  <a:pt x="12610" y="6781"/>
                  <a:pt x="12464" y="6854"/>
                  <a:pt x="12318" y="6927"/>
                </a:cubicBezTo>
                <a:lnTo>
                  <a:pt x="11854" y="7146"/>
                </a:lnTo>
                <a:lnTo>
                  <a:pt x="11366" y="7390"/>
                </a:lnTo>
                <a:lnTo>
                  <a:pt x="10610" y="7781"/>
                </a:lnTo>
                <a:cubicBezTo>
                  <a:pt x="10488" y="7829"/>
                  <a:pt x="10391" y="7878"/>
                  <a:pt x="10293" y="7927"/>
                </a:cubicBezTo>
                <a:lnTo>
                  <a:pt x="10196" y="7976"/>
                </a:lnTo>
                <a:cubicBezTo>
                  <a:pt x="10147" y="8000"/>
                  <a:pt x="10098" y="8024"/>
                  <a:pt x="10049" y="8049"/>
                </a:cubicBezTo>
                <a:cubicBezTo>
                  <a:pt x="10025" y="8049"/>
                  <a:pt x="9976" y="8073"/>
                  <a:pt x="9952" y="8073"/>
                </a:cubicBezTo>
                <a:lnTo>
                  <a:pt x="9952" y="7951"/>
                </a:lnTo>
                <a:cubicBezTo>
                  <a:pt x="9952" y="7927"/>
                  <a:pt x="9952" y="7854"/>
                  <a:pt x="9976" y="7805"/>
                </a:cubicBezTo>
                <a:cubicBezTo>
                  <a:pt x="10049" y="7439"/>
                  <a:pt x="10123" y="7098"/>
                  <a:pt x="10196" y="6732"/>
                </a:cubicBezTo>
                <a:cubicBezTo>
                  <a:pt x="10269" y="6390"/>
                  <a:pt x="10342" y="6049"/>
                  <a:pt x="10391" y="5732"/>
                </a:cubicBezTo>
                <a:cubicBezTo>
                  <a:pt x="10415" y="5537"/>
                  <a:pt x="10440" y="5366"/>
                  <a:pt x="10488" y="5195"/>
                </a:cubicBezTo>
                <a:cubicBezTo>
                  <a:pt x="10513" y="4951"/>
                  <a:pt x="10562" y="4708"/>
                  <a:pt x="10562" y="4488"/>
                </a:cubicBezTo>
                <a:cubicBezTo>
                  <a:pt x="10635" y="4147"/>
                  <a:pt x="10684" y="3732"/>
                  <a:pt x="10708" y="3317"/>
                </a:cubicBezTo>
                <a:lnTo>
                  <a:pt x="10610" y="3195"/>
                </a:lnTo>
                <a:lnTo>
                  <a:pt x="10513" y="3098"/>
                </a:lnTo>
                <a:lnTo>
                  <a:pt x="10513" y="3098"/>
                </a:lnTo>
                <a:cubicBezTo>
                  <a:pt x="10564" y="3162"/>
                  <a:pt x="10568" y="3193"/>
                  <a:pt x="10546" y="3193"/>
                </a:cubicBezTo>
                <a:cubicBezTo>
                  <a:pt x="10526" y="3193"/>
                  <a:pt x="10486" y="3168"/>
                  <a:pt x="10440" y="3122"/>
                </a:cubicBezTo>
                <a:cubicBezTo>
                  <a:pt x="10049" y="2659"/>
                  <a:pt x="10171" y="2830"/>
                  <a:pt x="10098" y="2756"/>
                </a:cubicBezTo>
                <a:cubicBezTo>
                  <a:pt x="10098" y="2756"/>
                  <a:pt x="10049" y="2732"/>
                  <a:pt x="10001" y="2683"/>
                </a:cubicBezTo>
                <a:cubicBezTo>
                  <a:pt x="9952" y="2659"/>
                  <a:pt x="9879" y="2634"/>
                  <a:pt x="9757" y="2586"/>
                </a:cubicBezTo>
                <a:cubicBezTo>
                  <a:pt x="9635" y="2512"/>
                  <a:pt x="9537" y="2464"/>
                  <a:pt x="9366" y="2366"/>
                </a:cubicBezTo>
                <a:cubicBezTo>
                  <a:pt x="9171" y="2439"/>
                  <a:pt x="8976" y="2488"/>
                  <a:pt x="8757" y="2561"/>
                </a:cubicBezTo>
                <a:lnTo>
                  <a:pt x="8391" y="2683"/>
                </a:lnTo>
                <a:cubicBezTo>
                  <a:pt x="8269" y="2732"/>
                  <a:pt x="8147" y="2781"/>
                  <a:pt x="8025" y="2830"/>
                </a:cubicBezTo>
                <a:lnTo>
                  <a:pt x="7635" y="3025"/>
                </a:lnTo>
                <a:cubicBezTo>
                  <a:pt x="7562" y="3049"/>
                  <a:pt x="7513" y="3073"/>
                  <a:pt x="7440" y="3098"/>
                </a:cubicBezTo>
                <a:lnTo>
                  <a:pt x="7318" y="3195"/>
                </a:lnTo>
                <a:cubicBezTo>
                  <a:pt x="7147" y="3269"/>
                  <a:pt x="6976" y="3366"/>
                  <a:pt x="6806" y="3464"/>
                </a:cubicBezTo>
                <a:cubicBezTo>
                  <a:pt x="6440" y="3683"/>
                  <a:pt x="6123" y="3903"/>
                  <a:pt x="5806" y="4147"/>
                </a:cubicBezTo>
                <a:lnTo>
                  <a:pt x="5684" y="4220"/>
                </a:lnTo>
                <a:lnTo>
                  <a:pt x="5635" y="4244"/>
                </a:lnTo>
                <a:lnTo>
                  <a:pt x="5586" y="4293"/>
                </a:lnTo>
                <a:cubicBezTo>
                  <a:pt x="5562" y="4317"/>
                  <a:pt x="5537" y="4342"/>
                  <a:pt x="5513" y="4366"/>
                </a:cubicBezTo>
                <a:cubicBezTo>
                  <a:pt x="5440" y="4415"/>
                  <a:pt x="5391" y="4464"/>
                  <a:pt x="5342" y="4512"/>
                </a:cubicBezTo>
                <a:lnTo>
                  <a:pt x="5318" y="4610"/>
                </a:lnTo>
                <a:lnTo>
                  <a:pt x="5318" y="4634"/>
                </a:lnTo>
                <a:cubicBezTo>
                  <a:pt x="5293" y="4610"/>
                  <a:pt x="5293" y="4586"/>
                  <a:pt x="5293" y="4561"/>
                </a:cubicBezTo>
                <a:cubicBezTo>
                  <a:pt x="5269" y="4512"/>
                  <a:pt x="5269" y="4464"/>
                  <a:pt x="5245" y="4415"/>
                </a:cubicBezTo>
                <a:lnTo>
                  <a:pt x="5269" y="4415"/>
                </a:lnTo>
                <a:cubicBezTo>
                  <a:pt x="5245" y="4366"/>
                  <a:pt x="5245" y="4317"/>
                  <a:pt x="5245" y="4244"/>
                </a:cubicBezTo>
                <a:lnTo>
                  <a:pt x="5245" y="4122"/>
                </a:lnTo>
                <a:cubicBezTo>
                  <a:pt x="5245" y="4098"/>
                  <a:pt x="5245" y="4049"/>
                  <a:pt x="5245" y="4049"/>
                </a:cubicBezTo>
                <a:lnTo>
                  <a:pt x="5245" y="4025"/>
                </a:lnTo>
                <a:lnTo>
                  <a:pt x="5245" y="3951"/>
                </a:lnTo>
                <a:lnTo>
                  <a:pt x="5245" y="3805"/>
                </a:lnTo>
                <a:cubicBezTo>
                  <a:pt x="5245" y="3586"/>
                  <a:pt x="5293" y="3390"/>
                  <a:pt x="5293" y="3195"/>
                </a:cubicBezTo>
                <a:cubicBezTo>
                  <a:pt x="5342" y="2830"/>
                  <a:pt x="5367" y="2488"/>
                  <a:pt x="5391" y="2171"/>
                </a:cubicBezTo>
                <a:cubicBezTo>
                  <a:pt x="5440" y="1854"/>
                  <a:pt x="5464" y="1561"/>
                  <a:pt x="5488" y="1317"/>
                </a:cubicBezTo>
                <a:cubicBezTo>
                  <a:pt x="5513" y="1073"/>
                  <a:pt x="5513" y="903"/>
                  <a:pt x="5513" y="756"/>
                </a:cubicBezTo>
                <a:lnTo>
                  <a:pt x="5513" y="756"/>
                </a:lnTo>
                <a:lnTo>
                  <a:pt x="5488" y="903"/>
                </a:lnTo>
                <a:lnTo>
                  <a:pt x="5488" y="781"/>
                </a:lnTo>
                <a:cubicBezTo>
                  <a:pt x="5196" y="537"/>
                  <a:pt x="5220" y="464"/>
                  <a:pt x="5074" y="269"/>
                </a:cubicBezTo>
                <a:cubicBezTo>
                  <a:pt x="5069" y="278"/>
                  <a:pt x="5062" y="282"/>
                  <a:pt x="5051" y="282"/>
                </a:cubicBezTo>
                <a:cubicBezTo>
                  <a:pt x="5006" y="282"/>
                  <a:pt x="4914" y="202"/>
                  <a:pt x="4854" y="122"/>
                </a:cubicBezTo>
                <a:lnTo>
                  <a:pt x="4830" y="73"/>
                </a:lnTo>
                <a:lnTo>
                  <a:pt x="4781" y="73"/>
                </a:lnTo>
                <a:cubicBezTo>
                  <a:pt x="4659" y="49"/>
                  <a:pt x="4562" y="49"/>
                  <a:pt x="4440" y="49"/>
                </a:cubicBezTo>
                <a:lnTo>
                  <a:pt x="4196" y="49"/>
                </a:lnTo>
                <a:lnTo>
                  <a:pt x="3928" y="0"/>
                </a:lnTo>
                <a:close/>
                <a:moveTo>
                  <a:pt x="13513" y="13209"/>
                </a:moveTo>
                <a:cubicBezTo>
                  <a:pt x="13497" y="13237"/>
                  <a:pt x="13481" y="13265"/>
                  <a:pt x="13464" y="13293"/>
                </a:cubicBezTo>
                <a:cubicBezTo>
                  <a:pt x="13481" y="13267"/>
                  <a:pt x="13498" y="13239"/>
                  <a:pt x="13513" y="1320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1" name="Google Shape;771;p23"/>
          <p:cNvGrpSpPr/>
          <p:nvPr/>
        </p:nvGrpSpPr>
        <p:grpSpPr>
          <a:xfrm>
            <a:off x="7709177" y="4069834"/>
            <a:ext cx="1219120" cy="646861"/>
            <a:chOff x="238125" y="2760550"/>
            <a:chExt cx="528650" cy="280500"/>
          </a:xfrm>
        </p:grpSpPr>
        <p:sp>
          <p:nvSpPr>
            <p:cNvPr id="772" name="Google Shape;772;p23"/>
            <p:cNvSpPr/>
            <p:nvPr/>
          </p:nvSpPr>
          <p:spPr>
            <a:xfrm>
              <a:off x="274700" y="3020300"/>
              <a:ext cx="1850" cy="9150"/>
            </a:xfrm>
            <a:custGeom>
              <a:avLst/>
              <a:gdLst/>
              <a:ahLst/>
              <a:cxnLst/>
              <a:rect l="l" t="t" r="r" b="b"/>
              <a:pathLst>
                <a:path w="74" h="366" extrusionOk="0">
                  <a:moveTo>
                    <a:pt x="74" y="0"/>
                  </a:moveTo>
                  <a:cubicBezTo>
                    <a:pt x="25" y="122"/>
                    <a:pt x="0" y="244"/>
                    <a:pt x="0" y="366"/>
                  </a:cubicBezTo>
                  <a:cubicBezTo>
                    <a:pt x="49" y="244"/>
                    <a:pt x="74" y="122"/>
                    <a:pt x="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3"/>
            <p:cNvSpPr/>
            <p:nvPr/>
          </p:nvSpPr>
          <p:spPr>
            <a:xfrm>
              <a:off x="277125" y="3020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74" name="Google Shape;774;p23"/>
            <p:cNvGrpSpPr/>
            <p:nvPr/>
          </p:nvGrpSpPr>
          <p:grpSpPr>
            <a:xfrm>
              <a:off x="238125" y="2760550"/>
              <a:ext cx="528650" cy="279275"/>
              <a:chOff x="238125" y="2760550"/>
              <a:chExt cx="528650" cy="279275"/>
            </a:xfrm>
          </p:grpSpPr>
          <p:sp>
            <p:nvSpPr>
              <p:cNvPr id="775" name="Google Shape;775;p23"/>
              <p:cNvSpPr/>
              <p:nvPr/>
            </p:nvSpPr>
            <p:spPr>
              <a:xfrm>
                <a:off x="238125" y="2760550"/>
                <a:ext cx="528650" cy="278050"/>
              </a:xfrm>
              <a:custGeom>
                <a:avLst/>
                <a:gdLst/>
                <a:ahLst/>
                <a:cxnLst/>
                <a:rect l="l" t="t" r="r" b="b"/>
                <a:pathLst>
                  <a:path w="21146" h="11122" extrusionOk="0">
                    <a:moveTo>
                      <a:pt x="11622" y="1778"/>
                    </a:moveTo>
                    <a:lnTo>
                      <a:pt x="11622" y="1778"/>
                    </a:lnTo>
                    <a:cubicBezTo>
                      <a:pt x="11627" y="1780"/>
                      <a:pt x="11631" y="1781"/>
                      <a:pt x="11634" y="1781"/>
                    </a:cubicBezTo>
                    <a:cubicBezTo>
                      <a:pt x="11630" y="1780"/>
                      <a:pt x="11626" y="1779"/>
                      <a:pt x="11622" y="1778"/>
                    </a:cubicBezTo>
                    <a:close/>
                    <a:moveTo>
                      <a:pt x="15975" y="3512"/>
                    </a:moveTo>
                    <a:cubicBezTo>
                      <a:pt x="15975" y="3515"/>
                      <a:pt x="15978" y="3517"/>
                      <a:pt x="15983" y="3518"/>
                    </a:cubicBezTo>
                    <a:lnTo>
                      <a:pt x="15983" y="3518"/>
                    </a:lnTo>
                    <a:cubicBezTo>
                      <a:pt x="15980" y="3516"/>
                      <a:pt x="15978" y="3514"/>
                      <a:pt x="15975" y="3512"/>
                    </a:cubicBezTo>
                    <a:close/>
                    <a:moveTo>
                      <a:pt x="1524" y="10118"/>
                    </a:moveTo>
                    <a:cubicBezTo>
                      <a:pt x="1528" y="10118"/>
                      <a:pt x="1532" y="10119"/>
                      <a:pt x="1537" y="10122"/>
                    </a:cubicBezTo>
                    <a:lnTo>
                      <a:pt x="1508" y="10266"/>
                    </a:lnTo>
                    <a:lnTo>
                      <a:pt x="1508" y="10266"/>
                    </a:lnTo>
                    <a:cubicBezTo>
                      <a:pt x="1519" y="10173"/>
                      <a:pt x="1503" y="10118"/>
                      <a:pt x="1524" y="10118"/>
                    </a:cubicBezTo>
                    <a:close/>
                    <a:moveTo>
                      <a:pt x="10756" y="0"/>
                    </a:moveTo>
                    <a:lnTo>
                      <a:pt x="10756" y="0"/>
                    </a:lnTo>
                    <a:cubicBezTo>
                      <a:pt x="10902" y="24"/>
                      <a:pt x="10853" y="49"/>
                      <a:pt x="10731" y="49"/>
                    </a:cubicBezTo>
                    <a:cubicBezTo>
                      <a:pt x="10549" y="24"/>
                      <a:pt x="10451" y="18"/>
                      <a:pt x="10399" y="18"/>
                    </a:cubicBezTo>
                    <a:cubicBezTo>
                      <a:pt x="10347" y="18"/>
                      <a:pt x="10341" y="24"/>
                      <a:pt x="10341" y="24"/>
                    </a:cubicBezTo>
                    <a:lnTo>
                      <a:pt x="9927" y="24"/>
                    </a:lnTo>
                    <a:cubicBezTo>
                      <a:pt x="9024" y="24"/>
                      <a:pt x="8146" y="171"/>
                      <a:pt x="7317" y="463"/>
                    </a:cubicBezTo>
                    <a:cubicBezTo>
                      <a:pt x="6512" y="756"/>
                      <a:pt x="5756" y="1146"/>
                      <a:pt x="5073" y="1634"/>
                    </a:cubicBezTo>
                    <a:cubicBezTo>
                      <a:pt x="4757" y="1926"/>
                      <a:pt x="4319" y="2243"/>
                      <a:pt x="4050" y="2535"/>
                    </a:cubicBezTo>
                    <a:lnTo>
                      <a:pt x="4050" y="2535"/>
                    </a:lnTo>
                    <a:cubicBezTo>
                      <a:pt x="3877" y="2706"/>
                      <a:pt x="3369" y="3198"/>
                      <a:pt x="2927" y="3756"/>
                    </a:cubicBezTo>
                    <a:cubicBezTo>
                      <a:pt x="2537" y="4195"/>
                      <a:pt x="2195" y="4658"/>
                      <a:pt x="1902" y="5171"/>
                    </a:cubicBezTo>
                    <a:lnTo>
                      <a:pt x="1951" y="5097"/>
                    </a:lnTo>
                    <a:lnTo>
                      <a:pt x="1951" y="5097"/>
                    </a:lnTo>
                    <a:cubicBezTo>
                      <a:pt x="1829" y="5317"/>
                      <a:pt x="1683" y="5536"/>
                      <a:pt x="1512" y="5707"/>
                    </a:cubicBezTo>
                    <a:cubicBezTo>
                      <a:pt x="1610" y="5707"/>
                      <a:pt x="1463" y="6049"/>
                      <a:pt x="1390" y="6171"/>
                    </a:cubicBezTo>
                    <a:cubicBezTo>
                      <a:pt x="1341" y="6268"/>
                      <a:pt x="1268" y="6439"/>
                      <a:pt x="1219" y="6634"/>
                    </a:cubicBezTo>
                    <a:cubicBezTo>
                      <a:pt x="1146" y="6805"/>
                      <a:pt x="1073" y="7024"/>
                      <a:pt x="1000" y="7171"/>
                    </a:cubicBezTo>
                    <a:lnTo>
                      <a:pt x="976" y="7146"/>
                    </a:lnTo>
                    <a:cubicBezTo>
                      <a:pt x="902" y="7439"/>
                      <a:pt x="683" y="7975"/>
                      <a:pt x="634" y="8171"/>
                    </a:cubicBezTo>
                    <a:cubicBezTo>
                      <a:pt x="390" y="8780"/>
                      <a:pt x="220" y="9390"/>
                      <a:pt x="146" y="10049"/>
                    </a:cubicBezTo>
                    <a:cubicBezTo>
                      <a:pt x="146" y="10049"/>
                      <a:pt x="98" y="10146"/>
                      <a:pt x="73" y="10244"/>
                    </a:cubicBezTo>
                    <a:lnTo>
                      <a:pt x="24" y="10390"/>
                    </a:lnTo>
                    <a:lnTo>
                      <a:pt x="0" y="10463"/>
                    </a:lnTo>
                    <a:lnTo>
                      <a:pt x="0" y="10536"/>
                    </a:lnTo>
                    <a:cubicBezTo>
                      <a:pt x="195" y="10658"/>
                      <a:pt x="390" y="10756"/>
                      <a:pt x="610" y="10805"/>
                    </a:cubicBezTo>
                    <a:cubicBezTo>
                      <a:pt x="691" y="10836"/>
                      <a:pt x="776" y="10851"/>
                      <a:pt x="859" y="10851"/>
                    </a:cubicBezTo>
                    <a:cubicBezTo>
                      <a:pt x="1102" y="10851"/>
                      <a:pt x="1336" y="10723"/>
                      <a:pt x="1463" y="10488"/>
                    </a:cubicBezTo>
                    <a:lnTo>
                      <a:pt x="1488" y="10512"/>
                    </a:lnTo>
                    <a:cubicBezTo>
                      <a:pt x="1488" y="10488"/>
                      <a:pt x="1488" y="10463"/>
                      <a:pt x="1488" y="10439"/>
                    </a:cubicBezTo>
                    <a:lnTo>
                      <a:pt x="1488" y="10366"/>
                    </a:lnTo>
                    <a:cubicBezTo>
                      <a:pt x="1491" y="10356"/>
                      <a:pt x="1493" y="10346"/>
                      <a:pt x="1495" y="10337"/>
                    </a:cubicBezTo>
                    <a:lnTo>
                      <a:pt x="1495" y="10337"/>
                    </a:lnTo>
                    <a:cubicBezTo>
                      <a:pt x="1509" y="10287"/>
                      <a:pt x="1518" y="10268"/>
                      <a:pt x="1524" y="10268"/>
                    </a:cubicBezTo>
                    <a:cubicBezTo>
                      <a:pt x="1537" y="10268"/>
                      <a:pt x="1537" y="10344"/>
                      <a:pt x="1537" y="10390"/>
                    </a:cubicBezTo>
                    <a:cubicBezTo>
                      <a:pt x="1561" y="10317"/>
                      <a:pt x="1561" y="10244"/>
                      <a:pt x="1585" y="10171"/>
                    </a:cubicBezTo>
                    <a:cubicBezTo>
                      <a:pt x="1585" y="10166"/>
                      <a:pt x="1584" y="10164"/>
                      <a:pt x="1583" y="10164"/>
                    </a:cubicBezTo>
                    <a:cubicBezTo>
                      <a:pt x="1577" y="10164"/>
                      <a:pt x="1561" y="10200"/>
                      <a:pt x="1561" y="10219"/>
                    </a:cubicBezTo>
                    <a:cubicBezTo>
                      <a:pt x="1537" y="10097"/>
                      <a:pt x="1561" y="10000"/>
                      <a:pt x="1585" y="9878"/>
                    </a:cubicBezTo>
                    <a:cubicBezTo>
                      <a:pt x="1634" y="9683"/>
                      <a:pt x="1634" y="9878"/>
                      <a:pt x="1683" y="9658"/>
                    </a:cubicBezTo>
                    <a:cubicBezTo>
                      <a:pt x="1976" y="8536"/>
                      <a:pt x="2415" y="7463"/>
                      <a:pt x="3000" y="6488"/>
                    </a:cubicBezTo>
                    <a:cubicBezTo>
                      <a:pt x="3024" y="6488"/>
                      <a:pt x="3000" y="6488"/>
                      <a:pt x="3000" y="6512"/>
                    </a:cubicBezTo>
                    <a:cubicBezTo>
                      <a:pt x="3073" y="6366"/>
                      <a:pt x="3146" y="6219"/>
                      <a:pt x="3244" y="6073"/>
                    </a:cubicBezTo>
                    <a:cubicBezTo>
                      <a:pt x="3317" y="5927"/>
                      <a:pt x="3415" y="5805"/>
                      <a:pt x="3488" y="5658"/>
                    </a:cubicBezTo>
                    <a:cubicBezTo>
                      <a:pt x="3512" y="5610"/>
                      <a:pt x="3561" y="5585"/>
                      <a:pt x="3610" y="5561"/>
                    </a:cubicBezTo>
                    <a:cubicBezTo>
                      <a:pt x="3585" y="5561"/>
                      <a:pt x="3658" y="5488"/>
                      <a:pt x="3732" y="5341"/>
                    </a:cubicBezTo>
                    <a:cubicBezTo>
                      <a:pt x="3829" y="5219"/>
                      <a:pt x="3951" y="5024"/>
                      <a:pt x="4097" y="4854"/>
                    </a:cubicBezTo>
                    <a:cubicBezTo>
                      <a:pt x="4244" y="4683"/>
                      <a:pt x="4390" y="4512"/>
                      <a:pt x="4512" y="4366"/>
                    </a:cubicBezTo>
                    <a:cubicBezTo>
                      <a:pt x="4610" y="4244"/>
                      <a:pt x="4707" y="4171"/>
                      <a:pt x="4707" y="4146"/>
                    </a:cubicBezTo>
                    <a:lnTo>
                      <a:pt x="4683" y="4098"/>
                    </a:lnTo>
                    <a:cubicBezTo>
                      <a:pt x="4927" y="3854"/>
                      <a:pt x="4805" y="4073"/>
                      <a:pt x="5000" y="3829"/>
                    </a:cubicBezTo>
                    <a:cubicBezTo>
                      <a:pt x="5049" y="3732"/>
                      <a:pt x="5122" y="3658"/>
                      <a:pt x="5219" y="3585"/>
                    </a:cubicBezTo>
                    <a:cubicBezTo>
                      <a:pt x="5317" y="3537"/>
                      <a:pt x="5390" y="3463"/>
                      <a:pt x="5463" y="3366"/>
                    </a:cubicBezTo>
                    <a:cubicBezTo>
                      <a:pt x="5463" y="3366"/>
                      <a:pt x="5553" y="3312"/>
                      <a:pt x="5578" y="3312"/>
                    </a:cubicBezTo>
                    <a:cubicBezTo>
                      <a:pt x="5583" y="3312"/>
                      <a:pt x="5585" y="3314"/>
                      <a:pt x="5585" y="3317"/>
                    </a:cubicBezTo>
                    <a:cubicBezTo>
                      <a:pt x="5585" y="3244"/>
                      <a:pt x="5707" y="3195"/>
                      <a:pt x="5780" y="3122"/>
                    </a:cubicBezTo>
                    <a:cubicBezTo>
                      <a:pt x="5780" y="3114"/>
                      <a:pt x="5775" y="3111"/>
                      <a:pt x="5767" y="3111"/>
                    </a:cubicBezTo>
                    <a:cubicBezTo>
                      <a:pt x="5751" y="3111"/>
                      <a:pt x="5723" y="3122"/>
                      <a:pt x="5707" y="3122"/>
                    </a:cubicBezTo>
                    <a:lnTo>
                      <a:pt x="5780" y="3049"/>
                    </a:lnTo>
                    <a:lnTo>
                      <a:pt x="5878" y="2976"/>
                    </a:lnTo>
                    <a:cubicBezTo>
                      <a:pt x="5905" y="2967"/>
                      <a:pt x="5925" y="2961"/>
                      <a:pt x="5937" y="2961"/>
                    </a:cubicBezTo>
                    <a:cubicBezTo>
                      <a:pt x="5959" y="2961"/>
                      <a:pt x="5958" y="2978"/>
                      <a:pt x="5927" y="3024"/>
                    </a:cubicBezTo>
                    <a:lnTo>
                      <a:pt x="6171" y="2829"/>
                    </a:lnTo>
                    <a:lnTo>
                      <a:pt x="6561" y="2585"/>
                    </a:lnTo>
                    <a:cubicBezTo>
                      <a:pt x="6902" y="2390"/>
                      <a:pt x="7268" y="2220"/>
                      <a:pt x="7634" y="2073"/>
                    </a:cubicBezTo>
                    <a:cubicBezTo>
                      <a:pt x="7975" y="1927"/>
                      <a:pt x="8341" y="1829"/>
                      <a:pt x="8732" y="1756"/>
                    </a:cubicBezTo>
                    <a:cubicBezTo>
                      <a:pt x="8878" y="1707"/>
                      <a:pt x="9024" y="1707"/>
                      <a:pt x="9171" y="1683"/>
                    </a:cubicBezTo>
                    <a:lnTo>
                      <a:pt x="9463" y="1659"/>
                    </a:lnTo>
                    <a:cubicBezTo>
                      <a:pt x="9390" y="1634"/>
                      <a:pt x="9219" y="1659"/>
                      <a:pt x="9146" y="1610"/>
                    </a:cubicBezTo>
                    <a:cubicBezTo>
                      <a:pt x="9219" y="1585"/>
                      <a:pt x="9274" y="1585"/>
                      <a:pt x="9320" y="1585"/>
                    </a:cubicBezTo>
                    <a:cubicBezTo>
                      <a:pt x="9366" y="1585"/>
                      <a:pt x="9402" y="1585"/>
                      <a:pt x="9439" y="1561"/>
                    </a:cubicBezTo>
                    <a:cubicBezTo>
                      <a:pt x="9488" y="1610"/>
                      <a:pt x="9561" y="1610"/>
                      <a:pt x="9658" y="1610"/>
                    </a:cubicBezTo>
                    <a:cubicBezTo>
                      <a:pt x="9732" y="1610"/>
                      <a:pt x="9829" y="1634"/>
                      <a:pt x="9902" y="1659"/>
                    </a:cubicBezTo>
                    <a:lnTo>
                      <a:pt x="9951" y="1610"/>
                    </a:lnTo>
                    <a:lnTo>
                      <a:pt x="10024" y="1659"/>
                    </a:lnTo>
                    <a:lnTo>
                      <a:pt x="10488" y="1659"/>
                    </a:lnTo>
                    <a:lnTo>
                      <a:pt x="10853" y="1707"/>
                    </a:lnTo>
                    <a:cubicBezTo>
                      <a:pt x="11117" y="1707"/>
                      <a:pt x="11381" y="1731"/>
                      <a:pt x="11622" y="1778"/>
                    </a:cubicBezTo>
                    <a:lnTo>
                      <a:pt x="11622" y="1778"/>
                    </a:lnTo>
                    <a:cubicBezTo>
                      <a:pt x="11593" y="1769"/>
                      <a:pt x="11549" y="1732"/>
                      <a:pt x="11634" y="1732"/>
                    </a:cubicBezTo>
                    <a:cubicBezTo>
                      <a:pt x="11634" y="1781"/>
                      <a:pt x="11902" y="1732"/>
                      <a:pt x="11951" y="1805"/>
                    </a:cubicBezTo>
                    <a:cubicBezTo>
                      <a:pt x="12016" y="1805"/>
                      <a:pt x="12168" y="1848"/>
                      <a:pt x="12233" y="1848"/>
                    </a:cubicBezTo>
                    <a:cubicBezTo>
                      <a:pt x="12265" y="1848"/>
                      <a:pt x="12276" y="1837"/>
                      <a:pt x="12244" y="1805"/>
                    </a:cubicBezTo>
                    <a:lnTo>
                      <a:pt x="12244" y="1805"/>
                    </a:lnTo>
                    <a:cubicBezTo>
                      <a:pt x="12292" y="1829"/>
                      <a:pt x="12366" y="1854"/>
                      <a:pt x="12414" y="1878"/>
                    </a:cubicBezTo>
                    <a:cubicBezTo>
                      <a:pt x="12463" y="1902"/>
                      <a:pt x="12488" y="1902"/>
                      <a:pt x="12414" y="1902"/>
                    </a:cubicBezTo>
                    <a:cubicBezTo>
                      <a:pt x="12488" y="1927"/>
                      <a:pt x="12561" y="1951"/>
                      <a:pt x="12658" y="1976"/>
                    </a:cubicBezTo>
                    <a:lnTo>
                      <a:pt x="12536" y="1927"/>
                    </a:lnTo>
                    <a:lnTo>
                      <a:pt x="12536" y="1927"/>
                    </a:lnTo>
                    <a:cubicBezTo>
                      <a:pt x="12683" y="1951"/>
                      <a:pt x="12805" y="2000"/>
                      <a:pt x="12902" y="2024"/>
                    </a:cubicBezTo>
                    <a:cubicBezTo>
                      <a:pt x="13024" y="2073"/>
                      <a:pt x="13122" y="2098"/>
                      <a:pt x="13219" y="2098"/>
                    </a:cubicBezTo>
                    <a:lnTo>
                      <a:pt x="13122" y="2049"/>
                    </a:lnTo>
                    <a:lnTo>
                      <a:pt x="13122" y="2049"/>
                    </a:lnTo>
                    <a:cubicBezTo>
                      <a:pt x="13292" y="2098"/>
                      <a:pt x="13439" y="2146"/>
                      <a:pt x="13488" y="2220"/>
                    </a:cubicBezTo>
                    <a:lnTo>
                      <a:pt x="13414" y="2195"/>
                    </a:lnTo>
                    <a:lnTo>
                      <a:pt x="13317" y="2195"/>
                    </a:lnTo>
                    <a:cubicBezTo>
                      <a:pt x="13463" y="2220"/>
                      <a:pt x="13561" y="2268"/>
                      <a:pt x="13683" y="2317"/>
                    </a:cubicBezTo>
                    <a:cubicBezTo>
                      <a:pt x="13805" y="2366"/>
                      <a:pt x="13902" y="2390"/>
                      <a:pt x="14024" y="2439"/>
                    </a:cubicBezTo>
                    <a:lnTo>
                      <a:pt x="13902" y="2415"/>
                    </a:lnTo>
                    <a:lnTo>
                      <a:pt x="13902" y="2415"/>
                    </a:lnTo>
                    <a:cubicBezTo>
                      <a:pt x="13975" y="2439"/>
                      <a:pt x="14146" y="2488"/>
                      <a:pt x="14341" y="2585"/>
                    </a:cubicBezTo>
                    <a:cubicBezTo>
                      <a:pt x="14439" y="2610"/>
                      <a:pt x="14561" y="2683"/>
                      <a:pt x="14658" y="2732"/>
                    </a:cubicBezTo>
                    <a:cubicBezTo>
                      <a:pt x="14780" y="2780"/>
                      <a:pt x="14878" y="2829"/>
                      <a:pt x="15000" y="2902"/>
                    </a:cubicBezTo>
                    <a:cubicBezTo>
                      <a:pt x="15219" y="3024"/>
                      <a:pt x="15439" y="3146"/>
                      <a:pt x="15634" y="3268"/>
                    </a:cubicBezTo>
                    <a:cubicBezTo>
                      <a:pt x="15805" y="3366"/>
                      <a:pt x="15926" y="3463"/>
                      <a:pt x="16024" y="3512"/>
                    </a:cubicBezTo>
                    <a:lnTo>
                      <a:pt x="15926" y="3390"/>
                    </a:lnTo>
                    <a:lnTo>
                      <a:pt x="16048" y="3439"/>
                    </a:lnTo>
                    <a:cubicBezTo>
                      <a:pt x="16094" y="3462"/>
                      <a:pt x="16118" y="3485"/>
                      <a:pt x="16161" y="3507"/>
                    </a:cubicBezTo>
                    <a:lnTo>
                      <a:pt x="16161" y="3507"/>
                    </a:lnTo>
                    <a:cubicBezTo>
                      <a:pt x="16155" y="3506"/>
                      <a:pt x="16147" y="3505"/>
                      <a:pt x="16138" y="3505"/>
                    </a:cubicBezTo>
                    <a:cubicBezTo>
                      <a:pt x="16097" y="3505"/>
                      <a:pt x="16029" y="3519"/>
                      <a:pt x="15995" y="3519"/>
                    </a:cubicBezTo>
                    <a:cubicBezTo>
                      <a:pt x="15990" y="3519"/>
                      <a:pt x="15986" y="3519"/>
                      <a:pt x="15983" y="3518"/>
                    </a:cubicBezTo>
                    <a:lnTo>
                      <a:pt x="15983" y="3518"/>
                    </a:lnTo>
                    <a:cubicBezTo>
                      <a:pt x="16516" y="3956"/>
                      <a:pt x="16977" y="4441"/>
                      <a:pt x="17390" y="4976"/>
                    </a:cubicBezTo>
                    <a:cubicBezTo>
                      <a:pt x="17804" y="5488"/>
                      <a:pt x="18170" y="6073"/>
                      <a:pt x="18439" y="6683"/>
                    </a:cubicBezTo>
                    <a:cubicBezTo>
                      <a:pt x="18471" y="6770"/>
                      <a:pt x="18470" y="6794"/>
                      <a:pt x="18456" y="6794"/>
                    </a:cubicBezTo>
                    <a:cubicBezTo>
                      <a:pt x="18440" y="6794"/>
                      <a:pt x="18403" y="6756"/>
                      <a:pt x="18390" y="6756"/>
                    </a:cubicBezTo>
                    <a:cubicBezTo>
                      <a:pt x="18512" y="6975"/>
                      <a:pt x="18487" y="6829"/>
                      <a:pt x="18561" y="7024"/>
                    </a:cubicBezTo>
                    <a:cubicBezTo>
                      <a:pt x="18568" y="7047"/>
                      <a:pt x="18569" y="7056"/>
                      <a:pt x="18565" y="7056"/>
                    </a:cubicBezTo>
                    <a:cubicBezTo>
                      <a:pt x="18556" y="7056"/>
                      <a:pt x="18528" y="7017"/>
                      <a:pt x="18512" y="7000"/>
                    </a:cubicBezTo>
                    <a:lnTo>
                      <a:pt x="18512" y="7000"/>
                    </a:lnTo>
                    <a:cubicBezTo>
                      <a:pt x="18561" y="7097"/>
                      <a:pt x="18585" y="7171"/>
                      <a:pt x="18609" y="7171"/>
                    </a:cubicBezTo>
                    <a:cubicBezTo>
                      <a:pt x="18561" y="7049"/>
                      <a:pt x="18634" y="7097"/>
                      <a:pt x="18658" y="7024"/>
                    </a:cubicBezTo>
                    <a:lnTo>
                      <a:pt x="18707" y="7171"/>
                    </a:lnTo>
                    <a:cubicBezTo>
                      <a:pt x="18731" y="7219"/>
                      <a:pt x="18756" y="7293"/>
                      <a:pt x="18756" y="7293"/>
                    </a:cubicBezTo>
                    <a:lnTo>
                      <a:pt x="18731" y="7293"/>
                    </a:lnTo>
                    <a:cubicBezTo>
                      <a:pt x="18829" y="7414"/>
                      <a:pt x="18902" y="7536"/>
                      <a:pt x="18951" y="7683"/>
                    </a:cubicBezTo>
                    <a:cubicBezTo>
                      <a:pt x="19122" y="8146"/>
                      <a:pt x="19243" y="8634"/>
                      <a:pt x="19365" y="9122"/>
                    </a:cubicBezTo>
                    <a:cubicBezTo>
                      <a:pt x="19341" y="9122"/>
                      <a:pt x="19317" y="9024"/>
                      <a:pt x="19268" y="8927"/>
                    </a:cubicBezTo>
                    <a:lnTo>
                      <a:pt x="19268" y="8927"/>
                    </a:lnTo>
                    <a:cubicBezTo>
                      <a:pt x="19292" y="9000"/>
                      <a:pt x="19317" y="9073"/>
                      <a:pt x="19317" y="9146"/>
                    </a:cubicBezTo>
                    <a:cubicBezTo>
                      <a:pt x="19317" y="9126"/>
                      <a:pt x="19319" y="9118"/>
                      <a:pt x="19322" y="9118"/>
                    </a:cubicBezTo>
                    <a:cubicBezTo>
                      <a:pt x="19336" y="9118"/>
                      <a:pt x="19374" y="9263"/>
                      <a:pt x="19386" y="9263"/>
                    </a:cubicBezTo>
                    <a:cubicBezTo>
                      <a:pt x="19388" y="9263"/>
                      <a:pt x="19390" y="9257"/>
                      <a:pt x="19390" y="9244"/>
                    </a:cubicBezTo>
                    <a:cubicBezTo>
                      <a:pt x="19536" y="9585"/>
                      <a:pt x="19536" y="10049"/>
                      <a:pt x="19658" y="10341"/>
                    </a:cubicBezTo>
                    <a:cubicBezTo>
                      <a:pt x="19683" y="10341"/>
                      <a:pt x="20024" y="10488"/>
                      <a:pt x="20390" y="10610"/>
                    </a:cubicBezTo>
                    <a:cubicBezTo>
                      <a:pt x="20715" y="10749"/>
                      <a:pt x="21039" y="10866"/>
                      <a:pt x="21112" y="10877"/>
                    </a:cubicBezTo>
                    <a:lnTo>
                      <a:pt x="21112" y="10877"/>
                    </a:lnTo>
                    <a:cubicBezTo>
                      <a:pt x="21109" y="10846"/>
                      <a:pt x="21104" y="10814"/>
                      <a:pt x="21097" y="10780"/>
                    </a:cubicBezTo>
                    <a:lnTo>
                      <a:pt x="21048" y="10780"/>
                    </a:lnTo>
                    <a:cubicBezTo>
                      <a:pt x="21000" y="10536"/>
                      <a:pt x="21073" y="10707"/>
                      <a:pt x="21048" y="10463"/>
                    </a:cubicBezTo>
                    <a:cubicBezTo>
                      <a:pt x="21097" y="10463"/>
                      <a:pt x="21122" y="10683"/>
                      <a:pt x="21146" y="10878"/>
                    </a:cubicBezTo>
                    <a:cubicBezTo>
                      <a:pt x="21146" y="10731"/>
                      <a:pt x="21146" y="10585"/>
                      <a:pt x="21097" y="10439"/>
                    </a:cubicBezTo>
                    <a:cubicBezTo>
                      <a:pt x="21097" y="10268"/>
                      <a:pt x="21146" y="10439"/>
                      <a:pt x="21122" y="10244"/>
                    </a:cubicBezTo>
                    <a:cubicBezTo>
                      <a:pt x="21073" y="10073"/>
                      <a:pt x="21048" y="9902"/>
                      <a:pt x="21048" y="9732"/>
                    </a:cubicBezTo>
                    <a:cubicBezTo>
                      <a:pt x="21000" y="9317"/>
                      <a:pt x="20853" y="9122"/>
                      <a:pt x="20804" y="8732"/>
                    </a:cubicBezTo>
                    <a:lnTo>
                      <a:pt x="20804" y="8732"/>
                    </a:lnTo>
                    <a:lnTo>
                      <a:pt x="20829" y="8780"/>
                    </a:lnTo>
                    <a:cubicBezTo>
                      <a:pt x="20829" y="8634"/>
                      <a:pt x="20731" y="8390"/>
                      <a:pt x="20682" y="8146"/>
                    </a:cubicBezTo>
                    <a:cubicBezTo>
                      <a:pt x="20682" y="8188"/>
                      <a:pt x="20682" y="8231"/>
                      <a:pt x="20673" y="8231"/>
                    </a:cubicBezTo>
                    <a:cubicBezTo>
                      <a:pt x="20666" y="8231"/>
                      <a:pt x="20654" y="8208"/>
                      <a:pt x="20634" y="8146"/>
                    </a:cubicBezTo>
                    <a:cubicBezTo>
                      <a:pt x="20585" y="7878"/>
                      <a:pt x="20512" y="7707"/>
                      <a:pt x="20463" y="7488"/>
                    </a:cubicBezTo>
                    <a:lnTo>
                      <a:pt x="20414" y="7414"/>
                    </a:lnTo>
                    <a:cubicBezTo>
                      <a:pt x="20390" y="7366"/>
                      <a:pt x="20365" y="7317"/>
                      <a:pt x="20365" y="7317"/>
                    </a:cubicBezTo>
                    <a:cubicBezTo>
                      <a:pt x="20048" y="6390"/>
                      <a:pt x="19609" y="5512"/>
                      <a:pt x="19073" y="4707"/>
                    </a:cubicBezTo>
                    <a:cubicBezTo>
                      <a:pt x="18756" y="4219"/>
                      <a:pt x="18390" y="3756"/>
                      <a:pt x="18000" y="3341"/>
                    </a:cubicBezTo>
                    <a:cubicBezTo>
                      <a:pt x="17707" y="3024"/>
                      <a:pt x="17414" y="2756"/>
                      <a:pt x="17122" y="2512"/>
                    </a:cubicBezTo>
                    <a:lnTo>
                      <a:pt x="17146" y="2512"/>
                    </a:lnTo>
                    <a:cubicBezTo>
                      <a:pt x="16780" y="2220"/>
                      <a:pt x="16414" y="1951"/>
                      <a:pt x="16024" y="1707"/>
                    </a:cubicBezTo>
                    <a:cubicBezTo>
                      <a:pt x="15536" y="1390"/>
                      <a:pt x="15048" y="1146"/>
                      <a:pt x="14512" y="927"/>
                    </a:cubicBezTo>
                    <a:cubicBezTo>
                      <a:pt x="13561" y="512"/>
                      <a:pt x="12561" y="268"/>
                      <a:pt x="11561" y="146"/>
                    </a:cubicBezTo>
                    <a:cubicBezTo>
                      <a:pt x="11292" y="73"/>
                      <a:pt x="11024" y="24"/>
                      <a:pt x="10756" y="0"/>
                    </a:cubicBezTo>
                    <a:close/>
                    <a:moveTo>
                      <a:pt x="21112" y="10877"/>
                    </a:moveTo>
                    <a:cubicBezTo>
                      <a:pt x="21122" y="10958"/>
                      <a:pt x="21122" y="11034"/>
                      <a:pt x="21122" y="11122"/>
                    </a:cubicBezTo>
                    <a:cubicBezTo>
                      <a:pt x="21122" y="11049"/>
                      <a:pt x="21122" y="10951"/>
                      <a:pt x="21122" y="10878"/>
                    </a:cubicBezTo>
                    <a:cubicBezTo>
                      <a:pt x="21119" y="10878"/>
                      <a:pt x="21116" y="10878"/>
                      <a:pt x="21112" y="1087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23"/>
              <p:cNvSpPr/>
              <p:nvPr/>
            </p:nvSpPr>
            <p:spPr>
              <a:xfrm>
                <a:off x="338100" y="3028825"/>
                <a:ext cx="2475" cy="6725"/>
              </a:xfrm>
              <a:custGeom>
                <a:avLst/>
                <a:gdLst/>
                <a:ahLst/>
                <a:cxnLst/>
                <a:rect l="l" t="t" r="r" b="b"/>
                <a:pathLst>
                  <a:path w="99" h="269" extrusionOk="0">
                    <a:moveTo>
                      <a:pt x="98" y="0"/>
                    </a:moveTo>
                    <a:cubicBezTo>
                      <a:pt x="50" y="74"/>
                      <a:pt x="1" y="171"/>
                      <a:pt x="1" y="269"/>
                    </a:cubicBezTo>
                    <a:cubicBezTo>
                      <a:pt x="50" y="196"/>
                      <a:pt x="74" y="98"/>
                      <a:pt x="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23"/>
              <p:cNvSpPr/>
              <p:nvPr/>
            </p:nvSpPr>
            <p:spPr>
              <a:xfrm>
                <a:off x="340550" y="30288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23"/>
              <p:cNvSpPr/>
              <p:nvPr/>
            </p:nvSpPr>
            <p:spPr>
              <a:xfrm>
                <a:off x="302750" y="2832500"/>
                <a:ext cx="398800" cy="207325"/>
              </a:xfrm>
              <a:custGeom>
                <a:avLst/>
                <a:gdLst/>
                <a:ahLst/>
                <a:cxnLst/>
                <a:rect l="l" t="t" r="r" b="b"/>
                <a:pathLst>
                  <a:path w="15952" h="8293" extrusionOk="0">
                    <a:moveTo>
                      <a:pt x="8594" y="1702"/>
                    </a:moveTo>
                    <a:cubicBezTo>
                      <a:pt x="8599" y="1705"/>
                      <a:pt x="8605" y="1707"/>
                      <a:pt x="8610" y="1707"/>
                    </a:cubicBezTo>
                    <a:cubicBezTo>
                      <a:pt x="8604" y="1705"/>
                      <a:pt x="8599" y="1704"/>
                      <a:pt x="8594" y="1702"/>
                    </a:cubicBezTo>
                    <a:close/>
                    <a:moveTo>
                      <a:pt x="4624" y="2600"/>
                    </a:moveTo>
                    <a:cubicBezTo>
                      <a:pt x="4619" y="2604"/>
                      <a:pt x="4614" y="2607"/>
                      <a:pt x="4610" y="2610"/>
                    </a:cubicBezTo>
                    <a:cubicBezTo>
                      <a:pt x="4616" y="2607"/>
                      <a:pt x="4621" y="2603"/>
                      <a:pt x="4624" y="2600"/>
                    </a:cubicBezTo>
                    <a:close/>
                    <a:moveTo>
                      <a:pt x="11683" y="2951"/>
                    </a:moveTo>
                    <a:cubicBezTo>
                      <a:pt x="11683" y="2954"/>
                      <a:pt x="11685" y="2956"/>
                      <a:pt x="11690" y="2956"/>
                    </a:cubicBezTo>
                    <a:lnTo>
                      <a:pt x="11690" y="2956"/>
                    </a:lnTo>
                    <a:cubicBezTo>
                      <a:pt x="11687" y="2954"/>
                      <a:pt x="11685" y="2953"/>
                      <a:pt x="11683" y="2951"/>
                    </a:cubicBezTo>
                    <a:close/>
                    <a:moveTo>
                      <a:pt x="1415" y="3829"/>
                    </a:moveTo>
                    <a:lnTo>
                      <a:pt x="1391" y="3878"/>
                    </a:lnTo>
                    <a:lnTo>
                      <a:pt x="1391" y="3878"/>
                    </a:lnTo>
                    <a:cubicBezTo>
                      <a:pt x="1398" y="3862"/>
                      <a:pt x="1406" y="3847"/>
                      <a:pt x="1414" y="3831"/>
                    </a:cubicBezTo>
                    <a:lnTo>
                      <a:pt x="1414" y="3831"/>
                    </a:lnTo>
                    <a:cubicBezTo>
                      <a:pt x="1414" y="3830"/>
                      <a:pt x="1415" y="3830"/>
                      <a:pt x="1415" y="3829"/>
                    </a:cubicBezTo>
                    <a:close/>
                    <a:moveTo>
                      <a:pt x="2596" y="5025"/>
                    </a:moveTo>
                    <a:cubicBezTo>
                      <a:pt x="2595" y="5026"/>
                      <a:pt x="2595" y="5027"/>
                      <a:pt x="2594" y="5028"/>
                    </a:cubicBezTo>
                    <a:lnTo>
                      <a:pt x="2594" y="5028"/>
                    </a:lnTo>
                    <a:cubicBezTo>
                      <a:pt x="2596" y="5026"/>
                      <a:pt x="2597" y="5025"/>
                      <a:pt x="2596" y="5025"/>
                    </a:cubicBezTo>
                    <a:close/>
                    <a:moveTo>
                      <a:pt x="2594" y="5028"/>
                    </a:moveTo>
                    <a:cubicBezTo>
                      <a:pt x="2591" y="5031"/>
                      <a:pt x="2586" y="5037"/>
                      <a:pt x="2586" y="5049"/>
                    </a:cubicBezTo>
                    <a:cubicBezTo>
                      <a:pt x="2588" y="5042"/>
                      <a:pt x="2591" y="5035"/>
                      <a:pt x="2594" y="5028"/>
                    </a:cubicBezTo>
                    <a:close/>
                    <a:moveTo>
                      <a:pt x="1505" y="7629"/>
                    </a:moveTo>
                    <a:cubicBezTo>
                      <a:pt x="1507" y="7629"/>
                      <a:pt x="1509" y="7631"/>
                      <a:pt x="1512" y="7634"/>
                    </a:cubicBezTo>
                    <a:lnTo>
                      <a:pt x="1499" y="7728"/>
                    </a:lnTo>
                    <a:lnTo>
                      <a:pt x="1499" y="7728"/>
                    </a:lnTo>
                    <a:cubicBezTo>
                      <a:pt x="1502" y="7664"/>
                      <a:pt x="1497" y="7629"/>
                      <a:pt x="1505" y="7629"/>
                    </a:cubicBezTo>
                    <a:close/>
                    <a:moveTo>
                      <a:pt x="8000" y="0"/>
                    </a:moveTo>
                    <a:cubicBezTo>
                      <a:pt x="8098" y="0"/>
                      <a:pt x="8049" y="24"/>
                      <a:pt x="7976" y="24"/>
                    </a:cubicBezTo>
                    <a:cubicBezTo>
                      <a:pt x="7878" y="16"/>
                      <a:pt x="7813" y="14"/>
                      <a:pt x="7770" y="14"/>
                    </a:cubicBezTo>
                    <a:cubicBezTo>
                      <a:pt x="7683" y="14"/>
                      <a:pt x="7683" y="24"/>
                      <a:pt x="7683" y="24"/>
                    </a:cubicBezTo>
                    <a:cubicBezTo>
                      <a:pt x="7683" y="24"/>
                      <a:pt x="7659" y="49"/>
                      <a:pt x="7366" y="73"/>
                    </a:cubicBezTo>
                    <a:cubicBezTo>
                      <a:pt x="7195" y="73"/>
                      <a:pt x="6927" y="98"/>
                      <a:pt x="6586" y="146"/>
                    </a:cubicBezTo>
                    <a:cubicBezTo>
                      <a:pt x="6415" y="171"/>
                      <a:pt x="6220" y="220"/>
                      <a:pt x="6025" y="244"/>
                    </a:cubicBezTo>
                    <a:lnTo>
                      <a:pt x="5439" y="415"/>
                    </a:lnTo>
                    <a:lnTo>
                      <a:pt x="4903" y="634"/>
                    </a:lnTo>
                    <a:cubicBezTo>
                      <a:pt x="4708" y="707"/>
                      <a:pt x="4561" y="780"/>
                      <a:pt x="4415" y="854"/>
                    </a:cubicBezTo>
                    <a:cubicBezTo>
                      <a:pt x="4269" y="927"/>
                      <a:pt x="4147" y="1000"/>
                      <a:pt x="4025" y="1073"/>
                    </a:cubicBezTo>
                    <a:lnTo>
                      <a:pt x="3756" y="1244"/>
                    </a:lnTo>
                    <a:cubicBezTo>
                      <a:pt x="3515" y="1485"/>
                      <a:pt x="3178" y="1679"/>
                      <a:pt x="2982" y="1920"/>
                    </a:cubicBezTo>
                    <a:lnTo>
                      <a:pt x="2982" y="1920"/>
                    </a:lnTo>
                    <a:cubicBezTo>
                      <a:pt x="2672" y="2207"/>
                      <a:pt x="2385" y="2494"/>
                      <a:pt x="2122" y="2805"/>
                    </a:cubicBezTo>
                    <a:cubicBezTo>
                      <a:pt x="2049" y="2927"/>
                      <a:pt x="1951" y="3024"/>
                      <a:pt x="1878" y="3122"/>
                    </a:cubicBezTo>
                    <a:cubicBezTo>
                      <a:pt x="1781" y="3244"/>
                      <a:pt x="1708" y="3341"/>
                      <a:pt x="1659" y="3439"/>
                    </a:cubicBezTo>
                    <a:cubicBezTo>
                      <a:pt x="1550" y="3570"/>
                      <a:pt x="1480" y="3700"/>
                      <a:pt x="1414" y="3831"/>
                    </a:cubicBezTo>
                    <a:lnTo>
                      <a:pt x="1414" y="3831"/>
                    </a:lnTo>
                    <a:cubicBezTo>
                      <a:pt x="1268" y="4146"/>
                      <a:pt x="1244" y="4073"/>
                      <a:pt x="1098" y="4293"/>
                    </a:cubicBezTo>
                    <a:cubicBezTo>
                      <a:pt x="1171" y="4293"/>
                      <a:pt x="1073" y="4561"/>
                      <a:pt x="1049" y="4658"/>
                    </a:cubicBezTo>
                    <a:cubicBezTo>
                      <a:pt x="976" y="4805"/>
                      <a:pt x="878" y="5146"/>
                      <a:pt x="781" y="5390"/>
                    </a:cubicBezTo>
                    <a:lnTo>
                      <a:pt x="756" y="5390"/>
                    </a:lnTo>
                    <a:cubicBezTo>
                      <a:pt x="708" y="5585"/>
                      <a:pt x="561" y="6000"/>
                      <a:pt x="512" y="6122"/>
                    </a:cubicBezTo>
                    <a:cubicBezTo>
                      <a:pt x="464" y="6268"/>
                      <a:pt x="366" y="6512"/>
                      <a:pt x="293" y="6732"/>
                    </a:cubicBezTo>
                    <a:cubicBezTo>
                      <a:pt x="220" y="6975"/>
                      <a:pt x="171" y="7219"/>
                      <a:pt x="147" y="7463"/>
                    </a:cubicBezTo>
                    <a:lnTo>
                      <a:pt x="0" y="7780"/>
                    </a:lnTo>
                    <a:lnTo>
                      <a:pt x="0" y="7829"/>
                    </a:lnTo>
                    <a:cubicBezTo>
                      <a:pt x="171" y="7951"/>
                      <a:pt x="366" y="8024"/>
                      <a:pt x="586" y="8073"/>
                    </a:cubicBezTo>
                    <a:cubicBezTo>
                      <a:pt x="706" y="8113"/>
                      <a:pt x="843" y="8141"/>
                      <a:pt x="975" y="8141"/>
                    </a:cubicBezTo>
                    <a:cubicBezTo>
                      <a:pt x="1163" y="8141"/>
                      <a:pt x="1339" y="8084"/>
                      <a:pt x="1439" y="7927"/>
                    </a:cubicBezTo>
                    <a:lnTo>
                      <a:pt x="1464" y="7927"/>
                    </a:lnTo>
                    <a:lnTo>
                      <a:pt x="1488" y="7829"/>
                    </a:lnTo>
                    <a:cubicBezTo>
                      <a:pt x="1492" y="7808"/>
                      <a:pt x="1494" y="7788"/>
                      <a:pt x="1496" y="7770"/>
                    </a:cubicBezTo>
                    <a:lnTo>
                      <a:pt x="1496" y="7770"/>
                    </a:lnTo>
                    <a:cubicBezTo>
                      <a:pt x="1500" y="7753"/>
                      <a:pt x="1504" y="7746"/>
                      <a:pt x="1507" y="7746"/>
                    </a:cubicBezTo>
                    <a:cubicBezTo>
                      <a:pt x="1516" y="7746"/>
                      <a:pt x="1521" y="7798"/>
                      <a:pt x="1537" y="7829"/>
                    </a:cubicBezTo>
                    <a:cubicBezTo>
                      <a:pt x="1537" y="7780"/>
                      <a:pt x="1561" y="7732"/>
                      <a:pt x="1586" y="7683"/>
                    </a:cubicBezTo>
                    <a:cubicBezTo>
                      <a:pt x="1586" y="7678"/>
                      <a:pt x="1585" y="7676"/>
                      <a:pt x="1583" y="7676"/>
                    </a:cubicBezTo>
                    <a:cubicBezTo>
                      <a:pt x="1576" y="7676"/>
                      <a:pt x="1557" y="7712"/>
                      <a:pt x="1537" y="7732"/>
                    </a:cubicBezTo>
                    <a:cubicBezTo>
                      <a:pt x="1537" y="7634"/>
                      <a:pt x="1537" y="7536"/>
                      <a:pt x="1561" y="7463"/>
                    </a:cubicBezTo>
                    <a:cubicBezTo>
                      <a:pt x="1610" y="7341"/>
                      <a:pt x="1634" y="7463"/>
                      <a:pt x="1659" y="7317"/>
                    </a:cubicBezTo>
                    <a:cubicBezTo>
                      <a:pt x="1878" y="6512"/>
                      <a:pt x="2195" y="5756"/>
                      <a:pt x="2586" y="5024"/>
                    </a:cubicBezTo>
                    <a:cubicBezTo>
                      <a:pt x="2591" y="5024"/>
                      <a:pt x="2594" y="5024"/>
                      <a:pt x="2596" y="5025"/>
                    </a:cubicBezTo>
                    <a:lnTo>
                      <a:pt x="2596" y="5025"/>
                    </a:lnTo>
                    <a:cubicBezTo>
                      <a:pt x="2644" y="4914"/>
                      <a:pt x="2711" y="4824"/>
                      <a:pt x="2756" y="4756"/>
                    </a:cubicBezTo>
                    <a:cubicBezTo>
                      <a:pt x="2805" y="4658"/>
                      <a:pt x="2854" y="4536"/>
                      <a:pt x="2927" y="4439"/>
                    </a:cubicBezTo>
                    <a:cubicBezTo>
                      <a:pt x="2951" y="4415"/>
                      <a:pt x="2976" y="4390"/>
                      <a:pt x="3025" y="4390"/>
                    </a:cubicBezTo>
                    <a:cubicBezTo>
                      <a:pt x="3025" y="4341"/>
                      <a:pt x="3073" y="4268"/>
                      <a:pt x="3098" y="4219"/>
                    </a:cubicBezTo>
                    <a:lnTo>
                      <a:pt x="3220" y="4073"/>
                    </a:lnTo>
                    <a:cubicBezTo>
                      <a:pt x="3244" y="4000"/>
                      <a:pt x="3293" y="3951"/>
                      <a:pt x="3342" y="3878"/>
                    </a:cubicBezTo>
                    <a:cubicBezTo>
                      <a:pt x="3439" y="3756"/>
                      <a:pt x="3537" y="3658"/>
                      <a:pt x="3634" y="3537"/>
                    </a:cubicBezTo>
                    <a:cubicBezTo>
                      <a:pt x="3683" y="3463"/>
                      <a:pt x="3756" y="3415"/>
                      <a:pt x="3756" y="3390"/>
                    </a:cubicBezTo>
                    <a:lnTo>
                      <a:pt x="3732" y="3341"/>
                    </a:lnTo>
                    <a:cubicBezTo>
                      <a:pt x="3805" y="3256"/>
                      <a:pt x="3823" y="3256"/>
                      <a:pt x="3845" y="3256"/>
                    </a:cubicBezTo>
                    <a:cubicBezTo>
                      <a:pt x="3866" y="3256"/>
                      <a:pt x="3890" y="3256"/>
                      <a:pt x="3976" y="3171"/>
                    </a:cubicBezTo>
                    <a:cubicBezTo>
                      <a:pt x="3976" y="3049"/>
                      <a:pt x="4244" y="2927"/>
                      <a:pt x="4269" y="2854"/>
                    </a:cubicBezTo>
                    <a:cubicBezTo>
                      <a:pt x="4269" y="2854"/>
                      <a:pt x="4331" y="2822"/>
                      <a:pt x="4356" y="2822"/>
                    </a:cubicBezTo>
                    <a:cubicBezTo>
                      <a:pt x="4362" y="2822"/>
                      <a:pt x="4366" y="2824"/>
                      <a:pt x="4366" y="2829"/>
                    </a:cubicBezTo>
                    <a:cubicBezTo>
                      <a:pt x="4366" y="2756"/>
                      <a:pt x="4464" y="2732"/>
                      <a:pt x="4488" y="2683"/>
                    </a:cubicBezTo>
                    <a:cubicBezTo>
                      <a:pt x="4504" y="2667"/>
                      <a:pt x="4507" y="2661"/>
                      <a:pt x="4503" y="2661"/>
                    </a:cubicBezTo>
                    <a:cubicBezTo>
                      <a:pt x="4496" y="2661"/>
                      <a:pt x="4464" y="2683"/>
                      <a:pt x="4464" y="2683"/>
                    </a:cubicBezTo>
                    <a:lnTo>
                      <a:pt x="4561" y="2585"/>
                    </a:lnTo>
                    <a:cubicBezTo>
                      <a:pt x="4575" y="2578"/>
                      <a:pt x="4590" y="2575"/>
                      <a:pt x="4602" y="2575"/>
                    </a:cubicBezTo>
                    <a:cubicBezTo>
                      <a:pt x="4625" y="2575"/>
                      <a:pt x="4639" y="2587"/>
                      <a:pt x="4624" y="2600"/>
                    </a:cubicBezTo>
                    <a:lnTo>
                      <a:pt x="4624" y="2600"/>
                    </a:lnTo>
                    <a:cubicBezTo>
                      <a:pt x="4704" y="2549"/>
                      <a:pt x="4866" y="2456"/>
                      <a:pt x="5049" y="2341"/>
                    </a:cubicBezTo>
                    <a:cubicBezTo>
                      <a:pt x="5293" y="2219"/>
                      <a:pt x="5537" y="2098"/>
                      <a:pt x="5805" y="2000"/>
                    </a:cubicBezTo>
                    <a:cubicBezTo>
                      <a:pt x="5878" y="1976"/>
                      <a:pt x="5927" y="1951"/>
                      <a:pt x="6000" y="1927"/>
                    </a:cubicBezTo>
                    <a:lnTo>
                      <a:pt x="6195" y="1878"/>
                    </a:lnTo>
                    <a:cubicBezTo>
                      <a:pt x="6317" y="1829"/>
                      <a:pt x="6464" y="1805"/>
                      <a:pt x="6586" y="1780"/>
                    </a:cubicBezTo>
                    <a:lnTo>
                      <a:pt x="6756" y="1756"/>
                    </a:lnTo>
                    <a:lnTo>
                      <a:pt x="6903" y="1732"/>
                    </a:lnTo>
                    <a:cubicBezTo>
                      <a:pt x="7000" y="1732"/>
                      <a:pt x="7073" y="1707"/>
                      <a:pt x="7122" y="1707"/>
                    </a:cubicBezTo>
                    <a:cubicBezTo>
                      <a:pt x="7098" y="1683"/>
                      <a:pt x="7049" y="1683"/>
                      <a:pt x="7000" y="1683"/>
                    </a:cubicBezTo>
                    <a:cubicBezTo>
                      <a:pt x="6951" y="1683"/>
                      <a:pt x="6903" y="1683"/>
                      <a:pt x="6878" y="1659"/>
                    </a:cubicBezTo>
                    <a:cubicBezTo>
                      <a:pt x="6939" y="1634"/>
                      <a:pt x="6982" y="1634"/>
                      <a:pt x="7015" y="1634"/>
                    </a:cubicBezTo>
                    <a:cubicBezTo>
                      <a:pt x="7049" y="1634"/>
                      <a:pt x="7073" y="1634"/>
                      <a:pt x="7098" y="1610"/>
                    </a:cubicBezTo>
                    <a:cubicBezTo>
                      <a:pt x="7122" y="1646"/>
                      <a:pt x="7183" y="1646"/>
                      <a:pt x="7250" y="1646"/>
                    </a:cubicBezTo>
                    <a:cubicBezTo>
                      <a:pt x="7317" y="1646"/>
                      <a:pt x="7390" y="1646"/>
                      <a:pt x="7439" y="1683"/>
                    </a:cubicBezTo>
                    <a:lnTo>
                      <a:pt x="7464" y="1659"/>
                    </a:lnTo>
                    <a:lnTo>
                      <a:pt x="7537" y="1683"/>
                    </a:lnTo>
                    <a:cubicBezTo>
                      <a:pt x="7634" y="1659"/>
                      <a:pt x="7732" y="1659"/>
                      <a:pt x="7829" y="1659"/>
                    </a:cubicBezTo>
                    <a:cubicBezTo>
                      <a:pt x="7903" y="1659"/>
                      <a:pt x="8000" y="1683"/>
                      <a:pt x="8098" y="1683"/>
                    </a:cubicBezTo>
                    <a:lnTo>
                      <a:pt x="8390" y="1683"/>
                    </a:lnTo>
                    <a:cubicBezTo>
                      <a:pt x="8458" y="1683"/>
                      <a:pt x="8526" y="1683"/>
                      <a:pt x="8594" y="1702"/>
                    </a:cubicBezTo>
                    <a:lnTo>
                      <a:pt x="8594" y="1702"/>
                    </a:lnTo>
                    <a:cubicBezTo>
                      <a:pt x="8571" y="1690"/>
                      <a:pt x="8551" y="1659"/>
                      <a:pt x="8610" y="1659"/>
                    </a:cubicBezTo>
                    <a:cubicBezTo>
                      <a:pt x="8610" y="1683"/>
                      <a:pt x="8659" y="1683"/>
                      <a:pt x="8707" y="1683"/>
                    </a:cubicBezTo>
                    <a:cubicBezTo>
                      <a:pt x="8756" y="1683"/>
                      <a:pt x="8805" y="1683"/>
                      <a:pt x="8829" y="1707"/>
                    </a:cubicBezTo>
                    <a:cubicBezTo>
                      <a:pt x="8878" y="1707"/>
                      <a:pt x="8981" y="1740"/>
                      <a:pt x="9030" y="1740"/>
                    </a:cubicBezTo>
                    <a:cubicBezTo>
                      <a:pt x="9053" y="1740"/>
                      <a:pt x="9064" y="1733"/>
                      <a:pt x="9052" y="1712"/>
                    </a:cubicBezTo>
                    <a:lnTo>
                      <a:pt x="9052" y="1712"/>
                    </a:lnTo>
                    <a:cubicBezTo>
                      <a:pt x="9086" y="1759"/>
                      <a:pt x="9264" y="1805"/>
                      <a:pt x="9146" y="1805"/>
                    </a:cubicBezTo>
                    <a:cubicBezTo>
                      <a:pt x="9195" y="1829"/>
                      <a:pt x="9244" y="1854"/>
                      <a:pt x="9317" y="1854"/>
                    </a:cubicBezTo>
                    <a:lnTo>
                      <a:pt x="9244" y="1805"/>
                    </a:lnTo>
                    <a:lnTo>
                      <a:pt x="9244" y="1805"/>
                    </a:lnTo>
                    <a:cubicBezTo>
                      <a:pt x="9439" y="1854"/>
                      <a:pt x="9537" y="1951"/>
                      <a:pt x="9707" y="1951"/>
                    </a:cubicBezTo>
                    <a:lnTo>
                      <a:pt x="9634" y="1902"/>
                    </a:lnTo>
                    <a:lnTo>
                      <a:pt x="9634" y="1902"/>
                    </a:lnTo>
                    <a:cubicBezTo>
                      <a:pt x="9756" y="1927"/>
                      <a:pt x="9854" y="1976"/>
                      <a:pt x="9903" y="2049"/>
                    </a:cubicBezTo>
                    <a:lnTo>
                      <a:pt x="9756" y="2024"/>
                    </a:lnTo>
                    <a:lnTo>
                      <a:pt x="9756" y="2024"/>
                    </a:lnTo>
                    <a:lnTo>
                      <a:pt x="10024" y="2122"/>
                    </a:lnTo>
                    <a:cubicBezTo>
                      <a:pt x="10098" y="2146"/>
                      <a:pt x="10171" y="2171"/>
                      <a:pt x="10268" y="2195"/>
                    </a:cubicBezTo>
                    <a:lnTo>
                      <a:pt x="10195" y="2171"/>
                    </a:lnTo>
                    <a:lnTo>
                      <a:pt x="10195" y="2171"/>
                    </a:lnTo>
                    <a:cubicBezTo>
                      <a:pt x="10488" y="2244"/>
                      <a:pt x="10732" y="2366"/>
                      <a:pt x="11000" y="2488"/>
                    </a:cubicBezTo>
                    <a:cubicBezTo>
                      <a:pt x="11317" y="2683"/>
                      <a:pt x="11634" y="2878"/>
                      <a:pt x="11732" y="2927"/>
                    </a:cubicBezTo>
                    <a:lnTo>
                      <a:pt x="11683" y="2829"/>
                    </a:lnTo>
                    <a:lnTo>
                      <a:pt x="11854" y="2902"/>
                    </a:lnTo>
                    <a:cubicBezTo>
                      <a:pt x="11833" y="2902"/>
                      <a:pt x="11722" y="2956"/>
                      <a:pt x="11691" y="2956"/>
                    </a:cubicBezTo>
                    <a:cubicBezTo>
                      <a:pt x="11691" y="2956"/>
                      <a:pt x="11690" y="2956"/>
                      <a:pt x="11690" y="2956"/>
                    </a:cubicBezTo>
                    <a:lnTo>
                      <a:pt x="11690" y="2956"/>
                    </a:lnTo>
                    <a:cubicBezTo>
                      <a:pt x="12077" y="3248"/>
                      <a:pt x="12416" y="3587"/>
                      <a:pt x="12732" y="3951"/>
                    </a:cubicBezTo>
                    <a:cubicBezTo>
                      <a:pt x="13049" y="4341"/>
                      <a:pt x="13317" y="4756"/>
                      <a:pt x="13537" y="5171"/>
                    </a:cubicBezTo>
                    <a:cubicBezTo>
                      <a:pt x="13561" y="5244"/>
                      <a:pt x="13549" y="5262"/>
                      <a:pt x="13531" y="5262"/>
                    </a:cubicBezTo>
                    <a:cubicBezTo>
                      <a:pt x="13512" y="5262"/>
                      <a:pt x="13488" y="5244"/>
                      <a:pt x="13488" y="5244"/>
                    </a:cubicBezTo>
                    <a:lnTo>
                      <a:pt x="13488" y="5244"/>
                    </a:lnTo>
                    <a:cubicBezTo>
                      <a:pt x="13561" y="5390"/>
                      <a:pt x="13561" y="5293"/>
                      <a:pt x="13610" y="5439"/>
                    </a:cubicBezTo>
                    <a:cubicBezTo>
                      <a:pt x="13610" y="5447"/>
                      <a:pt x="13607" y="5450"/>
                      <a:pt x="13603" y="5450"/>
                    </a:cubicBezTo>
                    <a:cubicBezTo>
                      <a:pt x="13594" y="5450"/>
                      <a:pt x="13577" y="5439"/>
                      <a:pt x="13561" y="5439"/>
                    </a:cubicBezTo>
                    <a:cubicBezTo>
                      <a:pt x="13610" y="5488"/>
                      <a:pt x="13610" y="5561"/>
                      <a:pt x="13634" y="5561"/>
                    </a:cubicBezTo>
                    <a:cubicBezTo>
                      <a:pt x="13610" y="5463"/>
                      <a:pt x="13683" y="5488"/>
                      <a:pt x="13707" y="5439"/>
                    </a:cubicBezTo>
                    <a:lnTo>
                      <a:pt x="13732" y="5512"/>
                    </a:lnTo>
                    <a:cubicBezTo>
                      <a:pt x="13756" y="5561"/>
                      <a:pt x="13781" y="5610"/>
                      <a:pt x="13781" y="5610"/>
                    </a:cubicBezTo>
                    <a:lnTo>
                      <a:pt x="13732" y="5610"/>
                    </a:lnTo>
                    <a:cubicBezTo>
                      <a:pt x="13756" y="5658"/>
                      <a:pt x="13878" y="5683"/>
                      <a:pt x="13927" y="5878"/>
                    </a:cubicBezTo>
                    <a:cubicBezTo>
                      <a:pt x="14049" y="6195"/>
                      <a:pt x="14146" y="6536"/>
                      <a:pt x="14244" y="6878"/>
                    </a:cubicBezTo>
                    <a:cubicBezTo>
                      <a:pt x="14220" y="6878"/>
                      <a:pt x="14195" y="6805"/>
                      <a:pt x="14171" y="6756"/>
                    </a:cubicBezTo>
                    <a:lnTo>
                      <a:pt x="14171" y="6756"/>
                    </a:lnTo>
                    <a:cubicBezTo>
                      <a:pt x="14171" y="6805"/>
                      <a:pt x="14195" y="6854"/>
                      <a:pt x="14195" y="6902"/>
                    </a:cubicBezTo>
                    <a:cubicBezTo>
                      <a:pt x="14195" y="6886"/>
                      <a:pt x="14197" y="6879"/>
                      <a:pt x="14199" y="6879"/>
                    </a:cubicBezTo>
                    <a:cubicBezTo>
                      <a:pt x="14209" y="6879"/>
                      <a:pt x="14234" y="6989"/>
                      <a:pt x="14242" y="6989"/>
                    </a:cubicBezTo>
                    <a:cubicBezTo>
                      <a:pt x="14243" y="6989"/>
                      <a:pt x="14244" y="6985"/>
                      <a:pt x="14244" y="6975"/>
                    </a:cubicBezTo>
                    <a:cubicBezTo>
                      <a:pt x="14341" y="7219"/>
                      <a:pt x="14415" y="7488"/>
                      <a:pt x="14463" y="7756"/>
                    </a:cubicBezTo>
                    <a:cubicBezTo>
                      <a:pt x="14488" y="7756"/>
                      <a:pt x="14854" y="7829"/>
                      <a:pt x="15171" y="7902"/>
                    </a:cubicBezTo>
                    <a:cubicBezTo>
                      <a:pt x="15512" y="8000"/>
                      <a:pt x="15854" y="8097"/>
                      <a:pt x="15902" y="8097"/>
                    </a:cubicBezTo>
                    <a:cubicBezTo>
                      <a:pt x="15902" y="8171"/>
                      <a:pt x="15902" y="8219"/>
                      <a:pt x="15902" y="8292"/>
                    </a:cubicBezTo>
                    <a:cubicBezTo>
                      <a:pt x="15927" y="8195"/>
                      <a:pt x="15927" y="8122"/>
                      <a:pt x="15902" y="8024"/>
                    </a:cubicBezTo>
                    <a:lnTo>
                      <a:pt x="15854" y="8024"/>
                    </a:lnTo>
                    <a:cubicBezTo>
                      <a:pt x="15805" y="7829"/>
                      <a:pt x="15878" y="7975"/>
                      <a:pt x="15854" y="7780"/>
                    </a:cubicBezTo>
                    <a:cubicBezTo>
                      <a:pt x="15878" y="7780"/>
                      <a:pt x="15902" y="7951"/>
                      <a:pt x="15927" y="8097"/>
                    </a:cubicBezTo>
                    <a:cubicBezTo>
                      <a:pt x="15927" y="7951"/>
                      <a:pt x="15927" y="7805"/>
                      <a:pt x="15902" y="7756"/>
                    </a:cubicBezTo>
                    <a:cubicBezTo>
                      <a:pt x="15902" y="7634"/>
                      <a:pt x="15951" y="7756"/>
                      <a:pt x="15927" y="7610"/>
                    </a:cubicBezTo>
                    <a:cubicBezTo>
                      <a:pt x="15878" y="7488"/>
                      <a:pt x="15854" y="7366"/>
                      <a:pt x="15854" y="7219"/>
                    </a:cubicBezTo>
                    <a:cubicBezTo>
                      <a:pt x="15829" y="6927"/>
                      <a:pt x="15707" y="6780"/>
                      <a:pt x="15659" y="6488"/>
                    </a:cubicBezTo>
                    <a:lnTo>
                      <a:pt x="15659" y="6488"/>
                    </a:lnTo>
                    <a:lnTo>
                      <a:pt x="15683" y="6512"/>
                    </a:lnTo>
                    <a:cubicBezTo>
                      <a:pt x="15683" y="6414"/>
                      <a:pt x="15610" y="6195"/>
                      <a:pt x="15561" y="6049"/>
                    </a:cubicBezTo>
                    <a:cubicBezTo>
                      <a:pt x="15561" y="6077"/>
                      <a:pt x="15561" y="6105"/>
                      <a:pt x="15556" y="6105"/>
                    </a:cubicBezTo>
                    <a:cubicBezTo>
                      <a:pt x="15553" y="6105"/>
                      <a:pt x="15547" y="6090"/>
                      <a:pt x="15537" y="6049"/>
                    </a:cubicBezTo>
                    <a:cubicBezTo>
                      <a:pt x="15512" y="5951"/>
                      <a:pt x="15488" y="5854"/>
                      <a:pt x="15463" y="5780"/>
                    </a:cubicBezTo>
                    <a:cubicBezTo>
                      <a:pt x="15439" y="5707"/>
                      <a:pt x="15415" y="5634"/>
                      <a:pt x="15390" y="5536"/>
                    </a:cubicBezTo>
                    <a:lnTo>
                      <a:pt x="15317" y="5415"/>
                    </a:lnTo>
                    <a:cubicBezTo>
                      <a:pt x="15024" y="4732"/>
                      <a:pt x="14683" y="4097"/>
                      <a:pt x="14244" y="3512"/>
                    </a:cubicBezTo>
                    <a:cubicBezTo>
                      <a:pt x="13805" y="2927"/>
                      <a:pt x="13317" y="2390"/>
                      <a:pt x="12756" y="1927"/>
                    </a:cubicBezTo>
                    <a:lnTo>
                      <a:pt x="12781" y="1927"/>
                    </a:lnTo>
                    <a:cubicBezTo>
                      <a:pt x="12195" y="1415"/>
                      <a:pt x="11537" y="1024"/>
                      <a:pt x="10829" y="707"/>
                    </a:cubicBezTo>
                    <a:cubicBezTo>
                      <a:pt x="10122" y="366"/>
                      <a:pt x="9366" y="171"/>
                      <a:pt x="8610" y="98"/>
                    </a:cubicBezTo>
                    <a:cubicBezTo>
                      <a:pt x="8415" y="24"/>
                      <a:pt x="8195" y="0"/>
                      <a:pt x="80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79" name="Google Shape;779;p23"/>
            <p:cNvSpPr/>
            <p:nvPr/>
          </p:nvSpPr>
          <p:spPr>
            <a:xfrm>
              <a:off x="400925" y="3037350"/>
              <a:ext cx="2450" cy="3700"/>
            </a:xfrm>
            <a:custGeom>
              <a:avLst/>
              <a:gdLst/>
              <a:ahLst/>
              <a:cxnLst/>
              <a:rect l="l" t="t" r="r" b="b"/>
              <a:pathLst>
                <a:path w="98" h="148" extrusionOk="0">
                  <a:moveTo>
                    <a:pt x="98" y="1"/>
                  </a:moveTo>
                  <a:lnTo>
                    <a:pt x="98" y="1"/>
                  </a:lnTo>
                  <a:cubicBezTo>
                    <a:pt x="49" y="25"/>
                    <a:pt x="0" y="74"/>
                    <a:pt x="0" y="147"/>
                  </a:cubicBezTo>
                  <a:cubicBezTo>
                    <a:pt x="49" y="98"/>
                    <a:pt x="73" y="50"/>
                    <a:pt x="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3"/>
            <p:cNvSpPr/>
            <p:nvPr/>
          </p:nvSpPr>
          <p:spPr>
            <a:xfrm>
              <a:off x="403350" y="3037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1" name="Google Shape;781;p23"/>
          <p:cNvSpPr/>
          <p:nvPr/>
        </p:nvSpPr>
        <p:spPr>
          <a:xfrm rot="7659018">
            <a:off x="1385967" y="4920614"/>
            <a:ext cx="536919" cy="363005"/>
          </a:xfrm>
          <a:custGeom>
            <a:avLst/>
            <a:gdLst/>
            <a:ahLst/>
            <a:cxnLst/>
            <a:rect l="l" t="t" r="r" b="b"/>
            <a:pathLst>
              <a:path w="16415" h="11098" extrusionOk="0">
                <a:moveTo>
                  <a:pt x="14537" y="2268"/>
                </a:moveTo>
                <a:cubicBezTo>
                  <a:pt x="14546" y="2287"/>
                  <a:pt x="14555" y="2306"/>
                  <a:pt x="14564" y="2325"/>
                </a:cubicBezTo>
                <a:lnTo>
                  <a:pt x="14564" y="2325"/>
                </a:lnTo>
                <a:cubicBezTo>
                  <a:pt x="14559" y="2307"/>
                  <a:pt x="14549" y="2287"/>
                  <a:pt x="14537" y="2268"/>
                </a:cubicBezTo>
                <a:close/>
                <a:moveTo>
                  <a:pt x="11890" y="6000"/>
                </a:moveTo>
                <a:lnTo>
                  <a:pt x="11890" y="6000"/>
                </a:lnTo>
                <a:cubicBezTo>
                  <a:pt x="11886" y="6017"/>
                  <a:pt x="11882" y="6034"/>
                  <a:pt x="11878" y="6049"/>
                </a:cubicBezTo>
                <a:cubicBezTo>
                  <a:pt x="11887" y="6040"/>
                  <a:pt x="11891" y="6022"/>
                  <a:pt x="11890" y="6000"/>
                </a:cubicBezTo>
                <a:close/>
                <a:moveTo>
                  <a:pt x="6388" y="9388"/>
                </a:moveTo>
                <a:lnTo>
                  <a:pt x="6388" y="9388"/>
                </a:lnTo>
                <a:cubicBezTo>
                  <a:pt x="6383" y="9395"/>
                  <a:pt x="6380" y="9400"/>
                  <a:pt x="6381" y="9400"/>
                </a:cubicBezTo>
                <a:cubicBezTo>
                  <a:pt x="6381" y="9400"/>
                  <a:pt x="6384" y="9397"/>
                  <a:pt x="6391" y="9390"/>
                </a:cubicBezTo>
                <a:cubicBezTo>
                  <a:pt x="6391" y="9390"/>
                  <a:pt x="6390" y="9389"/>
                  <a:pt x="6388" y="9388"/>
                </a:cubicBezTo>
                <a:close/>
                <a:moveTo>
                  <a:pt x="13000" y="0"/>
                </a:moveTo>
                <a:lnTo>
                  <a:pt x="12171" y="49"/>
                </a:lnTo>
                <a:cubicBezTo>
                  <a:pt x="12074" y="49"/>
                  <a:pt x="12000" y="73"/>
                  <a:pt x="11903" y="73"/>
                </a:cubicBezTo>
                <a:lnTo>
                  <a:pt x="11659" y="146"/>
                </a:lnTo>
                <a:lnTo>
                  <a:pt x="11391" y="220"/>
                </a:lnTo>
                <a:lnTo>
                  <a:pt x="11000" y="293"/>
                </a:lnTo>
                <a:cubicBezTo>
                  <a:pt x="10952" y="439"/>
                  <a:pt x="10903" y="610"/>
                  <a:pt x="10878" y="756"/>
                </a:cubicBezTo>
                <a:cubicBezTo>
                  <a:pt x="10830" y="902"/>
                  <a:pt x="10781" y="1073"/>
                  <a:pt x="10757" y="1219"/>
                </a:cubicBezTo>
                <a:cubicBezTo>
                  <a:pt x="10708" y="1561"/>
                  <a:pt x="10635" y="1878"/>
                  <a:pt x="10586" y="2219"/>
                </a:cubicBezTo>
                <a:cubicBezTo>
                  <a:pt x="10561" y="2366"/>
                  <a:pt x="10513" y="2537"/>
                  <a:pt x="10488" y="2707"/>
                </a:cubicBezTo>
                <a:cubicBezTo>
                  <a:pt x="10464" y="2854"/>
                  <a:pt x="10439" y="3024"/>
                  <a:pt x="10439" y="3195"/>
                </a:cubicBezTo>
                <a:cubicBezTo>
                  <a:pt x="10415" y="3341"/>
                  <a:pt x="10391" y="3561"/>
                  <a:pt x="10366" y="3732"/>
                </a:cubicBezTo>
                <a:cubicBezTo>
                  <a:pt x="10318" y="4024"/>
                  <a:pt x="10293" y="4341"/>
                  <a:pt x="10269" y="4585"/>
                </a:cubicBezTo>
                <a:cubicBezTo>
                  <a:pt x="10269" y="4707"/>
                  <a:pt x="10220" y="4829"/>
                  <a:pt x="10220" y="4927"/>
                </a:cubicBezTo>
                <a:cubicBezTo>
                  <a:pt x="10220" y="4975"/>
                  <a:pt x="10220" y="5000"/>
                  <a:pt x="10196" y="5049"/>
                </a:cubicBezTo>
                <a:cubicBezTo>
                  <a:pt x="10196" y="5097"/>
                  <a:pt x="10171" y="5146"/>
                  <a:pt x="10171" y="5195"/>
                </a:cubicBezTo>
                <a:cubicBezTo>
                  <a:pt x="10171" y="5244"/>
                  <a:pt x="10147" y="5293"/>
                  <a:pt x="10147" y="5317"/>
                </a:cubicBezTo>
                <a:cubicBezTo>
                  <a:pt x="10122" y="5293"/>
                  <a:pt x="10074" y="5268"/>
                  <a:pt x="10049" y="5244"/>
                </a:cubicBezTo>
                <a:lnTo>
                  <a:pt x="9927" y="5146"/>
                </a:lnTo>
                <a:lnTo>
                  <a:pt x="9171" y="4366"/>
                </a:lnTo>
                <a:cubicBezTo>
                  <a:pt x="8927" y="4097"/>
                  <a:pt x="8683" y="3854"/>
                  <a:pt x="8440" y="3634"/>
                </a:cubicBezTo>
                <a:lnTo>
                  <a:pt x="8074" y="3268"/>
                </a:lnTo>
                <a:cubicBezTo>
                  <a:pt x="7879" y="3097"/>
                  <a:pt x="7683" y="2902"/>
                  <a:pt x="7513" y="2780"/>
                </a:cubicBezTo>
                <a:cubicBezTo>
                  <a:pt x="7269" y="2537"/>
                  <a:pt x="6952" y="2268"/>
                  <a:pt x="6635" y="2024"/>
                </a:cubicBezTo>
                <a:cubicBezTo>
                  <a:pt x="6562" y="2024"/>
                  <a:pt x="6513" y="2024"/>
                  <a:pt x="6464" y="2049"/>
                </a:cubicBezTo>
                <a:lnTo>
                  <a:pt x="6318" y="2049"/>
                </a:lnTo>
                <a:cubicBezTo>
                  <a:pt x="6488" y="2049"/>
                  <a:pt x="6440" y="2098"/>
                  <a:pt x="6318" y="2122"/>
                </a:cubicBezTo>
                <a:cubicBezTo>
                  <a:pt x="5708" y="2195"/>
                  <a:pt x="5927" y="2171"/>
                  <a:pt x="5805" y="2195"/>
                </a:cubicBezTo>
                <a:cubicBezTo>
                  <a:pt x="5805" y="2195"/>
                  <a:pt x="5757" y="2219"/>
                  <a:pt x="5708" y="2268"/>
                </a:cubicBezTo>
                <a:lnTo>
                  <a:pt x="5488" y="2390"/>
                </a:lnTo>
                <a:cubicBezTo>
                  <a:pt x="5366" y="2439"/>
                  <a:pt x="5269" y="2512"/>
                  <a:pt x="5074" y="2610"/>
                </a:cubicBezTo>
                <a:cubicBezTo>
                  <a:pt x="5025" y="2805"/>
                  <a:pt x="4952" y="2976"/>
                  <a:pt x="4903" y="3219"/>
                </a:cubicBezTo>
                <a:cubicBezTo>
                  <a:pt x="4879" y="3341"/>
                  <a:pt x="4830" y="3463"/>
                  <a:pt x="4805" y="3585"/>
                </a:cubicBezTo>
                <a:cubicBezTo>
                  <a:pt x="4757" y="3707"/>
                  <a:pt x="4732" y="3829"/>
                  <a:pt x="4708" y="3976"/>
                </a:cubicBezTo>
                <a:cubicBezTo>
                  <a:pt x="4683" y="4097"/>
                  <a:pt x="4659" y="4244"/>
                  <a:pt x="4635" y="4390"/>
                </a:cubicBezTo>
                <a:cubicBezTo>
                  <a:pt x="4635" y="4463"/>
                  <a:pt x="4610" y="4536"/>
                  <a:pt x="4610" y="4610"/>
                </a:cubicBezTo>
                <a:cubicBezTo>
                  <a:pt x="4610" y="4658"/>
                  <a:pt x="4610" y="4707"/>
                  <a:pt x="4586" y="4756"/>
                </a:cubicBezTo>
                <a:cubicBezTo>
                  <a:pt x="4562" y="4951"/>
                  <a:pt x="4562" y="5146"/>
                  <a:pt x="4537" y="5341"/>
                </a:cubicBezTo>
                <a:cubicBezTo>
                  <a:pt x="4513" y="5732"/>
                  <a:pt x="4513" y="6146"/>
                  <a:pt x="4537" y="6536"/>
                </a:cubicBezTo>
                <a:lnTo>
                  <a:pt x="4537" y="6683"/>
                </a:lnTo>
                <a:lnTo>
                  <a:pt x="4537" y="6805"/>
                </a:lnTo>
                <a:cubicBezTo>
                  <a:pt x="4537" y="6829"/>
                  <a:pt x="4537" y="6878"/>
                  <a:pt x="4537" y="6902"/>
                </a:cubicBezTo>
                <a:cubicBezTo>
                  <a:pt x="4562" y="6975"/>
                  <a:pt x="4562" y="7049"/>
                  <a:pt x="4586" y="7122"/>
                </a:cubicBezTo>
                <a:lnTo>
                  <a:pt x="4635" y="7195"/>
                </a:lnTo>
                <a:lnTo>
                  <a:pt x="4659" y="7219"/>
                </a:lnTo>
                <a:cubicBezTo>
                  <a:pt x="4647" y="7232"/>
                  <a:pt x="4635" y="7238"/>
                  <a:pt x="4623" y="7238"/>
                </a:cubicBezTo>
                <a:cubicBezTo>
                  <a:pt x="4610" y="7238"/>
                  <a:pt x="4598" y="7232"/>
                  <a:pt x="4586" y="7219"/>
                </a:cubicBezTo>
                <a:cubicBezTo>
                  <a:pt x="4537" y="7219"/>
                  <a:pt x="4488" y="7195"/>
                  <a:pt x="4440" y="7171"/>
                </a:cubicBezTo>
                <a:lnTo>
                  <a:pt x="4415" y="7171"/>
                </a:lnTo>
                <a:lnTo>
                  <a:pt x="4415" y="7146"/>
                </a:lnTo>
                <a:cubicBezTo>
                  <a:pt x="4366" y="7146"/>
                  <a:pt x="4318" y="7097"/>
                  <a:pt x="4269" y="7073"/>
                </a:cubicBezTo>
                <a:cubicBezTo>
                  <a:pt x="4244" y="7049"/>
                  <a:pt x="4196" y="7024"/>
                  <a:pt x="4171" y="7000"/>
                </a:cubicBezTo>
                <a:lnTo>
                  <a:pt x="4098" y="6951"/>
                </a:lnTo>
                <a:lnTo>
                  <a:pt x="4049" y="6902"/>
                </a:lnTo>
                <a:lnTo>
                  <a:pt x="3927" y="6805"/>
                </a:lnTo>
                <a:cubicBezTo>
                  <a:pt x="3757" y="6683"/>
                  <a:pt x="3610" y="6536"/>
                  <a:pt x="3440" y="6414"/>
                </a:cubicBezTo>
                <a:lnTo>
                  <a:pt x="2684" y="5805"/>
                </a:lnTo>
                <a:lnTo>
                  <a:pt x="2025" y="5244"/>
                </a:lnTo>
                <a:cubicBezTo>
                  <a:pt x="1830" y="5097"/>
                  <a:pt x="1684" y="5000"/>
                  <a:pt x="1586" y="4902"/>
                </a:cubicBezTo>
                <a:lnTo>
                  <a:pt x="1586" y="4902"/>
                </a:lnTo>
                <a:lnTo>
                  <a:pt x="1684" y="5000"/>
                </a:lnTo>
                <a:lnTo>
                  <a:pt x="1684" y="5000"/>
                </a:lnTo>
                <a:lnTo>
                  <a:pt x="1586" y="4927"/>
                </a:lnTo>
                <a:cubicBezTo>
                  <a:pt x="1366" y="5000"/>
                  <a:pt x="1147" y="5000"/>
                  <a:pt x="927" y="5000"/>
                </a:cubicBezTo>
                <a:cubicBezTo>
                  <a:pt x="976" y="5049"/>
                  <a:pt x="806" y="5097"/>
                  <a:pt x="659" y="5097"/>
                </a:cubicBezTo>
                <a:lnTo>
                  <a:pt x="635" y="5097"/>
                </a:lnTo>
                <a:lnTo>
                  <a:pt x="586" y="5122"/>
                </a:lnTo>
                <a:cubicBezTo>
                  <a:pt x="537" y="5195"/>
                  <a:pt x="464" y="5268"/>
                  <a:pt x="367" y="5390"/>
                </a:cubicBezTo>
                <a:lnTo>
                  <a:pt x="318" y="5463"/>
                </a:lnTo>
                <a:cubicBezTo>
                  <a:pt x="269" y="5512"/>
                  <a:pt x="245" y="5536"/>
                  <a:pt x="220" y="5585"/>
                </a:cubicBezTo>
                <a:lnTo>
                  <a:pt x="49" y="5780"/>
                </a:lnTo>
                <a:lnTo>
                  <a:pt x="49" y="6073"/>
                </a:lnTo>
                <a:lnTo>
                  <a:pt x="1" y="6024"/>
                </a:lnTo>
                <a:lnTo>
                  <a:pt x="1" y="6024"/>
                </a:lnTo>
                <a:cubicBezTo>
                  <a:pt x="25" y="6317"/>
                  <a:pt x="74" y="6707"/>
                  <a:pt x="74" y="7073"/>
                </a:cubicBezTo>
                <a:cubicBezTo>
                  <a:pt x="74" y="7244"/>
                  <a:pt x="98" y="7414"/>
                  <a:pt x="123" y="7610"/>
                </a:cubicBezTo>
                <a:cubicBezTo>
                  <a:pt x="147" y="7756"/>
                  <a:pt x="171" y="7902"/>
                  <a:pt x="196" y="8000"/>
                </a:cubicBezTo>
                <a:cubicBezTo>
                  <a:pt x="196" y="8122"/>
                  <a:pt x="220" y="8244"/>
                  <a:pt x="245" y="8390"/>
                </a:cubicBezTo>
                <a:cubicBezTo>
                  <a:pt x="245" y="8439"/>
                  <a:pt x="245" y="8488"/>
                  <a:pt x="269" y="8536"/>
                </a:cubicBezTo>
                <a:cubicBezTo>
                  <a:pt x="269" y="8585"/>
                  <a:pt x="269" y="8610"/>
                  <a:pt x="293" y="8658"/>
                </a:cubicBezTo>
                <a:cubicBezTo>
                  <a:pt x="318" y="8853"/>
                  <a:pt x="367" y="9049"/>
                  <a:pt x="391" y="9268"/>
                </a:cubicBezTo>
                <a:cubicBezTo>
                  <a:pt x="440" y="9463"/>
                  <a:pt x="513" y="9683"/>
                  <a:pt x="562" y="9878"/>
                </a:cubicBezTo>
                <a:cubicBezTo>
                  <a:pt x="635" y="10073"/>
                  <a:pt x="708" y="10268"/>
                  <a:pt x="806" y="10488"/>
                </a:cubicBezTo>
                <a:lnTo>
                  <a:pt x="806" y="10561"/>
                </a:lnTo>
                <a:cubicBezTo>
                  <a:pt x="806" y="10609"/>
                  <a:pt x="806" y="10683"/>
                  <a:pt x="830" y="10756"/>
                </a:cubicBezTo>
                <a:lnTo>
                  <a:pt x="903" y="11024"/>
                </a:lnTo>
                <a:lnTo>
                  <a:pt x="952" y="11097"/>
                </a:lnTo>
                <a:lnTo>
                  <a:pt x="1220" y="11097"/>
                </a:lnTo>
                <a:cubicBezTo>
                  <a:pt x="1391" y="11097"/>
                  <a:pt x="1586" y="11073"/>
                  <a:pt x="1781" y="11024"/>
                </a:cubicBezTo>
                <a:cubicBezTo>
                  <a:pt x="2171" y="10902"/>
                  <a:pt x="2537" y="10609"/>
                  <a:pt x="2488" y="10146"/>
                </a:cubicBezTo>
                <a:lnTo>
                  <a:pt x="2537" y="10146"/>
                </a:lnTo>
                <a:cubicBezTo>
                  <a:pt x="2537" y="10146"/>
                  <a:pt x="2464" y="10000"/>
                  <a:pt x="2464" y="10000"/>
                </a:cubicBezTo>
                <a:cubicBezTo>
                  <a:pt x="2415" y="9780"/>
                  <a:pt x="2318" y="9683"/>
                  <a:pt x="2366" y="9683"/>
                </a:cubicBezTo>
                <a:lnTo>
                  <a:pt x="2464" y="9975"/>
                </a:lnTo>
                <a:cubicBezTo>
                  <a:pt x="2445" y="9889"/>
                  <a:pt x="2441" y="9859"/>
                  <a:pt x="2447" y="9859"/>
                </a:cubicBezTo>
                <a:cubicBezTo>
                  <a:pt x="2457" y="9859"/>
                  <a:pt x="2493" y="9931"/>
                  <a:pt x="2537" y="9975"/>
                </a:cubicBezTo>
                <a:cubicBezTo>
                  <a:pt x="2488" y="9878"/>
                  <a:pt x="2488" y="9805"/>
                  <a:pt x="2464" y="9731"/>
                </a:cubicBezTo>
                <a:cubicBezTo>
                  <a:pt x="2458" y="9720"/>
                  <a:pt x="2455" y="9715"/>
                  <a:pt x="2454" y="9715"/>
                </a:cubicBezTo>
                <a:cubicBezTo>
                  <a:pt x="2450" y="9715"/>
                  <a:pt x="2464" y="9767"/>
                  <a:pt x="2464" y="9805"/>
                </a:cubicBezTo>
                <a:cubicBezTo>
                  <a:pt x="2391" y="9683"/>
                  <a:pt x="2318" y="9536"/>
                  <a:pt x="2269" y="9414"/>
                </a:cubicBezTo>
                <a:cubicBezTo>
                  <a:pt x="2220" y="9195"/>
                  <a:pt x="2342" y="9366"/>
                  <a:pt x="2269" y="9097"/>
                </a:cubicBezTo>
                <a:cubicBezTo>
                  <a:pt x="2220" y="8878"/>
                  <a:pt x="2171" y="8683"/>
                  <a:pt x="2123" y="8463"/>
                </a:cubicBezTo>
                <a:lnTo>
                  <a:pt x="2049" y="8122"/>
                </a:lnTo>
                <a:lnTo>
                  <a:pt x="2049" y="8049"/>
                </a:lnTo>
                <a:lnTo>
                  <a:pt x="2049" y="8024"/>
                </a:lnTo>
                <a:cubicBezTo>
                  <a:pt x="2049" y="7975"/>
                  <a:pt x="2049" y="7951"/>
                  <a:pt x="2074" y="7927"/>
                </a:cubicBezTo>
                <a:lnTo>
                  <a:pt x="2074" y="7878"/>
                </a:lnTo>
                <a:lnTo>
                  <a:pt x="2098" y="7878"/>
                </a:lnTo>
                <a:cubicBezTo>
                  <a:pt x="2123" y="7902"/>
                  <a:pt x="2098" y="7902"/>
                  <a:pt x="2123" y="7927"/>
                </a:cubicBezTo>
                <a:lnTo>
                  <a:pt x="2147" y="7927"/>
                </a:lnTo>
                <a:cubicBezTo>
                  <a:pt x="2147" y="7943"/>
                  <a:pt x="2147" y="7959"/>
                  <a:pt x="2147" y="7975"/>
                </a:cubicBezTo>
                <a:lnTo>
                  <a:pt x="2220" y="8049"/>
                </a:lnTo>
                <a:lnTo>
                  <a:pt x="2586" y="8317"/>
                </a:lnTo>
                <a:cubicBezTo>
                  <a:pt x="2635" y="8366"/>
                  <a:pt x="2708" y="8414"/>
                  <a:pt x="2781" y="8463"/>
                </a:cubicBezTo>
                <a:cubicBezTo>
                  <a:pt x="2830" y="8512"/>
                  <a:pt x="2879" y="8536"/>
                  <a:pt x="3001" y="8634"/>
                </a:cubicBezTo>
                <a:lnTo>
                  <a:pt x="3635" y="9073"/>
                </a:lnTo>
                <a:cubicBezTo>
                  <a:pt x="4025" y="9317"/>
                  <a:pt x="4293" y="9463"/>
                  <a:pt x="4293" y="9463"/>
                </a:cubicBezTo>
                <a:lnTo>
                  <a:pt x="4342" y="9390"/>
                </a:lnTo>
                <a:cubicBezTo>
                  <a:pt x="4513" y="9463"/>
                  <a:pt x="4659" y="9561"/>
                  <a:pt x="4805" y="9683"/>
                </a:cubicBezTo>
                <a:cubicBezTo>
                  <a:pt x="4830" y="9731"/>
                  <a:pt x="4879" y="9756"/>
                  <a:pt x="4903" y="9780"/>
                </a:cubicBezTo>
                <a:lnTo>
                  <a:pt x="5025" y="9853"/>
                </a:lnTo>
                <a:lnTo>
                  <a:pt x="5220" y="9927"/>
                </a:lnTo>
                <a:cubicBezTo>
                  <a:pt x="5391" y="9951"/>
                  <a:pt x="5562" y="10000"/>
                  <a:pt x="5732" y="10097"/>
                </a:cubicBezTo>
                <a:cubicBezTo>
                  <a:pt x="5805" y="10024"/>
                  <a:pt x="5879" y="9951"/>
                  <a:pt x="5952" y="9878"/>
                </a:cubicBezTo>
                <a:lnTo>
                  <a:pt x="6025" y="9805"/>
                </a:lnTo>
                <a:cubicBezTo>
                  <a:pt x="6025" y="9780"/>
                  <a:pt x="6049" y="9756"/>
                  <a:pt x="6049" y="9731"/>
                </a:cubicBezTo>
                <a:cubicBezTo>
                  <a:pt x="6049" y="9731"/>
                  <a:pt x="6146" y="9654"/>
                  <a:pt x="6167" y="9654"/>
                </a:cubicBezTo>
                <a:cubicBezTo>
                  <a:pt x="6170" y="9654"/>
                  <a:pt x="6171" y="9656"/>
                  <a:pt x="6171" y="9658"/>
                </a:cubicBezTo>
                <a:cubicBezTo>
                  <a:pt x="6171" y="9585"/>
                  <a:pt x="6269" y="9536"/>
                  <a:pt x="6342" y="9463"/>
                </a:cubicBezTo>
                <a:cubicBezTo>
                  <a:pt x="6357" y="9440"/>
                  <a:pt x="6361" y="9431"/>
                  <a:pt x="6357" y="9431"/>
                </a:cubicBezTo>
                <a:cubicBezTo>
                  <a:pt x="6349" y="9431"/>
                  <a:pt x="6310" y="9471"/>
                  <a:pt x="6293" y="9488"/>
                </a:cubicBezTo>
                <a:lnTo>
                  <a:pt x="6366" y="9390"/>
                </a:lnTo>
                <a:cubicBezTo>
                  <a:pt x="6366" y="9382"/>
                  <a:pt x="6369" y="9379"/>
                  <a:pt x="6373" y="9379"/>
                </a:cubicBezTo>
                <a:cubicBezTo>
                  <a:pt x="6378" y="9379"/>
                  <a:pt x="6385" y="9384"/>
                  <a:pt x="6388" y="9388"/>
                </a:cubicBezTo>
                <a:lnTo>
                  <a:pt x="6388" y="9388"/>
                </a:lnTo>
                <a:cubicBezTo>
                  <a:pt x="6395" y="9378"/>
                  <a:pt x="6405" y="9361"/>
                  <a:pt x="6415" y="9341"/>
                </a:cubicBezTo>
                <a:cubicBezTo>
                  <a:pt x="6464" y="9244"/>
                  <a:pt x="6586" y="9097"/>
                  <a:pt x="7074" y="8488"/>
                </a:cubicBezTo>
                <a:cubicBezTo>
                  <a:pt x="7025" y="8366"/>
                  <a:pt x="6976" y="8268"/>
                  <a:pt x="6927" y="8146"/>
                </a:cubicBezTo>
                <a:lnTo>
                  <a:pt x="6854" y="8000"/>
                </a:lnTo>
                <a:cubicBezTo>
                  <a:pt x="6830" y="7951"/>
                  <a:pt x="6805" y="7878"/>
                  <a:pt x="6805" y="7829"/>
                </a:cubicBezTo>
                <a:cubicBezTo>
                  <a:pt x="6757" y="7658"/>
                  <a:pt x="6708" y="7463"/>
                  <a:pt x="6683" y="7268"/>
                </a:cubicBezTo>
                <a:cubicBezTo>
                  <a:pt x="6659" y="7171"/>
                  <a:pt x="6635" y="7073"/>
                  <a:pt x="6610" y="6975"/>
                </a:cubicBezTo>
                <a:lnTo>
                  <a:pt x="6586" y="6683"/>
                </a:lnTo>
                <a:lnTo>
                  <a:pt x="6562" y="6561"/>
                </a:lnTo>
                <a:lnTo>
                  <a:pt x="6562" y="6488"/>
                </a:lnTo>
                <a:lnTo>
                  <a:pt x="6562" y="6366"/>
                </a:lnTo>
                <a:cubicBezTo>
                  <a:pt x="6562" y="6024"/>
                  <a:pt x="6562" y="5707"/>
                  <a:pt x="6586" y="5366"/>
                </a:cubicBezTo>
                <a:cubicBezTo>
                  <a:pt x="6586" y="5219"/>
                  <a:pt x="6610" y="5073"/>
                  <a:pt x="6610" y="4927"/>
                </a:cubicBezTo>
                <a:lnTo>
                  <a:pt x="6610" y="4878"/>
                </a:lnTo>
                <a:cubicBezTo>
                  <a:pt x="6598" y="4854"/>
                  <a:pt x="6598" y="4854"/>
                  <a:pt x="6592" y="4854"/>
                </a:cubicBezTo>
                <a:cubicBezTo>
                  <a:pt x="6586" y="4854"/>
                  <a:pt x="6574" y="4854"/>
                  <a:pt x="6537" y="4829"/>
                </a:cubicBezTo>
                <a:cubicBezTo>
                  <a:pt x="6464" y="4780"/>
                  <a:pt x="6561" y="4805"/>
                  <a:pt x="6537" y="4756"/>
                </a:cubicBezTo>
                <a:lnTo>
                  <a:pt x="6537" y="4756"/>
                </a:lnTo>
                <a:cubicBezTo>
                  <a:pt x="6562" y="4805"/>
                  <a:pt x="6586" y="4805"/>
                  <a:pt x="6586" y="4805"/>
                </a:cubicBezTo>
                <a:cubicBezTo>
                  <a:pt x="6586" y="4805"/>
                  <a:pt x="6586" y="4805"/>
                  <a:pt x="6635" y="4902"/>
                </a:cubicBezTo>
                <a:lnTo>
                  <a:pt x="6610" y="4805"/>
                </a:lnTo>
                <a:lnTo>
                  <a:pt x="6635" y="4854"/>
                </a:lnTo>
                <a:cubicBezTo>
                  <a:pt x="6635" y="4854"/>
                  <a:pt x="6635" y="4829"/>
                  <a:pt x="6635" y="4829"/>
                </a:cubicBezTo>
                <a:cubicBezTo>
                  <a:pt x="6635" y="4800"/>
                  <a:pt x="6635" y="4790"/>
                  <a:pt x="6636" y="4790"/>
                </a:cubicBezTo>
                <a:cubicBezTo>
                  <a:pt x="6638" y="4790"/>
                  <a:pt x="6644" y="4814"/>
                  <a:pt x="6659" y="4829"/>
                </a:cubicBezTo>
                <a:cubicBezTo>
                  <a:pt x="6659" y="4829"/>
                  <a:pt x="6659" y="4805"/>
                  <a:pt x="6683" y="4780"/>
                </a:cubicBezTo>
                <a:lnTo>
                  <a:pt x="6708" y="4780"/>
                </a:lnTo>
                <a:cubicBezTo>
                  <a:pt x="6708" y="4780"/>
                  <a:pt x="6708" y="4756"/>
                  <a:pt x="6757" y="4756"/>
                </a:cubicBezTo>
                <a:cubicBezTo>
                  <a:pt x="6781" y="4756"/>
                  <a:pt x="6757" y="4756"/>
                  <a:pt x="6757" y="4780"/>
                </a:cubicBezTo>
                <a:lnTo>
                  <a:pt x="6830" y="4854"/>
                </a:lnTo>
                <a:cubicBezTo>
                  <a:pt x="6903" y="4902"/>
                  <a:pt x="6976" y="4951"/>
                  <a:pt x="6976" y="5000"/>
                </a:cubicBezTo>
                <a:cubicBezTo>
                  <a:pt x="7053" y="5058"/>
                  <a:pt x="7238" y="5269"/>
                  <a:pt x="7299" y="5269"/>
                </a:cubicBezTo>
                <a:cubicBezTo>
                  <a:pt x="7315" y="5269"/>
                  <a:pt x="7323" y="5255"/>
                  <a:pt x="7318" y="5219"/>
                </a:cubicBezTo>
                <a:lnTo>
                  <a:pt x="7318" y="5219"/>
                </a:lnTo>
                <a:cubicBezTo>
                  <a:pt x="7337" y="5278"/>
                  <a:pt x="7483" y="5479"/>
                  <a:pt x="7450" y="5479"/>
                </a:cubicBezTo>
                <a:cubicBezTo>
                  <a:pt x="7443" y="5479"/>
                  <a:pt x="7424" y="5467"/>
                  <a:pt x="7391" y="5439"/>
                </a:cubicBezTo>
                <a:lnTo>
                  <a:pt x="7391" y="5439"/>
                </a:lnTo>
                <a:cubicBezTo>
                  <a:pt x="7464" y="5512"/>
                  <a:pt x="7537" y="5610"/>
                  <a:pt x="7635" y="5683"/>
                </a:cubicBezTo>
                <a:lnTo>
                  <a:pt x="7537" y="5536"/>
                </a:lnTo>
                <a:lnTo>
                  <a:pt x="7537" y="5536"/>
                </a:lnTo>
                <a:cubicBezTo>
                  <a:pt x="7732" y="5780"/>
                  <a:pt x="7952" y="6000"/>
                  <a:pt x="8196" y="6195"/>
                </a:cubicBezTo>
                <a:lnTo>
                  <a:pt x="8098" y="6073"/>
                </a:lnTo>
                <a:lnTo>
                  <a:pt x="8098" y="6073"/>
                </a:lnTo>
                <a:cubicBezTo>
                  <a:pt x="8269" y="6244"/>
                  <a:pt x="8440" y="6414"/>
                  <a:pt x="8440" y="6536"/>
                </a:cubicBezTo>
                <a:lnTo>
                  <a:pt x="8464" y="6561"/>
                </a:lnTo>
                <a:lnTo>
                  <a:pt x="8805" y="6902"/>
                </a:lnTo>
                <a:cubicBezTo>
                  <a:pt x="9000" y="7097"/>
                  <a:pt x="9220" y="7292"/>
                  <a:pt x="9439" y="7488"/>
                </a:cubicBezTo>
                <a:lnTo>
                  <a:pt x="9293" y="7317"/>
                </a:lnTo>
                <a:lnTo>
                  <a:pt x="9293" y="7317"/>
                </a:lnTo>
                <a:cubicBezTo>
                  <a:pt x="9415" y="7414"/>
                  <a:pt x="9659" y="7634"/>
                  <a:pt x="9952" y="7878"/>
                </a:cubicBezTo>
                <a:cubicBezTo>
                  <a:pt x="10122" y="7853"/>
                  <a:pt x="10269" y="7829"/>
                  <a:pt x="10391" y="7805"/>
                </a:cubicBezTo>
                <a:cubicBezTo>
                  <a:pt x="10513" y="7805"/>
                  <a:pt x="10683" y="7780"/>
                  <a:pt x="10830" y="7756"/>
                </a:cubicBezTo>
                <a:cubicBezTo>
                  <a:pt x="10952" y="7707"/>
                  <a:pt x="11074" y="7634"/>
                  <a:pt x="11196" y="7561"/>
                </a:cubicBezTo>
                <a:lnTo>
                  <a:pt x="11391" y="7463"/>
                </a:lnTo>
                <a:cubicBezTo>
                  <a:pt x="11439" y="7414"/>
                  <a:pt x="11488" y="7390"/>
                  <a:pt x="11586" y="7341"/>
                </a:cubicBezTo>
                <a:cubicBezTo>
                  <a:pt x="11683" y="6878"/>
                  <a:pt x="11781" y="6414"/>
                  <a:pt x="11854" y="5951"/>
                </a:cubicBezTo>
                <a:lnTo>
                  <a:pt x="11854" y="5951"/>
                </a:lnTo>
                <a:cubicBezTo>
                  <a:pt x="11854" y="5951"/>
                  <a:pt x="11830" y="6024"/>
                  <a:pt x="11805" y="6097"/>
                </a:cubicBezTo>
                <a:lnTo>
                  <a:pt x="11757" y="6219"/>
                </a:lnTo>
                <a:lnTo>
                  <a:pt x="11757" y="6146"/>
                </a:lnTo>
                <a:cubicBezTo>
                  <a:pt x="11757" y="6073"/>
                  <a:pt x="11757" y="6000"/>
                  <a:pt x="11781" y="5951"/>
                </a:cubicBezTo>
                <a:cubicBezTo>
                  <a:pt x="11781" y="5805"/>
                  <a:pt x="11805" y="5658"/>
                  <a:pt x="11805" y="5658"/>
                </a:cubicBezTo>
                <a:cubicBezTo>
                  <a:pt x="11805" y="5698"/>
                  <a:pt x="11886" y="5900"/>
                  <a:pt x="11890" y="6000"/>
                </a:cubicBezTo>
                <a:lnTo>
                  <a:pt x="11890" y="6000"/>
                </a:lnTo>
                <a:cubicBezTo>
                  <a:pt x="11911" y="5905"/>
                  <a:pt x="11935" y="5778"/>
                  <a:pt x="11976" y="5634"/>
                </a:cubicBezTo>
                <a:cubicBezTo>
                  <a:pt x="11976" y="5536"/>
                  <a:pt x="12000" y="5439"/>
                  <a:pt x="12025" y="5341"/>
                </a:cubicBezTo>
                <a:cubicBezTo>
                  <a:pt x="12025" y="5244"/>
                  <a:pt x="12049" y="5195"/>
                  <a:pt x="12049" y="5122"/>
                </a:cubicBezTo>
                <a:cubicBezTo>
                  <a:pt x="12098" y="4854"/>
                  <a:pt x="12147" y="4512"/>
                  <a:pt x="12196" y="4122"/>
                </a:cubicBezTo>
                <a:cubicBezTo>
                  <a:pt x="12220" y="3878"/>
                  <a:pt x="12244" y="3610"/>
                  <a:pt x="12293" y="3341"/>
                </a:cubicBezTo>
                <a:cubicBezTo>
                  <a:pt x="12293" y="3219"/>
                  <a:pt x="12317" y="3122"/>
                  <a:pt x="12342" y="3000"/>
                </a:cubicBezTo>
                <a:cubicBezTo>
                  <a:pt x="12342" y="2927"/>
                  <a:pt x="12366" y="2829"/>
                  <a:pt x="12391" y="2756"/>
                </a:cubicBezTo>
                <a:cubicBezTo>
                  <a:pt x="12391" y="2707"/>
                  <a:pt x="12415" y="2683"/>
                  <a:pt x="12439" y="2658"/>
                </a:cubicBezTo>
                <a:cubicBezTo>
                  <a:pt x="12439" y="2683"/>
                  <a:pt x="12464" y="2707"/>
                  <a:pt x="12464" y="2732"/>
                </a:cubicBezTo>
                <a:cubicBezTo>
                  <a:pt x="12488" y="2805"/>
                  <a:pt x="12513" y="2902"/>
                  <a:pt x="12513" y="2976"/>
                </a:cubicBezTo>
                <a:cubicBezTo>
                  <a:pt x="12531" y="2976"/>
                  <a:pt x="12521" y="2903"/>
                  <a:pt x="12538" y="2903"/>
                </a:cubicBezTo>
                <a:cubicBezTo>
                  <a:pt x="12543" y="2903"/>
                  <a:pt x="12550" y="2910"/>
                  <a:pt x="12561" y="2927"/>
                </a:cubicBezTo>
                <a:cubicBezTo>
                  <a:pt x="12561" y="2976"/>
                  <a:pt x="12561" y="3000"/>
                  <a:pt x="12561" y="3024"/>
                </a:cubicBezTo>
                <a:cubicBezTo>
                  <a:pt x="12561" y="3024"/>
                  <a:pt x="12575" y="3065"/>
                  <a:pt x="12582" y="3065"/>
                </a:cubicBezTo>
                <a:cubicBezTo>
                  <a:pt x="12584" y="3065"/>
                  <a:pt x="12586" y="3061"/>
                  <a:pt x="12586" y="3049"/>
                </a:cubicBezTo>
                <a:cubicBezTo>
                  <a:pt x="12561" y="2951"/>
                  <a:pt x="12561" y="2854"/>
                  <a:pt x="12537" y="2732"/>
                </a:cubicBezTo>
                <a:lnTo>
                  <a:pt x="12537" y="2732"/>
                </a:lnTo>
                <a:lnTo>
                  <a:pt x="12610" y="2854"/>
                </a:lnTo>
                <a:lnTo>
                  <a:pt x="12610" y="2927"/>
                </a:lnTo>
                <a:cubicBezTo>
                  <a:pt x="12610" y="2927"/>
                  <a:pt x="12628" y="2873"/>
                  <a:pt x="12664" y="2873"/>
                </a:cubicBezTo>
                <a:cubicBezTo>
                  <a:pt x="12670" y="2873"/>
                  <a:pt x="12676" y="2874"/>
                  <a:pt x="12683" y="2878"/>
                </a:cubicBezTo>
                <a:cubicBezTo>
                  <a:pt x="12708" y="2878"/>
                  <a:pt x="12708" y="2902"/>
                  <a:pt x="12732" y="2927"/>
                </a:cubicBezTo>
                <a:cubicBezTo>
                  <a:pt x="12781" y="3049"/>
                  <a:pt x="12854" y="3146"/>
                  <a:pt x="12927" y="3244"/>
                </a:cubicBezTo>
                <a:cubicBezTo>
                  <a:pt x="13074" y="3488"/>
                  <a:pt x="13220" y="3707"/>
                  <a:pt x="13366" y="3951"/>
                </a:cubicBezTo>
                <a:cubicBezTo>
                  <a:pt x="13342" y="3951"/>
                  <a:pt x="13269" y="3854"/>
                  <a:pt x="13171" y="3756"/>
                </a:cubicBezTo>
                <a:lnTo>
                  <a:pt x="13171" y="3756"/>
                </a:lnTo>
                <a:cubicBezTo>
                  <a:pt x="13220" y="3829"/>
                  <a:pt x="13269" y="3902"/>
                  <a:pt x="13317" y="4000"/>
                </a:cubicBezTo>
                <a:cubicBezTo>
                  <a:pt x="13309" y="3973"/>
                  <a:pt x="13309" y="3963"/>
                  <a:pt x="13314" y="3963"/>
                </a:cubicBezTo>
                <a:cubicBezTo>
                  <a:pt x="13335" y="3963"/>
                  <a:pt x="13438" y="4115"/>
                  <a:pt x="13446" y="4115"/>
                </a:cubicBezTo>
                <a:cubicBezTo>
                  <a:pt x="13448" y="4115"/>
                  <a:pt x="13446" y="4110"/>
                  <a:pt x="13439" y="4097"/>
                </a:cubicBezTo>
                <a:lnTo>
                  <a:pt x="13439" y="4097"/>
                </a:lnTo>
                <a:cubicBezTo>
                  <a:pt x="13781" y="4415"/>
                  <a:pt x="14025" y="4951"/>
                  <a:pt x="14317" y="5268"/>
                </a:cubicBezTo>
                <a:cubicBezTo>
                  <a:pt x="14415" y="5244"/>
                  <a:pt x="16171" y="5097"/>
                  <a:pt x="16244" y="5049"/>
                </a:cubicBezTo>
                <a:cubicBezTo>
                  <a:pt x="16317" y="5146"/>
                  <a:pt x="16391" y="5268"/>
                  <a:pt x="16415" y="5293"/>
                </a:cubicBezTo>
                <a:cubicBezTo>
                  <a:pt x="16366" y="5171"/>
                  <a:pt x="16293" y="5049"/>
                  <a:pt x="16195" y="4927"/>
                </a:cubicBezTo>
                <a:lnTo>
                  <a:pt x="16122" y="4951"/>
                </a:lnTo>
                <a:cubicBezTo>
                  <a:pt x="15952" y="4707"/>
                  <a:pt x="16122" y="4878"/>
                  <a:pt x="15952" y="4634"/>
                </a:cubicBezTo>
                <a:cubicBezTo>
                  <a:pt x="15956" y="4629"/>
                  <a:pt x="15962" y="4627"/>
                  <a:pt x="15968" y="4627"/>
                </a:cubicBezTo>
                <a:cubicBezTo>
                  <a:pt x="16028" y="4627"/>
                  <a:pt x="16161" y="4823"/>
                  <a:pt x="16293" y="5000"/>
                </a:cubicBezTo>
                <a:cubicBezTo>
                  <a:pt x="16171" y="4829"/>
                  <a:pt x="16073" y="4634"/>
                  <a:pt x="15976" y="4585"/>
                </a:cubicBezTo>
                <a:cubicBezTo>
                  <a:pt x="15878" y="4390"/>
                  <a:pt x="16049" y="4585"/>
                  <a:pt x="15927" y="4341"/>
                </a:cubicBezTo>
                <a:cubicBezTo>
                  <a:pt x="15781" y="4195"/>
                  <a:pt x="15659" y="4049"/>
                  <a:pt x="15561" y="3878"/>
                </a:cubicBezTo>
                <a:cubicBezTo>
                  <a:pt x="15342" y="3439"/>
                  <a:pt x="15098" y="3293"/>
                  <a:pt x="14903" y="2878"/>
                </a:cubicBezTo>
                <a:lnTo>
                  <a:pt x="14903" y="2878"/>
                </a:lnTo>
                <a:lnTo>
                  <a:pt x="14927" y="2927"/>
                </a:lnTo>
                <a:cubicBezTo>
                  <a:pt x="14882" y="2791"/>
                  <a:pt x="14689" y="2570"/>
                  <a:pt x="14564" y="2325"/>
                </a:cubicBezTo>
                <a:lnTo>
                  <a:pt x="14564" y="2325"/>
                </a:lnTo>
                <a:cubicBezTo>
                  <a:pt x="14571" y="2347"/>
                  <a:pt x="14571" y="2363"/>
                  <a:pt x="14562" y="2363"/>
                </a:cubicBezTo>
                <a:cubicBezTo>
                  <a:pt x="14552" y="2363"/>
                  <a:pt x="14528" y="2338"/>
                  <a:pt x="14488" y="2268"/>
                </a:cubicBezTo>
                <a:cubicBezTo>
                  <a:pt x="14147" y="1732"/>
                  <a:pt x="13903" y="1390"/>
                  <a:pt x="13659" y="951"/>
                </a:cubicBezTo>
                <a:lnTo>
                  <a:pt x="13391" y="659"/>
                </a:lnTo>
                <a:lnTo>
                  <a:pt x="130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24"/>
          <p:cNvSpPr/>
          <p:nvPr/>
        </p:nvSpPr>
        <p:spPr>
          <a:xfrm>
            <a:off x="-500275" y="393400"/>
            <a:ext cx="996844" cy="1070214"/>
          </a:xfrm>
          <a:custGeom>
            <a:avLst/>
            <a:gdLst/>
            <a:ahLst/>
            <a:cxnLst/>
            <a:rect l="l" t="t" r="r" b="b"/>
            <a:pathLst>
              <a:path w="11567" h="12418" extrusionOk="0">
                <a:moveTo>
                  <a:pt x="4932" y="0"/>
                </a:moveTo>
                <a:cubicBezTo>
                  <a:pt x="3549" y="0"/>
                  <a:pt x="2130" y="837"/>
                  <a:pt x="903" y="2983"/>
                </a:cubicBezTo>
                <a:cubicBezTo>
                  <a:pt x="903" y="2983"/>
                  <a:pt x="0" y="10983"/>
                  <a:pt x="3878" y="12154"/>
                </a:cubicBezTo>
                <a:cubicBezTo>
                  <a:pt x="4466" y="12336"/>
                  <a:pt x="5036" y="12417"/>
                  <a:pt x="5581" y="12417"/>
                </a:cubicBezTo>
                <a:cubicBezTo>
                  <a:pt x="8611" y="12417"/>
                  <a:pt x="10870" y="9905"/>
                  <a:pt x="11098" y="8252"/>
                </a:cubicBezTo>
                <a:cubicBezTo>
                  <a:pt x="11567" y="5141"/>
                  <a:pt x="8359" y="0"/>
                  <a:pt x="493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24"/>
          <p:cNvSpPr/>
          <p:nvPr/>
        </p:nvSpPr>
        <p:spPr>
          <a:xfrm>
            <a:off x="520470" y="918331"/>
            <a:ext cx="475098" cy="325336"/>
          </a:xfrm>
          <a:custGeom>
            <a:avLst/>
            <a:gdLst/>
            <a:ahLst/>
            <a:cxnLst/>
            <a:rect l="l" t="t" r="r" b="b"/>
            <a:pathLst>
              <a:path w="15805" h="10822" extrusionOk="0">
                <a:moveTo>
                  <a:pt x="7854" y="2001"/>
                </a:moveTo>
                <a:cubicBezTo>
                  <a:pt x="7869" y="2001"/>
                  <a:pt x="7884" y="2001"/>
                  <a:pt x="7900" y="2002"/>
                </a:cubicBezTo>
                <a:lnTo>
                  <a:pt x="7900" y="2002"/>
                </a:lnTo>
                <a:cubicBezTo>
                  <a:pt x="7889" y="2001"/>
                  <a:pt x="7873" y="2001"/>
                  <a:pt x="7854" y="2001"/>
                </a:cubicBezTo>
                <a:close/>
                <a:moveTo>
                  <a:pt x="13171" y="2903"/>
                </a:moveTo>
                <a:lnTo>
                  <a:pt x="13171" y="2952"/>
                </a:lnTo>
                <a:lnTo>
                  <a:pt x="13171" y="3025"/>
                </a:lnTo>
                <a:lnTo>
                  <a:pt x="13154" y="3074"/>
                </a:lnTo>
                <a:lnTo>
                  <a:pt x="13154" y="3074"/>
                </a:lnTo>
                <a:cubicBezTo>
                  <a:pt x="13164" y="3017"/>
                  <a:pt x="13171" y="2954"/>
                  <a:pt x="13171" y="2903"/>
                </a:cubicBezTo>
                <a:close/>
                <a:moveTo>
                  <a:pt x="8153" y="5196"/>
                </a:moveTo>
                <a:lnTo>
                  <a:pt x="8153" y="5196"/>
                </a:lnTo>
                <a:cubicBezTo>
                  <a:pt x="8149" y="5204"/>
                  <a:pt x="8146" y="5212"/>
                  <a:pt x="8146" y="5220"/>
                </a:cubicBezTo>
                <a:lnTo>
                  <a:pt x="8146" y="5220"/>
                </a:lnTo>
                <a:cubicBezTo>
                  <a:pt x="8146" y="5198"/>
                  <a:pt x="8166" y="5196"/>
                  <a:pt x="8153" y="5196"/>
                </a:cubicBezTo>
                <a:close/>
                <a:moveTo>
                  <a:pt x="8121" y="5341"/>
                </a:moveTo>
                <a:cubicBezTo>
                  <a:pt x="8121" y="5342"/>
                  <a:pt x="8121" y="5343"/>
                  <a:pt x="8121" y="5344"/>
                </a:cubicBezTo>
                <a:lnTo>
                  <a:pt x="8121" y="5344"/>
                </a:lnTo>
                <a:lnTo>
                  <a:pt x="8122" y="5342"/>
                </a:lnTo>
                <a:cubicBezTo>
                  <a:pt x="8122" y="5342"/>
                  <a:pt x="8121" y="5341"/>
                  <a:pt x="8121" y="5341"/>
                </a:cubicBezTo>
                <a:close/>
                <a:moveTo>
                  <a:pt x="8121" y="5344"/>
                </a:moveTo>
                <a:lnTo>
                  <a:pt x="8118" y="5352"/>
                </a:lnTo>
                <a:lnTo>
                  <a:pt x="8122" y="5366"/>
                </a:lnTo>
                <a:cubicBezTo>
                  <a:pt x="8122" y="5359"/>
                  <a:pt x="8122" y="5351"/>
                  <a:pt x="8121" y="5344"/>
                </a:cubicBezTo>
                <a:close/>
                <a:moveTo>
                  <a:pt x="15778" y="6025"/>
                </a:moveTo>
                <a:cubicBezTo>
                  <a:pt x="15779" y="6032"/>
                  <a:pt x="15779" y="6039"/>
                  <a:pt x="15780" y="6047"/>
                </a:cubicBezTo>
                <a:lnTo>
                  <a:pt x="15780" y="6047"/>
                </a:lnTo>
                <a:cubicBezTo>
                  <a:pt x="15780" y="6039"/>
                  <a:pt x="15780" y="6032"/>
                  <a:pt x="15780" y="6025"/>
                </a:cubicBezTo>
                <a:cubicBezTo>
                  <a:pt x="15779" y="6025"/>
                  <a:pt x="15779" y="6025"/>
                  <a:pt x="15778" y="6025"/>
                </a:cubicBezTo>
                <a:close/>
                <a:moveTo>
                  <a:pt x="11988" y="6067"/>
                </a:moveTo>
                <a:cubicBezTo>
                  <a:pt x="11983" y="6078"/>
                  <a:pt x="11979" y="6088"/>
                  <a:pt x="11975" y="6098"/>
                </a:cubicBezTo>
                <a:cubicBezTo>
                  <a:pt x="11982" y="6092"/>
                  <a:pt x="11985" y="6081"/>
                  <a:pt x="11988" y="6067"/>
                </a:cubicBezTo>
                <a:close/>
                <a:moveTo>
                  <a:pt x="15780" y="6047"/>
                </a:moveTo>
                <a:cubicBezTo>
                  <a:pt x="15780" y="6137"/>
                  <a:pt x="15780" y="6229"/>
                  <a:pt x="15780" y="6342"/>
                </a:cubicBezTo>
                <a:cubicBezTo>
                  <a:pt x="15796" y="6249"/>
                  <a:pt x="15792" y="6147"/>
                  <a:pt x="15780" y="6047"/>
                </a:cubicBezTo>
                <a:close/>
                <a:moveTo>
                  <a:pt x="1965" y="9973"/>
                </a:moveTo>
                <a:cubicBezTo>
                  <a:pt x="1968" y="9973"/>
                  <a:pt x="1972" y="9974"/>
                  <a:pt x="1976" y="9976"/>
                </a:cubicBezTo>
                <a:cubicBezTo>
                  <a:pt x="2021" y="9998"/>
                  <a:pt x="1962" y="10063"/>
                  <a:pt x="1933" y="10130"/>
                </a:cubicBezTo>
                <a:lnTo>
                  <a:pt x="1933" y="10130"/>
                </a:lnTo>
                <a:cubicBezTo>
                  <a:pt x="1952" y="10027"/>
                  <a:pt x="1944" y="9973"/>
                  <a:pt x="1965" y="9973"/>
                </a:cubicBezTo>
                <a:close/>
                <a:moveTo>
                  <a:pt x="1925" y="10167"/>
                </a:moveTo>
                <a:cubicBezTo>
                  <a:pt x="1923" y="10190"/>
                  <a:pt x="1915" y="10213"/>
                  <a:pt x="1906" y="10239"/>
                </a:cubicBezTo>
                <a:lnTo>
                  <a:pt x="1906" y="10239"/>
                </a:lnTo>
                <a:cubicBezTo>
                  <a:pt x="1914" y="10214"/>
                  <a:pt x="1920" y="10190"/>
                  <a:pt x="1925" y="10167"/>
                </a:cubicBezTo>
                <a:close/>
                <a:moveTo>
                  <a:pt x="12610" y="1"/>
                </a:moveTo>
                <a:cubicBezTo>
                  <a:pt x="12414" y="171"/>
                  <a:pt x="12244" y="366"/>
                  <a:pt x="12097" y="562"/>
                </a:cubicBezTo>
                <a:lnTo>
                  <a:pt x="11951" y="732"/>
                </a:lnTo>
                <a:lnTo>
                  <a:pt x="11902" y="830"/>
                </a:lnTo>
                <a:cubicBezTo>
                  <a:pt x="11878" y="854"/>
                  <a:pt x="11853" y="879"/>
                  <a:pt x="11829" y="927"/>
                </a:cubicBezTo>
                <a:lnTo>
                  <a:pt x="11585" y="1342"/>
                </a:lnTo>
                <a:cubicBezTo>
                  <a:pt x="11488" y="1488"/>
                  <a:pt x="11414" y="1659"/>
                  <a:pt x="11366" y="1830"/>
                </a:cubicBezTo>
                <a:cubicBezTo>
                  <a:pt x="11293" y="1976"/>
                  <a:pt x="11195" y="2123"/>
                  <a:pt x="11146" y="2318"/>
                </a:cubicBezTo>
                <a:cubicBezTo>
                  <a:pt x="11097" y="2488"/>
                  <a:pt x="11024" y="2659"/>
                  <a:pt x="10975" y="2830"/>
                </a:cubicBezTo>
                <a:lnTo>
                  <a:pt x="10927" y="2952"/>
                </a:lnTo>
                <a:cubicBezTo>
                  <a:pt x="10927" y="3001"/>
                  <a:pt x="10902" y="3049"/>
                  <a:pt x="10878" y="3074"/>
                </a:cubicBezTo>
                <a:cubicBezTo>
                  <a:pt x="10878" y="3074"/>
                  <a:pt x="10853" y="3171"/>
                  <a:pt x="10853" y="3220"/>
                </a:cubicBezTo>
                <a:cubicBezTo>
                  <a:pt x="10732" y="3586"/>
                  <a:pt x="10658" y="3927"/>
                  <a:pt x="10561" y="4220"/>
                </a:cubicBezTo>
                <a:cubicBezTo>
                  <a:pt x="10536" y="4342"/>
                  <a:pt x="10512" y="4464"/>
                  <a:pt x="10488" y="4586"/>
                </a:cubicBezTo>
                <a:lnTo>
                  <a:pt x="10488" y="4610"/>
                </a:lnTo>
                <a:cubicBezTo>
                  <a:pt x="10463" y="4659"/>
                  <a:pt x="10463" y="4708"/>
                  <a:pt x="10439" y="4757"/>
                </a:cubicBezTo>
                <a:cubicBezTo>
                  <a:pt x="10414" y="4805"/>
                  <a:pt x="10414" y="4854"/>
                  <a:pt x="10390" y="4903"/>
                </a:cubicBezTo>
                <a:cubicBezTo>
                  <a:pt x="10366" y="4854"/>
                  <a:pt x="10341" y="4830"/>
                  <a:pt x="10317" y="4805"/>
                </a:cubicBezTo>
                <a:cubicBezTo>
                  <a:pt x="10293" y="4757"/>
                  <a:pt x="10268" y="4732"/>
                  <a:pt x="10244" y="4708"/>
                </a:cubicBezTo>
                <a:lnTo>
                  <a:pt x="10219" y="4635"/>
                </a:lnTo>
                <a:lnTo>
                  <a:pt x="10171" y="4561"/>
                </a:lnTo>
                <a:cubicBezTo>
                  <a:pt x="10122" y="4464"/>
                  <a:pt x="10097" y="4391"/>
                  <a:pt x="10049" y="4293"/>
                </a:cubicBezTo>
                <a:cubicBezTo>
                  <a:pt x="9927" y="4074"/>
                  <a:pt x="9829" y="3830"/>
                  <a:pt x="9707" y="3610"/>
                </a:cubicBezTo>
                <a:cubicBezTo>
                  <a:pt x="9658" y="3513"/>
                  <a:pt x="9610" y="3415"/>
                  <a:pt x="9536" y="3318"/>
                </a:cubicBezTo>
                <a:lnTo>
                  <a:pt x="9366" y="3025"/>
                </a:lnTo>
                <a:cubicBezTo>
                  <a:pt x="9268" y="2854"/>
                  <a:pt x="9146" y="2683"/>
                  <a:pt x="9049" y="2513"/>
                </a:cubicBezTo>
                <a:cubicBezTo>
                  <a:pt x="8951" y="2342"/>
                  <a:pt x="8829" y="2220"/>
                  <a:pt x="8732" y="2074"/>
                </a:cubicBezTo>
                <a:lnTo>
                  <a:pt x="8585" y="2074"/>
                </a:lnTo>
                <a:cubicBezTo>
                  <a:pt x="8512" y="2074"/>
                  <a:pt x="8439" y="2049"/>
                  <a:pt x="8366" y="2049"/>
                </a:cubicBezTo>
                <a:cubicBezTo>
                  <a:pt x="8317" y="2025"/>
                  <a:pt x="8244" y="2025"/>
                  <a:pt x="8195" y="2025"/>
                </a:cubicBezTo>
                <a:cubicBezTo>
                  <a:pt x="8092" y="2025"/>
                  <a:pt x="7989" y="2008"/>
                  <a:pt x="7900" y="2002"/>
                </a:cubicBezTo>
                <a:lnTo>
                  <a:pt x="7900" y="2002"/>
                </a:lnTo>
                <a:cubicBezTo>
                  <a:pt x="7918" y="2004"/>
                  <a:pt x="7927" y="2010"/>
                  <a:pt x="7927" y="2025"/>
                </a:cubicBezTo>
                <a:lnTo>
                  <a:pt x="7829" y="2025"/>
                </a:lnTo>
                <a:cubicBezTo>
                  <a:pt x="7561" y="2123"/>
                  <a:pt x="7536" y="2147"/>
                  <a:pt x="7536" y="2147"/>
                </a:cubicBezTo>
                <a:cubicBezTo>
                  <a:pt x="7536" y="2171"/>
                  <a:pt x="7536" y="2147"/>
                  <a:pt x="7488" y="2196"/>
                </a:cubicBezTo>
                <a:lnTo>
                  <a:pt x="7390" y="2244"/>
                </a:lnTo>
                <a:cubicBezTo>
                  <a:pt x="7341" y="2269"/>
                  <a:pt x="7268" y="2293"/>
                  <a:pt x="7195" y="2318"/>
                </a:cubicBezTo>
                <a:lnTo>
                  <a:pt x="7000" y="2415"/>
                </a:lnTo>
                <a:cubicBezTo>
                  <a:pt x="6927" y="2610"/>
                  <a:pt x="6829" y="2830"/>
                  <a:pt x="6732" y="3098"/>
                </a:cubicBezTo>
                <a:cubicBezTo>
                  <a:pt x="6683" y="3244"/>
                  <a:pt x="6634" y="3391"/>
                  <a:pt x="6585" y="3537"/>
                </a:cubicBezTo>
                <a:lnTo>
                  <a:pt x="6415" y="4025"/>
                </a:lnTo>
                <a:cubicBezTo>
                  <a:pt x="6366" y="4171"/>
                  <a:pt x="6317" y="4366"/>
                  <a:pt x="6244" y="4537"/>
                </a:cubicBezTo>
                <a:lnTo>
                  <a:pt x="6219" y="4659"/>
                </a:lnTo>
                <a:lnTo>
                  <a:pt x="6171" y="4781"/>
                </a:lnTo>
                <a:lnTo>
                  <a:pt x="6122" y="4927"/>
                </a:lnTo>
                <a:lnTo>
                  <a:pt x="5927" y="5610"/>
                </a:lnTo>
                <a:lnTo>
                  <a:pt x="5732" y="6244"/>
                </a:lnTo>
                <a:cubicBezTo>
                  <a:pt x="5707" y="6366"/>
                  <a:pt x="5658" y="6464"/>
                  <a:pt x="5634" y="6561"/>
                </a:cubicBezTo>
                <a:cubicBezTo>
                  <a:pt x="5585" y="6659"/>
                  <a:pt x="5561" y="6732"/>
                  <a:pt x="5537" y="6830"/>
                </a:cubicBezTo>
                <a:cubicBezTo>
                  <a:pt x="5512" y="6903"/>
                  <a:pt x="5463" y="6976"/>
                  <a:pt x="5439" y="7049"/>
                </a:cubicBezTo>
                <a:cubicBezTo>
                  <a:pt x="5415" y="7074"/>
                  <a:pt x="5390" y="7098"/>
                  <a:pt x="5390" y="7122"/>
                </a:cubicBezTo>
                <a:cubicBezTo>
                  <a:pt x="5390" y="7147"/>
                  <a:pt x="5366" y="7196"/>
                  <a:pt x="5341" y="7244"/>
                </a:cubicBezTo>
                <a:cubicBezTo>
                  <a:pt x="5317" y="7220"/>
                  <a:pt x="5268" y="7147"/>
                  <a:pt x="5219" y="7122"/>
                </a:cubicBezTo>
                <a:cubicBezTo>
                  <a:pt x="5219" y="7098"/>
                  <a:pt x="5195" y="7098"/>
                  <a:pt x="5195" y="7098"/>
                </a:cubicBezTo>
                <a:cubicBezTo>
                  <a:pt x="5146" y="7074"/>
                  <a:pt x="5122" y="7025"/>
                  <a:pt x="5098" y="7000"/>
                </a:cubicBezTo>
                <a:cubicBezTo>
                  <a:pt x="5000" y="6854"/>
                  <a:pt x="4878" y="6683"/>
                  <a:pt x="4756" y="6488"/>
                </a:cubicBezTo>
                <a:cubicBezTo>
                  <a:pt x="4659" y="6342"/>
                  <a:pt x="4537" y="6220"/>
                  <a:pt x="4439" y="6074"/>
                </a:cubicBezTo>
                <a:lnTo>
                  <a:pt x="4195" y="5708"/>
                </a:lnTo>
                <a:cubicBezTo>
                  <a:pt x="4098" y="5586"/>
                  <a:pt x="4000" y="5488"/>
                  <a:pt x="3902" y="5366"/>
                </a:cubicBezTo>
                <a:lnTo>
                  <a:pt x="3390" y="4757"/>
                </a:lnTo>
                <a:cubicBezTo>
                  <a:pt x="3220" y="4561"/>
                  <a:pt x="3049" y="4415"/>
                  <a:pt x="2927" y="4269"/>
                </a:cubicBezTo>
                <a:lnTo>
                  <a:pt x="2488" y="4293"/>
                </a:lnTo>
                <a:lnTo>
                  <a:pt x="2024" y="4293"/>
                </a:lnTo>
                <a:lnTo>
                  <a:pt x="1902" y="4342"/>
                </a:lnTo>
                <a:cubicBezTo>
                  <a:pt x="1951" y="4366"/>
                  <a:pt x="1683" y="4586"/>
                  <a:pt x="1561" y="4635"/>
                </a:cubicBezTo>
                <a:lnTo>
                  <a:pt x="1293" y="4805"/>
                </a:lnTo>
                <a:cubicBezTo>
                  <a:pt x="1244" y="5025"/>
                  <a:pt x="1195" y="5269"/>
                  <a:pt x="1146" y="5513"/>
                </a:cubicBezTo>
                <a:cubicBezTo>
                  <a:pt x="1073" y="5781"/>
                  <a:pt x="1049" y="6025"/>
                  <a:pt x="1000" y="6269"/>
                </a:cubicBezTo>
                <a:lnTo>
                  <a:pt x="951" y="6220"/>
                </a:lnTo>
                <a:cubicBezTo>
                  <a:pt x="829" y="6903"/>
                  <a:pt x="756" y="7391"/>
                  <a:pt x="707" y="7659"/>
                </a:cubicBezTo>
                <a:cubicBezTo>
                  <a:pt x="585" y="8196"/>
                  <a:pt x="366" y="9000"/>
                  <a:pt x="244" y="9708"/>
                </a:cubicBezTo>
                <a:lnTo>
                  <a:pt x="220" y="9781"/>
                </a:lnTo>
                <a:cubicBezTo>
                  <a:pt x="195" y="9805"/>
                  <a:pt x="146" y="9854"/>
                  <a:pt x="122" y="9903"/>
                </a:cubicBezTo>
                <a:lnTo>
                  <a:pt x="0" y="10098"/>
                </a:lnTo>
                <a:lnTo>
                  <a:pt x="0" y="10171"/>
                </a:lnTo>
                <a:cubicBezTo>
                  <a:pt x="220" y="10366"/>
                  <a:pt x="439" y="10513"/>
                  <a:pt x="683" y="10659"/>
                </a:cubicBezTo>
                <a:cubicBezTo>
                  <a:pt x="856" y="10751"/>
                  <a:pt x="1050" y="10821"/>
                  <a:pt x="1235" y="10821"/>
                </a:cubicBezTo>
                <a:cubicBezTo>
                  <a:pt x="1443" y="10821"/>
                  <a:pt x="1639" y="10733"/>
                  <a:pt x="1781" y="10488"/>
                </a:cubicBezTo>
                <a:lnTo>
                  <a:pt x="1829" y="10513"/>
                </a:lnTo>
                <a:lnTo>
                  <a:pt x="1878" y="10317"/>
                </a:lnTo>
                <a:cubicBezTo>
                  <a:pt x="1915" y="10225"/>
                  <a:pt x="1934" y="10192"/>
                  <a:pt x="1944" y="10192"/>
                </a:cubicBezTo>
                <a:cubicBezTo>
                  <a:pt x="1961" y="10192"/>
                  <a:pt x="1951" y="10281"/>
                  <a:pt x="1951" y="10342"/>
                </a:cubicBezTo>
                <a:cubicBezTo>
                  <a:pt x="1976" y="10244"/>
                  <a:pt x="2000" y="10147"/>
                  <a:pt x="2024" y="10074"/>
                </a:cubicBezTo>
                <a:cubicBezTo>
                  <a:pt x="2031" y="10055"/>
                  <a:pt x="2032" y="10047"/>
                  <a:pt x="2031" y="10047"/>
                </a:cubicBezTo>
                <a:lnTo>
                  <a:pt x="2031" y="10047"/>
                </a:lnTo>
                <a:cubicBezTo>
                  <a:pt x="2027" y="10047"/>
                  <a:pt x="2000" y="10110"/>
                  <a:pt x="2000" y="10147"/>
                </a:cubicBezTo>
                <a:cubicBezTo>
                  <a:pt x="2000" y="9976"/>
                  <a:pt x="2024" y="9830"/>
                  <a:pt x="2073" y="9659"/>
                </a:cubicBezTo>
                <a:cubicBezTo>
                  <a:pt x="2122" y="9415"/>
                  <a:pt x="2146" y="9659"/>
                  <a:pt x="2195" y="9391"/>
                </a:cubicBezTo>
                <a:cubicBezTo>
                  <a:pt x="2341" y="8805"/>
                  <a:pt x="2463" y="8220"/>
                  <a:pt x="2561" y="7683"/>
                </a:cubicBezTo>
                <a:lnTo>
                  <a:pt x="2659" y="7269"/>
                </a:lnTo>
                <a:lnTo>
                  <a:pt x="2659" y="7244"/>
                </a:lnTo>
                <a:lnTo>
                  <a:pt x="2683" y="7196"/>
                </a:lnTo>
                <a:lnTo>
                  <a:pt x="2707" y="7196"/>
                </a:lnTo>
                <a:cubicBezTo>
                  <a:pt x="2707" y="7244"/>
                  <a:pt x="2707" y="7269"/>
                  <a:pt x="2707" y="7293"/>
                </a:cubicBezTo>
                <a:cubicBezTo>
                  <a:pt x="2707" y="7281"/>
                  <a:pt x="2707" y="7275"/>
                  <a:pt x="2710" y="7275"/>
                </a:cubicBezTo>
                <a:cubicBezTo>
                  <a:pt x="2713" y="7275"/>
                  <a:pt x="2720" y="7281"/>
                  <a:pt x="2732" y="7293"/>
                </a:cubicBezTo>
                <a:cubicBezTo>
                  <a:pt x="2902" y="7513"/>
                  <a:pt x="3073" y="7757"/>
                  <a:pt x="3195" y="7927"/>
                </a:cubicBezTo>
                <a:lnTo>
                  <a:pt x="3293" y="8074"/>
                </a:lnTo>
                <a:lnTo>
                  <a:pt x="3341" y="8122"/>
                </a:lnTo>
                <a:lnTo>
                  <a:pt x="3366" y="8171"/>
                </a:lnTo>
                <a:lnTo>
                  <a:pt x="3537" y="8293"/>
                </a:lnTo>
                <a:lnTo>
                  <a:pt x="3634" y="8293"/>
                </a:lnTo>
                <a:cubicBezTo>
                  <a:pt x="4122" y="8952"/>
                  <a:pt x="3732" y="8561"/>
                  <a:pt x="4219" y="9171"/>
                </a:cubicBezTo>
                <a:cubicBezTo>
                  <a:pt x="4415" y="9317"/>
                  <a:pt x="4610" y="9513"/>
                  <a:pt x="4756" y="9708"/>
                </a:cubicBezTo>
                <a:lnTo>
                  <a:pt x="5049" y="9708"/>
                </a:lnTo>
                <a:cubicBezTo>
                  <a:pt x="5098" y="9708"/>
                  <a:pt x="5146" y="9708"/>
                  <a:pt x="5195" y="9683"/>
                </a:cubicBezTo>
                <a:cubicBezTo>
                  <a:pt x="5195" y="9683"/>
                  <a:pt x="5366" y="9683"/>
                  <a:pt x="5366" y="9708"/>
                </a:cubicBezTo>
                <a:cubicBezTo>
                  <a:pt x="5415" y="9659"/>
                  <a:pt x="5537" y="9683"/>
                  <a:pt x="5658" y="9659"/>
                </a:cubicBezTo>
                <a:lnTo>
                  <a:pt x="5878" y="9610"/>
                </a:lnTo>
                <a:cubicBezTo>
                  <a:pt x="5976" y="9610"/>
                  <a:pt x="6024" y="9610"/>
                  <a:pt x="5902" y="9635"/>
                </a:cubicBezTo>
                <a:lnTo>
                  <a:pt x="6561" y="9537"/>
                </a:lnTo>
                <a:cubicBezTo>
                  <a:pt x="6683" y="9269"/>
                  <a:pt x="6829" y="8976"/>
                  <a:pt x="6976" y="8635"/>
                </a:cubicBezTo>
                <a:cubicBezTo>
                  <a:pt x="7049" y="8488"/>
                  <a:pt x="7122" y="8317"/>
                  <a:pt x="7219" y="8147"/>
                </a:cubicBezTo>
                <a:cubicBezTo>
                  <a:pt x="7293" y="7952"/>
                  <a:pt x="7341" y="7757"/>
                  <a:pt x="7415" y="7561"/>
                </a:cubicBezTo>
                <a:lnTo>
                  <a:pt x="7536" y="7220"/>
                </a:lnTo>
                <a:cubicBezTo>
                  <a:pt x="7585" y="7098"/>
                  <a:pt x="7610" y="7000"/>
                  <a:pt x="7658" y="6878"/>
                </a:cubicBezTo>
                <a:cubicBezTo>
                  <a:pt x="7707" y="6659"/>
                  <a:pt x="7780" y="6439"/>
                  <a:pt x="7854" y="6220"/>
                </a:cubicBezTo>
                <a:cubicBezTo>
                  <a:pt x="7927" y="6000"/>
                  <a:pt x="7976" y="5805"/>
                  <a:pt x="8024" y="5610"/>
                </a:cubicBezTo>
                <a:lnTo>
                  <a:pt x="8118" y="5352"/>
                </a:lnTo>
                <a:lnTo>
                  <a:pt x="8114" y="5334"/>
                </a:lnTo>
                <a:lnTo>
                  <a:pt x="8114" y="5334"/>
                </a:lnTo>
                <a:cubicBezTo>
                  <a:pt x="8116" y="5336"/>
                  <a:pt x="8118" y="5338"/>
                  <a:pt x="8121" y="5341"/>
                </a:cubicBezTo>
                <a:lnTo>
                  <a:pt x="8121" y="5341"/>
                </a:lnTo>
                <a:cubicBezTo>
                  <a:pt x="8119" y="5328"/>
                  <a:pt x="8115" y="5316"/>
                  <a:pt x="8106" y="5303"/>
                </a:cubicBezTo>
                <a:lnTo>
                  <a:pt x="8106" y="5303"/>
                </a:lnTo>
                <a:lnTo>
                  <a:pt x="8114" y="5334"/>
                </a:lnTo>
                <a:lnTo>
                  <a:pt x="8114" y="5334"/>
                </a:lnTo>
                <a:cubicBezTo>
                  <a:pt x="8097" y="5318"/>
                  <a:pt x="8097" y="5318"/>
                  <a:pt x="8094" y="5318"/>
                </a:cubicBezTo>
                <a:cubicBezTo>
                  <a:pt x="8091" y="5318"/>
                  <a:pt x="8085" y="5318"/>
                  <a:pt x="8049" y="5293"/>
                </a:cubicBezTo>
                <a:cubicBezTo>
                  <a:pt x="8012" y="5257"/>
                  <a:pt x="8012" y="5257"/>
                  <a:pt x="8021" y="5257"/>
                </a:cubicBezTo>
                <a:cubicBezTo>
                  <a:pt x="8030" y="5257"/>
                  <a:pt x="8049" y="5257"/>
                  <a:pt x="8049" y="5220"/>
                </a:cubicBezTo>
                <a:cubicBezTo>
                  <a:pt x="8097" y="5293"/>
                  <a:pt x="8097" y="5269"/>
                  <a:pt x="8097" y="5293"/>
                </a:cubicBezTo>
                <a:cubicBezTo>
                  <a:pt x="8101" y="5296"/>
                  <a:pt x="8104" y="5300"/>
                  <a:pt x="8106" y="5303"/>
                </a:cubicBezTo>
                <a:lnTo>
                  <a:pt x="8106" y="5303"/>
                </a:lnTo>
                <a:lnTo>
                  <a:pt x="8097" y="5269"/>
                </a:lnTo>
                <a:lnTo>
                  <a:pt x="8122" y="5318"/>
                </a:lnTo>
                <a:lnTo>
                  <a:pt x="8122" y="5293"/>
                </a:lnTo>
                <a:cubicBezTo>
                  <a:pt x="8122" y="5296"/>
                  <a:pt x="8122" y="5297"/>
                  <a:pt x="8123" y="5297"/>
                </a:cubicBezTo>
                <a:cubicBezTo>
                  <a:pt x="8127" y="5297"/>
                  <a:pt x="8146" y="5217"/>
                  <a:pt x="8146" y="5196"/>
                </a:cubicBezTo>
                <a:cubicBezTo>
                  <a:pt x="8149" y="5196"/>
                  <a:pt x="8151" y="5196"/>
                  <a:pt x="8153" y="5196"/>
                </a:cubicBezTo>
                <a:lnTo>
                  <a:pt x="8153" y="5196"/>
                </a:lnTo>
                <a:cubicBezTo>
                  <a:pt x="8157" y="5186"/>
                  <a:pt x="8162" y="5177"/>
                  <a:pt x="8166" y="5168"/>
                </a:cubicBezTo>
                <a:lnTo>
                  <a:pt x="8166" y="5168"/>
                </a:lnTo>
                <a:cubicBezTo>
                  <a:pt x="8165" y="5179"/>
                  <a:pt x="8169" y="5182"/>
                  <a:pt x="8173" y="5182"/>
                </a:cubicBezTo>
                <a:cubicBezTo>
                  <a:pt x="8179" y="5182"/>
                  <a:pt x="8186" y="5177"/>
                  <a:pt x="8188" y="5177"/>
                </a:cubicBezTo>
                <a:cubicBezTo>
                  <a:pt x="8189" y="5177"/>
                  <a:pt x="8185" y="5181"/>
                  <a:pt x="8171" y="5196"/>
                </a:cubicBezTo>
                <a:cubicBezTo>
                  <a:pt x="8171" y="5196"/>
                  <a:pt x="8181" y="5228"/>
                  <a:pt x="8203" y="5228"/>
                </a:cubicBezTo>
                <a:cubicBezTo>
                  <a:pt x="8214" y="5228"/>
                  <a:pt x="8228" y="5220"/>
                  <a:pt x="8244" y="5196"/>
                </a:cubicBezTo>
                <a:lnTo>
                  <a:pt x="8244" y="5196"/>
                </a:lnTo>
                <a:cubicBezTo>
                  <a:pt x="8219" y="5244"/>
                  <a:pt x="8244" y="5293"/>
                  <a:pt x="8195" y="5293"/>
                </a:cubicBezTo>
                <a:cubicBezTo>
                  <a:pt x="8185" y="5288"/>
                  <a:pt x="8179" y="5286"/>
                  <a:pt x="8176" y="5286"/>
                </a:cubicBezTo>
                <a:cubicBezTo>
                  <a:pt x="8165" y="5286"/>
                  <a:pt x="8200" y="5318"/>
                  <a:pt x="8219" y="5318"/>
                </a:cubicBezTo>
                <a:cubicBezTo>
                  <a:pt x="8244" y="5366"/>
                  <a:pt x="8244" y="5391"/>
                  <a:pt x="8268" y="5440"/>
                </a:cubicBezTo>
                <a:lnTo>
                  <a:pt x="8293" y="5488"/>
                </a:lnTo>
                <a:lnTo>
                  <a:pt x="8293" y="5513"/>
                </a:lnTo>
                <a:lnTo>
                  <a:pt x="8317" y="5561"/>
                </a:lnTo>
                <a:cubicBezTo>
                  <a:pt x="8439" y="5757"/>
                  <a:pt x="8561" y="5952"/>
                  <a:pt x="8707" y="6122"/>
                </a:cubicBezTo>
                <a:lnTo>
                  <a:pt x="8610" y="5879"/>
                </a:lnTo>
                <a:lnTo>
                  <a:pt x="8756" y="6147"/>
                </a:lnTo>
                <a:cubicBezTo>
                  <a:pt x="8805" y="6244"/>
                  <a:pt x="8829" y="6318"/>
                  <a:pt x="8878" y="6391"/>
                </a:cubicBezTo>
                <a:cubicBezTo>
                  <a:pt x="8949" y="6486"/>
                  <a:pt x="8997" y="6604"/>
                  <a:pt x="9022" y="6746"/>
                </a:cubicBezTo>
                <a:lnTo>
                  <a:pt x="9022" y="6746"/>
                </a:lnTo>
                <a:lnTo>
                  <a:pt x="8805" y="6391"/>
                </a:lnTo>
                <a:lnTo>
                  <a:pt x="9024" y="6757"/>
                </a:lnTo>
                <a:cubicBezTo>
                  <a:pt x="9024" y="6753"/>
                  <a:pt x="9023" y="6749"/>
                  <a:pt x="9022" y="6746"/>
                </a:cubicBezTo>
                <a:lnTo>
                  <a:pt x="9022" y="6746"/>
                </a:lnTo>
                <a:lnTo>
                  <a:pt x="9268" y="7147"/>
                </a:lnTo>
                <a:cubicBezTo>
                  <a:pt x="9317" y="7269"/>
                  <a:pt x="9390" y="7366"/>
                  <a:pt x="9488" y="7464"/>
                </a:cubicBezTo>
                <a:lnTo>
                  <a:pt x="9707" y="7732"/>
                </a:lnTo>
                <a:lnTo>
                  <a:pt x="9634" y="7586"/>
                </a:lnTo>
                <a:lnTo>
                  <a:pt x="9634" y="7586"/>
                </a:lnTo>
                <a:cubicBezTo>
                  <a:pt x="9658" y="7610"/>
                  <a:pt x="9683" y="7659"/>
                  <a:pt x="9732" y="7708"/>
                </a:cubicBezTo>
                <a:lnTo>
                  <a:pt x="10146" y="7708"/>
                </a:lnTo>
                <a:cubicBezTo>
                  <a:pt x="10293" y="7708"/>
                  <a:pt x="10463" y="7708"/>
                  <a:pt x="10610" y="7732"/>
                </a:cubicBezTo>
                <a:cubicBezTo>
                  <a:pt x="10853" y="7659"/>
                  <a:pt x="11122" y="7537"/>
                  <a:pt x="11414" y="7439"/>
                </a:cubicBezTo>
                <a:cubicBezTo>
                  <a:pt x="11488" y="7269"/>
                  <a:pt x="11561" y="7122"/>
                  <a:pt x="11634" y="7000"/>
                </a:cubicBezTo>
                <a:cubicBezTo>
                  <a:pt x="11683" y="6854"/>
                  <a:pt x="11732" y="6683"/>
                  <a:pt x="11780" y="6561"/>
                </a:cubicBezTo>
                <a:cubicBezTo>
                  <a:pt x="11853" y="6391"/>
                  <a:pt x="11902" y="6196"/>
                  <a:pt x="11951" y="6000"/>
                </a:cubicBezTo>
                <a:lnTo>
                  <a:pt x="11951" y="6000"/>
                </a:lnTo>
                <a:lnTo>
                  <a:pt x="11829" y="6220"/>
                </a:lnTo>
                <a:lnTo>
                  <a:pt x="11829" y="6220"/>
                </a:lnTo>
                <a:lnTo>
                  <a:pt x="11947" y="5699"/>
                </a:lnTo>
                <a:lnTo>
                  <a:pt x="11947" y="5699"/>
                </a:lnTo>
                <a:cubicBezTo>
                  <a:pt x="11942" y="5768"/>
                  <a:pt x="12000" y="5981"/>
                  <a:pt x="11988" y="6067"/>
                </a:cubicBezTo>
                <a:lnTo>
                  <a:pt x="11988" y="6067"/>
                </a:lnTo>
                <a:cubicBezTo>
                  <a:pt x="12032" y="5952"/>
                  <a:pt x="12079" y="5814"/>
                  <a:pt x="12146" y="5635"/>
                </a:cubicBezTo>
                <a:lnTo>
                  <a:pt x="12317" y="5001"/>
                </a:lnTo>
                <a:cubicBezTo>
                  <a:pt x="12414" y="4683"/>
                  <a:pt x="12512" y="4293"/>
                  <a:pt x="12634" y="3903"/>
                </a:cubicBezTo>
                <a:cubicBezTo>
                  <a:pt x="12658" y="3781"/>
                  <a:pt x="12707" y="3659"/>
                  <a:pt x="12732" y="3513"/>
                </a:cubicBezTo>
                <a:cubicBezTo>
                  <a:pt x="12756" y="3464"/>
                  <a:pt x="12780" y="3391"/>
                  <a:pt x="12805" y="3342"/>
                </a:cubicBezTo>
                <a:cubicBezTo>
                  <a:pt x="12853" y="3244"/>
                  <a:pt x="12902" y="3123"/>
                  <a:pt x="12975" y="3049"/>
                </a:cubicBezTo>
                <a:cubicBezTo>
                  <a:pt x="13000" y="2976"/>
                  <a:pt x="13049" y="2927"/>
                  <a:pt x="13122" y="2879"/>
                </a:cubicBezTo>
                <a:lnTo>
                  <a:pt x="13122" y="2952"/>
                </a:lnTo>
                <a:lnTo>
                  <a:pt x="13122" y="3025"/>
                </a:lnTo>
                <a:cubicBezTo>
                  <a:pt x="13122" y="3049"/>
                  <a:pt x="13097" y="3123"/>
                  <a:pt x="13097" y="3123"/>
                </a:cubicBezTo>
                <a:cubicBezTo>
                  <a:pt x="13097" y="3123"/>
                  <a:pt x="13122" y="3074"/>
                  <a:pt x="13146" y="3049"/>
                </a:cubicBezTo>
                <a:cubicBezTo>
                  <a:pt x="13146" y="3049"/>
                  <a:pt x="13146" y="3049"/>
                  <a:pt x="13146" y="3074"/>
                </a:cubicBezTo>
                <a:cubicBezTo>
                  <a:pt x="13122" y="3123"/>
                  <a:pt x="13122" y="3147"/>
                  <a:pt x="13122" y="3196"/>
                </a:cubicBezTo>
                <a:cubicBezTo>
                  <a:pt x="13132" y="3176"/>
                  <a:pt x="13141" y="3141"/>
                  <a:pt x="13150" y="3099"/>
                </a:cubicBezTo>
                <a:lnTo>
                  <a:pt x="13150" y="3099"/>
                </a:lnTo>
                <a:cubicBezTo>
                  <a:pt x="13159" y="3090"/>
                  <a:pt x="13184" y="3046"/>
                  <a:pt x="13206" y="3046"/>
                </a:cubicBezTo>
                <a:cubicBezTo>
                  <a:pt x="13221" y="3046"/>
                  <a:pt x="13235" y="3064"/>
                  <a:pt x="13244" y="3123"/>
                </a:cubicBezTo>
                <a:lnTo>
                  <a:pt x="13244" y="3147"/>
                </a:lnTo>
                <a:cubicBezTo>
                  <a:pt x="13292" y="3269"/>
                  <a:pt x="13317" y="3366"/>
                  <a:pt x="13341" y="3464"/>
                </a:cubicBezTo>
                <a:lnTo>
                  <a:pt x="13390" y="3635"/>
                </a:lnTo>
                <a:cubicBezTo>
                  <a:pt x="13439" y="3757"/>
                  <a:pt x="13488" y="3903"/>
                  <a:pt x="13512" y="4025"/>
                </a:cubicBezTo>
                <a:cubicBezTo>
                  <a:pt x="13488" y="4025"/>
                  <a:pt x="13439" y="3903"/>
                  <a:pt x="13390" y="3805"/>
                </a:cubicBezTo>
                <a:lnTo>
                  <a:pt x="13390" y="3805"/>
                </a:lnTo>
                <a:cubicBezTo>
                  <a:pt x="13414" y="3879"/>
                  <a:pt x="13439" y="3976"/>
                  <a:pt x="13463" y="4074"/>
                </a:cubicBezTo>
                <a:cubicBezTo>
                  <a:pt x="13463" y="4049"/>
                  <a:pt x="13466" y="4039"/>
                  <a:pt x="13471" y="4039"/>
                </a:cubicBezTo>
                <a:cubicBezTo>
                  <a:pt x="13489" y="4039"/>
                  <a:pt x="13535" y="4197"/>
                  <a:pt x="13540" y="4197"/>
                </a:cubicBezTo>
                <a:cubicBezTo>
                  <a:pt x="13541" y="4197"/>
                  <a:pt x="13540" y="4189"/>
                  <a:pt x="13536" y="4171"/>
                </a:cubicBezTo>
                <a:lnTo>
                  <a:pt x="13536" y="4171"/>
                </a:lnTo>
                <a:cubicBezTo>
                  <a:pt x="13610" y="4269"/>
                  <a:pt x="13634" y="4366"/>
                  <a:pt x="13683" y="4488"/>
                </a:cubicBezTo>
                <a:cubicBezTo>
                  <a:pt x="13731" y="4586"/>
                  <a:pt x="13756" y="4708"/>
                  <a:pt x="13780" y="4805"/>
                </a:cubicBezTo>
                <a:cubicBezTo>
                  <a:pt x="13805" y="4927"/>
                  <a:pt x="13829" y="5025"/>
                  <a:pt x="13853" y="5147"/>
                </a:cubicBezTo>
                <a:cubicBezTo>
                  <a:pt x="13878" y="5244"/>
                  <a:pt x="13902" y="5342"/>
                  <a:pt x="13951" y="5415"/>
                </a:cubicBezTo>
                <a:cubicBezTo>
                  <a:pt x="14000" y="5415"/>
                  <a:pt x="14439" y="5537"/>
                  <a:pt x="14853" y="5683"/>
                </a:cubicBezTo>
                <a:cubicBezTo>
                  <a:pt x="15286" y="5827"/>
                  <a:pt x="15718" y="6019"/>
                  <a:pt x="15778" y="6025"/>
                </a:cubicBezTo>
                <a:lnTo>
                  <a:pt x="15778" y="6025"/>
                </a:lnTo>
                <a:cubicBezTo>
                  <a:pt x="15771" y="5975"/>
                  <a:pt x="15764" y="5925"/>
                  <a:pt x="15756" y="5879"/>
                </a:cubicBezTo>
                <a:lnTo>
                  <a:pt x="15683" y="5854"/>
                </a:lnTo>
                <a:cubicBezTo>
                  <a:pt x="15634" y="5537"/>
                  <a:pt x="15731" y="5781"/>
                  <a:pt x="15683" y="5464"/>
                </a:cubicBezTo>
                <a:cubicBezTo>
                  <a:pt x="15707" y="5464"/>
                  <a:pt x="15731" y="5513"/>
                  <a:pt x="15756" y="5610"/>
                </a:cubicBezTo>
                <a:cubicBezTo>
                  <a:pt x="15780" y="5732"/>
                  <a:pt x="15780" y="5854"/>
                  <a:pt x="15805" y="6000"/>
                </a:cubicBezTo>
                <a:cubicBezTo>
                  <a:pt x="15780" y="5757"/>
                  <a:pt x="15805" y="5513"/>
                  <a:pt x="15731" y="5415"/>
                </a:cubicBezTo>
                <a:cubicBezTo>
                  <a:pt x="15707" y="5220"/>
                  <a:pt x="15780" y="5415"/>
                  <a:pt x="15756" y="5171"/>
                </a:cubicBezTo>
                <a:cubicBezTo>
                  <a:pt x="15683" y="4976"/>
                  <a:pt x="15634" y="4781"/>
                  <a:pt x="15585" y="4561"/>
                </a:cubicBezTo>
                <a:cubicBezTo>
                  <a:pt x="15561" y="4366"/>
                  <a:pt x="15512" y="4147"/>
                  <a:pt x="15439" y="3952"/>
                </a:cubicBezTo>
                <a:cubicBezTo>
                  <a:pt x="15341" y="3781"/>
                  <a:pt x="15292" y="3610"/>
                  <a:pt x="15244" y="3415"/>
                </a:cubicBezTo>
                <a:lnTo>
                  <a:pt x="15244" y="3415"/>
                </a:lnTo>
                <a:lnTo>
                  <a:pt x="15292" y="3464"/>
                </a:lnTo>
                <a:cubicBezTo>
                  <a:pt x="15268" y="3366"/>
                  <a:pt x="15244" y="3244"/>
                  <a:pt x="15195" y="3147"/>
                </a:cubicBezTo>
                <a:cubicBezTo>
                  <a:pt x="15170" y="3074"/>
                  <a:pt x="15146" y="3001"/>
                  <a:pt x="15122" y="2927"/>
                </a:cubicBezTo>
                <a:cubicBezTo>
                  <a:pt x="15073" y="2805"/>
                  <a:pt x="15049" y="2659"/>
                  <a:pt x="15000" y="2537"/>
                </a:cubicBezTo>
                <a:lnTo>
                  <a:pt x="15000" y="2537"/>
                </a:lnTo>
                <a:cubicBezTo>
                  <a:pt x="15028" y="2622"/>
                  <a:pt x="15040" y="2706"/>
                  <a:pt x="15026" y="2706"/>
                </a:cubicBezTo>
                <a:cubicBezTo>
                  <a:pt x="15016" y="2706"/>
                  <a:pt x="14992" y="2661"/>
                  <a:pt x="14951" y="2537"/>
                </a:cubicBezTo>
                <a:cubicBezTo>
                  <a:pt x="14780" y="1952"/>
                  <a:pt x="14658" y="1562"/>
                  <a:pt x="14561" y="1074"/>
                </a:cubicBezTo>
                <a:lnTo>
                  <a:pt x="14390" y="708"/>
                </a:lnTo>
                <a:cubicBezTo>
                  <a:pt x="14390" y="684"/>
                  <a:pt x="14390" y="659"/>
                  <a:pt x="14366" y="635"/>
                </a:cubicBezTo>
                <a:lnTo>
                  <a:pt x="13951" y="464"/>
                </a:lnTo>
                <a:lnTo>
                  <a:pt x="13658" y="342"/>
                </a:lnTo>
                <a:lnTo>
                  <a:pt x="13463" y="269"/>
                </a:lnTo>
                <a:lnTo>
                  <a:pt x="13366" y="220"/>
                </a:lnTo>
                <a:cubicBezTo>
                  <a:pt x="13292" y="196"/>
                  <a:pt x="13219" y="171"/>
                  <a:pt x="13122" y="147"/>
                </a:cubicBezTo>
                <a:lnTo>
                  <a:pt x="1261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24"/>
          <p:cNvSpPr/>
          <p:nvPr/>
        </p:nvSpPr>
        <p:spPr>
          <a:xfrm>
            <a:off x="-156275" y="1024661"/>
            <a:ext cx="427453" cy="302850"/>
          </a:xfrm>
          <a:custGeom>
            <a:avLst/>
            <a:gdLst/>
            <a:ahLst/>
            <a:cxnLst/>
            <a:rect l="l" t="t" r="r" b="b"/>
            <a:pathLst>
              <a:path w="14220" h="10074" extrusionOk="0">
                <a:moveTo>
                  <a:pt x="7706" y="4422"/>
                </a:moveTo>
                <a:lnTo>
                  <a:pt x="7683" y="4512"/>
                </a:lnTo>
                <a:lnTo>
                  <a:pt x="7708" y="4439"/>
                </a:lnTo>
                <a:cubicBezTo>
                  <a:pt x="7708" y="4431"/>
                  <a:pt x="7707" y="4426"/>
                  <a:pt x="7706" y="4422"/>
                </a:cubicBezTo>
                <a:close/>
                <a:moveTo>
                  <a:pt x="1891" y="4477"/>
                </a:moveTo>
                <a:cubicBezTo>
                  <a:pt x="1895" y="4477"/>
                  <a:pt x="1899" y="4480"/>
                  <a:pt x="1903" y="4488"/>
                </a:cubicBezTo>
                <a:lnTo>
                  <a:pt x="1746" y="4711"/>
                </a:lnTo>
                <a:lnTo>
                  <a:pt x="1746" y="4711"/>
                </a:lnTo>
                <a:cubicBezTo>
                  <a:pt x="1839" y="4577"/>
                  <a:pt x="1870" y="4477"/>
                  <a:pt x="1891" y="4477"/>
                </a:cubicBezTo>
                <a:close/>
                <a:moveTo>
                  <a:pt x="14195" y="6854"/>
                </a:moveTo>
                <a:cubicBezTo>
                  <a:pt x="14194" y="6863"/>
                  <a:pt x="14194" y="6872"/>
                  <a:pt x="14193" y="6882"/>
                </a:cubicBezTo>
                <a:lnTo>
                  <a:pt x="14193" y="6882"/>
                </a:lnTo>
                <a:cubicBezTo>
                  <a:pt x="14194" y="6873"/>
                  <a:pt x="14195" y="6863"/>
                  <a:pt x="14195" y="6854"/>
                </a:cubicBezTo>
                <a:close/>
                <a:moveTo>
                  <a:pt x="10125" y="7143"/>
                </a:moveTo>
                <a:cubicBezTo>
                  <a:pt x="10124" y="7144"/>
                  <a:pt x="10123" y="7145"/>
                  <a:pt x="10122" y="7146"/>
                </a:cubicBezTo>
                <a:cubicBezTo>
                  <a:pt x="10123" y="7145"/>
                  <a:pt x="10124" y="7144"/>
                  <a:pt x="10125" y="7143"/>
                </a:cubicBezTo>
                <a:close/>
                <a:moveTo>
                  <a:pt x="4317" y="0"/>
                </a:moveTo>
                <a:cubicBezTo>
                  <a:pt x="4220" y="25"/>
                  <a:pt x="4122" y="49"/>
                  <a:pt x="4000" y="49"/>
                </a:cubicBezTo>
                <a:lnTo>
                  <a:pt x="3903" y="73"/>
                </a:lnTo>
                <a:lnTo>
                  <a:pt x="3708" y="98"/>
                </a:lnTo>
                <a:cubicBezTo>
                  <a:pt x="3561" y="98"/>
                  <a:pt x="3439" y="146"/>
                  <a:pt x="3269" y="146"/>
                </a:cubicBezTo>
                <a:lnTo>
                  <a:pt x="3171" y="268"/>
                </a:lnTo>
                <a:lnTo>
                  <a:pt x="3195" y="195"/>
                </a:lnTo>
                <a:lnTo>
                  <a:pt x="3195" y="195"/>
                </a:lnTo>
                <a:cubicBezTo>
                  <a:pt x="3025" y="415"/>
                  <a:pt x="2781" y="659"/>
                  <a:pt x="2537" y="903"/>
                </a:cubicBezTo>
                <a:lnTo>
                  <a:pt x="1976" y="1585"/>
                </a:lnTo>
                <a:lnTo>
                  <a:pt x="1732" y="1854"/>
                </a:lnTo>
                <a:lnTo>
                  <a:pt x="1488" y="2146"/>
                </a:lnTo>
                <a:lnTo>
                  <a:pt x="1049" y="2683"/>
                </a:lnTo>
                <a:cubicBezTo>
                  <a:pt x="805" y="2976"/>
                  <a:pt x="586" y="3293"/>
                  <a:pt x="391" y="3634"/>
                </a:cubicBezTo>
                <a:lnTo>
                  <a:pt x="195" y="3805"/>
                </a:lnTo>
                <a:lnTo>
                  <a:pt x="25" y="3976"/>
                </a:lnTo>
                <a:lnTo>
                  <a:pt x="0" y="4049"/>
                </a:lnTo>
                <a:cubicBezTo>
                  <a:pt x="122" y="4268"/>
                  <a:pt x="293" y="4488"/>
                  <a:pt x="488" y="4683"/>
                </a:cubicBezTo>
                <a:cubicBezTo>
                  <a:pt x="693" y="4857"/>
                  <a:pt x="939" y="4999"/>
                  <a:pt x="1193" y="4999"/>
                </a:cubicBezTo>
                <a:cubicBezTo>
                  <a:pt x="1332" y="4999"/>
                  <a:pt x="1472" y="4957"/>
                  <a:pt x="1610" y="4854"/>
                </a:cubicBezTo>
                <a:lnTo>
                  <a:pt x="1634" y="4878"/>
                </a:lnTo>
                <a:lnTo>
                  <a:pt x="1683" y="4805"/>
                </a:lnTo>
                <a:lnTo>
                  <a:pt x="1732" y="4732"/>
                </a:lnTo>
                <a:cubicBezTo>
                  <a:pt x="1785" y="4670"/>
                  <a:pt x="1809" y="4646"/>
                  <a:pt x="1817" y="4646"/>
                </a:cubicBezTo>
                <a:cubicBezTo>
                  <a:pt x="1832" y="4646"/>
                  <a:pt x="1796" y="4718"/>
                  <a:pt x="1781" y="4780"/>
                </a:cubicBezTo>
                <a:cubicBezTo>
                  <a:pt x="1830" y="4707"/>
                  <a:pt x="1878" y="4634"/>
                  <a:pt x="1927" y="4585"/>
                </a:cubicBezTo>
                <a:cubicBezTo>
                  <a:pt x="1927" y="4570"/>
                  <a:pt x="1925" y="4564"/>
                  <a:pt x="1921" y="4564"/>
                </a:cubicBezTo>
                <a:cubicBezTo>
                  <a:pt x="1912" y="4564"/>
                  <a:pt x="1895" y="4593"/>
                  <a:pt x="1878" y="4610"/>
                </a:cubicBezTo>
                <a:cubicBezTo>
                  <a:pt x="1927" y="4488"/>
                  <a:pt x="2000" y="4366"/>
                  <a:pt x="2073" y="4244"/>
                </a:cubicBezTo>
                <a:cubicBezTo>
                  <a:pt x="2138" y="4169"/>
                  <a:pt x="2160" y="4165"/>
                  <a:pt x="2178" y="4165"/>
                </a:cubicBezTo>
                <a:cubicBezTo>
                  <a:pt x="2181" y="4165"/>
                  <a:pt x="2184" y="4165"/>
                  <a:pt x="2186" y="4165"/>
                </a:cubicBezTo>
                <a:cubicBezTo>
                  <a:pt x="2208" y="4165"/>
                  <a:pt x="2232" y="4159"/>
                  <a:pt x="2317" y="4049"/>
                </a:cubicBezTo>
                <a:lnTo>
                  <a:pt x="2488" y="3805"/>
                </a:lnTo>
                <a:lnTo>
                  <a:pt x="2586" y="3683"/>
                </a:lnTo>
                <a:lnTo>
                  <a:pt x="2634" y="3610"/>
                </a:lnTo>
                <a:lnTo>
                  <a:pt x="2683" y="3585"/>
                </a:lnTo>
                <a:lnTo>
                  <a:pt x="2756" y="3561"/>
                </a:lnTo>
                <a:cubicBezTo>
                  <a:pt x="2781" y="3537"/>
                  <a:pt x="2781" y="3537"/>
                  <a:pt x="2805" y="3537"/>
                </a:cubicBezTo>
                <a:lnTo>
                  <a:pt x="2805" y="3561"/>
                </a:lnTo>
                <a:lnTo>
                  <a:pt x="2781" y="3585"/>
                </a:lnTo>
                <a:cubicBezTo>
                  <a:pt x="2789" y="3577"/>
                  <a:pt x="2792" y="3575"/>
                  <a:pt x="2793" y="3575"/>
                </a:cubicBezTo>
                <a:cubicBezTo>
                  <a:pt x="2794" y="3575"/>
                  <a:pt x="2789" y="3585"/>
                  <a:pt x="2805" y="3585"/>
                </a:cubicBezTo>
                <a:cubicBezTo>
                  <a:pt x="2805" y="3634"/>
                  <a:pt x="2756" y="3683"/>
                  <a:pt x="2756" y="3707"/>
                </a:cubicBezTo>
                <a:lnTo>
                  <a:pt x="2756" y="3707"/>
                </a:lnTo>
                <a:cubicBezTo>
                  <a:pt x="2756" y="3707"/>
                  <a:pt x="2756" y="3683"/>
                  <a:pt x="2781" y="3683"/>
                </a:cubicBezTo>
                <a:lnTo>
                  <a:pt x="2781" y="3707"/>
                </a:lnTo>
                <a:cubicBezTo>
                  <a:pt x="2756" y="3927"/>
                  <a:pt x="2756" y="4098"/>
                  <a:pt x="2756" y="4098"/>
                </a:cubicBezTo>
                <a:lnTo>
                  <a:pt x="2830" y="4146"/>
                </a:lnTo>
                <a:cubicBezTo>
                  <a:pt x="2781" y="5024"/>
                  <a:pt x="2732" y="4439"/>
                  <a:pt x="2708" y="5244"/>
                </a:cubicBezTo>
                <a:cubicBezTo>
                  <a:pt x="2732" y="5341"/>
                  <a:pt x="2732" y="5439"/>
                  <a:pt x="2732" y="5537"/>
                </a:cubicBezTo>
                <a:cubicBezTo>
                  <a:pt x="2732" y="5659"/>
                  <a:pt x="2732" y="5805"/>
                  <a:pt x="2708" y="5951"/>
                </a:cubicBezTo>
                <a:cubicBezTo>
                  <a:pt x="2805" y="6049"/>
                  <a:pt x="2927" y="6146"/>
                  <a:pt x="3000" y="6171"/>
                </a:cubicBezTo>
                <a:cubicBezTo>
                  <a:pt x="3000" y="6171"/>
                  <a:pt x="3098" y="6293"/>
                  <a:pt x="3073" y="6293"/>
                </a:cubicBezTo>
                <a:cubicBezTo>
                  <a:pt x="3147" y="6293"/>
                  <a:pt x="3220" y="6390"/>
                  <a:pt x="3317" y="6463"/>
                </a:cubicBezTo>
                <a:cubicBezTo>
                  <a:pt x="3342" y="6463"/>
                  <a:pt x="3317" y="6415"/>
                  <a:pt x="3293" y="6390"/>
                </a:cubicBezTo>
                <a:lnTo>
                  <a:pt x="3293" y="6390"/>
                </a:lnTo>
                <a:lnTo>
                  <a:pt x="3366" y="6463"/>
                </a:lnTo>
                <a:lnTo>
                  <a:pt x="3464" y="6537"/>
                </a:lnTo>
                <a:cubicBezTo>
                  <a:pt x="3511" y="6584"/>
                  <a:pt x="3528" y="6611"/>
                  <a:pt x="3514" y="6611"/>
                </a:cubicBezTo>
                <a:cubicBezTo>
                  <a:pt x="3506" y="6611"/>
                  <a:pt x="3490" y="6603"/>
                  <a:pt x="3464" y="6585"/>
                </a:cubicBezTo>
                <a:lnTo>
                  <a:pt x="3464" y="6585"/>
                </a:lnTo>
                <a:cubicBezTo>
                  <a:pt x="3537" y="6634"/>
                  <a:pt x="3634" y="6683"/>
                  <a:pt x="3756" y="6756"/>
                </a:cubicBezTo>
                <a:lnTo>
                  <a:pt x="4269" y="7122"/>
                </a:lnTo>
                <a:cubicBezTo>
                  <a:pt x="4488" y="7024"/>
                  <a:pt x="4732" y="6878"/>
                  <a:pt x="5000" y="6732"/>
                </a:cubicBezTo>
                <a:cubicBezTo>
                  <a:pt x="5293" y="6537"/>
                  <a:pt x="5586" y="6317"/>
                  <a:pt x="5854" y="6098"/>
                </a:cubicBezTo>
                <a:cubicBezTo>
                  <a:pt x="6000" y="5976"/>
                  <a:pt x="6171" y="5854"/>
                  <a:pt x="6293" y="5732"/>
                </a:cubicBezTo>
                <a:lnTo>
                  <a:pt x="6708" y="5341"/>
                </a:lnTo>
                <a:lnTo>
                  <a:pt x="7147" y="4951"/>
                </a:lnTo>
                <a:cubicBezTo>
                  <a:pt x="7268" y="4829"/>
                  <a:pt x="7390" y="4732"/>
                  <a:pt x="7512" y="4634"/>
                </a:cubicBezTo>
                <a:lnTo>
                  <a:pt x="7683" y="4488"/>
                </a:lnTo>
                <a:cubicBezTo>
                  <a:pt x="7683" y="4439"/>
                  <a:pt x="7683" y="4463"/>
                  <a:pt x="7659" y="4390"/>
                </a:cubicBezTo>
                <a:cubicBezTo>
                  <a:pt x="7647" y="4366"/>
                  <a:pt x="7653" y="4366"/>
                  <a:pt x="7662" y="4366"/>
                </a:cubicBezTo>
                <a:cubicBezTo>
                  <a:pt x="7671" y="4366"/>
                  <a:pt x="7683" y="4366"/>
                  <a:pt x="7683" y="4341"/>
                </a:cubicBezTo>
                <a:cubicBezTo>
                  <a:pt x="7683" y="4423"/>
                  <a:pt x="7700" y="4402"/>
                  <a:pt x="7706" y="4422"/>
                </a:cubicBezTo>
                <a:lnTo>
                  <a:pt x="7706" y="4422"/>
                </a:lnTo>
                <a:lnTo>
                  <a:pt x="7708" y="4415"/>
                </a:lnTo>
                <a:lnTo>
                  <a:pt x="7708" y="4463"/>
                </a:lnTo>
                <a:cubicBezTo>
                  <a:pt x="7732" y="4463"/>
                  <a:pt x="7732" y="4439"/>
                  <a:pt x="7756" y="4415"/>
                </a:cubicBezTo>
                <a:cubicBezTo>
                  <a:pt x="7781" y="4415"/>
                  <a:pt x="7756" y="4415"/>
                  <a:pt x="7756" y="4463"/>
                </a:cubicBezTo>
                <a:lnTo>
                  <a:pt x="7805" y="4463"/>
                </a:lnTo>
                <a:cubicBezTo>
                  <a:pt x="7800" y="4469"/>
                  <a:pt x="7799" y="4470"/>
                  <a:pt x="7801" y="4470"/>
                </a:cubicBezTo>
                <a:cubicBezTo>
                  <a:pt x="7807" y="4470"/>
                  <a:pt x="7835" y="4456"/>
                  <a:pt x="7858" y="4456"/>
                </a:cubicBezTo>
                <a:cubicBezTo>
                  <a:pt x="7866" y="4456"/>
                  <a:pt x="7873" y="4458"/>
                  <a:pt x="7878" y="4463"/>
                </a:cubicBezTo>
                <a:cubicBezTo>
                  <a:pt x="7878" y="4476"/>
                  <a:pt x="7872" y="4476"/>
                  <a:pt x="7869" y="4476"/>
                </a:cubicBezTo>
                <a:cubicBezTo>
                  <a:pt x="7866" y="4476"/>
                  <a:pt x="7866" y="4476"/>
                  <a:pt x="7878" y="4488"/>
                </a:cubicBezTo>
                <a:cubicBezTo>
                  <a:pt x="7878" y="4512"/>
                  <a:pt x="7878" y="4537"/>
                  <a:pt x="7878" y="4537"/>
                </a:cubicBezTo>
                <a:cubicBezTo>
                  <a:pt x="7878" y="4537"/>
                  <a:pt x="7878" y="4561"/>
                  <a:pt x="7878" y="4561"/>
                </a:cubicBezTo>
                <a:lnTo>
                  <a:pt x="7878" y="4707"/>
                </a:lnTo>
                <a:cubicBezTo>
                  <a:pt x="7878" y="4747"/>
                  <a:pt x="7878" y="4818"/>
                  <a:pt x="7904" y="4818"/>
                </a:cubicBezTo>
                <a:cubicBezTo>
                  <a:pt x="7910" y="4818"/>
                  <a:pt x="7918" y="4814"/>
                  <a:pt x="7927" y="4805"/>
                </a:cubicBezTo>
                <a:lnTo>
                  <a:pt x="7927" y="4805"/>
                </a:lnTo>
                <a:cubicBezTo>
                  <a:pt x="7890" y="4842"/>
                  <a:pt x="7838" y="5038"/>
                  <a:pt x="7816" y="5038"/>
                </a:cubicBezTo>
                <a:cubicBezTo>
                  <a:pt x="7809" y="5038"/>
                  <a:pt x="7805" y="5021"/>
                  <a:pt x="7805" y="4976"/>
                </a:cubicBezTo>
                <a:cubicBezTo>
                  <a:pt x="7781" y="5073"/>
                  <a:pt x="7781" y="5171"/>
                  <a:pt x="7756" y="5293"/>
                </a:cubicBezTo>
                <a:lnTo>
                  <a:pt x="7805" y="5146"/>
                </a:lnTo>
                <a:lnTo>
                  <a:pt x="7805" y="5146"/>
                </a:lnTo>
                <a:cubicBezTo>
                  <a:pt x="7732" y="5415"/>
                  <a:pt x="7708" y="5683"/>
                  <a:pt x="7683" y="5976"/>
                </a:cubicBezTo>
                <a:lnTo>
                  <a:pt x="7732" y="5829"/>
                </a:lnTo>
                <a:lnTo>
                  <a:pt x="7732" y="5829"/>
                </a:lnTo>
                <a:cubicBezTo>
                  <a:pt x="7732" y="6024"/>
                  <a:pt x="7683" y="6195"/>
                  <a:pt x="7586" y="6341"/>
                </a:cubicBezTo>
                <a:lnTo>
                  <a:pt x="7610" y="6098"/>
                </a:lnTo>
                <a:lnTo>
                  <a:pt x="7610" y="6098"/>
                </a:lnTo>
                <a:cubicBezTo>
                  <a:pt x="7537" y="6415"/>
                  <a:pt x="7488" y="6732"/>
                  <a:pt x="7464" y="7049"/>
                </a:cubicBezTo>
                <a:lnTo>
                  <a:pt x="7488" y="6951"/>
                </a:lnTo>
                <a:lnTo>
                  <a:pt x="7488" y="6951"/>
                </a:lnTo>
                <a:cubicBezTo>
                  <a:pt x="7488" y="7040"/>
                  <a:pt x="7470" y="7237"/>
                  <a:pt x="7445" y="7493"/>
                </a:cubicBezTo>
                <a:lnTo>
                  <a:pt x="7445" y="7493"/>
                </a:lnTo>
                <a:cubicBezTo>
                  <a:pt x="7435" y="7507"/>
                  <a:pt x="7425" y="7522"/>
                  <a:pt x="7415" y="7537"/>
                </a:cubicBezTo>
                <a:lnTo>
                  <a:pt x="7440" y="7546"/>
                </a:lnTo>
                <a:lnTo>
                  <a:pt x="7440" y="7546"/>
                </a:lnTo>
                <a:cubicBezTo>
                  <a:pt x="7425" y="7698"/>
                  <a:pt x="7408" y="7869"/>
                  <a:pt x="7390" y="8049"/>
                </a:cubicBezTo>
                <a:lnTo>
                  <a:pt x="9073" y="8683"/>
                </a:lnTo>
                <a:cubicBezTo>
                  <a:pt x="9488" y="8024"/>
                  <a:pt x="9976" y="7268"/>
                  <a:pt x="10098" y="7073"/>
                </a:cubicBezTo>
                <a:lnTo>
                  <a:pt x="10098" y="7073"/>
                </a:lnTo>
                <a:lnTo>
                  <a:pt x="9951" y="7171"/>
                </a:lnTo>
                <a:lnTo>
                  <a:pt x="9951" y="7171"/>
                </a:lnTo>
                <a:lnTo>
                  <a:pt x="10119" y="6907"/>
                </a:lnTo>
                <a:lnTo>
                  <a:pt x="10119" y="6907"/>
                </a:lnTo>
                <a:cubicBezTo>
                  <a:pt x="10103" y="6944"/>
                  <a:pt x="10142" y="7109"/>
                  <a:pt x="10125" y="7143"/>
                </a:cubicBezTo>
                <a:lnTo>
                  <a:pt x="10125" y="7143"/>
                </a:lnTo>
                <a:cubicBezTo>
                  <a:pt x="10417" y="6730"/>
                  <a:pt x="10757" y="6365"/>
                  <a:pt x="11098" y="6000"/>
                </a:cubicBezTo>
                <a:cubicBezTo>
                  <a:pt x="11220" y="5878"/>
                  <a:pt x="11342" y="5756"/>
                  <a:pt x="11464" y="5659"/>
                </a:cubicBezTo>
                <a:lnTo>
                  <a:pt x="11659" y="5488"/>
                </a:lnTo>
                <a:cubicBezTo>
                  <a:pt x="11707" y="5463"/>
                  <a:pt x="11732" y="5439"/>
                  <a:pt x="11781" y="5415"/>
                </a:cubicBezTo>
                <a:lnTo>
                  <a:pt x="11829" y="5366"/>
                </a:lnTo>
                <a:cubicBezTo>
                  <a:pt x="11903" y="5293"/>
                  <a:pt x="12000" y="5244"/>
                  <a:pt x="12098" y="5195"/>
                </a:cubicBezTo>
                <a:cubicBezTo>
                  <a:pt x="12122" y="5195"/>
                  <a:pt x="12171" y="5171"/>
                  <a:pt x="12195" y="5171"/>
                </a:cubicBezTo>
                <a:lnTo>
                  <a:pt x="12268" y="5171"/>
                </a:lnTo>
                <a:lnTo>
                  <a:pt x="12268" y="5293"/>
                </a:lnTo>
                <a:cubicBezTo>
                  <a:pt x="12244" y="5415"/>
                  <a:pt x="12195" y="5415"/>
                  <a:pt x="12195" y="5415"/>
                </a:cubicBezTo>
                <a:cubicBezTo>
                  <a:pt x="12195" y="5427"/>
                  <a:pt x="12201" y="5433"/>
                  <a:pt x="12207" y="5433"/>
                </a:cubicBezTo>
                <a:cubicBezTo>
                  <a:pt x="12214" y="5433"/>
                  <a:pt x="12220" y="5427"/>
                  <a:pt x="12220" y="5415"/>
                </a:cubicBezTo>
                <a:cubicBezTo>
                  <a:pt x="12244" y="5415"/>
                  <a:pt x="12244" y="5415"/>
                  <a:pt x="12244" y="5439"/>
                </a:cubicBezTo>
                <a:cubicBezTo>
                  <a:pt x="12244" y="5488"/>
                  <a:pt x="12195" y="5488"/>
                  <a:pt x="12195" y="5488"/>
                </a:cubicBezTo>
                <a:cubicBezTo>
                  <a:pt x="12195" y="5488"/>
                  <a:pt x="12195" y="5519"/>
                  <a:pt x="12208" y="5519"/>
                </a:cubicBezTo>
                <a:cubicBezTo>
                  <a:pt x="12211" y="5519"/>
                  <a:pt x="12215" y="5517"/>
                  <a:pt x="12220" y="5512"/>
                </a:cubicBezTo>
                <a:cubicBezTo>
                  <a:pt x="12244" y="5512"/>
                  <a:pt x="12293" y="5439"/>
                  <a:pt x="12342" y="5390"/>
                </a:cubicBezTo>
                <a:lnTo>
                  <a:pt x="12342" y="5512"/>
                </a:lnTo>
                <a:lnTo>
                  <a:pt x="12293" y="5512"/>
                </a:lnTo>
                <a:cubicBezTo>
                  <a:pt x="12293" y="5512"/>
                  <a:pt x="12317" y="5512"/>
                  <a:pt x="12366" y="5537"/>
                </a:cubicBezTo>
                <a:cubicBezTo>
                  <a:pt x="12366" y="5561"/>
                  <a:pt x="12390" y="5561"/>
                  <a:pt x="12390" y="5585"/>
                </a:cubicBezTo>
                <a:cubicBezTo>
                  <a:pt x="12390" y="5610"/>
                  <a:pt x="12390" y="5610"/>
                  <a:pt x="12390" y="5634"/>
                </a:cubicBezTo>
                <a:lnTo>
                  <a:pt x="12390" y="5707"/>
                </a:lnTo>
                <a:cubicBezTo>
                  <a:pt x="12390" y="5976"/>
                  <a:pt x="12390" y="6268"/>
                  <a:pt x="12366" y="6561"/>
                </a:cubicBezTo>
                <a:cubicBezTo>
                  <a:pt x="12366" y="6707"/>
                  <a:pt x="12342" y="6854"/>
                  <a:pt x="12342" y="7000"/>
                </a:cubicBezTo>
                <a:lnTo>
                  <a:pt x="12293" y="7439"/>
                </a:lnTo>
                <a:cubicBezTo>
                  <a:pt x="12268" y="7439"/>
                  <a:pt x="12244" y="7293"/>
                  <a:pt x="12244" y="7171"/>
                </a:cubicBezTo>
                <a:cubicBezTo>
                  <a:pt x="12244" y="7268"/>
                  <a:pt x="12244" y="7341"/>
                  <a:pt x="12220" y="7439"/>
                </a:cubicBezTo>
                <a:cubicBezTo>
                  <a:pt x="12227" y="7415"/>
                  <a:pt x="12233" y="7406"/>
                  <a:pt x="12236" y="7406"/>
                </a:cubicBezTo>
                <a:cubicBezTo>
                  <a:pt x="12252" y="7406"/>
                  <a:pt x="12231" y="7601"/>
                  <a:pt x="12238" y="7601"/>
                </a:cubicBezTo>
                <a:cubicBezTo>
                  <a:pt x="12239" y="7601"/>
                  <a:pt x="12241" y="7596"/>
                  <a:pt x="12244" y="7585"/>
                </a:cubicBezTo>
                <a:lnTo>
                  <a:pt x="12244" y="7585"/>
                </a:lnTo>
                <a:cubicBezTo>
                  <a:pt x="12317" y="8000"/>
                  <a:pt x="12171" y="8561"/>
                  <a:pt x="12220" y="8951"/>
                </a:cubicBezTo>
                <a:lnTo>
                  <a:pt x="13073" y="9415"/>
                </a:lnTo>
                <a:cubicBezTo>
                  <a:pt x="13342" y="9585"/>
                  <a:pt x="13634" y="9707"/>
                  <a:pt x="13927" y="9829"/>
                </a:cubicBezTo>
                <a:cubicBezTo>
                  <a:pt x="13927" y="9902"/>
                  <a:pt x="13927" y="10000"/>
                  <a:pt x="13902" y="10073"/>
                </a:cubicBezTo>
                <a:cubicBezTo>
                  <a:pt x="13951" y="9951"/>
                  <a:pt x="13951" y="9829"/>
                  <a:pt x="13951" y="9732"/>
                </a:cubicBezTo>
                <a:lnTo>
                  <a:pt x="13878" y="9707"/>
                </a:lnTo>
                <a:cubicBezTo>
                  <a:pt x="13878" y="9439"/>
                  <a:pt x="13927" y="9634"/>
                  <a:pt x="13927" y="9390"/>
                </a:cubicBezTo>
                <a:cubicBezTo>
                  <a:pt x="13976" y="9390"/>
                  <a:pt x="13976" y="9610"/>
                  <a:pt x="13976" y="9829"/>
                </a:cubicBezTo>
                <a:cubicBezTo>
                  <a:pt x="14000" y="9683"/>
                  <a:pt x="14000" y="9512"/>
                  <a:pt x="13976" y="9366"/>
                </a:cubicBezTo>
                <a:cubicBezTo>
                  <a:pt x="13985" y="9299"/>
                  <a:pt x="13995" y="9288"/>
                  <a:pt x="14006" y="9288"/>
                </a:cubicBezTo>
                <a:cubicBezTo>
                  <a:pt x="14011" y="9288"/>
                  <a:pt x="14016" y="9290"/>
                  <a:pt x="14022" y="9290"/>
                </a:cubicBezTo>
                <a:cubicBezTo>
                  <a:pt x="14036" y="9290"/>
                  <a:pt x="14052" y="9278"/>
                  <a:pt x="14073" y="9195"/>
                </a:cubicBezTo>
                <a:cubicBezTo>
                  <a:pt x="14049" y="9000"/>
                  <a:pt x="14049" y="8829"/>
                  <a:pt x="14073" y="8634"/>
                </a:cubicBezTo>
                <a:cubicBezTo>
                  <a:pt x="14146" y="8195"/>
                  <a:pt x="14049" y="7951"/>
                  <a:pt x="14122" y="7537"/>
                </a:cubicBezTo>
                <a:lnTo>
                  <a:pt x="14122" y="7537"/>
                </a:lnTo>
                <a:lnTo>
                  <a:pt x="14122" y="7585"/>
                </a:lnTo>
                <a:cubicBezTo>
                  <a:pt x="14169" y="7444"/>
                  <a:pt x="14171" y="7165"/>
                  <a:pt x="14193" y="6882"/>
                </a:cubicBezTo>
                <a:lnTo>
                  <a:pt x="14193" y="6882"/>
                </a:lnTo>
                <a:cubicBezTo>
                  <a:pt x="14188" y="6910"/>
                  <a:pt x="14177" y="6934"/>
                  <a:pt x="14167" y="6934"/>
                </a:cubicBezTo>
                <a:cubicBezTo>
                  <a:pt x="14156" y="6934"/>
                  <a:pt x="14146" y="6906"/>
                  <a:pt x="14146" y="6829"/>
                </a:cubicBezTo>
                <a:cubicBezTo>
                  <a:pt x="14195" y="6537"/>
                  <a:pt x="14171" y="6293"/>
                  <a:pt x="14220" y="6073"/>
                </a:cubicBezTo>
                <a:lnTo>
                  <a:pt x="14171" y="5829"/>
                </a:lnTo>
                <a:lnTo>
                  <a:pt x="14171" y="5561"/>
                </a:lnTo>
                <a:cubicBezTo>
                  <a:pt x="14171" y="5366"/>
                  <a:pt x="14171" y="5195"/>
                  <a:pt x="14146" y="5024"/>
                </a:cubicBezTo>
                <a:cubicBezTo>
                  <a:pt x="14098" y="4634"/>
                  <a:pt x="14049" y="4171"/>
                  <a:pt x="13976" y="3659"/>
                </a:cubicBezTo>
                <a:lnTo>
                  <a:pt x="13317" y="3244"/>
                </a:lnTo>
                <a:cubicBezTo>
                  <a:pt x="13220" y="3171"/>
                  <a:pt x="13098" y="3122"/>
                  <a:pt x="12976" y="3049"/>
                </a:cubicBezTo>
                <a:lnTo>
                  <a:pt x="12537" y="2829"/>
                </a:lnTo>
                <a:cubicBezTo>
                  <a:pt x="12244" y="2927"/>
                  <a:pt x="11976" y="3073"/>
                  <a:pt x="11683" y="3195"/>
                </a:cubicBezTo>
                <a:cubicBezTo>
                  <a:pt x="11537" y="3268"/>
                  <a:pt x="11390" y="3341"/>
                  <a:pt x="11268" y="3439"/>
                </a:cubicBezTo>
                <a:lnTo>
                  <a:pt x="11049" y="3561"/>
                </a:lnTo>
                <a:cubicBezTo>
                  <a:pt x="10976" y="3585"/>
                  <a:pt x="10903" y="3659"/>
                  <a:pt x="10829" y="3683"/>
                </a:cubicBezTo>
                <a:lnTo>
                  <a:pt x="10610" y="3829"/>
                </a:lnTo>
                <a:lnTo>
                  <a:pt x="10488" y="3951"/>
                </a:lnTo>
                <a:lnTo>
                  <a:pt x="10244" y="4122"/>
                </a:lnTo>
                <a:cubicBezTo>
                  <a:pt x="10098" y="4268"/>
                  <a:pt x="9951" y="4390"/>
                  <a:pt x="9829" y="4512"/>
                </a:cubicBezTo>
                <a:cubicBezTo>
                  <a:pt x="9812" y="4530"/>
                  <a:pt x="9794" y="4548"/>
                  <a:pt x="9776" y="4565"/>
                </a:cubicBezTo>
                <a:lnTo>
                  <a:pt x="9776" y="4565"/>
                </a:lnTo>
                <a:cubicBezTo>
                  <a:pt x="9804" y="4117"/>
                  <a:pt x="9797" y="3672"/>
                  <a:pt x="9756" y="3244"/>
                </a:cubicBezTo>
                <a:cubicBezTo>
                  <a:pt x="9781" y="3122"/>
                  <a:pt x="9781" y="3000"/>
                  <a:pt x="9756" y="2878"/>
                </a:cubicBezTo>
                <a:cubicBezTo>
                  <a:pt x="9756" y="2756"/>
                  <a:pt x="9732" y="2634"/>
                  <a:pt x="9707" y="2512"/>
                </a:cubicBezTo>
                <a:lnTo>
                  <a:pt x="9317" y="2171"/>
                </a:lnTo>
                <a:lnTo>
                  <a:pt x="9317" y="2171"/>
                </a:lnTo>
                <a:cubicBezTo>
                  <a:pt x="9366" y="2244"/>
                  <a:pt x="9390" y="2268"/>
                  <a:pt x="9366" y="2268"/>
                </a:cubicBezTo>
                <a:cubicBezTo>
                  <a:pt x="9342" y="2268"/>
                  <a:pt x="9317" y="2244"/>
                  <a:pt x="9268" y="2220"/>
                </a:cubicBezTo>
                <a:lnTo>
                  <a:pt x="9098" y="2049"/>
                </a:lnTo>
                <a:cubicBezTo>
                  <a:pt x="8927" y="1976"/>
                  <a:pt x="8927" y="2000"/>
                  <a:pt x="8903" y="1976"/>
                </a:cubicBezTo>
                <a:cubicBezTo>
                  <a:pt x="8878" y="1976"/>
                  <a:pt x="8854" y="1976"/>
                  <a:pt x="8805" y="1951"/>
                </a:cubicBezTo>
                <a:lnTo>
                  <a:pt x="8683" y="1927"/>
                </a:lnTo>
                <a:lnTo>
                  <a:pt x="8464" y="1829"/>
                </a:lnTo>
                <a:lnTo>
                  <a:pt x="8366" y="1805"/>
                </a:lnTo>
                <a:cubicBezTo>
                  <a:pt x="8220" y="1854"/>
                  <a:pt x="8049" y="1927"/>
                  <a:pt x="7829" y="2000"/>
                </a:cubicBezTo>
                <a:lnTo>
                  <a:pt x="7683" y="2073"/>
                </a:lnTo>
                <a:lnTo>
                  <a:pt x="7488" y="2171"/>
                </a:lnTo>
                <a:lnTo>
                  <a:pt x="7122" y="2366"/>
                </a:lnTo>
                <a:cubicBezTo>
                  <a:pt x="6878" y="2537"/>
                  <a:pt x="6586" y="2707"/>
                  <a:pt x="6342" y="2927"/>
                </a:cubicBezTo>
                <a:cubicBezTo>
                  <a:pt x="6171" y="3073"/>
                  <a:pt x="6000" y="3220"/>
                  <a:pt x="5829" y="3366"/>
                </a:cubicBezTo>
                <a:lnTo>
                  <a:pt x="5342" y="3805"/>
                </a:lnTo>
                <a:cubicBezTo>
                  <a:pt x="5220" y="3902"/>
                  <a:pt x="5244" y="3902"/>
                  <a:pt x="5195" y="3927"/>
                </a:cubicBezTo>
                <a:lnTo>
                  <a:pt x="5147" y="3976"/>
                </a:lnTo>
                <a:cubicBezTo>
                  <a:pt x="5073" y="4049"/>
                  <a:pt x="5000" y="4098"/>
                  <a:pt x="4927" y="4122"/>
                </a:cubicBezTo>
                <a:cubicBezTo>
                  <a:pt x="4903" y="4146"/>
                  <a:pt x="4854" y="4171"/>
                  <a:pt x="4805" y="4171"/>
                </a:cubicBezTo>
                <a:lnTo>
                  <a:pt x="4781" y="4195"/>
                </a:lnTo>
                <a:cubicBezTo>
                  <a:pt x="4781" y="4171"/>
                  <a:pt x="4781" y="4146"/>
                  <a:pt x="4781" y="4122"/>
                </a:cubicBezTo>
                <a:cubicBezTo>
                  <a:pt x="4781" y="4098"/>
                  <a:pt x="4781" y="4049"/>
                  <a:pt x="4781" y="4000"/>
                </a:cubicBezTo>
                <a:lnTo>
                  <a:pt x="4781" y="3976"/>
                </a:lnTo>
                <a:cubicBezTo>
                  <a:pt x="4781" y="3951"/>
                  <a:pt x="4781" y="3927"/>
                  <a:pt x="4781" y="3902"/>
                </a:cubicBezTo>
                <a:lnTo>
                  <a:pt x="4781" y="3756"/>
                </a:lnTo>
                <a:cubicBezTo>
                  <a:pt x="4781" y="3512"/>
                  <a:pt x="4830" y="3293"/>
                  <a:pt x="4830" y="3049"/>
                </a:cubicBezTo>
                <a:cubicBezTo>
                  <a:pt x="4854" y="2805"/>
                  <a:pt x="4878" y="2537"/>
                  <a:pt x="4903" y="2293"/>
                </a:cubicBezTo>
                <a:cubicBezTo>
                  <a:pt x="4951" y="1781"/>
                  <a:pt x="4976" y="1293"/>
                  <a:pt x="5025" y="829"/>
                </a:cubicBezTo>
                <a:lnTo>
                  <a:pt x="4781" y="610"/>
                </a:lnTo>
                <a:lnTo>
                  <a:pt x="4756" y="585"/>
                </a:lnTo>
                <a:lnTo>
                  <a:pt x="4756" y="561"/>
                </a:lnTo>
                <a:lnTo>
                  <a:pt x="4732" y="537"/>
                </a:lnTo>
                <a:lnTo>
                  <a:pt x="4683" y="464"/>
                </a:lnTo>
                <a:lnTo>
                  <a:pt x="4561" y="342"/>
                </a:lnTo>
                <a:lnTo>
                  <a:pt x="4561" y="342"/>
                </a:lnTo>
                <a:cubicBezTo>
                  <a:pt x="4391" y="195"/>
                  <a:pt x="4439" y="146"/>
                  <a:pt x="4342" y="49"/>
                </a:cubicBezTo>
                <a:lnTo>
                  <a:pt x="431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24"/>
          <p:cNvSpPr/>
          <p:nvPr/>
        </p:nvSpPr>
        <p:spPr>
          <a:xfrm>
            <a:off x="164121" y="597209"/>
            <a:ext cx="493435" cy="333634"/>
          </a:xfrm>
          <a:custGeom>
            <a:avLst/>
            <a:gdLst/>
            <a:ahLst/>
            <a:cxnLst/>
            <a:rect l="l" t="t" r="r" b="b"/>
            <a:pathLst>
              <a:path w="16415" h="11098" extrusionOk="0">
                <a:moveTo>
                  <a:pt x="14537" y="2268"/>
                </a:moveTo>
                <a:cubicBezTo>
                  <a:pt x="14546" y="2287"/>
                  <a:pt x="14555" y="2306"/>
                  <a:pt x="14564" y="2325"/>
                </a:cubicBezTo>
                <a:lnTo>
                  <a:pt x="14564" y="2325"/>
                </a:lnTo>
                <a:cubicBezTo>
                  <a:pt x="14559" y="2307"/>
                  <a:pt x="14549" y="2287"/>
                  <a:pt x="14537" y="2268"/>
                </a:cubicBezTo>
                <a:close/>
                <a:moveTo>
                  <a:pt x="11890" y="6000"/>
                </a:moveTo>
                <a:lnTo>
                  <a:pt x="11890" y="6000"/>
                </a:lnTo>
                <a:cubicBezTo>
                  <a:pt x="11886" y="6017"/>
                  <a:pt x="11882" y="6034"/>
                  <a:pt x="11878" y="6049"/>
                </a:cubicBezTo>
                <a:cubicBezTo>
                  <a:pt x="11887" y="6040"/>
                  <a:pt x="11891" y="6022"/>
                  <a:pt x="11890" y="6000"/>
                </a:cubicBezTo>
                <a:close/>
                <a:moveTo>
                  <a:pt x="6388" y="9388"/>
                </a:moveTo>
                <a:lnTo>
                  <a:pt x="6388" y="9388"/>
                </a:lnTo>
                <a:cubicBezTo>
                  <a:pt x="6383" y="9395"/>
                  <a:pt x="6380" y="9400"/>
                  <a:pt x="6381" y="9400"/>
                </a:cubicBezTo>
                <a:cubicBezTo>
                  <a:pt x="6381" y="9400"/>
                  <a:pt x="6384" y="9397"/>
                  <a:pt x="6391" y="9390"/>
                </a:cubicBezTo>
                <a:cubicBezTo>
                  <a:pt x="6391" y="9390"/>
                  <a:pt x="6390" y="9389"/>
                  <a:pt x="6388" y="9388"/>
                </a:cubicBezTo>
                <a:close/>
                <a:moveTo>
                  <a:pt x="13000" y="0"/>
                </a:moveTo>
                <a:lnTo>
                  <a:pt x="12171" y="49"/>
                </a:lnTo>
                <a:cubicBezTo>
                  <a:pt x="12074" y="49"/>
                  <a:pt x="12000" y="73"/>
                  <a:pt x="11903" y="73"/>
                </a:cubicBezTo>
                <a:lnTo>
                  <a:pt x="11659" y="146"/>
                </a:lnTo>
                <a:lnTo>
                  <a:pt x="11391" y="220"/>
                </a:lnTo>
                <a:lnTo>
                  <a:pt x="11000" y="293"/>
                </a:lnTo>
                <a:cubicBezTo>
                  <a:pt x="10952" y="439"/>
                  <a:pt x="10903" y="610"/>
                  <a:pt x="10878" y="756"/>
                </a:cubicBezTo>
                <a:cubicBezTo>
                  <a:pt x="10830" y="902"/>
                  <a:pt x="10781" y="1073"/>
                  <a:pt x="10757" y="1219"/>
                </a:cubicBezTo>
                <a:cubicBezTo>
                  <a:pt x="10708" y="1561"/>
                  <a:pt x="10635" y="1878"/>
                  <a:pt x="10586" y="2219"/>
                </a:cubicBezTo>
                <a:cubicBezTo>
                  <a:pt x="10561" y="2366"/>
                  <a:pt x="10513" y="2537"/>
                  <a:pt x="10488" y="2707"/>
                </a:cubicBezTo>
                <a:cubicBezTo>
                  <a:pt x="10464" y="2854"/>
                  <a:pt x="10439" y="3024"/>
                  <a:pt x="10439" y="3195"/>
                </a:cubicBezTo>
                <a:cubicBezTo>
                  <a:pt x="10415" y="3341"/>
                  <a:pt x="10391" y="3561"/>
                  <a:pt x="10366" y="3732"/>
                </a:cubicBezTo>
                <a:cubicBezTo>
                  <a:pt x="10318" y="4024"/>
                  <a:pt x="10293" y="4341"/>
                  <a:pt x="10269" y="4585"/>
                </a:cubicBezTo>
                <a:cubicBezTo>
                  <a:pt x="10269" y="4707"/>
                  <a:pt x="10220" y="4829"/>
                  <a:pt x="10220" y="4927"/>
                </a:cubicBezTo>
                <a:cubicBezTo>
                  <a:pt x="10220" y="4975"/>
                  <a:pt x="10220" y="5000"/>
                  <a:pt x="10196" y="5049"/>
                </a:cubicBezTo>
                <a:cubicBezTo>
                  <a:pt x="10196" y="5097"/>
                  <a:pt x="10171" y="5146"/>
                  <a:pt x="10171" y="5195"/>
                </a:cubicBezTo>
                <a:cubicBezTo>
                  <a:pt x="10171" y="5244"/>
                  <a:pt x="10147" y="5293"/>
                  <a:pt x="10147" y="5317"/>
                </a:cubicBezTo>
                <a:cubicBezTo>
                  <a:pt x="10122" y="5293"/>
                  <a:pt x="10074" y="5268"/>
                  <a:pt x="10049" y="5244"/>
                </a:cubicBezTo>
                <a:lnTo>
                  <a:pt x="9927" y="5146"/>
                </a:lnTo>
                <a:lnTo>
                  <a:pt x="9171" y="4366"/>
                </a:lnTo>
                <a:cubicBezTo>
                  <a:pt x="8927" y="4097"/>
                  <a:pt x="8683" y="3854"/>
                  <a:pt x="8440" y="3634"/>
                </a:cubicBezTo>
                <a:lnTo>
                  <a:pt x="8074" y="3268"/>
                </a:lnTo>
                <a:cubicBezTo>
                  <a:pt x="7879" y="3097"/>
                  <a:pt x="7683" y="2902"/>
                  <a:pt x="7513" y="2780"/>
                </a:cubicBezTo>
                <a:cubicBezTo>
                  <a:pt x="7269" y="2537"/>
                  <a:pt x="6952" y="2268"/>
                  <a:pt x="6635" y="2024"/>
                </a:cubicBezTo>
                <a:cubicBezTo>
                  <a:pt x="6562" y="2024"/>
                  <a:pt x="6513" y="2024"/>
                  <a:pt x="6464" y="2049"/>
                </a:cubicBezTo>
                <a:lnTo>
                  <a:pt x="6318" y="2049"/>
                </a:lnTo>
                <a:cubicBezTo>
                  <a:pt x="6488" y="2049"/>
                  <a:pt x="6440" y="2098"/>
                  <a:pt x="6318" y="2122"/>
                </a:cubicBezTo>
                <a:cubicBezTo>
                  <a:pt x="5708" y="2195"/>
                  <a:pt x="5927" y="2171"/>
                  <a:pt x="5805" y="2195"/>
                </a:cubicBezTo>
                <a:cubicBezTo>
                  <a:pt x="5805" y="2195"/>
                  <a:pt x="5757" y="2219"/>
                  <a:pt x="5708" y="2268"/>
                </a:cubicBezTo>
                <a:lnTo>
                  <a:pt x="5488" y="2390"/>
                </a:lnTo>
                <a:cubicBezTo>
                  <a:pt x="5366" y="2439"/>
                  <a:pt x="5269" y="2512"/>
                  <a:pt x="5074" y="2610"/>
                </a:cubicBezTo>
                <a:cubicBezTo>
                  <a:pt x="5025" y="2805"/>
                  <a:pt x="4952" y="2976"/>
                  <a:pt x="4903" y="3219"/>
                </a:cubicBezTo>
                <a:cubicBezTo>
                  <a:pt x="4879" y="3341"/>
                  <a:pt x="4830" y="3463"/>
                  <a:pt x="4805" y="3585"/>
                </a:cubicBezTo>
                <a:cubicBezTo>
                  <a:pt x="4757" y="3707"/>
                  <a:pt x="4732" y="3829"/>
                  <a:pt x="4708" y="3976"/>
                </a:cubicBezTo>
                <a:cubicBezTo>
                  <a:pt x="4683" y="4097"/>
                  <a:pt x="4659" y="4244"/>
                  <a:pt x="4635" y="4390"/>
                </a:cubicBezTo>
                <a:cubicBezTo>
                  <a:pt x="4635" y="4463"/>
                  <a:pt x="4610" y="4536"/>
                  <a:pt x="4610" y="4610"/>
                </a:cubicBezTo>
                <a:cubicBezTo>
                  <a:pt x="4610" y="4658"/>
                  <a:pt x="4610" y="4707"/>
                  <a:pt x="4586" y="4756"/>
                </a:cubicBezTo>
                <a:cubicBezTo>
                  <a:pt x="4562" y="4951"/>
                  <a:pt x="4562" y="5146"/>
                  <a:pt x="4537" y="5341"/>
                </a:cubicBezTo>
                <a:cubicBezTo>
                  <a:pt x="4513" y="5732"/>
                  <a:pt x="4513" y="6146"/>
                  <a:pt x="4537" y="6536"/>
                </a:cubicBezTo>
                <a:lnTo>
                  <a:pt x="4537" y="6683"/>
                </a:lnTo>
                <a:lnTo>
                  <a:pt x="4537" y="6805"/>
                </a:lnTo>
                <a:cubicBezTo>
                  <a:pt x="4537" y="6829"/>
                  <a:pt x="4537" y="6878"/>
                  <a:pt x="4537" y="6902"/>
                </a:cubicBezTo>
                <a:cubicBezTo>
                  <a:pt x="4562" y="6975"/>
                  <a:pt x="4562" y="7049"/>
                  <a:pt x="4586" y="7122"/>
                </a:cubicBezTo>
                <a:lnTo>
                  <a:pt x="4635" y="7195"/>
                </a:lnTo>
                <a:lnTo>
                  <a:pt x="4659" y="7219"/>
                </a:lnTo>
                <a:cubicBezTo>
                  <a:pt x="4647" y="7232"/>
                  <a:pt x="4635" y="7238"/>
                  <a:pt x="4623" y="7238"/>
                </a:cubicBezTo>
                <a:cubicBezTo>
                  <a:pt x="4610" y="7238"/>
                  <a:pt x="4598" y="7232"/>
                  <a:pt x="4586" y="7219"/>
                </a:cubicBezTo>
                <a:cubicBezTo>
                  <a:pt x="4537" y="7219"/>
                  <a:pt x="4488" y="7195"/>
                  <a:pt x="4440" y="7171"/>
                </a:cubicBezTo>
                <a:lnTo>
                  <a:pt x="4415" y="7171"/>
                </a:lnTo>
                <a:lnTo>
                  <a:pt x="4415" y="7146"/>
                </a:lnTo>
                <a:cubicBezTo>
                  <a:pt x="4366" y="7146"/>
                  <a:pt x="4318" y="7097"/>
                  <a:pt x="4269" y="7073"/>
                </a:cubicBezTo>
                <a:cubicBezTo>
                  <a:pt x="4244" y="7049"/>
                  <a:pt x="4196" y="7024"/>
                  <a:pt x="4171" y="7000"/>
                </a:cubicBezTo>
                <a:lnTo>
                  <a:pt x="4098" y="6951"/>
                </a:lnTo>
                <a:lnTo>
                  <a:pt x="4049" y="6902"/>
                </a:lnTo>
                <a:lnTo>
                  <a:pt x="3927" y="6805"/>
                </a:lnTo>
                <a:cubicBezTo>
                  <a:pt x="3757" y="6683"/>
                  <a:pt x="3610" y="6536"/>
                  <a:pt x="3440" y="6414"/>
                </a:cubicBezTo>
                <a:lnTo>
                  <a:pt x="2684" y="5805"/>
                </a:lnTo>
                <a:lnTo>
                  <a:pt x="2025" y="5244"/>
                </a:lnTo>
                <a:cubicBezTo>
                  <a:pt x="1830" y="5097"/>
                  <a:pt x="1684" y="5000"/>
                  <a:pt x="1586" y="4902"/>
                </a:cubicBezTo>
                <a:lnTo>
                  <a:pt x="1586" y="4902"/>
                </a:lnTo>
                <a:lnTo>
                  <a:pt x="1684" y="5000"/>
                </a:lnTo>
                <a:lnTo>
                  <a:pt x="1684" y="5000"/>
                </a:lnTo>
                <a:lnTo>
                  <a:pt x="1586" y="4927"/>
                </a:lnTo>
                <a:cubicBezTo>
                  <a:pt x="1366" y="5000"/>
                  <a:pt x="1147" y="5000"/>
                  <a:pt x="927" y="5000"/>
                </a:cubicBezTo>
                <a:cubicBezTo>
                  <a:pt x="976" y="5049"/>
                  <a:pt x="806" y="5097"/>
                  <a:pt x="659" y="5097"/>
                </a:cubicBezTo>
                <a:lnTo>
                  <a:pt x="635" y="5097"/>
                </a:lnTo>
                <a:lnTo>
                  <a:pt x="586" y="5122"/>
                </a:lnTo>
                <a:cubicBezTo>
                  <a:pt x="537" y="5195"/>
                  <a:pt x="464" y="5268"/>
                  <a:pt x="367" y="5390"/>
                </a:cubicBezTo>
                <a:lnTo>
                  <a:pt x="318" y="5463"/>
                </a:lnTo>
                <a:cubicBezTo>
                  <a:pt x="269" y="5512"/>
                  <a:pt x="245" y="5536"/>
                  <a:pt x="220" y="5585"/>
                </a:cubicBezTo>
                <a:lnTo>
                  <a:pt x="49" y="5780"/>
                </a:lnTo>
                <a:lnTo>
                  <a:pt x="49" y="6073"/>
                </a:lnTo>
                <a:lnTo>
                  <a:pt x="1" y="6024"/>
                </a:lnTo>
                <a:lnTo>
                  <a:pt x="1" y="6024"/>
                </a:lnTo>
                <a:cubicBezTo>
                  <a:pt x="25" y="6317"/>
                  <a:pt x="74" y="6707"/>
                  <a:pt x="74" y="7073"/>
                </a:cubicBezTo>
                <a:cubicBezTo>
                  <a:pt x="74" y="7244"/>
                  <a:pt x="98" y="7414"/>
                  <a:pt x="123" y="7610"/>
                </a:cubicBezTo>
                <a:cubicBezTo>
                  <a:pt x="147" y="7756"/>
                  <a:pt x="171" y="7902"/>
                  <a:pt x="196" y="8000"/>
                </a:cubicBezTo>
                <a:cubicBezTo>
                  <a:pt x="196" y="8122"/>
                  <a:pt x="220" y="8244"/>
                  <a:pt x="245" y="8390"/>
                </a:cubicBezTo>
                <a:cubicBezTo>
                  <a:pt x="245" y="8439"/>
                  <a:pt x="245" y="8488"/>
                  <a:pt x="269" y="8536"/>
                </a:cubicBezTo>
                <a:cubicBezTo>
                  <a:pt x="269" y="8585"/>
                  <a:pt x="269" y="8610"/>
                  <a:pt x="293" y="8658"/>
                </a:cubicBezTo>
                <a:cubicBezTo>
                  <a:pt x="318" y="8853"/>
                  <a:pt x="367" y="9049"/>
                  <a:pt x="391" y="9268"/>
                </a:cubicBezTo>
                <a:cubicBezTo>
                  <a:pt x="440" y="9463"/>
                  <a:pt x="513" y="9683"/>
                  <a:pt x="562" y="9878"/>
                </a:cubicBezTo>
                <a:cubicBezTo>
                  <a:pt x="635" y="10073"/>
                  <a:pt x="708" y="10268"/>
                  <a:pt x="806" y="10488"/>
                </a:cubicBezTo>
                <a:lnTo>
                  <a:pt x="806" y="10561"/>
                </a:lnTo>
                <a:cubicBezTo>
                  <a:pt x="806" y="10609"/>
                  <a:pt x="806" y="10683"/>
                  <a:pt x="830" y="10756"/>
                </a:cubicBezTo>
                <a:lnTo>
                  <a:pt x="903" y="11024"/>
                </a:lnTo>
                <a:lnTo>
                  <a:pt x="952" y="11097"/>
                </a:lnTo>
                <a:lnTo>
                  <a:pt x="1220" y="11097"/>
                </a:lnTo>
                <a:cubicBezTo>
                  <a:pt x="1391" y="11097"/>
                  <a:pt x="1586" y="11073"/>
                  <a:pt x="1781" y="11024"/>
                </a:cubicBezTo>
                <a:cubicBezTo>
                  <a:pt x="2171" y="10902"/>
                  <a:pt x="2537" y="10609"/>
                  <a:pt x="2488" y="10146"/>
                </a:cubicBezTo>
                <a:lnTo>
                  <a:pt x="2537" y="10146"/>
                </a:lnTo>
                <a:cubicBezTo>
                  <a:pt x="2537" y="10146"/>
                  <a:pt x="2464" y="10000"/>
                  <a:pt x="2464" y="10000"/>
                </a:cubicBezTo>
                <a:cubicBezTo>
                  <a:pt x="2415" y="9780"/>
                  <a:pt x="2318" y="9683"/>
                  <a:pt x="2366" y="9683"/>
                </a:cubicBezTo>
                <a:lnTo>
                  <a:pt x="2464" y="9975"/>
                </a:lnTo>
                <a:cubicBezTo>
                  <a:pt x="2445" y="9889"/>
                  <a:pt x="2441" y="9859"/>
                  <a:pt x="2447" y="9859"/>
                </a:cubicBezTo>
                <a:cubicBezTo>
                  <a:pt x="2457" y="9859"/>
                  <a:pt x="2493" y="9931"/>
                  <a:pt x="2537" y="9975"/>
                </a:cubicBezTo>
                <a:cubicBezTo>
                  <a:pt x="2488" y="9878"/>
                  <a:pt x="2488" y="9805"/>
                  <a:pt x="2464" y="9731"/>
                </a:cubicBezTo>
                <a:cubicBezTo>
                  <a:pt x="2458" y="9720"/>
                  <a:pt x="2455" y="9715"/>
                  <a:pt x="2454" y="9715"/>
                </a:cubicBezTo>
                <a:cubicBezTo>
                  <a:pt x="2450" y="9715"/>
                  <a:pt x="2464" y="9767"/>
                  <a:pt x="2464" y="9805"/>
                </a:cubicBezTo>
                <a:cubicBezTo>
                  <a:pt x="2391" y="9683"/>
                  <a:pt x="2318" y="9536"/>
                  <a:pt x="2269" y="9414"/>
                </a:cubicBezTo>
                <a:cubicBezTo>
                  <a:pt x="2220" y="9195"/>
                  <a:pt x="2342" y="9366"/>
                  <a:pt x="2269" y="9097"/>
                </a:cubicBezTo>
                <a:cubicBezTo>
                  <a:pt x="2220" y="8878"/>
                  <a:pt x="2171" y="8683"/>
                  <a:pt x="2123" y="8463"/>
                </a:cubicBezTo>
                <a:lnTo>
                  <a:pt x="2049" y="8122"/>
                </a:lnTo>
                <a:lnTo>
                  <a:pt x="2049" y="8049"/>
                </a:lnTo>
                <a:lnTo>
                  <a:pt x="2049" y="8024"/>
                </a:lnTo>
                <a:cubicBezTo>
                  <a:pt x="2049" y="7975"/>
                  <a:pt x="2049" y="7951"/>
                  <a:pt x="2074" y="7927"/>
                </a:cubicBezTo>
                <a:lnTo>
                  <a:pt x="2074" y="7878"/>
                </a:lnTo>
                <a:lnTo>
                  <a:pt x="2098" y="7878"/>
                </a:lnTo>
                <a:cubicBezTo>
                  <a:pt x="2123" y="7902"/>
                  <a:pt x="2098" y="7902"/>
                  <a:pt x="2123" y="7927"/>
                </a:cubicBezTo>
                <a:lnTo>
                  <a:pt x="2147" y="7927"/>
                </a:lnTo>
                <a:cubicBezTo>
                  <a:pt x="2147" y="7943"/>
                  <a:pt x="2147" y="7959"/>
                  <a:pt x="2147" y="7975"/>
                </a:cubicBezTo>
                <a:lnTo>
                  <a:pt x="2220" y="8049"/>
                </a:lnTo>
                <a:lnTo>
                  <a:pt x="2586" y="8317"/>
                </a:lnTo>
                <a:cubicBezTo>
                  <a:pt x="2635" y="8366"/>
                  <a:pt x="2708" y="8414"/>
                  <a:pt x="2781" y="8463"/>
                </a:cubicBezTo>
                <a:cubicBezTo>
                  <a:pt x="2830" y="8512"/>
                  <a:pt x="2879" y="8536"/>
                  <a:pt x="3001" y="8634"/>
                </a:cubicBezTo>
                <a:lnTo>
                  <a:pt x="3635" y="9073"/>
                </a:lnTo>
                <a:cubicBezTo>
                  <a:pt x="4025" y="9317"/>
                  <a:pt x="4293" y="9463"/>
                  <a:pt x="4293" y="9463"/>
                </a:cubicBezTo>
                <a:lnTo>
                  <a:pt x="4342" y="9390"/>
                </a:lnTo>
                <a:cubicBezTo>
                  <a:pt x="4513" y="9463"/>
                  <a:pt x="4659" y="9561"/>
                  <a:pt x="4805" y="9683"/>
                </a:cubicBezTo>
                <a:cubicBezTo>
                  <a:pt x="4830" y="9731"/>
                  <a:pt x="4879" y="9756"/>
                  <a:pt x="4903" y="9780"/>
                </a:cubicBezTo>
                <a:lnTo>
                  <a:pt x="5025" y="9853"/>
                </a:lnTo>
                <a:lnTo>
                  <a:pt x="5220" y="9927"/>
                </a:lnTo>
                <a:cubicBezTo>
                  <a:pt x="5391" y="9951"/>
                  <a:pt x="5562" y="10000"/>
                  <a:pt x="5732" y="10097"/>
                </a:cubicBezTo>
                <a:cubicBezTo>
                  <a:pt x="5805" y="10024"/>
                  <a:pt x="5879" y="9951"/>
                  <a:pt x="5952" y="9878"/>
                </a:cubicBezTo>
                <a:lnTo>
                  <a:pt x="6025" y="9805"/>
                </a:lnTo>
                <a:cubicBezTo>
                  <a:pt x="6025" y="9780"/>
                  <a:pt x="6049" y="9756"/>
                  <a:pt x="6049" y="9731"/>
                </a:cubicBezTo>
                <a:cubicBezTo>
                  <a:pt x="6049" y="9731"/>
                  <a:pt x="6146" y="9654"/>
                  <a:pt x="6167" y="9654"/>
                </a:cubicBezTo>
                <a:cubicBezTo>
                  <a:pt x="6170" y="9654"/>
                  <a:pt x="6171" y="9656"/>
                  <a:pt x="6171" y="9658"/>
                </a:cubicBezTo>
                <a:cubicBezTo>
                  <a:pt x="6171" y="9585"/>
                  <a:pt x="6269" y="9536"/>
                  <a:pt x="6342" y="9463"/>
                </a:cubicBezTo>
                <a:cubicBezTo>
                  <a:pt x="6357" y="9440"/>
                  <a:pt x="6361" y="9431"/>
                  <a:pt x="6357" y="9431"/>
                </a:cubicBezTo>
                <a:cubicBezTo>
                  <a:pt x="6349" y="9431"/>
                  <a:pt x="6310" y="9471"/>
                  <a:pt x="6293" y="9488"/>
                </a:cubicBezTo>
                <a:lnTo>
                  <a:pt x="6366" y="9390"/>
                </a:lnTo>
                <a:cubicBezTo>
                  <a:pt x="6366" y="9382"/>
                  <a:pt x="6369" y="9379"/>
                  <a:pt x="6373" y="9379"/>
                </a:cubicBezTo>
                <a:cubicBezTo>
                  <a:pt x="6378" y="9379"/>
                  <a:pt x="6385" y="9384"/>
                  <a:pt x="6388" y="9388"/>
                </a:cubicBezTo>
                <a:lnTo>
                  <a:pt x="6388" y="9388"/>
                </a:lnTo>
                <a:cubicBezTo>
                  <a:pt x="6395" y="9378"/>
                  <a:pt x="6405" y="9361"/>
                  <a:pt x="6415" y="9341"/>
                </a:cubicBezTo>
                <a:cubicBezTo>
                  <a:pt x="6464" y="9244"/>
                  <a:pt x="6586" y="9097"/>
                  <a:pt x="7074" y="8488"/>
                </a:cubicBezTo>
                <a:cubicBezTo>
                  <a:pt x="7025" y="8366"/>
                  <a:pt x="6976" y="8268"/>
                  <a:pt x="6927" y="8146"/>
                </a:cubicBezTo>
                <a:lnTo>
                  <a:pt x="6854" y="8000"/>
                </a:lnTo>
                <a:cubicBezTo>
                  <a:pt x="6830" y="7951"/>
                  <a:pt x="6805" y="7878"/>
                  <a:pt x="6805" y="7829"/>
                </a:cubicBezTo>
                <a:cubicBezTo>
                  <a:pt x="6757" y="7658"/>
                  <a:pt x="6708" y="7463"/>
                  <a:pt x="6683" y="7268"/>
                </a:cubicBezTo>
                <a:cubicBezTo>
                  <a:pt x="6659" y="7171"/>
                  <a:pt x="6635" y="7073"/>
                  <a:pt x="6610" y="6975"/>
                </a:cubicBezTo>
                <a:lnTo>
                  <a:pt x="6586" y="6683"/>
                </a:lnTo>
                <a:lnTo>
                  <a:pt x="6562" y="6561"/>
                </a:lnTo>
                <a:lnTo>
                  <a:pt x="6562" y="6488"/>
                </a:lnTo>
                <a:lnTo>
                  <a:pt x="6562" y="6366"/>
                </a:lnTo>
                <a:cubicBezTo>
                  <a:pt x="6562" y="6024"/>
                  <a:pt x="6562" y="5707"/>
                  <a:pt x="6586" y="5366"/>
                </a:cubicBezTo>
                <a:cubicBezTo>
                  <a:pt x="6586" y="5219"/>
                  <a:pt x="6610" y="5073"/>
                  <a:pt x="6610" y="4927"/>
                </a:cubicBezTo>
                <a:lnTo>
                  <a:pt x="6610" y="4878"/>
                </a:lnTo>
                <a:cubicBezTo>
                  <a:pt x="6598" y="4854"/>
                  <a:pt x="6598" y="4854"/>
                  <a:pt x="6592" y="4854"/>
                </a:cubicBezTo>
                <a:cubicBezTo>
                  <a:pt x="6586" y="4854"/>
                  <a:pt x="6574" y="4854"/>
                  <a:pt x="6537" y="4829"/>
                </a:cubicBezTo>
                <a:cubicBezTo>
                  <a:pt x="6464" y="4780"/>
                  <a:pt x="6561" y="4805"/>
                  <a:pt x="6537" y="4756"/>
                </a:cubicBezTo>
                <a:lnTo>
                  <a:pt x="6537" y="4756"/>
                </a:lnTo>
                <a:cubicBezTo>
                  <a:pt x="6562" y="4805"/>
                  <a:pt x="6586" y="4805"/>
                  <a:pt x="6586" y="4805"/>
                </a:cubicBezTo>
                <a:cubicBezTo>
                  <a:pt x="6586" y="4805"/>
                  <a:pt x="6586" y="4805"/>
                  <a:pt x="6635" y="4902"/>
                </a:cubicBezTo>
                <a:lnTo>
                  <a:pt x="6610" y="4805"/>
                </a:lnTo>
                <a:lnTo>
                  <a:pt x="6635" y="4854"/>
                </a:lnTo>
                <a:cubicBezTo>
                  <a:pt x="6635" y="4854"/>
                  <a:pt x="6635" y="4829"/>
                  <a:pt x="6635" y="4829"/>
                </a:cubicBezTo>
                <a:cubicBezTo>
                  <a:pt x="6635" y="4800"/>
                  <a:pt x="6635" y="4790"/>
                  <a:pt x="6636" y="4790"/>
                </a:cubicBezTo>
                <a:cubicBezTo>
                  <a:pt x="6638" y="4790"/>
                  <a:pt x="6644" y="4814"/>
                  <a:pt x="6659" y="4829"/>
                </a:cubicBezTo>
                <a:cubicBezTo>
                  <a:pt x="6659" y="4829"/>
                  <a:pt x="6659" y="4805"/>
                  <a:pt x="6683" y="4780"/>
                </a:cubicBezTo>
                <a:lnTo>
                  <a:pt x="6708" y="4780"/>
                </a:lnTo>
                <a:cubicBezTo>
                  <a:pt x="6708" y="4780"/>
                  <a:pt x="6708" y="4756"/>
                  <a:pt x="6757" y="4756"/>
                </a:cubicBezTo>
                <a:cubicBezTo>
                  <a:pt x="6781" y="4756"/>
                  <a:pt x="6757" y="4756"/>
                  <a:pt x="6757" y="4780"/>
                </a:cubicBezTo>
                <a:lnTo>
                  <a:pt x="6830" y="4854"/>
                </a:lnTo>
                <a:cubicBezTo>
                  <a:pt x="6903" y="4902"/>
                  <a:pt x="6976" y="4951"/>
                  <a:pt x="6976" y="5000"/>
                </a:cubicBezTo>
                <a:cubicBezTo>
                  <a:pt x="7053" y="5058"/>
                  <a:pt x="7238" y="5269"/>
                  <a:pt x="7299" y="5269"/>
                </a:cubicBezTo>
                <a:cubicBezTo>
                  <a:pt x="7315" y="5269"/>
                  <a:pt x="7323" y="5255"/>
                  <a:pt x="7318" y="5219"/>
                </a:cubicBezTo>
                <a:lnTo>
                  <a:pt x="7318" y="5219"/>
                </a:lnTo>
                <a:cubicBezTo>
                  <a:pt x="7337" y="5278"/>
                  <a:pt x="7483" y="5479"/>
                  <a:pt x="7450" y="5479"/>
                </a:cubicBezTo>
                <a:cubicBezTo>
                  <a:pt x="7443" y="5479"/>
                  <a:pt x="7424" y="5467"/>
                  <a:pt x="7391" y="5439"/>
                </a:cubicBezTo>
                <a:lnTo>
                  <a:pt x="7391" y="5439"/>
                </a:lnTo>
                <a:cubicBezTo>
                  <a:pt x="7464" y="5512"/>
                  <a:pt x="7537" y="5610"/>
                  <a:pt x="7635" y="5683"/>
                </a:cubicBezTo>
                <a:lnTo>
                  <a:pt x="7537" y="5536"/>
                </a:lnTo>
                <a:lnTo>
                  <a:pt x="7537" y="5536"/>
                </a:lnTo>
                <a:cubicBezTo>
                  <a:pt x="7732" y="5780"/>
                  <a:pt x="7952" y="6000"/>
                  <a:pt x="8196" y="6195"/>
                </a:cubicBezTo>
                <a:lnTo>
                  <a:pt x="8098" y="6073"/>
                </a:lnTo>
                <a:lnTo>
                  <a:pt x="8098" y="6073"/>
                </a:lnTo>
                <a:cubicBezTo>
                  <a:pt x="8269" y="6244"/>
                  <a:pt x="8440" y="6414"/>
                  <a:pt x="8440" y="6536"/>
                </a:cubicBezTo>
                <a:lnTo>
                  <a:pt x="8464" y="6561"/>
                </a:lnTo>
                <a:lnTo>
                  <a:pt x="8805" y="6902"/>
                </a:lnTo>
                <a:cubicBezTo>
                  <a:pt x="9000" y="7097"/>
                  <a:pt x="9220" y="7292"/>
                  <a:pt x="9439" y="7488"/>
                </a:cubicBezTo>
                <a:lnTo>
                  <a:pt x="9293" y="7317"/>
                </a:lnTo>
                <a:lnTo>
                  <a:pt x="9293" y="7317"/>
                </a:lnTo>
                <a:cubicBezTo>
                  <a:pt x="9415" y="7414"/>
                  <a:pt x="9659" y="7634"/>
                  <a:pt x="9952" y="7878"/>
                </a:cubicBezTo>
                <a:cubicBezTo>
                  <a:pt x="10122" y="7853"/>
                  <a:pt x="10269" y="7829"/>
                  <a:pt x="10391" y="7805"/>
                </a:cubicBezTo>
                <a:cubicBezTo>
                  <a:pt x="10513" y="7805"/>
                  <a:pt x="10683" y="7780"/>
                  <a:pt x="10830" y="7756"/>
                </a:cubicBezTo>
                <a:cubicBezTo>
                  <a:pt x="10952" y="7707"/>
                  <a:pt x="11074" y="7634"/>
                  <a:pt x="11196" y="7561"/>
                </a:cubicBezTo>
                <a:lnTo>
                  <a:pt x="11391" y="7463"/>
                </a:lnTo>
                <a:cubicBezTo>
                  <a:pt x="11439" y="7414"/>
                  <a:pt x="11488" y="7390"/>
                  <a:pt x="11586" y="7341"/>
                </a:cubicBezTo>
                <a:cubicBezTo>
                  <a:pt x="11683" y="6878"/>
                  <a:pt x="11781" y="6414"/>
                  <a:pt x="11854" y="5951"/>
                </a:cubicBezTo>
                <a:lnTo>
                  <a:pt x="11854" y="5951"/>
                </a:lnTo>
                <a:cubicBezTo>
                  <a:pt x="11854" y="5951"/>
                  <a:pt x="11830" y="6024"/>
                  <a:pt x="11805" y="6097"/>
                </a:cubicBezTo>
                <a:lnTo>
                  <a:pt x="11757" y="6219"/>
                </a:lnTo>
                <a:lnTo>
                  <a:pt x="11757" y="6146"/>
                </a:lnTo>
                <a:cubicBezTo>
                  <a:pt x="11757" y="6073"/>
                  <a:pt x="11757" y="6000"/>
                  <a:pt x="11781" y="5951"/>
                </a:cubicBezTo>
                <a:cubicBezTo>
                  <a:pt x="11781" y="5805"/>
                  <a:pt x="11805" y="5658"/>
                  <a:pt x="11805" y="5658"/>
                </a:cubicBezTo>
                <a:cubicBezTo>
                  <a:pt x="11805" y="5698"/>
                  <a:pt x="11886" y="5900"/>
                  <a:pt x="11890" y="6000"/>
                </a:cubicBezTo>
                <a:lnTo>
                  <a:pt x="11890" y="6000"/>
                </a:lnTo>
                <a:cubicBezTo>
                  <a:pt x="11911" y="5905"/>
                  <a:pt x="11935" y="5778"/>
                  <a:pt x="11976" y="5634"/>
                </a:cubicBezTo>
                <a:cubicBezTo>
                  <a:pt x="11976" y="5536"/>
                  <a:pt x="12000" y="5439"/>
                  <a:pt x="12025" y="5341"/>
                </a:cubicBezTo>
                <a:cubicBezTo>
                  <a:pt x="12025" y="5244"/>
                  <a:pt x="12049" y="5195"/>
                  <a:pt x="12049" y="5122"/>
                </a:cubicBezTo>
                <a:cubicBezTo>
                  <a:pt x="12098" y="4854"/>
                  <a:pt x="12147" y="4512"/>
                  <a:pt x="12196" y="4122"/>
                </a:cubicBezTo>
                <a:cubicBezTo>
                  <a:pt x="12220" y="3878"/>
                  <a:pt x="12244" y="3610"/>
                  <a:pt x="12293" y="3341"/>
                </a:cubicBezTo>
                <a:cubicBezTo>
                  <a:pt x="12293" y="3219"/>
                  <a:pt x="12317" y="3122"/>
                  <a:pt x="12342" y="3000"/>
                </a:cubicBezTo>
                <a:cubicBezTo>
                  <a:pt x="12342" y="2927"/>
                  <a:pt x="12366" y="2829"/>
                  <a:pt x="12391" y="2756"/>
                </a:cubicBezTo>
                <a:cubicBezTo>
                  <a:pt x="12391" y="2707"/>
                  <a:pt x="12415" y="2683"/>
                  <a:pt x="12439" y="2658"/>
                </a:cubicBezTo>
                <a:cubicBezTo>
                  <a:pt x="12439" y="2683"/>
                  <a:pt x="12464" y="2707"/>
                  <a:pt x="12464" y="2732"/>
                </a:cubicBezTo>
                <a:cubicBezTo>
                  <a:pt x="12488" y="2805"/>
                  <a:pt x="12513" y="2902"/>
                  <a:pt x="12513" y="2976"/>
                </a:cubicBezTo>
                <a:cubicBezTo>
                  <a:pt x="12531" y="2976"/>
                  <a:pt x="12521" y="2903"/>
                  <a:pt x="12538" y="2903"/>
                </a:cubicBezTo>
                <a:cubicBezTo>
                  <a:pt x="12543" y="2903"/>
                  <a:pt x="12550" y="2910"/>
                  <a:pt x="12561" y="2927"/>
                </a:cubicBezTo>
                <a:cubicBezTo>
                  <a:pt x="12561" y="2976"/>
                  <a:pt x="12561" y="3000"/>
                  <a:pt x="12561" y="3024"/>
                </a:cubicBezTo>
                <a:cubicBezTo>
                  <a:pt x="12561" y="3024"/>
                  <a:pt x="12575" y="3065"/>
                  <a:pt x="12582" y="3065"/>
                </a:cubicBezTo>
                <a:cubicBezTo>
                  <a:pt x="12584" y="3065"/>
                  <a:pt x="12586" y="3061"/>
                  <a:pt x="12586" y="3049"/>
                </a:cubicBezTo>
                <a:cubicBezTo>
                  <a:pt x="12561" y="2951"/>
                  <a:pt x="12561" y="2854"/>
                  <a:pt x="12537" y="2732"/>
                </a:cubicBezTo>
                <a:lnTo>
                  <a:pt x="12537" y="2732"/>
                </a:lnTo>
                <a:lnTo>
                  <a:pt x="12610" y="2854"/>
                </a:lnTo>
                <a:lnTo>
                  <a:pt x="12610" y="2927"/>
                </a:lnTo>
                <a:cubicBezTo>
                  <a:pt x="12610" y="2927"/>
                  <a:pt x="12628" y="2873"/>
                  <a:pt x="12664" y="2873"/>
                </a:cubicBezTo>
                <a:cubicBezTo>
                  <a:pt x="12670" y="2873"/>
                  <a:pt x="12676" y="2874"/>
                  <a:pt x="12683" y="2878"/>
                </a:cubicBezTo>
                <a:cubicBezTo>
                  <a:pt x="12708" y="2878"/>
                  <a:pt x="12708" y="2902"/>
                  <a:pt x="12732" y="2927"/>
                </a:cubicBezTo>
                <a:cubicBezTo>
                  <a:pt x="12781" y="3049"/>
                  <a:pt x="12854" y="3146"/>
                  <a:pt x="12927" y="3244"/>
                </a:cubicBezTo>
                <a:cubicBezTo>
                  <a:pt x="13074" y="3488"/>
                  <a:pt x="13220" y="3707"/>
                  <a:pt x="13366" y="3951"/>
                </a:cubicBezTo>
                <a:cubicBezTo>
                  <a:pt x="13342" y="3951"/>
                  <a:pt x="13269" y="3854"/>
                  <a:pt x="13171" y="3756"/>
                </a:cubicBezTo>
                <a:lnTo>
                  <a:pt x="13171" y="3756"/>
                </a:lnTo>
                <a:cubicBezTo>
                  <a:pt x="13220" y="3829"/>
                  <a:pt x="13269" y="3902"/>
                  <a:pt x="13317" y="4000"/>
                </a:cubicBezTo>
                <a:cubicBezTo>
                  <a:pt x="13309" y="3973"/>
                  <a:pt x="13309" y="3963"/>
                  <a:pt x="13314" y="3963"/>
                </a:cubicBezTo>
                <a:cubicBezTo>
                  <a:pt x="13335" y="3963"/>
                  <a:pt x="13438" y="4115"/>
                  <a:pt x="13446" y="4115"/>
                </a:cubicBezTo>
                <a:cubicBezTo>
                  <a:pt x="13448" y="4115"/>
                  <a:pt x="13446" y="4110"/>
                  <a:pt x="13439" y="4097"/>
                </a:cubicBezTo>
                <a:lnTo>
                  <a:pt x="13439" y="4097"/>
                </a:lnTo>
                <a:cubicBezTo>
                  <a:pt x="13781" y="4415"/>
                  <a:pt x="14025" y="4951"/>
                  <a:pt x="14317" y="5268"/>
                </a:cubicBezTo>
                <a:cubicBezTo>
                  <a:pt x="14415" y="5244"/>
                  <a:pt x="16171" y="5097"/>
                  <a:pt x="16244" y="5049"/>
                </a:cubicBezTo>
                <a:cubicBezTo>
                  <a:pt x="16317" y="5146"/>
                  <a:pt x="16391" y="5268"/>
                  <a:pt x="16415" y="5293"/>
                </a:cubicBezTo>
                <a:cubicBezTo>
                  <a:pt x="16366" y="5171"/>
                  <a:pt x="16293" y="5049"/>
                  <a:pt x="16195" y="4927"/>
                </a:cubicBezTo>
                <a:lnTo>
                  <a:pt x="16122" y="4951"/>
                </a:lnTo>
                <a:cubicBezTo>
                  <a:pt x="15952" y="4707"/>
                  <a:pt x="16122" y="4878"/>
                  <a:pt x="15952" y="4634"/>
                </a:cubicBezTo>
                <a:cubicBezTo>
                  <a:pt x="15956" y="4629"/>
                  <a:pt x="15962" y="4627"/>
                  <a:pt x="15968" y="4627"/>
                </a:cubicBezTo>
                <a:cubicBezTo>
                  <a:pt x="16028" y="4627"/>
                  <a:pt x="16161" y="4823"/>
                  <a:pt x="16293" y="5000"/>
                </a:cubicBezTo>
                <a:cubicBezTo>
                  <a:pt x="16171" y="4829"/>
                  <a:pt x="16073" y="4634"/>
                  <a:pt x="15976" y="4585"/>
                </a:cubicBezTo>
                <a:cubicBezTo>
                  <a:pt x="15878" y="4390"/>
                  <a:pt x="16049" y="4585"/>
                  <a:pt x="15927" y="4341"/>
                </a:cubicBezTo>
                <a:cubicBezTo>
                  <a:pt x="15781" y="4195"/>
                  <a:pt x="15659" y="4049"/>
                  <a:pt x="15561" y="3878"/>
                </a:cubicBezTo>
                <a:cubicBezTo>
                  <a:pt x="15342" y="3439"/>
                  <a:pt x="15098" y="3293"/>
                  <a:pt x="14903" y="2878"/>
                </a:cubicBezTo>
                <a:lnTo>
                  <a:pt x="14903" y="2878"/>
                </a:lnTo>
                <a:lnTo>
                  <a:pt x="14927" y="2927"/>
                </a:lnTo>
                <a:cubicBezTo>
                  <a:pt x="14882" y="2791"/>
                  <a:pt x="14689" y="2570"/>
                  <a:pt x="14564" y="2325"/>
                </a:cubicBezTo>
                <a:lnTo>
                  <a:pt x="14564" y="2325"/>
                </a:lnTo>
                <a:cubicBezTo>
                  <a:pt x="14571" y="2347"/>
                  <a:pt x="14571" y="2363"/>
                  <a:pt x="14562" y="2363"/>
                </a:cubicBezTo>
                <a:cubicBezTo>
                  <a:pt x="14552" y="2363"/>
                  <a:pt x="14528" y="2338"/>
                  <a:pt x="14488" y="2268"/>
                </a:cubicBezTo>
                <a:cubicBezTo>
                  <a:pt x="14147" y="1732"/>
                  <a:pt x="13903" y="1390"/>
                  <a:pt x="13659" y="951"/>
                </a:cubicBezTo>
                <a:lnTo>
                  <a:pt x="13391" y="659"/>
                </a:lnTo>
                <a:lnTo>
                  <a:pt x="130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24"/>
          <p:cNvSpPr/>
          <p:nvPr/>
        </p:nvSpPr>
        <p:spPr>
          <a:xfrm>
            <a:off x="382608" y="1348729"/>
            <a:ext cx="479517" cy="399621"/>
          </a:xfrm>
          <a:custGeom>
            <a:avLst/>
            <a:gdLst/>
            <a:ahLst/>
            <a:cxnLst/>
            <a:rect l="l" t="t" r="r" b="b"/>
            <a:pathLst>
              <a:path w="15952" h="13293" extrusionOk="0">
                <a:moveTo>
                  <a:pt x="1965" y="4136"/>
                </a:moveTo>
                <a:cubicBezTo>
                  <a:pt x="1969" y="4136"/>
                  <a:pt x="1973" y="4139"/>
                  <a:pt x="1976" y="4147"/>
                </a:cubicBezTo>
                <a:lnTo>
                  <a:pt x="1853" y="4285"/>
                </a:lnTo>
                <a:lnTo>
                  <a:pt x="1853" y="4285"/>
                </a:lnTo>
                <a:cubicBezTo>
                  <a:pt x="1921" y="4199"/>
                  <a:pt x="1947" y="4136"/>
                  <a:pt x="1965" y="4136"/>
                </a:cubicBezTo>
                <a:close/>
                <a:moveTo>
                  <a:pt x="4077" y="7219"/>
                </a:moveTo>
                <a:lnTo>
                  <a:pt x="4077" y="7219"/>
                </a:lnTo>
                <a:cubicBezTo>
                  <a:pt x="4076" y="7219"/>
                  <a:pt x="4075" y="7219"/>
                  <a:pt x="4074" y="7220"/>
                </a:cubicBezTo>
                <a:cubicBezTo>
                  <a:pt x="4076" y="7220"/>
                  <a:pt x="4077" y="7219"/>
                  <a:pt x="4077" y="7219"/>
                </a:cubicBezTo>
                <a:close/>
                <a:moveTo>
                  <a:pt x="10333" y="9981"/>
                </a:moveTo>
                <a:lnTo>
                  <a:pt x="10293" y="10000"/>
                </a:lnTo>
                <a:cubicBezTo>
                  <a:pt x="10305" y="10000"/>
                  <a:pt x="10318" y="9993"/>
                  <a:pt x="10333" y="9981"/>
                </a:cubicBezTo>
                <a:close/>
                <a:moveTo>
                  <a:pt x="3928" y="0"/>
                </a:moveTo>
                <a:lnTo>
                  <a:pt x="3684" y="195"/>
                </a:lnTo>
                <a:lnTo>
                  <a:pt x="3708" y="122"/>
                </a:lnTo>
                <a:lnTo>
                  <a:pt x="3708" y="122"/>
                </a:lnTo>
                <a:cubicBezTo>
                  <a:pt x="3464" y="293"/>
                  <a:pt x="3171" y="537"/>
                  <a:pt x="2879" y="756"/>
                </a:cubicBezTo>
                <a:cubicBezTo>
                  <a:pt x="2732" y="854"/>
                  <a:pt x="2586" y="976"/>
                  <a:pt x="2464" y="1098"/>
                </a:cubicBezTo>
                <a:lnTo>
                  <a:pt x="2147" y="1366"/>
                </a:lnTo>
                <a:cubicBezTo>
                  <a:pt x="2074" y="1464"/>
                  <a:pt x="1976" y="1537"/>
                  <a:pt x="1879" y="1610"/>
                </a:cubicBezTo>
                <a:cubicBezTo>
                  <a:pt x="1757" y="1708"/>
                  <a:pt x="1806" y="1683"/>
                  <a:pt x="1757" y="1732"/>
                </a:cubicBezTo>
                <a:lnTo>
                  <a:pt x="1659" y="1830"/>
                </a:lnTo>
                <a:cubicBezTo>
                  <a:pt x="1513" y="1951"/>
                  <a:pt x="1367" y="2098"/>
                  <a:pt x="1220" y="2244"/>
                </a:cubicBezTo>
                <a:cubicBezTo>
                  <a:pt x="1074" y="2390"/>
                  <a:pt x="952" y="2561"/>
                  <a:pt x="806" y="2732"/>
                </a:cubicBezTo>
                <a:cubicBezTo>
                  <a:pt x="684" y="2903"/>
                  <a:pt x="562" y="3073"/>
                  <a:pt x="440" y="3269"/>
                </a:cubicBezTo>
                <a:lnTo>
                  <a:pt x="391" y="3317"/>
                </a:lnTo>
                <a:cubicBezTo>
                  <a:pt x="342" y="3366"/>
                  <a:pt x="293" y="3415"/>
                  <a:pt x="245" y="3464"/>
                </a:cubicBezTo>
                <a:lnTo>
                  <a:pt x="50" y="3659"/>
                </a:lnTo>
                <a:lnTo>
                  <a:pt x="1" y="3732"/>
                </a:lnTo>
                <a:cubicBezTo>
                  <a:pt x="50" y="3829"/>
                  <a:pt x="98" y="3903"/>
                  <a:pt x="147" y="3976"/>
                </a:cubicBezTo>
                <a:cubicBezTo>
                  <a:pt x="269" y="4122"/>
                  <a:pt x="391" y="4268"/>
                  <a:pt x="537" y="4390"/>
                </a:cubicBezTo>
                <a:cubicBezTo>
                  <a:pt x="731" y="4539"/>
                  <a:pt x="970" y="4661"/>
                  <a:pt x="1210" y="4661"/>
                </a:cubicBezTo>
                <a:cubicBezTo>
                  <a:pt x="1363" y="4661"/>
                  <a:pt x="1517" y="4611"/>
                  <a:pt x="1659" y="4488"/>
                </a:cubicBezTo>
                <a:lnTo>
                  <a:pt x="1684" y="4537"/>
                </a:lnTo>
                <a:cubicBezTo>
                  <a:pt x="1684" y="4537"/>
                  <a:pt x="1781" y="4366"/>
                  <a:pt x="1781" y="4366"/>
                </a:cubicBezTo>
                <a:cubicBezTo>
                  <a:pt x="1794" y="4351"/>
                  <a:pt x="1806" y="4338"/>
                  <a:pt x="1816" y="4327"/>
                </a:cubicBezTo>
                <a:lnTo>
                  <a:pt x="1816" y="4327"/>
                </a:lnTo>
                <a:lnTo>
                  <a:pt x="1781" y="4366"/>
                </a:lnTo>
                <a:cubicBezTo>
                  <a:pt x="1801" y="4346"/>
                  <a:pt x="1819" y="4327"/>
                  <a:pt x="1835" y="4308"/>
                </a:cubicBezTo>
                <a:lnTo>
                  <a:pt x="1835" y="4308"/>
                </a:lnTo>
                <a:cubicBezTo>
                  <a:pt x="1850" y="4293"/>
                  <a:pt x="1860" y="4287"/>
                  <a:pt x="1865" y="4287"/>
                </a:cubicBezTo>
                <a:cubicBezTo>
                  <a:pt x="1883" y="4287"/>
                  <a:pt x="1846" y="4367"/>
                  <a:pt x="1830" y="4415"/>
                </a:cubicBezTo>
                <a:cubicBezTo>
                  <a:pt x="1879" y="4366"/>
                  <a:pt x="1928" y="4293"/>
                  <a:pt x="2001" y="4244"/>
                </a:cubicBezTo>
                <a:cubicBezTo>
                  <a:pt x="2001" y="4229"/>
                  <a:pt x="1996" y="4223"/>
                  <a:pt x="1989" y="4223"/>
                </a:cubicBezTo>
                <a:cubicBezTo>
                  <a:pt x="1973" y="4223"/>
                  <a:pt x="1944" y="4252"/>
                  <a:pt x="1928" y="4268"/>
                </a:cubicBezTo>
                <a:cubicBezTo>
                  <a:pt x="2001" y="4147"/>
                  <a:pt x="2074" y="4025"/>
                  <a:pt x="2147" y="3903"/>
                </a:cubicBezTo>
                <a:cubicBezTo>
                  <a:pt x="2205" y="3836"/>
                  <a:pt x="2228" y="3825"/>
                  <a:pt x="2246" y="3825"/>
                </a:cubicBezTo>
                <a:cubicBezTo>
                  <a:pt x="2254" y="3825"/>
                  <a:pt x="2261" y="3827"/>
                  <a:pt x="2270" y="3827"/>
                </a:cubicBezTo>
                <a:cubicBezTo>
                  <a:pt x="2290" y="3827"/>
                  <a:pt x="2318" y="3815"/>
                  <a:pt x="2391" y="3732"/>
                </a:cubicBezTo>
                <a:cubicBezTo>
                  <a:pt x="2562" y="3537"/>
                  <a:pt x="2684" y="3390"/>
                  <a:pt x="2830" y="3244"/>
                </a:cubicBezTo>
                <a:lnTo>
                  <a:pt x="3074" y="3000"/>
                </a:lnTo>
                <a:lnTo>
                  <a:pt x="3123" y="2951"/>
                </a:lnTo>
                <a:lnTo>
                  <a:pt x="3147" y="2951"/>
                </a:lnTo>
                <a:cubicBezTo>
                  <a:pt x="3171" y="2927"/>
                  <a:pt x="3196" y="2903"/>
                  <a:pt x="3245" y="2903"/>
                </a:cubicBezTo>
                <a:lnTo>
                  <a:pt x="3293" y="2903"/>
                </a:lnTo>
                <a:cubicBezTo>
                  <a:pt x="3293" y="2903"/>
                  <a:pt x="3293" y="2927"/>
                  <a:pt x="3293" y="2927"/>
                </a:cubicBezTo>
                <a:cubicBezTo>
                  <a:pt x="3269" y="2951"/>
                  <a:pt x="3269" y="2951"/>
                  <a:pt x="3269" y="2976"/>
                </a:cubicBezTo>
                <a:cubicBezTo>
                  <a:pt x="3245" y="3000"/>
                  <a:pt x="3220" y="3025"/>
                  <a:pt x="3196" y="3025"/>
                </a:cubicBezTo>
                <a:lnTo>
                  <a:pt x="3220" y="3025"/>
                </a:lnTo>
                <a:lnTo>
                  <a:pt x="3220" y="3122"/>
                </a:lnTo>
                <a:cubicBezTo>
                  <a:pt x="3220" y="3269"/>
                  <a:pt x="3196" y="3439"/>
                  <a:pt x="3196" y="3586"/>
                </a:cubicBezTo>
                <a:lnTo>
                  <a:pt x="3196" y="3829"/>
                </a:lnTo>
                <a:lnTo>
                  <a:pt x="3196" y="4122"/>
                </a:lnTo>
                <a:lnTo>
                  <a:pt x="3196" y="4903"/>
                </a:lnTo>
                <a:cubicBezTo>
                  <a:pt x="3171" y="5268"/>
                  <a:pt x="3220" y="5561"/>
                  <a:pt x="3196" y="5586"/>
                </a:cubicBezTo>
                <a:lnTo>
                  <a:pt x="3293" y="5586"/>
                </a:lnTo>
                <a:cubicBezTo>
                  <a:pt x="3318" y="5756"/>
                  <a:pt x="3318" y="5951"/>
                  <a:pt x="3293" y="6122"/>
                </a:cubicBezTo>
                <a:cubicBezTo>
                  <a:pt x="3269" y="6171"/>
                  <a:pt x="3269" y="6220"/>
                  <a:pt x="3293" y="6268"/>
                </a:cubicBezTo>
                <a:lnTo>
                  <a:pt x="3293" y="6415"/>
                </a:lnTo>
                <a:cubicBezTo>
                  <a:pt x="3293" y="6464"/>
                  <a:pt x="3318" y="6537"/>
                  <a:pt x="3318" y="6610"/>
                </a:cubicBezTo>
                <a:cubicBezTo>
                  <a:pt x="3415" y="6756"/>
                  <a:pt x="3464" y="6927"/>
                  <a:pt x="3489" y="7122"/>
                </a:cubicBezTo>
                <a:lnTo>
                  <a:pt x="3781" y="7171"/>
                </a:lnTo>
                <a:lnTo>
                  <a:pt x="3952" y="7171"/>
                </a:lnTo>
                <a:cubicBezTo>
                  <a:pt x="3952" y="7171"/>
                  <a:pt x="4076" y="7212"/>
                  <a:pt x="4077" y="7219"/>
                </a:cubicBezTo>
                <a:lnTo>
                  <a:pt x="4077" y="7219"/>
                </a:lnTo>
                <a:cubicBezTo>
                  <a:pt x="4097" y="7212"/>
                  <a:pt x="4120" y="7210"/>
                  <a:pt x="4144" y="7210"/>
                </a:cubicBezTo>
                <a:cubicBezTo>
                  <a:pt x="4204" y="7210"/>
                  <a:pt x="4273" y="7227"/>
                  <a:pt x="4342" y="7244"/>
                </a:cubicBezTo>
                <a:cubicBezTo>
                  <a:pt x="4391" y="7244"/>
                  <a:pt x="4318" y="7244"/>
                  <a:pt x="4293" y="7220"/>
                </a:cubicBezTo>
                <a:lnTo>
                  <a:pt x="4293" y="7220"/>
                </a:lnTo>
                <a:lnTo>
                  <a:pt x="4415" y="7244"/>
                </a:lnTo>
                <a:lnTo>
                  <a:pt x="4464" y="7244"/>
                </a:lnTo>
                <a:cubicBezTo>
                  <a:pt x="4489" y="7244"/>
                  <a:pt x="4489" y="7268"/>
                  <a:pt x="4464" y="7268"/>
                </a:cubicBezTo>
                <a:lnTo>
                  <a:pt x="4513" y="7268"/>
                </a:lnTo>
                <a:cubicBezTo>
                  <a:pt x="4635" y="7268"/>
                  <a:pt x="4830" y="7268"/>
                  <a:pt x="5610" y="7342"/>
                </a:cubicBezTo>
                <a:lnTo>
                  <a:pt x="5806" y="7025"/>
                </a:lnTo>
                <a:lnTo>
                  <a:pt x="5903" y="6878"/>
                </a:lnTo>
                <a:cubicBezTo>
                  <a:pt x="5928" y="6829"/>
                  <a:pt x="5952" y="6781"/>
                  <a:pt x="6001" y="6732"/>
                </a:cubicBezTo>
                <a:lnTo>
                  <a:pt x="6391" y="6317"/>
                </a:lnTo>
                <a:cubicBezTo>
                  <a:pt x="6464" y="6244"/>
                  <a:pt x="6537" y="6171"/>
                  <a:pt x="6586" y="6098"/>
                </a:cubicBezTo>
                <a:lnTo>
                  <a:pt x="6806" y="5927"/>
                </a:lnTo>
                <a:lnTo>
                  <a:pt x="6927" y="5829"/>
                </a:lnTo>
                <a:lnTo>
                  <a:pt x="6976" y="5805"/>
                </a:lnTo>
                <a:lnTo>
                  <a:pt x="7074" y="5732"/>
                </a:lnTo>
                <a:cubicBezTo>
                  <a:pt x="7342" y="5537"/>
                  <a:pt x="7610" y="5342"/>
                  <a:pt x="7903" y="5195"/>
                </a:cubicBezTo>
                <a:cubicBezTo>
                  <a:pt x="8025" y="5098"/>
                  <a:pt x="8171" y="5025"/>
                  <a:pt x="8293" y="4951"/>
                </a:cubicBezTo>
                <a:lnTo>
                  <a:pt x="8342" y="4951"/>
                </a:lnTo>
                <a:lnTo>
                  <a:pt x="8342" y="4854"/>
                </a:lnTo>
                <a:cubicBezTo>
                  <a:pt x="8342" y="4825"/>
                  <a:pt x="8346" y="4819"/>
                  <a:pt x="8352" y="4819"/>
                </a:cubicBezTo>
                <a:cubicBezTo>
                  <a:pt x="8356" y="4819"/>
                  <a:pt x="8363" y="4823"/>
                  <a:pt x="8370" y="4823"/>
                </a:cubicBezTo>
                <a:cubicBezTo>
                  <a:pt x="8376" y="4823"/>
                  <a:pt x="8384" y="4820"/>
                  <a:pt x="8391" y="4805"/>
                </a:cubicBezTo>
                <a:lnTo>
                  <a:pt x="8391" y="4878"/>
                </a:lnTo>
                <a:cubicBezTo>
                  <a:pt x="8391" y="4878"/>
                  <a:pt x="8391" y="4878"/>
                  <a:pt x="8366" y="4927"/>
                </a:cubicBezTo>
                <a:lnTo>
                  <a:pt x="8366" y="4927"/>
                </a:lnTo>
                <a:lnTo>
                  <a:pt x="8391" y="4903"/>
                </a:lnTo>
                <a:cubicBezTo>
                  <a:pt x="8405" y="4895"/>
                  <a:pt x="8413" y="4893"/>
                  <a:pt x="8417" y="4893"/>
                </a:cubicBezTo>
                <a:cubicBezTo>
                  <a:pt x="8425" y="4893"/>
                  <a:pt x="8408" y="4910"/>
                  <a:pt x="8391" y="4927"/>
                </a:cubicBezTo>
                <a:lnTo>
                  <a:pt x="8440" y="4927"/>
                </a:lnTo>
                <a:cubicBezTo>
                  <a:pt x="8464" y="4927"/>
                  <a:pt x="8464" y="4951"/>
                  <a:pt x="8440" y="4976"/>
                </a:cubicBezTo>
                <a:lnTo>
                  <a:pt x="8464" y="4976"/>
                </a:lnTo>
                <a:cubicBezTo>
                  <a:pt x="8464" y="5000"/>
                  <a:pt x="8464" y="5049"/>
                  <a:pt x="8464" y="5098"/>
                </a:cubicBezTo>
                <a:cubicBezTo>
                  <a:pt x="8464" y="5171"/>
                  <a:pt x="8464" y="5244"/>
                  <a:pt x="8415" y="5293"/>
                </a:cubicBezTo>
                <a:cubicBezTo>
                  <a:pt x="8415" y="5399"/>
                  <a:pt x="8342" y="5706"/>
                  <a:pt x="8386" y="5706"/>
                </a:cubicBezTo>
                <a:cubicBezTo>
                  <a:pt x="8393" y="5706"/>
                  <a:pt x="8402" y="5699"/>
                  <a:pt x="8415" y="5683"/>
                </a:cubicBezTo>
                <a:lnTo>
                  <a:pt x="8415" y="5683"/>
                </a:lnTo>
                <a:cubicBezTo>
                  <a:pt x="8378" y="5739"/>
                  <a:pt x="8327" y="5951"/>
                  <a:pt x="8304" y="5951"/>
                </a:cubicBezTo>
                <a:cubicBezTo>
                  <a:pt x="8297" y="5951"/>
                  <a:pt x="8293" y="5930"/>
                  <a:pt x="8293" y="5878"/>
                </a:cubicBezTo>
                <a:cubicBezTo>
                  <a:pt x="8269" y="5976"/>
                  <a:pt x="8245" y="6098"/>
                  <a:pt x="8245" y="6195"/>
                </a:cubicBezTo>
                <a:lnTo>
                  <a:pt x="8293" y="6049"/>
                </a:lnTo>
                <a:lnTo>
                  <a:pt x="8293" y="6049"/>
                </a:lnTo>
                <a:cubicBezTo>
                  <a:pt x="8196" y="6342"/>
                  <a:pt x="8147" y="6659"/>
                  <a:pt x="8098" y="6951"/>
                </a:cubicBezTo>
                <a:lnTo>
                  <a:pt x="8171" y="6805"/>
                </a:lnTo>
                <a:lnTo>
                  <a:pt x="8171" y="6805"/>
                </a:lnTo>
                <a:cubicBezTo>
                  <a:pt x="8147" y="7000"/>
                  <a:pt x="8074" y="7195"/>
                  <a:pt x="7976" y="7366"/>
                </a:cubicBezTo>
                <a:lnTo>
                  <a:pt x="8025" y="7098"/>
                </a:lnTo>
                <a:lnTo>
                  <a:pt x="8025" y="7098"/>
                </a:lnTo>
                <a:cubicBezTo>
                  <a:pt x="8001" y="7195"/>
                  <a:pt x="7976" y="7293"/>
                  <a:pt x="7952" y="7390"/>
                </a:cubicBezTo>
                <a:cubicBezTo>
                  <a:pt x="7927" y="7561"/>
                  <a:pt x="7903" y="7707"/>
                  <a:pt x="7879" y="7854"/>
                </a:cubicBezTo>
                <a:cubicBezTo>
                  <a:pt x="7806" y="8146"/>
                  <a:pt x="7781" y="8439"/>
                  <a:pt x="7757" y="8732"/>
                </a:cubicBezTo>
                <a:lnTo>
                  <a:pt x="7781" y="8512"/>
                </a:lnTo>
                <a:lnTo>
                  <a:pt x="7781" y="8512"/>
                </a:lnTo>
                <a:cubicBezTo>
                  <a:pt x="7781" y="8683"/>
                  <a:pt x="7732" y="8976"/>
                  <a:pt x="7684" y="9366"/>
                </a:cubicBezTo>
                <a:cubicBezTo>
                  <a:pt x="7830" y="9512"/>
                  <a:pt x="7903" y="9585"/>
                  <a:pt x="8001" y="9707"/>
                </a:cubicBezTo>
                <a:cubicBezTo>
                  <a:pt x="8098" y="9805"/>
                  <a:pt x="8196" y="9927"/>
                  <a:pt x="8269" y="10049"/>
                </a:cubicBezTo>
                <a:cubicBezTo>
                  <a:pt x="8391" y="10122"/>
                  <a:pt x="8537" y="10171"/>
                  <a:pt x="8659" y="10244"/>
                </a:cubicBezTo>
                <a:lnTo>
                  <a:pt x="8854" y="10342"/>
                </a:lnTo>
                <a:lnTo>
                  <a:pt x="9049" y="10415"/>
                </a:lnTo>
                <a:cubicBezTo>
                  <a:pt x="9488" y="10268"/>
                  <a:pt x="9927" y="10098"/>
                  <a:pt x="10366" y="9902"/>
                </a:cubicBezTo>
                <a:lnTo>
                  <a:pt x="10366" y="9902"/>
                </a:lnTo>
                <a:lnTo>
                  <a:pt x="10220" y="9927"/>
                </a:lnTo>
                <a:lnTo>
                  <a:pt x="10074" y="9951"/>
                </a:lnTo>
                <a:lnTo>
                  <a:pt x="10074" y="9951"/>
                </a:lnTo>
                <a:lnTo>
                  <a:pt x="10147" y="9902"/>
                </a:lnTo>
                <a:cubicBezTo>
                  <a:pt x="10220" y="9878"/>
                  <a:pt x="10269" y="9854"/>
                  <a:pt x="10342" y="9829"/>
                </a:cubicBezTo>
                <a:lnTo>
                  <a:pt x="10582" y="9685"/>
                </a:lnTo>
                <a:lnTo>
                  <a:pt x="10582" y="9685"/>
                </a:lnTo>
                <a:cubicBezTo>
                  <a:pt x="10537" y="9716"/>
                  <a:pt x="10414" y="9918"/>
                  <a:pt x="10333" y="9981"/>
                </a:cubicBezTo>
                <a:lnTo>
                  <a:pt x="10333" y="9981"/>
                </a:lnTo>
                <a:lnTo>
                  <a:pt x="10708" y="9805"/>
                </a:lnTo>
                <a:lnTo>
                  <a:pt x="10976" y="9707"/>
                </a:lnTo>
                <a:lnTo>
                  <a:pt x="11147" y="9610"/>
                </a:lnTo>
                <a:cubicBezTo>
                  <a:pt x="11415" y="9488"/>
                  <a:pt x="11732" y="9317"/>
                  <a:pt x="12074" y="9171"/>
                </a:cubicBezTo>
                <a:lnTo>
                  <a:pt x="12781" y="8805"/>
                </a:lnTo>
                <a:cubicBezTo>
                  <a:pt x="12879" y="8756"/>
                  <a:pt x="13001" y="8707"/>
                  <a:pt x="13074" y="8659"/>
                </a:cubicBezTo>
                <a:cubicBezTo>
                  <a:pt x="13171" y="8610"/>
                  <a:pt x="13244" y="8585"/>
                  <a:pt x="13342" y="8561"/>
                </a:cubicBezTo>
                <a:lnTo>
                  <a:pt x="13415" y="8537"/>
                </a:lnTo>
                <a:lnTo>
                  <a:pt x="13415" y="8537"/>
                </a:lnTo>
                <a:cubicBezTo>
                  <a:pt x="13415" y="8561"/>
                  <a:pt x="13391" y="8585"/>
                  <a:pt x="13391" y="8610"/>
                </a:cubicBezTo>
                <a:cubicBezTo>
                  <a:pt x="13342" y="8683"/>
                  <a:pt x="13269" y="8732"/>
                  <a:pt x="13220" y="8781"/>
                </a:cubicBezTo>
                <a:cubicBezTo>
                  <a:pt x="13220" y="8791"/>
                  <a:pt x="13223" y="8795"/>
                  <a:pt x="13228" y="8795"/>
                </a:cubicBezTo>
                <a:cubicBezTo>
                  <a:pt x="13242" y="8795"/>
                  <a:pt x="13267" y="8766"/>
                  <a:pt x="13273" y="8766"/>
                </a:cubicBezTo>
                <a:cubicBezTo>
                  <a:pt x="13275" y="8766"/>
                  <a:pt x="13274" y="8770"/>
                  <a:pt x="13269" y="8781"/>
                </a:cubicBezTo>
                <a:cubicBezTo>
                  <a:pt x="13244" y="8805"/>
                  <a:pt x="13220" y="8829"/>
                  <a:pt x="13196" y="8829"/>
                </a:cubicBezTo>
                <a:cubicBezTo>
                  <a:pt x="13196" y="8829"/>
                  <a:pt x="13160" y="8883"/>
                  <a:pt x="13180" y="8883"/>
                </a:cubicBezTo>
                <a:cubicBezTo>
                  <a:pt x="13184" y="8883"/>
                  <a:pt x="13189" y="8882"/>
                  <a:pt x="13196" y="8878"/>
                </a:cubicBezTo>
                <a:cubicBezTo>
                  <a:pt x="13220" y="8854"/>
                  <a:pt x="13342" y="8756"/>
                  <a:pt x="13415" y="8683"/>
                </a:cubicBezTo>
                <a:lnTo>
                  <a:pt x="13415" y="8683"/>
                </a:lnTo>
                <a:lnTo>
                  <a:pt x="13366" y="8781"/>
                </a:lnTo>
                <a:lnTo>
                  <a:pt x="13293" y="8829"/>
                </a:lnTo>
                <a:cubicBezTo>
                  <a:pt x="13293" y="8829"/>
                  <a:pt x="13311" y="8823"/>
                  <a:pt x="13333" y="8823"/>
                </a:cubicBezTo>
                <a:cubicBezTo>
                  <a:pt x="13354" y="8823"/>
                  <a:pt x="13379" y="8829"/>
                  <a:pt x="13391" y="8854"/>
                </a:cubicBezTo>
                <a:cubicBezTo>
                  <a:pt x="13391" y="8878"/>
                  <a:pt x="13366" y="8903"/>
                  <a:pt x="13342" y="8927"/>
                </a:cubicBezTo>
                <a:cubicBezTo>
                  <a:pt x="13293" y="9049"/>
                  <a:pt x="13244" y="9146"/>
                  <a:pt x="13220" y="9244"/>
                </a:cubicBezTo>
                <a:lnTo>
                  <a:pt x="12879" y="10024"/>
                </a:lnTo>
                <a:cubicBezTo>
                  <a:pt x="12879" y="9927"/>
                  <a:pt x="12903" y="9829"/>
                  <a:pt x="12927" y="9756"/>
                </a:cubicBezTo>
                <a:lnTo>
                  <a:pt x="12927" y="9756"/>
                </a:lnTo>
                <a:cubicBezTo>
                  <a:pt x="12903" y="9829"/>
                  <a:pt x="12854" y="9927"/>
                  <a:pt x="12805" y="10000"/>
                </a:cubicBezTo>
                <a:cubicBezTo>
                  <a:pt x="12819" y="9983"/>
                  <a:pt x="12827" y="9976"/>
                  <a:pt x="12832" y="9976"/>
                </a:cubicBezTo>
                <a:cubicBezTo>
                  <a:pt x="12857" y="9976"/>
                  <a:pt x="12771" y="10187"/>
                  <a:pt x="12789" y="10187"/>
                </a:cubicBezTo>
                <a:cubicBezTo>
                  <a:pt x="12792" y="10187"/>
                  <a:pt x="12797" y="10182"/>
                  <a:pt x="12805" y="10171"/>
                </a:cubicBezTo>
                <a:lnTo>
                  <a:pt x="12805" y="10171"/>
                </a:lnTo>
                <a:cubicBezTo>
                  <a:pt x="12732" y="10634"/>
                  <a:pt x="12415" y="11122"/>
                  <a:pt x="12318" y="11537"/>
                </a:cubicBezTo>
                <a:cubicBezTo>
                  <a:pt x="12391" y="11610"/>
                  <a:pt x="13488" y="12976"/>
                  <a:pt x="13586" y="13024"/>
                </a:cubicBezTo>
                <a:cubicBezTo>
                  <a:pt x="13570" y="13088"/>
                  <a:pt x="13543" y="13152"/>
                  <a:pt x="13513" y="13209"/>
                </a:cubicBezTo>
                <a:lnTo>
                  <a:pt x="13513" y="13209"/>
                </a:lnTo>
                <a:cubicBezTo>
                  <a:pt x="13568" y="13115"/>
                  <a:pt x="13616" y="13021"/>
                  <a:pt x="13635" y="12927"/>
                </a:cubicBezTo>
                <a:lnTo>
                  <a:pt x="13586" y="12878"/>
                </a:lnTo>
                <a:cubicBezTo>
                  <a:pt x="13683" y="12585"/>
                  <a:pt x="13659" y="12829"/>
                  <a:pt x="13757" y="12561"/>
                </a:cubicBezTo>
                <a:cubicBezTo>
                  <a:pt x="13805" y="12561"/>
                  <a:pt x="13732" y="12805"/>
                  <a:pt x="13635" y="13024"/>
                </a:cubicBezTo>
                <a:cubicBezTo>
                  <a:pt x="13732" y="12878"/>
                  <a:pt x="13781" y="12732"/>
                  <a:pt x="13830" y="12561"/>
                </a:cubicBezTo>
                <a:cubicBezTo>
                  <a:pt x="13869" y="12483"/>
                  <a:pt x="13884" y="12471"/>
                  <a:pt x="13895" y="12471"/>
                </a:cubicBezTo>
                <a:cubicBezTo>
                  <a:pt x="13900" y="12471"/>
                  <a:pt x="13904" y="12473"/>
                  <a:pt x="13908" y="12473"/>
                </a:cubicBezTo>
                <a:cubicBezTo>
                  <a:pt x="13919" y="12473"/>
                  <a:pt x="13934" y="12460"/>
                  <a:pt x="13976" y="12366"/>
                </a:cubicBezTo>
                <a:cubicBezTo>
                  <a:pt x="14025" y="12171"/>
                  <a:pt x="14098" y="12000"/>
                  <a:pt x="14196" y="11805"/>
                </a:cubicBezTo>
                <a:cubicBezTo>
                  <a:pt x="14415" y="11366"/>
                  <a:pt x="14415" y="11098"/>
                  <a:pt x="14635" y="10707"/>
                </a:cubicBezTo>
                <a:lnTo>
                  <a:pt x="14635" y="10756"/>
                </a:lnTo>
                <a:cubicBezTo>
                  <a:pt x="14708" y="10610"/>
                  <a:pt x="14805" y="10317"/>
                  <a:pt x="14927" y="10073"/>
                </a:cubicBezTo>
                <a:lnTo>
                  <a:pt x="14927" y="10073"/>
                </a:lnTo>
                <a:cubicBezTo>
                  <a:pt x="14903" y="10110"/>
                  <a:pt x="14879" y="10140"/>
                  <a:pt x="14866" y="10140"/>
                </a:cubicBezTo>
                <a:cubicBezTo>
                  <a:pt x="14854" y="10140"/>
                  <a:pt x="14854" y="10110"/>
                  <a:pt x="14879" y="10024"/>
                </a:cubicBezTo>
                <a:cubicBezTo>
                  <a:pt x="15171" y="9439"/>
                  <a:pt x="15293" y="9049"/>
                  <a:pt x="15537" y="8610"/>
                </a:cubicBezTo>
                <a:lnTo>
                  <a:pt x="15635" y="8220"/>
                </a:lnTo>
                <a:lnTo>
                  <a:pt x="15952" y="7488"/>
                </a:lnTo>
                <a:lnTo>
                  <a:pt x="15439" y="6829"/>
                </a:lnTo>
                <a:cubicBezTo>
                  <a:pt x="15391" y="6756"/>
                  <a:pt x="15342" y="6683"/>
                  <a:pt x="15269" y="6634"/>
                </a:cubicBezTo>
                <a:lnTo>
                  <a:pt x="15074" y="6439"/>
                </a:lnTo>
                <a:lnTo>
                  <a:pt x="14879" y="6268"/>
                </a:lnTo>
                <a:lnTo>
                  <a:pt x="14561" y="6000"/>
                </a:lnTo>
                <a:lnTo>
                  <a:pt x="14122" y="6146"/>
                </a:lnTo>
                <a:cubicBezTo>
                  <a:pt x="13976" y="6195"/>
                  <a:pt x="13830" y="6244"/>
                  <a:pt x="13683" y="6317"/>
                </a:cubicBezTo>
                <a:lnTo>
                  <a:pt x="12757" y="6707"/>
                </a:lnTo>
                <a:cubicBezTo>
                  <a:pt x="12610" y="6781"/>
                  <a:pt x="12464" y="6854"/>
                  <a:pt x="12318" y="6927"/>
                </a:cubicBezTo>
                <a:lnTo>
                  <a:pt x="11854" y="7146"/>
                </a:lnTo>
                <a:lnTo>
                  <a:pt x="11366" y="7390"/>
                </a:lnTo>
                <a:lnTo>
                  <a:pt x="10610" y="7781"/>
                </a:lnTo>
                <a:cubicBezTo>
                  <a:pt x="10488" y="7829"/>
                  <a:pt x="10391" y="7878"/>
                  <a:pt x="10293" y="7927"/>
                </a:cubicBezTo>
                <a:lnTo>
                  <a:pt x="10196" y="7976"/>
                </a:lnTo>
                <a:cubicBezTo>
                  <a:pt x="10147" y="8000"/>
                  <a:pt x="10098" y="8024"/>
                  <a:pt x="10049" y="8049"/>
                </a:cubicBezTo>
                <a:cubicBezTo>
                  <a:pt x="10025" y="8049"/>
                  <a:pt x="9976" y="8073"/>
                  <a:pt x="9952" y="8073"/>
                </a:cubicBezTo>
                <a:lnTo>
                  <a:pt x="9952" y="7951"/>
                </a:lnTo>
                <a:cubicBezTo>
                  <a:pt x="9952" y="7927"/>
                  <a:pt x="9952" y="7854"/>
                  <a:pt x="9976" y="7805"/>
                </a:cubicBezTo>
                <a:cubicBezTo>
                  <a:pt x="10049" y="7439"/>
                  <a:pt x="10123" y="7098"/>
                  <a:pt x="10196" y="6732"/>
                </a:cubicBezTo>
                <a:cubicBezTo>
                  <a:pt x="10269" y="6390"/>
                  <a:pt x="10342" y="6049"/>
                  <a:pt x="10391" y="5732"/>
                </a:cubicBezTo>
                <a:cubicBezTo>
                  <a:pt x="10415" y="5537"/>
                  <a:pt x="10440" y="5366"/>
                  <a:pt x="10488" y="5195"/>
                </a:cubicBezTo>
                <a:cubicBezTo>
                  <a:pt x="10513" y="4951"/>
                  <a:pt x="10562" y="4708"/>
                  <a:pt x="10562" y="4488"/>
                </a:cubicBezTo>
                <a:cubicBezTo>
                  <a:pt x="10635" y="4147"/>
                  <a:pt x="10684" y="3732"/>
                  <a:pt x="10708" y="3317"/>
                </a:cubicBezTo>
                <a:lnTo>
                  <a:pt x="10610" y="3195"/>
                </a:lnTo>
                <a:lnTo>
                  <a:pt x="10513" y="3098"/>
                </a:lnTo>
                <a:lnTo>
                  <a:pt x="10513" y="3098"/>
                </a:lnTo>
                <a:cubicBezTo>
                  <a:pt x="10564" y="3162"/>
                  <a:pt x="10568" y="3193"/>
                  <a:pt x="10546" y="3193"/>
                </a:cubicBezTo>
                <a:cubicBezTo>
                  <a:pt x="10526" y="3193"/>
                  <a:pt x="10486" y="3168"/>
                  <a:pt x="10440" y="3122"/>
                </a:cubicBezTo>
                <a:cubicBezTo>
                  <a:pt x="10049" y="2659"/>
                  <a:pt x="10171" y="2830"/>
                  <a:pt x="10098" y="2756"/>
                </a:cubicBezTo>
                <a:cubicBezTo>
                  <a:pt x="10098" y="2756"/>
                  <a:pt x="10049" y="2732"/>
                  <a:pt x="10001" y="2683"/>
                </a:cubicBezTo>
                <a:cubicBezTo>
                  <a:pt x="9952" y="2659"/>
                  <a:pt x="9879" y="2634"/>
                  <a:pt x="9757" y="2586"/>
                </a:cubicBezTo>
                <a:cubicBezTo>
                  <a:pt x="9635" y="2512"/>
                  <a:pt x="9537" y="2464"/>
                  <a:pt x="9366" y="2366"/>
                </a:cubicBezTo>
                <a:cubicBezTo>
                  <a:pt x="9171" y="2439"/>
                  <a:pt x="8976" y="2488"/>
                  <a:pt x="8757" y="2561"/>
                </a:cubicBezTo>
                <a:lnTo>
                  <a:pt x="8391" y="2683"/>
                </a:lnTo>
                <a:cubicBezTo>
                  <a:pt x="8269" y="2732"/>
                  <a:pt x="8147" y="2781"/>
                  <a:pt x="8025" y="2830"/>
                </a:cubicBezTo>
                <a:lnTo>
                  <a:pt x="7635" y="3025"/>
                </a:lnTo>
                <a:cubicBezTo>
                  <a:pt x="7562" y="3049"/>
                  <a:pt x="7513" y="3073"/>
                  <a:pt x="7440" y="3098"/>
                </a:cubicBezTo>
                <a:lnTo>
                  <a:pt x="7318" y="3195"/>
                </a:lnTo>
                <a:cubicBezTo>
                  <a:pt x="7147" y="3269"/>
                  <a:pt x="6976" y="3366"/>
                  <a:pt x="6806" y="3464"/>
                </a:cubicBezTo>
                <a:cubicBezTo>
                  <a:pt x="6440" y="3683"/>
                  <a:pt x="6123" y="3903"/>
                  <a:pt x="5806" y="4147"/>
                </a:cubicBezTo>
                <a:lnTo>
                  <a:pt x="5684" y="4220"/>
                </a:lnTo>
                <a:lnTo>
                  <a:pt x="5635" y="4244"/>
                </a:lnTo>
                <a:lnTo>
                  <a:pt x="5586" y="4293"/>
                </a:lnTo>
                <a:cubicBezTo>
                  <a:pt x="5562" y="4317"/>
                  <a:pt x="5537" y="4342"/>
                  <a:pt x="5513" y="4366"/>
                </a:cubicBezTo>
                <a:cubicBezTo>
                  <a:pt x="5440" y="4415"/>
                  <a:pt x="5391" y="4464"/>
                  <a:pt x="5342" y="4512"/>
                </a:cubicBezTo>
                <a:lnTo>
                  <a:pt x="5318" y="4610"/>
                </a:lnTo>
                <a:lnTo>
                  <a:pt x="5318" y="4634"/>
                </a:lnTo>
                <a:cubicBezTo>
                  <a:pt x="5293" y="4610"/>
                  <a:pt x="5293" y="4586"/>
                  <a:pt x="5293" y="4561"/>
                </a:cubicBezTo>
                <a:cubicBezTo>
                  <a:pt x="5269" y="4512"/>
                  <a:pt x="5269" y="4464"/>
                  <a:pt x="5245" y="4415"/>
                </a:cubicBezTo>
                <a:lnTo>
                  <a:pt x="5269" y="4415"/>
                </a:lnTo>
                <a:cubicBezTo>
                  <a:pt x="5245" y="4366"/>
                  <a:pt x="5245" y="4317"/>
                  <a:pt x="5245" y="4244"/>
                </a:cubicBezTo>
                <a:lnTo>
                  <a:pt x="5245" y="4122"/>
                </a:lnTo>
                <a:cubicBezTo>
                  <a:pt x="5245" y="4098"/>
                  <a:pt x="5245" y="4049"/>
                  <a:pt x="5245" y="4049"/>
                </a:cubicBezTo>
                <a:lnTo>
                  <a:pt x="5245" y="4025"/>
                </a:lnTo>
                <a:lnTo>
                  <a:pt x="5245" y="3951"/>
                </a:lnTo>
                <a:lnTo>
                  <a:pt x="5245" y="3805"/>
                </a:lnTo>
                <a:cubicBezTo>
                  <a:pt x="5245" y="3586"/>
                  <a:pt x="5293" y="3390"/>
                  <a:pt x="5293" y="3195"/>
                </a:cubicBezTo>
                <a:cubicBezTo>
                  <a:pt x="5342" y="2830"/>
                  <a:pt x="5367" y="2488"/>
                  <a:pt x="5391" y="2171"/>
                </a:cubicBezTo>
                <a:cubicBezTo>
                  <a:pt x="5440" y="1854"/>
                  <a:pt x="5464" y="1561"/>
                  <a:pt x="5488" y="1317"/>
                </a:cubicBezTo>
                <a:cubicBezTo>
                  <a:pt x="5513" y="1073"/>
                  <a:pt x="5513" y="903"/>
                  <a:pt x="5513" y="756"/>
                </a:cubicBezTo>
                <a:lnTo>
                  <a:pt x="5513" y="756"/>
                </a:lnTo>
                <a:lnTo>
                  <a:pt x="5488" y="903"/>
                </a:lnTo>
                <a:lnTo>
                  <a:pt x="5488" y="781"/>
                </a:lnTo>
                <a:cubicBezTo>
                  <a:pt x="5196" y="537"/>
                  <a:pt x="5220" y="464"/>
                  <a:pt x="5074" y="269"/>
                </a:cubicBezTo>
                <a:cubicBezTo>
                  <a:pt x="5069" y="278"/>
                  <a:pt x="5062" y="282"/>
                  <a:pt x="5051" y="282"/>
                </a:cubicBezTo>
                <a:cubicBezTo>
                  <a:pt x="5006" y="282"/>
                  <a:pt x="4914" y="202"/>
                  <a:pt x="4854" y="122"/>
                </a:cubicBezTo>
                <a:lnTo>
                  <a:pt x="4830" y="73"/>
                </a:lnTo>
                <a:lnTo>
                  <a:pt x="4781" y="73"/>
                </a:lnTo>
                <a:cubicBezTo>
                  <a:pt x="4659" y="49"/>
                  <a:pt x="4562" y="49"/>
                  <a:pt x="4440" y="49"/>
                </a:cubicBezTo>
                <a:lnTo>
                  <a:pt x="4196" y="49"/>
                </a:lnTo>
                <a:lnTo>
                  <a:pt x="3928" y="0"/>
                </a:lnTo>
                <a:close/>
                <a:moveTo>
                  <a:pt x="13513" y="13209"/>
                </a:moveTo>
                <a:cubicBezTo>
                  <a:pt x="13497" y="13237"/>
                  <a:pt x="13481" y="13265"/>
                  <a:pt x="13464" y="13293"/>
                </a:cubicBezTo>
                <a:cubicBezTo>
                  <a:pt x="13481" y="13267"/>
                  <a:pt x="13498" y="13239"/>
                  <a:pt x="13513" y="1320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24"/>
          <p:cNvSpPr/>
          <p:nvPr/>
        </p:nvSpPr>
        <p:spPr>
          <a:xfrm>
            <a:off x="8495625" y="4600075"/>
            <a:ext cx="996844" cy="1070214"/>
          </a:xfrm>
          <a:custGeom>
            <a:avLst/>
            <a:gdLst/>
            <a:ahLst/>
            <a:cxnLst/>
            <a:rect l="l" t="t" r="r" b="b"/>
            <a:pathLst>
              <a:path w="11567" h="12418" extrusionOk="0">
                <a:moveTo>
                  <a:pt x="4932" y="0"/>
                </a:moveTo>
                <a:cubicBezTo>
                  <a:pt x="3549" y="0"/>
                  <a:pt x="2130" y="837"/>
                  <a:pt x="903" y="2983"/>
                </a:cubicBezTo>
                <a:cubicBezTo>
                  <a:pt x="903" y="2983"/>
                  <a:pt x="0" y="10983"/>
                  <a:pt x="3878" y="12154"/>
                </a:cubicBezTo>
                <a:cubicBezTo>
                  <a:pt x="4466" y="12336"/>
                  <a:pt x="5036" y="12417"/>
                  <a:pt x="5581" y="12417"/>
                </a:cubicBezTo>
                <a:cubicBezTo>
                  <a:pt x="8611" y="12417"/>
                  <a:pt x="10870" y="9905"/>
                  <a:pt x="11098" y="8252"/>
                </a:cubicBezTo>
                <a:cubicBezTo>
                  <a:pt x="11567" y="5141"/>
                  <a:pt x="8359" y="0"/>
                  <a:pt x="493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9" name="Google Shape;789;p24"/>
          <p:cNvGrpSpPr/>
          <p:nvPr/>
        </p:nvGrpSpPr>
        <p:grpSpPr>
          <a:xfrm>
            <a:off x="7901459" y="4373498"/>
            <a:ext cx="1185762" cy="629162"/>
            <a:chOff x="238125" y="2760550"/>
            <a:chExt cx="528650" cy="280500"/>
          </a:xfrm>
        </p:grpSpPr>
        <p:sp>
          <p:nvSpPr>
            <p:cNvPr id="790" name="Google Shape;790;p24"/>
            <p:cNvSpPr/>
            <p:nvPr/>
          </p:nvSpPr>
          <p:spPr>
            <a:xfrm>
              <a:off x="274700" y="3020300"/>
              <a:ext cx="1850" cy="9150"/>
            </a:xfrm>
            <a:custGeom>
              <a:avLst/>
              <a:gdLst/>
              <a:ahLst/>
              <a:cxnLst/>
              <a:rect l="l" t="t" r="r" b="b"/>
              <a:pathLst>
                <a:path w="74" h="366" extrusionOk="0">
                  <a:moveTo>
                    <a:pt x="74" y="0"/>
                  </a:moveTo>
                  <a:cubicBezTo>
                    <a:pt x="25" y="122"/>
                    <a:pt x="0" y="244"/>
                    <a:pt x="0" y="366"/>
                  </a:cubicBezTo>
                  <a:cubicBezTo>
                    <a:pt x="49" y="244"/>
                    <a:pt x="74" y="122"/>
                    <a:pt x="74" y="0"/>
                  </a:cubicBezTo>
                  <a:close/>
                </a:path>
              </a:pathLst>
            </a:custGeom>
            <a:solidFill>
              <a:srgbClr val="344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4"/>
            <p:cNvSpPr/>
            <p:nvPr/>
          </p:nvSpPr>
          <p:spPr>
            <a:xfrm>
              <a:off x="277125" y="3020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344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92" name="Google Shape;792;p24"/>
            <p:cNvGrpSpPr/>
            <p:nvPr/>
          </p:nvGrpSpPr>
          <p:grpSpPr>
            <a:xfrm>
              <a:off x="238125" y="2760550"/>
              <a:ext cx="528650" cy="279275"/>
              <a:chOff x="238125" y="2760550"/>
              <a:chExt cx="528650" cy="279275"/>
            </a:xfrm>
          </p:grpSpPr>
          <p:sp>
            <p:nvSpPr>
              <p:cNvPr id="793" name="Google Shape;793;p24"/>
              <p:cNvSpPr/>
              <p:nvPr/>
            </p:nvSpPr>
            <p:spPr>
              <a:xfrm>
                <a:off x="238125" y="2760550"/>
                <a:ext cx="528650" cy="278050"/>
              </a:xfrm>
              <a:custGeom>
                <a:avLst/>
                <a:gdLst/>
                <a:ahLst/>
                <a:cxnLst/>
                <a:rect l="l" t="t" r="r" b="b"/>
                <a:pathLst>
                  <a:path w="21146" h="11122" extrusionOk="0">
                    <a:moveTo>
                      <a:pt x="11622" y="1778"/>
                    </a:moveTo>
                    <a:lnTo>
                      <a:pt x="11622" y="1778"/>
                    </a:lnTo>
                    <a:cubicBezTo>
                      <a:pt x="11627" y="1780"/>
                      <a:pt x="11631" y="1781"/>
                      <a:pt x="11634" y="1781"/>
                    </a:cubicBezTo>
                    <a:cubicBezTo>
                      <a:pt x="11630" y="1780"/>
                      <a:pt x="11626" y="1779"/>
                      <a:pt x="11622" y="1778"/>
                    </a:cubicBezTo>
                    <a:close/>
                    <a:moveTo>
                      <a:pt x="15975" y="3512"/>
                    </a:moveTo>
                    <a:cubicBezTo>
                      <a:pt x="15975" y="3515"/>
                      <a:pt x="15978" y="3517"/>
                      <a:pt x="15983" y="3518"/>
                    </a:cubicBezTo>
                    <a:lnTo>
                      <a:pt x="15983" y="3518"/>
                    </a:lnTo>
                    <a:cubicBezTo>
                      <a:pt x="15980" y="3516"/>
                      <a:pt x="15978" y="3514"/>
                      <a:pt x="15975" y="3512"/>
                    </a:cubicBezTo>
                    <a:close/>
                    <a:moveTo>
                      <a:pt x="1524" y="10118"/>
                    </a:moveTo>
                    <a:cubicBezTo>
                      <a:pt x="1528" y="10118"/>
                      <a:pt x="1532" y="10119"/>
                      <a:pt x="1537" y="10122"/>
                    </a:cubicBezTo>
                    <a:lnTo>
                      <a:pt x="1508" y="10266"/>
                    </a:lnTo>
                    <a:lnTo>
                      <a:pt x="1508" y="10266"/>
                    </a:lnTo>
                    <a:cubicBezTo>
                      <a:pt x="1519" y="10173"/>
                      <a:pt x="1503" y="10118"/>
                      <a:pt x="1524" y="10118"/>
                    </a:cubicBezTo>
                    <a:close/>
                    <a:moveTo>
                      <a:pt x="10756" y="0"/>
                    </a:moveTo>
                    <a:lnTo>
                      <a:pt x="10756" y="0"/>
                    </a:lnTo>
                    <a:cubicBezTo>
                      <a:pt x="10902" y="24"/>
                      <a:pt x="10853" y="49"/>
                      <a:pt x="10731" y="49"/>
                    </a:cubicBezTo>
                    <a:cubicBezTo>
                      <a:pt x="10549" y="24"/>
                      <a:pt x="10451" y="18"/>
                      <a:pt x="10399" y="18"/>
                    </a:cubicBezTo>
                    <a:cubicBezTo>
                      <a:pt x="10347" y="18"/>
                      <a:pt x="10341" y="24"/>
                      <a:pt x="10341" y="24"/>
                    </a:cubicBezTo>
                    <a:lnTo>
                      <a:pt x="9927" y="24"/>
                    </a:lnTo>
                    <a:cubicBezTo>
                      <a:pt x="9024" y="24"/>
                      <a:pt x="8146" y="171"/>
                      <a:pt x="7317" y="463"/>
                    </a:cubicBezTo>
                    <a:cubicBezTo>
                      <a:pt x="6512" y="756"/>
                      <a:pt x="5756" y="1146"/>
                      <a:pt x="5073" y="1634"/>
                    </a:cubicBezTo>
                    <a:cubicBezTo>
                      <a:pt x="4757" y="1926"/>
                      <a:pt x="4319" y="2243"/>
                      <a:pt x="4050" y="2535"/>
                    </a:cubicBezTo>
                    <a:lnTo>
                      <a:pt x="4050" y="2535"/>
                    </a:lnTo>
                    <a:cubicBezTo>
                      <a:pt x="3877" y="2706"/>
                      <a:pt x="3369" y="3198"/>
                      <a:pt x="2927" y="3756"/>
                    </a:cubicBezTo>
                    <a:cubicBezTo>
                      <a:pt x="2537" y="4195"/>
                      <a:pt x="2195" y="4658"/>
                      <a:pt x="1902" y="5171"/>
                    </a:cubicBezTo>
                    <a:lnTo>
                      <a:pt x="1951" y="5097"/>
                    </a:lnTo>
                    <a:lnTo>
                      <a:pt x="1951" y="5097"/>
                    </a:lnTo>
                    <a:cubicBezTo>
                      <a:pt x="1829" y="5317"/>
                      <a:pt x="1683" y="5536"/>
                      <a:pt x="1512" y="5707"/>
                    </a:cubicBezTo>
                    <a:cubicBezTo>
                      <a:pt x="1610" y="5707"/>
                      <a:pt x="1463" y="6049"/>
                      <a:pt x="1390" y="6171"/>
                    </a:cubicBezTo>
                    <a:cubicBezTo>
                      <a:pt x="1341" y="6268"/>
                      <a:pt x="1268" y="6439"/>
                      <a:pt x="1219" y="6634"/>
                    </a:cubicBezTo>
                    <a:cubicBezTo>
                      <a:pt x="1146" y="6805"/>
                      <a:pt x="1073" y="7024"/>
                      <a:pt x="1000" y="7171"/>
                    </a:cubicBezTo>
                    <a:lnTo>
                      <a:pt x="976" y="7146"/>
                    </a:lnTo>
                    <a:cubicBezTo>
                      <a:pt x="902" y="7439"/>
                      <a:pt x="683" y="7975"/>
                      <a:pt x="634" y="8171"/>
                    </a:cubicBezTo>
                    <a:cubicBezTo>
                      <a:pt x="390" y="8780"/>
                      <a:pt x="220" y="9390"/>
                      <a:pt x="146" y="10049"/>
                    </a:cubicBezTo>
                    <a:cubicBezTo>
                      <a:pt x="146" y="10049"/>
                      <a:pt x="98" y="10146"/>
                      <a:pt x="73" y="10244"/>
                    </a:cubicBezTo>
                    <a:lnTo>
                      <a:pt x="24" y="10390"/>
                    </a:lnTo>
                    <a:lnTo>
                      <a:pt x="0" y="10463"/>
                    </a:lnTo>
                    <a:lnTo>
                      <a:pt x="0" y="10536"/>
                    </a:lnTo>
                    <a:cubicBezTo>
                      <a:pt x="195" y="10658"/>
                      <a:pt x="390" y="10756"/>
                      <a:pt x="610" y="10805"/>
                    </a:cubicBezTo>
                    <a:cubicBezTo>
                      <a:pt x="691" y="10836"/>
                      <a:pt x="776" y="10851"/>
                      <a:pt x="859" y="10851"/>
                    </a:cubicBezTo>
                    <a:cubicBezTo>
                      <a:pt x="1102" y="10851"/>
                      <a:pt x="1336" y="10723"/>
                      <a:pt x="1463" y="10488"/>
                    </a:cubicBezTo>
                    <a:lnTo>
                      <a:pt x="1488" y="10512"/>
                    </a:lnTo>
                    <a:cubicBezTo>
                      <a:pt x="1488" y="10488"/>
                      <a:pt x="1488" y="10463"/>
                      <a:pt x="1488" y="10439"/>
                    </a:cubicBezTo>
                    <a:lnTo>
                      <a:pt x="1488" y="10366"/>
                    </a:lnTo>
                    <a:cubicBezTo>
                      <a:pt x="1491" y="10356"/>
                      <a:pt x="1493" y="10346"/>
                      <a:pt x="1495" y="10337"/>
                    </a:cubicBezTo>
                    <a:lnTo>
                      <a:pt x="1495" y="10337"/>
                    </a:lnTo>
                    <a:cubicBezTo>
                      <a:pt x="1509" y="10287"/>
                      <a:pt x="1518" y="10268"/>
                      <a:pt x="1524" y="10268"/>
                    </a:cubicBezTo>
                    <a:cubicBezTo>
                      <a:pt x="1537" y="10268"/>
                      <a:pt x="1537" y="10344"/>
                      <a:pt x="1537" y="10390"/>
                    </a:cubicBezTo>
                    <a:cubicBezTo>
                      <a:pt x="1561" y="10317"/>
                      <a:pt x="1561" y="10244"/>
                      <a:pt x="1585" y="10171"/>
                    </a:cubicBezTo>
                    <a:cubicBezTo>
                      <a:pt x="1585" y="10166"/>
                      <a:pt x="1584" y="10164"/>
                      <a:pt x="1583" y="10164"/>
                    </a:cubicBezTo>
                    <a:cubicBezTo>
                      <a:pt x="1577" y="10164"/>
                      <a:pt x="1561" y="10200"/>
                      <a:pt x="1561" y="10219"/>
                    </a:cubicBezTo>
                    <a:cubicBezTo>
                      <a:pt x="1537" y="10097"/>
                      <a:pt x="1561" y="10000"/>
                      <a:pt x="1585" y="9878"/>
                    </a:cubicBezTo>
                    <a:cubicBezTo>
                      <a:pt x="1634" y="9683"/>
                      <a:pt x="1634" y="9878"/>
                      <a:pt x="1683" y="9658"/>
                    </a:cubicBezTo>
                    <a:cubicBezTo>
                      <a:pt x="1976" y="8536"/>
                      <a:pt x="2415" y="7463"/>
                      <a:pt x="3000" y="6488"/>
                    </a:cubicBezTo>
                    <a:cubicBezTo>
                      <a:pt x="3024" y="6488"/>
                      <a:pt x="3000" y="6488"/>
                      <a:pt x="3000" y="6512"/>
                    </a:cubicBezTo>
                    <a:cubicBezTo>
                      <a:pt x="3073" y="6366"/>
                      <a:pt x="3146" y="6219"/>
                      <a:pt x="3244" y="6073"/>
                    </a:cubicBezTo>
                    <a:cubicBezTo>
                      <a:pt x="3317" y="5927"/>
                      <a:pt x="3415" y="5805"/>
                      <a:pt x="3488" y="5658"/>
                    </a:cubicBezTo>
                    <a:cubicBezTo>
                      <a:pt x="3512" y="5610"/>
                      <a:pt x="3561" y="5585"/>
                      <a:pt x="3610" y="5561"/>
                    </a:cubicBezTo>
                    <a:cubicBezTo>
                      <a:pt x="3585" y="5561"/>
                      <a:pt x="3658" y="5488"/>
                      <a:pt x="3732" y="5341"/>
                    </a:cubicBezTo>
                    <a:cubicBezTo>
                      <a:pt x="3829" y="5219"/>
                      <a:pt x="3951" y="5024"/>
                      <a:pt x="4097" y="4854"/>
                    </a:cubicBezTo>
                    <a:cubicBezTo>
                      <a:pt x="4244" y="4683"/>
                      <a:pt x="4390" y="4512"/>
                      <a:pt x="4512" y="4366"/>
                    </a:cubicBezTo>
                    <a:cubicBezTo>
                      <a:pt x="4610" y="4244"/>
                      <a:pt x="4707" y="4171"/>
                      <a:pt x="4707" y="4146"/>
                    </a:cubicBezTo>
                    <a:lnTo>
                      <a:pt x="4683" y="4098"/>
                    </a:lnTo>
                    <a:cubicBezTo>
                      <a:pt x="4927" y="3854"/>
                      <a:pt x="4805" y="4073"/>
                      <a:pt x="5000" y="3829"/>
                    </a:cubicBezTo>
                    <a:cubicBezTo>
                      <a:pt x="5049" y="3732"/>
                      <a:pt x="5122" y="3658"/>
                      <a:pt x="5219" y="3585"/>
                    </a:cubicBezTo>
                    <a:cubicBezTo>
                      <a:pt x="5317" y="3537"/>
                      <a:pt x="5390" y="3463"/>
                      <a:pt x="5463" y="3366"/>
                    </a:cubicBezTo>
                    <a:cubicBezTo>
                      <a:pt x="5463" y="3366"/>
                      <a:pt x="5553" y="3312"/>
                      <a:pt x="5578" y="3312"/>
                    </a:cubicBezTo>
                    <a:cubicBezTo>
                      <a:pt x="5583" y="3312"/>
                      <a:pt x="5585" y="3314"/>
                      <a:pt x="5585" y="3317"/>
                    </a:cubicBezTo>
                    <a:cubicBezTo>
                      <a:pt x="5585" y="3244"/>
                      <a:pt x="5707" y="3195"/>
                      <a:pt x="5780" y="3122"/>
                    </a:cubicBezTo>
                    <a:cubicBezTo>
                      <a:pt x="5780" y="3114"/>
                      <a:pt x="5775" y="3111"/>
                      <a:pt x="5767" y="3111"/>
                    </a:cubicBezTo>
                    <a:cubicBezTo>
                      <a:pt x="5751" y="3111"/>
                      <a:pt x="5723" y="3122"/>
                      <a:pt x="5707" y="3122"/>
                    </a:cubicBezTo>
                    <a:lnTo>
                      <a:pt x="5780" y="3049"/>
                    </a:lnTo>
                    <a:lnTo>
                      <a:pt x="5878" y="2976"/>
                    </a:lnTo>
                    <a:cubicBezTo>
                      <a:pt x="5905" y="2967"/>
                      <a:pt x="5925" y="2961"/>
                      <a:pt x="5937" y="2961"/>
                    </a:cubicBezTo>
                    <a:cubicBezTo>
                      <a:pt x="5959" y="2961"/>
                      <a:pt x="5958" y="2978"/>
                      <a:pt x="5927" y="3024"/>
                    </a:cubicBezTo>
                    <a:lnTo>
                      <a:pt x="6171" y="2829"/>
                    </a:lnTo>
                    <a:lnTo>
                      <a:pt x="6561" y="2585"/>
                    </a:lnTo>
                    <a:cubicBezTo>
                      <a:pt x="6902" y="2390"/>
                      <a:pt x="7268" y="2220"/>
                      <a:pt x="7634" y="2073"/>
                    </a:cubicBezTo>
                    <a:cubicBezTo>
                      <a:pt x="7975" y="1927"/>
                      <a:pt x="8341" y="1829"/>
                      <a:pt x="8732" y="1756"/>
                    </a:cubicBezTo>
                    <a:cubicBezTo>
                      <a:pt x="8878" y="1707"/>
                      <a:pt x="9024" y="1707"/>
                      <a:pt x="9171" y="1683"/>
                    </a:cubicBezTo>
                    <a:lnTo>
                      <a:pt x="9463" y="1659"/>
                    </a:lnTo>
                    <a:cubicBezTo>
                      <a:pt x="9390" y="1634"/>
                      <a:pt x="9219" y="1659"/>
                      <a:pt x="9146" y="1610"/>
                    </a:cubicBezTo>
                    <a:cubicBezTo>
                      <a:pt x="9219" y="1585"/>
                      <a:pt x="9274" y="1585"/>
                      <a:pt x="9320" y="1585"/>
                    </a:cubicBezTo>
                    <a:cubicBezTo>
                      <a:pt x="9366" y="1585"/>
                      <a:pt x="9402" y="1585"/>
                      <a:pt x="9439" y="1561"/>
                    </a:cubicBezTo>
                    <a:cubicBezTo>
                      <a:pt x="9488" y="1610"/>
                      <a:pt x="9561" y="1610"/>
                      <a:pt x="9658" y="1610"/>
                    </a:cubicBezTo>
                    <a:cubicBezTo>
                      <a:pt x="9732" y="1610"/>
                      <a:pt x="9829" y="1634"/>
                      <a:pt x="9902" y="1659"/>
                    </a:cubicBezTo>
                    <a:lnTo>
                      <a:pt x="9951" y="1610"/>
                    </a:lnTo>
                    <a:lnTo>
                      <a:pt x="10024" y="1659"/>
                    </a:lnTo>
                    <a:lnTo>
                      <a:pt x="10488" y="1659"/>
                    </a:lnTo>
                    <a:lnTo>
                      <a:pt x="10853" y="1707"/>
                    </a:lnTo>
                    <a:cubicBezTo>
                      <a:pt x="11117" y="1707"/>
                      <a:pt x="11381" y="1731"/>
                      <a:pt x="11622" y="1778"/>
                    </a:cubicBezTo>
                    <a:lnTo>
                      <a:pt x="11622" y="1778"/>
                    </a:lnTo>
                    <a:cubicBezTo>
                      <a:pt x="11593" y="1769"/>
                      <a:pt x="11549" y="1732"/>
                      <a:pt x="11634" y="1732"/>
                    </a:cubicBezTo>
                    <a:cubicBezTo>
                      <a:pt x="11634" y="1781"/>
                      <a:pt x="11902" y="1732"/>
                      <a:pt x="11951" y="1805"/>
                    </a:cubicBezTo>
                    <a:cubicBezTo>
                      <a:pt x="12016" y="1805"/>
                      <a:pt x="12168" y="1848"/>
                      <a:pt x="12233" y="1848"/>
                    </a:cubicBezTo>
                    <a:cubicBezTo>
                      <a:pt x="12265" y="1848"/>
                      <a:pt x="12276" y="1837"/>
                      <a:pt x="12244" y="1805"/>
                    </a:cubicBezTo>
                    <a:lnTo>
                      <a:pt x="12244" y="1805"/>
                    </a:lnTo>
                    <a:cubicBezTo>
                      <a:pt x="12292" y="1829"/>
                      <a:pt x="12366" y="1854"/>
                      <a:pt x="12414" y="1878"/>
                    </a:cubicBezTo>
                    <a:cubicBezTo>
                      <a:pt x="12463" y="1902"/>
                      <a:pt x="12488" y="1902"/>
                      <a:pt x="12414" y="1902"/>
                    </a:cubicBezTo>
                    <a:cubicBezTo>
                      <a:pt x="12488" y="1927"/>
                      <a:pt x="12561" y="1951"/>
                      <a:pt x="12658" y="1976"/>
                    </a:cubicBezTo>
                    <a:lnTo>
                      <a:pt x="12536" y="1927"/>
                    </a:lnTo>
                    <a:lnTo>
                      <a:pt x="12536" y="1927"/>
                    </a:lnTo>
                    <a:cubicBezTo>
                      <a:pt x="12683" y="1951"/>
                      <a:pt x="12805" y="2000"/>
                      <a:pt x="12902" y="2024"/>
                    </a:cubicBezTo>
                    <a:cubicBezTo>
                      <a:pt x="13024" y="2073"/>
                      <a:pt x="13122" y="2098"/>
                      <a:pt x="13219" y="2098"/>
                    </a:cubicBezTo>
                    <a:lnTo>
                      <a:pt x="13122" y="2049"/>
                    </a:lnTo>
                    <a:lnTo>
                      <a:pt x="13122" y="2049"/>
                    </a:lnTo>
                    <a:cubicBezTo>
                      <a:pt x="13292" y="2098"/>
                      <a:pt x="13439" y="2146"/>
                      <a:pt x="13488" y="2220"/>
                    </a:cubicBezTo>
                    <a:lnTo>
                      <a:pt x="13414" y="2195"/>
                    </a:lnTo>
                    <a:lnTo>
                      <a:pt x="13317" y="2195"/>
                    </a:lnTo>
                    <a:cubicBezTo>
                      <a:pt x="13463" y="2220"/>
                      <a:pt x="13561" y="2268"/>
                      <a:pt x="13683" y="2317"/>
                    </a:cubicBezTo>
                    <a:cubicBezTo>
                      <a:pt x="13805" y="2366"/>
                      <a:pt x="13902" y="2390"/>
                      <a:pt x="14024" y="2439"/>
                    </a:cubicBezTo>
                    <a:lnTo>
                      <a:pt x="13902" y="2415"/>
                    </a:lnTo>
                    <a:lnTo>
                      <a:pt x="13902" y="2415"/>
                    </a:lnTo>
                    <a:cubicBezTo>
                      <a:pt x="13975" y="2439"/>
                      <a:pt x="14146" y="2488"/>
                      <a:pt x="14341" y="2585"/>
                    </a:cubicBezTo>
                    <a:cubicBezTo>
                      <a:pt x="14439" y="2610"/>
                      <a:pt x="14561" y="2683"/>
                      <a:pt x="14658" y="2732"/>
                    </a:cubicBezTo>
                    <a:cubicBezTo>
                      <a:pt x="14780" y="2780"/>
                      <a:pt x="14878" y="2829"/>
                      <a:pt x="15000" y="2902"/>
                    </a:cubicBezTo>
                    <a:cubicBezTo>
                      <a:pt x="15219" y="3024"/>
                      <a:pt x="15439" y="3146"/>
                      <a:pt x="15634" y="3268"/>
                    </a:cubicBezTo>
                    <a:cubicBezTo>
                      <a:pt x="15805" y="3366"/>
                      <a:pt x="15926" y="3463"/>
                      <a:pt x="16024" y="3512"/>
                    </a:cubicBezTo>
                    <a:lnTo>
                      <a:pt x="15926" y="3390"/>
                    </a:lnTo>
                    <a:lnTo>
                      <a:pt x="16048" y="3439"/>
                    </a:lnTo>
                    <a:cubicBezTo>
                      <a:pt x="16094" y="3462"/>
                      <a:pt x="16118" y="3485"/>
                      <a:pt x="16161" y="3507"/>
                    </a:cubicBezTo>
                    <a:lnTo>
                      <a:pt x="16161" y="3507"/>
                    </a:lnTo>
                    <a:cubicBezTo>
                      <a:pt x="16155" y="3506"/>
                      <a:pt x="16147" y="3505"/>
                      <a:pt x="16138" y="3505"/>
                    </a:cubicBezTo>
                    <a:cubicBezTo>
                      <a:pt x="16097" y="3505"/>
                      <a:pt x="16029" y="3519"/>
                      <a:pt x="15995" y="3519"/>
                    </a:cubicBezTo>
                    <a:cubicBezTo>
                      <a:pt x="15990" y="3519"/>
                      <a:pt x="15986" y="3519"/>
                      <a:pt x="15983" y="3518"/>
                    </a:cubicBezTo>
                    <a:lnTo>
                      <a:pt x="15983" y="3518"/>
                    </a:lnTo>
                    <a:cubicBezTo>
                      <a:pt x="16516" y="3956"/>
                      <a:pt x="16977" y="4441"/>
                      <a:pt x="17390" y="4976"/>
                    </a:cubicBezTo>
                    <a:cubicBezTo>
                      <a:pt x="17804" y="5488"/>
                      <a:pt x="18170" y="6073"/>
                      <a:pt x="18439" y="6683"/>
                    </a:cubicBezTo>
                    <a:cubicBezTo>
                      <a:pt x="18471" y="6770"/>
                      <a:pt x="18470" y="6794"/>
                      <a:pt x="18456" y="6794"/>
                    </a:cubicBezTo>
                    <a:cubicBezTo>
                      <a:pt x="18440" y="6794"/>
                      <a:pt x="18403" y="6756"/>
                      <a:pt x="18390" y="6756"/>
                    </a:cubicBezTo>
                    <a:cubicBezTo>
                      <a:pt x="18512" y="6975"/>
                      <a:pt x="18487" y="6829"/>
                      <a:pt x="18561" y="7024"/>
                    </a:cubicBezTo>
                    <a:cubicBezTo>
                      <a:pt x="18568" y="7047"/>
                      <a:pt x="18569" y="7056"/>
                      <a:pt x="18565" y="7056"/>
                    </a:cubicBezTo>
                    <a:cubicBezTo>
                      <a:pt x="18556" y="7056"/>
                      <a:pt x="18528" y="7017"/>
                      <a:pt x="18512" y="7000"/>
                    </a:cubicBezTo>
                    <a:lnTo>
                      <a:pt x="18512" y="7000"/>
                    </a:lnTo>
                    <a:cubicBezTo>
                      <a:pt x="18561" y="7097"/>
                      <a:pt x="18585" y="7171"/>
                      <a:pt x="18609" y="7171"/>
                    </a:cubicBezTo>
                    <a:cubicBezTo>
                      <a:pt x="18561" y="7049"/>
                      <a:pt x="18634" y="7097"/>
                      <a:pt x="18658" y="7024"/>
                    </a:cubicBezTo>
                    <a:lnTo>
                      <a:pt x="18707" y="7171"/>
                    </a:lnTo>
                    <a:cubicBezTo>
                      <a:pt x="18731" y="7219"/>
                      <a:pt x="18756" y="7293"/>
                      <a:pt x="18756" y="7293"/>
                    </a:cubicBezTo>
                    <a:lnTo>
                      <a:pt x="18731" y="7293"/>
                    </a:lnTo>
                    <a:cubicBezTo>
                      <a:pt x="18829" y="7414"/>
                      <a:pt x="18902" y="7536"/>
                      <a:pt x="18951" y="7683"/>
                    </a:cubicBezTo>
                    <a:cubicBezTo>
                      <a:pt x="19122" y="8146"/>
                      <a:pt x="19243" y="8634"/>
                      <a:pt x="19365" y="9122"/>
                    </a:cubicBezTo>
                    <a:cubicBezTo>
                      <a:pt x="19341" y="9122"/>
                      <a:pt x="19317" y="9024"/>
                      <a:pt x="19268" y="8927"/>
                    </a:cubicBezTo>
                    <a:lnTo>
                      <a:pt x="19268" y="8927"/>
                    </a:lnTo>
                    <a:cubicBezTo>
                      <a:pt x="19292" y="9000"/>
                      <a:pt x="19317" y="9073"/>
                      <a:pt x="19317" y="9146"/>
                    </a:cubicBezTo>
                    <a:cubicBezTo>
                      <a:pt x="19317" y="9126"/>
                      <a:pt x="19319" y="9118"/>
                      <a:pt x="19322" y="9118"/>
                    </a:cubicBezTo>
                    <a:cubicBezTo>
                      <a:pt x="19336" y="9118"/>
                      <a:pt x="19374" y="9263"/>
                      <a:pt x="19386" y="9263"/>
                    </a:cubicBezTo>
                    <a:cubicBezTo>
                      <a:pt x="19388" y="9263"/>
                      <a:pt x="19390" y="9257"/>
                      <a:pt x="19390" y="9244"/>
                    </a:cubicBezTo>
                    <a:cubicBezTo>
                      <a:pt x="19536" y="9585"/>
                      <a:pt x="19536" y="10049"/>
                      <a:pt x="19658" y="10341"/>
                    </a:cubicBezTo>
                    <a:cubicBezTo>
                      <a:pt x="19683" y="10341"/>
                      <a:pt x="20024" y="10488"/>
                      <a:pt x="20390" y="10610"/>
                    </a:cubicBezTo>
                    <a:cubicBezTo>
                      <a:pt x="20715" y="10749"/>
                      <a:pt x="21039" y="10866"/>
                      <a:pt x="21112" y="10877"/>
                    </a:cubicBezTo>
                    <a:lnTo>
                      <a:pt x="21112" y="10877"/>
                    </a:lnTo>
                    <a:cubicBezTo>
                      <a:pt x="21109" y="10846"/>
                      <a:pt x="21104" y="10814"/>
                      <a:pt x="21097" y="10780"/>
                    </a:cubicBezTo>
                    <a:lnTo>
                      <a:pt x="21048" y="10780"/>
                    </a:lnTo>
                    <a:cubicBezTo>
                      <a:pt x="21000" y="10536"/>
                      <a:pt x="21073" y="10707"/>
                      <a:pt x="21048" y="10463"/>
                    </a:cubicBezTo>
                    <a:cubicBezTo>
                      <a:pt x="21097" y="10463"/>
                      <a:pt x="21122" y="10683"/>
                      <a:pt x="21146" y="10878"/>
                    </a:cubicBezTo>
                    <a:cubicBezTo>
                      <a:pt x="21146" y="10731"/>
                      <a:pt x="21146" y="10585"/>
                      <a:pt x="21097" y="10439"/>
                    </a:cubicBezTo>
                    <a:cubicBezTo>
                      <a:pt x="21097" y="10268"/>
                      <a:pt x="21146" y="10439"/>
                      <a:pt x="21122" y="10244"/>
                    </a:cubicBezTo>
                    <a:cubicBezTo>
                      <a:pt x="21073" y="10073"/>
                      <a:pt x="21048" y="9902"/>
                      <a:pt x="21048" y="9732"/>
                    </a:cubicBezTo>
                    <a:cubicBezTo>
                      <a:pt x="21000" y="9317"/>
                      <a:pt x="20853" y="9122"/>
                      <a:pt x="20804" y="8732"/>
                    </a:cubicBezTo>
                    <a:lnTo>
                      <a:pt x="20804" y="8732"/>
                    </a:lnTo>
                    <a:lnTo>
                      <a:pt x="20829" y="8780"/>
                    </a:lnTo>
                    <a:cubicBezTo>
                      <a:pt x="20829" y="8634"/>
                      <a:pt x="20731" y="8390"/>
                      <a:pt x="20682" y="8146"/>
                    </a:cubicBezTo>
                    <a:cubicBezTo>
                      <a:pt x="20682" y="8188"/>
                      <a:pt x="20682" y="8231"/>
                      <a:pt x="20673" y="8231"/>
                    </a:cubicBezTo>
                    <a:cubicBezTo>
                      <a:pt x="20666" y="8231"/>
                      <a:pt x="20654" y="8208"/>
                      <a:pt x="20634" y="8146"/>
                    </a:cubicBezTo>
                    <a:cubicBezTo>
                      <a:pt x="20585" y="7878"/>
                      <a:pt x="20512" y="7707"/>
                      <a:pt x="20463" y="7488"/>
                    </a:cubicBezTo>
                    <a:lnTo>
                      <a:pt x="20414" y="7414"/>
                    </a:lnTo>
                    <a:cubicBezTo>
                      <a:pt x="20390" y="7366"/>
                      <a:pt x="20365" y="7317"/>
                      <a:pt x="20365" y="7317"/>
                    </a:cubicBezTo>
                    <a:cubicBezTo>
                      <a:pt x="20048" y="6390"/>
                      <a:pt x="19609" y="5512"/>
                      <a:pt x="19073" y="4707"/>
                    </a:cubicBezTo>
                    <a:cubicBezTo>
                      <a:pt x="18756" y="4219"/>
                      <a:pt x="18390" y="3756"/>
                      <a:pt x="18000" y="3341"/>
                    </a:cubicBezTo>
                    <a:cubicBezTo>
                      <a:pt x="17707" y="3024"/>
                      <a:pt x="17414" y="2756"/>
                      <a:pt x="17122" y="2512"/>
                    </a:cubicBezTo>
                    <a:lnTo>
                      <a:pt x="17146" y="2512"/>
                    </a:lnTo>
                    <a:cubicBezTo>
                      <a:pt x="16780" y="2220"/>
                      <a:pt x="16414" y="1951"/>
                      <a:pt x="16024" y="1707"/>
                    </a:cubicBezTo>
                    <a:cubicBezTo>
                      <a:pt x="15536" y="1390"/>
                      <a:pt x="15048" y="1146"/>
                      <a:pt x="14512" y="927"/>
                    </a:cubicBezTo>
                    <a:cubicBezTo>
                      <a:pt x="13561" y="512"/>
                      <a:pt x="12561" y="268"/>
                      <a:pt x="11561" y="146"/>
                    </a:cubicBezTo>
                    <a:cubicBezTo>
                      <a:pt x="11292" y="73"/>
                      <a:pt x="11024" y="24"/>
                      <a:pt x="10756" y="0"/>
                    </a:cubicBezTo>
                    <a:close/>
                    <a:moveTo>
                      <a:pt x="21112" y="10877"/>
                    </a:moveTo>
                    <a:cubicBezTo>
                      <a:pt x="21122" y="10958"/>
                      <a:pt x="21122" y="11034"/>
                      <a:pt x="21122" y="11122"/>
                    </a:cubicBezTo>
                    <a:cubicBezTo>
                      <a:pt x="21122" y="11049"/>
                      <a:pt x="21122" y="10951"/>
                      <a:pt x="21122" y="10878"/>
                    </a:cubicBezTo>
                    <a:cubicBezTo>
                      <a:pt x="21119" y="10878"/>
                      <a:pt x="21116" y="10878"/>
                      <a:pt x="21112" y="1087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24"/>
              <p:cNvSpPr/>
              <p:nvPr/>
            </p:nvSpPr>
            <p:spPr>
              <a:xfrm>
                <a:off x="338100" y="3028825"/>
                <a:ext cx="2475" cy="6725"/>
              </a:xfrm>
              <a:custGeom>
                <a:avLst/>
                <a:gdLst/>
                <a:ahLst/>
                <a:cxnLst/>
                <a:rect l="l" t="t" r="r" b="b"/>
                <a:pathLst>
                  <a:path w="99" h="269" extrusionOk="0">
                    <a:moveTo>
                      <a:pt x="98" y="0"/>
                    </a:moveTo>
                    <a:cubicBezTo>
                      <a:pt x="50" y="74"/>
                      <a:pt x="1" y="171"/>
                      <a:pt x="1" y="269"/>
                    </a:cubicBezTo>
                    <a:cubicBezTo>
                      <a:pt x="50" y="196"/>
                      <a:pt x="74" y="98"/>
                      <a:pt x="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24"/>
              <p:cNvSpPr/>
              <p:nvPr/>
            </p:nvSpPr>
            <p:spPr>
              <a:xfrm>
                <a:off x="340550" y="30288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24"/>
              <p:cNvSpPr/>
              <p:nvPr/>
            </p:nvSpPr>
            <p:spPr>
              <a:xfrm>
                <a:off x="302750" y="2832500"/>
                <a:ext cx="398800" cy="207325"/>
              </a:xfrm>
              <a:custGeom>
                <a:avLst/>
                <a:gdLst/>
                <a:ahLst/>
                <a:cxnLst/>
                <a:rect l="l" t="t" r="r" b="b"/>
                <a:pathLst>
                  <a:path w="15952" h="8293" extrusionOk="0">
                    <a:moveTo>
                      <a:pt x="8594" y="1702"/>
                    </a:moveTo>
                    <a:cubicBezTo>
                      <a:pt x="8599" y="1705"/>
                      <a:pt x="8605" y="1707"/>
                      <a:pt x="8610" y="1707"/>
                    </a:cubicBezTo>
                    <a:cubicBezTo>
                      <a:pt x="8604" y="1705"/>
                      <a:pt x="8599" y="1704"/>
                      <a:pt x="8594" y="1702"/>
                    </a:cubicBezTo>
                    <a:close/>
                    <a:moveTo>
                      <a:pt x="4624" y="2600"/>
                    </a:moveTo>
                    <a:cubicBezTo>
                      <a:pt x="4619" y="2604"/>
                      <a:pt x="4614" y="2607"/>
                      <a:pt x="4610" y="2610"/>
                    </a:cubicBezTo>
                    <a:cubicBezTo>
                      <a:pt x="4616" y="2607"/>
                      <a:pt x="4621" y="2603"/>
                      <a:pt x="4624" y="2600"/>
                    </a:cubicBezTo>
                    <a:close/>
                    <a:moveTo>
                      <a:pt x="11683" y="2951"/>
                    </a:moveTo>
                    <a:cubicBezTo>
                      <a:pt x="11683" y="2954"/>
                      <a:pt x="11685" y="2956"/>
                      <a:pt x="11690" y="2956"/>
                    </a:cubicBezTo>
                    <a:lnTo>
                      <a:pt x="11690" y="2956"/>
                    </a:lnTo>
                    <a:cubicBezTo>
                      <a:pt x="11687" y="2954"/>
                      <a:pt x="11685" y="2953"/>
                      <a:pt x="11683" y="2951"/>
                    </a:cubicBezTo>
                    <a:close/>
                    <a:moveTo>
                      <a:pt x="1415" y="3829"/>
                    </a:moveTo>
                    <a:lnTo>
                      <a:pt x="1391" y="3878"/>
                    </a:lnTo>
                    <a:lnTo>
                      <a:pt x="1391" y="3878"/>
                    </a:lnTo>
                    <a:cubicBezTo>
                      <a:pt x="1398" y="3862"/>
                      <a:pt x="1406" y="3847"/>
                      <a:pt x="1414" y="3831"/>
                    </a:cubicBezTo>
                    <a:lnTo>
                      <a:pt x="1414" y="3831"/>
                    </a:lnTo>
                    <a:cubicBezTo>
                      <a:pt x="1414" y="3830"/>
                      <a:pt x="1415" y="3830"/>
                      <a:pt x="1415" y="3829"/>
                    </a:cubicBezTo>
                    <a:close/>
                    <a:moveTo>
                      <a:pt x="2596" y="5025"/>
                    </a:moveTo>
                    <a:cubicBezTo>
                      <a:pt x="2595" y="5026"/>
                      <a:pt x="2595" y="5027"/>
                      <a:pt x="2594" y="5028"/>
                    </a:cubicBezTo>
                    <a:lnTo>
                      <a:pt x="2594" y="5028"/>
                    </a:lnTo>
                    <a:cubicBezTo>
                      <a:pt x="2596" y="5026"/>
                      <a:pt x="2597" y="5025"/>
                      <a:pt x="2596" y="5025"/>
                    </a:cubicBezTo>
                    <a:close/>
                    <a:moveTo>
                      <a:pt x="2594" y="5028"/>
                    </a:moveTo>
                    <a:cubicBezTo>
                      <a:pt x="2591" y="5031"/>
                      <a:pt x="2586" y="5037"/>
                      <a:pt x="2586" y="5049"/>
                    </a:cubicBezTo>
                    <a:cubicBezTo>
                      <a:pt x="2588" y="5042"/>
                      <a:pt x="2591" y="5035"/>
                      <a:pt x="2594" y="5028"/>
                    </a:cubicBezTo>
                    <a:close/>
                    <a:moveTo>
                      <a:pt x="1505" y="7629"/>
                    </a:moveTo>
                    <a:cubicBezTo>
                      <a:pt x="1507" y="7629"/>
                      <a:pt x="1509" y="7631"/>
                      <a:pt x="1512" y="7634"/>
                    </a:cubicBezTo>
                    <a:lnTo>
                      <a:pt x="1499" y="7728"/>
                    </a:lnTo>
                    <a:lnTo>
                      <a:pt x="1499" y="7728"/>
                    </a:lnTo>
                    <a:cubicBezTo>
                      <a:pt x="1502" y="7664"/>
                      <a:pt x="1497" y="7629"/>
                      <a:pt x="1505" y="7629"/>
                    </a:cubicBezTo>
                    <a:close/>
                    <a:moveTo>
                      <a:pt x="8000" y="0"/>
                    </a:moveTo>
                    <a:cubicBezTo>
                      <a:pt x="8098" y="0"/>
                      <a:pt x="8049" y="24"/>
                      <a:pt x="7976" y="24"/>
                    </a:cubicBezTo>
                    <a:cubicBezTo>
                      <a:pt x="7878" y="16"/>
                      <a:pt x="7813" y="14"/>
                      <a:pt x="7770" y="14"/>
                    </a:cubicBezTo>
                    <a:cubicBezTo>
                      <a:pt x="7683" y="14"/>
                      <a:pt x="7683" y="24"/>
                      <a:pt x="7683" y="24"/>
                    </a:cubicBezTo>
                    <a:cubicBezTo>
                      <a:pt x="7683" y="24"/>
                      <a:pt x="7659" y="49"/>
                      <a:pt x="7366" y="73"/>
                    </a:cubicBezTo>
                    <a:cubicBezTo>
                      <a:pt x="7195" y="73"/>
                      <a:pt x="6927" y="98"/>
                      <a:pt x="6586" y="146"/>
                    </a:cubicBezTo>
                    <a:cubicBezTo>
                      <a:pt x="6415" y="171"/>
                      <a:pt x="6220" y="220"/>
                      <a:pt x="6025" y="244"/>
                    </a:cubicBezTo>
                    <a:lnTo>
                      <a:pt x="5439" y="415"/>
                    </a:lnTo>
                    <a:lnTo>
                      <a:pt x="4903" y="634"/>
                    </a:lnTo>
                    <a:cubicBezTo>
                      <a:pt x="4708" y="707"/>
                      <a:pt x="4561" y="780"/>
                      <a:pt x="4415" y="854"/>
                    </a:cubicBezTo>
                    <a:cubicBezTo>
                      <a:pt x="4269" y="927"/>
                      <a:pt x="4147" y="1000"/>
                      <a:pt x="4025" y="1073"/>
                    </a:cubicBezTo>
                    <a:lnTo>
                      <a:pt x="3756" y="1244"/>
                    </a:lnTo>
                    <a:cubicBezTo>
                      <a:pt x="3515" y="1485"/>
                      <a:pt x="3178" y="1679"/>
                      <a:pt x="2982" y="1920"/>
                    </a:cubicBezTo>
                    <a:lnTo>
                      <a:pt x="2982" y="1920"/>
                    </a:lnTo>
                    <a:cubicBezTo>
                      <a:pt x="2672" y="2207"/>
                      <a:pt x="2385" y="2494"/>
                      <a:pt x="2122" y="2805"/>
                    </a:cubicBezTo>
                    <a:cubicBezTo>
                      <a:pt x="2049" y="2927"/>
                      <a:pt x="1951" y="3024"/>
                      <a:pt x="1878" y="3122"/>
                    </a:cubicBezTo>
                    <a:cubicBezTo>
                      <a:pt x="1781" y="3244"/>
                      <a:pt x="1708" y="3341"/>
                      <a:pt x="1659" y="3439"/>
                    </a:cubicBezTo>
                    <a:cubicBezTo>
                      <a:pt x="1550" y="3570"/>
                      <a:pt x="1480" y="3700"/>
                      <a:pt x="1414" y="3831"/>
                    </a:cubicBezTo>
                    <a:lnTo>
                      <a:pt x="1414" y="3831"/>
                    </a:lnTo>
                    <a:cubicBezTo>
                      <a:pt x="1268" y="4146"/>
                      <a:pt x="1244" y="4073"/>
                      <a:pt x="1098" y="4293"/>
                    </a:cubicBezTo>
                    <a:cubicBezTo>
                      <a:pt x="1171" y="4293"/>
                      <a:pt x="1073" y="4561"/>
                      <a:pt x="1049" y="4658"/>
                    </a:cubicBezTo>
                    <a:cubicBezTo>
                      <a:pt x="976" y="4805"/>
                      <a:pt x="878" y="5146"/>
                      <a:pt x="781" y="5390"/>
                    </a:cubicBezTo>
                    <a:lnTo>
                      <a:pt x="756" y="5390"/>
                    </a:lnTo>
                    <a:cubicBezTo>
                      <a:pt x="708" y="5585"/>
                      <a:pt x="561" y="6000"/>
                      <a:pt x="512" y="6122"/>
                    </a:cubicBezTo>
                    <a:cubicBezTo>
                      <a:pt x="464" y="6268"/>
                      <a:pt x="366" y="6512"/>
                      <a:pt x="293" y="6732"/>
                    </a:cubicBezTo>
                    <a:cubicBezTo>
                      <a:pt x="220" y="6975"/>
                      <a:pt x="171" y="7219"/>
                      <a:pt x="147" y="7463"/>
                    </a:cubicBezTo>
                    <a:lnTo>
                      <a:pt x="0" y="7780"/>
                    </a:lnTo>
                    <a:lnTo>
                      <a:pt x="0" y="7829"/>
                    </a:lnTo>
                    <a:cubicBezTo>
                      <a:pt x="171" y="7951"/>
                      <a:pt x="366" y="8024"/>
                      <a:pt x="586" y="8073"/>
                    </a:cubicBezTo>
                    <a:cubicBezTo>
                      <a:pt x="706" y="8113"/>
                      <a:pt x="843" y="8141"/>
                      <a:pt x="975" y="8141"/>
                    </a:cubicBezTo>
                    <a:cubicBezTo>
                      <a:pt x="1163" y="8141"/>
                      <a:pt x="1339" y="8084"/>
                      <a:pt x="1439" y="7927"/>
                    </a:cubicBezTo>
                    <a:lnTo>
                      <a:pt x="1464" y="7927"/>
                    </a:lnTo>
                    <a:lnTo>
                      <a:pt x="1488" y="7829"/>
                    </a:lnTo>
                    <a:cubicBezTo>
                      <a:pt x="1492" y="7808"/>
                      <a:pt x="1494" y="7788"/>
                      <a:pt x="1496" y="7770"/>
                    </a:cubicBezTo>
                    <a:lnTo>
                      <a:pt x="1496" y="7770"/>
                    </a:lnTo>
                    <a:cubicBezTo>
                      <a:pt x="1500" y="7753"/>
                      <a:pt x="1504" y="7746"/>
                      <a:pt x="1507" y="7746"/>
                    </a:cubicBezTo>
                    <a:cubicBezTo>
                      <a:pt x="1516" y="7746"/>
                      <a:pt x="1521" y="7798"/>
                      <a:pt x="1537" y="7829"/>
                    </a:cubicBezTo>
                    <a:cubicBezTo>
                      <a:pt x="1537" y="7780"/>
                      <a:pt x="1561" y="7732"/>
                      <a:pt x="1586" y="7683"/>
                    </a:cubicBezTo>
                    <a:cubicBezTo>
                      <a:pt x="1586" y="7678"/>
                      <a:pt x="1585" y="7676"/>
                      <a:pt x="1583" y="7676"/>
                    </a:cubicBezTo>
                    <a:cubicBezTo>
                      <a:pt x="1576" y="7676"/>
                      <a:pt x="1557" y="7712"/>
                      <a:pt x="1537" y="7732"/>
                    </a:cubicBezTo>
                    <a:cubicBezTo>
                      <a:pt x="1537" y="7634"/>
                      <a:pt x="1537" y="7536"/>
                      <a:pt x="1561" y="7463"/>
                    </a:cubicBezTo>
                    <a:cubicBezTo>
                      <a:pt x="1610" y="7341"/>
                      <a:pt x="1634" y="7463"/>
                      <a:pt x="1659" y="7317"/>
                    </a:cubicBezTo>
                    <a:cubicBezTo>
                      <a:pt x="1878" y="6512"/>
                      <a:pt x="2195" y="5756"/>
                      <a:pt x="2586" y="5024"/>
                    </a:cubicBezTo>
                    <a:cubicBezTo>
                      <a:pt x="2591" y="5024"/>
                      <a:pt x="2594" y="5024"/>
                      <a:pt x="2596" y="5025"/>
                    </a:cubicBezTo>
                    <a:lnTo>
                      <a:pt x="2596" y="5025"/>
                    </a:lnTo>
                    <a:cubicBezTo>
                      <a:pt x="2644" y="4914"/>
                      <a:pt x="2711" y="4824"/>
                      <a:pt x="2756" y="4756"/>
                    </a:cubicBezTo>
                    <a:cubicBezTo>
                      <a:pt x="2805" y="4658"/>
                      <a:pt x="2854" y="4536"/>
                      <a:pt x="2927" y="4439"/>
                    </a:cubicBezTo>
                    <a:cubicBezTo>
                      <a:pt x="2951" y="4415"/>
                      <a:pt x="2976" y="4390"/>
                      <a:pt x="3025" y="4390"/>
                    </a:cubicBezTo>
                    <a:cubicBezTo>
                      <a:pt x="3025" y="4341"/>
                      <a:pt x="3073" y="4268"/>
                      <a:pt x="3098" y="4219"/>
                    </a:cubicBezTo>
                    <a:lnTo>
                      <a:pt x="3220" y="4073"/>
                    </a:lnTo>
                    <a:cubicBezTo>
                      <a:pt x="3244" y="4000"/>
                      <a:pt x="3293" y="3951"/>
                      <a:pt x="3342" y="3878"/>
                    </a:cubicBezTo>
                    <a:cubicBezTo>
                      <a:pt x="3439" y="3756"/>
                      <a:pt x="3537" y="3658"/>
                      <a:pt x="3634" y="3537"/>
                    </a:cubicBezTo>
                    <a:cubicBezTo>
                      <a:pt x="3683" y="3463"/>
                      <a:pt x="3756" y="3415"/>
                      <a:pt x="3756" y="3390"/>
                    </a:cubicBezTo>
                    <a:lnTo>
                      <a:pt x="3732" y="3341"/>
                    </a:lnTo>
                    <a:cubicBezTo>
                      <a:pt x="3805" y="3256"/>
                      <a:pt x="3823" y="3256"/>
                      <a:pt x="3845" y="3256"/>
                    </a:cubicBezTo>
                    <a:cubicBezTo>
                      <a:pt x="3866" y="3256"/>
                      <a:pt x="3890" y="3256"/>
                      <a:pt x="3976" y="3171"/>
                    </a:cubicBezTo>
                    <a:cubicBezTo>
                      <a:pt x="3976" y="3049"/>
                      <a:pt x="4244" y="2927"/>
                      <a:pt x="4269" y="2854"/>
                    </a:cubicBezTo>
                    <a:cubicBezTo>
                      <a:pt x="4269" y="2854"/>
                      <a:pt x="4331" y="2822"/>
                      <a:pt x="4356" y="2822"/>
                    </a:cubicBezTo>
                    <a:cubicBezTo>
                      <a:pt x="4362" y="2822"/>
                      <a:pt x="4366" y="2824"/>
                      <a:pt x="4366" y="2829"/>
                    </a:cubicBezTo>
                    <a:cubicBezTo>
                      <a:pt x="4366" y="2756"/>
                      <a:pt x="4464" y="2732"/>
                      <a:pt x="4488" y="2683"/>
                    </a:cubicBezTo>
                    <a:cubicBezTo>
                      <a:pt x="4504" y="2667"/>
                      <a:pt x="4507" y="2661"/>
                      <a:pt x="4503" y="2661"/>
                    </a:cubicBezTo>
                    <a:cubicBezTo>
                      <a:pt x="4496" y="2661"/>
                      <a:pt x="4464" y="2683"/>
                      <a:pt x="4464" y="2683"/>
                    </a:cubicBezTo>
                    <a:lnTo>
                      <a:pt x="4561" y="2585"/>
                    </a:lnTo>
                    <a:cubicBezTo>
                      <a:pt x="4575" y="2578"/>
                      <a:pt x="4590" y="2575"/>
                      <a:pt x="4602" y="2575"/>
                    </a:cubicBezTo>
                    <a:cubicBezTo>
                      <a:pt x="4625" y="2575"/>
                      <a:pt x="4639" y="2587"/>
                      <a:pt x="4624" y="2600"/>
                    </a:cubicBezTo>
                    <a:lnTo>
                      <a:pt x="4624" y="2600"/>
                    </a:lnTo>
                    <a:cubicBezTo>
                      <a:pt x="4704" y="2549"/>
                      <a:pt x="4866" y="2456"/>
                      <a:pt x="5049" y="2341"/>
                    </a:cubicBezTo>
                    <a:cubicBezTo>
                      <a:pt x="5293" y="2219"/>
                      <a:pt x="5537" y="2098"/>
                      <a:pt x="5805" y="2000"/>
                    </a:cubicBezTo>
                    <a:cubicBezTo>
                      <a:pt x="5878" y="1976"/>
                      <a:pt x="5927" y="1951"/>
                      <a:pt x="6000" y="1927"/>
                    </a:cubicBezTo>
                    <a:lnTo>
                      <a:pt x="6195" y="1878"/>
                    </a:lnTo>
                    <a:cubicBezTo>
                      <a:pt x="6317" y="1829"/>
                      <a:pt x="6464" y="1805"/>
                      <a:pt x="6586" y="1780"/>
                    </a:cubicBezTo>
                    <a:lnTo>
                      <a:pt x="6756" y="1756"/>
                    </a:lnTo>
                    <a:lnTo>
                      <a:pt x="6903" y="1732"/>
                    </a:lnTo>
                    <a:cubicBezTo>
                      <a:pt x="7000" y="1732"/>
                      <a:pt x="7073" y="1707"/>
                      <a:pt x="7122" y="1707"/>
                    </a:cubicBezTo>
                    <a:cubicBezTo>
                      <a:pt x="7098" y="1683"/>
                      <a:pt x="7049" y="1683"/>
                      <a:pt x="7000" y="1683"/>
                    </a:cubicBezTo>
                    <a:cubicBezTo>
                      <a:pt x="6951" y="1683"/>
                      <a:pt x="6903" y="1683"/>
                      <a:pt x="6878" y="1659"/>
                    </a:cubicBezTo>
                    <a:cubicBezTo>
                      <a:pt x="6939" y="1634"/>
                      <a:pt x="6982" y="1634"/>
                      <a:pt x="7015" y="1634"/>
                    </a:cubicBezTo>
                    <a:cubicBezTo>
                      <a:pt x="7049" y="1634"/>
                      <a:pt x="7073" y="1634"/>
                      <a:pt x="7098" y="1610"/>
                    </a:cubicBezTo>
                    <a:cubicBezTo>
                      <a:pt x="7122" y="1646"/>
                      <a:pt x="7183" y="1646"/>
                      <a:pt x="7250" y="1646"/>
                    </a:cubicBezTo>
                    <a:cubicBezTo>
                      <a:pt x="7317" y="1646"/>
                      <a:pt x="7390" y="1646"/>
                      <a:pt x="7439" y="1683"/>
                    </a:cubicBezTo>
                    <a:lnTo>
                      <a:pt x="7464" y="1659"/>
                    </a:lnTo>
                    <a:lnTo>
                      <a:pt x="7537" y="1683"/>
                    </a:lnTo>
                    <a:cubicBezTo>
                      <a:pt x="7634" y="1659"/>
                      <a:pt x="7732" y="1659"/>
                      <a:pt x="7829" y="1659"/>
                    </a:cubicBezTo>
                    <a:cubicBezTo>
                      <a:pt x="7903" y="1659"/>
                      <a:pt x="8000" y="1683"/>
                      <a:pt x="8098" y="1683"/>
                    </a:cubicBezTo>
                    <a:lnTo>
                      <a:pt x="8390" y="1683"/>
                    </a:lnTo>
                    <a:cubicBezTo>
                      <a:pt x="8458" y="1683"/>
                      <a:pt x="8526" y="1683"/>
                      <a:pt x="8594" y="1702"/>
                    </a:cubicBezTo>
                    <a:lnTo>
                      <a:pt x="8594" y="1702"/>
                    </a:lnTo>
                    <a:cubicBezTo>
                      <a:pt x="8571" y="1690"/>
                      <a:pt x="8551" y="1659"/>
                      <a:pt x="8610" y="1659"/>
                    </a:cubicBezTo>
                    <a:cubicBezTo>
                      <a:pt x="8610" y="1683"/>
                      <a:pt x="8659" y="1683"/>
                      <a:pt x="8707" y="1683"/>
                    </a:cubicBezTo>
                    <a:cubicBezTo>
                      <a:pt x="8756" y="1683"/>
                      <a:pt x="8805" y="1683"/>
                      <a:pt x="8829" y="1707"/>
                    </a:cubicBezTo>
                    <a:cubicBezTo>
                      <a:pt x="8878" y="1707"/>
                      <a:pt x="8981" y="1740"/>
                      <a:pt x="9030" y="1740"/>
                    </a:cubicBezTo>
                    <a:cubicBezTo>
                      <a:pt x="9053" y="1740"/>
                      <a:pt x="9064" y="1733"/>
                      <a:pt x="9052" y="1712"/>
                    </a:cubicBezTo>
                    <a:lnTo>
                      <a:pt x="9052" y="1712"/>
                    </a:lnTo>
                    <a:cubicBezTo>
                      <a:pt x="9086" y="1759"/>
                      <a:pt x="9264" y="1805"/>
                      <a:pt x="9146" y="1805"/>
                    </a:cubicBezTo>
                    <a:cubicBezTo>
                      <a:pt x="9195" y="1829"/>
                      <a:pt x="9244" y="1854"/>
                      <a:pt x="9317" y="1854"/>
                    </a:cubicBezTo>
                    <a:lnTo>
                      <a:pt x="9244" y="1805"/>
                    </a:lnTo>
                    <a:lnTo>
                      <a:pt x="9244" y="1805"/>
                    </a:lnTo>
                    <a:cubicBezTo>
                      <a:pt x="9439" y="1854"/>
                      <a:pt x="9537" y="1951"/>
                      <a:pt x="9707" y="1951"/>
                    </a:cubicBezTo>
                    <a:lnTo>
                      <a:pt x="9634" y="1902"/>
                    </a:lnTo>
                    <a:lnTo>
                      <a:pt x="9634" y="1902"/>
                    </a:lnTo>
                    <a:cubicBezTo>
                      <a:pt x="9756" y="1927"/>
                      <a:pt x="9854" y="1976"/>
                      <a:pt x="9903" y="2049"/>
                    </a:cubicBezTo>
                    <a:lnTo>
                      <a:pt x="9756" y="2024"/>
                    </a:lnTo>
                    <a:lnTo>
                      <a:pt x="9756" y="2024"/>
                    </a:lnTo>
                    <a:lnTo>
                      <a:pt x="10024" y="2122"/>
                    </a:lnTo>
                    <a:cubicBezTo>
                      <a:pt x="10098" y="2146"/>
                      <a:pt x="10171" y="2171"/>
                      <a:pt x="10268" y="2195"/>
                    </a:cubicBezTo>
                    <a:lnTo>
                      <a:pt x="10195" y="2171"/>
                    </a:lnTo>
                    <a:lnTo>
                      <a:pt x="10195" y="2171"/>
                    </a:lnTo>
                    <a:cubicBezTo>
                      <a:pt x="10488" y="2244"/>
                      <a:pt x="10732" y="2366"/>
                      <a:pt x="11000" y="2488"/>
                    </a:cubicBezTo>
                    <a:cubicBezTo>
                      <a:pt x="11317" y="2683"/>
                      <a:pt x="11634" y="2878"/>
                      <a:pt x="11732" y="2927"/>
                    </a:cubicBezTo>
                    <a:lnTo>
                      <a:pt x="11683" y="2829"/>
                    </a:lnTo>
                    <a:lnTo>
                      <a:pt x="11854" y="2902"/>
                    </a:lnTo>
                    <a:cubicBezTo>
                      <a:pt x="11833" y="2902"/>
                      <a:pt x="11722" y="2956"/>
                      <a:pt x="11691" y="2956"/>
                    </a:cubicBezTo>
                    <a:cubicBezTo>
                      <a:pt x="11691" y="2956"/>
                      <a:pt x="11690" y="2956"/>
                      <a:pt x="11690" y="2956"/>
                    </a:cubicBezTo>
                    <a:lnTo>
                      <a:pt x="11690" y="2956"/>
                    </a:lnTo>
                    <a:cubicBezTo>
                      <a:pt x="12077" y="3248"/>
                      <a:pt x="12416" y="3587"/>
                      <a:pt x="12732" y="3951"/>
                    </a:cubicBezTo>
                    <a:cubicBezTo>
                      <a:pt x="13049" y="4341"/>
                      <a:pt x="13317" y="4756"/>
                      <a:pt x="13537" y="5171"/>
                    </a:cubicBezTo>
                    <a:cubicBezTo>
                      <a:pt x="13561" y="5244"/>
                      <a:pt x="13549" y="5262"/>
                      <a:pt x="13531" y="5262"/>
                    </a:cubicBezTo>
                    <a:cubicBezTo>
                      <a:pt x="13512" y="5262"/>
                      <a:pt x="13488" y="5244"/>
                      <a:pt x="13488" y="5244"/>
                    </a:cubicBezTo>
                    <a:lnTo>
                      <a:pt x="13488" y="5244"/>
                    </a:lnTo>
                    <a:cubicBezTo>
                      <a:pt x="13561" y="5390"/>
                      <a:pt x="13561" y="5293"/>
                      <a:pt x="13610" y="5439"/>
                    </a:cubicBezTo>
                    <a:cubicBezTo>
                      <a:pt x="13610" y="5447"/>
                      <a:pt x="13607" y="5450"/>
                      <a:pt x="13603" y="5450"/>
                    </a:cubicBezTo>
                    <a:cubicBezTo>
                      <a:pt x="13594" y="5450"/>
                      <a:pt x="13577" y="5439"/>
                      <a:pt x="13561" y="5439"/>
                    </a:cubicBezTo>
                    <a:cubicBezTo>
                      <a:pt x="13610" y="5488"/>
                      <a:pt x="13610" y="5561"/>
                      <a:pt x="13634" y="5561"/>
                    </a:cubicBezTo>
                    <a:cubicBezTo>
                      <a:pt x="13610" y="5463"/>
                      <a:pt x="13683" y="5488"/>
                      <a:pt x="13707" y="5439"/>
                    </a:cubicBezTo>
                    <a:lnTo>
                      <a:pt x="13732" y="5512"/>
                    </a:lnTo>
                    <a:cubicBezTo>
                      <a:pt x="13756" y="5561"/>
                      <a:pt x="13781" y="5610"/>
                      <a:pt x="13781" y="5610"/>
                    </a:cubicBezTo>
                    <a:lnTo>
                      <a:pt x="13732" y="5610"/>
                    </a:lnTo>
                    <a:cubicBezTo>
                      <a:pt x="13756" y="5658"/>
                      <a:pt x="13878" y="5683"/>
                      <a:pt x="13927" y="5878"/>
                    </a:cubicBezTo>
                    <a:cubicBezTo>
                      <a:pt x="14049" y="6195"/>
                      <a:pt x="14146" y="6536"/>
                      <a:pt x="14244" y="6878"/>
                    </a:cubicBezTo>
                    <a:cubicBezTo>
                      <a:pt x="14220" y="6878"/>
                      <a:pt x="14195" y="6805"/>
                      <a:pt x="14171" y="6756"/>
                    </a:cubicBezTo>
                    <a:lnTo>
                      <a:pt x="14171" y="6756"/>
                    </a:lnTo>
                    <a:cubicBezTo>
                      <a:pt x="14171" y="6805"/>
                      <a:pt x="14195" y="6854"/>
                      <a:pt x="14195" y="6902"/>
                    </a:cubicBezTo>
                    <a:cubicBezTo>
                      <a:pt x="14195" y="6886"/>
                      <a:pt x="14197" y="6879"/>
                      <a:pt x="14199" y="6879"/>
                    </a:cubicBezTo>
                    <a:cubicBezTo>
                      <a:pt x="14209" y="6879"/>
                      <a:pt x="14234" y="6989"/>
                      <a:pt x="14242" y="6989"/>
                    </a:cubicBezTo>
                    <a:cubicBezTo>
                      <a:pt x="14243" y="6989"/>
                      <a:pt x="14244" y="6985"/>
                      <a:pt x="14244" y="6975"/>
                    </a:cubicBezTo>
                    <a:cubicBezTo>
                      <a:pt x="14341" y="7219"/>
                      <a:pt x="14415" y="7488"/>
                      <a:pt x="14463" y="7756"/>
                    </a:cubicBezTo>
                    <a:cubicBezTo>
                      <a:pt x="14488" y="7756"/>
                      <a:pt x="14854" y="7829"/>
                      <a:pt x="15171" y="7902"/>
                    </a:cubicBezTo>
                    <a:cubicBezTo>
                      <a:pt x="15512" y="8000"/>
                      <a:pt x="15854" y="8097"/>
                      <a:pt x="15902" y="8097"/>
                    </a:cubicBezTo>
                    <a:cubicBezTo>
                      <a:pt x="15902" y="8171"/>
                      <a:pt x="15902" y="8219"/>
                      <a:pt x="15902" y="8292"/>
                    </a:cubicBezTo>
                    <a:cubicBezTo>
                      <a:pt x="15927" y="8195"/>
                      <a:pt x="15927" y="8122"/>
                      <a:pt x="15902" y="8024"/>
                    </a:cubicBezTo>
                    <a:lnTo>
                      <a:pt x="15854" y="8024"/>
                    </a:lnTo>
                    <a:cubicBezTo>
                      <a:pt x="15805" y="7829"/>
                      <a:pt x="15878" y="7975"/>
                      <a:pt x="15854" y="7780"/>
                    </a:cubicBezTo>
                    <a:cubicBezTo>
                      <a:pt x="15878" y="7780"/>
                      <a:pt x="15902" y="7951"/>
                      <a:pt x="15927" y="8097"/>
                    </a:cubicBezTo>
                    <a:cubicBezTo>
                      <a:pt x="15927" y="7951"/>
                      <a:pt x="15927" y="7805"/>
                      <a:pt x="15902" y="7756"/>
                    </a:cubicBezTo>
                    <a:cubicBezTo>
                      <a:pt x="15902" y="7634"/>
                      <a:pt x="15951" y="7756"/>
                      <a:pt x="15927" y="7610"/>
                    </a:cubicBezTo>
                    <a:cubicBezTo>
                      <a:pt x="15878" y="7488"/>
                      <a:pt x="15854" y="7366"/>
                      <a:pt x="15854" y="7219"/>
                    </a:cubicBezTo>
                    <a:cubicBezTo>
                      <a:pt x="15829" y="6927"/>
                      <a:pt x="15707" y="6780"/>
                      <a:pt x="15659" y="6488"/>
                    </a:cubicBezTo>
                    <a:lnTo>
                      <a:pt x="15659" y="6488"/>
                    </a:lnTo>
                    <a:lnTo>
                      <a:pt x="15683" y="6512"/>
                    </a:lnTo>
                    <a:cubicBezTo>
                      <a:pt x="15683" y="6414"/>
                      <a:pt x="15610" y="6195"/>
                      <a:pt x="15561" y="6049"/>
                    </a:cubicBezTo>
                    <a:cubicBezTo>
                      <a:pt x="15561" y="6077"/>
                      <a:pt x="15561" y="6105"/>
                      <a:pt x="15556" y="6105"/>
                    </a:cubicBezTo>
                    <a:cubicBezTo>
                      <a:pt x="15553" y="6105"/>
                      <a:pt x="15547" y="6090"/>
                      <a:pt x="15537" y="6049"/>
                    </a:cubicBezTo>
                    <a:cubicBezTo>
                      <a:pt x="15512" y="5951"/>
                      <a:pt x="15488" y="5854"/>
                      <a:pt x="15463" y="5780"/>
                    </a:cubicBezTo>
                    <a:cubicBezTo>
                      <a:pt x="15439" y="5707"/>
                      <a:pt x="15415" y="5634"/>
                      <a:pt x="15390" y="5536"/>
                    </a:cubicBezTo>
                    <a:lnTo>
                      <a:pt x="15317" y="5415"/>
                    </a:lnTo>
                    <a:cubicBezTo>
                      <a:pt x="15024" y="4732"/>
                      <a:pt x="14683" y="4097"/>
                      <a:pt x="14244" y="3512"/>
                    </a:cubicBezTo>
                    <a:cubicBezTo>
                      <a:pt x="13805" y="2927"/>
                      <a:pt x="13317" y="2390"/>
                      <a:pt x="12756" y="1927"/>
                    </a:cubicBezTo>
                    <a:lnTo>
                      <a:pt x="12781" y="1927"/>
                    </a:lnTo>
                    <a:cubicBezTo>
                      <a:pt x="12195" y="1415"/>
                      <a:pt x="11537" y="1024"/>
                      <a:pt x="10829" y="707"/>
                    </a:cubicBezTo>
                    <a:cubicBezTo>
                      <a:pt x="10122" y="366"/>
                      <a:pt x="9366" y="171"/>
                      <a:pt x="8610" y="98"/>
                    </a:cubicBezTo>
                    <a:cubicBezTo>
                      <a:pt x="8415" y="24"/>
                      <a:pt x="8195" y="0"/>
                      <a:pt x="800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97" name="Google Shape;797;p24"/>
            <p:cNvSpPr/>
            <p:nvPr/>
          </p:nvSpPr>
          <p:spPr>
            <a:xfrm>
              <a:off x="400925" y="3037350"/>
              <a:ext cx="2450" cy="3700"/>
            </a:xfrm>
            <a:custGeom>
              <a:avLst/>
              <a:gdLst/>
              <a:ahLst/>
              <a:cxnLst/>
              <a:rect l="l" t="t" r="r" b="b"/>
              <a:pathLst>
                <a:path w="98" h="148" extrusionOk="0">
                  <a:moveTo>
                    <a:pt x="98" y="1"/>
                  </a:moveTo>
                  <a:lnTo>
                    <a:pt x="98" y="1"/>
                  </a:lnTo>
                  <a:cubicBezTo>
                    <a:pt x="49" y="25"/>
                    <a:pt x="0" y="74"/>
                    <a:pt x="0" y="147"/>
                  </a:cubicBezTo>
                  <a:cubicBezTo>
                    <a:pt x="49" y="98"/>
                    <a:pt x="73" y="50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4"/>
            <p:cNvSpPr/>
            <p:nvPr/>
          </p:nvSpPr>
          <p:spPr>
            <a:xfrm>
              <a:off x="403350" y="3037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4"/>
            <p:cNvSpPr/>
            <p:nvPr/>
          </p:nvSpPr>
          <p:spPr>
            <a:xfrm>
              <a:off x="365550" y="2914800"/>
              <a:ext cx="267700" cy="124800"/>
            </a:xfrm>
            <a:custGeom>
              <a:avLst/>
              <a:gdLst/>
              <a:ahLst/>
              <a:cxnLst/>
              <a:rect l="l" t="t" r="r" b="b"/>
              <a:pathLst>
                <a:path w="10708" h="4992" extrusionOk="0">
                  <a:moveTo>
                    <a:pt x="2206" y="3416"/>
                  </a:moveTo>
                  <a:lnTo>
                    <a:pt x="2206" y="3416"/>
                  </a:lnTo>
                  <a:cubicBezTo>
                    <a:pt x="2205" y="3416"/>
                    <a:pt x="2205" y="3417"/>
                    <a:pt x="2205" y="3418"/>
                  </a:cubicBezTo>
                  <a:lnTo>
                    <a:pt x="2205" y="3418"/>
                  </a:lnTo>
                  <a:cubicBezTo>
                    <a:pt x="2206" y="3417"/>
                    <a:pt x="2207" y="3416"/>
                    <a:pt x="2206" y="3416"/>
                  </a:cubicBezTo>
                  <a:close/>
                  <a:moveTo>
                    <a:pt x="2205" y="3418"/>
                  </a:moveTo>
                  <a:cubicBezTo>
                    <a:pt x="2202" y="3421"/>
                    <a:pt x="2196" y="3427"/>
                    <a:pt x="2196" y="3440"/>
                  </a:cubicBezTo>
                  <a:cubicBezTo>
                    <a:pt x="2198" y="3432"/>
                    <a:pt x="2201" y="3425"/>
                    <a:pt x="2205" y="3418"/>
                  </a:cubicBezTo>
                  <a:close/>
                  <a:moveTo>
                    <a:pt x="1464" y="4757"/>
                  </a:moveTo>
                  <a:lnTo>
                    <a:pt x="1451" y="4807"/>
                  </a:lnTo>
                  <a:lnTo>
                    <a:pt x="1451" y="4807"/>
                  </a:lnTo>
                  <a:cubicBezTo>
                    <a:pt x="1453" y="4778"/>
                    <a:pt x="1448" y="4757"/>
                    <a:pt x="1464" y="4757"/>
                  </a:cubicBezTo>
                  <a:close/>
                  <a:moveTo>
                    <a:pt x="5171" y="1"/>
                  </a:moveTo>
                  <a:cubicBezTo>
                    <a:pt x="5244" y="1"/>
                    <a:pt x="5220" y="25"/>
                    <a:pt x="5171" y="49"/>
                  </a:cubicBezTo>
                  <a:cubicBezTo>
                    <a:pt x="4830" y="74"/>
                    <a:pt x="5147" y="74"/>
                    <a:pt x="4805" y="123"/>
                  </a:cubicBezTo>
                  <a:lnTo>
                    <a:pt x="4610" y="147"/>
                  </a:lnTo>
                  <a:lnTo>
                    <a:pt x="4366" y="220"/>
                  </a:lnTo>
                  <a:cubicBezTo>
                    <a:pt x="4147" y="245"/>
                    <a:pt x="3927" y="318"/>
                    <a:pt x="3683" y="391"/>
                  </a:cubicBezTo>
                  <a:cubicBezTo>
                    <a:pt x="3586" y="415"/>
                    <a:pt x="3464" y="464"/>
                    <a:pt x="3366" y="488"/>
                  </a:cubicBezTo>
                  <a:cubicBezTo>
                    <a:pt x="3244" y="537"/>
                    <a:pt x="3147" y="562"/>
                    <a:pt x="3049" y="610"/>
                  </a:cubicBezTo>
                  <a:cubicBezTo>
                    <a:pt x="2878" y="708"/>
                    <a:pt x="2708" y="781"/>
                    <a:pt x="2635" y="805"/>
                  </a:cubicBezTo>
                  <a:cubicBezTo>
                    <a:pt x="2513" y="952"/>
                    <a:pt x="2269" y="1049"/>
                    <a:pt x="2147" y="1196"/>
                  </a:cubicBezTo>
                  <a:lnTo>
                    <a:pt x="2147" y="1171"/>
                  </a:lnTo>
                  <a:cubicBezTo>
                    <a:pt x="2098" y="1220"/>
                    <a:pt x="2025" y="1293"/>
                    <a:pt x="1903" y="1366"/>
                  </a:cubicBezTo>
                  <a:lnTo>
                    <a:pt x="1561" y="1708"/>
                  </a:lnTo>
                  <a:lnTo>
                    <a:pt x="1220" y="2049"/>
                  </a:lnTo>
                  <a:cubicBezTo>
                    <a:pt x="1147" y="2147"/>
                    <a:pt x="1098" y="2220"/>
                    <a:pt x="1049" y="2318"/>
                  </a:cubicBezTo>
                  <a:lnTo>
                    <a:pt x="1074" y="2293"/>
                  </a:lnTo>
                  <a:lnTo>
                    <a:pt x="1074" y="2293"/>
                  </a:lnTo>
                  <a:cubicBezTo>
                    <a:pt x="976" y="2488"/>
                    <a:pt x="927" y="2415"/>
                    <a:pt x="830" y="2537"/>
                  </a:cubicBezTo>
                  <a:cubicBezTo>
                    <a:pt x="903" y="2562"/>
                    <a:pt x="830" y="2732"/>
                    <a:pt x="805" y="2781"/>
                  </a:cubicBezTo>
                  <a:cubicBezTo>
                    <a:pt x="757" y="2879"/>
                    <a:pt x="708" y="3074"/>
                    <a:pt x="635" y="3244"/>
                  </a:cubicBezTo>
                  <a:lnTo>
                    <a:pt x="610" y="3220"/>
                  </a:lnTo>
                  <a:cubicBezTo>
                    <a:pt x="586" y="3342"/>
                    <a:pt x="464" y="3586"/>
                    <a:pt x="439" y="3659"/>
                  </a:cubicBezTo>
                  <a:cubicBezTo>
                    <a:pt x="391" y="3757"/>
                    <a:pt x="318" y="3879"/>
                    <a:pt x="269" y="4025"/>
                  </a:cubicBezTo>
                  <a:cubicBezTo>
                    <a:pt x="196" y="4171"/>
                    <a:pt x="147" y="4318"/>
                    <a:pt x="147" y="4464"/>
                  </a:cubicBezTo>
                  <a:lnTo>
                    <a:pt x="0" y="4610"/>
                  </a:lnTo>
                  <a:lnTo>
                    <a:pt x="0" y="4635"/>
                  </a:lnTo>
                  <a:cubicBezTo>
                    <a:pt x="171" y="4732"/>
                    <a:pt x="366" y="4830"/>
                    <a:pt x="586" y="4879"/>
                  </a:cubicBezTo>
                  <a:cubicBezTo>
                    <a:pt x="769" y="4940"/>
                    <a:pt x="981" y="4991"/>
                    <a:pt x="1156" y="4991"/>
                  </a:cubicBezTo>
                  <a:cubicBezTo>
                    <a:pt x="1260" y="4991"/>
                    <a:pt x="1351" y="4973"/>
                    <a:pt x="1415" y="4927"/>
                  </a:cubicBezTo>
                  <a:lnTo>
                    <a:pt x="1439" y="4927"/>
                  </a:lnTo>
                  <a:lnTo>
                    <a:pt x="1439" y="4854"/>
                  </a:lnTo>
                  <a:cubicBezTo>
                    <a:pt x="1447" y="4839"/>
                    <a:pt x="1455" y="4833"/>
                    <a:pt x="1461" y="4833"/>
                  </a:cubicBezTo>
                  <a:cubicBezTo>
                    <a:pt x="1477" y="4833"/>
                    <a:pt x="1488" y="4862"/>
                    <a:pt x="1488" y="4879"/>
                  </a:cubicBezTo>
                  <a:cubicBezTo>
                    <a:pt x="1488" y="4854"/>
                    <a:pt x="1513" y="4830"/>
                    <a:pt x="1537" y="4805"/>
                  </a:cubicBezTo>
                  <a:cubicBezTo>
                    <a:pt x="1537" y="4798"/>
                    <a:pt x="1535" y="4795"/>
                    <a:pt x="1531" y="4795"/>
                  </a:cubicBezTo>
                  <a:cubicBezTo>
                    <a:pt x="1523" y="4795"/>
                    <a:pt x="1505" y="4813"/>
                    <a:pt x="1488" y="4830"/>
                  </a:cubicBezTo>
                  <a:cubicBezTo>
                    <a:pt x="1488" y="4781"/>
                    <a:pt x="1488" y="4708"/>
                    <a:pt x="1488" y="4659"/>
                  </a:cubicBezTo>
                  <a:cubicBezTo>
                    <a:pt x="1513" y="4635"/>
                    <a:pt x="1531" y="4635"/>
                    <a:pt x="1546" y="4635"/>
                  </a:cubicBezTo>
                  <a:cubicBezTo>
                    <a:pt x="1561" y="4635"/>
                    <a:pt x="1574" y="4635"/>
                    <a:pt x="1586" y="4610"/>
                  </a:cubicBezTo>
                  <a:cubicBezTo>
                    <a:pt x="1757" y="4196"/>
                    <a:pt x="1952" y="3781"/>
                    <a:pt x="2196" y="3415"/>
                  </a:cubicBezTo>
                  <a:cubicBezTo>
                    <a:pt x="2202" y="3415"/>
                    <a:pt x="2205" y="3415"/>
                    <a:pt x="2206" y="3416"/>
                  </a:cubicBezTo>
                  <a:lnTo>
                    <a:pt x="2206" y="3416"/>
                  </a:lnTo>
                  <a:cubicBezTo>
                    <a:pt x="2257" y="3305"/>
                    <a:pt x="2345" y="3214"/>
                    <a:pt x="2391" y="3122"/>
                  </a:cubicBezTo>
                  <a:lnTo>
                    <a:pt x="2464" y="3122"/>
                  </a:lnTo>
                  <a:cubicBezTo>
                    <a:pt x="2439" y="3122"/>
                    <a:pt x="2561" y="3001"/>
                    <a:pt x="2659" y="2879"/>
                  </a:cubicBezTo>
                  <a:cubicBezTo>
                    <a:pt x="2708" y="2805"/>
                    <a:pt x="2781" y="2757"/>
                    <a:pt x="2830" y="2708"/>
                  </a:cubicBezTo>
                  <a:lnTo>
                    <a:pt x="2952" y="2635"/>
                  </a:lnTo>
                  <a:lnTo>
                    <a:pt x="2927" y="2586"/>
                  </a:lnTo>
                  <a:cubicBezTo>
                    <a:pt x="2960" y="2553"/>
                    <a:pt x="2979" y="2545"/>
                    <a:pt x="2992" y="2545"/>
                  </a:cubicBezTo>
                  <a:cubicBezTo>
                    <a:pt x="3006" y="2545"/>
                    <a:pt x="3014" y="2553"/>
                    <a:pt x="3025" y="2553"/>
                  </a:cubicBezTo>
                  <a:cubicBezTo>
                    <a:pt x="3036" y="2553"/>
                    <a:pt x="3049" y="2545"/>
                    <a:pt x="3074" y="2513"/>
                  </a:cubicBezTo>
                  <a:cubicBezTo>
                    <a:pt x="3049" y="2415"/>
                    <a:pt x="3244" y="2391"/>
                    <a:pt x="3244" y="2342"/>
                  </a:cubicBezTo>
                  <a:cubicBezTo>
                    <a:pt x="3244" y="2342"/>
                    <a:pt x="3266" y="2331"/>
                    <a:pt x="3288" y="2331"/>
                  </a:cubicBezTo>
                  <a:cubicBezTo>
                    <a:pt x="3298" y="2331"/>
                    <a:pt x="3309" y="2334"/>
                    <a:pt x="3317" y="2342"/>
                  </a:cubicBezTo>
                  <a:cubicBezTo>
                    <a:pt x="3317" y="2293"/>
                    <a:pt x="3342" y="2293"/>
                    <a:pt x="3366" y="2269"/>
                  </a:cubicBezTo>
                  <a:cubicBezTo>
                    <a:pt x="3374" y="2261"/>
                    <a:pt x="3377" y="2258"/>
                    <a:pt x="3376" y="2258"/>
                  </a:cubicBezTo>
                  <a:cubicBezTo>
                    <a:pt x="3374" y="2258"/>
                    <a:pt x="3358" y="2269"/>
                    <a:pt x="3342" y="2269"/>
                  </a:cubicBezTo>
                  <a:lnTo>
                    <a:pt x="3415" y="2220"/>
                  </a:lnTo>
                  <a:cubicBezTo>
                    <a:pt x="3439" y="2220"/>
                    <a:pt x="3464" y="2220"/>
                    <a:pt x="3439" y="2244"/>
                  </a:cubicBezTo>
                  <a:cubicBezTo>
                    <a:pt x="3513" y="2196"/>
                    <a:pt x="3610" y="2171"/>
                    <a:pt x="3708" y="2123"/>
                  </a:cubicBezTo>
                  <a:cubicBezTo>
                    <a:pt x="3830" y="2049"/>
                    <a:pt x="3976" y="2001"/>
                    <a:pt x="4122" y="1952"/>
                  </a:cubicBezTo>
                  <a:cubicBezTo>
                    <a:pt x="4195" y="1927"/>
                    <a:pt x="4269" y="1927"/>
                    <a:pt x="4342" y="1903"/>
                  </a:cubicBezTo>
                  <a:cubicBezTo>
                    <a:pt x="4415" y="1879"/>
                    <a:pt x="4488" y="1854"/>
                    <a:pt x="4561" y="1830"/>
                  </a:cubicBezTo>
                  <a:cubicBezTo>
                    <a:pt x="4708" y="1805"/>
                    <a:pt x="4805" y="1781"/>
                    <a:pt x="4878" y="1781"/>
                  </a:cubicBezTo>
                  <a:cubicBezTo>
                    <a:pt x="4854" y="1757"/>
                    <a:pt x="4824" y="1757"/>
                    <a:pt x="4796" y="1757"/>
                  </a:cubicBezTo>
                  <a:cubicBezTo>
                    <a:pt x="4769" y="1757"/>
                    <a:pt x="4744" y="1757"/>
                    <a:pt x="4732" y="1732"/>
                  </a:cubicBezTo>
                  <a:cubicBezTo>
                    <a:pt x="4756" y="1708"/>
                    <a:pt x="4781" y="1708"/>
                    <a:pt x="4799" y="1708"/>
                  </a:cubicBezTo>
                  <a:cubicBezTo>
                    <a:pt x="4817" y="1708"/>
                    <a:pt x="4830" y="1708"/>
                    <a:pt x="4830" y="1684"/>
                  </a:cubicBezTo>
                  <a:cubicBezTo>
                    <a:pt x="4854" y="1720"/>
                    <a:pt x="4891" y="1720"/>
                    <a:pt x="4930" y="1720"/>
                  </a:cubicBezTo>
                  <a:cubicBezTo>
                    <a:pt x="4970" y="1720"/>
                    <a:pt x="5013" y="1720"/>
                    <a:pt x="5049" y="1757"/>
                  </a:cubicBezTo>
                  <a:lnTo>
                    <a:pt x="5049" y="1708"/>
                  </a:lnTo>
                  <a:lnTo>
                    <a:pt x="5074" y="1732"/>
                  </a:lnTo>
                  <a:cubicBezTo>
                    <a:pt x="5220" y="1684"/>
                    <a:pt x="5244" y="1684"/>
                    <a:pt x="5244" y="1684"/>
                  </a:cubicBezTo>
                  <a:lnTo>
                    <a:pt x="5415" y="1684"/>
                  </a:lnTo>
                  <a:cubicBezTo>
                    <a:pt x="5519" y="1684"/>
                    <a:pt x="5588" y="1630"/>
                    <a:pt x="5667" y="1630"/>
                  </a:cubicBezTo>
                  <a:cubicBezTo>
                    <a:pt x="5680" y="1630"/>
                    <a:pt x="5694" y="1631"/>
                    <a:pt x="5708" y="1635"/>
                  </a:cubicBezTo>
                  <a:cubicBezTo>
                    <a:pt x="5708" y="1635"/>
                    <a:pt x="5659" y="1586"/>
                    <a:pt x="5708" y="1586"/>
                  </a:cubicBezTo>
                  <a:cubicBezTo>
                    <a:pt x="5708" y="1591"/>
                    <a:pt x="5713" y="1593"/>
                    <a:pt x="5720" y="1593"/>
                  </a:cubicBezTo>
                  <a:cubicBezTo>
                    <a:pt x="5734" y="1593"/>
                    <a:pt x="5757" y="1588"/>
                    <a:pt x="5775" y="1588"/>
                  </a:cubicBezTo>
                  <a:cubicBezTo>
                    <a:pt x="5792" y="1588"/>
                    <a:pt x="5805" y="1592"/>
                    <a:pt x="5805" y="1610"/>
                  </a:cubicBezTo>
                  <a:cubicBezTo>
                    <a:pt x="5812" y="1617"/>
                    <a:pt x="5824" y="1620"/>
                    <a:pt x="5837" y="1620"/>
                  </a:cubicBezTo>
                  <a:cubicBezTo>
                    <a:pt x="5871" y="1620"/>
                    <a:pt x="5915" y="1600"/>
                    <a:pt x="5905" y="1568"/>
                  </a:cubicBezTo>
                  <a:lnTo>
                    <a:pt x="5905" y="1568"/>
                  </a:lnTo>
                  <a:cubicBezTo>
                    <a:pt x="5921" y="1586"/>
                    <a:pt x="5996" y="1588"/>
                    <a:pt x="5952" y="1610"/>
                  </a:cubicBezTo>
                  <a:cubicBezTo>
                    <a:pt x="5968" y="1610"/>
                    <a:pt x="5995" y="1621"/>
                    <a:pt x="6011" y="1621"/>
                  </a:cubicBezTo>
                  <a:cubicBezTo>
                    <a:pt x="6019" y="1621"/>
                    <a:pt x="6025" y="1618"/>
                    <a:pt x="6025" y="1610"/>
                  </a:cubicBezTo>
                  <a:lnTo>
                    <a:pt x="6000" y="1586"/>
                  </a:lnTo>
                  <a:cubicBezTo>
                    <a:pt x="6084" y="1586"/>
                    <a:pt x="6132" y="1640"/>
                    <a:pt x="6205" y="1640"/>
                  </a:cubicBezTo>
                  <a:cubicBezTo>
                    <a:pt x="6217" y="1640"/>
                    <a:pt x="6230" y="1638"/>
                    <a:pt x="6244" y="1635"/>
                  </a:cubicBezTo>
                  <a:lnTo>
                    <a:pt x="6195" y="1586"/>
                  </a:lnTo>
                  <a:cubicBezTo>
                    <a:pt x="6269" y="1586"/>
                    <a:pt x="6317" y="1635"/>
                    <a:pt x="6317" y="1684"/>
                  </a:cubicBezTo>
                  <a:lnTo>
                    <a:pt x="6269" y="1684"/>
                  </a:lnTo>
                  <a:cubicBezTo>
                    <a:pt x="6342" y="1708"/>
                    <a:pt x="6439" y="1732"/>
                    <a:pt x="6537" y="1732"/>
                  </a:cubicBezTo>
                  <a:lnTo>
                    <a:pt x="6488" y="1732"/>
                  </a:lnTo>
                  <a:cubicBezTo>
                    <a:pt x="6561" y="1732"/>
                    <a:pt x="6610" y="1757"/>
                    <a:pt x="6683" y="1757"/>
                  </a:cubicBezTo>
                  <a:cubicBezTo>
                    <a:pt x="6756" y="1781"/>
                    <a:pt x="6854" y="1805"/>
                    <a:pt x="6952" y="1854"/>
                  </a:cubicBezTo>
                  <a:cubicBezTo>
                    <a:pt x="7147" y="1903"/>
                    <a:pt x="7317" y="2001"/>
                    <a:pt x="7391" y="2025"/>
                  </a:cubicBezTo>
                  <a:lnTo>
                    <a:pt x="7366" y="1952"/>
                  </a:lnTo>
                  <a:lnTo>
                    <a:pt x="7488" y="1976"/>
                  </a:lnTo>
                  <a:cubicBezTo>
                    <a:pt x="7488" y="1976"/>
                    <a:pt x="7395" y="2051"/>
                    <a:pt x="7371" y="2053"/>
                  </a:cubicBezTo>
                  <a:lnTo>
                    <a:pt x="7371" y="2053"/>
                  </a:lnTo>
                  <a:lnTo>
                    <a:pt x="7366" y="2049"/>
                  </a:lnTo>
                  <a:lnTo>
                    <a:pt x="7366" y="2049"/>
                  </a:lnTo>
                  <a:cubicBezTo>
                    <a:pt x="7366" y="2052"/>
                    <a:pt x="7368" y="2053"/>
                    <a:pt x="7370" y="2053"/>
                  </a:cubicBezTo>
                  <a:cubicBezTo>
                    <a:pt x="7371" y="2053"/>
                    <a:pt x="7371" y="2053"/>
                    <a:pt x="7371" y="2053"/>
                  </a:cubicBezTo>
                  <a:lnTo>
                    <a:pt x="7371" y="2053"/>
                  </a:lnTo>
                  <a:lnTo>
                    <a:pt x="7464" y="2123"/>
                  </a:lnTo>
                  <a:lnTo>
                    <a:pt x="7610" y="2220"/>
                  </a:lnTo>
                  <a:cubicBezTo>
                    <a:pt x="7756" y="2318"/>
                    <a:pt x="7878" y="2415"/>
                    <a:pt x="8000" y="2537"/>
                  </a:cubicBezTo>
                  <a:cubicBezTo>
                    <a:pt x="8195" y="2708"/>
                    <a:pt x="8391" y="2927"/>
                    <a:pt x="8537" y="3147"/>
                  </a:cubicBezTo>
                  <a:cubicBezTo>
                    <a:pt x="8551" y="3191"/>
                    <a:pt x="8531" y="3200"/>
                    <a:pt x="8512" y="3200"/>
                  </a:cubicBezTo>
                  <a:cubicBezTo>
                    <a:pt x="8500" y="3200"/>
                    <a:pt x="8488" y="3196"/>
                    <a:pt x="8488" y="3196"/>
                  </a:cubicBezTo>
                  <a:lnTo>
                    <a:pt x="8488" y="3196"/>
                  </a:lnTo>
                  <a:cubicBezTo>
                    <a:pt x="8512" y="3232"/>
                    <a:pt x="8525" y="3232"/>
                    <a:pt x="8537" y="3232"/>
                  </a:cubicBezTo>
                  <a:cubicBezTo>
                    <a:pt x="8549" y="3232"/>
                    <a:pt x="8561" y="3232"/>
                    <a:pt x="8586" y="3269"/>
                  </a:cubicBezTo>
                  <a:cubicBezTo>
                    <a:pt x="8586" y="3277"/>
                    <a:pt x="8583" y="3280"/>
                    <a:pt x="8578" y="3280"/>
                  </a:cubicBezTo>
                  <a:cubicBezTo>
                    <a:pt x="8569" y="3280"/>
                    <a:pt x="8553" y="3269"/>
                    <a:pt x="8537" y="3269"/>
                  </a:cubicBezTo>
                  <a:cubicBezTo>
                    <a:pt x="8537" y="3269"/>
                    <a:pt x="8586" y="3342"/>
                    <a:pt x="8586" y="3342"/>
                  </a:cubicBezTo>
                  <a:cubicBezTo>
                    <a:pt x="8610" y="3318"/>
                    <a:pt x="8634" y="3269"/>
                    <a:pt x="8659" y="3244"/>
                  </a:cubicBezTo>
                  <a:lnTo>
                    <a:pt x="8708" y="3318"/>
                  </a:lnTo>
                  <a:lnTo>
                    <a:pt x="8683" y="3342"/>
                  </a:lnTo>
                  <a:cubicBezTo>
                    <a:pt x="8683" y="3366"/>
                    <a:pt x="8805" y="3342"/>
                    <a:pt x="8830" y="3440"/>
                  </a:cubicBezTo>
                  <a:cubicBezTo>
                    <a:pt x="8878" y="3562"/>
                    <a:pt x="8927" y="3610"/>
                    <a:pt x="8951" y="3708"/>
                  </a:cubicBezTo>
                  <a:cubicBezTo>
                    <a:pt x="9000" y="3781"/>
                    <a:pt x="9025" y="3854"/>
                    <a:pt x="9049" y="3952"/>
                  </a:cubicBezTo>
                  <a:cubicBezTo>
                    <a:pt x="9049" y="3952"/>
                    <a:pt x="9025" y="3927"/>
                    <a:pt x="9000" y="3903"/>
                  </a:cubicBezTo>
                  <a:cubicBezTo>
                    <a:pt x="9000" y="3927"/>
                    <a:pt x="9000" y="3952"/>
                    <a:pt x="9000" y="3976"/>
                  </a:cubicBezTo>
                  <a:cubicBezTo>
                    <a:pt x="9005" y="3966"/>
                    <a:pt x="9010" y="3962"/>
                    <a:pt x="9015" y="3962"/>
                  </a:cubicBezTo>
                  <a:cubicBezTo>
                    <a:pt x="9031" y="3962"/>
                    <a:pt x="9045" y="4004"/>
                    <a:pt x="9048" y="4004"/>
                  </a:cubicBezTo>
                  <a:cubicBezTo>
                    <a:pt x="9049" y="4004"/>
                    <a:pt x="9049" y="4003"/>
                    <a:pt x="9049" y="4001"/>
                  </a:cubicBezTo>
                  <a:cubicBezTo>
                    <a:pt x="9098" y="4049"/>
                    <a:pt x="9147" y="4098"/>
                    <a:pt x="9147" y="4171"/>
                  </a:cubicBezTo>
                  <a:cubicBezTo>
                    <a:pt x="9147" y="4244"/>
                    <a:pt x="9171" y="4318"/>
                    <a:pt x="9220" y="4366"/>
                  </a:cubicBezTo>
                  <a:cubicBezTo>
                    <a:pt x="9439" y="4366"/>
                    <a:pt x="9683" y="4391"/>
                    <a:pt x="9903" y="4440"/>
                  </a:cubicBezTo>
                  <a:cubicBezTo>
                    <a:pt x="10244" y="4488"/>
                    <a:pt x="10561" y="4586"/>
                    <a:pt x="10610" y="4586"/>
                  </a:cubicBezTo>
                  <a:cubicBezTo>
                    <a:pt x="10610" y="4635"/>
                    <a:pt x="10610" y="4683"/>
                    <a:pt x="10610" y="4732"/>
                  </a:cubicBezTo>
                  <a:cubicBezTo>
                    <a:pt x="10634" y="4683"/>
                    <a:pt x="10634" y="4610"/>
                    <a:pt x="10634" y="4537"/>
                  </a:cubicBezTo>
                  <a:lnTo>
                    <a:pt x="10586" y="4537"/>
                  </a:lnTo>
                  <a:cubicBezTo>
                    <a:pt x="10561" y="4391"/>
                    <a:pt x="10610" y="4513"/>
                    <a:pt x="10610" y="4366"/>
                  </a:cubicBezTo>
                  <a:cubicBezTo>
                    <a:pt x="10634" y="4366"/>
                    <a:pt x="10659" y="4488"/>
                    <a:pt x="10659" y="4610"/>
                  </a:cubicBezTo>
                  <a:cubicBezTo>
                    <a:pt x="10659" y="4488"/>
                    <a:pt x="10683" y="4391"/>
                    <a:pt x="10634" y="4342"/>
                  </a:cubicBezTo>
                  <a:cubicBezTo>
                    <a:pt x="10634" y="4293"/>
                    <a:pt x="10647" y="4293"/>
                    <a:pt x="10662" y="4293"/>
                  </a:cubicBezTo>
                  <a:cubicBezTo>
                    <a:pt x="10677" y="4293"/>
                    <a:pt x="10695" y="4293"/>
                    <a:pt x="10708" y="4244"/>
                  </a:cubicBezTo>
                  <a:cubicBezTo>
                    <a:pt x="10659" y="4147"/>
                    <a:pt x="10634" y="4049"/>
                    <a:pt x="10634" y="3952"/>
                  </a:cubicBezTo>
                  <a:cubicBezTo>
                    <a:pt x="10634" y="3903"/>
                    <a:pt x="10610" y="3854"/>
                    <a:pt x="10610" y="3805"/>
                  </a:cubicBezTo>
                  <a:cubicBezTo>
                    <a:pt x="10586" y="3757"/>
                    <a:pt x="10561" y="3732"/>
                    <a:pt x="10561" y="3683"/>
                  </a:cubicBezTo>
                  <a:cubicBezTo>
                    <a:pt x="10512" y="3610"/>
                    <a:pt x="10464" y="3537"/>
                    <a:pt x="10464" y="3440"/>
                  </a:cubicBezTo>
                  <a:lnTo>
                    <a:pt x="10464" y="3440"/>
                  </a:lnTo>
                  <a:lnTo>
                    <a:pt x="10488" y="3464"/>
                  </a:lnTo>
                  <a:cubicBezTo>
                    <a:pt x="10488" y="3391"/>
                    <a:pt x="10390" y="3269"/>
                    <a:pt x="10366" y="3147"/>
                  </a:cubicBezTo>
                  <a:cubicBezTo>
                    <a:pt x="10366" y="3174"/>
                    <a:pt x="10366" y="3193"/>
                    <a:pt x="10362" y="3193"/>
                  </a:cubicBezTo>
                  <a:cubicBezTo>
                    <a:pt x="10359" y="3193"/>
                    <a:pt x="10353" y="3180"/>
                    <a:pt x="10342" y="3147"/>
                  </a:cubicBezTo>
                  <a:cubicBezTo>
                    <a:pt x="10293" y="3025"/>
                    <a:pt x="10244" y="2952"/>
                    <a:pt x="10220" y="2854"/>
                  </a:cubicBezTo>
                  <a:lnTo>
                    <a:pt x="10122" y="2781"/>
                  </a:lnTo>
                  <a:cubicBezTo>
                    <a:pt x="9903" y="2391"/>
                    <a:pt x="9634" y="2025"/>
                    <a:pt x="9317" y="1708"/>
                  </a:cubicBezTo>
                  <a:cubicBezTo>
                    <a:pt x="9220" y="1610"/>
                    <a:pt x="9122" y="1513"/>
                    <a:pt x="9000" y="1415"/>
                  </a:cubicBezTo>
                  <a:lnTo>
                    <a:pt x="8708" y="1171"/>
                  </a:lnTo>
                  <a:cubicBezTo>
                    <a:pt x="8537" y="1049"/>
                    <a:pt x="8366" y="927"/>
                    <a:pt x="8293" y="854"/>
                  </a:cubicBezTo>
                  <a:cubicBezTo>
                    <a:pt x="7878" y="586"/>
                    <a:pt x="7464" y="391"/>
                    <a:pt x="7025" y="220"/>
                  </a:cubicBezTo>
                  <a:lnTo>
                    <a:pt x="6634" y="98"/>
                  </a:lnTo>
                  <a:lnTo>
                    <a:pt x="6220" y="25"/>
                  </a:lnTo>
                  <a:cubicBezTo>
                    <a:pt x="6110" y="13"/>
                    <a:pt x="5994" y="7"/>
                    <a:pt x="5878" y="7"/>
                  </a:cubicBezTo>
                  <a:cubicBezTo>
                    <a:pt x="5763" y="7"/>
                    <a:pt x="5647" y="13"/>
                    <a:pt x="5537" y="25"/>
                  </a:cubicBezTo>
                  <a:cubicBezTo>
                    <a:pt x="5415" y="1"/>
                    <a:pt x="5293" y="1"/>
                    <a:pt x="5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0" name="Google Shape;800;p24"/>
          <p:cNvSpPr txBox="1">
            <a:spLocks noGrp="1"/>
          </p:cNvSpPr>
          <p:nvPr>
            <p:ph type="ctrTitle"/>
          </p:nvPr>
        </p:nvSpPr>
        <p:spPr>
          <a:xfrm flipH="1">
            <a:off x="6878575" y="2718900"/>
            <a:ext cx="1552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1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801" name="Google Shape;801;p24"/>
          <p:cNvSpPr txBox="1">
            <a:spLocks noGrp="1"/>
          </p:cNvSpPr>
          <p:nvPr>
            <p:ph type="subTitle" idx="1"/>
          </p:nvPr>
        </p:nvSpPr>
        <p:spPr>
          <a:xfrm flipH="1">
            <a:off x="6878575" y="3154448"/>
            <a:ext cx="15522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02" name="Google Shape;802;p24"/>
          <p:cNvSpPr txBox="1">
            <a:spLocks noGrp="1"/>
          </p:cNvSpPr>
          <p:nvPr>
            <p:ph type="ctrTitle" idx="2"/>
          </p:nvPr>
        </p:nvSpPr>
        <p:spPr>
          <a:xfrm flipH="1">
            <a:off x="2794838" y="2718900"/>
            <a:ext cx="1552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1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803" name="Google Shape;803;p24"/>
          <p:cNvSpPr txBox="1">
            <a:spLocks noGrp="1"/>
          </p:cNvSpPr>
          <p:nvPr>
            <p:ph type="subTitle" idx="3"/>
          </p:nvPr>
        </p:nvSpPr>
        <p:spPr>
          <a:xfrm flipH="1">
            <a:off x="2794838" y="3154448"/>
            <a:ext cx="15522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04" name="Google Shape;804;p24"/>
          <p:cNvSpPr txBox="1">
            <a:spLocks noGrp="1"/>
          </p:cNvSpPr>
          <p:nvPr>
            <p:ph type="ctrTitle" idx="4"/>
          </p:nvPr>
        </p:nvSpPr>
        <p:spPr>
          <a:xfrm flipH="1">
            <a:off x="4805476" y="2718900"/>
            <a:ext cx="1552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1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805" name="Google Shape;805;p24"/>
          <p:cNvSpPr txBox="1">
            <a:spLocks noGrp="1"/>
          </p:cNvSpPr>
          <p:nvPr>
            <p:ph type="subTitle" idx="5"/>
          </p:nvPr>
        </p:nvSpPr>
        <p:spPr>
          <a:xfrm flipH="1">
            <a:off x="4805476" y="3154448"/>
            <a:ext cx="15522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06" name="Google Shape;806;p24"/>
          <p:cNvSpPr txBox="1">
            <a:spLocks noGrp="1"/>
          </p:cNvSpPr>
          <p:nvPr>
            <p:ph type="ctrTitle" idx="6"/>
          </p:nvPr>
        </p:nvSpPr>
        <p:spPr>
          <a:xfrm flipH="1">
            <a:off x="742289" y="2718900"/>
            <a:ext cx="1552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1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807" name="Google Shape;807;p24"/>
          <p:cNvSpPr txBox="1">
            <a:spLocks noGrp="1"/>
          </p:cNvSpPr>
          <p:nvPr>
            <p:ph type="subTitle" idx="7"/>
          </p:nvPr>
        </p:nvSpPr>
        <p:spPr>
          <a:xfrm flipH="1">
            <a:off x="742313" y="3154448"/>
            <a:ext cx="15522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08" name="Google Shape;808;p24"/>
          <p:cNvSpPr txBox="1">
            <a:spLocks noGrp="1"/>
          </p:cNvSpPr>
          <p:nvPr>
            <p:ph type="title" idx="8"/>
          </p:nvPr>
        </p:nvSpPr>
        <p:spPr>
          <a:xfrm>
            <a:off x="700450" y="292625"/>
            <a:ext cx="7730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accent1"/>
                </a:solidFill>
                <a:latin typeface="Lemonada Medium"/>
                <a:ea typeface="Lemonada Medium"/>
                <a:cs typeface="Lemonada Medium"/>
                <a:sym typeface="Lemonada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2860800" y="2919500"/>
            <a:ext cx="3422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3600">
                <a:solidFill>
                  <a:schemeClr val="accent3"/>
                </a:solidFill>
                <a:latin typeface="Lemonada Medium"/>
                <a:ea typeface="Lemonada Medium"/>
                <a:cs typeface="Lemonada Medium"/>
                <a:sym typeface="Lemonada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3053300" y="3380950"/>
            <a:ext cx="30375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3695162" y="1377378"/>
            <a:ext cx="17538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None/>
              <a:defRPr sz="9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ira Sans Extra Condensed Medium"/>
              <a:buNone/>
              <a:defRPr sz="6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ira Sans Extra Condensed Medium"/>
              <a:buNone/>
              <a:defRPr sz="6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ira Sans Extra Condensed Medium"/>
              <a:buNone/>
              <a:defRPr sz="6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ira Sans Extra Condensed Medium"/>
              <a:buNone/>
              <a:defRPr sz="6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ira Sans Extra Condensed Medium"/>
              <a:buNone/>
              <a:defRPr sz="6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ira Sans Extra Condensed Medium"/>
              <a:buNone/>
              <a:defRPr sz="6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ira Sans Extra Condensed Medium"/>
              <a:buNone/>
              <a:defRPr sz="6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ira Sans Extra Condensed Medium"/>
              <a:buNone/>
              <a:defRPr sz="6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/>
          <p:nvPr/>
        </p:nvSpPr>
        <p:spPr>
          <a:xfrm rot="-8571438">
            <a:off x="-453806" y="1860603"/>
            <a:ext cx="1600755" cy="1066760"/>
          </a:xfrm>
          <a:custGeom>
            <a:avLst/>
            <a:gdLst/>
            <a:ahLst/>
            <a:cxnLst/>
            <a:rect l="l" t="t" r="r" b="b"/>
            <a:pathLst>
              <a:path w="14326" h="9547" extrusionOk="0">
                <a:moveTo>
                  <a:pt x="8445" y="1"/>
                </a:moveTo>
                <a:cubicBezTo>
                  <a:pt x="5463" y="1"/>
                  <a:pt x="1" y="1673"/>
                  <a:pt x="2862" y="6488"/>
                </a:cubicBezTo>
                <a:cubicBezTo>
                  <a:pt x="2862" y="6488"/>
                  <a:pt x="6946" y="9547"/>
                  <a:pt x="9876" y="9547"/>
                </a:cubicBezTo>
                <a:cubicBezTo>
                  <a:pt x="10701" y="9547"/>
                  <a:pt x="11435" y="9304"/>
                  <a:pt x="11960" y="8683"/>
                </a:cubicBezTo>
                <a:cubicBezTo>
                  <a:pt x="14326" y="5854"/>
                  <a:pt x="11301" y="1268"/>
                  <a:pt x="10082" y="317"/>
                </a:cubicBezTo>
                <a:cubicBezTo>
                  <a:pt x="9834" y="115"/>
                  <a:pt x="9224" y="1"/>
                  <a:pt x="844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/>
          <p:nvPr/>
        </p:nvSpPr>
        <p:spPr>
          <a:xfrm rot="-8571438">
            <a:off x="7436644" y="1910603"/>
            <a:ext cx="1600755" cy="1066760"/>
          </a:xfrm>
          <a:custGeom>
            <a:avLst/>
            <a:gdLst/>
            <a:ahLst/>
            <a:cxnLst/>
            <a:rect l="l" t="t" r="r" b="b"/>
            <a:pathLst>
              <a:path w="14326" h="9547" extrusionOk="0">
                <a:moveTo>
                  <a:pt x="8445" y="1"/>
                </a:moveTo>
                <a:cubicBezTo>
                  <a:pt x="5463" y="1"/>
                  <a:pt x="1" y="1673"/>
                  <a:pt x="2862" y="6488"/>
                </a:cubicBezTo>
                <a:cubicBezTo>
                  <a:pt x="2862" y="6488"/>
                  <a:pt x="6946" y="9547"/>
                  <a:pt x="9876" y="9547"/>
                </a:cubicBezTo>
                <a:cubicBezTo>
                  <a:pt x="10701" y="9547"/>
                  <a:pt x="11435" y="9304"/>
                  <a:pt x="11960" y="8683"/>
                </a:cubicBezTo>
                <a:cubicBezTo>
                  <a:pt x="14326" y="5854"/>
                  <a:pt x="11301" y="1268"/>
                  <a:pt x="10082" y="317"/>
                </a:cubicBezTo>
                <a:cubicBezTo>
                  <a:pt x="9834" y="115"/>
                  <a:pt x="9224" y="1"/>
                  <a:pt x="844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" name="Google Shape;17;p3"/>
          <p:cNvGrpSpPr/>
          <p:nvPr/>
        </p:nvGrpSpPr>
        <p:grpSpPr>
          <a:xfrm>
            <a:off x="8027518" y="1535556"/>
            <a:ext cx="1832882" cy="972493"/>
            <a:chOff x="238125" y="2760550"/>
            <a:chExt cx="528650" cy="280500"/>
          </a:xfrm>
        </p:grpSpPr>
        <p:sp>
          <p:nvSpPr>
            <p:cNvPr id="18" name="Google Shape;18;p3"/>
            <p:cNvSpPr/>
            <p:nvPr/>
          </p:nvSpPr>
          <p:spPr>
            <a:xfrm>
              <a:off x="274700" y="3020300"/>
              <a:ext cx="1850" cy="9150"/>
            </a:xfrm>
            <a:custGeom>
              <a:avLst/>
              <a:gdLst/>
              <a:ahLst/>
              <a:cxnLst/>
              <a:rect l="l" t="t" r="r" b="b"/>
              <a:pathLst>
                <a:path w="74" h="366" extrusionOk="0">
                  <a:moveTo>
                    <a:pt x="74" y="0"/>
                  </a:moveTo>
                  <a:cubicBezTo>
                    <a:pt x="25" y="122"/>
                    <a:pt x="0" y="244"/>
                    <a:pt x="0" y="366"/>
                  </a:cubicBezTo>
                  <a:cubicBezTo>
                    <a:pt x="49" y="244"/>
                    <a:pt x="74" y="122"/>
                    <a:pt x="74" y="0"/>
                  </a:cubicBezTo>
                  <a:close/>
                </a:path>
              </a:pathLst>
            </a:custGeom>
            <a:solidFill>
              <a:srgbClr val="344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277125" y="3020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344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" name="Google Shape;20;p3"/>
            <p:cNvGrpSpPr/>
            <p:nvPr/>
          </p:nvGrpSpPr>
          <p:grpSpPr>
            <a:xfrm>
              <a:off x="238125" y="2760550"/>
              <a:ext cx="528650" cy="279275"/>
              <a:chOff x="238125" y="2760550"/>
              <a:chExt cx="528650" cy="279275"/>
            </a:xfrm>
          </p:grpSpPr>
          <p:sp>
            <p:nvSpPr>
              <p:cNvPr id="21" name="Google Shape;21;p3"/>
              <p:cNvSpPr/>
              <p:nvPr/>
            </p:nvSpPr>
            <p:spPr>
              <a:xfrm>
                <a:off x="238125" y="2760550"/>
                <a:ext cx="528650" cy="278050"/>
              </a:xfrm>
              <a:custGeom>
                <a:avLst/>
                <a:gdLst/>
                <a:ahLst/>
                <a:cxnLst/>
                <a:rect l="l" t="t" r="r" b="b"/>
                <a:pathLst>
                  <a:path w="21146" h="11122" extrusionOk="0">
                    <a:moveTo>
                      <a:pt x="11622" y="1778"/>
                    </a:moveTo>
                    <a:lnTo>
                      <a:pt x="11622" y="1778"/>
                    </a:lnTo>
                    <a:cubicBezTo>
                      <a:pt x="11627" y="1780"/>
                      <a:pt x="11631" y="1781"/>
                      <a:pt x="11634" y="1781"/>
                    </a:cubicBezTo>
                    <a:cubicBezTo>
                      <a:pt x="11630" y="1780"/>
                      <a:pt x="11626" y="1779"/>
                      <a:pt x="11622" y="1778"/>
                    </a:cubicBezTo>
                    <a:close/>
                    <a:moveTo>
                      <a:pt x="15975" y="3512"/>
                    </a:moveTo>
                    <a:cubicBezTo>
                      <a:pt x="15975" y="3515"/>
                      <a:pt x="15978" y="3517"/>
                      <a:pt x="15983" y="3518"/>
                    </a:cubicBezTo>
                    <a:lnTo>
                      <a:pt x="15983" y="3518"/>
                    </a:lnTo>
                    <a:cubicBezTo>
                      <a:pt x="15980" y="3516"/>
                      <a:pt x="15978" y="3514"/>
                      <a:pt x="15975" y="3512"/>
                    </a:cubicBezTo>
                    <a:close/>
                    <a:moveTo>
                      <a:pt x="1524" y="10118"/>
                    </a:moveTo>
                    <a:cubicBezTo>
                      <a:pt x="1528" y="10118"/>
                      <a:pt x="1532" y="10119"/>
                      <a:pt x="1537" y="10122"/>
                    </a:cubicBezTo>
                    <a:lnTo>
                      <a:pt x="1508" y="10266"/>
                    </a:lnTo>
                    <a:lnTo>
                      <a:pt x="1508" y="10266"/>
                    </a:lnTo>
                    <a:cubicBezTo>
                      <a:pt x="1519" y="10173"/>
                      <a:pt x="1503" y="10118"/>
                      <a:pt x="1524" y="10118"/>
                    </a:cubicBezTo>
                    <a:close/>
                    <a:moveTo>
                      <a:pt x="10756" y="0"/>
                    </a:moveTo>
                    <a:lnTo>
                      <a:pt x="10756" y="0"/>
                    </a:lnTo>
                    <a:cubicBezTo>
                      <a:pt x="10902" y="24"/>
                      <a:pt x="10853" y="49"/>
                      <a:pt x="10731" y="49"/>
                    </a:cubicBezTo>
                    <a:cubicBezTo>
                      <a:pt x="10549" y="24"/>
                      <a:pt x="10451" y="18"/>
                      <a:pt x="10399" y="18"/>
                    </a:cubicBezTo>
                    <a:cubicBezTo>
                      <a:pt x="10347" y="18"/>
                      <a:pt x="10341" y="24"/>
                      <a:pt x="10341" y="24"/>
                    </a:cubicBezTo>
                    <a:lnTo>
                      <a:pt x="9927" y="24"/>
                    </a:lnTo>
                    <a:cubicBezTo>
                      <a:pt x="9024" y="24"/>
                      <a:pt x="8146" y="171"/>
                      <a:pt x="7317" y="463"/>
                    </a:cubicBezTo>
                    <a:cubicBezTo>
                      <a:pt x="6512" y="756"/>
                      <a:pt x="5756" y="1146"/>
                      <a:pt x="5073" y="1634"/>
                    </a:cubicBezTo>
                    <a:cubicBezTo>
                      <a:pt x="4757" y="1926"/>
                      <a:pt x="4319" y="2243"/>
                      <a:pt x="4050" y="2535"/>
                    </a:cubicBezTo>
                    <a:lnTo>
                      <a:pt x="4050" y="2535"/>
                    </a:lnTo>
                    <a:cubicBezTo>
                      <a:pt x="3877" y="2706"/>
                      <a:pt x="3369" y="3198"/>
                      <a:pt x="2927" y="3756"/>
                    </a:cubicBezTo>
                    <a:cubicBezTo>
                      <a:pt x="2537" y="4195"/>
                      <a:pt x="2195" y="4658"/>
                      <a:pt x="1902" y="5171"/>
                    </a:cubicBezTo>
                    <a:lnTo>
                      <a:pt x="1951" y="5097"/>
                    </a:lnTo>
                    <a:lnTo>
                      <a:pt x="1951" y="5097"/>
                    </a:lnTo>
                    <a:cubicBezTo>
                      <a:pt x="1829" y="5317"/>
                      <a:pt x="1683" y="5536"/>
                      <a:pt x="1512" y="5707"/>
                    </a:cubicBezTo>
                    <a:cubicBezTo>
                      <a:pt x="1610" y="5707"/>
                      <a:pt x="1463" y="6049"/>
                      <a:pt x="1390" y="6171"/>
                    </a:cubicBezTo>
                    <a:cubicBezTo>
                      <a:pt x="1341" y="6268"/>
                      <a:pt x="1268" y="6439"/>
                      <a:pt x="1219" y="6634"/>
                    </a:cubicBezTo>
                    <a:cubicBezTo>
                      <a:pt x="1146" y="6805"/>
                      <a:pt x="1073" y="7024"/>
                      <a:pt x="1000" y="7171"/>
                    </a:cubicBezTo>
                    <a:lnTo>
                      <a:pt x="976" y="7146"/>
                    </a:lnTo>
                    <a:cubicBezTo>
                      <a:pt x="902" y="7439"/>
                      <a:pt x="683" y="7975"/>
                      <a:pt x="634" y="8171"/>
                    </a:cubicBezTo>
                    <a:cubicBezTo>
                      <a:pt x="390" y="8780"/>
                      <a:pt x="220" y="9390"/>
                      <a:pt x="146" y="10049"/>
                    </a:cubicBezTo>
                    <a:cubicBezTo>
                      <a:pt x="146" y="10049"/>
                      <a:pt x="98" y="10146"/>
                      <a:pt x="73" y="10244"/>
                    </a:cubicBezTo>
                    <a:lnTo>
                      <a:pt x="24" y="10390"/>
                    </a:lnTo>
                    <a:lnTo>
                      <a:pt x="0" y="10463"/>
                    </a:lnTo>
                    <a:lnTo>
                      <a:pt x="0" y="10536"/>
                    </a:lnTo>
                    <a:cubicBezTo>
                      <a:pt x="195" y="10658"/>
                      <a:pt x="390" y="10756"/>
                      <a:pt x="610" y="10805"/>
                    </a:cubicBezTo>
                    <a:cubicBezTo>
                      <a:pt x="691" y="10836"/>
                      <a:pt x="776" y="10851"/>
                      <a:pt x="859" y="10851"/>
                    </a:cubicBezTo>
                    <a:cubicBezTo>
                      <a:pt x="1102" y="10851"/>
                      <a:pt x="1336" y="10723"/>
                      <a:pt x="1463" y="10488"/>
                    </a:cubicBezTo>
                    <a:lnTo>
                      <a:pt x="1488" y="10512"/>
                    </a:lnTo>
                    <a:cubicBezTo>
                      <a:pt x="1488" y="10488"/>
                      <a:pt x="1488" y="10463"/>
                      <a:pt x="1488" y="10439"/>
                    </a:cubicBezTo>
                    <a:lnTo>
                      <a:pt x="1488" y="10366"/>
                    </a:lnTo>
                    <a:cubicBezTo>
                      <a:pt x="1491" y="10356"/>
                      <a:pt x="1493" y="10346"/>
                      <a:pt x="1495" y="10337"/>
                    </a:cubicBezTo>
                    <a:lnTo>
                      <a:pt x="1495" y="10337"/>
                    </a:lnTo>
                    <a:cubicBezTo>
                      <a:pt x="1509" y="10287"/>
                      <a:pt x="1518" y="10268"/>
                      <a:pt x="1524" y="10268"/>
                    </a:cubicBezTo>
                    <a:cubicBezTo>
                      <a:pt x="1537" y="10268"/>
                      <a:pt x="1537" y="10344"/>
                      <a:pt x="1537" y="10390"/>
                    </a:cubicBezTo>
                    <a:cubicBezTo>
                      <a:pt x="1561" y="10317"/>
                      <a:pt x="1561" y="10244"/>
                      <a:pt x="1585" y="10171"/>
                    </a:cubicBezTo>
                    <a:cubicBezTo>
                      <a:pt x="1585" y="10166"/>
                      <a:pt x="1584" y="10164"/>
                      <a:pt x="1583" y="10164"/>
                    </a:cubicBezTo>
                    <a:cubicBezTo>
                      <a:pt x="1577" y="10164"/>
                      <a:pt x="1561" y="10200"/>
                      <a:pt x="1561" y="10219"/>
                    </a:cubicBezTo>
                    <a:cubicBezTo>
                      <a:pt x="1537" y="10097"/>
                      <a:pt x="1561" y="10000"/>
                      <a:pt x="1585" y="9878"/>
                    </a:cubicBezTo>
                    <a:cubicBezTo>
                      <a:pt x="1634" y="9683"/>
                      <a:pt x="1634" y="9878"/>
                      <a:pt x="1683" y="9658"/>
                    </a:cubicBezTo>
                    <a:cubicBezTo>
                      <a:pt x="1976" y="8536"/>
                      <a:pt x="2415" y="7463"/>
                      <a:pt x="3000" y="6488"/>
                    </a:cubicBezTo>
                    <a:cubicBezTo>
                      <a:pt x="3024" y="6488"/>
                      <a:pt x="3000" y="6488"/>
                      <a:pt x="3000" y="6512"/>
                    </a:cubicBezTo>
                    <a:cubicBezTo>
                      <a:pt x="3073" y="6366"/>
                      <a:pt x="3146" y="6219"/>
                      <a:pt x="3244" y="6073"/>
                    </a:cubicBezTo>
                    <a:cubicBezTo>
                      <a:pt x="3317" y="5927"/>
                      <a:pt x="3415" y="5805"/>
                      <a:pt x="3488" y="5658"/>
                    </a:cubicBezTo>
                    <a:cubicBezTo>
                      <a:pt x="3512" y="5610"/>
                      <a:pt x="3561" y="5585"/>
                      <a:pt x="3610" y="5561"/>
                    </a:cubicBezTo>
                    <a:cubicBezTo>
                      <a:pt x="3585" y="5561"/>
                      <a:pt x="3658" y="5488"/>
                      <a:pt x="3732" y="5341"/>
                    </a:cubicBezTo>
                    <a:cubicBezTo>
                      <a:pt x="3829" y="5219"/>
                      <a:pt x="3951" y="5024"/>
                      <a:pt x="4097" y="4854"/>
                    </a:cubicBezTo>
                    <a:cubicBezTo>
                      <a:pt x="4244" y="4683"/>
                      <a:pt x="4390" y="4512"/>
                      <a:pt x="4512" y="4366"/>
                    </a:cubicBezTo>
                    <a:cubicBezTo>
                      <a:pt x="4610" y="4244"/>
                      <a:pt x="4707" y="4171"/>
                      <a:pt x="4707" y="4146"/>
                    </a:cubicBezTo>
                    <a:lnTo>
                      <a:pt x="4683" y="4098"/>
                    </a:lnTo>
                    <a:cubicBezTo>
                      <a:pt x="4927" y="3854"/>
                      <a:pt x="4805" y="4073"/>
                      <a:pt x="5000" y="3829"/>
                    </a:cubicBezTo>
                    <a:cubicBezTo>
                      <a:pt x="5049" y="3732"/>
                      <a:pt x="5122" y="3658"/>
                      <a:pt x="5219" y="3585"/>
                    </a:cubicBezTo>
                    <a:cubicBezTo>
                      <a:pt x="5317" y="3537"/>
                      <a:pt x="5390" y="3463"/>
                      <a:pt x="5463" y="3366"/>
                    </a:cubicBezTo>
                    <a:cubicBezTo>
                      <a:pt x="5463" y="3366"/>
                      <a:pt x="5553" y="3312"/>
                      <a:pt x="5578" y="3312"/>
                    </a:cubicBezTo>
                    <a:cubicBezTo>
                      <a:pt x="5583" y="3312"/>
                      <a:pt x="5585" y="3314"/>
                      <a:pt x="5585" y="3317"/>
                    </a:cubicBezTo>
                    <a:cubicBezTo>
                      <a:pt x="5585" y="3244"/>
                      <a:pt x="5707" y="3195"/>
                      <a:pt x="5780" y="3122"/>
                    </a:cubicBezTo>
                    <a:cubicBezTo>
                      <a:pt x="5780" y="3114"/>
                      <a:pt x="5775" y="3111"/>
                      <a:pt x="5767" y="3111"/>
                    </a:cubicBezTo>
                    <a:cubicBezTo>
                      <a:pt x="5751" y="3111"/>
                      <a:pt x="5723" y="3122"/>
                      <a:pt x="5707" y="3122"/>
                    </a:cubicBezTo>
                    <a:lnTo>
                      <a:pt x="5780" y="3049"/>
                    </a:lnTo>
                    <a:lnTo>
                      <a:pt x="5878" y="2976"/>
                    </a:lnTo>
                    <a:cubicBezTo>
                      <a:pt x="5905" y="2967"/>
                      <a:pt x="5925" y="2961"/>
                      <a:pt x="5937" y="2961"/>
                    </a:cubicBezTo>
                    <a:cubicBezTo>
                      <a:pt x="5959" y="2961"/>
                      <a:pt x="5958" y="2978"/>
                      <a:pt x="5927" y="3024"/>
                    </a:cubicBezTo>
                    <a:lnTo>
                      <a:pt x="6171" y="2829"/>
                    </a:lnTo>
                    <a:lnTo>
                      <a:pt x="6561" y="2585"/>
                    </a:lnTo>
                    <a:cubicBezTo>
                      <a:pt x="6902" y="2390"/>
                      <a:pt x="7268" y="2220"/>
                      <a:pt x="7634" y="2073"/>
                    </a:cubicBezTo>
                    <a:cubicBezTo>
                      <a:pt x="7975" y="1927"/>
                      <a:pt x="8341" y="1829"/>
                      <a:pt x="8732" y="1756"/>
                    </a:cubicBezTo>
                    <a:cubicBezTo>
                      <a:pt x="8878" y="1707"/>
                      <a:pt x="9024" y="1707"/>
                      <a:pt x="9171" y="1683"/>
                    </a:cubicBezTo>
                    <a:lnTo>
                      <a:pt x="9463" y="1659"/>
                    </a:lnTo>
                    <a:cubicBezTo>
                      <a:pt x="9390" y="1634"/>
                      <a:pt x="9219" y="1659"/>
                      <a:pt x="9146" y="1610"/>
                    </a:cubicBezTo>
                    <a:cubicBezTo>
                      <a:pt x="9219" y="1585"/>
                      <a:pt x="9274" y="1585"/>
                      <a:pt x="9320" y="1585"/>
                    </a:cubicBezTo>
                    <a:cubicBezTo>
                      <a:pt x="9366" y="1585"/>
                      <a:pt x="9402" y="1585"/>
                      <a:pt x="9439" y="1561"/>
                    </a:cubicBezTo>
                    <a:cubicBezTo>
                      <a:pt x="9488" y="1610"/>
                      <a:pt x="9561" y="1610"/>
                      <a:pt x="9658" y="1610"/>
                    </a:cubicBezTo>
                    <a:cubicBezTo>
                      <a:pt x="9732" y="1610"/>
                      <a:pt x="9829" y="1634"/>
                      <a:pt x="9902" y="1659"/>
                    </a:cubicBezTo>
                    <a:lnTo>
                      <a:pt x="9951" y="1610"/>
                    </a:lnTo>
                    <a:lnTo>
                      <a:pt x="10024" y="1659"/>
                    </a:lnTo>
                    <a:lnTo>
                      <a:pt x="10488" y="1659"/>
                    </a:lnTo>
                    <a:lnTo>
                      <a:pt x="10853" y="1707"/>
                    </a:lnTo>
                    <a:cubicBezTo>
                      <a:pt x="11117" y="1707"/>
                      <a:pt x="11381" y="1731"/>
                      <a:pt x="11622" y="1778"/>
                    </a:cubicBezTo>
                    <a:lnTo>
                      <a:pt x="11622" y="1778"/>
                    </a:lnTo>
                    <a:cubicBezTo>
                      <a:pt x="11593" y="1769"/>
                      <a:pt x="11549" y="1732"/>
                      <a:pt x="11634" y="1732"/>
                    </a:cubicBezTo>
                    <a:cubicBezTo>
                      <a:pt x="11634" y="1781"/>
                      <a:pt x="11902" y="1732"/>
                      <a:pt x="11951" y="1805"/>
                    </a:cubicBezTo>
                    <a:cubicBezTo>
                      <a:pt x="12016" y="1805"/>
                      <a:pt x="12168" y="1848"/>
                      <a:pt x="12233" y="1848"/>
                    </a:cubicBezTo>
                    <a:cubicBezTo>
                      <a:pt x="12265" y="1848"/>
                      <a:pt x="12276" y="1837"/>
                      <a:pt x="12244" y="1805"/>
                    </a:cubicBezTo>
                    <a:lnTo>
                      <a:pt x="12244" y="1805"/>
                    </a:lnTo>
                    <a:cubicBezTo>
                      <a:pt x="12292" y="1829"/>
                      <a:pt x="12366" y="1854"/>
                      <a:pt x="12414" y="1878"/>
                    </a:cubicBezTo>
                    <a:cubicBezTo>
                      <a:pt x="12463" y="1902"/>
                      <a:pt x="12488" y="1902"/>
                      <a:pt x="12414" y="1902"/>
                    </a:cubicBezTo>
                    <a:cubicBezTo>
                      <a:pt x="12488" y="1927"/>
                      <a:pt x="12561" y="1951"/>
                      <a:pt x="12658" y="1976"/>
                    </a:cubicBezTo>
                    <a:lnTo>
                      <a:pt x="12536" y="1927"/>
                    </a:lnTo>
                    <a:lnTo>
                      <a:pt x="12536" y="1927"/>
                    </a:lnTo>
                    <a:cubicBezTo>
                      <a:pt x="12683" y="1951"/>
                      <a:pt x="12805" y="2000"/>
                      <a:pt x="12902" y="2024"/>
                    </a:cubicBezTo>
                    <a:cubicBezTo>
                      <a:pt x="13024" y="2073"/>
                      <a:pt x="13122" y="2098"/>
                      <a:pt x="13219" y="2098"/>
                    </a:cubicBezTo>
                    <a:lnTo>
                      <a:pt x="13122" y="2049"/>
                    </a:lnTo>
                    <a:lnTo>
                      <a:pt x="13122" y="2049"/>
                    </a:lnTo>
                    <a:cubicBezTo>
                      <a:pt x="13292" y="2098"/>
                      <a:pt x="13439" y="2146"/>
                      <a:pt x="13488" y="2220"/>
                    </a:cubicBezTo>
                    <a:lnTo>
                      <a:pt x="13414" y="2195"/>
                    </a:lnTo>
                    <a:lnTo>
                      <a:pt x="13317" y="2195"/>
                    </a:lnTo>
                    <a:cubicBezTo>
                      <a:pt x="13463" y="2220"/>
                      <a:pt x="13561" y="2268"/>
                      <a:pt x="13683" y="2317"/>
                    </a:cubicBezTo>
                    <a:cubicBezTo>
                      <a:pt x="13805" y="2366"/>
                      <a:pt x="13902" y="2390"/>
                      <a:pt x="14024" y="2439"/>
                    </a:cubicBezTo>
                    <a:lnTo>
                      <a:pt x="13902" y="2415"/>
                    </a:lnTo>
                    <a:lnTo>
                      <a:pt x="13902" y="2415"/>
                    </a:lnTo>
                    <a:cubicBezTo>
                      <a:pt x="13975" y="2439"/>
                      <a:pt x="14146" y="2488"/>
                      <a:pt x="14341" y="2585"/>
                    </a:cubicBezTo>
                    <a:cubicBezTo>
                      <a:pt x="14439" y="2610"/>
                      <a:pt x="14561" y="2683"/>
                      <a:pt x="14658" y="2732"/>
                    </a:cubicBezTo>
                    <a:cubicBezTo>
                      <a:pt x="14780" y="2780"/>
                      <a:pt x="14878" y="2829"/>
                      <a:pt x="15000" y="2902"/>
                    </a:cubicBezTo>
                    <a:cubicBezTo>
                      <a:pt x="15219" y="3024"/>
                      <a:pt x="15439" y="3146"/>
                      <a:pt x="15634" y="3268"/>
                    </a:cubicBezTo>
                    <a:cubicBezTo>
                      <a:pt x="15805" y="3366"/>
                      <a:pt x="15926" y="3463"/>
                      <a:pt x="16024" y="3512"/>
                    </a:cubicBezTo>
                    <a:lnTo>
                      <a:pt x="15926" y="3390"/>
                    </a:lnTo>
                    <a:lnTo>
                      <a:pt x="16048" y="3439"/>
                    </a:lnTo>
                    <a:cubicBezTo>
                      <a:pt x="16094" y="3462"/>
                      <a:pt x="16118" y="3485"/>
                      <a:pt x="16161" y="3507"/>
                    </a:cubicBezTo>
                    <a:lnTo>
                      <a:pt x="16161" y="3507"/>
                    </a:lnTo>
                    <a:cubicBezTo>
                      <a:pt x="16155" y="3506"/>
                      <a:pt x="16147" y="3505"/>
                      <a:pt x="16138" y="3505"/>
                    </a:cubicBezTo>
                    <a:cubicBezTo>
                      <a:pt x="16097" y="3505"/>
                      <a:pt x="16029" y="3519"/>
                      <a:pt x="15995" y="3519"/>
                    </a:cubicBezTo>
                    <a:cubicBezTo>
                      <a:pt x="15990" y="3519"/>
                      <a:pt x="15986" y="3519"/>
                      <a:pt x="15983" y="3518"/>
                    </a:cubicBezTo>
                    <a:lnTo>
                      <a:pt x="15983" y="3518"/>
                    </a:lnTo>
                    <a:cubicBezTo>
                      <a:pt x="16516" y="3956"/>
                      <a:pt x="16977" y="4441"/>
                      <a:pt x="17390" y="4976"/>
                    </a:cubicBezTo>
                    <a:cubicBezTo>
                      <a:pt x="17804" y="5488"/>
                      <a:pt x="18170" y="6073"/>
                      <a:pt x="18439" y="6683"/>
                    </a:cubicBezTo>
                    <a:cubicBezTo>
                      <a:pt x="18471" y="6770"/>
                      <a:pt x="18470" y="6794"/>
                      <a:pt x="18456" y="6794"/>
                    </a:cubicBezTo>
                    <a:cubicBezTo>
                      <a:pt x="18440" y="6794"/>
                      <a:pt x="18403" y="6756"/>
                      <a:pt x="18390" y="6756"/>
                    </a:cubicBezTo>
                    <a:cubicBezTo>
                      <a:pt x="18512" y="6975"/>
                      <a:pt x="18487" y="6829"/>
                      <a:pt x="18561" y="7024"/>
                    </a:cubicBezTo>
                    <a:cubicBezTo>
                      <a:pt x="18568" y="7047"/>
                      <a:pt x="18569" y="7056"/>
                      <a:pt x="18565" y="7056"/>
                    </a:cubicBezTo>
                    <a:cubicBezTo>
                      <a:pt x="18556" y="7056"/>
                      <a:pt x="18528" y="7017"/>
                      <a:pt x="18512" y="7000"/>
                    </a:cubicBezTo>
                    <a:lnTo>
                      <a:pt x="18512" y="7000"/>
                    </a:lnTo>
                    <a:cubicBezTo>
                      <a:pt x="18561" y="7097"/>
                      <a:pt x="18585" y="7171"/>
                      <a:pt x="18609" y="7171"/>
                    </a:cubicBezTo>
                    <a:cubicBezTo>
                      <a:pt x="18561" y="7049"/>
                      <a:pt x="18634" y="7097"/>
                      <a:pt x="18658" y="7024"/>
                    </a:cubicBezTo>
                    <a:lnTo>
                      <a:pt x="18707" y="7171"/>
                    </a:lnTo>
                    <a:cubicBezTo>
                      <a:pt x="18731" y="7219"/>
                      <a:pt x="18756" y="7293"/>
                      <a:pt x="18756" y="7293"/>
                    </a:cubicBezTo>
                    <a:lnTo>
                      <a:pt x="18731" y="7293"/>
                    </a:lnTo>
                    <a:cubicBezTo>
                      <a:pt x="18829" y="7414"/>
                      <a:pt x="18902" y="7536"/>
                      <a:pt x="18951" y="7683"/>
                    </a:cubicBezTo>
                    <a:cubicBezTo>
                      <a:pt x="19122" y="8146"/>
                      <a:pt x="19243" y="8634"/>
                      <a:pt x="19365" y="9122"/>
                    </a:cubicBezTo>
                    <a:cubicBezTo>
                      <a:pt x="19341" y="9122"/>
                      <a:pt x="19317" y="9024"/>
                      <a:pt x="19268" y="8927"/>
                    </a:cubicBezTo>
                    <a:lnTo>
                      <a:pt x="19268" y="8927"/>
                    </a:lnTo>
                    <a:cubicBezTo>
                      <a:pt x="19292" y="9000"/>
                      <a:pt x="19317" y="9073"/>
                      <a:pt x="19317" y="9146"/>
                    </a:cubicBezTo>
                    <a:cubicBezTo>
                      <a:pt x="19317" y="9126"/>
                      <a:pt x="19319" y="9118"/>
                      <a:pt x="19322" y="9118"/>
                    </a:cubicBezTo>
                    <a:cubicBezTo>
                      <a:pt x="19336" y="9118"/>
                      <a:pt x="19374" y="9263"/>
                      <a:pt x="19386" y="9263"/>
                    </a:cubicBezTo>
                    <a:cubicBezTo>
                      <a:pt x="19388" y="9263"/>
                      <a:pt x="19390" y="9257"/>
                      <a:pt x="19390" y="9244"/>
                    </a:cubicBezTo>
                    <a:cubicBezTo>
                      <a:pt x="19536" y="9585"/>
                      <a:pt x="19536" y="10049"/>
                      <a:pt x="19658" y="10341"/>
                    </a:cubicBezTo>
                    <a:cubicBezTo>
                      <a:pt x="19683" y="10341"/>
                      <a:pt x="20024" y="10488"/>
                      <a:pt x="20390" y="10610"/>
                    </a:cubicBezTo>
                    <a:cubicBezTo>
                      <a:pt x="20715" y="10749"/>
                      <a:pt x="21039" y="10866"/>
                      <a:pt x="21112" y="10877"/>
                    </a:cubicBezTo>
                    <a:lnTo>
                      <a:pt x="21112" y="10877"/>
                    </a:lnTo>
                    <a:cubicBezTo>
                      <a:pt x="21109" y="10846"/>
                      <a:pt x="21104" y="10814"/>
                      <a:pt x="21097" y="10780"/>
                    </a:cubicBezTo>
                    <a:lnTo>
                      <a:pt x="21048" y="10780"/>
                    </a:lnTo>
                    <a:cubicBezTo>
                      <a:pt x="21000" y="10536"/>
                      <a:pt x="21073" y="10707"/>
                      <a:pt x="21048" y="10463"/>
                    </a:cubicBezTo>
                    <a:cubicBezTo>
                      <a:pt x="21097" y="10463"/>
                      <a:pt x="21122" y="10683"/>
                      <a:pt x="21146" y="10878"/>
                    </a:cubicBezTo>
                    <a:cubicBezTo>
                      <a:pt x="21146" y="10731"/>
                      <a:pt x="21146" y="10585"/>
                      <a:pt x="21097" y="10439"/>
                    </a:cubicBezTo>
                    <a:cubicBezTo>
                      <a:pt x="21097" y="10268"/>
                      <a:pt x="21146" y="10439"/>
                      <a:pt x="21122" y="10244"/>
                    </a:cubicBezTo>
                    <a:cubicBezTo>
                      <a:pt x="21073" y="10073"/>
                      <a:pt x="21048" y="9902"/>
                      <a:pt x="21048" y="9732"/>
                    </a:cubicBezTo>
                    <a:cubicBezTo>
                      <a:pt x="21000" y="9317"/>
                      <a:pt x="20853" y="9122"/>
                      <a:pt x="20804" y="8732"/>
                    </a:cubicBezTo>
                    <a:lnTo>
                      <a:pt x="20804" y="8732"/>
                    </a:lnTo>
                    <a:lnTo>
                      <a:pt x="20829" y="8780"/>
                    </a:lnTo>
                    <a:cubicBezTo>
                      <a:pt x="20829" y="8634"/>
                      <a:pt x="20731" y="8390"/>
                      <a:pt x="20682" y="8146"/>
                    </a:cubicBezTo>
                    <a:cubicBezTo>
                      <a:pt x="20682" y="8188"/>
                      <a:pt x="20682" y="8231"/>
                      <a:pt x="20673" y="8231"/>
                    </a:cubicBezTo>
                    <a:cubicBezTo>
                      <a:pt x="20666" y="8231"/>
                      <a:pt x="20654" y="8208"/>
                      <a:pt x="20634" y="8146"/>
                    </a:cubicBezTo>
                    <a:cubicBezTo>
                      <a:pt x="20585" y="7878"/>
                      <a:pt x="20512" y="7707"/>
                      <a:pt x="20463" y="7488"/>
                    </a:cubicBezTo>
                    <a:lnTo>
                      <a:pt x="20414" y="7414"/>
                    </a:lnTo>
                    <a:cubicBezTo>
                      <a:pt x="20390" y="7366"/>
                      <a:pt x="20365" y="7317"/>
                      <a:pt x="20365" y="7317"/>
                    </a:cubicBezTo>
                    <a:cubicBezTo>
                      <a:pt x="20048" y="6390"/>
                      <a:pt x="19609" y="5512"/>
                      <a:pt x="19073" y="4707"/>
                    </a:cubicBezTo>
                    <a:cubicBezTo>
                      <a:pt x="18756" y="4219"/>
                      <a:pt x="18390" y="3756"/>
                      <a:pt x="18000" y="3341"/>
                    </a:cubicBezTo>
                    <a:cubicBezTo>
                      <a:pt x="17707" y="3024"/>
                      <a:pt x="17414" y="2756"/>
                      <a:pt x="17122" y="2512"/>
                    </a:cubicBezTo>
                    <a:lnTo>
                      <a:pt x="17146" y="2512"/>
                    </a:lnTo>
                    <a:cubicBezTo>
                      <a:pt x="16780" y="2220"/>
                      <a:pt x="16414" y="1951"/>
                      <a:pt x="16024" y="1707"/>
                    </a:cubicBezTo>
                    <a:cubicBezTo>
                      <a:pt x="15536" y="1390"/>
                      <a:pt x="15048" y="1146"/>
                      <a:pt x="14512" y="927"/>
                    </a:cubicBezTo>
                    <a:cubicBezTo>
                      <a:pt x="13561" y="512"/>
                      <a:pt x="12561" y="268"/>
                      <a:pt x="11561" y="146"/>
                    </a:cubicBezTo>
                    <a:cubicBezTo>
                      <a:pt x="11292" y="73"/>
                      <a:pt x="11024" y="24"/>
                      <a:pt x="10756" y="0"/>
                    </a:cubicBezTo>
                    <a:close/>
                    <a:moveTo>
                      <a:pt x="21112" y="10877"/>
                    </a:moveTo>
                    <a:cubicBezTo>
                      <a:pt x="21122" y="10958"/>
                      <a:pt x="21122" y="11034"/>
                      <a:pt x="21122" y="11122"/>
                    </a:cubicBezTo>
                    <a:cubicBezTo>
                      <a:pt x="21122" y="11049"/>
                      <a:pt x="21122" y="10951"/>
                      <a:pt x="21122" y="10878"/>
                    </a:cubicBezTo>
                    <a:cubicBezTo>
                      <a:pt x="21119" y="10878"/>
                      <a:pt x="21116" y="10878"/>
                      <a:pt x="21112" y="1087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3"/>
              <p:cNvSpPr/>
              <p:nvPr/>
            </p:nvSpPr>
            <p:spPr>
              <a:xfrm>
                <a:off x="338100" y="3028825"/>
                <a:ext cx="2475" cy="6725"/>
              </a:xfrm>
              <a:custGeom>
                <a:avLst/>
                <a:gdLst/>
                <a:ahLst/>
                <a:cxnLst/>
                <a:rect l="l" t="t" r="r" b="b"/>
                <a:pathLst>
                  <a:path w="99" h="269" extrusionOk="0">
                    <a:moveTo>
                      <a:pt x="98" y="0"/>
                    </a:moveTo>
                    <a:cubicBezTo>
                      <a:pt x="50" y="74"/>
                      <a:pt x="1" y="171"/>
                      <a:pt x="1" y="269"/>
                    </a:cubicBezTo>
                    <a:cubicBezTo>
                      <a:pt x="50" y="196"/>
                      <a:pt x="74" y="98"/>
                      <a:pt x="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3"/>
              <p:cNvSpPr/>
              <p:nvPr/>
            </p:nvSpPr>
            <p:spPr>
              <a:xfrm>
                <a:off x="340550" y="30288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3"/>
              <p:cNvSpPr/>
              <p:nvPr/>
            </p:nvSpPr>
            <p:spPr>
              <a:xfrm>
                <a:off x="302750" y="2832500"/>
                <a:ext cx="398800" cy="207325"/>
              </a:xfrm>
              <a:custGeom>
                <a:avLst/>
                <a:gdLst/>
                <a:ahLst/>
                <a:cxnLst/>
                <a:rect l="l" t="t" r="r" b="b"/>
                <a:pathLst>
                  <a:path w="15952" h="8293" extrusionOk="0">
                    <a:moveTo>
                      <a:pt x="8594" y="1702"/>
                    </a:moveTo>
                    <a:cubicBezTo>
                      <a:pt x="8599" y="1705"/>
                      <a:pt x="8605" y="1707"/>
                      <a:pt x="8610" y="1707"/>
                    </a:cubicBezTo>
                    <a:cubicBezTo>
                      <a:pt x="8604" y="1705"/>
                      <a:pt x="8599" y="1704"/>
                      <a:pt x="8594" y="1702"/>
                    </a:cubicBezTo>
                    <a:close/>
                    <a:moveTo>
                      <a:pt x="4624" y="2600"/>
                    </a:moveTo>
                    <a:cubicBezTo>
                      <a:pt x="4619" y="2604"/>
                      <a:pt x="4614" y="2607"/>
                      <a:pt x="4610" y="2610"/>
                    </a:cubicBezTo>
                    <a:cubicBezTo>
                      <a:pt x="4616" y="2607"/>
                      <a:pt x="4621" y="2603"/>
                      <a:pt x="4624" y="2600"/>
                    </a:cubicBezTo>
                    <a:close/>
                    <a:moveTo>
                      <a:pt x="11683" y="2951"/>
                    </a:moveTo>
                    <a:cubicBezTo>
                      <a:pt x="11683" y="2954"/>
                      <a:pt x="11685" y="2956"/>
                      <a:pt x="11690" y="2956"/>
                    </a:cubicBezTo>
                    <a:lnTo>
                      <a:pt x="11690" y="2956"/>
                    </a:lnTo>
                    <a:cubicBezTo>
                      <a:pt x="11687" y="2954"/>
                      <a:pt x="11685" y="2953"/>
                      <a:pt x="11683" y="2951"/>
                    </a:cubicBezTo>
                    <a:close/>
                    <a:moveTo>
                      <a:pt x="1415" y="3829"/>
                    </a:moveTo>
                    <a:lnTo>
                      <a:pt x="1391" y="3878"/>
                    </a:lnTo>
                    <a:lnTo>
                      <a:pt x="1391" y="3878"/>
                    </a:lnTo>
                    <a:cubicBezTo>
                      <a:pt x="1398" y="3862"/>
                      <a:pt x="1406" y="3847"/>
                      <a:pt x="1414" y="3831"/>
                    </a:cubicBezTo>
                    <a:lnTo>
                      <a:pt x="1414" y="3831"/>
                    </a:lnTo>
                    <a:cubicBezTo>
                      <a:pt x="1414" y="3830"/>
                      <a:pt x="1415" y="3830"/>
                      <a:pt x="1415" y="3829"/>
                    </a:cubicBezTo>
                    <a:close/>
                    <a:moveTo>
                      <a:pt x="2596" y="5025"/>
                    </a:moveTo>
                    <a:cubicBezTo>
                      <a:pt x="2595" y="5026"/>
                      <a:pt x="2595" y="5027"/>
                      <a:pt x="2594" y="5028"/>
                    </a:cubicBezTo>
                    <a:lnTo>
                      <a:pt x="2594" y="5028"/>
                    </a:lnTo>
                    <a:cubicBezTo>
                      <a:pt x="2596" y="5026"/>
                      <a:pt x="2597" y="5025"/>
                      <a:pt x="2596" y="5025"/>
                    </a:cubicBezTo>
                    <a:close/>
                    <a:moveTo>
                      <a:pt x="2594" y="5028"/>
                    </a:moveTo>
                    <a:cubicBezTo>
                      <a:pt x="2591" y="5031"/>
                      <a:pt x="2586" y="5037"/>
                      <a:pt x="2586" y="5049"/>
                    </a:cubicBezTo>
                    <a:cubicBezTo>
                      <a:pt x="2588" y="5042"/>
                      <a:pt x="2591" y="5035"/>
                      <a:pt x="2594" y="5028"/>
                    </a:cubicBezTo>
                    <a:close/>
                    <a:moveTo>
                      <a:pt x="1505" y="7629"/>
                    </a:moveTo>
                    <a:cubicBezTo>
                      <a:pt x="1507" y="7629"/>
                      <a:pt x="1509" y="7631"/>
                      <a:pt x="1512" y="7634"/>
                    </a:cubicBezTo>
                    <a:lnTo>
                      <a:pt x="1499" y="7728"/>
                    </a:lnTo>
                    <a:lnTo>
                      <a:pt x="1499" y="7728"/>
                    </a:lnTo>
                    <a:cubicBezTo>
                      <a:pt x="1502" y="7664"/>
                      <a:pt x="1497" y="7629"/>
                      <a:pt x="1505" y="7629"/>
                    </a:cubicBezTo>
                    <a:close/>
                    <a:moveTo>
                      <a:pt x="8000" y="0"/>
                    </a:moveTo>
                    <a:cubicBezTo>
                      <a:pt x="8098" y="0"/>
                      <a:pt x="8049" y="24"/>
                      <a:pt x="7976" y="24"/>
                    </a:cubicBezTo>
                    <a:cubicBezTo>
                      <a:pt x="7878" y="16"/>
                      <a:pt x="7813" y="14"/>
                      <a:pt x="7770" y="14"/>
                    </a:cubicBezTo>
                    <a:cubicBezTo>
                      <a:pt x="7683" y="14"/>
                      <a:pt x="7683" y="24"/>
                      <a:pt x="7683" y="24"/>
                    </a:cubicBezTo>
                    <a:cubicBezTo>
                      <a:pt x="7683" y="24"/>
                      <a:pt x="7659" y="49"/>
                      <a:pt x="7366" y="73"/>
                    </a:cubicBezTo>
                    <a:cubicBezTo>
                      <a:pt x="7195" y="73"/>
                      <a:pt x="6927" y="98"/>
                      <a:pt x="6586" y="146"/>
                    </a:cubicBezTo>
                    <a:cubicBezTo>
                      <a:pt x="6415" y="171"/>
                      <a:pt x="6220" y="220"/>
                      <a:pt x="6025" y="244"/>
                    </a:cubicBezTo>
                    <a:lnTo>
                      <a:pt x="5439" y="415"/>
                    </a:lnTo>
                    <a:lnTo>
                      <a:pt x="4903" y="634"/>
                    </a:lnTo>
                    <a:cubicBezTo>
                      <a:pt x="4708" y="707"/>
                      <a:pt x="4561" y="780"/>
                      <a:pt x="4415" y="854"/>
                    </a:cubicBezTo>
                    <a:cubicBezTo>
                      <a:pt x="4269" y="927"/>
                      <a:pt x="4147" y="1000"/>
                      <a:pt x="4025" y="1073"/>
                    </a:cubicBezTo>
                    <a:lnTo>
                      <a:pt x="3756" y="1244"/>
                    </a:lnTo>
                    <a:cubicBezTo>
                      <a:pt x="3515" y="1485"/>
                      <a:pt x="3178" y="1679"/>
                      <a:pt x="2982" y="1920"/>
                    </a:cubicBezTo>
                    <a:lnTo>
                      <a:pt x="2982" y="1920"/>
                    </a:lnTo>
                    <a:cubicBezTo>
                      <a:pt x="2672" y="2207"/>
                      <a:pt x="2385" y="2494"/>
                      <a:pt x="2122" y="2805"/>
                    </a:cubicBezTo>
                    <a:cubicBezTo>
                      <a:pt x="2049" y="2927"/>
                      <a:pt x="1951" y="3024"/>
                      <a:pt x="1878" y="3122"/>
                    </a:cubicBezTo>
                    <a:cubicBezTo>
                      <a:pt x="1781" y="3244"/>
                      <a:pt x="1708" y="3341"/>
                      <a:pt x="1659" y="3439"/>
                    </a:cubicBezTo>
                    <a:cubicBezTo>
                      <a:pt x="1550" y="3570"/>
                      <a:pt x="1480" y="3700"/>
                      <a:pt x="1414" y="3831"/>
                    </a:cubicBezTo>
                    <a:lnTo>
                      <a:pt x="1414" y="3831"/>
                    </a:lnTo>
                    <a:cubicBezTo>
                      <a:pt x="1268" y="4146"/>
                      <a:pt x="1244" y="4073"/>
                      <a:pt x="1098" y="4293"/>
                    </a:cubicBezTo>
                    <a:cubicBezTo>
                      <a:pt x="1171" y="4293"/>
                      <a:pt x="1073" y="4561"/>
                      <a:pt x="1049" y="4658"/>
                    </a:cubicBezTo>
                    <a:cubicBezTo>
                      <a:pt x="976" y="4805"/>
                      <a:pt x="878" y="5146"/>
                      <a:pt x="781" y="5390"/>
                    </a:cubicBezTo>
                    <a:lnTo>
                      <a:pt x="756" y="5390"/>
                    </a:lnTo>
                    <a:cubicBezTo>
                      <a:pt x="708" y="5585"/>
                      <a:pt x="561" y="6000"/>
                      <a:pt x="512" y="6122"/>
                    </a:cubicBezTo>
                    <a:cubicBezTo>
                      <a:pt x="464" y="6268"/>
                      <a:pt x="366" y="6512"/>
                      <a:pt x="293" y="6732"/>
                    </a:cubicBezTo>
                    <a:cubicBezTo>
                      <a:pt x="220" y="6975"/>
                      <a:pt x="171" y="7219"/>
                      <a:pt x="147" y="7463"/>
                    </a:cubicBezTo>
                    <a:lnTo>
                      <a:pt x="0" y="7780"/>
                    </a:lnTo>
                    <a:lnTo>
                      <a:pt x="0" y="7829"/>
                    </a:lnTo>
                    <a:cubicBezTo>
                      <a:pt x="171" y="7951"/>
                      <a:pt x="366" y="8024"/>
                      <a:pt x="586" y="8073"/>
                    </a:cubicBezTo>
                    <a:cubicBezTo>
                      <a:pt x="706" y="8113"/>
                      <a:pt x="843" y="8141"/>
                      <a:pt x="975" y="8141"/>
                    </a:cubicBezTo>
                    <a:cubicBezTo>
                      <a:pt x="1163" y="8141"/>
                      <a:pt x="1339" y="8084"/>
                      <a:pt x="1439" y="7927"/>
                    </a:cubicBezTo>
                    <a:lnTo>
                      <a:pt x="1464" y="7927"/>
                    </a:lnTo>
                    <a:lnTo>
                      <a:pt x="1488" y="7829"/>
                    </a:lnTo>
                    <a:cubicBezTo>
                      <a:pt x="1492" y="7808"/>
                      <a:pt x="1494" y="7788"/>
                      <a:pt x="1496" y="7770"/>
                    </a:cubicBezTo>
                    <a:lnTo>
                      <a:pt x="1496" y="7770"/>
                    </a:lnTo>
                    <a:cubicBezTo>
                      <a:pt x="1500" y="7753"/>
                      <a:pt x="1504" y="7746"/>
                      <a:pt x="1507" y="7746"/>
                    </a:cubicBezTo>
                    <a:cubicBezTo>
                      <a:pt x="1516" y="7746"/>
                      <a:pt x="1521" y="7798"/>
                      <a:pt x="1537" y="7829"/>
                    </a:cubicBezTo>
                    <a:cubicBezTo>
                      <a:pt x="1537" y="7780"/>
                      <a:pt x="1561" y="7732"/>
                      <a:pt x="1586" y="7683"/>
                    </a:cubicBezTo>
                    <a:cubicBezTo>
                      <a:pt x="1586" y="7678"/>
                      <a:pt x="1585" y="7676"/>
                      <a:pt x="1583" y="7676"/>
                    </a:cubicBezTo>
                    <a:cubicBezTo>
                      <a:pt x="1576" y="7676"/>
                      <a:pt x="1557" y="7712"/>
                      <a:pt x="1537" y="7732"/>
                    </a:cubicBezTo>
                    <a:cubicBezTo>
                      <a:pt x="1537" y="7634"/>
                      <a:pt x="1537" y="7536"/>
                      <a:pt x="1561" y="7463"/>
                    </a:cubicBezTo>
                    <a:cubicBezTo>
                      <a:pt x="1610" y="7341"/>
                      <a:pt x="1634" y="7463"/>
                      <a:pt x="1659" y="7317"/>
                    </a:cubicBezTo>
                    <a:cubicBezTo>
                      <a:pt x="1878" y="6512"/>
                      <a:pt x="2195" y="5756"/>
                      <a:pt x="2586" y="5024"/>
                    </a:cubicBezTo>
                    <a:cubicBezTo>
                      <a:pt x="2591" y="5024"/>
                      <a:pt x="2594" y="5024"/>
                      <a:pt x="2596" y="5025"/>
                    </a:cubicBezTo>
                    <a:lnTo>
                      <a:pt x="2596" y="5025"/>
                    </a:lnTo>
                    <a:cubicBezTo>
                      <a:pt x="2644" y="4914"/>
                      <a:pt x="2711" y="4824"/>
                      <a:pt x="2756" y="4756"/>
                    </a:cubicBezTo>
                    <a:cubicBezTo>
                      <a:pt x="2805" y="4658"/>
                      <a:pt x="2854" y="4536"/>
                      <a:pt x="2927" y="4439"/>
                    </a:cubicBezTo>
                    <a:cubicBezTo>
                      <a:pt x="2951" y="4415"/>
                      <a:pt x="2976" y="4390"/>
                      <a:pt x="3025" y="4390"/>
                    </a:cubicBezTo>
                    <a:cubicBezTo>
                      <a:pt x="3025" y="4341"/>
                      <a:pt x="3073" y="4268"/>
                      <a:pt x="3098" y="4219"/>
                    </a:cubicBezTo>
                    <a:lnTo>
                      <a:pt x="3220" y="4073"/>
                    </a:lnTo>
                    <a:cubicBezTo>
                      <a:pt x="3244" y="4000"/>
                      <a:pt x="3293" y="3951"/>
                      <a:pt x="3342" y="3878"/>
                    </a:cubicBezTo>
                    <a:cubicBezTo>
                      <a:pt x="3439" y="3756"/>
                      <a:pt x="3537" y="3658"/>
                      <a:pt x="3634" y="3537"/>
                    </a:cubicBezTo>
                    <a:cubicBezTo>
                      <a:pt x="3683" y="3463"/>
                      <a:pt x="3756" y="3415"/>
                      <a:pt x="3756" y="3390"/>
                    </a:cubicBezTo>
                    <a:lnTo>
                      <a:pt x="3732" y="3341"/>
                    </a:lnTo>
                    <a:cubicBezTo>
                      <a:pt x="3805" y="3256"/>
                      <a:pt x="3823" y="3256"/>
                      <a:pt x="3845" y="3256"/>
                    </a:cubicBezTo>
                    <a:cubicBezTo>
                      <a:pt x="3866" y="3256"/>
                      <a:pt x="3890" y="3256"/>
                      <a:pt x="3976" y="3171"/>
                    </a:cubicBezTo>
                    <a:cubicBezTo>
                      <a:pt x="3976" y="3049"/>
                      <a:pt x="4244" y="2927"/>
                      <a:pt x="4269" y="2854"/>
                    </a:cubicBezTo>
                    <a:cubicBezTo>
                      <a:pt x="4269" y="2854"/>
                      <a:pt x="4331" y="2822"/>
                      <a:pt x="4356" y="2822"/>
                    </a:cubicBezTo>
                    <a:cubicBezTo>
                      <a:pt x="4362" y="2822"/>
                      <a:pt x="4366" y="2824"/>
                      <a:pt x="4366" y="2829"/>
                    </a:cubicBezTo>
                    <a:cubicBezTo>
                      <a:pt x="4366" y="2756"/>
                      <a:pt x="4464" y="2732"/>
                      <a:pt x="4488" y="2683"/>
                    </a:cubicBezTo>
                    <a:cubicBezTo>
                      <a:pt x="4504" y="2667"/>
                      <a:pt x="4507" y="2661"/>
                      <a:pt x="4503" y="2661"/>
                    </a:cubicBezTo>
                    <a:cubicBezTo>
                      <a:pt x="4496" y="2661"/>
                      <a:pt x="4464" y="2683"/>
                      <a:pt x="4464" y="2683"/>
                    </a:cubicBezTo>
                    <a:lnTo>
                      <a:pt x="4561" y="2585"/>
                    </a:lnTo>
                    <a:cubicBezTo>
                      <a:pt x="4575" y="2578"/>
                      <a:pt x="4590" y="2575"/>
                      <a:pt x="4602" y="2575"/>
                    </a:cubicBezTo>
                    <a:cubicBezTo>
                      <a:pt x="4625" y="2575"/>
                      <a:pt x="4639" y="2587"/>
                      <a:pt x="4624" y="2600"/>
                    </a:cubicBezTo>
                    <a:lnTo>
                      <a:pt x="4624" y="2600"/>
                    </a:lnTo>
                    <a:cubicBezTo>
                      <a:pt x="4704" y="2549"/>
                      <a:pt x="4866" y="2456"/>
                      <a:pt x="5049" y="2341"/>
                    </a:cubicBezTo>
                    <a:cubicBezTo>
                      <a:pt x="5293" y="2219"/>
                      <a:pt x="5537" y="2098"/>
                      <a:pt x="5805" y="2000"/>
                    </a:cubicBezTo>
                    <a:cubicBezTo>
                      <a:pt x="5878" y="1976"/>
                      <a:pt x="5927" y="1951"/>
                      <a:pt x="6000" y="1927"/>
                    </a:cubicBezTo>
                    <a:lnTo>
                      <a:pt x="6195" y="1878"/>
                    </a:lnTo>
                    <a:cubicBezTo>
                      <a:pt x="6317" y="1829"/>
                      <a:pt x="6464" y="1805"/>
                      <a:pt x="6586" y="1780"/>
                    </a:cubicBezTo>
                    <a:lnTo>
                      <a:pt x="6756" y="1756"/>
                    </a:lnTo>
                    <a:lnTo>
                      <a:pt x="6903" y="1732"/>
                    </a:lnTo>
                    <a:cubicBezTo>
                      <a:pt x="7000" y="1732"/>
                      <a:pt x="7073" y="1707"/>
                      <a:pt x="7122" y="1707"/>
                    </a:cubicBezTo>
                    <a:cubicBezTo>
                      <a:pt x="7098" y="1683"/>
                      <a:pt x="7049" y="1683"/>
                      <a:pt x="7000" y="1683"/>
                    </a:cubicBezTo>
                    <a:cubicBezTo>
                      <a:pt x="6951" y="1683"/>
                      <a:pt x="6903" y="1683"/>
                      <a:pt x="6878" y="1659"/>
                    </a:cubicBezTo>
                    <a:cubicBezTo>
                      <a:pt x="6939" y="1634"/>
                      <a:pt x="6982" y="1634"/>
                      <a:pt x="7015" y="1634"/>
                    </a:cubicBezTo>
                    <a:cubicBezTo>
                      <a:pt x="7049" y="1634"/>
                      <a:pt x="7073" y="1634"/>
                      <a:pt x="7098" y="1610"/>
                    </a:cubicBezTo>
                    <a:cubicBezTo>
                      <a:pt x="7122" y="1646"/>
                      <a:pt x="7183" y="1646"/>
                      <a:pt x="7250" y="1646"/>
                    </a:cubicBezTo>
                    <a:cubicBezTo>
                      <a:pt x="7317" y="1646"/>
                      <a:pt x="7390" y="1646"/>
                      <a:pt x="7439" y="1683"/>
                    </a:cubicBezTo>
                    <a:lnTo>
                      <a:pt x="7464" y="1659"/>
                    </a:lnTo>
                    <a:lnTo>
                      <a:pt x="7537" y="1683"/>
                    </a:lnTo>
                    <a:cubicBezTo>
                      <a:pt x="7634" y="1659"/>
                      <a:pt x="7732" y="1659"/>
                      <a:pt x="7829" y="1659"/>
                    </a:cubicBezTo>
                    <a:cubicBezTo>
                      <a:pt x="7903" y="1659"/>
                      <a:pt x="8000" y="1683"/>
                      <a:pt x="8098" y="1683"/>
                    </a:cubicBezTo>
                    <a:lnTo>
                      <a:pt x="8390" y="1683"/>
                    </a:lnTo>
                    <a:cubicBezTo>
                      <a:pt x="8458" y="1683"/>
                      <a:pt x="8526" y="1683"/>
                      <a:pt x="8594" y="1702"/>
                    </a:cubicBezTo>
                    <a:lnTo>
                      <a:pt x="8594" y="1702"/>
                    </a:lnTo>
                    <a:cubicBezTo>
                      <a:pt x="8571" y="1690"/>
                      <a:pt x="8551" y="1659"/>
                      <a:pt x="8610" y="1659"/>
                    </a:cubicBezTo>
                    <a:cubicBezTo>
                      <a:pt x="8610" y="1683"/>
                      <a:pt x="8659" y="1683"/>
                      <a:pt x="8707" y="1683"/>
                    </a:cubicBezTo>
                    <a:cubicBezTo>
                      <a:pt x="8756" y="1683"/>
                      <a:pt x="8805" y="1683"/>
                      <a:pt x="8829" y="1707"/>
                    </a:cubicBezTo>
                    <a:cubicBezTo>
                      <a:pt x="8878" y="1707"/>
                      <a:pt x="8981" y="1740"/>
                      <a:pt x="9030" y="1740"/>
                    </a:cubicBezTo>
                    <a:cubicBezTo>
                      <a:pt x="9053" y="1740"/>
                      <a:pt x="9064" y="1733"/>
                      <a:pt x="9052" y="1712"/>
                    </a:cubicBezTo>
                    <a:lnTo>
                      <a:pt x="9052" y="1712"/>
                    </a:lnTo>
                    <a:cubicBezTo>
                      <a:pt x="9086" y="1759"/>
                      <a:pt x="9264" y="1805"/>
                      <a:pt x="9146" y="1805"/>
                    </a:cubicBezTo>
                    <a:cubicBezTo>
                      <a:pt x="9195" y="1829"/>
                      <a:pt x="9244" y="1854"/>
                      <a:pt x="9317" y="1854"/>
                    </a:cubicBezTo>
                    <a:lnTo>
                      <a:pt x="9244" y="1805"/>
                    </a:lnTo>
                    <a:lnTo>
                      <a:pt x="9244" y="1805"/>
                    </a:lnTo>
                    <a:cubicBezTo>
                      <a:pt x="9439" y="1854"/>
                      <a:pt x="9537" y="1951"/>
                      <a:pt x="9707" y="1951"/>
                    </a:cubicBezTo>
                    <a:lnTo>
                      <a:pt x="9634" y="1902"/>
                    </a:lnTo>
                    <a:lnTo>
                      <a:pt x="9634" y="1902"/>
                    </a:lnTo>
                    <a:cubicBezTo>
                      <a:pt x="9756" y="1927"/>
                      <a:pt x="9854" y="1976"/>
                      <a:pt x="9903" y="2049"/>
                    </a:cubicBezTo>
                    <a:lnTo>
                      <a:pt x="9756" y="2024"/>
                    </a:lnTo>
                    <a:lnTo>
                      <a:pt x="9756" y="2024"/>
                    </a:lnTo>
                    <a:lnTo>
                      <a:pt x="10024" y="2122"/>
                    </a:lnTo>
                    <a:cubicBezTo>
                      <a:pt x="10098" y="2146"/>
                      <a:pt x="10171" y="2171"/>
                      <a:pt x="10268" y="2195"/>
                    </a:cubicBezTo>
                    <a:lnTo>
                      <a:pt x="10195" y="2171"/>
                    </a:lnTo>
                    <a:lnTo>
                      <a:pt x="10195" y="2171"/>
                    </a:lnTo>
                    <a:cubicBezTo>
                      <a:pt x="10488" y="2244"/>
                      <a:pt x="10732" y="2366"/>
                      <a:pt x="11000" y="2488"/>
                    </a:cubicBezTo>
                    <a:cubicBezTo>
                      <a:pt x="11317" y="2683"/>
                      <a:pt x="11634" y="2878"/>
                      <a:pt x="11732" y="2927"/>
                    </a:cubicBezTo>
                    <a:lnTo>
                      <a:pt x="11683" y="2829"/>
                    </a:lnTo>
                    <a:lnTo>
                      <a:pt x="11854" y="2902"/>
                    </a:lnTo>
                    <a:cubicBezTo>
                      <a:pt x="11833" y="2902"/>
                      <a:pt x="11722" y="2956"/>
                      <a:pt x="11691" y="2956"/>
                    </a:cubicBezTo>
                    <a:cubicBezTo>
                      <a:pt x="11691" y="2956"/>
                      <a:pt x="11690" y="2956"/>
                      <a:pt x="11690" y="2956"/>
                    </a:cubicBezTo>
                    <a:lnTo>
                      <a:pt x="11690" y="2956"/>
                    </a:lnTo>
                    <a:cubicBezTo>
                      <a:pt x="12077" y="3248"/>
                      <a:pt x="12416" y="3587"/>
                      <a:pt x="12732" y="3951"/>
                    </a:cubicBezTo>
                    <a:cubicBezTo>
                      <a:pt x="13049" y="4341"/>
                      <a:pt x="13317" y="4756"/>
                      <a:pt x="13537" y="5171"/>
                    </a:cubicBezTo>
                    <a:cubicBezTo>
                      <a:pt x="13561" y="5244"/>
                      <a:pt x="13549" y="5262"/>
                      <a:pt x="13531" y="5262"/>
                    </a:cubicBezTo>
                    <a:cubicBezTo>
                      <a:pt x="13512" y="5262"/>
                      <a:pt x="13488" y="5244"/>
                      <a:pt x="13488" y="5244"/>
                    </a:cubicBezTo>
                    <a:lnTo>
                      <a:pt x="13488" y="5244"/>
                    </a:lnTo>
                    <a:cubicBezTo>
                      <a:pt x="13561" y="5390"/>
                      <a:pt x="13561" y="5293"/>
                      <a:pt x="13610" y="5439"/>
                    </a:cubicBezTo>
                    <a:cubicBezTo>
                      <a:pt x="13610" y="5447"/>
                      <a:pt x="13607" y="5450"/>
                      <a:pt x="13603" y="5450"/>
                    </a:cubicBezTo>
                    <a:cubicBezTo>
                      <a:pt x="13594" y="5450"/>
                      <a:pt x="13577" y="5439"/>
                      <a:pt x="13561" y="5439"/>
                    </a:cubicBezTo>
                    <a:cubicBezTo>
                      <a:pt x="13610" y="5488"/>
                      <a:pt x="13610" y="5561"/>
                      <a:pt x="13634" y="5561"/>
                    </a:cubicBezTo>
                    <a:cubicBezTo>
                      <a:pt x="13610" y="5463"/>
                      <a:pt x="13683" y="5488"/>
                      <a:pt x="13707" y="5439"/>
                    </a:cubicBezTo>
                    <a:lnTo>
                      <a:pt x="13732" y="5512"/>
                    </a:lnTo>
                    <a:cubicBezTo>
                      <a:pt x="13756" y="5561"/>
                      <a:pt x="13781" y="5610"/>
                      <a:pt x="13781" y="5610"/>
                    </a:cubicBezTo>
                    <a:lnTo>
                      <a:pt x="13732" y="5610"/>
                    </a:lnTo>
                    <a:cubicBezTo>
                      <a:pt x="13756" y="5658"/>
                      <a:pt x="13878" y="5683"/>
                      <a:pt x="13927" y="5878"/>
                    </a:cubicBezTo>
                    <a:cubicBezTo>
                      <a:pt x="14049" y="6195"/>
                      <a:pt x="14146" y="6536"/>
                      <a:pt x="14244" y="6878"/>
                    </a:cubicBezTo>
                    <a:cubicBezTo>
                      <a:pt x="14220" y="6878"/>
                      <a:pt x="14195" y="6805"/>
                      <a:pt x="14171" y="6756"/>
                    </a:cubicBezTo>
                    <a:lnTo>
                      <a:pt x="14171" y="6756"/>
                    </a:lnTo>
                    <a:cubicBezTo>
                      <a:pt x="14171" y="6805"/>
                      <a:pt x="14195" y="6854"/>
                      <a:pt x="14195" y="6902"/>
                    </a:cubicBezTo>
                    <a:cubicBezTo>
                      <a:pt x="14195" y="6886"/>
                      <a:pt x="14197" y="6879"/>
                      <a:pt x="14199" y="6879"/>
                    </a:cubicBezTo>
                    <a:cubicBezTo>
                      <a:pt x="14209" y="6879"/>
                      <a:pt x="14234" y="6989"/>
                      <a:pt x="14242" y="6989"/>
                    </a:cubicBezTo>
                    <a:cubicBezTo>
                      <a:pt x="14243" y="6989"/>
                      <a:pt x="14244" y="6985"/>
                      <a:pt x="14244" y="6975"/>
                    </a:cubicBezTo>
                    <a:cubicBezTo>
                      <a:pt x="14341" y="7219"/>
                      <a:pt x="14415" y="7488"/>
                      <a:pt x="14463" y="7756"/>
                    </a:cubicBezTo>
                    <a:cubicBezTo>
                      <a:pt x="14488" y="7756"/>
                      <a:pt x="14854" y="7829"/>
                      <a:pt x="15171" y="7902"/>
                    </a:cubicBezTo>
                    <a:cubicBezTo>
                      <a:pt x="15512" y="8000"/>
                      <a:pt x="15854" y="8097"/>
                      <a:pt x="15902" y="8097"/>
                    </a:cubicBezTo>
                    <a:cubicBezTo>
                      <a:pt x="15902" y="8171"/>
                      <a:pt x="15902" y="8219"/>
                      <a:pt x="15902" y="8292"/>
                    </a:cubicBezTo>
                    <a:cubicBezTo>
                      <a:pt x="15927" y="8195"/>
                      <a:pt x="15927" y="8122"/>
                      <a:pt x="15902" y="8024"/>
                    </a:cubicBezTo>
                    <a:lnTo>
                      <a:pt x="15854" y="8024"/>
                    </a:lnTo>
                    <a:cubicBezTo>
                      <a:pt x="15805" y="7829"/>
                      <a:pt x="15878" y="7975"/>
                      <a:pt x="15854" y="7780"/>
                    </a:cubicBezTo>
                    <a:cubicBezTo>
                      <a:pt x="15878" y="7780"/>
                      <a:pt x="15902" y="7951"/>
                      <a:pt x="15927" y="8097"/>
                    </a:cubicBezTo>
                    <a:cubicBezTo>
                      <a:pt x="15927" y="7951"/>
                      <a:pt x="15927" y="7805"/>
                      <a:pt x="15902" y="7756"/>
                    </a:cubicBezTo>
                    <a:cubicBezTo>
                      <a:pt x="15902" y="7634"/>
                      <a:pt x="15951" y="7756"/>
                      <a:pt x="15927" y="7610"/>
                    </a:cubicBezTo>
                    <a:cubicBezTo>
                      <a:pt x="15878" y="7488"/>
                      <a:pt x="15854" y="7366"/>
                      <a:pt x="15854" y="7219"/>
                    </a:cubicBezTo>
                    <a:cubicBezTo>
                      <a:pt x="15829" y="6927"/>
                      <a:pt x="15707" y="6780"/>
                      <a:pt x="15659" y="6488"/>
                    </a:cubicBezTo>
                    <a:lnTo>
                      <a:pt x="15659" y="6488"/>
                    </a:lnTo>
                    <a:lnTo>
                      <a:pt x="15683" y="6512"/>
                    </a:lnTo>
                    <a:cubicBezTo>
                      <a:pt x="15683" y="6414"/>
                      <a:pt x="15610" y="6195"/>
                      <a:pt x="15561" y="6049"/>
                    </a:cubicBezTo>
                    <a:cubicBezTo>
                      <a:pt x="15561" y="6077"/>
                      <a:pt x="15561" y="6105"/>
                      <a:pt x="15556" y="6105"/>
                    </a:cubicBezTo>
                    <a:cubicBezTo>
                      <a:pt x="15553" y="6105"/>
                      <a:pt x="15547" y="6090"/>
                      <a:pt x="15537" y="6049"/>
                    </a:cubicBezTo>
                    <a:cubicBezTo>
                      <a:pt x="15512" y="5951"/>
                      <a:pt x="15488" y="5854"/>
                      <a:pt x="15463" y="5780"/>
                    </a:cubicBezTo>
                    <a:cubicBezTo>
                      <a:pt x="15439" y="5707"/>
                      <a:pt x="15415" y="5634"/>
                      <a:pt x="15390" y="5536"/>
                    </a:cubicBezTo>
                    <a:lnTo>
                      <a:pt x="15317" y="5415"/>
                    </a:lnTo>
                    <a:cubicBezTo>
                      <a:pt x="15024" y="4732"/>
                      <a:pt x="14683" y="4097"/>
                      <a:pt x="14244" y="3512"/>
                    </a:cubicBezTo>
                    <a:cubicBezTo>
                      <a:pt x="13805" y="2927"/>
                      <a:pt x="13317" y="2390"/>
                      <a:pt x="12756" y="1927"/>
                    </a:cubicBezTo>
                    <a:lnTo>
                      <a:pt x="12781" y="1927"/>
                    </a:lnTo>
                    <a:cubicBezTo>
                      <a:pt x="12195" y="1415"/>
                      <a:pt x="11537" y="1024"/>
                      <a:pt x="10829" y="707"/>
                    </a:cubicBezTo>
                    <a:cubicBezTo>
                      <a:pt x="10122" y="366"/>
                      <a:pt x="9366" y="171"/>
                      <a:pt x="8610" y="98"/>
                    </a:cubicBezTo>
                    <a:cubicBezTo>
                      <a:pt x="8415" y="24"/>
                      <a:pt x="8195" y="0"/>
                      <a:pt x="800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" name="Google Shape;25;p3"/>
            <p:cNvSpPr/>
            <p:nvPr/>
          </p:nvSpPr>
          <p:spPr>
            <a:xfrm>
              <a:off x="400925" y="3037350"/>
              <a:ext cx="2450" cy="3700"/>
            </a:xfrm>
            <a:custGeom>
              <a:avLst/>
              <a:gdLst/>
              <a:ahLst/>
              <a:cxnLst/>
              <a:rect l="l" t="t" r="r" b="b"/>
              <a:pathLst>
                <a:path w="98" h="148" extrusionOk="0">
                  <a:moveTo>
                    <a:pt x="98" y="1"/>
                  </a:moveTo>
                  <a:lnTo>
                    <a:pt x="98" y="1"/>
                  </a:lnTo>
                  <a:cubicBezTo>
                    <a:pt x="49" y="25"/>
                    <a:pt x="0" y="74"/>
                    <a:pt x="0" y="147"/>
                  </a:cubicBezTo>
                  <a:cubicBezTo>
                    <a:pt x="49" y="98"/>
                    <a:pt x="73" y="50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403350" y="3037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365550" y="2914800"/>
              <a:ext cx="267700" cy="124800"/>
            </a:xfrm>
            <a:custGeom>
              <a:avLst/>
              <a:gdLst/>
              <a:ahLst/>
              <a:cxnLst/>
              <a:rect l="l" t="t" r="r" b="b"/>
              <a:pathLst>
                <a:path w="10708" h="4992" extrusionOk="0">
                  <a:moveTo>
                    <a:pt x="2206" y="3416"/>
                  </a:moveTo>
                  <a:lnTo>
                    <a:pt x="2206" y="3416"/>
                  </a:lnTo>
                  <a:cubicBezTo>
                    <a:pt x="2205" y="3416"/>
                    <a:pt x="2205" y="3417"/>
                    <a:pt x="2205" y="3418"/>
                  </a:cubicBezTo>
                  <a:lnTo>
                    <a:pt x="2205" y="3418"/>
                  </a:lnTo>
                  <a:cubicBezTo>
                    <a:pt x="2206" y="3417"/>
                    <a:pt x="2207" y="3416"/>
                    <a:pt x="2206" y="3416"/>
                  </a:cubicBezTo>
                  <a:close/>
                  <a:moveTo>
                    <a:pt x="2205" y="3418"/>
                  </a:moveTo>
                  <a:cubicBezTo>
                    <a:pt x="2202" y="3421"/>
                    <a:pt x="2196" y="3427"/>
                    <a:pt x="2196" y="3440"/>
                  </a:cubicBezTo>
                  <a:cubicBezTo>
                    <a:pt x="2198" y="3432"/>
                    <a:pt x="2201" y="3425"/>
                    <a:pt x="2205" y="3418"/>
                  </a:cubicBezTo>
                  <a:close/>
                  <a:moveTo>
                    <a:pt x="1464" y="4757"/>
                  </a:moveTo>
                  <a:lnTo>
                    <a:pt x="1451" y="4807"/>
                  </a:lnTo>
                  <a:lnTo>
                    <a:pt x="1451" y="4807"/>
                  </a:lnTo>
                  <a:cubicBezTo>
                    <a:pt x="1453" y="4778"/>
                    <a:pt x="1448" y="4757"/>
                    <a:pt x="1464" y="4757"/>
                  </a:cubicBezTo>
                  <a:close/>
                  <a:moveTo>
                    <a:pt x="5171" y="1"/>
                  </a:moveTo>
                  <a:cubicBezTo>
                    <a:pt x="5244" y="1"/>
                    <a:pt x="5220" y="25"/>
                    <a:pt x="5171" y="49"/>
                  </a:cubicBezTo>
                  <a:cubicBezTo>
                    <a:pt x="4830" y="74"/>
                    <a:pt x="5147" y="74"/>
                    <a:pt x="4805" y="123"/>
                  </a:cubicBezTo>
                  <a:lnTo>
                    <a:pt x="4610" y="147"/>
                  </a:lnTo>
                  <a:lnTo>
                    <a:pt x="4366" y="220"/>
                  </a:lnTo>
                  <a:cubicBezTo>
                    <a:pt x="4147" y="245"/>
                    <a:pt x="3927" y="318"/>
                    <a:pt x="3683" y="391"/>
                  </a:cubicBezTo>
                  <a:cubicBezTo>
                    <a:pt x="3586" y="415"/>
                    <a:pt x="3464" y="464"/>
                    <a:pt x="3366" y="488"/>
                  </a:cubicBezTo>
                  <a:cubicBezTo>
                    <a:pt x="3244" y="537"/>
                    <a:pt x="3147" y="562"/>
                    <a:pt x="3049" y="610"/>
                  </a:cubicBezTo>
                  <a:cubicBezTo>
                    <a:pt x="2878" y="708"/>
                    <a:pt x="2708" y="781"/>
                    <a:pt x="2635" y="805"/>
                  </a:cubicBezTo>
                  <a:cubicBezTo>
                    <a:pt x="2513" y="952"/>
                    <a:pt x="2269" y="1049"/>
                    <a:pt x="2147" y="1196"/>
                  </a:cubicBezTo>
                  <a:lnTo>
                    <a:pt x="2147" y="1171"/>
                  </a:lnTo>
                  <a:cubicBezTo>
                    <a:pt x="2098" y="1220"/>
                    <a:pt x="2025" y="1293"/>
                    <a:pt x="1903" y="1366"/>
                  </a:cubicBezTo>
                  <a:lnTo>
                    <a:pt x="1561" y="1708"/>
                  </a:lnTo>
                  <a:lnTo>
                    <a:pt x="1220" y="2049"/>
                  </a:lnTo>
                  <a:cubicBezTo>
                    <a:pt x="1147" y="2147"/>
                    <a:pt x="1098" y="2220"/>
                    <a:pt x="1049" y="2318"/>
                  </a:cubicBezTo>
                  <a:lnTo>
                    <a:pt x="1074" y="2293"/>
                  </a:lnTo>
                  <a:lnTo>
                    <a:pt x="1074" y="2293"/>
                  </a:lnTo>
                  <a:cubicBezTo>
                    <a:pt x="976" y="2488"/>
                    <a:pt x="927" y="2415"/>
                    <a:pt x="830" y="2537"/>
                  </a:cubicBezTo>
                  <a:cubicBezTo>
                    <a:pt x="903" y="2562"/>
                    <a:pt x="830" y="2732"/>
                    <a:pt x="805" y="2781"/>
                  </a:cubicBezTo>
                  <a:cubicBezTo>
                    <a:pt x="757" y="2879"/>
                    <a:pt x="708" y="3074"/>
                    <a:pt x="635" y="3244"/>
                  </a:cubicBezTo>
                  <a:lnTo>
                    <a:pt x="610" y="3220"/>
                  </a:lnTo>
                  <a:cubicBezTo>
                    <a:pt x="586" y="3342"/>
                    <a:pt x="464" y="3586"/>
                    <a:pt x="439" y="3659"/>
                  </a:cubicBezTo>
                  <a:cubicBezTo>
                    <a:pt x="391" y="3757"/>
                    <a:pt x="318" y="3879"/>
                    <a:pt x="269" y="4025"/>
                  </a:cubicBezTo>
                  <a:cubicBezTo>
                    <a:pt x="196" y="4171"/>
                    <a:pt x="147" y="4318"/>
                    <a:pt x="147" y="4464"/>
                  </a:cubicBezTo>
                  <a:lnTo>
                    <a:pt x="0" y="4610"/>
                  </a:lnTo>
                  <a:lnTo>
                    <a:pt x="0" y="4635"/>
                  </a:lnTo>
                  <a:cubicBezTo>
                    <a:pt x="171" y="4732"/>
                    <a:pt x="366" y="4830"/>
                    <a:pt x="586" y="4879"/>
                  </a:cubicBezTo>
                  <a:cubicBezTo>
                    <a:pt x="769" y="4940"/>
                    <a:pt x="981" y="4991"/>
                    <a:pt x="1156" y="4991"/>
                  </a:cubicBezTo>
                  <a:cubicBezTo>
                    <a:pt x="1260" y="4991"/>
                    <a:pt x="1351" y="4973"/>
                    <a:pt x="1415" y="4927"/>
                  </a:cubicBezTo>
                  <a:lnTo>
                    <a:pt x="1439" y="4927"/>
                  </a:lnTo>
                  <a:lnTo>
                    <a:pt x="1439" y="4854"/>
                  </a:lnTo>
                  <a:cubicBezTo>
                    <a:pt x="1447" y="4839"/>
                    <a:pt x="1455" y="4833"/>
                    <a:pt x="1461" y="4833"/>
                  </a:cubicBezTo>
                  <a:cubicBezTo>
                    <a:pt x="1477" y="4833"/>
                    <a:pt x="1488" y="4862"/>
                    <a:pt x="1488" y="4879"/>
                  </a:cubicBezTo>
                  <a:cubicBezTo>
                    <a:pt x="1488" y="4854"/>
                    <a:pt x="1513" y="4830"/>
                    <a:pt x="1537" y="4805"/>
                  </a:cubicBezTo>
                  <a:cubicBezTo>
                    <a:pt x="1537" y="4798"/>
                    <a:pt x="1535" y="4795"/>
                    <a:pt x="1531" y="4795"/>
                  </a:cubicBezTo>
                  <a:cubicBezTo>
                    <a:pt x="1523" y="4795"/>
                    <a:pt x="1505" y="4813"/>
                    <a:pt x="1488" y="4830"/>
                  </a:cubicBezTo>
                  <a:cubicBezTo>
                    <a:pt x="1488" y="4781"/>
                    <a:pt x="1488" y="4708"/>
                    <a:pt x="1488" y="4659"/>
                  </a:cubicBezTo>
                  <a:cubicBezTo>
                    <a:pt x="1513" y="4635"/>
                    <a:pt x="1531" y="4635"/>
                    <a:pt x="1546" y="4635"/>
                  </a:cubicBezTo>
                  <a:cubicBezTo>
                    <a:pt x="1561" y="4635"/>
                    <a:pt x="1574" y="4635"/>
                    <a:pt x="1586" y="4610"/>
                  </a:cubicBezTo>
                  <a:cubicBezTo>
                    <a:pt x="1757" y="4196"/>
                    <a:pt x="1952" y="3781"/>
                    <a:pt x="2196" y="3415"/>
                  </a:cubicBezTo>
                  <a:cubicBezTo>
                    <a:pt x="2202" y="3415"/>
                    <a:pt x="2205" y="3415"/>
                    <a:pt x="2206" y="3416"/>
                  </a:cubicBezTo>
                  <a:lnTo>
                    <a:pt x="2206" y="3416"/>
                  </a:lnTo>
                  <a:cubicBezTo>
                    <a:pt x="2257" y="3305"/>
                    <a:pt x="2345" y="3214"/>
                    <a:pt x="2391" y="3122"/>
                  </a:cubicBezTo>
                  <a:lnTo>
                    <a:pt x="2464" y="3122"/>
                  </a:lnTo>
                  <a:cubicBezTo>
                    <a:pt x="2439" y="3122"/>
                    <a:pt x="2561" y="3001"/>
                    <a:pt x="2659" y="2879"/>
                  </a:cubicBezTo>
                  <a:cubicBezTo>
                    <a:pt x="2708" y="2805"/>
                    <a:pt x="2781" y="2757"/>
                    <a:pt x="2830" y="2708"/>
                  </a:cubicBezTo>
                  <a:lnTo>
                    <a:pt x="2952" y="2635"/>
                  </a:lnTo>
                  <a:lnTo>
                    <a:pt x="2927" y="2586"/>
                  </a:lnTo>
                  <a:cubicBezTo>
                    <a:pt x="2960" y="2553"/>
                    <a:pt x="2979" y="2545"/>
                    <a:pt x="2992" y="2545"/>
                  </a:cubicBezTo>
                  <a:cubicBezTo>
                    <a:pt x="3006" y="2545"/>
                    <a:pt x="3014" y="2553"/>
                    <a:pt x="3025" y="2553"/>
                  </a:cubicBezTo>
                  <a:cubicBezTo>
                    <a:pt x="3036" y="2553"/>
                    <a:pt x="3049" y="2545"/>
                    <a:pt x="3074" y="2513"/>
                  </a:cubicBezTo>
                  <a:cubicBezTo>
                    <a:pt x="3049" y="2415"/>
                    <a:pt x="3244" y="2391"/>
                    <a:pt x="3244" y="2342"/>
                  </a:cubicBezTo>
                  <a:cubicBezTo>
                    <a:pt x="3244" y="2342"/>
                    <a:pt x="3266" y="2331"/>
                    <a:pt x="3288" y="2331"/>
                  </a:cubicBezTo>
                  <a:cubicBezTo>
                    <a:pt x="3298" y="2331"/>
                    <a:pt x="3309" y="2334"/>
                    <a:pt x="3317" y="2342"/>
                  </a:cubicBezTo>
                  <a:cubicBezTo>
                    <a:pt x="3317" y="2293"/>
                    <a:pt x="3342" y="2293"/>
                    <a:pt x="3366" y="2269"/>
                  </a:cubicBezTo>
                  <a:cubicBezTo>
                    <a:pt x="3374" y="2261"/>
                    <a:pt x="3377" y="2258"/>
                    <a:pt x="3376" y="2258"/>
                  </a:cubicBezTo>
                  <a:cubicBezTo>
                    <a:pt x="3374" y="2258"/>
                    <a:pt x="3358" y="2269"/>
                    <a:pt x="3342" y="2269"/>
                  </a:cubicBezTo>
                  <a:lnTo>
                    <a:pt x="3415" y="2220"/>
                  </a:lnTo>
                  <a:cubicBezTo>
                    <a:pt x="3439" y="2220"/>
                    <a:pt x="3464" y="2220"/>
                    <a:pt x="3439" y="2244"/>
                  </a:cubicBezTo>
                  <a:cubicBezTo>
                    <a:pt x="3513" y="2196"/>
                    <a:pt x="3610" y="2171"/>
                    <a:pt x="3708" y="2123"/>
                  </a:cubicBezTo>
                  <a:cubicBezTo>
                    <a:pt x="3830" y="2049"/>
                    <a:pt x="3976" y="2001"/>
                    <a:pt x="4122" y="1952"/>
                  </a:cubicBezTo>
                  <a:cubicBezTo>
                    <a:pt x="4195" y="1927"/>
                    <a:pt x="4269" y="1927"/>
                    <a:pt x="4342" y="1903"/>
                  </a:cubicBezTo>
                  <a:cubicBezTo>
                    <a:pt x="4415" y="1879"/>
                    <a:pt x="4488" y="1854"/>
                    <a:pt x="4561" y="1830"/>
                  </a:cubicBezTo>
                  <a:cubicBezTo>
                    <a:pt x="4708" y="1805"/>
                    <a:pt x="4805" y="1781"/>
                    <a:pt x="4878" y="1781"/>
                  </a:cubicBezTo>
                  <a:cubicBezTo>
                    <a:pt x="4854" y="1757"/>
                    <a:pt x="4824" y="1757"/>
                    <a:pt x="4796" y="1757"/>
                  </a:cubicBezTo>
                  <a:cubicBezTo>
                    <a:pt x="4769" y="1757"/>
                    <a:pt x="4744" y="1757"/>
                    <a:pt x="4732" y="1732"/>
                  </a:cubicBezTo>
                  <a:cubicBezTo>
                    <a:pt x="4756" y="1708"/>
                    <a:pt x="4781" y="1708"/>
                    <a:pt x="4799" y="1708"/>
                  </a:cubicBezTo>
                  <a:cubicBezTo>
                    <a:pt x="4817" y="1708"/>
                    <a:pt x="4830" y="1708"/>
                    <a:pt x="4830" y="1684"/>
                  </a:cubicBezTo>
                  <a:cubicBezTo>
                    <a:pt x="4854" y="1720"/>
                    <a:pt x="4891" y="1720"/>
                    <a:pt x="4930" y="1720"/>
                  </a:cubicBezTo>
                  <a:cubicBezTo>
                    <a:pt x="4970" y="1720"/>
                    <a:pt x="5013" y="1720"/>
                    <a:pt x="5049" y="1757"/>
                  </a:cubicBezTo>
                  <a:lnTo>
                    <a:pt x="5049" y="1708"/>
                  </a:lnTo>
                  <a:lnTo>
                    <a:pt x="5074" y="1732"/>
                  </a:lnTo>
                  <a:cubicBezTo>
                    <a:pt x="5220" y="1684"/>
                    <a:pt x="5244" y="1684"/>
                    <a:pt x="5244" y="1684"/>
                  </a:cubicBezTo>
                  <a:lnTo>
                    <a:pt x="5415" y="1684"/>
                  </a:lnTo>
                  <a:cubicBezTo>
                    <a:pt x="5519" y="1684"/>
                    <a:pt x="5588" y="1630"/>
                    <a:pt x="5667" y="1630"/>
                  </a:cubicBezTo>
                  <a:cubicBezTo>
                    <a:pt x="5680" y="1630"/>
                    <a:pt x="5694" y="1631"/>
                    <a:pt x="5708" y="1635"/>
                  </a:cubicBezTo>
                  <a:cubicBezTo>
                    <a:pt x="5708" y="1635"/>
                    <a:pt x="5659" y="1586"/>
                    <a:pt x="5708" y="1586"/>
                  </a:cubicBezTo>
                  <a:cubicBezTo>
                    <a:pt x="5708" y="1591"/>
                    <a:pt x="5713" y="1593"/>
                    <a:pt x="5720" y="1593"/>
                  </a:cubicBezTo>
                  <a:cubicBezTo>
                    <a:pt x="5734" y="1593"/>
                    <a:pt x="5757" y="1588"/>
                    <a:pt x="5775" y="1588"/>
                  </a:cubicBezTo>
                  <a:cubicBezTo>
                    <a:pt x="5792" y="1588"/>
                    <a:pt x="5805" y="1592"/>
                    <a:pt x="5805" y="1610"/>
                  </a:cubicBezTo>
                  <a:cubicBezTo>
                    <a:pt x="5812" y="1617"/>
                    <a:pt x="5824" y="1620"/>
                    <a:pt x="5837" y="1620"/>
                  </a:cubicBezTo>
                  <a:cubicBezTo>
                    <a:pt x="5871" y="1620"/>
                    <a:pt x="5915" y="1600"/>
                    <a:pt x="5905" y="1568"/>
                  </a:cubicBezTo>
                  <a:lnTo>
                    <a:pt x="5905" y="1568"/>
                  </a:lnTo>
                  <a:cubicBezTo>
                    <a:pt x="5921" y="1586"/>
                    <a:pt x="5996" y="1588"/>
                    <a:pt x="5952" y="1610"/>
                  </a:cubicBezTo>
                  <a:cubicBezTo>
                    <a:pt x="5968" y="1610"/>
                    <a:pt x="5995" y="1621"/>
                    <a:pt x="6011" y="1621"/>
                  </a:cubicBezTo>
                  <a:cubicBezTo>
                    <a:pt x="6019" y="1621"/>
                    <a:pt x="6025" y="1618"/>
                    <a:pt x="6025" y="1610"/>
                  </a:cubicBezTo>
                  <a:lnTo>
                    <a:pt x="6000" y="1586"/>
                  </a:lnTo>
                  <a:cubicBezTo>
                    <a:pt x="6084" y="1586"/>
                    <a:pt x="6132" y="1640"/>
                    <a:pt x="6205" y="1640"/>
                  </a:cubicBezTo>
                  <a:cubicBezTo>
                    <a:pt x="6217" y="1640"/>
                    <a:pt x="6230" y="1638"/>
                    <a:pt x="6244" y="1635"/>
                  </a:cubicBezTo>
                  <a:lnTo>
                    <a:pt x="6195" y="1586"/>
                  </a:lnTo>
                  <a:cubicBezTo>
                    <a:pt x="6269" y="1586"/>
                    <a:pt x="6317" y="1635"/>
                    <a:pt x="6317" y="1684"/>
                  </a:cubicBezTo>
                  <a:lnTo>
                    <a:pt x="6269" y="1684"/>
                  </a:lnTo>
                  <a:cubicBezTo>
                    <a:pt x="6342" y="1708"/>
                    <a:pt x="6439" y="1732"/>
                    <a:pt x="6537" y="1732"/>
                  </a:cubicBezTo>
                  <a:lnTo>
                    <a:pt x="6488" y="1732"/>
                  </a:lnTo>
                  <a:cubicBezTo>
                    <a:pt x="6561" y="1732"/>
                    <a:pt x="6610" y="1757"/>
                    <a:pt x="6683" y="1757"/>
                  </a:cubicBezTo>
                  <a:cubicBezTo>
                    <a:pt x="6756" y="1781"/>
                    <a:pt x="6854" y="1805"/>
                    <a:pt x="6952" y="1854"/>
                  </a:cubicBezTo>
                  <a:cubicBezTo>
                    <a:pt x="7147" y="1903"/>
                    <a:pt x="7317" y="2001"/>
                    <a:pt x="7391" y="2025"/>
                  </a:cubicBezTo>
                  <a:lnTo>
                    <a:pt x="7366" y="1952"/>
                  </a:lnTo>
                  <a:lnTo>
                    <a:pt x="7488" y="1976"/>
                  </a:lnTo>
                  <a:cubicBezTo>
                    <a:pt x="7488" y="1976"/>
                    <a:pt x="7395" y="2051"/>
                    <a:pt x="7371" y="2053"/>
                  </a:cubicBezTo>
                  <a:lnTo>
                    <a:pt x="7371" y="2053"/>
                  </a:lnTo>
                  <a:lnTo>
                    <a:pt x="7366" y="2049"/>
                  </a:lnTo>
                  <a:lnTo>
                    <a:pt x="7366" y="2049"/>
                  </a:lnTo>
                  <a:cubicBezTo>
                    <a:pt x="7366" y="2052"/>
                    <a:pt x="7368" y="2053"/>
                    <a:pt x="7370" y="2053"/>
                  </a:cubicBezTo>
                  <a:cubicBezTo>
                    <a:pt x="7371" y="2053"/>
                    <a:pt x="7371" y="2053"/>
                    <a:pt x="7371" y="2053"/>
                  </a:cubicBezTo>
                  <a:lnTo>
                    <a:pt x="7371" y="2053"/>
                  </a:lnTo>
                  <a:lnTo>
                    <a:pt x="7464" y="2123"/>
                  </a:lnTo>
                  <a:lnTo>
                    <a:pt x="7610" y="2220"/>
                  </a:lnTo>
                  <a:cubicBezTo>
                    <a:pt x="7756" y="2318"/>
                    <a:pt x="7878" y="2415"/>
                    <a:pt x="8000" y="2537"/>
                  </a:cubicBezTo>
                  <a:cubicBezTo>
                    <a:pt x="8195" y="2708"/>
                    <a:pt x="8391" y="2927"/>
                    <a:pt x="8537" y="3147"/>
                  </a:cubicBezTo>
                  <a:cubicBezTo>
                    <a:pt x="8551" y="3191"/>
                    <a:pt x="8531" y="3200"/>
                    <a:pt x="8512" y="3200"/>
                  </a:cubicBezTo>
                  <a:cubicBezTo>
                    <a:pt x="8500" y="3200"/>
                    <a:pt x="8488" y="3196"/>
                    <a:pt x="8488" y="3196"/>
                  </a:cubicBezTo>
                  <a:lnTo>
                    <a:pt x="8488" y="3196"/>
                  </a:lnTo>
                  <a:cubicBezTo>
                    <a:pt x="8512" y="3232"/>
                    <a:pt x="8525" y="3232"/>
                    <a:pt x="8537" y="3232"/>
                  </a:cubicBezTo>
                  <a:cubicBezTo>
                    <a:pt x="8549" y="3232"/>
                    <a:pt x="8561" y="3232"/>
                    <a:pt x="8586" y="3269"/>
                  </a:cubicBezTo>
                  <a:cubicBezTo>
                    <a:pt x="8586" y="3277"/>
                    <a:pt x="8583" y="3280"/>
                    <a:pt x="8578" y="3280"/>
                  </a:cubicBezTo>
                  <a:cubicBezTo>
                    <a:pt x="8569" y="3280"/>
                    <a:pt x="8553" y="3269"/>
                    <a:pt x="8537" y="3269"/>
                  </a:cubicBezTo>
                  <a:cubicBezTo>
                    <a:pt x="8537" y="3269"/>
                    <a:pt x="8586" y="3342"/>
                    <a:pt x="8586" y="3342"/>
                  </a:cubicBezTo>
                  <a:cubicBezTo>
                    <a:pt x="8610" y="3318"/>
                    <a:pt x="8634" y="3269"/>
                    <a:pt x="8659" y="3244"/>
                  </a:cubicBezTo>
                  <a:lnTo>
                    <a:pt x="8708" y="3318"/>
                  </a:lnTo>
                  <a:lnTo>
                    <a:pt x="8683" y="3342"/>
                  </a:lnTo>
                  <a:cubicBezTo>
                    <a:pt x="8683" y="3366"/>
                    <a:pt x="8805" y="3342"/>
                    <a:pt x="8830" y="3440"/>
                  </a:cubicBezTo>
                  <a:cubicBezTo>
                    <a:pt x="8878" y="3562"/>
                    <a:pt x="8927" y="3610"/>
                    <a:pt x="8951" y="3708"/>
                  </a:cubicBezTo>
                  <a:cubicBezTo>
                    <a:pt x="9000" y="3781"/>
                    <a:pt x="9025" y="3854"/>
                    <a:pt x="9049" y="3952"/>
                  </a:cubicBezTo>
                  <a:cubicBezTo>
                    <a:pt x="9049" y="3952"/>
                    <a:pt x="9025" y="3927"/>
                    <a:pt x="9000" y="3903"/>
                  </a:cubicBezTo>
                  <a:cubicBezTo>
                    <a:pt x="9000" y="3927"/>
                    <a:pt x="9000" y="3952"/>
                    <a:pt x="9000" y="3976"/>
                  </a:cubicBezTo>
                  <a:cubicBezTo>
                    <a:pt x="9005" y="3966"/>
                    <a:pt x="9010" y="3962"/>
                    <a:pt x="9015" y="3962"/>
                  </a:cubicBezTo>
                  <a:cubicBezTo>
                    <a:pt x="9031" y="3962"/>
                    <a:pt x="9045" y="4004"/>
                    <a:pt x="9048" y="4004"/>
                  </a:cubicBezTo>
                  <a:cubicBezTo>
                    <a:pt x="9049" y="4004"/>
                    <a:pt x="9049" y="4003"/>
                    <a:pt x="9049" y="4001"/>
                  </a:cubicBezTo>
                  <a:cubicBezTo>
                    <a:pt x="9098" y="4049"/>
                    <a:pt x="9147" y="4098"/>
                    <a:pt x="9147" y="4171"/>
                  </a:cubicBezTo>
                  <a:cubicBezTo>
                    <a:pt x="9147" y="4244"/>
                    <a:pt x="9171" y="4318"/>
                    <a:pt x="9220" y="4366"/>
                  </a:cubicBezTo>
                  <a:cubicBezTo>
                    <a:pt x="9439" y="4366"/>
                    <a:pt x="9683" y="4391"/>
                    <a:pt x="9903" y="4440"/>
                  </a:cubicBezTo>
                  <a:cubicBezTo>
                    <a:pt x="10244" y="4488"/>
                    <a:pt x="10561" y="4586"/>
                    <a:pt x="10610" y="4586"/>
                  </a:cubicBezTo>
                  <a:cubicBezTo>
                    <a:pt x="10610" y="4635"/>
                    <a:pt x="10610" y="4683"/>
                    <a:pt x="10610" y="4732"/>
                  </a:cubicBezTo>
                  <a:cubicBezTo>
                    <a:pt x="10634" y="4683"/>
                    <a:pt x="10634" y="4610"/>
                    <a:pt x="10634" y="4537"/>
                  </a:cubicBezTo>
                  <a:lnTo>
                    <a:pt x="10586" y="4537"/>
                  </a:lnTo>
                  <a:cubicBezTo>
                    <a:pt x="10561" y="4391"/>
                    <a:pt x="10610" y="4513"/>
                    <a:pt x="10610" y="4366"/>
                  </a:cubicBezTo>
                  <a:cubicBezTo>
                    <a:pt x="10634" y="4366"/>
                    <a:pt x="10659" y="4488"/>
                    <a:pt x="10659" y="4610"/>
                  </a:cubicBezTo>
                  <a:cubicBezTo>
                    <a:pt x="10659" y="4488"/>
                    <a:pt x="10683" y="4391"/>
                    <a:pt x="10634" y="4342"/>
                  </a:cubicBezTo>
                  <a:cubicBezTo>
                    <a:pt x="10634" y="4293"/>
                    <a:pt x="10647" y="4293"/>
                    <a:pt x="10662" y="4293"/>
                  </a:cubicBezTo>
                  <a:cubicBezTo>
                    <a:pt x="10677" y="4293"/>
                    <a:pt x="10695" y="4293"/>
                    <a:pt x="10708" y="4244"/>
                  </a:cubicBezTo>
                  <a:cubicBezTo>
                    <a:pt x="10659" y="4147"/>
                    <a:pt x="10634" y="4049"/>
                    <a:pt x="10634" y="3952"/>
                  </a:cubicBezTo>
                  <a:cubicBezTo>
                    <a:pt x="10634" y="3903"/>
                    <a:pt x="10610" y="3854"/>
                    <a:pt x="10610" y="3805"/>
                  </a:cubicBezTo>
                  <a:cubicBezTo>
                    <a:pt x="10586" y="3757"/>
                    <a:pt x="10561" y="3732"/>
                    <a:pt x="10561" y="3683"/>
                  </a:cubicBezTo>
                  <a:cubicBezTo>
                    <a:pt x="10512" y="3610"/>
                    <a:pt x="10464" y="3537"/>
                    <a:pt x="10464" y="3440"/>
                  </a:cubicBezTo>
                  <a:lnTo>
                    <a:pt x="10464" y="3440"/>
                  </a:lnTo>
                  <a:lnTo>
                    <a:pt x="10488" y="3464"/>
                  </a:lnTo>
                  <a:cubicBezTo>
                    <a:pt x="10488" y="3391"/>
                    <a:pt x="10390" y="3269"/>
                    <a:pt x="10366" y="3147"/>
                  </a:cubicBezTo>
                  <a:cubicBezTo>
                    <a:pt x="10366" y="3174"/>
                    <a:pt x="10366" y="3193"/>
                    <a:pt x="10362" y="3193"/>
                  </a:cubicBezTo>
                  <a:cubicBezTo>
                    <a:pt x="10359" y="3193"/>
                    <a:pt x="10353" y="3180"/>
                    <a:pt x="10342" y="3147"/>
                  </a:cubicBezTo>
                  <a:cubicBezTo>
                    <a:pt x="10293" y="3025"/>
                    <a:pt x="10244" y="2952"/>
                    <a:pt x="10220" y="2854"/>
                  </a:cubicBezTo>
                  <a:lnTo>
                    <a:pt x="10122" y="2781"/>
                  </a:lnTo>
                  <a:cubicBezTo>
                    <a:pt x="9903" y="2391"/>
                    <a:pt x="9634" y="2025"/>
                    <a:pt x="9317" y="1708"/>
                  </a:cubicBezTo>
                  <a:cubicBezTo>
                    <a:pt x="9220" y="1610"/>
                    <a:pt x="9122" y="1513"/>
                    <a:pt x="9000" y="1415"/>
                  </a:cubicBezTo>
                  <a:lnTo>
                    <a:pt x="8708" y="1171"/>
                  </a:lnTo>
                  <a:cubicBezTo>
                    <a:pt x="8537" y="1049"/>
                    <a:pt x="8366" y="927"/>
                    <a:pt x="8293" y="854"/>
                  </a:cubicBezTo>
                  <a:cubicBezTo>
                    <a:pt x="7878" y="586"/>
                    <a:pt x="7464" y="391"/>
                    <a:pt x="7025" y="220"/>
                  </a:cubicBezTo>
                  <a:lnTo>
                    <a:pt x="6634" y="98"/>
                  </a:lnTo>
                  <a:lnTo>
                    <a:pt x="6220" y="25"/>
                  </a:lnTo>
                  <a:cubicBezTo>
                    <a:pt x="6110" y="13"/>
                    <a:pt x="5994" y="7"/>
                    <a:pt x="5878" y="7"/>
                  </a:cubicBezTo>
                  <a:cubicBezTo>
                    <a:pt x="5763" y="7"/>
                    <a:pt x="5647" y="13"/>
                    <a:pt x="5537" y="25"/>
                  </a:cubicBezTo>
                  <a:cubicBezTo>
                    <a:pt x="5415" y="1"/>
                    <a:pt x="5293" y="1"/>
                    <a:pt x="5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28;p3"/>
          <p:cNvGrpSpPr/>
          <p:nvPr/>
        </p:nvGrpSpPr>
        <p:grpSpPr>
          <a:xfrm rot="2860966">
            <a:off x="-564248" y="2365762"/>
            <a:ext cx="1502240" cy="797084"/>
            <a:chOff x="238125" y="2760550"/>
            <a:chExt cx="528650" cy="280500"/>
          </a:xfrm>
        </p:grpSpPr>
        <p:sp>
          <p:nvSpPr>
            <p:cNvPr id="29" name="Google Shape;29;p3"/>
            <p:cNvSpPr/>
            <p:nvPr/>
          </p:nvSpPr>
          <p:spPr>
            <a:xfrm>
              <a:off x="274700" y="3020300"/>
              <a:ext cx="1850" cy="9150"/>
            </a:xfrm>
            <a:custGeom>
              <a:avLst/>
              <a:gdLst/>
              <a:ahLst/>
              <a:cxnLst/>
              <a:rect l="l" t="t" r="r" b="b"/>
              <a:pathLst>
                <a:path w="74" h="366" extrusionOk="0">
                  <a:moveTo>
                    <a:pt x="74" y="0"/>
                  </a:moveTo>
                  <a:cubicBezTo>
                    <a:pt x="25" y="122"/>
                    <a:pt x="0" y="244"/>
                    <a:pt x="0" y="366"/>
                  </a:cubicBezTo>
                  <a:cubicBezTo>
                    <a:pt x="49" y="244"/>
                    <a:pt x="74" y="122"/>
                    <a:pt x="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277125" y="3020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" name="Google Shape;31;p3"/>
            <p:cNvGrpSpPr/>
            <p:nvPr/>
          </p:nvGrpSpPr>
          <p:grpSpPr>
            <a:xfrm>
              <a:off x="238125" y="2760550"/>
              <a:ext cx="528650" cy="279275"/>
              <a:chOff x="238125" y="2760550"/>
              <a:chExt cx="528650" cy="279275"/>
            </a:xfrm>
          </p:grpSpPr>
          <p:sp>
            <p:nvSpPr>
              <p:cNvPr id="32" name="Google Shape;32;p3"/>
              <p:cNvSpPr/>
              <p:nvPr/>
            </p:nvSpPr>
            <p:spPr>
              <a:xfrm>
                <a:off x="238125" y="2760550"/>
                <a:ext cx="528650" cy="278050"/>
              </a:xfrm>
              <a:custGeom>
                <a:avLst/>
                <a:gdLst/>
                <a:ahLst/>
                <a:cxnLst/>
                <a:rect l="l" t="t" r="r" b="b"/>
                <a:pathLst>
                  <a:path w="21146" h="11122" extrusionOk="0">
                    <a:moveTo>
                      <a:pt x="11622" y="1778"/>
                    </a:moveTo>
                    <a:lnTo>
                      <a:pt x="11622" y="1778"/>
                    </a:lnTo>
                    <a:cubicBezTo>
                      <a:pt x="11627" y="1780"/>
                      <a:pt x="11631" y="1781"/>
                      <a:pt x="11634" y="1781"/>
                    </a:cubicBezTo>
                    <a:cubicBezTo>
                      <a:pt x="11630" y="1780"/>
                      <a:pt x="11626" y="1779"/>
                      <a:pt x="11622" y="1778"/>
                    </a:cubicBezTo>
                    <a:close/>
                    <a:moveTo>
                      <a:pt x="15975" y="3512"/>
                    </a:moveTo>
                    <a:cubicBezTo>
                      <a:pt x="15975" y="3515"/>
                      <a:pt x="15978" y="3517"/>
                      <a:pt x="15983" y="3518"/>
                    </a:cubicBezTo>
                    <a:lnTo>
                      <a:pt x="15983" y="3518"/>
                    </a:lnTo>
                    <a:cubicBezTo>
                      <a:pt x="15980" y="3516"/>
                      <a:pt x="15978" y="3514"/>
                      <a:pt x="15975" y="3512"/>
                    </a:cubicBezTo>
                    <a:close/>
                    <a:moveTo>
                      <a:pt x="1524" y="10118"/>
                    </a:moveTo>
                    <a:cubicBezTo>
                      <a:pt x="1528" y="10118"/>
                      <a:pt x="1532" y="10119"/>
                      <a:pt x="1537" y="10122"/>
                    </a:cubicBezTo>
                    <a:lnTo>
                      <a:pt x="1508" y="10266"/>
                    </a:lnTo>
                    <a:lnTo>
                      <a:pt x="1508" y="10266"/>
                    </a:lnTo>
                    <a:cubicBezTo>
                      <a:pt x="1519" y="10173"/>
                      <a:pt x="1503" y="10118"/>
                      <a:pt x="1524" y="10118"/>
                    </a:cubicBezTo>
                    <a:close/>
                    <a:moveTo>
                      <a:pt x="10756" y="0"/>
                    </a:moveTo>
                    <a:lnTo>
                      <a:pt x="10756" y="0"/>
                    </a:lnTo>
                    <a:cubicBezTo>
                      <a:pt x="10902" y="24"/>
                      <a:pt x="10853" y="49"/>
                      <a:pt x="10731" y="49"/>
                    </a:cubicBezTo>
                    <a:cubicBezTo>
                      <a:pt x="10549" y="24"/>
                      <a:pt x="10451" y="18"/>
                      <a:pt x="10399" y="18"/>
                    </a:cubicBezTo>
                    <a:cubicBezTo>
                      <a:pt x="10347" y="18"/>
                      <a:pt x="10341" y="24"/>
                      <a:pt x="10341" y="24"/>
                    </a:cubicBezTo>
                    <a:lnTo>
                      <a:pt x="9927" y="24"/>
                    </a:lnTo>
                    <a:cubicBezTo>
                      <a:pt x="9024" y="24"/>
                      <a:pt x="8146" y="171"/>
                      <a:pt x="7317" y="463"/>
                    </a:cubicBezTo>
                    <a:cubicBezTo>
                      <a:pt x="6512" y="756"/>
                      <a:pt x="5756" y="1146"/>
                      <a:pt x="5073" y="1634"/>
                    </a:cubicBezTo>
                    <a:cubicBezTo>
                      <a:pt x="4757" y="1926"/>
                      <a:pt x="4319" y="2243"/>
                      <a:pt x="4050" y="2535"/>
                    </a:cubicBezTo>
                    <a:lnTo>
                      <a:pt x="4050" y="2535"/>
                    </a:lnTo>
                    <a:cubicBezTo>
                      <a:pt x="3877" y="2706"/>
                      <a:pt x="3369" y="3198"/>
                      <a:pt x="2927" y="3756"/>
                    </a:cubicBezTo>
                    <a:cubicBezTo>
                      <a:pt x="2537" y="4195"/>
                      <a:pt x="2195" y="4658"/>
                      <a:pt x="1902" y="5171"/>
                    </a:cubicBezTo>
                    <a:lnTo>
                      <a:pt x="1951" y="5097"/>
                    </a:lnTo>
                    <a:lnTo>
                      <a:pt x="1951" y="5097"/>
                    </a:lnTo>
                    <a:cubicBezTo>
                      <a:pt x="1829" y="5317"/>
                      <a:pt x="1683" y="5536"/>
                      <a:pt x="1512" y="5707"/>
                    </a:cubicBezTo>
                    <a:cubicBezTo>
                      <a:pt x="1610" y="5707"/>
                      <a:pt x="1463" y="6049"/>
                      <a:pt x="1390" y="6171"/>
                    </a:cubicBezTo>
                    <a:cubicBezTo>
                      <a:pt x="1341" y="6268"/>
                      <a:pt x="1268" y="6439"/>
                      <a:pt x="1219" y="6634"/>
                    </a:cubicBezTo>
                    <a:cubicBezTo>
                      <a:pt x="1146" y="6805"/>
                      <a:pt x="1073" y="7024"/>
                      <a:pt x="1000" y="7171"/>
                    </a:cubicBezTo>
                    <a:lnTo>
                      <a:pt x="976" y="7146"/>
                    </a:lnTo>
                    <a:cubicBezTo>
                      <a:pt x="902" y="7439"/>
                      <a:pt x="683" y="7975"/>
                      <a:pt x="634" y="8171"/>
                    </a:cubicBezTo>
                    <a:cubicBezTo>
                      <a:pt x="390" y="8780"/>
                      <a:pt x="220" y="9390"/>
                      <a:pt x="146" y="10049"/>
                    </a:cubicBezTo>
                    <a:cubicBezTo>
                      <a:pt x="146" y="10049"/>
                      <a:pt x="98" y="10146"/>
                      <a:pt x="73" y="10244"/>
                    </a:cubicBezTo>
                    <a:lnTo>
                      <a:pt x="24" y="10390"/>
                    </a:lnTo>
                    <a:lnTo>
                      <a:pt x="0" y="10463"/>
                    </a:lnTo>
                    <a:lnTo>
                      <a:pt x="0" y="10536"/>
                    </a:lnTo>
                    <a:cubicBezTo>
                      <a:pt x="195" y="10658"/>
                      <a:pt x="390" y="10756"/>
                      <a:pt x="610" y="10805"/>
                    </a:cubicBezTo>
                    <a:cubicBezTo>
                      <a:pt x="691" y="10836"/>
                      <a:pt x="776" y="10851"/>
                      <a:pt x="859" y="10851"/>
                    </a:cubicBezTo>
                    <a:cubicBezTo>
                      <a:pt x="1102" y="10851"/>
                      <a:pt x="1336" y="10723"/>
                      <a:pt x="1463" y="10488"/>
                    </a:cubicBezTo>
                    <a:lnTo>
                      <a:pt x="1488" y="10512"/>
                    </a:lnTo>
                    <a:cubicBezTo>
                      <a:pt x="1488" y="10488"/>
                      <a:pt x="1488" y="10463"/>
                      <a:pt x="1488" y="10439"/>
                    </a:cubicBezTo>
                    <a:lnTo>
                      <a:pt x="1488" y="10366"/>
                    </a:lnTo>
                    <a:cubicBezTo>
                      <a:pt x="1491" y="10356"/>
                      <a:pt x="1493" y="10346"/>
                      <a:pt x="1495" y="10337"/>
                    </a:cubicBezTo>
                    <a:lnTo>
                      <a:pt x="1495" y="10337"/>
                    </a:lnTo>
                    <a:cubicBezTo>
                      <a:pt x="1509" y="10287"/>
                      <a:pt x="1518" y="10268"/>
                      <a:pt x="1524" y="10268"/>
                    </a:cubicBezTo>
                    <a:cubicBezTo>
                      <a:pt x="1537" y="10268"/>
                      <a:pt x="1537" y="10344"/>
                      <a:pt x="1537" y="10390"/>
                    </a:cubicBezTo>
                    <a:cubicBezTo>
                      <a:pt x="1561" y="10317"/>
                      <a:pt x="1561" y="10244"/>
                      <a:pt x="1585" y="10171"/>
                    </a:cubicBezTo>
                    <a:cubicBezTo>
                      <a:pt x="1585" y="10166"/>
                      <a:pt x="1584" y="10164"/>
                      <a:pt x="1583" y="10164"/>
                    </a:cubicBezTo>
                    <a:cubicBezTo>
                      <a:pt x="1577" y="10164"/>
                      <a:pt x="1561" y="10200"/>
                      <a:pt x="1561" y="10219"/>
                    </a:cubicBezTo>
                    <a:cubicBezTo>
                      <a:pt x="1537" y="10097"/>
                      <a:pt x="1561" y="10000"/>
                      <a:pt x="1585" y="9878"/>
                    </a:cubicBezTo>
                    <a:cubicBezTo>
                      <a:pt x="1634" y="9683"/>
                      <a:pt x="1634" y="9878"/>
                      <a:pt x="1683" y="9658"/>
                    </a:cubicBezTo>
                    <a:cubicBezTo>
                      <a:pt x="1976" y="8536"/>
                      <a:pt x="2415" y="7463"/>
                      <a:pt x="3000" y="6488"/>
                    </a:cubicBezTo>
                    <a:cubicBezTo>
                      <a:pt x="3024" y="6488"/>
                      <a:pt x="3000" y="6488"/>
                      <a:pt x="3000" y="6512"/>
                    </a:cubicBezTo>
                    <a:cubicBezTo>
                      <a:pt x="3073" y="6366"/>
                      <a:pt x="3146" y="6219"/>
                      <a:pt x="3244" y="6073"/>
                    </a:cubicBezTo>
                    <a:cubicBezTo>
                      <a:pt x="3317" y="5927"/>
                      <a:pt x="3415" y="5805"/>
                      <a:pt x="3488" y="5658"/>
                    </a:cubicBezTo>
                    <a:cubicBezTo>
                      <a:pt x="3512" y="5610"/>
                      <a:pt x="3561" y="5585"/>
                      <a:pt x="3610" y="5561"/>
                    </a:cubicBezTo>
                    <a:cubicBezTo>
                      <a:pt x="3585" y="5561"/>
                      <a:pt x="3658" y="5488"/>
                      <a:pt x="3732" y="5341"/>
                    </a:cubicBezTo>
                    <a:cubicBezTo>
                      <a:pt x="3829" y="5219"/>
                      <a:pt x="3951" y="5024"/>
                      <a:pt x="4097" y="4854"/>
                    </a:cubicBezTo>
                    <a:cubicBezTo>
                      <a:pt x="4244" y="4683"/>
                      <a:pt x="4390" y="4512"/>
                      <a:pt x="4512" y="4366"/>
                    </a:cubicBezTo>
                    <a:cubicBezTo>
                      <a:pt x="4610" y="4244"/>
                      <a:pt x="4707" y="4171"/>
                      <a:pt x="4707" y="4146"/>
                    </a:cubicBezTo>
                    <a:lnTo>
                      <a:pt x="4683" y="4098"/>
                    </a:lnTo>
                    <a:cubicBezTo>
                      <a:pt x="4927" y="3854"/>
                      <a:pt x="4805" y="4073"/>
                      <a:pt x="5000" y="3829"/>
                    </a:cubicBezTo>
                    <a:cubicBezTo>
                      <a:pt x="5049" y="3732"/>
                      <a:pt x="5122" y="3658"/>
                      <a:pt x="5219" y="3585"/>
                    </a:cubicBezTo>
                    <a:cubicBezTo>
                      <a:pt x="5317" y="3537"/>
                      <a:pt x="5390" y="3463"/>
                      <a:pt x="5463" y="3366"/>
                    </a:cubicBezTo>
                    <a:cubicBezTo>
                      <a:pt x="5463" y="3366"/>
                      <a:pt x="5553" y="3312"/>
                      <a:pt x="5578" y="3312"/>
                    </a:cubicBezTo>
                    <a:cubicBezTo>
                      <a:pt x="5583" y="3312"/>
                      <a:pt x="5585" y="3314"/>
                      <a:pt x="5585" y="3317"/>
                    </a:cubicBezTo>
                    <a:cubicBezTo>
                      <a:pt x="5585" y="3244"/>
                      <a:pt x="5707" y="3195"/>
                      <a:pt x="5780" y="3122"/>
                    </a:cubicBezTo>
                    <a:cubicBezTo>
                      <a:pt x="5780" y="3114"/>
                      <a:pt x="5775" y="3111"/>
                      <a:pt x="5767" y="3111"/>
                    </a:cubicBezTo>
                    <a:cubicBezTo>
                      <a:pt x="5751" y="3111"/>
                      <a:pt x="5723" y="3122"/>
                      <a:pt x="5707" y="3122"/>
                    </a:cubicBezTo>
                    <a:lnTo>
                      <a:pt x="5780" y="3049"/>
                    </a:lnTo>
                    <a:lnTo>
                      <a:pt x="5878" y="2976"/>
                    </a:lnTo>
                    <a:cubicBezTo>
                      <a:pt x="5905" y="2967"/>
                      <a:pt x="5925" y="2961"/>
                      <a:pt x="5937" y="2961"/>
                    </a:cubicBezTo>
                    <a:cubicBezTo>
                      <a:pt x="5959" y="2961"/>
                      <a:pt x="5958" y="2978"/>
                      <a:pt x="5927" y="3024"/>
                    </a:cubicBezTo>
                    <a:lnTo>
                      <a:pt x="6171" y="2829"/>
                    </a:lnTo>
                    <a:lnTo>
                      <a:pt x="6561" y="2585"/>
                    </a:lnTo>
                    <a:cubicBezTo>
                      <a:pt x="6902" y="2390"/>
                      <a:pt x="7268" y="2220"/>
                      <a:pt x="7634" y="2073"/>
                    </a:cubicBezTo>
                    <a:cubicBezTo>
                      <a:pt x="7975" y="1927"/>
                      <a:pt x="8341" y="1829"/>
                      <a:pt x="8732" y="1756"/>
                    </a:cubicBezTo>
                    <a:cubicBezTo>
                      <a:pt x="8878" y="1707"/>
                      <a:pt x="9024" y="1707"/>
                      <a:pt x="9171" y="1683"/>
                    </a:cubicBezTo>
                    <a:lnTo>
                      <a:pt x="9463" y="1659"/>
                    </a:lnTo>
                    <a:cubicBezTo>
                      <a:pt x="9390" y="1634"/>
                      <a:pt x="9219" y="1659"/>
                      <a:pt x="9146" y="1610"/>
                    </a:cubicBezTo>
                    <a:cubicBezTo>
                      <a:pt x="9219" y="1585"/>
                      <a:pt x="9274" y="1585"/>
                      <a:pt x="9320" y="1585"/>
                    </a:cubicBezTo>
                    <a:cubicBezTo>
                      <a:pt x="9366" y="1585"/>
                      <a:pt x="9402" y="1585"/>
                      <a:pt x="9439" y="1561"/>
                    </a:cubicBezTo>
                    <a:cubicBezTo>
                      <a:pt x="9488" y="1610"/>
                      <a:pt x="9561" y="1610"/>
                      <a:pt x="9658" y="1610"/>
                    </a:cubicBezTo>
                    <a:cubicBezTo>
                      <a:pt x="9732" y="1610"/>
                      <a:pt x="9829" y="1634"/>
                      <a:pt x="9902" y="1659"/>
                    </a:cubicBezTo>
                    <a:lnTo>
                      <a:pt x="9951" y="1610"/>
                    </a:lnTo>
                    <a:lnTo>
                      <a:pt x="10024" y="1659"/>
                    </a:lnTo>
                    <a:lnTo>
                      <a:pt x="10488" y="1659"/>
                    </a:lnTo>
                    <a:lnTo>
                      <a:pt x="10853" y="1707"/>
                    </a:lnTo>
                    <a:cubicBezTo>
                      <a:pt x="11117" y="1707"/>
                      <a:pt x="11381" y="1731"/>
                      <a:pt x="11622" y="1778"/>
                    </a:cubicBezTo>
                    <a:lnTo>
                      <a:pt x="11622" y="1778"/>
                    </a:lnTo>
                    <a:cubicBezTo>
                      <a:pt x="11593" y="1769"/>
                      <a:pt x="11549" y="1732"/>
                      <a:pt x="11634" y="1732"/>
                    </a:cubicBezTo>
                    <a:cubicBezTo>
                      <a:pt x="11634" y="1781"/>
                      <a:pt x="11902" y="1732"/>
                      <a:pt x="11951" y="1805"/>
                    </a:cubicBezTo>
                    <a:cubicBezTo>
                      <a:pt x="12016" y="1805"/>
                      <a:pt x="12168" y="1848"/>
                      <a:pt x="12233" y="1848"/>
                    </a:cubicBezTo>
                    <a:cubicBezTo>
                      <a:pt x="12265" y="1848"/>
                      <a:pt x="12276" y="1837"/>
                      <a:pt x="12244" y="1805"/>
                    </a:cubicBezTo>
                    <a:lnTo>
                      <a:pt x="12244" y="1805"/>
                    </a:lnTo>
                    <a:cubicBezTo>
                      <a:pt x="12292" y="1829"/>
                      <a:pt x="12366" y="1854"/>
                      <a:pt x="12414" y="1878"/>
                    </a:cubicBezTo>
                    <a:cubicBezTo>
                      <a:pt x="12463" y="1902"/>
                      <a:pt x="12488" y="1902"/>
                      <a:pt x="12414" y="1902"/>
                    </a:cubicBezTo>
                    <a:cubicBezTo>
                      <a:pt x="12488" y="1927"/>
                      <a:pt x="12561" y="1951"/>
                      <a:pt x="12658" y="1976"/>
                    </a:cubicBezTo>
                    <a:lnTo>
                      <a:pt x="12536" y="1927"/>
                    </a:lnTo>
                    <a:lnTo>
                      <a:pt x="12536" y="1927"/>
                    </a:lnTo>
                    <a:cubicBezTo>
                      <a:pt x="12683" y="1951"/>
                      <a:pt x="12805" y="2000"/>
                      <a:pt x="12902" y="2024"/>
                    </a:cubicBezTo>
                    <a:cubicBezTo>
                      <a:pt x="13024" y="2073"/>
                      <a:pt x="13122" y="2098"/>
                      <a:pt x="13219" y="2098"/>
                    </a:cubicBezTo>
                    <a:lnTo>
                      <a:pt x="13122" y="2049"/>
                    </a:lnTo>
                    <a:lnTo>
                      <a:pt x="13122" y="2049"/>
                    </a:lnTo>
                    <a:cubicBezTo>
                      <a:pt x="13292" y="2098"/>
                      <a:pt x="13439" y="2146"/>
                      <a:pt x="13488" y="2220"/>
                    </a:cubicBezTo>
                    <a:lnTo>
                      <a:pt x="13414" y="2195"/>
                    </a:lnTo>
                    <a:lnTo>
                      <a:pt x="13317" y="2195"/>
                    </a:lnTo>
                    <a:cubicBezTo>
                      <a:pt x="13463" y="2220"/>
                      <a:pt x="13561" y="2268"/>
                      <a:pt x="13683" y="2317"/>
                    </a:cubicBezTo>
                    <a:cubicBezTo>
                      <a:pt x="13805" y="2366"/>
                      <a:pt x="13902" y="2390"/>
                      <a:pt x="14024" y="2439"/>
                    </a:cubicBezTo>
                    <a:lnTo>
                      <a:pt x="13902" y="2415"/>
                    </a:lnTo>
                    <a:lnTo>
                      <a:pt x="13902" y="2415"/>
                    </a:lnTo>
                    <a:cubicBezTo>
                      <a:pt x="13975" y="2439"/>
                      <a:pt x="14146" y="2488"/>
                      <a:pt x="14341" y="2585"/>
                    </a:cubicBezTo>
                    <a:cubicBezTo>
                      <a:pt x="14439" y="2610"/>
                      <a:pt x="14561" y="2683"/>
                      <a:pt x="14658" y="2732"/>
                    </a:cubicBezTo>
                    <a:cubicBezTo>
                      <a:pt x="14780" y="2780"/>
                      <a:pt x="14878" y="2829"/>
                      <a:pt x="15000" y="2902"/>
                    </a:cubicBezTo>
                    <a:cubicBezTo>
                      <a:pt x="15219" y="3024"/>
                      <a:pt x="15439" y="3146"/>
                      <a:pt x="15634" y="3268"/>
                    </a:cubicBezTo>
                    <a:cubicBezTo>
                      <a:pt x="15805" y="3366"/>
                      <a:pt x="15926" y="3463"/>
                      <a:pt x="16024" y="3512"/>
                    </a:cubicBezTo>
                    <a:lnTo>
                      <a:pt x="15926" y="3390"/>
                    </a:lnTo>
                    <a:lnTo>
                      <a:pt x="16048" y="3439"/>
                    </a:lnTo>
                    <a:cubicBezTo>
                      <a:pt x="16094" y="3462"/>
                      <a:pt x="16118" y="3485"/>
                      <a:pt x="16161" y="3507"/>
                    </a:cubicBezTo>
                    <a:lnTo>
                      <a:pt x="16161" y="3507"/>
                    </a:lnTo>
                    <a:cubicBezTo>
                      <a:pt x="16155" y="3506"/>
                      <a:pt x="16147" y="3505"/>
                      <a:pt x="16138" y="3505"/>
                    </a:cubicBezTo>
                    <a:cubicBezTo>
                      <a:pt x="16097" y="3505"/>
                      <a:pt x="16029" y="3519"/>
                      <a:pt x="15995" y="3519"/>
                    </a:cubicBezTo>
                    <a:cubicBezTo>
                      <a:pt x="15990" y="3519"/>
                      <a:pt x="15986" y="3519"/>
                      <a:pt x="15983" y="3518"/>
                    </a:cubicBezTo>
                    <a:lnTo>
                      <a:pt x="15983" y="3518"/>
                    </a:lnTo>
                    <a:cubicBezTo>
                      <a:pt x="16516" y="3956"/>
                      <a:pt x="16977" y="4441"/>
                      <a:pt x="17390" y="4976"/>
                    </a:cubicBezTo>
                    <a:cubicBezTo>
                      <a:pt x="17804" y="5488"/>
                      <a:pt x="18170" y="6073"/>
                      <a:pt x="18439" y="6683"/>
                    </a:cubicBezTo>
                    <a:cubicBezTo>
                      <a:pt x="18471" y="6770"/>
                      <a:pt x="18470" y="6794"/>
                      <a:pt x="18456" y="6794"/>
                    </a:cubicBezTo>
                    <a:cubicBezTo>
                      <a:pt x="18440" y="6794"/>
                      <a:pt x="18403" y="6756"/>
                      <a:pt x="18390" y="6756"/>
                    </a:cubicBezTo>
                    <a:cubicBezTo>
                      <a:pt x="18512" y="6975"/>
                      <a:pt x="18487" y="6829"/>
                      <a:pt x="18561" y="7024"/>
                    </a:cubicBezTo>
                    <a:cubicBezTo>
                      <a:pt x="18568" y="7047"/>
                      <a:pt x="18569" y="7056"/>
                      <a:pt x="18565" y="7056"/>
                    </a:cubicBezTo>
                    <a:cubicBezTo>
                      <a:pt x="18556" y="7056"/>
                      <a:pt x="18528" y="7017"/>
                      <a:pt x="18512" y="7000"/>
                    </a:cubicBezTo>
                    <a:lnTo>
                      <a:pt x="18512" y="7000"/>
                    </a:lnTo>
                    <a:cubicBezTo>
                      <a:pt x="18561" y="7097"/>
                      <a:pt x="18585" y="7171"/>
                      <a:pt x="18609" y="7171"/>
                    </a:cubicBezTo>
                    <a:cubicBezTo>
                      <a:pt x="18561" y="7049"/>
                      <a:pt x="18634" y="7097"/>
                      <a:pt x="18658" y="7024"/>
                    </a:cubicBezTo>
                    <a:lnTo>
                      <a:pt x="18707" y="7171"/>
                    </a:lnTo>
                    <a:cubicBezTo>
                      <a:pt x="18731" y="7219"/>
                      <a:pt x="18756" y="7293"/>
                      <a:pt x="18756" y="7293"/>
                    </a:cubicBezTo>
                    <a:lnTo>
                      <a:pt x="18731" y="7293"/>
                    </a:lnTo>
                    <a:cubicBezTo>
                      <a:pt x="18829" y="7414"/>
                      <a:pt x="18902" y="7536"/>
                      <a:pt x="18951" y="7683"/>
                    </a:cubicBezTo>
                    <a:cubicBezTo>
                      <a:pt x="19122" y="8146"/>
                      <a:pt x="19243" y="8634"/>
                      <a:pt x="19365" y="9122"/>
                    </a:cubicBezTo>
                    <a:cubicBezTo>
                      <a:pt x="19341" y="9122"/>
                      <a:pt x="19317" y="9024"/>
                      <a:pt x="19268" y="8927"/>
                    </a:cubicBezTo>
                    <a:lnTo>
                      <a:pt x="19268" y="8927"/>
                    </a:lnTo>
                    <a:cubicBezTo>
                      <a:pt x="19292" y="9000"/>
                      <a:pt x="19317" y="9073"/>
                      <a:pt x="19317" y="9146"/>
                    </a:cubicBezTo>
                    <a:cubicBezTo>
                      <a:pt x="19317" y="9126"/>
                      <a:pt x="19319" y="9118"/>
                      <a:pt x="19322" y="9118"/>
                    </a:cubicBezTo>
                    <a:cubicBezTo>
                      <a:pt x="19336" y="9118"/>
                      <a:pt x="19374" y="9263"/>
                      <a:pt x="19386" y="9263"/>
                    </a:cubicBezTo>
                    <a:cubicBezTo>
                      <a:pt x="19388" y="9263"/>
                      <a:pt x="19390" y="9257"/>
                      <a:pt x="19390" y="9244"/>
                    </a:cubicBezTo>
                    <a:cubicBezTo>
                      <a:pt x="19536" y="9585"/>
                      <a:pt x="19536" y="10049"/>
                      <a:pt x="19658" y="10341"/>
                    </a:cubicBezTo>
                    <a:cubicBezTo>
                      <a:pt x="19683" y="10341"/>
                      <a:pt x="20024" y="10488"/>
                      <a:pt x="20390" y="10610"/>
                    </a:cubicBezTo>
                    <a:cubicBezTo>
                      <a:pt x="20715" y="10749"/>
                      <a:pt x="21039" y="10866"/>
                      <a:pt x="21112" y="10877"/>
                    </a:cubicBezTo>
                    <a:lnTo>
                      <a:pt x="21112" y="10877"/>
                    </a:lnTo>
                    <a:cubicBezTo>
                      <a:pt x="21109" y="10846"/>
                      <a:pt x="21104" y="10814"/>
                      <a:pt x="21097" y="10780"/>
                    </a:cubicBezTo>
                    <a:lnTo>
                      <a:pt x="21048" y="10780"/>
                    </a:lnTo>
                    <a:cubicBezTo>
                      <a:pt x="21000" y="10536"/>
                      <a:pt x="21073" y="10707"/>
                      <a:pt x="21048" y="10463"/>
                    </a:cubicBezTo>
                    <a:cubicBezTo>
                      <a:pt x="21097" y="10463"/>
                      <a:pt x="21122" y="10683"/>
                      <a:pt x="21146" y="10878"/>
                    </a:cubicBezTo>
                    <a:cubicBezTo>
                      <a:pt x="21146" y="10731"/>
                      <a:pt x="21146" y="10585"/>
                      <a:pt x="21097" y="10439"/>
                    </a:cubicBezTo>
                    <a:cubicBezTo>
                      <a:pt x="21097" y="10268"/>
                      <a:pt x="21146" y="10439"/>
                      <a:pt x="21122" y="10244"/>
                    </a:cubicBezTo>
                    <a:cubicBezTo>
                      <a:pt x="21073" y="10073"/>
                      <a:pt x="21048" y="9902"/>
                      <a:pt x="21048" y="9732"/>
                    </a:cubicBezTo>
                    <a:cubicBezTo>
                      <a:pt x="21000" y="9317"/>
                      <a:pt x="20853" y="9122"/>
                      <a:pt x="20804" y="8732"/>
                    </a:cubicBezTo>
                    <a:lnTo>
                      <a:pt x="20804" y="8732"/>
                    </a:lnTo>
                    <a:lnTo>
                      <a:pt x="20829" y="8780"/>
                    </a:lnTo>
                    <a:cubicBezTo>
                      <a:pt x="20829" y="8634"/>
                      <a:pt x="20731" y="8390"/>
                      <a:pt x="20682" y="8146"/>
                    </a:cubicBezTo>
                    <a:cubicBezTo>
                      <a:pt x="20682" y="8188"/>
                      <a:pt x="20682" y="8231"/>
                      <a:pt x="20673" y="8231"/>
                    </a:cubicBezTo>
                    <a:cubicBezTo>
                      <a:pt x="20666" y="8231"/>
                      <a:pt x="20654" y="8208"/>
                      <a:pt x="20634" y="8146"/>
                    </a:cubicBezTo>
                    <a:cubicBezTo>
                      <a:pt x="20585" y="7878"/>
                      <a:pt x="20512" y="7707"/>
                      <a:pt x="20463" y="7488"/>
                    </a:cubicBezTo>
                    <a:lnTo>
                      <a:pt x="20414" y="7414"/>
                    </a:lnTo>
                    <a:cubicBezTo>
                      <a:pt x="20390" y="7366"/>
                      <a:pt x="20365" y="7317"/>
                      <a:pt x="20365" y="7317"/>
                    </a:cubicBezTo>
                    <a:cubicBezTo>
                      <a:pt x="20048" y="6390"/>
                      <a:pt x="19609" y="5512"/>
                      <a:pt x="19073" y="4707"/>
                    </a:cubicBezTo>
                    <a:cubicBezTo>
                      <a:pt x="18756" y="4219"/>
                      <a:pt x="18390" y="3756"/>
                      <a:pt x="18000" y="3341"/>
                    </a:cubicBezTo>
                    <a:cubicBezTo>
                      <a:pt x="17707" y="3024"/>
                      <a:pt x="17414" y="2756"/>
                      <a:pt x="17122" y="2512"/>
                    </a:cubicBezTo>
                    <a:lnTo>
                      <a:pt x="17146" y="2512"/>
                    </a:lnTo>
                    <a:cubicBezTo>
                      <a:pt x="16780" y="2220"/>
                      <a:pt x="16414" y="1951"/>
                      <a:pt x="16024" y="1707"/>
                    </a:cubicBezTo>
                    <a:cubicBezTo>
                      <a:pt x="15536" y="1390"/>
                      <a:pt x="15048" y="1146"/>
                      <a:pt x="14512" y="927"/>
                    </a:cubicBezTo>
                    <a:cubicBezTo>
                      <a:pt x="13561" y="512"/>
                      <a:pt x="12561" y="268"/>
                      <a:pt x="11561" y="146"/>
                    </a:cubicBezTo>
                    <a:cubicBezTo>
                      <a:pt x="11292" y="73"/>
                      <a:pt x="11024" y="24"/>
                      <a:pt x="10756" y="0"/>
                    </a:cubicBezTo>
                    <a:close/>
                    <a:moveTo>
                      <a:pt x="21112" y="10877"/>
                    </a:moveTo>
                    <a:cubicBezTo>
                      <a:pt x="21122" y="10958"/>
                      <a:pt x="21122" y="11034"/>
                      <a:pt x="21122" y="11122"/>
                    </a:cubicBezTo>
                    <a:cubicBezTo>
                      <a:pt x="21122" y="11049"/>
                      <a:pt x="21122" y="10951"/>
                      <a:pt x="21122" y="10878"/>
                    </a:cubicBezTo>
                    <a:cubicBezTo>
                      <a:pt x="21119" y="10878"/>
                      <a:pt x="21116" y="10878"/>
                      <a:pt x="21112" y="1087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3"/>
              <p:cNvSpPr/>
              <p:nvPr/>
            </p:nvSpPr>
            <p:spPr>
              <a:xfrm>
                <a:off x="338100" y="3028825"/>
                <a:ext cx="2475" cy="6725"/>
              </a:xfrm>
              <a:custGeom>
                <a:avLst/>
                <a:gdLst/>
                <a:ahLst/>
                <a:cxnLst/>
                <a:rect l="l" t="t" r="r" b="b"/>
                <a:pathLst>
                  <a:path w="99" h="269" extrusionOk="0">
                    <a:moveTo>
                      <a:pt x="98" y="0"/>
                    </a:moveTo>
                    <a:cubicBezTo>
                      <a:pt x="50" y="74"/>
                      <a:pt x="1" y="171"/>
                      <a:pt x="1" y="269"/>
                    </a:cubicBezTo>
                    <a:cubicBezTo>
                      <a:pt x="50" y="196"/>
                      <a:pt x="74" y="98"/>
                      <a:pt x="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3"/>
              <p:cNvSpPr/>
              <p:nvPr/>
            </p:nvSpPr>
            <p:spPr>
              <a:xfrm>
                <a:off x="340550" y="30288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302750" y="2832500"/>
                <a:ext cx="398800" cy="207325"/>
              </a:xfrm>
              <a:custGeom>
                <a:avLst/>
                <a:gdLst/>
                <a:ahLst/>
                <a:cxnLst/>
                <a:rect l="l" t="t" r="r" b="b"/>
                <a:pathLst>
                  <a:path w="15952" h="8293" extrusionOk="0">
                    <a:moveTo>
                      <a:pt x="8594" y="1702"/>
                    </a:moveTo>
                    <a:cubicBezTo>
                      <a:pt x="8599" y="1705"/>
                      <a:pt x="8605" y="1707"/>
                      <a:pt x="8610" y="1707"/>
                    </a:cubicBezTo>
                    <a:cubicBezTo>
                      <a:pt x="8604" y="1705"/>
                      <a:pt x="8599" y="1704"/>
                      <a:pt x="8594" y="1702"/>
                    </a:cubicBezTo>
                    <a:close/>
                    <a:moveTo>
                      <a:pt x="4624" y="2600"/>
                    </a:moveTo>
                    <a:cubicBezTo>
                      <a:pt x="4619" y="2604"/>
                      <a:pt x="4614" y="2607"/>
                      <a:pt x="4610" y="2610"/>
                    </a:cubicBezTo>
                    <a:cubicBezTo>
                      <a:pt x="4616" y="2607"/>
                      <a:pt x="4621" y="2603"/>
                      <a:pt x="4624" y="2600"/>
                    </a:cubicBezTo>
                    <a:close/>
                    <a:moveTo>
                      <a:pt x="11683" y="2951"/>
                    </a:moveTo>
                    <a:cubicBezTo>
                      <a:pt x="11683" y="2954"/>
                      <a:pt x="11685" y="2956"/>
                      <a:pt x="11690" y="2956"/>
                    </a:cubicBezTo>
                    <a:lnTo>
                      <a:pt x="11690" y="2956"/>
                    </a:lnTo>
                    <a:cubicBezTo>
                      <a:pt x="11687" y="2954"/>
                      <a:pt x="11685" y="2953"/>
                      <a:pt x="11683" y="2951"/>
                    </a:cubicBezTo>
                    <a:close/>
                    <a:moveTo>
                      <a:pt x="1415" y="3829"/>
                    </a:moveTo>
                    <a:lnTo>
                      <a:pt x="1391" y="3878"/>
                    </a:lnTo>
                    <a:lnTo>
                      <a:pt x="1391" y="3878"/>
                    </a:lnTo>
                    <a:cubicBezTo>
                      <a:pt x="1398" y="3862"/>
                      <a:pt x="1406" y="3847"/>
                      <a:pt x="1414" y="3831"/>
                    </a:cubicBezTo>
                    <a:lnTo>
                      <a:pt x="1414" y="3831"/>
                    </a:lnTo>
                    <a:cubicBezTo>
                      <a:pt x="1414" y="3830"/>
                      <a:pt x="1415" y="3830"/>
                      <a:pt x="1415" y="3829"/>
                    </a:cubicBezTo>
                    <a:close/>
                    <a:moveTo>
                      <a:pt x="2596" y="5025"/>
                    </a:moveTo>
                    <a:cubicBezTo>
                      <a:pt x="2595" y="5026"/>
                      <a:pt x="2595" y="5027"/>
                      <a:pt x="2594" y="5028"/>
                    </a:cubicBezTo>
                    <a:lnTo>
                      <a:pt x="2594" y="5028"/>
                    </a:lnTo>
                    <a:cubicBezTo>
                      <a:pt x="2596" y="5026"/>
                      <a:pt x="2597" y="5025"/>
                      <a:pt x="2596" y="5025"/>
                    </a:cubicBezTo>
                    <a:close/>
                    <a:moveTo>
                      <a:pt x="2594" y="5028"/>
                    </a:moveTo>
                    <a:cubicBezTo>
                      <a:pt x="2591" y="5031"/>
                      <a:pt x="2586" y="5037"/>
                      <a:pt x="2586" y="5049"/>
                    </a:cubicBezTo>
                    <a:cubicBezTo>
                      <a:pt x="2588" y="5042"/>
                      <a:pt x="2591" y="5035"/>
                      <a:pt x="2594" y="5028"/>
                    </a:cubicBezTo>
                    <a:close/>
                    <a:moveTo>
                      <a:pt x="1505" y="7629"/>
                    </a:moveTo>
                    <a:cubicBezTo>
                      <a:pt x="1507" y="7629"/>
                      <a:pt x="1509" y="7631"/>
                      <a:pt x="1512" y="7634"/>
                    </a:cubicBezTo>
                    <a:lnTo>
                      <a:pt x="1499" y="7728"/>
                    </a:lnTo>
                    <a:lnTo>
                      <a:pt x="1499" y="7728"/>
                    </a:lnTo>
                    <a:cubicBezTo>
                      <a:pt x="1502" y="7664"/>
                      <a:pt x="1497" y="7629"/>
                      <a:pt x="1505" y="7629"/>
                    </a:cubicBezTo>
                    <a:close/>
                    <a:moveTo>
                      <a:pt x="8000" y="0"/>
                    </a:moveTo>
                    <a:cubicBezTo>
                      <a:pt x="8098" y="0"/>
                      <a:pt x="8049" y="24"/>
                      <a:pt x="7976" y="24"/>
                    </a:cubicBezTo>
                    <a:cubicBezTo>
                      <a:pt x="7878" y="16"/>
                      <a:pt x="7813" y="14"/>
                      <a:pt x="7770" y="14"/>
                    </a:cubicBezTo>
                    <a:cubicBezTo>
                      <a:pt x="7683" y="14"/>
                      <a:pt x="7683" y="24"/>
                      <a:pt x="7683" y="24"/>
                    </a:cubicBezTo>
                    <a:cubicBezTo>
                      <a:pt x="7683" y="24"/>
                      <a:pt x="7659" y="49"/>
                      <a:pt x="7366" y="73"/>
                    </a:cubicBezTo>
                    <a:cubicBezTo>
                      <a:pt x="7195" y="73"/>
                      <a:pt x="6927" y="98"/>
                      <a:pt x="6586" y="146"/>
                    </a:cubicBezTo>
                    <a:cubicBezTo>
                      <a:pt x="6415" y="171"/>
                      <a:pt x="6220" y="220"/>
                      <a:pt x="6025" y="244"/>
                    </a:cubicBezTo>
                    <a:lnTo>
                      <a:pt x="5439" y="415"/>
                    </a:lnTo>
                    <a:lnTo>
                      <a:pt x="4903" y="634"/>
                    </a:lnTo>
                    <a:cubicBezTo>
                      <a:pt x="4708" y="707"/>
                      <a:pt x="4561" y="780"/>
                      <a:pt x="4415" y="854"/>
                    </a:cubicBezTo>
                    <a:cubicBezTo>
                      <a:pt x="4269" y="927"/>
                      <a:pt x="4147" y="1000"/>
                      <a:pt x="4025" y="1073"/>
                    </a:cubicBezTo>
                    <a:lnTo>
                      <a:pt x="3756" y="1244"/>
                    </a:lnTo>
                    <a:cubicBezTo>
                      <a:pt x="3515" y="1485"/>
                      <a:pt x="3178" y="1679"/>
                      <a:pt x="2982" y="1920"/>
                    </a:cubicBezTo>
                    <a:lnTo>
                      <a:pt x="2982" y="1920"/>
                    </a:lnTo>
                    <a:cubicBezTo>
                      <a:pt x="2672" y="2207"/>
                      <a:pt x="2385" y="2494"/>
                      <a:pt x="2122" y="2805"/>
                    </a:cubicBezTo>
                    <a:cubicBezTo>
                      <a:pt x="2049" y="2927"/>
                      <a:pt x="1951" y="3024"/>
                      <a:pt x="1878" y="3122"/>
                    </a:cubicBezTo>
                    <a:cubicBezTo>
                      <a:pt x="1781" y="3244"/>
                      <a:pt x="1708" y="3341"/>
                      <a:pt x="1659" y="3439"/>
                    </a:cubicBezTo>
                    <a:cubicBezTo>
                      <a:pt x="1550" y="3570"/>
                      <a:pt x="1480" y="3700"/>
                      <a:pt x="1414" y="3831"/>
                    </a:cubicBezTo>
                    <a:lnTo>
                      <a:pt x="1414" y="3831"/>
                    </a:lnTo>
                    <a:cubicBezTo>
                      <a:pt x="1268" y="4146"/>
                      <a:pt x="1244" y="4073"/>
                      <a:pt x="1098" y="4293"/>
                    </a:cubicBezTo>
                    <a:cubicBezTo>
                      <a:pt x="1171" y="4293"/>
                      <a:pt x="1073" y="4561"/>
                      <a:pt x="1049" y="4658"/>
                    </a:cubicBezTo>
                    <a:cubicBezTo>
                      <a:pt x="976" y="4805"/>
                      <a:pt x="878" y="5146"/>
                      <a:pt x="781" y="5390"/>
                    </a:cubicBezTo>
                    <a:lnTo>
                      <a:pt x="756" y="5390"/>
                    </a:lnTo>
                    <a:cubicBezTo>
                      <a:pt x="708" y="5585"/>
                      <a:pt x="561" y="6000"/>
                      <a:pt x="512" y="6122"/>
                    </a:cubicBezTo>
                    <a:cubicBezTo>
                      <a:pt x="464" y="6268"/>
                      <a:pt x="366" y="6512"/>
                      <a:pt x="293" y="6732"/>
                    </a:cubicBezTo>
                    <a:cubicBezTo>
                      <a:pt x="220" y="6975"/>
                      <a:pt x="171" y="7219"/>
                      <a:pt x="147" y="7463"/>
                    </a:cubicBezTo>
                    <a:lnTo>
                      <a:pt x="0" y="7780"/>
                    </a:lnTo>
                    <a:lnTo>
                      <a:pt x="0" y="7829"/>
                    </a:lnTo>
                    <a:cubicBezTo>
                      <a:pt x="171" y="7951"/>
                      <a:pt x="366" y="8024"/>
                      <a:pt x="586" y="8073"/>
                    </a:cubicBezTo>
                    <a:cubicBezTo>
                      <a:pt x="706" y="8113"/>
                      <a:pt x="843" y="8141"/>
                      <a:pt x="975" y="8141"/>
                    </a:cubicBezTo>
                    <a:cubicBezTo>
                      <a:pt x="1163" y="8141"/>
                      <a:pt x="1339" y="8084"/>
                      <a:pt x="1439" y="7927"/>
                    </a:cubicBezTo>
                    <a:lnTo>
                      <a:pt x="1464" y="7927"/>
                    </a:lnTo>
                    <a:lnTo>
                      <a:pt x="1488" y="7829"/>
                    </a:lnTo>
                    <a:cubicBezTo>
                      <a:pt x="1492" y="7808"/>
                      <a:pt x="1494" y="7788"/>
                      <a:pt x="1496" y="7770"/>
                    </a:cubicBezTo>
                    <a:lnTo>
                      <a:pt x="1496" y="7770"/>
                    </a:lnTo>
                    <a:cubicBezTo>
                      <a:pt x="1500" y="7753"/>
                      <a:pt x="1504" y="7746"/>
                      <a:pt x="1507" y="7746"/>
                    </a:cubicBezTo>
                    <a:cubicBezTo>
                      <a:pt x="1516" y="7746"/>
                      <a:pt x="1521" y="7798"/>
                      <a:pt x="1537" y="7829"/>
                    </a:cubicBezTo>
                    <a:cubicBezTo>
                      <a:pt x="1537" y="7780"/>
                      <a:pt x="1561" y="7732"/>
                      <a:pt x="1586" y="7683"/>
                    </a:cubicBezTo>
                    <a:cubicBezTo>
                      <a:pt x="1586" y="7678"/>
                      <a:pt x="1585" y="7676"/>
                      <a:pt x="1583" y="7676"/>
                    </a:cubicBezTo>
                    <a:cubicBezTo>
                      <a:pt x="1576" y="7676"/>
                      <a:pt x="1557" y="7712"/>
                      <a:pt x="1537" y="7732"/>
                    </a:cubicBezTo>
                    <a:cubicBezTo>
                      <a:pt x="1537" y="7634"/>
                      <a:pt x="1537" y="7536"/>
                      <a:pt x="1561" y="7463"/>
                    </a:cubicBezTo>
                    <a:cubicBezTo>
                      <a:pt x="1610" y="7341"/>
                      <a:pt x="1634" y="7463"/>
                      <a:pt x="1659" y="7317"/>
                    </a:cubicBezTo>
                    <a:cubicBezTo>
                      <a:pt x="1878" y="6512"/>
                      <a:pt x="2195" y="5756"/>
                      <a:pt x="2586" y="5024"/>
                    </a:cubicBezTo>
                    <a:cubicBezTo>
                      <a:pt x="2591" y="5024"/>
                      <a:pt x="2594" y="5024"/>
                      <a:pt x="2596" y="5025"/>
                    </a:cubicBezTo>
                    <a:lnTo>
                      <a:pt x="2596" y="5025"/>
                    </a:lnTo>
                    <a:cubicBezTo>
                      <a:pt x="2644" y="4914"/>
                      <a:pt x="2711" y="4824"/>
                      <a:pt x="2756" y="4756"/>
                    </a:cubicBezTo>
                    <a:cubicBezTo>
                      <a:pt x="2805" y="4658"/>
                      <a:pt x="2854" y="4536"/>
                      <a:pt x="2927" y="4439"/>
                    </a:cubicBezTo>
                    <a:cubicBezTo>
                      <a:pt x="2951" y="4415"/>
                      <a:pt x="2976" y="4390"/>
                      <a:pt x="3025" y="4390"/>
                    </a:cubicBezTo>
                    <a:cubicBezTo>
                      <a:pt x="3025" y="4341"/>
                      <a:pt x="3073" y="4268"/>
                      <a:pt x="3098" y="4219"/>
                    </a:cubicBezTo>
                    <a:lnTo>
                      <a:pt x="3220" y="4073"/>
                    </a:lnTo>
                    <a:cubicBezTo>
                      <a:pt x="3244" y="4000"/>
                      <a:pt x="3293" y="3951"/>
                      <a:pt x="3342" y="3878"/>
                    </a:cubicBezTo>
                    <a:cubicBezTo>
                      <a:pt x="3439" y="3756"/>
                      <a:pt x="3537" y="3658"/>
                      <a:pt x="3634" y="3537"/>
                    </a:cubicBezTo>
                    <a:cubicBezTo>
                      <a:pt x="3683" y="3463"/>
                      <a:pt x="3756" y="3415"/>
                      <a:pt x="3756" y="3390"/>
                    </a:cubicBezTo>
                    <a:lnTo>
                      <a:pt x="3732" y="3341"/>
                    </a:lnTo>
                    <a:cubicBezTo>
                      <a:pt x="3805" y="3256"/>
                      <a:pt x="3823" y="3256"/>
                      <a:pt x="3845" y="3256"/>
                    </a:cubicBezTo>
                    <a:cubicBezTo>
                      <a:pt x="3866" y="3256"/>
                      <a:pt x="3890" y="3256"/>
                      <a:pt x="3976" y="3171"/>
                    </a:cubicBezTo>
                    <a:cubicBezTo>
                      <a:pt x="3976" y="3049"/>
                      <a:pt x="4244" y="2927"/>
                      <a:pt x="4269" y="2854"/>
                    </a:cubicBezTo>
                    <a:cubicBezTo>
                      <a:pt x="4269" y="2854"/>
                      <a:pt x="4331" y="2822"/>
                      <a:pt x="4356" y="2822"/>
                    </a:cubicBezTo>
                    <a:cubicBezTo>
                      <a:pt x="4362" y="2822"/>
                      <a:pt x="4366" y="2824"/>
                      <a:pt x="4366" y="2829"/>
                    </a:cubicBezTo>
                    <a:cubicBezTo>
                      <a:pt x="4366" y="2756"/>
                      <a:pt x="4464" y="2732"/>
                      <a:pt x="4488" y="2683"/>
                    </a:cubicBezTo>
                    <a:cubicBezTo>
                      <a:pt x="4504" y="2667"/>
                      <a:pt x="4507" y="2661"/>
                      <a:pt x="4503" y="2661"/>
                    </a:cubicBezTo>
                    <a:cubicBezTo>
                      <a:pt x="4496" y="2661"/>
                      <a:pt x="4464" y="2683"/>
                      <a:pt x="4464" y="2683"/>
                    </a:cubicBezTo>
                    <a:lnTo>
                      <a:pt x="4561" y="2585"/>
                    </a:lnTo>
                    <a:cubicBezTo>
                      <a:pt x="4575" y="2578"/>
                      <a:pt x="4590" y="2575"/>
                      <a:pt x="4602" y="2575"/>
                    </a:cubicBezTo>
                    <a:cubicBezTo>
                      <a:pt x="4625" y="2575"/>
                      <a:pt x="4639" y="2587"/>
                      <a:pt x="4624" y="2600"/>
                    </a:cubicBezTo>
                    <a:lnTo>
                      <a:pt x="4624" y="2600"/>
                    </a:lnTo>
                    <a:cubicBezTo>
                      <a:pt x="4704" y="2549"/>
                      <a:pt x="4866" y="2456"/>
                      <a:pt x="5049" y="2341"/>
                    </a:cubicBezTo>
                    <a:cubicBezTo>
                      <a:pt x="5293" y="2219"/>
                      <a:pt x="5537" y="2098"/>
                      <a:pt x="5805" y="2000"/>
                    </a:cubicBezTo>
                    <a:cubicBezTo>
                      <a:pt x="5878" y="1976"/>
                      <a:pt x="5927" y="1951"/>
                      <a:pt x="6000" y="1927"/>
                    </a:cubicBezTo>
                    <a:lnTo>
                      <a:pt x="6195" y="1878"/>
                    </a:lnTo>
                    <a:cubicBezTo>
                      <a:pt x="6317" y="1829"/>
                      <a:pt x="6464" y="1805"/>
                      <a:pt x="6586" y="1780"/>
                    </a:cubicBezTo>
                    <a:lnTo>
                      <a:pt x="6756" y="1756"/>
                    </a:lnTo>
                    <a:lnTo>
                      <a:pt x="6903" y="1732"/>
                    </a:lnTo>
                    <a:cubicBezTo>
                      <a:pt x="7000" y="1732"/>
                      <a:pt x="7073" y="1707"/>
                      <a:pt x="7122" y="1707"/>
                    </a:cubicBezTo>
                    <a:cubicBezTo>
                      <a:pt x="7098" y="1683"/>
                      <a:pt x="7049" y="1683"/>
                      <a:pt x="7000" y="1683"/>
                    </a:cubicBezTo>
                    <a:cubicBezTo>
                      <a:pt x="6951" y="1683"/>
                      <a:pt x="6903" y="1683"/>
                      <a:pt x="6878" y="1659"/>
                    </a:cubicBezTo>
                    <a:cubicBezTo>
                      <a:pt x="6939" y="1634"/>
                      <a:pt x="6982" y="1634"/>
                      <a:pt x="7015" y="1634"/>
                    </a:cubicBezTo>
                    <a:cubicBezTo>
                      <a:pt x="7049" y="1634"/>
                      <a:pt x="7073" y="1634"/>
                      <a:pt x="7098" y="1610"/>
                    </a:cubicBezTo>
                    <a:cubicBezTo>
                      <a:pt x="7122" y="1646"/>
                      <a:pt x="7183" y="1646"/>
                      <a:pt x="7250" y="1646"/>
                    </a:cubicBezTo>
                    <a:cubicBezTo>
                      <a:pt x="7317" y="1646"/>
                      <a:pt x="7390" y="1646"/>
                      <a:pt x="7439" y="1683"/>
                    </a:cubicBezTo>
                    <a:lnTo>
                      <a:pt x="7464" y="1659"/>
                    </a:lnTo>
                    <a:lnTo>
                      <a:pt x="7537" y="1683"/>
                    </a:lnTo>
                    <a:cubicBezTo>
                      <a:pt x="7634" y="1659"/>
                      <a:pt x="7732" y="1659"/>
                      <a:pt x="7829" y="1659"/>
                    </a:cubicBezTo>
                    <a:cubicBezTo>
                      <a:pt x="7903" y="1659"/>
                      <a:pt x="8000" y="1683"/>
                      <a:pt x="8098" y="1683"/>
                    </a:cubicBezTo>
                    <a:lnTo>
                      <a:pt x="8390" y="1683"/>
                    </a:lnTo>
                    <a:cubicBezTo>
                      <a:pt x="8458" y="1683"/>
                      <a:pt x="8526" y="1683"/>
                      <a:pt x="8594" y="1702"/>
                    </a:cubicBezTo>
                    <a:lnTo>
                      <a:pt x="8594" y="1702"/>
                    </a:lnTo>
                    <a:cubicBezTo>
                      <a:pt x="8571" y="1690"/>
                      <a:pt x="8551" y="1659"/>
                      <a:pt x="8610" y="1659"/>
                    </a:cubicBezTo>
                    <a:cubicBezTo>
                      <a:pt x="8610" y="1683"/>
                      <a:pt x="8659" y="1683"/>
                      <a:pt x="8707" y="1683"/>
                    </a:cubicBezTo>
                    <a:cubicBezTo>
                      <a:pt x="8756" y="1683"/>
                      <a:pt x="8805" y="1683"/>
                      <a:pt x="8829" y="1707"/>
                    </a:cubicBezTo>
                    <a:cubicBezTo>
                      <a:pt x="8878" y="1707"/>
                      <a:pt x="8981" y="1740"/>
                      <a:pt x="9030" y="1740"/>
                    </a:cubicBezTo>
                    <a:cubicBezTo>
                      <a:pt x="9053" y="1740"/>
                      <a:pt x="9064" y="1733"/>
                      <a:pt x="9052" y="1712"/>
                    </a:cubicBezTo>
                    <a:lnTo>
                      <a:pt x="9052" y="1712"/>
                    </a:lnTo>
                    <a:cubicBezTo>
                      <a:pt x="9086" y="1759"/>
                      <a:pt x="9264" y="1805"/>
                      <a:pt x="9146" y="1805"/>
                    </a:cubicBezTo>
                    <a:cubicBezTo>
                      <a:pt x="9195" y="1829"/>
                      <a:pt x="9244" y="1854"/>
                      <a:pt x="9317" y="1854"/>
                    </a:cubicBezTo>
                    <a:lnTo>
                      <a:pt x="9244" y="1805"/>
                    </a:lnTo>
                    <a:lnTo>
                      <a:pt x="9244" y="1805"/>
                    </a:lnTo>
                    <a:cubicBezTo>
                      <a:pt x="9439" y="1854"/>
                      <a:pt x="9537" y="1951"/>
                      <a:pt x="9707" y="1951"/>
                    </a:cubicBezTo>
                    <a:lnTo>
                      <a:pt x="9634" y="1902"/>
                    </a:lnTo>
                    <a:lnTo>
                      <a:pt x="9634" y="1902"/>
                    </a:lnTo>
                    <a:cubicBezTo>
                      <a:pt x="9756" y="1927"/>
                      <a:pt x="9854" y="1976"/>
                      <a:pt x="9903" y="2049"/>
                    </a:cubicBezTo>
                    <a:lnTo>
                      <a:pt x="9756" y="2024"/>
                    </a:lnTo>
                    <a:lnTo>
                      <a:pt x="9756" y="2024"/>
                    </a:lnTo>
                    <a:lnTo>
                      <a:pt x="10024" y="2122"/>
                    </a:lnTo>
                    <a:cubicBezTo>
                      <a:pt x="10098" y="2146"/>
                      <a:pt x="10171" y="2171"/>
                      <a:pt x="10268" y="2195"/>
                    </a:cubicBezTo>
                    <a:lnTo>
                      <a:pt x="10195" y="2171"/>
                    </a:lnTo>
                    <a:lnTo>
                      <a:pt x="10195" y="2171"/>
                    </a:lnTo>
                    <a:cubicBezTo>
                      <a:pt x="10488" y="2244"/>
                      <a:pt x="10732" y="2366"/>
                      <a:pt x="11000" y="2488"/>
                    </a:cubicBezTo>
                    <a:cubicBezTo>
                      <a:pt x="11317" y="2683"/>
                      <a:pt x="11634" y="2878"/>
                      <a:pt x="11732" y="2927"/>
                    </a:cubicBezTo>
                    <a:lnTo>
                      <a:pt x="11683" y="2829"/>
                    </a:lnTo>
                    <a:lnTo>
                      <a:pt x="11854" y="2902"/>
                    </a:lnTo>
                    <a:cubicBezTo>
                      <a:pt x="11833" y="2902"/>
                      <a:pt x="11722" y="2956"/>
                      <a:pt x="11691" y="2956"/>
                    </a:cubicBezTo>
                    <a:cubicBezTo>
                      <a:pt x="11691" y="2956"/>
                      <a:pt x="11690" y="2956"/>
                      <a:pt x="11690" y="2956"/>
                    </a:cubicBezTo>
                    <a:lnTo>
                      <a:pt x="11690" y="2956"/>
                    </a:lnTo>
                    <a:cubicBezTo>
                      <a:pt x="12077" y="3248"/>
                      <a:pt x="12416" y="3587"/>
                      <a:pt x="12732" y="3951"/>
                    </a:cubicBezTo>
                    <a:cubicBezTo>
                      <a:pt x="13049" y="4341"/>
                      <a:pt x="13317" y="4756"/>
                      <a:pt x="13537" y="5171"/>
                    </a:cubicBezTo>
                    <a:cubicBezTo>
                      <a:pt x="13561" y="5244"/>
                      <a:pt x="13549" y="5262"/>
                      <a:pt x="13531" y="5262"/>
                    </a:cubicBezTo>
                    <a:cubicBezTo>
                      <a:pt x="13512" y="5262"/>
                      <a:pt x="13488" y="5244"/>
                      <a:pt x="13488" y="5244"/>
                    </a:cubicBezTo>
                    <a:lnTo>
                      <a:pt x="13488" y="5244"/>
                    </a:lnTo>
                    <a:cubicBezTo>
                      <a:pt x="13561" y="5390"/>
                      <a:pt x="13561" y="5293"/>
                      <a:pt x="13610" y="5439"/>
                    </a:cubicBezTo>
                    <a:cubicBezTo>
                      <a:pt x="13610" y="5447"/>
                      <a:pt x="13607" y="5450"/>
                      <a:pt x="13603" y="5450"/>
                    </a:cubicBezTo>
                    <a:cubicBezTo>
                      <a:pt x="13594" y="5450"/>
                      <a:pt x="13577" y="5439"/>
                      <a:pt x="13561" y="5439"/>
                    </a:cubicBezTo>
                    <a:cubicBezTo>
                      <a:pt x="13610" y="5488"/>
                      <a:pt x="13610" y="5561"/>
                      <a:pt x="13634" y="5561"/>
                    </a:cubicBezTo>
                    <a:cubicBezTo>
                      <a:pt x="13610" y="5463"/>
                      <a:pt x="13683" y="5488"/>
                      <a:pt x="13707" y="5439"/>
                    </a:cubicBezTo>
                    <a:lnTo>
                      <a:pt x="13732" y="5512"/>
                    </a:lnTo>
                    <a:cubicBezTo>
                      <a:pt x="13756" y="5561"/>
                      <a:pt x="13781" y="5610"/>
                      <a:pt x="13781" y="5610"/>
                    </a:cubicBezTo>
                    <a:lnTo>
                      <a:pt x="13732" y="5610"/>
                    </a:lnTo>
                    <a:cubicBezTo>
                      <a:pt x="13756" y="5658"/>
                      <a:pt x="13878" y="5683"/>
                      <a:pt x="13927" y="5878"/>
                    </a:cubicBezTo>
                    <a:cubicBezTo>
                      <a:pt x="14049" y="6195"/>
                      <a:pt x="14146" y="6536"/>
                      <a:pt x="14244" y="6878"/>
                    </a:cubicBezTo>
                    <a:cubicBezTo>
                      <a:pt x="14220" y="6878"/>
                      <a:pt x="14195" y="6805"/>
                      <a:pt x="14171" y="6756"/>
                    </a:cubicBezTo>
                    <a:lnTo>
                      <a:pt x="14171" y="6756"/>
                    </a:lnTo>
                    <a:cubicBezTo>
                      <a:pt x="14171" y="6805"/>
                      <a:pt x="14195" y="6854"/>
                      <a:pt x="14195" y="6902"/>
                    </a:cubicBezTo>
                    <a:cubicBezTo>
                      <a:pt x="14195" y="6886"/>
                      <a:pt x="14197" y="6879"/>
                      <a:pt x="14199" y="6879"/>
                    </a:cubicBezTo>
                    <a:cubicBezTo>
                      <a:pt x="14209" y="6879"/>
                      <a:pt x="14234" y="6989"/>
                      <a:pt x="14242" y="6989"/>
                    </a:cubicBezTo>
                    <a:cubicBezTo>
                      <a:pt x="14243" y="6989"/>
                      <a:pt x="14244" y="6985"/>
                      <a:pt x="14244" y="6975"/>
                    </a:cubicBezTo>
                    <a:cubicBezTo>
                      <a:pt x="14341" y="7219"/>
                      <a:pt x="14415" y="7488"/>
                      <a:pt x="14463" y="7756"/>
                    </a:cubicBezTo>
                    <a:cubicBezTo>
                      <a:pt x="14488" y="7756"/>
                      <a:pt x="14854" y="7829"/>
                      <a:pt x="15171" y="7902"/>
                    </a:cubicBezTo>
                    <a:cubicBezTo>
                      <a:pt x="15512" y="8000"/>
                      <a:pt x="15854" y="8097"/>
                      <a:pt x="15902" y="8097"/>
                    </a:cubicBezTo>
                    <a:cubicBezTo>
                      <a:pt x="15902" y="8171"/>
                      <a:pt x="15902" y="8219"/>
                      <a:pt x="15902" y="8292"/>
                    </a:cubicBezTo>
                    <a:cubicBezTo>
                      <a:pt x="15927" y="8195"/>
                      <a:pt x="15927" y="8122"/>
                      <a:pt x="15902" y="8024"/>
                    </a:cubicBezTo>
                    <a:lnTo>
                      <a:pt x="15854" y="8024"/>
                    </a:lnTo>
                    <a:cubicBezTo>
                      <a:pt x="15805" y="7829"/>
                      <a:pt x="15878" y="7975"/>
                      <a:pt x="15854" y="7780"/>
                    </a:cubicBezTo>
                    <a:cubicBezTo>
                      <a:pt x="15878" y="7780"/>
                      <a:pt x="15902" y="7951"/>
                      <a:pt x="15927" y="8097"/>
                    </a:cubicBezTo>
                    <a:cubicBezTo>
                      <a:pt x="15927" y="7951"/>
                      <a:pt x="15927" y="7805"/>
                      <a:pt x="15902" y="7756"/>
                    </a:cubicBezTo>
                    <a:cubicBezTo>
                      <a:pt x="15902" y="7634"/>
                      <a:pt x="15951" y="7756"/>
                      <a:pt x="15927" y="7610"/>
                    </a:cubicBezTo>
                    <a:cubicBezTo>
                      <a:pt x="15878" y="7488"/>
                      <a:pt x="15854" y="7366"/>
                      <a:pt x="15854" y="7219"/>
                    </a:cubicBezTo>
                    <a:cubicBezTo>
                      <a:pt x="15829" y="6927"/>
                      <a:pt x="15707" y="6780"/>
                      <a:pt x="15659" y="6488"/>
                    </a:cubicBezTo>
                    <a:lnTo>
                      <a:pt x="15659" y="6488"/>
                    </a:lnTo>
                    <a:lnTo>
                      <a:pt x="15683" y="6512"/>
                    </a:lnTo>
                    <a:cubicBezTo>
                      <a:pt x="15683" y="6414"/>
                      <a:pt x="15610" y="6195"/>
                      <a:pt x="15561" y="6049"/>
                    </a:cubicBezTo>
                    <a:cubicBezTo>
                      <a:pt x="15561" y="6077"/>
                      <a:pt x="15561" y="6105"/>
                      <a:pt x="15556" y="6105"/>
                    </a:cubicBezTo>
                    <a:cubicBezTo>
                      <a:pt x="15553" y="6105"/>
                      <a:pt x="15547" y="6090"/>
                      <a:pt x="15537" y="6049"/>
                    </a:cubicBezTo>
                    <a:cubicBezTo>
                      <a:pt x="15512" y="5951"/>
                      <a:pt x="15488" y="5854"/>
                      <a:pt x="15463" y="5780"/>
                    </a:cubicBezTo>
                    <a:cubicBezTo>
                      <a:pt x="15439" y="5707"/>
                      <a:pt x="15415" y="5634"/>
                      <a:pt x="15390" y="5536"/>
                    </a:cubicBezTo>
                    <a:lnTo>
                      <a:pt x="15317" y="5415"/>
                    </a:lnTo>
                    <a:cubicBezTo>
                      <a:pt x="15024" y="4732"/>
                      <a:pt x="14683" y="4097"/>
                      <a:pt x="14244" y="3512"/>
                    </a:cubicBezTo>
                    <a:cubicBezTo>
                      <a:pt x="13805" y="2927"/>
                      <a:pt x="13317" y="2390"/>
                      <a:pt x="12756" y="1927"/>
                    </a:cubicBezTo>
                    <a:lnTo>
                      <a:pt x="12781" y="1927"/>
                    </a:lnTo>
                    <a:cubicBezTo>
                      <a:pt x="12195" y="1415"/>
                      <a:pt x="11537" y="1024"/>
                      <a:pt x="10829" y="707"/>
                    </a:cubicBezTo>
                    <a:cubicBezTo>
                      <a:pt x="10122" y="366"/>
                      <a:pt x="9366" y="171"/>
                      <a:pt x="8610" y="98"/>
                    </a:cubicBezTo>
                    <a:cubicBezTo>
                      <a:pt x="8415" y="24"/>
                      <a:pt x="8195" y="0"/>
                      <a:pt x="80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" name="Google Shape;36;p3"/>
            <p:cNvSpPr/>
            <p:nvPr/>
          </p:nvSpPr>
          <p:spPr>
            <a:xfrm>
              <a:off x="400925" y="3037350"/>
              <a:ext cx="2450" cy="3700"/>
            </a:xfrm>
            <a:custGeom>
              <a:avLst/>
              <a:gdLst/>
              <a:ahLst/>
              <a:cxnLst/>
              <a:rect l="l" t="t" r="r" b="b"/>
              <a:pathLst>
                <a:path w="98" h="148" extrusionOk="0">
                  <a:moveTo>
                    <a:pt x="98" y="1"/>
                  </a:moveTo>
                  <a:lnTo>
                    <a:pt x="98" y="1"/>
                  </a:lnTo>
                  <a:cubicBezTo>
                    <a:pt x="49" y="25"/>
                    <a:pt x="0" y="74"/>
                    <a:pt x="0" y="147"/>
                  </a:cubicBezTo>
                  <a:cubicBezTo>
                    <a:pt x="49" y="98"/>
                    <a:pt x="73" y="50"/>
                    <a:pt x="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403350" y="3037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Google Shape;38;p3"/>
          <p:cNvSpPr/>
          <p:nvPr/>
        </p:nvSpPr>
        <p:spPr>
          <a:xfrm>
            <a:off x="8517102" y="345143"/>
            <a:ext cx="679971" cy="465589"/>
          </a:xfrm>
          <a:custGeom>
            <a:avLst/>
            <a:gdLst/>
            <a:ahLst/>
            <a:cxnLst/>
            <a:rect l="l" t="t" r="r" b="b"/>
            <a:pathLst>
              <a:path w="15805" h="10822" extrusionOk="0">
                <a:moveTo>
                  <a:pt x="7854" y="2001"/>
                </a:moveTo>
                <a:cubicBezTo>
                  <a:pt x="7869" y="2001"/>
                  <a:pt x="7884" y="2001"/>
                  <a:pt x="7900" y="2002"/>
                </a:cubicBezTo>
                <a:lnTo>
                  <a:pt x="7900" y="2002"/>
                </a:lnTo>
                <a:cubicBezTo>
                  <a:pt x="7889" y="2001"/>
                  <a:pt x="7873" y="2001"/>
                  <a:pt x="7854" y="2001"/>
                </a:cubicBezTo>
                <a:close/>
                <a:moveTo>
                  <a:pt x="13171" y="2903"/>
                </a:moveTo>
                <a:lnTo>
                  <a:pt x="13171" y="2952"/>
                </a:lnTo>
                <a:lnTo>
                  <a:pt x="13171" y="3025"/>
                </a:lnTo>
                <a:lnTo>
                  <a:pt x="13154" y="3074"/>
                </a:lnTo>
                <a:lnTo>
                  <a:pt x="13154" y="3074"/>
                </a:lnTo>
                <a:cubicBezTo>
                  <a:pt x="13164" y="3017"/>
                  <a:pt x="13171" y="2954"/>
                  <a:pt x="13171" y="2903"/>
                </a:cubicBezTo>
                <a:close/>
                <a:moveTo>
                  <a:pt x="8153" y="5196"/>
                </a:moveTo>
                <a:lnTo>
                  <a:pt x="8153" y="5196"/>
                </a:lnTo>
                <a:cubicBezTo>
                  <a:pt x="8149" y="5204"/>
                  <a:pt x="8146" y="5212"/>
                  <a:pt x="8146" y="5220"/>
                </a:cubicBezTo>
                <a:lnTo>
                  <a:pt x="8146" y="5220"/>
                </a:lnTo>
                <a:cubicBezTo>
                  <a:pt x="8146" y="5198"/>
                  <a:pt x="8166" y="5196"/>
                  <a:pt x="8153" y="5196"/>
                </a:cubicBezTo>
                <a:close/>
                <a:moveTo>
                  <a:pt x="8121" y="5341"/>
                </a:moveTo>
                <a:cubicBezTo>
                  <a:pt x="8121" y="5342"/>
                  <a:pt x="8121" y="5343"/>
                  <a:pt x="8121" y="5344"/>
                </a:cubicBezTo>
                <a:lnTo>
                  <a:pt x="8121" y="5344"/>
                </a:lnTo>
                <a:lnTo>
                  <a:pt x="8122" y="5342"/>
                </a:lnTo>
                <a:cubicBezTo>
                  <a:pt x="8122" y="5342"/>
                  <a:pt x="8121" y="5341"/>
                  <a:pt x="8121" y="5341"/>
                </a:cubicBezTo>
                <a:close/>
                <a:moveTo>
                  <a:pt x="8121" y="5344"/>
                </a:moveTo>
                <a:lnTo>
                  <a:pt x="8118" y="5352"/>
                </a:lnTo>
                <a:lnTo>
                  <a:pt x="8122" y="5366"/>
                </a:lnTo>
                <a:cubicBezTo>
                  <a:pt x="8122" y="5359"/>
                  <a:pt x="8122" y="5351"/>
                  <a:pt x="8121" y="5344"/>
                </a:cubicBezTo>
                <a:close/>
                <a:moveTo>
                  <a:pt x="15778" y="6025"/>
                </a:moveTo>
                <a:cubicBezTo>
                  <a:pt x="15779" y="6032"/>
                  <a:pt x="15779" y="6039"/>
                  <a:pt x="15780" y="6047"/>
                </a:cubicBezTo>
                <a:lnTo>
                  <a:pt x="15780" y="6047"/>
                </a:lnTo>
                <a:cubicBezTo>
                  <a:pt x="15780" y="6039"/>
                  <a:pt x="15780" y="6032"/>
                  <a:pt x="15780" y="6025"/>
                </a:cubicBezTo>
                <a:cubicBezTo>
                  <a:pt x="15779" y="6025"/>
                  <a:pt x="15779" y="6025"/>
                  <a:pt x="15778" y="6025"/>
                </a:cubicBezTo>
                <a:close/>
                <a:moveTo>
                  <a:pt x="11988" y="6067"/>
                </a:moveTo>
                <a:cubicBezTo>
                  <a:pt x="11983" y="6078"/>
                  <a:pt x="11979" y="6088"/>
                  <a:pt x="11975" y="6098"/>
                </a:cubicBezTo>
                <a:cubicBezTo>
                  <a:pt x="11982" y="6092"/>
                  <a:pt x="11985" y="6081"/>
                  <a:pt x="11988" y="6067"/>
                </a:cubicBezTo>
                <a:close/>
                <a:moveTo>
                  <a:pt x="15780" y="6047"/>
                </a:moveTo>
                <a:cubicBezTo>
                  <a:pt x="15780" y="6137"/>
                  <a:pt x="15780" y="6229"/>
                  <a:pt x="15780" y="6342"/>
                </a:cubicBezTo>
                <a:cubicBezTo>
                  <a:pt x="15796" y="6249"/>
                  <a:pt x="15792" y="6147"/>
                  <a:pt x="15780" y="6047"/>
                </a:cubicBezTo>
                <a:close/>
                <a:moveTo>
                  <a:pt x="1965" y="9973"/>
                </a:moveTo>
                <a:cubicBezTo>
                  <a:pt x="1968" y="9973"/>
                  <a:pt x="1972" y="9974"/>
                  <a:pt x="1976" y="9976"/>
                </a:cubicBezTo>
                <a:cubicBezTo>
                  <a:pt x="2021" y="9998"/>
                  <a:pt x="1962" y="10063"/>
                  <a:pt x="1933" y="10130"/>
                </a:cubicBezTo>
                <a:lnTo>
                  <a:pt x="1933" y="10130"/>
                </a:lnTo>
                <a:cubicBezTo>
                  <a:pt x="1952" y="10027"/>
                  <a:pt x="1944" y="9973"/>
                  <a:pt x="1965" y="9973"/>
                </a:cubicBezTo>
                <a:close/>
                <a:moveTo>
                  <a:pt x="1925" y="10167"/>
                </a:moveTo>
                <a:cubicBezTo>
                  <a:pt x="1923" y="10190"/>
                  <a:pt x="1915" y="10213"/>
                  <a:pt x="1906" y="10239"/>
                </a:cubicBezTo>
                <a:lnTo>
                  <a:pt x="1906" y="10239"/>
                </a:lnTo>
                <a:cubicBezTo>
                  <a:pt x="1914" y="10214"/>
                  <a:pt x="1920" y="10190"/>
                  <a:pt x="1925" y="10167"/>
                </a:cubicBezTo>
                <a:close/>
                <a:moveTo>
                  <a:pt x="12610" y="1"/>
                </a:moveTo>
                <a:cubicBezTo>
                  <a:pt x="12414" y="171"/>
                  <a:pt x="12244" y="366"/>
                  <a:pt x="12097" y="562"/>
                </a:cubicBezTo>
                <a:lnTo>
                  <a:pt x="11951" y="732"/>
                </a:lnTo>
                <a:lnTo>
                  <a:pt x="11902" y="830"/>
                </a:lnTo>
                <a:cubicBezTo>
                  <a:pt x="11878" y="854"/>
                  <a:pt x="11853" y="879"/>
                  <a:pt x="11829" y="927"/>
                </a:cubicBezTo>
                <a:lnTo>
                  <a:pt x="11585" y="1342"/>
                </a:lnTo>
                <a:cubicBezTo>
                  <a:pt x="11488" y="1488"/>
                  <a:pt x="11414" y="1659"/>
                  <a:pt x="11366" y="1830"/>
                </a:cubicBezTo>
                <a:cubicBezTo>
                  <a:pt x="11293" y="1976"/>
                  <a:pt x="11195" y="2123"/>
                  <a:pt x="11146" y="2318"/>
                </a:cubicBezTo>
                <a:cubicBezTo>
                  <a:pt x="11097" y="2488"/>
                  <a:pt x="11024" y="2659"/>
                  <a:pt x="10975" y="2830"/>
                </a:cubicBezTo>
                <a:lnTo>
                  <a:pt x="10927" y="2952"/>
                </a:lnTo>
                <a:cubicBezTo>
                  <a:pt x="10927" y="3001"/>
                  <a:pt x="10902" y="3049"/>
                  <a:pt x="10878" y="3074"/>
                </a:cubicBezTo>
                <a:cubicBezTo>
                  <a:pt x="10878" y="3074"/>
                  <a:pt x="10853" y="3171"/>
                  <a:pt x="10853" y="3220"/>
                </a:cubicBezTo>
                <a:cubicBezTo>
                  <a:pt x="10732" y="3586"/>
                  <a:pt x="10658" y="3927"/>
                  <a:pt x="10561" y="4220"/>
                </a:cubicBezTo>
                <a:cubicBezTo>
                  <a:pt x="10536" y="4342"/>
                  <a:pt x="10512" y="4464"/>
                  <a:pt x="10488" y="4586"/>
                </a:cubicBezTo>
                <a:lnTo>
                  <a:pt x="10488" y="4610"/>
                </a:lnTo>
                <a:cubicBezTo>
                  <a:pt x="10463" y="4659"/>
                  <a:pt x="10463" y="4708"/>
                  <a:pt x="10439" y="4757"/>
                </a:cubicBezTo>
                <a:cubicBezTo>
                  <a:pt x="10414" y="4805"/>
                  <a:pt x="10414" y="4854"/>
                  <a:pt x="10390" y="4903"/>
                </a:cubicBezTo>
                <a:cubicBezTo>
                  <a:pt x="10366" y="4854"/>
                  <a:pt x="10341" y="4830"/>
                  <a:pt x="10317" y="4805"/>
                </a:cubicBezTo>
                <a:cubicBezTo>
                  <a:pt x="10293" y="4757"/>
                  <a:pt x="10268" y="4732"/>
                  <a:pt x="10244" y="4708"/>
                </a:cubicBezTo>
                <a:lnTo>
                  <a:pt x="10219" y="4635"/>
                </a:lnTo>
                <a:lnTo>
                  <a:pt x="10171" y="4561"/>
                </a:lnTo>
                <a:cubicBezTo>
                  <a:pt x="10122" y="4464"/>
                  <a:pt x="10097" y="4391"/>
                  <a:pt x="10049" y="4293"/>
                </a:cubicBezTo>
                <a:cubicBezTo>
                  <a:pt x="9927" y="4074"/>
                  <a:pt x="9829" y="3830"/>
                  <a:pt x="9707" y="3610"/>
                </a:cubicBezTo>
                <a:cubicBezTo>
                  <a:pt x="9658" y="3513"/>
                  <a:pt x="9610" y="3415"/>
                  <a:pt x="9536" y="3318"/>
                </a:cubicBezTo>
                <a:lnTo>
                  <a:pt x="9366" y="3025"/>
                </a:lnTo>
                <a:cubicBezTo>
                  <a:pt x="9268" y="2854"/>
                  <a:pt x="9146" y="2683"/>
                  <a:pt x="9049" y="2513"/>
                </a:cubicBezTo>
                <a:cubicBezTo>
                  <a:pt x="8951" y="2342"/>
                  <a:pt x="8829" y="2220"/>
                  <a:pt x="8732" y="2074"/>
                </a:cubicBezTo>
                <a:lnTo>
                  <a:pt x="8585" y="2074"/>
                </a:lnTo>
                <a:cubicBezTo>
                  <a:pt x="8512" y="2074"/>
                  <a:pt x="8439" y="2049"/>
                  <a:pt x="8366" y="2049"/>
                </a:cubicBezTo>
                <a:cubicBezTo>
                  <a:pt x="8317" y="2025"/>
                  <a:pt x="8244" y="2025"/>
                  <a:pt x="8195" y="2025"/>
                </a:cubicBezTo>
                <a:cubicBezTo>
                  <a:pt x="8092" y="2025"/>
                  <a:pt x="7989" y="2008"/>
                  <a:pt x="7900" y="2002"/>
                </a:cubicBezTo>
                <a:lnTo>
                  <a:pt x="7900" y="2002"/>
                </a:lnTo>
                <a:cubicBezTo>
                  <a:pt x="7918" y="2004"/>
                  <a:pt x="7927" y="2010"/>
                  <a:pt x="7927" y="2025"/>
                </a:cubicBezTo>
                <a:lnTo>
                  <a:pt x="7829" y="2025"/>
                </a:lnTo>
                <a:cubicBezTo>
                  <a:pt x="7561" y="2123"/>
                  <a:pt x="7536" y="2147"/>
                  <a:pt x="7536" y="2147"/>
                </a:cubicBezTo>
                <a:cubicBezTo>
                  <a:pt x="7536" y="2171"/>
                  <a:pt x="7536" y="2147"/>
                  <a:pt x="7488" y="2196"/>
                </a:cubicBezTo>
                <a:lnTo>
                  <a:pt x="7390" y="2244"/>
                </a:lnTo>
                <a:cubicBezTo>
                  <a:pt x="7341" y="2269"/>
                  <a:pt x="7268" y="2293"/>
                  <a:pt x="7195" y="2318"/>
                </a:cubicBezTo>
                <a:lnTo>
                  <a:pt x="7000" y="2415"/>
                </a:lnTo>
                <a:cubicBezTo>
                  <a:pt x="6927" y="2610"/>
                  <a:pt x="6829" y="2830"/>
                  <a:pt x="6732" y="3098"/>
                </a:cubicBezTo>
                <a:cubicBezTo>
                  <a:pt x="6683" y="3244"/>
                  <a:pt x="6634" y="3391"/>
                  <a:pt x="6585" y="3537"/>
                </a:cubicBezTo>
                <a:lnTo>
                  <a:pt x="6415" y="4025"/>
                </a:lnTo>
                <a:cubicBezTo>
                  <a:pt x="6366" y="4171"/>
                  <a:pt x="6317" y="4366"/>
                  <a:pt x="6244" y="4537"/>
                </a:cubicBezTo>
                <a:lnTo>
                  <a:pt x="6219" y="4659"/>
                </a:lnTo>
                <a:lnTo>
                  <a:pt x="6171" y="4781"/>
                </a:lnTo>
                <a:lnTo>
                  <a:pt x="6122" y="4927"/>
                </a:lnTo>
                <a:lnTo>
                  <a:pt x="5927" y="5610"/>
                </a:lnTo>
                <a:lnTo>
                  <a:pt x="5732" y="6244"/>
                </a:lnTo>
                <a:cubicBezTo>
                  <a:pt x="5707" y="6366"/>
                  <a:pt x="5658" y="6464"/>
                  <a:pt x="5634" y="6561"/>
                </a:cubicBezTo>
                <a:cubicBezTo>
                  <a:pt x="5585" y="6659"/>
                  <a:pt x="5561" y="6732"/>
                  <a:pt x="5537" y="6830"/>
                </a:cubicBezTo>
                <a:cubicBezTo>
                  <a:pt x="5512" y="6903"/>
                  <a:pt x="5463" y="6976"/>
                  <a:pt x="5439" y="7049"/>
                </a:cubicBezTo>
                <a:cubicBezTo>
                  <a:pt x="5415" y="7074"/>
                  <a:pt x="5390" y="7098"/>
                  <a:pt x="5390" y="7122"/>
                </a:cubicBezTo>
                <a:cubicBezTo>
                  <a:pt x="5390" y="7147"/>
                  <a:pt x="5366" y="7196"/>
                  <a:pt x="5341" y="7244"/>
                </a:cubicBezTo>
                <a:cubicBezTo>
                  <a:pt x="5317" y="7220"/>
                  <a:pt x="5268" y="7147"/>
                  <a:pt x="5219" y="7122"/>
                </a:cubicBezTo>
                <a:cubicBezTo>
                  <a:pt x="5219" y="7098"/>
                  <a:pt x="5195" y="7098"/>
                  <a:pt x="5195" y="7098"/>
                </a:cubicBezTo>
                <a:cubicBezTo>
                  <a:pt x="5146" y="7074"/>
                  <a:pt x="5122" y="7025"/>
                  <a:pt x="5098" y="7000"/>
                </a:cubicBezTo>
                <a:cubicBezTo>
                  <a:pt x="5000" y="6854"/>
                  <a:pt x="4878" y="6683"/>
                  <a:pt x="4756" y="6488"/>
                </a:cubicBezTo>
                <a:cubicBezTo>
                  <a:pt x="4659" y="6342"/>
                  <a:pt x="4537" y="6220"/>
                  <a:pt x="4439" y="6074"/>
                </a:cubicBezTo>
                <a:lnTo>
                  <a:pt x="4195" y="5708"/>
                </a:lnTo>
                <a:cubicBezTo>
                  <a:pt x="4098" y="5586"/>
                  <a:pt x="4000" y="5488"/>
                  <a:pt x="3902" y="5366"/>
                </a:cubicBezTo>
                <a:lnTo>
                  <a:pt x="3390" y="4757"/>
                </a:lnTo>
                <a:cubicBezTo>
                  <a:pt x="3220" y="4561"/>
                  <a:pt x="3049" y="4415"/>
                  <a:pt x="2927" y="4269"/>
                </a:cubicBezTo>
                <a:lnTo>
                  <a:pt x="2488" y="4293"/>
                </a:lnTo>
                <a:lnTo>
                  <a:pt x="2024" y="4293"/>
                </a:lnTo>
                <a:lnTo>
                  <a:pt x="1902" y="4342"/>
                </a:lnTo>
                <a:cubicBezTo>
                  <a:pt x="1951" y="4366"/>
                  <a:pt x="1683" y="4586"/>
                  <a:pt x="1561" y="4635"/>
                </a:cubicBezTo>
                <a:lnTo>
                  <a:pt x="1293" y="4805"/>
                </a:lnTo>
                <a:cubicBezTo>
                  <a:pt x="1244" y="5025"/>
                  <a:pt x="1195" y="5269"/>
                  <a:pt x="1146" y="5513"/>
                </a:cubicBezTo>
                <a:cubicBezTo>
                  <a:pt x="1073" y="5781"/>
                  <a:pt x="1049" y="6025"/>
                  <a:pt x="1000" y="6269"/>
                </a:cubicBezTo>
                <a:lnTo>
                  <a:pt x="951" y="6220"/>
                </a:lnTo>
                <a:cubicBezTo>
                  <a:pt x="829" y="6903"/>
                  <a:pt x="756" y="7391"/>
                  <a:pt x="707" y="7659"/>
                </a:cubicBezTo>
                <a:cubicBezTo>
                  <a:pt x="585" y="8196"/>
                  <a:pt x="366" y="9000"/>
                  <a:pt x="244" y="9708"/>
                </a:cubicBezTo>
                <a:lnTo>
                  <a:pt x="220" y="9781"/>
                </a:lnTo>
                <a:cubicBezTo>
                  <a:pt x="195" y="9805"/>
                  <a:pt x="146" y="9854"/>
                  <a:pt x="122" y="9903"/>
                </a:cubicBezTo>
                <a:lnTo>
                  <a:pt x="0" y="10098"/>
                </a:lnTo>
                <a:lnTo>
                  <a:pt x="0" y="10171"/>
                </a:lnTo>
                <a:cubicBezTo>
                  <a:pt x="220" y="10366"/>
                  <a:pt x="439" y="10513"/>
                  <a:pt x="683" y="10659"/>
                </a:cubicBezTo>
                <a:cubicBezTo>
                  <a:pt x="856" y="10751"/>
                  <a:pt x="1050" y="10821"/>
                  <a:pt x="1235" y="10821"/>
                </a:cubicBezTo>
                <a:cubicBezTo>
                  <a:pt x="1443" y="10821"/>
                  <a:pt x="1639" y="10733"/>
                  <a:pt x="1781" y="10488"/>
                </a:cubicBezTo>
                <a:lnTo>
                  <a:pt x="1829" y="10513"/>
                </a:lnTo>
                <a:lnTo>
                  <a:pt x="1878" y="10317"/>
                </a:lnTo>
                <a:cubicBezTo>
                  <a:pt x="1915" y="10225"/>
                  <a:pt x="1934" y="10192"/>
                  <a:pt x="1944" y="10192"/>
                </a:cubicBezTo>
                <a:cubicBezTo>
                  <a:pt x="1961" y="10192"/>
                  <a:pt x="1951" y="10281"/>
                  <a:pt x="1951" y="10342"/>
                </a:cubicBezTo>
                <a:cubicBezTo>
                  <a:pt x="1976" y="10244"/>
                  <a:pt x="2000" y="10147"/>
                  <a:pt x="2024" y="10074"/>
                </a:cubicBezTo>
                <a:cubicBezTo>
                  <a:pt x="2031" y="10055"/>
                  <a:pt x="2032" y="10047"/>
                  <a:pt x="2031" y="10047"/>
                </a:cubicBezTo>
                <a:lnTo>
                  <a:pt x="2031" y="10047"/>
                </a:lnTo>
                <a:cubicBezTo>
                  <a:pt x="2027" y="10047"/>
                  <a:pt x="2000" y="10110"/>
                  <a:pt x="2000" y="10147"/>
                </a:cubicBezTo>
                <a:cubicBezTo>
                  <a:pt x="2000" y="9976"/>
                  <a:pt x="2024" y="9830"/>
                  <a:pt x="2073" y="9659"/>
                </a:cubicBezTo>
                <a:cubicBezTo>
                  <a:pt x="2122" y="9415"/>
                  <a:pt x="2146" y="9659"/>
                  <a:pt x="2195" y="9391"/>
                </a:cubicBezTo>
                <a:cubicBezTo>
                  <a:pt x="2341" y="8805"/>
                  <a:pt x="2463" y="8220"/>
                  <a:pt x="2561" y="7683"/>
                </a:cubicBezTo>
                <a:lnTo>
                  <a:pt x="2659" y="7269"/>
                </a:lnTo>
                <a:lnTo>
                  <a:pt x="2659" y="7244"/>
                </a:lnTo>
                <a:lnTo>
                  <a:pt x="2683" y="7196"/>
                </a:lnTo>
                <a:lnTo>
                  <a:pt x="2707" y="7196"/>
                </a:lnTo>
                <a:cubicBezTo>
                  <a:pt x="2707" y="7244"/>
                  <a:pt x="2707" y="7269"/>
                  <a:pt x="2707" y="7293"/>
                </a:cubicBezTo>
                <a:cubicBezTo>
                  <a:pt x="2707" y="7281"/>
                  <a:pt x="2707" y="7275"/>
                  <a:pt x="2710" y="7275"/>
                </a:cubicBezTo>
                <a:cubicBezTo>
                  <a:pt x="2713" y="7275"/>
                  <a:pt x="2720" y="7281"/>
                  <a:pt x="2732" y="7293"/>
                </a:cubicBezTo>
                <a:cubicBezTo>
                  <a:pt x="2902" y="7513"/>
                  <a:pt x="3073" y="7757"/>
                  <a:pt x="3195" y="7927"/>
                </a:cubicBezTo>
                <a:lnTo>
                  <a:pt x="3293" y="8074"/>
                </a:lnTo>
                <a:lnTo>
                  <a:pt x="3341" y="8122"/>
                </a:lnTo>
                <a:lnTo>
                  <a:pt x="3366" y="8171"/>
                </a:lnTo>
                <a:lnTo>
                  <a:pt x="3537" y="8293"/>
                </a:lnTo>
                <a:lnTo>
                  <a:pt x="3634" y="8293"/>
                </a:lnTo>
                <a:cubicBezTo>
                  <a:pt x="4122" y="8952"/>
                  <a:pt x="3732" y="8561"/>
                  <a:pt x="4219" y="9171"/>
                </a:cubicBezTo>
                <a:cubicBezTo>
                  <a:pt x="4415" y="9317"/>
                  <a:pt x="4610" y="9513"/>
                  <a:pt x="4756" y="9708"/>
                </a:cubicBezTo>
                <a:lnTo>
                  <a:pt x="5049" y="9708"/>
                </a:lnTo>
                <a:cubicBezTo>
                  <a:pt x="5098" y="9708"/>
                  <a:pt x="5146" y="9708"/>
                  <a:pt x="5195" y="9683"/>
                </a:cubicBezTo>
                <a:cubicBezTo>
                  <a:pt x="5195" y="9683"/>
                  <a:pt x="5366" y="9683"/>
                  <a:pt x="5366" y="9708"/>
                </a:cubicBezTo>
                <a:cubicBezTo>
                  <a:pt x="5415" y="9659"/>
                  <a:pt x="5537" y="9683"/>
                  <a:pt x="5658" y="9659"/>
                </a:cubicBezTo>
                <a:lnTo>
                  <a:pt x="5878" y="9610"/>
                </a:lnTo>
                <a:cubicBezTo>
                  <a:pt x="5976" y="9610"/>
                  <a:pt x="6024" y="9610"/>
                  <a:pt x="5902" y="9635"/>
                </a:cubicBezTo>
                <a:lnTo>
                  <a:pt x="6561" y="9537"/>
                </a:lnTo>
                <a:cubicBezTo>
                  <a:pt x="6683" y="9269"/>
                  <a:pt x="6829" y="8976"/>
                  <a:pt x="6976" y="8635"/>
                </a:cubicBezTo>
                <a:cubicBezTo>
                  <a:pt x="7049" y="8488"/>
                  <a:pt x="7122" y="8317"/>
                  <a:pt x="7219" y="8147"/>
                </a:cubicBezTo>
                <a:cubicBezTo>
                  <a:pt x="7293" y="7952"/>
                  <a:pt x="7341" y="7757"/>
                  <a:pt x="7415" y="7561"/>
                </a:cubicBezTo>
                <a:lnTo>
                  <a:pt x="7536" y="7220"/>
                </a:lnTo>
                <a:cubicBezTo>
                  <a:pt x="7585" y="7098"/>
                  <a:pt x="7610" y="7000"/>
                  <a:pt x="7658" y="6878"/>
                </a:cubicBezTo>
                <a:cubicBezTo>
                  <a:pt x="7707" y="6659"/>
                  <a:pt x="7780" y="6439"/>
                  <a:pt x="7854" y="6220"/>
                </a:cubicBezTo>
                <a:cubicBezTo>
                  <a:pt x="7927" y="6000"/>
                  <a:pt x="7976" y="5805"/>
                  <a:pt x="8024" y="5610"/>
                </a:cubicBezTo>
                <a:lnTo>
                  <a:pt x="8118" y="5352"/>
                </a:lnTo>
                <a:lnTo>
                  <a:pt x="8114" y="5334"/>
                </a:lnTo>
                <a:lnTo>
                  <a:pt x="8114" y="5334"/>
                </a:lnTo>
                <a:cubicBezTo>
                  <a:pt x="8116" y="5336"/>
                  <a:pt x="8118" y="5338"/>
                  <a:pt x="8121" y="5341"/>
                </a:cubicBezTo>
                <a:lnTo>
                  <a:pt x="8121" y="5341"/>
                </a:lnTo>
                <a:cubicBezTo>
                  <a:pt x="8119" y="5328"/>
                  <a:pt x="8115" y="5316"/>
                  <a:pt x="8106" y="5303"/>
                </a:cubicBezTo>
                <a:lnTo>
                  <a:pt x="8106" y="5303"/>
                </a:lnTo>
                <a:lnTo>
                  <a:pt x="8114" y="5334"/>
                </a:lnTo>
                <a:lnTo>
                  <a:pt x="8114" y="5334"/>
                </a:lnTo>
                <a:cubicBezTo>
                  <a:pt x="8097" y="5318"/>
                  <a:pt x="8097" y="5318"/>
                  <a:pt x="8094" y="5318"/>
                </a:cubicBezTo>
                <a:cubicBezTo>
                  <a:pt x="8091" y="5318"/>
                  <a:pt x="8085" y="5318"/>
                  <a:pt x="8049" y="5293"/>
                </a:cubicBezTo>
                <a:cubicBezTo>
                  <a:pt x="8012" y="5257"/>
                  <a:pt x="8012" y="5257"/>
                  <a:pt x="8021" y="5257"/>
                </a:cubicBezTo>
                <a:cubicBezTo>
                  <a:pt x="8030" y="5257"/>
                  <a:pt x="8049" y="5257"/>
                  <a:pt x="8049" y="5220"/>
                </a:cubicBezTo>
                <a:cubicBezTo>
                  <a:pt x="8097" y="5293"/>
                  <a:pt x="8097" y="5269"/>
                  <a:pt x="8097" y="5293"/>
                </a:cubicBezTo>
                <a:cubicBezTo>
                  <a:pt x="8101" y="5296"/>
                  <a:pt x="8104" y="5300"/>
                  <a:pt x="8106" y="5303"/>
                </a:cubicBezTo>
                <a:lnTo>
                  <a:pt x="8106" y="5303"/>
                </a:lnTo>
                <a:lnTo>
                  <a:pt x="8097" y="5269"/>
                </a:lnTo>
                <a:lnTo>
                  <a:pt x="8122" y="5318"/>
                </a:lnTo>
                <a:lnTo>
                  <a:pt x="8122" y="5293"/>
                </a:lnTo>
                <a:cubicBezTo>
                  <a:pt x="8122" y="5296"/>
                  <a:pt x="8122" y="5297"/>
                  <a:pt x="8123" y="5297"/>
                </a:cubicBezTo>
                <a:cubicBezTo>
                  <a:pt x="8127" y="5297"/>
                  <a:pt x="8146" y="5217"/>
                  <a:pt x="8146" y="5196"/>
                </a:cubicBezTo>
                <a:cubicBezTo>
                  <a:pt x="8149" y="5196"/>
                  <a:pt x="8151" y="5196"/>
                  <a:pt x="8153" y="5196"/>
                </a:cubicBezTo>
                <a:lnTo>
                  <a:pt x="8153" y="5196"/>
                </a:lnTo>
                <a:cubicBezTo>
                  <a:pt x="8157" y="5186"/>
                  <a:pt x="8162" y="5177"/>
                  <a:pt x="8166" y="5168"/>
                </a:cubicBezTo>
                <a:lnTo>
                  <a:pt x="8166" y="5168"/>
                </a:lnTo>
                <a:cubicBezTo>
                  <a:pt x="8165" y="5179"/>
                  <a:pt x="8169" y="5182"/>
                  <a:pt x="8173" y="5182"/>
                </a:cubicBezTo>
                <a:cubicBezTo>
                  <a:pt x="8179" y="5182"/>
                  <a:pt x="8186" y="5177"/>
                  <a:pt x="8188" y="5177"/>
                </a:cubicBezTo>
                <a:cubicBezTo>
                  <a:pt x="8189" y="5177"/>
                  <a:pt x="8185" y="5181"/>
                  <a:pt x="8171" y="5196"/>
                </a:cubicBezTo>
                <a:cubicBezTo>
                  <a:pt x="8171" y="5196"/>
                  <a:pt x="8181" y="5228"/>
                  <a:pt x="8203" y="5228"/>
                </a:cubicBezTo>
                <a:cubicBezTo>
                  <a:pt x="8214" y="5228"/>
                  <a:pt x="8228" y="5220"/>
                  <a:pt x="8244" y="5196"/>
                </a:cubicBezTo>
                <a:lnTo>
                  <a:pt x="8244" y="5196"/>
                </a:lnTo>
                <a:cubicBezTo>
                  <a:pt x="8219" y="5244"/>
                  <a:pt x="8244" y="5293"/>
                  <a:pt x="8195" y="5293"/>
                </a:cubicBezTo>
                <a:cubicBezTo>
                  <a:pt x="8185" y="5288"/>
                  <a:pt x="8179" y="5286"/>
                  <a:pt x="8176" y="5286"/>
                </a:cubicBezTo>
                <a:cubicBezTo>
                  <a:pt x="8165" y="5286"/>
                  <a:pt x="8200" y="5318"/>
                  <a:pt x="8219" y="5318"/>
                </a:cubicBezTo>
                <a:cubicBezTo>
                  <a:pt x="8244" y="5366"/>
                  <a:pt x="8244" y="5391"/>
                  <a:pt x="8268" y="5440"/>
                </a:cubicBezTo>
                <a:lnTo>
                  <a:pt x="8293" y="5488"/>
                </a:lnTo>
                <a:lnTo>
                  <a:pt x="8293" y="5513"/>
                </a:lnTo>
                <a:lnTo>
                  <a:pt x="8317" y="5561"/>
                </a:lnTo>
                <a:cubicBezTo>
                  <a:pt x="8439" y="5757"/>
                  <a:pt x="8561" y="5952"/>
                  <a:pt x="8707" y="6122"/>
                </a:cubicBezTo>
                <a:lnTo>
                  <a:pt x="8610" y="5879"/>
                </a:lnTo>
                <a:lnTo>
                  <a:pt x="8756" y="6147"/>
                </a:lnTo>
                <a:cubicBezTo>
                  <a:pt x="8805" y="6244"/>
                  <a:pt x="8829" y="6318"/>
                  <a:pt x="8878" y="6391"/>
                </a:cubicBezTo>
                <a:cubicBezTo>
                  <a:pt x="8949" y="6486"/>
                  <a:pt x="8997" y="6604"/>
                  <a:pt x="9022" y="6746"/>
                </a:cubicBezTo>
                <a:lnTo>
                  <a:pt x="9022" y="6746"/>
                </a:lnTo>
                <a:lnTo>
                  <a:pt x="8805" y="6391"/>
                </a:lnTo>
                <a:lnTo>
                  <a:pt x="9024" y="6757"/>
                </a:lnTo>
                <a:cubicBezTo>
                  <a:pt x="9024" y="6753"/>
                  <a:pt x="9023" y="6749"/>
                  <a:pt x="9022" y="6746"/>
                </a:cubicBezTo>
                <a:lnTo>
                  <a:pt x="9022" y="6746"/>
                </a:lnTo>
                <a:lnTo>
                  <a:pt x="9268" y="7147"/>
                </a:lnTo>
                <a:cubicBezTo>
                  <a:pt x="9317" y="7269"/>
                  <a:pt x="9390" y="7366"/>
                  <a:pt x="9488" y="7464"/>
                </a:cubicBezTo>
                <a:lnTo>
                  <a:pt x="9707" y="7732"/>
                </a:lnTo>
                <a:lnTo>
                  <a:pt x="9634" y="7586"/>
                </a:lnTo>
                <a:lnTo>
                  <a:pt x="9634" y="7586"/>
                </a:lnTo>
                <a:cubicBezTo>
                  <a:pt x="9658" y="7610"/>
                  <a:pt x="9683" y="7659"/>
                  <a:pt x="9732" y="7708"/>
                </a:cubicBezTo>
                <a:lnTo>
                  <a:pt x="10146" y="7708"/>
                </a:lnTo>
                <a:cubicBezTo>
                  <a:pt x="10293" y="7708"/>
                  <a:pt x="10463" y="7708"/>
                  <a:pt x="10610" y="7732"/>
                </a:cubicBezTo>
                <a:cubicBezTo>
                  <a:pt x="10853" y="7659"/>
                  <a:pt x="11122" y="7537"/>
                  <a:pt x="11414" y="7439"/>
                </a:cubicBezTo>
                <a:cubicBezTo>
                  <a:pt x="11488" y="7269"/>
                  <a:pt x="11561" y="7122"/>
                  <a:pt x="11634" y="7000"/>
                </a:cubicBezTo>
                <a:cubicBezTo>
                  <a:pt x="11683" y="6854"/>
                  <a:pt x="11732" y="6683"/>
                  <a:pt x="11780" y="6561"/>
                </a:cubicBezTo>
                <a:cubicBezTo>
                  <a:pt x="11853" y="6391"/>
                  <a:pt x="11902" y="6196"/>
                  <a:pt x="11951" y="6000"/>
                </a:cubicBezTo>
                <a:lnTo>
                  <a:pt x="11951" y="6000"/>
                </a:lnTo>
                <a:lnTo>
                  <a:pt x="11829" y="6220"/>
                </a:lnTo>
                <a:lnTo>
                  <a:pt x="11829" y="6220"/>
                </a:lnTo>
                <a:lnTo>
                  <a:pt x="11947" y="5699"/>
                </a:lnTo>
                <a:lnTo>
                  <a:pt x="11947" y="5699"/>
                </a:lnTo>
                <a:cubicBezTo>
                  <a:pt x="11942" y="5768"/>
                  <a:pt x="12000" y="5981"/>
                  <a:pt x="11988" y="6067"/>
                </a:cubicBezTo>
                <a:lnTo>
                  <a:pt x="11988" y="6067"/>
                </a:lnTo>
                <a:cubicBezTo>
                  <a:pt x="12032" y="5952"/>
                  <a:pt x="12079" y="5814"/>
                  <a:pt x="12146" y="5635"/>
                </a:cubicBezTo>
                <a:lnTo>
                  <a:pt x="12317" y="5001"/>
                </a:lnTo>
                <a:cubicBezTo>
                  <a:pt x="12414" y="4683"/>
                  <a:pt x="12512" y="4293"/>
                  <a:pt x="12634" y="3903"/>
                </a:cubicBezTo>
                <a:cubicBezTo>
                  <a:pt x="12658" y="3781"/>
                  <a:pt x="12707" y="3659"/>
                  <a:pt x="12732" y="3513"/>
                </a:cubicBezTo>
                <a:cubicBezTo>
                  <a:pt x="12756" y="3464"/>
                  <a:pt x="12780" y="3391"/>
                  <a:pt x="12805" y="3342"/>
                </a:cubicBezTo>
                <a:cubicBezTo>
                  <a:pt x="12853" y="3244"/>
                  <a:pt x="12902" y="3123"/>
                  <a:pt x="12975" y="3049"/>
                </a:cubicBezTo>
                <a:cubicBezTo>
                  <a:pt x="13000" y="2976"/>
                  <a:pt x="13049" y="2927"/>
                  <a:pt x="13122" y="2879"/>
                </a:cubicBezTo>
                <a:lnTo>
                  <a:pt x="13122" y="2952"/>
                </a:lnTo>
                <a:lnTo>
                  <a:pt x="13122" y="3025"/>
                </a:lnTo>
                <a:cubicBezTo>
                  <a:pt x="13122" y="3049"/>
                  <a:pt x="13097" y="3123"/>
                  <a:pt x="13097" y="3123"/>
                </a:cubicBezTo>
                <a:cubicBezTo>
                  <a:pt x="13097" y="3123"/>
                  <a:pt x="13122" y="3074"/>
                  <a:pt x="13146" y="3049"/>
                </a:cubicBezTo>
                <a:cubicBezTo>
                  <a:pt x="13146" y="3049"/>
                  <a:pt x="13146" y="3049"/>
                  <a:pt x="13146" y="3074"/>
                </a:cubicBezTo>
                <a:cubicBezTo>
                  <a:pt x="13122" y="3123"/>
                  <a:pt x="13122" y="3147"/>
                  <a:pt x="13122" y="3196"/>
                </a:cubicBezTo>
                <a:cubicBezTo>
                  <a:pt x="13132" y="3176"/>
                  <a:pt x="13141" y="3141"/>
                  <a:pt x="13150" y="3099"/>
                </a:cubicBezTo>
                <a:lnTo>
                  <a:pt x="13150" y="3099"/>
                </a:lnTo>
                <a:cubicBezTo>
                  <a:pt x="13159" y="3090"/>
                  <a:pt x="13184" y="3046"/>
                  <a:pt x="13206" y="3046"/>
                </a:cubicBezTo>
                <a:cubicBezTo>
                  <a:pt x="13221" y="3046"/>
                  <a:pt x="13235" y="3064"/>
                  <a:pt x="13244" y="3123"/>
                </a:cubicBezTo>
                <a:lnTo>
                  <a:pt x="13244" y="3147"/>
                </a:lnTo>
                <a:cubicBezTo>
                  <a:pt x="13292" y="3269"/>
                  <a:pt x="13317" y="3366"/>
                  <a:pt x="13341" y="3464"/>
                </a:cubicBezTo>
                <a:lnTo>
                  <a:pt x="13390" y="3635"/>
                </a:lnTo>
                <a:cubicBezTo>
                  <a:pt x="13439" y="3757"/>
                  <a:pt x="13488" y="3903"/>
                  <a:pt x="13512" y="4025"/>
                </a:cubicBezTo>
                <a:cubicBezTo>
                  <a:pt x="13488" y="4025"/>
                  <a:pt x="13439" y="3903"/>
                  <a:pt x="13390" y="3805"/>
                </a:cubicBezTo>
                <a:lnTo>
                  <a:pt x="13390" y="3805"/>
                </a:lnTo>
                <a:cubicBezTo>
                  <a:pt x="13414" y="3879"/>
                  <a:pt x="13439" y="3976"/>
                  <a:pt x="13463" y="4074"/>
                </a:cubicBezTo>
                <a:cubicBezTo>
                  <a:pt x="13463" y="4049"/>
                  <a:pt x="13466" y="4039"/>
                  <a:pt x="13471" y="4039"/>
                </a:cubicBezTo>
                <a:cubicBezTo>
                  <a:pt x="13489" y="4039"/>
                  <a:pt x="13535" y="4197"/>
                  <a:pt x="13540" y="4197"/>
                </a:cubicBezTo>
                <a:cubicBezTo>
                  <a:pt x="13541" y="4197"/>
                  <a:pt x="13540" y="4189"/>
                  <a:pt x="13536" y="4171"/>
                </a:cubicBezTo>
                <a:lnTo>
                  <a:pt x="13536" y="4171"/>
                </a:lnTo>
                <a:cubicBezTo>
                  <a:pt x="13610" y="4269"/>
                  <a:pt x="13634" y="4366"/>
                  <a:pt x="13683" y="4488"/>
                </a:cubicBezTo>
                <a:cubicBezTo>
                  <a:pt x="13731" y="4586"/>
                  <a:pt x="13756" y="4708"/>
                  <a:pt x="13780" y="4805"/>
                </a:cubicBezTo>
                <a:cubicBezTo>
                  <a:pt x="13805" y="4927"/>
                  <a:pt x="13829" y="5025"/>
                  <a:pt x="13853" y="5147"/>
                </a:cubicBezTo>
                <a:cubicBezTo>
                  <a:pt x="13878" y="5244"/>
                  <a:pt x="13902" y="5342"/>
                  <a:pt x="13951" y="5415"/>
                </a:cubicBezTo>
                <a:cubicBezTo>
                  <a:pt x="14000" y="5415"/>
                  <a:pt x="14439" y="5537"/>
                  <a:pt x="14853" y="5683"/>
                </a:cubicBezTo>
                <a:cubicBezTo>
                  <a:pt x="15286" y="5827"/>
                  <a:pt x="15718" y="6019"/>
                  <a:pt x="15778" y="6025"/>
                </a:cubicBezTo>
                <a:lnTo>
                  <a:pt x="15778" y="6025"/>
                </a:lnTo>
                <a:cubicBezTo>
                  <a:pt x="15771" y="5975"/>
                  <a:pt x="15764" y="5925"/>
                  <a:pt x="15756" y="5879"/>
                </a:cubicBezTo>
                <a:lnTo>
                  <a:pt x="15683" y="5854"/>
                </a:lnTo>
                <a:cubicBezTo>
                  <a:pt x="15634" y="5537"/>
                  <a:pt x="15731" y="5781"/>
                  <a:pt x="15683" y="5464"/>
                </a:cubicBezTo>
                <a:cubicBezTo>
                  <a:pt x="15707" y="5464"/>
                  <a:pt x="15731" y="5513"/>
                  <a:pt x="15756" y="5610"/>
                </a:cubicBezTo>
                <a:cubicBezTo>
                  <a:pt x="15780" y="5732"/>
                  <a:pt x="15780" y="5854"/>
                  <a:pt x="15805" y="6000"/>
                </a:cubicBezTo>
                <a:cubicBezTo>
                  <a:pt x="15780" y="5757"/>
                  <a:pt x="15805" y="5513"/>
                  <a:pt x="15731" y="5415"/>
                </a:cubicBezTo>
                <a:cubicBezTo>
                  <a:pt x="15707" y="5220"/>
                  <a:pt x="15780" y="5415"/>
                  <a:pt x="15756" y="5171"/>
                </a:cubicBezTo>
                <a:cubicBezTo>
                  <a:pt x="15683" y="4976"/>
                  <a:pt x="15634" y="4781"/>
                  <a:pt x="15585" y="4561"/>
                </a:cubicBezTo>
                <a:cubicBezTo>
                  <a:pt x="15561" y="4366"/>
                  <a:pt x="15512" y="4147"/>
                  <a:pt x="15439" y="3952"/>
                </a:cubicBezTo>
                <a:cubicBezTo>
                  <a:pt x="15341" y="3781"/>
                  <a:pt x="15292" y="3610"/>
                  <a:pt x="15244" y="3415"/>
                </a:cubicBezTo>
                <a:lnTo>
                  <a:pt x="15244" y="3415"/>
                </a:lnTo>
                <a:lnTo>
                  <a:pt x="15292" y="3464"/>
                </a:lnTo>
                <a:cubicBezTo>
                  <a:pt x="15268" y="3366"/>
                  <a:pt x="15244" y="3244"/>
                  <a:pt x="15195" y="3147"/>
                </a:cubicBezTo>
                <a:cubicBezTo>
                  <a:pt x="15170" y="3074"/>
                  <a:pt x="15146" y="3001"/>
                  <a:pt x="15122" y="2927"/>
                </a:cubicBezTo>
                <a:cubicBezTo>
                  <a:pt x="15073" y="2805"/>
                  <a:pt x="15049" y="2659"/>
                  <a:pt x="15000" y="2537"/>
                </a:cubicBezTo>
                <a:lnTo>
                  <a:pt x="15000" y="2537"/>
                </a:lnTo>
                <a:cubicBezTo>
                  <a:pt x="15028" y="2622"/>
                  <a:pt x="15040" y="2706"/>
                  <a:pt x="15026" y="2706"/>
                </a:cubicBezTo>
                <a:cubicBezTo>
                  <a:pt x="15016" y="2706"/>
                  <a:pt x="14992" y="2661"/>
                  <a:pt x="14951" y="2537"/>
                </a:cubicBezTo>
                <a:cubicBezTo>
                  <a:pt x="14780" y="1952"/>
                  <a:pt x="14658" y="1562"/>
                  <a:pt x="14561" y="1074"/>
                </a:cubicBezTo>
                <a:lnTo>
                  <a:pt x="14390" y="708"/>
                </a:lnTo>
                <a:cubicBezTo>
                  <a:pt x="14390" y="684"/>
                  <a:pt x="14390" y="659"/>
                  <a:pt x="14366" y="635"/>
                </a:cubicBezTo>
                <a:lnTo>
                  <a:pt x="13951" y="464"/>
                </a:lnTo>
                <a:lnTo>
                  <a:pt x="13658" y="342"/>
                </a:lnTo>
                <a:lnTo>
                  <a:pt x="13463" y="269"/>
                </a:lnTo>
                <a:lnTo>
                  <a:pt x="13366" y="220"/>
                </a:lnTo>
                <a:cubicBezTo>
                  <a:pt x="13292" y="196"/>
                  <a:pt x="13219" y="171"/>
                  <a:pt x="13122" y="147"/>
                </a:cubicBezTo>
                <a:lnTo>
                  <a:pt x="1261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7336300" y="247265"/>
            <a:ext cx="611780" cy="433409"/>
          </a:xfrm>
          <a:custGeom>
            <a:avLst/>
            <a:gdLst/>
            <a:ahLst/>
            <a:cxnLst/>
            <a:rect l="l" t="t" r="r" b="b"/>
            <a:pathLst>
              <a:path w="14220" h="10074" extrusionOk="0">
                <a:moveTo>
                  <a:pt x="7706" y="4422"/>
                </a:moveTo>
                <a:lnTo>
                  <a:pt x="7683" y="4512"/>
                </a:lnTo>
                <a:lnTo>
                  <a:pt x="7708" y="4439"/>
                </a:lnTo>
                <a:cubicBezTo>
                  <a:pt x="7708" y="4431"/>
                  <a:pt x="7707" y="4426"/>
                  <a:pt x="7706" y="4422"/>
                </a:cubicBezTo>
                <a:close/>
                <a:moveTo>
                  <a:pt x="1891" y="4477"/>
                </a:moveTo>
                <a:cubicBezTo>
                  <a:pt x="1895" y="4477"/>
                  <a:pt x="1899" y="4480"/>
                  <a:pt x="1903" y="4488"/>
                </a:cubicBezTo>
                <a:lnTo>
                  <a:pt x="1746" y="4711"/>
                </a:lnTo>
                <a:lnTo>
                  <a:pt x="1746" y="4711"/>
                </a:lnTo>
                <a:cubicBezTo>
                  <a:pt x="1839" y="4577"/>
                  <a:pt x="1870" y="4477"/>
                  <a:pt x="1891" y="4477"/>
                </a:cubicBezTo>
                <a:close/>
                <a:moveTo>
                  <a:pt x="14195" y="6854"/>
                </a:moveTo>
                <a:cubicBezTo>
                  <a:pt x="14194" y="6863"/>
                  <a:pt x="14194" y="6872"/>
                  <a:pt x="14193" y="6882"/>
                </a:cubicBezTo>
                <a:lnTo>
                  <a:pt x="14193" y="6882"/>
                </a:lnTo>
                <a:cubicBezTo>
                  <a:pt x="14194" y="6873"/>
                  <a:pt x="14195" y="6863"/>
                  <a:pt x="14195" y="6854"/>
                </a:cubicBezTo>
                <a:close/>
                <a:moveTo>
                  <a:pt x="10125" y="7143"/>
                </a:moveTo>
                <a:cubicBezTo>
                  <a:pt x="10124" y="7144"/>
                  <a:pt x="10123" y="7145"/>
                  <a:pt x="10122" y="7146"/>
                </a:cubicBezTo>
                <a:cubicBezTo>
                  <a:pt x="10123" y="7145"/>
                  <a:pt x="10124" y="7144"/>
                  <a:pt x="10125" y="7143"/>
                </a:cubicBezTo>
                <a:close/>
                <a:moveTo>
                  <a:pt x="4317" y="0"/>
                </a:moveTo>
                <a:cubicBezTo>
                  <a:pt x="4220" y="25"/>
                  <a:pt x="4122" y="49"/>
                  <a:pt x="4000" y="49"/>
                </a:cubicBezTo>
                <a:lnTo>
                  <a:pt x="3903" y="73"/>
                </a:lnTo>
                <a:lnTo>
                  <a:pt x="3708" y="98"/>
                </a:lnTo>
                <a:cubicBezTo>
                  <a:pt x="3561" y="98"/>
                  <a:pt x="3439" y="146"/>
                  <a:pt x="3269" y="146"/>
                </a:cubicBezTo>
                <a:lnTo>
                  <a:pt x="3171" y="268"/>
                </a:lnTo>
                <a:lnTo>
                  <a:pt x="3195" y="195"/>
                </a:lnTo>
                <a:lnTo>
                  <a:pt x="3195" y="195"/>
                </a:lnTo>
                <a:cubicBezTo>
                  <a:pt x="3025" y="415"/>
                  <a:pt x="2781" y="659"/>
                  <a:pt x="2537" y="903"/>
                </a:cubicBezTo>
                <a:lnTo>
                  <a:pt x="1976" y="1585"/>
                </a:lnTo>
                <a:lnTo>
                  <a:pt x="1732" y="1854"/>
                </a:lnTo>
                <a:lnTo>
                  <a:pt x="1488" y="2146"/>
                </a:lnTo>
                <a:lnTo>
                  <a:pt x="1049" y="2683"/>
                </a:lnTo>
                <a:cubicBezTo>
                  <a:pt x="805" y="2976"/>
                  <a:pt x="586" y="3293"/>
                  <a:pt x="391" y="3634"/>
                </a:cubicBezTo>
                <a:lnTo>
                  <a:pt x="195" y="3805"/>
                </a:lnTo>
                <a:lnTo>
                  <a:pt x="25" y="3976"/>
                </a:lnTo>
                <a:lnTo>
                  <a:pt x="0" y="4049"/>
                </a:lnTo>
                <a:cubicBezTo>
                  <a:pt x="122" y="4268"/>
                  <a:pt x="293" y="4488"/>
                  <a:pt x="488" y="4683"/>
                </a:cubicBezTo>
                <a:cubicBezTo>
                  <a:pt x="693" y="4857"/>
                  <a:pt x="939" y="4999"/>
                  <a:pt x="1193" y="4999"/>
                </a:cubicBezTo>
                <a:cubicBezTo>
                  <a:pt x="1332" y="4999"/>
                  <a:pt x="1472" y="4957"/>
                  <a:pt x="1610" y="4854"/>
                </a:cubicBezTo>
                <a:lnTo>
                  <a:pt x="1634" y="4878"/>
                </a:lnTo>
                <a:lnTo>
                  <a:pt x="1683" y="4805"/>
                </a:lnTo>
                <a:lnTo>
                  <a:pt x="1732" y="4732"/>
                </a:lnTo>
                <a:cubicBezTo>
                  <a:pt x="1785" y="4670"/>
                  <a:pt x="1809" y="4646"/>
                  <a:pt x="1817" y="4646"/>
                </a:cubicBezTo>
                <a:cubicBezTo>
                  <a:pt x="1832" y="4646"/>
                  <a:pt x="1796" y="4718"/>
                  <a:pt x="1781" y="4780"/>
                </a:cubicBezTo>
                <a:cubicBezTo>
                  <a:pt x="1830" y="4707"/>
                  <a:pt x="1878" y="4634"/>
                  <a:pt x="1927" y="4585"/>
                </a:cubicBezTo>
                <a:cubicBezTo>
                  <a:pt x="1927" y="4570"/>
                  <a:pt x="1925" y="4564"/>
                  <a:pt x="1921" y="4564"/>
                </a:cubicBezTo>
                <a:cubicBezTo>
                  <a:pt x="1912" y="4564"/>
                  <a:pt x="1895" y="4593"/>
                  <a:pt x="1878" y="4610"/>
                </a:cubicBezTo>
                <a:cubicBezTo>
                  <a:pt x="1927" y="4488"/>
                  <a:pt x="2000" y="4366"/>
                  <a:pt x="2073" y="4244"/>
                </a:cubicBezTo>
                <a:cubicBezTo>
                  <a:pt x="2138" y="4169"/>
                  <a:pt x="2160" y="4165"/>
                  <a:pt x="2178" y="4165"/>
                </a:cubicBezTo>
                <a:cubicBezTo>
                  <a:pt x="2181" y="4165"/>
                  <a:pt x="2184" y="4165"/>
                  <a:pt x="2186" y="4165"/>
                </a:cubicBezTo>
                <a:cubicBezTo>
                  <a:pt x="2208" y="4165"/>
                  <a:pt x="2232" y="4159"/>
                  <a:pt x="2317" y="4049"/>
                </a:cubicBezTo>
                <a:lnTo>
                  <a:pt x="2488" y="3805"/>
                </a:lnTo>
                <a:lnTo>
                  <a:pt x="2586" y="3683"/>
                </a:lnTo>
                <a:lnTo>
                  <a:pt x="2634" y="3610"/>
                </a:lnTo>
                <a:lnTo>
                  <a:pt x="2683" y="3585"/>
                </a:lnTo>
                <a:lnTo>
                  <a:pt x="2756" y="3561"/>
                </a:lnTo>
                <a:cubicBezTo>
                  <a:pt x="2781" y="3537"/>
                  <a:pt x="2781" y="3537"/>
                  <a:pt x="2805" y="3537"/>
                </a:cubicBezTo>
                <a:lnTo>
                  <a:pt x="2805" y="3561"/>
                </a:lnTo>
                <a:lnTo>
                  <a:pt x="2781" y="3585"/>
                </a:lnTo>
                <a:cubicBezTo>
                  <a:pt x="2789" y="3577"/>
                  <a:pt x="2792" y="3575"/>
                  <a:pt x="2793" y="3575"/>
                </a:cubicBezTo>
                <a:cubicBezTo>
                  <a:pt x="2794" y="3575"/>
                  <a:pt x="2789" y="3585"/>
                  <a:pt x="2805" y="3585"/>
                </a:cubicBezTo>
                <a:cubicBezTo>
                  <a:pt x="2805" y="3634"/>
                  <a:pt x="2756" y="3683"/>
                  <a:pt x="2756" y="3707"/>
                </a:cubicBezTo>
                <a:lnTo>
                  <a:pt x="2756" y="3707"/>
                </a:lnTo>
                <a:cubicBezTo>
                  <a:pt x="2756" y="3707"/>
                  <a:pt x="2756" y="3683"/>
                  <a:pt x="2781" y="3683"/>
                </a:cubicBezTo>
                <a:lnTo>
                  <a:pt x="2781" y="3707"/>
                </a:lnTo>
                <a:cubicBezTo>
                  <a:pt x="2756" y="3927"/>
                  <a:pt x="2756" y="4098"/>
                  <a:pt x="2756" y="4098"/>
                </a:cubicBezTo>
                <a:lnTo>
                  <a:pt x="2830" y="4146"/>
                </a:lnTo>
                <a:cubicBezTo>
                  <a:pt x="2781" y="5024"/>
                  <a:pt x="2732" y="4439"/>
                  <a:pt x="2708" y="5244"/>
                </a:cubicBezTo>
                <a:cubicBezTo>
                  <a:pt x="2732" y="5341"/>
                  <a:pt x="2732" y="5439"/>
                  <a:pt x="2732" y="5537"/>
                </a:cubicBezTo>
                <a:cubicBezTo>
                  <a:pt x="2732" y="5659"/>
                  <a:pt x="2732" y="5805"/>
                  <a:pt x="2708" y="5951"/>
                </a:cubicBezTo>
                <a:cubicBezTo>
                  <a:pt x="2805" y="6049"/>
                  <a:pt x="2927" y="6146"/>
                  <a:pt x="3000" y="6171"/>
                </a:cubicBezTo>
                <a:cubicBezTo>
                  <a:pt x="3000" y="6171"/>
                  <a:pt x="3098" y="6293"/>
                  <a:pt x="3073" y="6293"/>
                </a:cubicBezTo>
                <a:cubicBezTo>
                  <a:pt x="3147" y="6293"/>
                  <a:pt x="3220" y="6390"/>
                  <a:pt x="3317" y="6463"/>
                </a:cubicBezTo>
                <a:cubicBezTo>
                  <a:pt x="3342" y="6463"/>
                  <a:pt x="3317" y="6415"/>
                  <a:pt x="3293" y="6390"/>
                </a:cubicBezTo>
                <a:lnTo>
                  <a:pt x="3293" y="6390"/>
                </a:lnTo>
                <a:lnTo>
                  <a:pt x="3366" y="6463"/>
                </a:lnTo>
                <a:lnTo>
                  <a:pt x="3464" y="6537"/>
                </a:lnTo>
                <a:cubicBezTo>
                  <a:pt x="3511" y="6584"/>
                  <a:pt x="3528" y="6611"/>
                  <a:pt x="3514" y="6611"/>
                </a:cubicBezTo>
                <a:cubicBezTo>
                  <a:pt x="3506" y="6611"/>
                  <a:pt x="3490" y="6603"/>
                  <a:pt x="3464" y="6585"/>
                </a:cubicBezTo>
                <a:lnTo>
                  <a:pt x="3464" y="6585"/>
                </a:lnTo>
                <a:cubicBezTo>
                  <a:pt x="3537" y="6634"/>
                  <a:pt x="3634" y="6683"/>
                  <a:pt x="3756" y="6756"/>
                </a:cubicBezTo>
                <a:lnTo>
                  <a:pt x="4269" y="7122"/>
                </a:lnTo>
                <a:cubicBezTo>
                  <a:pt x="4488" y="7024"/>
                  <a:pt x="4732" y="6878"/>
                  <a:pt x="5000" y="6732"/>
                </a:cubicBezTo>
                <a:cubicBezTo>
                  <a:pt x="5293" y="6537"/>
                  <a:pt x="5586" y="6317"/>
                  <a:pt x="5854" y="6098"/>
                </a:cubicBezTo>
                <a:cubicBezTo>
                  <a:pt x="6000" y="5976"/>
                  <a:pt x="6171" y="5854"/>
                  <a:pt x="6293" y="5732"/>
                </a:cubicBezTo>
                <a:lnTo>
                  <a:pt x="6708" y="5341"/>
                </a:lnTo>
                <a:lnTo>
                  <a:pt x="7147" y="4951"/>
                </a:lnTo>
                <a:cubicBezTo>
                  <a:pt x="7268" y="4829"/>
                  <a:pt x="7390" y="4732"/>
                  <a:pt x="7512" y="4634"/>
                </a:cubicBezTo>
                <a:lnTo>
                  <a:pt x="7683" y="4488"/>
                </a:lnTo>
                <a:cubicBezTo>
                  <a:pt x="7683" y="4439"/>
                  <a:pt x="7683" y="4463"/>
                  <a:pt x="7659" y="4390"/>
                </a:cubicBezTo>
                <a:cubicBezTo>
                  <a:pt x="7647" y="4366"/>
                  <a:pt x="7653" y="4366"/>
                  <a:pt x="7662" y="4366"/>
                </a:cubicBezTo>
                <a:cubicBezTo>
                  <a:pt x="7671" y="4366"/>
                  <a:pt x="7683" y="4366"/>
                  <a:pt x="7683" y="4341"/>
                </a:cubicBezTo>
                <a:cubicBezTo>
                  <a:pt x="7683" y="4423"/>
                  <a:pt x="7700" y="4402"/>
                  <a:pt x="7706" y="4422"/>
                </a:cubicBezTo>
                <a:lnTo>
                  <a:pt x="7706" y="4422"/>
                </a:lnTo>
                <a:lnTo>
                  <a:pt x="7708" y="4415"/>
                </a:lnTo>
                <a:lnTo>
                  <a:pt x="7708" y="4463"/>
                </a:lnTo>
                <a:cubicBezTo>
                  <a:pt x="7732" y="4463"/>
                  <a:pt x="7732" y="4439"/>
                  <a:pt x="7756" y="4415"/>
                </a:cubicBezTo>
                <a:cubicBezTo>
                  <a:pt x="7781" y="4415"/>
                  <a:pt x="7756" y="4415"/>
                  <a:pt x="7756" y="4463"/>
                </a:cubicBezTo>
                <a:lnTo>
                  <a:pt x="7805" y="4463"/>
                </a:lnTo>
                <a:cubicBezTo>
                  <a:pt x="7800" y="4469"/>
                  <a:pt x="7799" y="4470"/>
                  <a:pt x="7801" y="4470"/>
                </a:cubicBezTo>
                <a:cubicBezTo>
                  <a:pt x="7807" y="4470"/>
                  <a:pt x="7835" y="4456"/>
                  <a:pt x="7858" y="4456"/>
                </a:cubicBezTo>
                <a:cubicBezTo>
                  <a:pt x="7866" y="4456"/>
                  <a:pt x="7873" y="4458"/>
                  <a:pt x="7878" y="4463"/>
                </a:cubicBezTo>
                <a:cubicBezTo>
                  <a:pt x="7878" y="4476"/>
                  <a:pt x="7872" y="4476"/>
                  <a:pt x="7869" y="4476"/>
                </a:cubicBezTo>
                <a:cubicBezTo>
                  <a:pt x="7866" y="4476"/>
                  <a:pt x="7866" y="4476"/>
                  <a:pt x="7878" y="4488"/>
                </a:cubicBezTo>
                <a:cubicBezTo>
                  <a:pt x="7878" y="4512"/>
                  <a:pt x="7878" y="4537"/>
                  <a:pt x="7878" y="4537"/>
                </a:cubicBezTo>
                <a:cubicBezTo>
                  <a:pt x="7878" y="4537"/>
                  <a:pt x="7878" y="4561"/>
                  <a:pt x="7878" y="4561"/>
                </a:cubicBezTo>
                <a:lnTo>
                  <a:pt x="7878" y="4707"/>
                </a:lnTo>
                <a:cubicBezTo>
                  <a:pt x="7878" y="4747"/>
                  <a:pt x="7878" y="4818"/>
                  <a:pt x="7904" y="4818"/>
                </a:cubicBezTo>
                <a:cubicBezTo>
                  <a:pt x="7910" y="4818"/>
                  <a:pt x="7918" y="4814"/>
                  <a:pt x="7927" y="4805"/>
                </a:cubicBezTo>
                <a:lnTo>
                  <a:pt x="7927" y="4805"/>
                </a:lnTo>
                <a:cubicBezTo>
                  <a:pt x="7890" y="4842"/>
                  <a:pt x="7838" y="5038"/>
                  <a:pt x="7816" y="5038"/>
                </a:cubicBezTo>
                <a:cubicBezTo>
                  <a:pt x="7809" y="5038"/>
                  <a:pt x="7805" y="5021"/>
                  <a:pt x="7805" y="4976"/>
                </a:cubicBezTo>
                <a:cubicBezTo>
                  <a:pt x="7781" y="5073"/>
                  <a:pt x="7781" y="5171"/>
                  <a:pt x="7756" y="5293"/>
                </a:cubicBezTo>
                <a:lnTo>
                  <a:pt x="7805" y="5146"/>
                </a:lnTo>
                <a:lnTo>
                  <a:pt x="7805" y="5146"/>
                </a:lnTo>
                <a:cubicBezTo>
                  <a:pt x="7732" y="5415"/>
                  <a:pt x="7708" y="5683"/>
                  <a:pt x="7683" y="5976"/>
                </a:cubicBezTo>
                <a:lnTo>
                  <a:pt x="7732" y="5829"/>
                </a:lnTo>
                <a:lnTo>
                  <a:pt x="7732" y="5829"/>
                </a:lnTo>
                <a:cubicBezTo>
                  <a:pt x="7732" y="6024"/>
                  <a:pt x="7683" y="6195"/>
                  <a:pt x="7586" y="6341"/>
                </a:cubicBezTo>
                <a:lnTo>
                  <a:pt x="7610" y="6098"/>
                </a:lnTo>
                <a:lnTo>
                  <a:pt x="7610" y="6098"/>
                </a:lnTo>
                <a:cubicBezTo>
                  <a:pt x="7537" y="6415"/>
                  <a:pt x="7488" y="6732"/>
                  <a:pt x="7464" y="7049"/>
                </a:cubicBezTo>
                <a:lnTo>
                  <a:pt x="7488" y="6951"/>
                </a:lnTo>
                <a:lnTo>
                  <a:pt x="7488" y="6951"/>
                </a:lnTo>
                <a:cubicBezTo>
                  <a:pt x="7488" y="7040"/>
                  <a:pt x="7470" y="7237"/>
                  <a:pt x="7445" y="7493"/>
                </a:cubicBezTo>
                <a:lnTo>
                  <a:pt x="7445" y="7493"/>
                </a:lnTo>
                <a:cubicBezTo>
                  <a:pt x="7435" y="7507"/>
                  <a:pt x="7425" y="7522"/>
                  <a:pt x="7415" y="7537"/>
                </a:cubicBezTo>
                <a:lnTo>
                  <a:pt x="7440" y="7546"/>
                </a:lnTo>
                <a:lnTo>
                  <a:pt x="7440" y="7546"/>
                </a:lnTo>
                <a:cubicBezTo>
                  <a:pt x="7425" y="7698"/>
                  <a:pt x="7408" y="7869"/>
                  <a:pt x="7390" y="8049"/>
                </a:cubicBezTo>
                <a:lnTo>
                  <a:pt x="9073" y="8683"/>
                </a:lnTo>
                <a:cubicBezTo>
                  <a:pt x="9488" y="8024"/>
                  <a:pt x="9976" y="7268"/>
                  <a:pt x="10098" y="7073"/>
                </a:cubicBezTo>
                <a:lnTo>
                  <a:pt x="10098" y="7073"/>
                </a:lnTo>
                <a:lnTo>
                  <a:pt x="9951" y="7171"/>
                </a:lnTo>
                <a:lnTo>
                  <a:pt x="9951" y="7171"/>
                </a:lnTo>
                <a:lnTo>
                  <a:pt x="10119" y="6907"/>
                </a:lnTo>
                <a:lnTo>
                  <a:pt x="10119" y="6907"/>
                </a:lnTo>
                <a:cubicBezTo>
                  <a:pt x="10103" y="6944"/>
                  <a:pt x="10142" y="7109"/>
                  <a:pt x="10125" y="7143"/>
                </a:cubicBezTo>
                <a:lnTo>
                  <a:pt x="10125" y="7143"/>
                </a:lnTo>
                <a:cubicBezTo>
                  <a:pt x="10417" y="6730"/>
                  <a:pt x="10757" y="6365"/>
                  <a:pt x="11098" y="6000"/>
                </a:cubicBezTo>
                <a:cubicBezTo>
                  <a:pt x="11220" y="5878"/>
                  <a:pt x="11342" y="5756"/>
                  <a:pt x="11464" y="5659"/>
                </a:cubicBezTo>
                <a:lnTo>
                  <a:pt x="11659" y="5488"/>
                </a:lnTo>
                <a:cubicBezTo>
                  <a:pt x="11707" y="5463"/>
                  <a:pt x="11732" y="5439"/>
                  <a:pt x="11781" y="5415"/>
                </a:cubicBezTo>
                <a:lnTo>
                  <a:pt x="11829" y="5366"/>
                </a:lnTo>
                <a:cubicBezTo>
                  <a:pt x="11903" y="5293"/>
                  <a:pt x="12000" y="5244"/>
                  <a:pt x="12098" y="5195"/>
                </a:cubicBezTo>
                <a:cubicBezTo>
                  <a:pt x="12122" y="5195"/>
                  <a:pt x="12171" y="5171"/>
                  <a:pt x="12195" y="5171"/>
                </a:cubicBezTo>
                <a:lnTo>
                  <a:pt x="12268" y="5171"/>
                </a:lnTo>
                <a:lnTo>
                  <a:pt x="12268" y="5293"/>
                </a:lnTo>
                <a:cubicBezTo>
                  <a:pt x="12244" y="5415"/>
                  <a:pt x="12195" y="5415"/>
                  <a:pt x="12195" y="5415"/>
                </a:cubicBezTo>
                <a:cubicBezTo>
                  <a:pt x="12195" y="5427"/>
                  <a:pt x="12201" y="5433"/>
                  <a:pt x="12207" y="5433"/>
                </a:cubicBezTo>
                <a:cubicBezTo>
                  <a:pt x="12214" y="5433"/>
                  <a:pt x="12220" y="5427"/>
                  <a:pt x="12220" y="5415"/>
                </a:cubicBezTo>
                <a:cubicBezTo>
                  <a:pt x="12244" y="5415"/>
                  <a:pt x="12244" y="5415"/>
                  <a:pt x="12244" y="5439"/>
                </a:cubicBezTo>
                <a:cubicBezTo>
                  <a:pt x="12244" y="5488"/>
                  <a:pt x="12195" y="5488"/>
                  <a:pt x="12195" y="5488"/>
                </a:cubicBezTo>
                <a:cubicBezTo>
                  <a:pt x="12195" y="5488"/>
                  <a:pt x="12195" y="5519"/>
                  <a:pt x="12208" y="5519"/>
                </a:cubicBezTo>
                <a:cubicBezTo>
                  <a:pt x="12211" y="5519"/>
                  <a:pt x="12215" y="5517"/>
                  <a:pt x="12220" y="5512"/>
                </a:cubicBezTo>
                <a:cubicBezTo>
                  <a:pt x="12244" y="5512"/>
                  <a:pt x="12293" y="5439"/>
                  <a:pt x="12342" y="5390"/>
                </a:cubicBezTo>
                <a:lnTo>
                  <a:pt x="12342" y="5512"/>
                </a:lnTo>
                <a:lnTo>
                  <a:pt x="12293" y="5512"/>
                </a:lnTo>
                <a:cubicBezTo>
                  <a:pt x="12293" y="5512"/>
                  <a:pt x="12317" y="5512"/>
                  <a:pt x="12366" y="5537"/>
                </a:cubicBezTo>
                <a:cubicBezTo>
                  <a:pt x="12366" y="5561"/>
                  <a:pt x="12390" y="5561"/>
                  <a:pt x="12390" y="5585"/>
                </a:cubicBezTo>
                <a:cubicBezTo>
                  <a:pt x="12390" y="5610"/>
                  <a:pt x="12390" y="5610"/>
                  <a:pt x="12390" y="5634"/>
                </a:cubicBezTo>
                <a:lnTo>
                  <a:pt x="12390" y="5707"/>
                </a:lnTo>
                <a:cubicBezTo>
                  <a:pt x="12390" y="5976"/>
                  <a:pt x="12390" y="6268"/>
                  <a:pt x="12366" y="6561"/>
                </a:cubicBezTo>
                <a:cubicBezTo>
                  <a:pt x="12366" y="6707"/>
                  <a:pt x="12342" y="6854"/>
                  <a:pt x="12342" y="7000"/>
                </a:cubicBezTo>
                <a:lnTo>
                  <a:pt x="12293" y="7439"/>
                </a:lnTo>
                <a:cubicBezTo>
                  <a:pt x="12268" y="7439"/>
                  <a:pt x="12244" y="7293"/>
                  <a:pt x="12244" y="7171"/>
                </a:cubicBezTo>
                <a:cubicBezTo>
                  <a:pt x="12244" y="7268"/>
                  <a:pt x="12244" y="7341"/>
                  <a:pt x="12220" y="7439"/>
                </a:cubicBezTo>
                <a:cubicBezTo>
                  <a:pt x="12227" y="7415"/>
                  <a:pt x="12233" y="7406"/>
                  <a:pt x="12236" y="7406"/>
                </a:cubicBezTo>
                <a:cubicBezTo>
                  <a:pt x="12252" y="7406"/>
                  <a:pt x="12231" y="7601"/>
                  <a:pt x="12238" y="7601"/>
                </a:cubicBezTo>
                <a:cubicBezTo>
                  <a:pt x="12239" y="7601"/>
                  <a:pt x="12241" y="7596"/>
                  <a:pt x="12244" y="7585"/>
                </a:cubicBezTo>
                <a:lnTo>
                  <a:pt x="12244" y="7585"/>
                </a:lnTo>
                <a:cubicBezTo>
                  <a:pt x="12317" y="8000"/>
                  <a:pt x="12171" y="8561"/>
                  <a:pt x="12220" y="8951"/>
                </a:cubicBezTo>
                <a:lnTo>
                  <a:pt x="13073" y="9415"/>
                </a:lnTo>
                <a:cubicBezTo>
                  <a:pt x="13342" y="9585"/>
                  <a:pt x="13634" y="9707"/>
                  <a:pt x="13927" y="9829"/>
                </a:cubicBezTo>
                <a:cubicBezTo>
                  <a:pt x="13927" y="9902"/>
                  <a:pt x="13927" y="10000"/>
                  <a:pt x="13902" y="10073"/>
                </a:cubicBezTo>
                <a:cubicBezTo>
                  <a:pt x="13951" y="9951"/>
                  <a:pt x="13951" y="9829"/>
                  <a:pt x="13951" y="9732"/>
                </a:cubicBezTo>
                <a:lnTo>
                  <a:pt x="13878" y="9707"/>
                </a:lnTo>
                <a:cubicBezTo>
                  <a:pt x="13878" y="9439"/>
                  <a:pt x="13927" y="9634"/>
                  <a:pt x="13927" y="9390"/>
                </a:cubicBezTo>
                <a:cubicBezTo>
                  <a:pt x="13976" y="9390"/>
                  <a:pt x="13976" y="9610"/>
                  <a:pt x="13976" y="9829"/>
                </a:cubicBezTo>
                <a:cubicBezTo>
                  <a:pt x="14000" y="9683"/>
                  <a:pt x="14000" y="9512"/>
                  <a:pt x="13976" y="9366"/>
                </a:cubicBezTo>
                <a:cubicBezTo>
                  <a:pt x="13985" y="9299"/>
                  <a:pt x="13995" y="9288"/>
                  <a:pt x="14006" y="9288"/>
                </a:cubicBezTo>
                <a:cubicBezTo>
                  <a:pt x="14011" y="9288"/>
                  <a:pt x="14016" y="9290"/>
                  <a:pt x="14022" y="9290"/>
                </a:cubicBezTo>
                <a:cubicBezTo>
                  <a:pt x="14036" y="9290"/>
                  <a:pt x="14052" y="9278"/>
                  <a:pt x="14073" y="9195"/>
                </a:cubicBezTo>
                <a:cubicBezTo>
                  <a:pt x="14049" y="9000"/>
                  <a:pt x="14049" y="8829"/>
                  <a:pt x="14073" y="8634"/>
                </a:cubicBezTo>
                <a:cubicBezTo>
                  <a:pt x="14146" y="8195"/>
                  <a:pt x="14049" y="7951"/>
                  <a:pt x="14122" y="7537"/>
                </a:cubicBezTo>
                <a:lnTo>
                  <a:pt x="14122" y="7537"/>
                </a:lnTo>
                <a:lnTo>
                  <a:pt x="14122" y="7585"/>
                </a:lnTo>
                <a:cubicBezTo>
                  <a:pt x="14169" y="7444"/>
                  <a:pt x="14171" y="7165"/>
                  <a:pt x="14193" y="6882"/>
                </a:cubicBezTo>
                <a:lnTo>
                  <a:pt x="14193" y="6882"/>
                </a:lnTo>
                <a:cubicBezTo>
                  <a:pt x="14188" y="6910"/>
                  <a:pt x="14177" y="6934"/>
                  <a:pt x="14167" y="6934"/>
                </a:cubicBezTo>
                <a:cubicBezTo>
                  <a:pt x="14156" y="6934"/>
                  <a:pt x="14146" y="6906"/>
                  <a:pt x="14146" y="6829"/>
                </a:cubicBezTo>
                <a:cubicBezTo>
                  <a:pt x="14195" y="6537"/>
                  <a:pt x="14171" y="6293"/>
                  <a:pt x="14220" y="6073"/>
                </a:cubicBezTo>
                <a:lnTo>
                  <a:pt x="14171" y="5829"/>
                </a:lnTo>
                <a:lnTo>
                  <a:pt x="14171" y="5561"/>
                </a:lnTo>
                <a:cubicBezTo>
                  <a:pt x="14171" y="5366"/>
                  <a:pt x="14171" y="5195"/>
                  <a:pt x="14146" y="5024"/>
                </a:cubicBezTo>
                <a:cubicBezTo>
                  <a:pt x="14098" y="4634"/>
                  <a:pt x="14049" y="4171"/>
                  <a:pt x="13976" y="3659"/>
                </a:cubicBezTo>
                <a:lnTo>
                  <a:pt x="13317" y="3244"/>
                </a:lnTo>
                <a:cubicBezTo>
                  <a:pt x="13220" y="3171"/>
                  <a:pt x="13098" y="3122"/>
                  <a:pt x="12976" y="3049"/>
                </a:cubicBezTo>
                <a:lnTo>
                  <a:pt x="12537" y="2829"/>
                </a:lnTo>
                <a:cubicBezTo>
                  <a:pt x="12244" y="2927"/>
                  <a:pt x="11976" y="3073"/>
                  <a:pt x="11683" y="3195"/>
                </a:cubicBezTo>
                <a:cubicBezTo>
                  <a:pt x="11537" y="3268"/>
                  <a:pt x="11390" y="3341"/>
                  <a:pt x="11268" y="3439"/>
                </a:cubicBezTo>
                <a:lnTo>
                  <a:pt x="11049" y="3561"/>
                </a:lnTo>
                <a:cubicBezTo>
                  <a:pt x="10976" y="3585"/>
                  <a:pt x="10903" y="3659"/>
                  <a:pt x="10829" y="3683"/>
                </a:cubicBezTo>
                <a:lnTo>
                  <a:pt x="10610" y="3829"/>
                </a:lnTo>
                <a:lnTo>
                  <a:pt x="10488" y="3951"/>
                </a:lnTo>
                <a:lnTo>
                  <a:pt x="10244" y="4122"/>
                </a:lnTo>
                <a:cubicBezTo>
                  <a:pt x="10098" y="4268"/>
                  <a:pt x="9951" y="4390"/>
                  <a:pt x="9829" y="4512"/>
                </a:cubicBezTo>
                <a:cubicBezTo>
                  <a:pt x="9812" y="4530"/>
                  <a:pt x="9794" y="4548"/>
                  <a:pt x="9776" y="4565"/>
                </a:cubicBezTo>
                <a:lnTo>
                  <a:pt x="9776" y="4565"/>
                </a:lnTo>
                <a:cubicBezTo>
                  <a:pt x="9804" y="4117"/>
                  <a:pt x="9797" y="3672"/>
                  <a:pt x="9756" y="3244"/>
                </a:cubicBezTo>
                <a:cubicBezTo>
                  <a:pt x="9781" y="3122"/>
                  <a:pt x="9781" y="3000"/>
                  <a:pt x="9756" y="2878"/>
                </a:cubicBezTo>
                <a:cubicBezTo>
                  <a:pt x="9756" y="2756"/>
                  <a:pt x="9732" y="2634"/>
                  <a:pt x="9707" y="2512"/>
                </a:cubicBezTo>
                <a:lnTo>
                  <a:pt x="9317" y="2171"/>
                </a:lnTo>
                <a:lnTo>
                  <a:pt x="9317" y="2171"/>
                </a:lnTo>
                <a:cubicBezTo>
                  <a:pt x="9366" y="2244"/>
                  <a:pt x="9390" y="2268"/>
                  <a:pt x="9366" y="2268"/>
                </a:cubicBezTo>
                <a:cubicBezTo>
                  <a:pt x="9342" y="2268"/>
                  <a:pt x="9317" y="2244"/>
                  <a:pt x="9268" y="2220"/>
                </a:cubicBezTo>
                <a:lnTo>
                  <a:pt x="9098" y="2049"/>
                </a:lnTo>
                <a:cubicBezTo>
                  <a:pt x="8927" y="1976"/>
                  <a:pt x="8927" y="2000"/>
                  <a:pt x="8903" y="1976"/>
                </a:cubicBezTo>
                <a:cubicBezTo>
                  <a:pt x="8878" y="1976"/>
                  <a:pt x="8854" y="1976"/>
                  <a:pt x="8805" y="1951"/>
                </a:cubicBezTo>
                <a:lnTo>
                  <a:pt x="8683" y="1927"/>
                </a:lnTo>
                <a:lnTo>
                  <a:pt x="8464" y="1829"/>
                </a:lnTo>
                <a:lnTo>
                  <a:pt x="8366" y="1805"/>
                </a:lnTo>
                <a:cubicBezTo>
                  <a:pt x="8220" y="1854"/>
                  <a:pt x="8049" y="1927"/>
                  <a:pt x="7829" y="2000"/>
                </a:cubicBezTo>
                <a:lnTo>
                  <a:pt x="7683" y="2073"/>
                </a:lnTo>
                <a:lnTo>
                  <a:pt x="7488" y="2171"/>
                </a:lnTo>
                <a:lnTo>
                  <a:pt x="7122" y="2366"/>
                </a:lnTo>
                <a:cubicBezTo>
                  <a:pt x="6878" y="2537"/>
                  <a:pt x="6586" y="2707"/>
                  <a:pt x="6342" y="2927"/>
                </a:cubicBezTo>
                <a:cubicBezTo>
                  <a:pt x="6171" y="3073"/>
                  <a:pt x="6000" y="3220"/>
                  <a:pt x="5829" y="3366"/>
                </a:cubicBezTo>
                <a:lnTo>
                  <a:pt x="5342" y="3805"/>
                </a:lnTo>
                <a:cubicBezTo>
                  <a:pt x="5220" y="3902"/>
                  <a:pt x="5244" y="3902"/>
                  <a:pt x="5195" y="3927"/>
                </a:cubicBezTo>
                <a:lnTo>
                  <a:pt x="5147" y="3976"/>
                </a:lnTo>
                <a:cubicBezTo>
                  <a:pt x="5073" y="4049"/>
                  <a:pt x="5000" y="4098"/>
                  <a:pt x="4927" y="4122"/>
                </a:cubicBezTo>
                <a:cubicBezTo>
                  <a:pt x="4903" y="4146"/>
                  <a:pt x="4854" y="4171"/>
                  <a:pt x="4805" y="4171"/>
                </a:cubicBezTo>
                <a:lnTo>
                  <a:pt x="4781" y="4195"/>
                </a:lnTo>
                <a:cubicBezTo>
                  <a:pt x="4781" y="4171"/>
                  <a:pt x="4781" y="4146"/>
                  <a:pt x="4781" y="4122"/>
                </a:cubicBezTo>
                <a:cubicBezTo>
                  <a:pt x="4781" y="4098"/>
                  <a:pt x="4781" y="4049"/>
                  <a:pt x="4781" y="4000"/>
                </a:cubicBezTo>
                <a:lnTo>
                  <a:pt x="4781" y="3976"/>
                </a:lnTo>
                <a:cubicBezTo>
                  <a:pt x="4781" y="3951"/>
                  <a:pt x="4781" y="3927"/>
                  <a:pt x="4781" y="3902"/>
                </a:cubicBezTo>
                <a:lnTo>
                  <a:pt x="4781" y="3756"/>
                </a:lnTo>
                <a:cubicBezTo>
                  <a:pt x="4781" y="3512"/>
                  <a:pt x="4830" y="3293"/>
                  <a:pt x="4830" y="3049"/>
                </a:cubicBezTo>
                <a:cubicBezTo>
                  <a:pt x="4854" y="2805"/>
                  <a:pt x="4878" y="2537"/>
                  <a:pt x="4903" y="2293"/>
                </a:cubicBezTo>
                <a:cubicBezTo>
                  <a:pt x="4951" y="1781"/>
                  <a:pt x="4976" y="1293"/>
                  <a:pt x="5025" y="829"/>
                </a:cubicBezTo>
                <a:lnTo>
                  <a:pt x="4781" y="610"/>
                </a:lnTo>
                <a:lnTo>
                  <a:pt x="4756" y="585"/>
                </a:lnTo>
                <a:lnTo>
                  <a:pt x="4756" y="561"/>
                </a:lnTo>
                <a:lnTo>
                  <a:pt x="4732" y="537"/>
                </a:lnTo>
                <a:lnTo>
                  <a:pt x="4683" y="464"/>
                </a:lnTo>
                <a:lnTo>
                  <a:pt x="4561" y="342"/>
                </a:lnTo>
                <a:lnTo>
                  <a:pt x="4561" y="342"/>
                </a:lnTo>
                <a:cubicBezTo>
                  <a:pt x="4391" y="195"/>
                  <a:pt x="4439" y="146"/>
                  <a:pt x="4342" y="49"/>
                </a:cubicBezTo>
                <a:lnTo>
                  <a:pt x="431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8070898" y="-264450"/>
            <a:ext cx="706214" cy="477464"/>
          </a:xfrm>
          <a:custGeom>
            <a:avLst/>
            <a:gdLst/>
            <a:ahLst/>
            <a:cxnLst/>
            <a:rect l="l" t="t" r="r" b="b"/>
            <a:pathLst>
              <a:path w="16415" h="11098" extrusionOk="0">
                <a:moveTo>
                  <a:pt x="14537" y="2268"/>
                </a:moveTo>
                <a:cubicBezTo>
                  <a:pt x="14546" y="2287"/>
                  <a:pt x="14555" y="2306"/>
                  <a:pt x="14564" y="2325"/>
                </a:cubicBezTo>
                <a:lnTo>
                  <a:pt x="14564" y="2325"/>
                </a:lnTo>
                <a:cubicBezTo>
                  <a:pt x="14559" y="2307"/>
                  <a:pt x="14549" y="2287"/>
                  <a:pt x="14537" y="2268"/>
                </a:cubicBezTo>
                <a:close/>
                <a:moveTo>
                  <a:pt x="11890" y="6000"/>
                </a:moveTo>
                <a:lnTo>
                  <a:pt x="11890" y="6000"/>
                </a:lnTo>
                <a:cubicBezTo>
                  <a:pt x="11886" y="6017"/>
                  <a:pt x="11882" y="6034"/>
                  <a:pt x="11878" y="6049"/>
                </a:cubicBezTo>
                <a:cubicBezTo>
                  <a:pt x="11887" y="6040"/>
                  <a:pt x="11891" y="6022"/>
                  <a:pt x="11890" y="6000"/>
                </a:cubicBezTo>
                <a:close/>
                <a:moveTo>
                  <a:pt x="6388" y="9388"/>
                </a:moveTo>
                <a:lnTo>
                  <a:pt x="6388" y="9388"/>
                </a:lnTo>
                <a:cubicBezTo>
                  <a:pt x="6383" y="9395"/>
                  <a:pt x="6380" y="9400"/>
                  <a:pt x="6381" y="9400"/>
                </a:cubicBezTo>
                <a:cubicBezTo>
                  <a:pt x="6381" y="9400"/>
                  <a:pt x="6384" y="9397"/>
                  <a:pt x="6391" y="9390"/>
                </a:cubicBezTo>
                <a:cubicBezTo>
                  <a:pt x="6391" y="9390"/>
                  <a:pt x="6390" y="9389"/>
                  <a:pt x="6388" y="9388"/>
                </a:cubicBezTo>
                <a:close/>
                <a:moveTo>
                  <a:pt x="13000" y="0"/>
                </a:moveTo>
                <a:lnTo>
                  <a:pt x="12171" y="49"/>
                </a:lnTo>
                <a:cubicBezTo>
                  <a:pt x="12074" y="49"/>
                  <a:pt x="12000" y="73"/>
                  <a:pt x="11903" y="73"/>
                </a:cubicBezTo>
                <a:lnTo>
                  <a:pt x="11659" y="146"/>
                </a:lnTo>
                <a:lnTo>
                  <a:pt x="11391" y="220"/>
                </a:lnTo>
                <a:lnTo>
                  <a:pt x="11000" y="293"/>
                </a:lnTo>
                <a:cubicBezTo>
                  <a:pt x="10952" y="439"/>
                  <a:pt x="10903" y="610"/>
                  <a:pt x="10878" y="756"/>
                </a:cubicBezTo>
                <a:cubicBezTo>
                  <a:pt x="10830" y="902"/>
                  <a:pt x="10781" y="1073"/>
                  <a:pt x="10757" y="1219"/>
                </a:cubicBezTo>
                <a:cubicBezTo>
                  <a:pt x="10708" y="1561"/>
                  <a:pt x="10635" y="1878"/>
                  <a:pt x="10586" y="2219"/>
                </a:cubicBezTo>
                <a:cubicBezTo>
                  <a:pt x="10561" y="2366"/>
                  <a:pt x="10513" y="2537"/>
                  <a:pt x="10488" y="2707"/>
                </a:cubicBezTo>
                <a:cubicBezTo>
                  <a:pt x="10464" y="2854"/>
                  <a:pt x="10439" y="3024"/>
                  <a:pt x="10439" y="3195"/>
                </a:cubicBezTo>
                <a:cubicBezTo>
                  <a:pt x="10415" y="3341"/>
                  <a:pt x="10391" y="3561"/>
                  <a:pt x="10366" y="3732"/>
                </a:cubicBezTo>
                <a:cubicBezTo>
                  <a:pt x="10318" y="4024"/>
                  <a:pt x="10293" y="4341"/>
                  <a:pt x="10269" y="4585"/>
                </a:cubicBezTo>
                <a:cubicBezTo>
                  <a:pt x="10269" y="4707"/>
                  <a:pt x="10220" y="4829"/>
                  <a:pt x="10220" y="4927"/>
                </a:cubicBezTo>
                <a:cubicBezTo>
                  <a:pt x="10220" y="4975"/>
                  <a:pt x="10220" y="5000"/>
                  <a:pt x="10196" y="5049"/>
                </a:cubicBezTo>
                <a:cubicBezTo>
                  <a:pt x="10196" y="5097"/>
                  <a:pt x="10171" y="5146"/>
                  <a:pt x="10171" y="5195"/>
                </a:cubicBezTo>
                <a:cubicBezTo>
                  <a:pt x="10171" y="5244"/>
                  <a:pt x="10147" y="5293"/>
                  <a:pt x="10147" y="5317"/>
                </a:cubicBezTo>
                <a:cubicBezTo>
                  <a:pt x="10122" y="5293"/>
                  <a:pt x="10074" y="5268"/>
                  <a:pt x="10049" y="5244"/>
                </a:cubicBezTo>
                <a:lnTo>
                  <a:pt x="9927" y="5146"/>
                </a:lnTo>
                <a:lnTo>
                  <a:pt x="9171" y="4366"/>
                </a:lnTo>
                <a:cubicBezTo>
                  <a:pt x="8927" y="4097"/>
                  <a:pt x="8683" y="3854"/>
                  <a:pt x="8440" y="3634"/>
                </a:cubicBezTo>
                <a:lnTo>
                  <a:pt x="8074" y="3268"/>
                </a:lnTo>
                <a:cubicBezTo>
                  <a:pt x="7879" y="3097"/>
                  <a:pt x="7683" y="2902"/>
                  <a:pt x="7513" y="2780"/>
                </a:cubicBezTo>
                <a:cubicBezTo>
                  <a:pt x="7269" y="2537"/>
                  <a:pt x="6952" y="2268"/>
                  <a:pt x="6635" y="2024"/>
                </a:cubicBezTo>
                <a:cubicBezTo>
                  <a:pt x="6562" y="2024"/>
                  <a:pt x="6513" y="2024"/>
                  <a:pt x="6464" y="2049"/>
                </a:cubicBezTo>
                <a:lnTo>
                  <a:pt x="6318" y="2049"/>
                </a:lnTo>
                <a:cubicBezTo>
                  <a:pt x="6488" y="2049"/>
                  <a:pt x="6440" y="2098"/>
                  <a:pt x="6318" y="2122"/>
                </a:cubicBezTo>
                <a:cubicBezTo>
                  <a:pt x="5708" y="2195"/>
                  <a:pt x="5927" y="2171"/>
                  <a:pt x="5805" y="2195"/>
                </a:cubicBezTo>
                <a:cubicBezTo>
                  <a:pt x="5805" y="2195"/>
                  <a:pt x="5757" y="2219"/>
                  <a:pt x="5708" y="2268"/>
                </a:cubicBezTo>
                <a:lnTo>
                  <a:pt x="5488" y="2390"/>
                </a:lnTo>
                <a:cubicBezTo>
                  <a:pt x="5366" y="2439"/>
                  <a:pt x="5269" y="2512"/>
                  <a:pt x="5074" y="2610"/>
                </a:cubicBezTo>
                <a:cubicBezTo>
                  <a:pt x="5025" y="2805"/>
                  <a:pt x="4952" y="2976"/>
                  <a:pt x="4903" y="3219"/>
                </a:cubicBezTo>
                <a:cubicBezTo>
                  <a:pt x="4879" y="3341"/>
                  <a:pt x="4830" y="3463"/>
                  <a:pt x="4805" y="3585"/>
                </a:cubicBezTo>
                <a:cubicBezTo>
                  <a:pt x="4757" y="3707"/>
                  <a:pt x="4732" y="3829"/>
                  <a:pt x="4708" y="3976"/>
                </a:cubicBezTo>
                <a:cubicBezTo>
                  <a:pt x="4683" y="4097"/>
                  <a:pt x="4659" y="4244"/>
                  <a:pt x="4635" y="4390"/>
                </a:cubicBezTo>
                <a:cubicBezTo>
                  <a:pt x="4635" y="4463"/>
                  <a:pt x="4610" y="4536"/>
                  <a:pt x="4610" y="4610"/>
                </a:cubicBezTo>
                <a:cubicBezTo>
                  <a:pt x="4610" y="4658"/>
                  <a:pt x="4610" y="4707"/>
                  <a:pt x="4586" y="4756"/>
                </a:cubicBezTo>
                <a:cubicBezTo>
                  <a:pt x="4562" y="4951"/>
                  <a:pt x="4562" y="5146"/>
                  <a:pt x="4537" y="5341"/>
                </a:cubicBezTo>
                <a:cubicBezTo>
                  <a:pt x="4513" y="5732"/>
                  <a:pt x="4513" y="6146"/>
                  <a:pt x="4537" y="6536"/>
                </a:cubicBezTo>
                <a:lnTo>
                  <a:pt x="4537" y="6683"/>
                </a:lnTo>
                <a:lnTo>
                  <a:pt x="4537" y="6805"/>
                </a:lnTo>
                <a:cubicBezTo>
                  <a:pt x="4537" y="6829"/>
                  <a:pt x="4537" y="6878"/>
                  <a:pt x="4537" y="6902"/>
                </a:cubicBezTo>
                <a:cubicBezTo>
                  <a:pt x="4562" y="6975"/>
                  <a:pt x="4562" y="7049"/>
                  <a:pt x="4586" y="7122"/>
                </a:cubicBezTo>
                <a:lnTo>
                  <a:pt x="4635" y="7195"/>
                </a:lnTo>
                <a:lnTo>
                  <a:pt x="4659" y="7219"/>
                </a:lnTo>
                <a:cubicBezTo>
                  <a:pt x="4647" y="7232"/>
                  <a:pt x="4635" y="7238"/>
                  <a:pt x="4623" y="7238"/>
                </a:cubicBezTo>
                <a:cubicBezTo>
                  <a:pt x="4610" y="7238"/>
                  <a:pt x="4598" y="7232"/>
                  <a:pt x="4586" y="7219"/>
                </a:cubicBezTo>
                <a:cubicBezTo>
                  <a:pt x="4537" y="7219"/>
                  <a:pt x="4488" y="7195"/>
                  <a:pt x="4440" y="7171"/>
                </a:cubicBezTo>
                <a:lnTo>
                  <a:pt x="4415" y="7171"/>
                </a:lnTo>
                <a:lnTo>
                  <a:pt x="4415" y="7146"/>
                </a:lnTo>
                <a:cubicBezTo>
                  <a:pt x="4366" y="7146"/>
                  <a:pt x="4318" y="7097"/>
                  <a:pt x="4269" y="7073"/>
                </a:cubicBezTo>
                <a:cubicBezTo>
                  <a:pt x="4244" y="7049"/>
                  <a:pt x="4196" y="7024"/>
                  <a:pt x="4171" y="7000"/>
                </a:cubicBezTo>
                <a:lnTo>
                  <a:pt x="4098" y="6951"/>
                </a:lnTo>
                <a:lnTo>
                  <a:pt x="4049" y="6902"/>
                </a:lnTo>
                <a:lnTo>
                  <a:pt x="3927" y="6805"/>
                </a:lnTo>
                <a:cubicBezTo>
                  <a:pt x="3757" y="6683"/>
                  <a:pt x="3610" y="6536"/>
                  <a:pt x="3440" y="6414"/>
                </a:cubicBezTo>
                <a:lnTo>
                  <a:pt x="2684" y="5805"/>
                </a:lnTo>
                <a:lnTo>
                  <a:pt x="2025" y="5244"/>
                </a:lnTo>
                <a:cubicBezTo>
                  <a:pt x="1830" y="5097"/>
                  <a:pt x="1684" y="5000"/>
                  <a:pt x="1586" y="4902"/>
                </a:cubicBezTo>
                <a:lnTo>
                  <a:pt x="1586" y="4902"/>
                </a:lnTo>
                <a:lnTo>
                  <a:pt x="1684" y="5000"/>
                </a:lnTo>
                <a:lnTo>
                  <a:pt x="1684" y="5000"/>
                </a:lnTo>
                <a:lnTo>
                  <a:pt x="1586" y="4927"/>
                </a:lnTo>
                <a:cubicBezTo>
                  <a:pt x="1366" y="5000"/>
                  <a:pt x="1147" y="5000"/>
                  <a:pt x="927" y="5000"/>
                </a:cubicBezTo>
                <a:cubicBezTo>
                  <a:pt x="976" y="5049"/>
                  <a:pt x="806" y="5097"/>
                  <a:pt x="659" y="5097"/>
                </a:cubicBezTo>
                <a:lnTo>
                  <a:pt x="635" y="5097"/>
                </a:lnTo>
                <a:lnTo>
                  <a:pt x="586" y="5122"/>
                </a:lnTo>
                <a:cubicBezTo>
                  <a:pt x="537" y="5195"/>
                  <a:pt x="464" y="5268"/>
                  <a:pt x="367" y="5390"/>
                </a:cubicBezTo>
                <a:lnTo>
                  <a:pt x="318" y="5463"/>
                </a:lnTo>
                <a:cubicBezTo>
                  <a:pt x="269" y="5512"/>
                  <a:pt x="245" y="5536"/>
                  <a:pt x="220" y="5585"/>
                </a:cubicBezTo>
                <a:lnTo>
                  <a:pt x="49" y="5780"/>
                </a:lnTo>
                <a:lnTo>
                  <a:pt x="49" y="6073"/>
                </a:lnTo>
                <a:lnTo>
                  <a:pt x="1" y="6024"/>
                </a:lnTo>
                <a:lnTo>
                  <a:pt x="1" y="6024"/>
                </a:lnTo>
                <a:cubicBezTo>
                  <a:pt x="25" y="6317"/>
                  <a:pt x="74" y="6707"/>
                  <a:pt x="74" y="7073"/>
                </a:cubicBezTo>
                <a:cubicBezTo>
                  <a:pt x="74" y="7244"/>
                  <a:pt x="98" y="7414"/>
                  <a:pt x="123" y="7610"/>
                </a:cubicBezTo>
                <a:cubicBezTo>
                  <a:pt x="147" y="7756"/>
                  <a:pt x="171" y="7902"/>
                  <a:pt x="196" y="8000"/>
                </a:cubicBezTo>
                <a:cubicBezTo>
                  <a:pt x="196" y="8122"/>
                  <a:pt x="220" y="8244"/>
                  <a:pt x="245" y="8390"/>
                </a:cubicBezTo>
                <a:cubicBezTo>
                  <a:pt x="245" y="8439"/>
                  <a:pt x="245" y="8488"/>
                  <a:pt x="269" y="8536"/>
                </a:cubicBezTo>
                <a:cubicBezTo>
                  <a:pt x="269" y="8585"/>
                  <a:pt x="269" y="8610"/>
                  <a:pt x="293" y="8658"/>
                </a:cubicBezTo>
                <a:cubicBezTo>
                  <a:pt x="318" y="8853"/>
                  <a:pt x="367" y="9049"/>
                  <a:pt x="391" y="9268"/>
                </a:cubicBezTo>
                <a:cubicBezTo>
                  <a:pt x="440" y="9463"/>
                  <a:pt x="513" y="9683"/>
                  <a:pt x="562" y="9878"/>
                </a:cubicBezTo>
                <a:cubicBezTo>
                  <a:pt x="635" y="10073"/>
                  <a:pt x="708" y="10268"/>
                  <a:pt x="806" y="10488"/>
                </a:cubicBezTo>
                <a:lnTo>
                  <a:pt x="806" y="10561"/>
                </a:lnTo>
                <a:cubicBezTo>
                  <a:pt x="806" y="10609"/>
                  <a:pt x="806" y="10683"/>
                  <a:pt x="830" y="10756"/>
                </a:cubicBezTo>
                <a:lnTo>
                  <a:pt x="903" y="11024"/>
                </a:lnTo>
                <a:lnTo>
                  <a:pt x="952" y="11097"/>
                </a:lnTo>
                <a:lnTo>
                  <a:pt x="1220" y="11097"/>
                </a:lnTo>
                <a:cubicBezTo>
                  <a:pt x="1391" y="11097"/>
                  <a:pt x="1586" y="11073"/>
                  <a:pt x="1781" y="11024"/>
                </a:cubicBezTo>
                <a:cubicBezTo>
                  <a:pt x="2171" y="10902"/>
                  <a:pt x="2537" y="10609"/>
                  <a:pt x="2488" y="10146"/>
                </a:cubicBezTo>
                <a:lnTo>
                  <a:pt x="2537" y="10146"/>
                </a:lnTo>
                <a:cubicBezTo>
                  <a:pt x="2537" y="10146"/>
                  <a:pt x="2464" y="10000"/>
                  <a:pt x="2464" y="10000"/>
                </a:cubicBezTo>
                <a:cubicBezTo>
                  <a:pt x="2415" y="9780"/>
                  <a:pt x="2318" y="9683"/>
                  <a:pt x="2366" y="9683"/>
                </a:cubicBezTo>
                <a:lnTo>
                  <a:pt x="2464" y="9975"/>
                </a:lnTo>
                <a:cubicBezTo>
                  <a:pt x="2445" y="9889"/>
                  <a:pt x="2441" y="9859"/>
                  <a:pt x="2447" y="9859"/>
                </a:cubicBezTo>
                <a:cubicBezTo>
                  <a:pt x="2457" y="9859"/>
                  <a:pt x="2493" y="9931"/>
                  <a:pt x="2537" y="9975"/>
                </a:cubicBezTo>
                <a:cubicBezTo>
                  <a:pt x="2488" y="9878"/>
                  <a:pt x="2488" y="9805"/>
                  <a:pt x="2464" y="9731"/>
                </a:cubicBezTo>
                <a:cubicBezTo>
                  <a:pt x="2458" y="9720"/>
                  <a:pt x="2455" y="9715"/>
                  <a:pt x="2454" y="9715"/>
                </a:cubicBezTo>
                <a:cubicBezTo>
                  <a:pt x="2450" y="9715"/>
                  <a:pt x="2464" y="9767"/>
                  <a:pt x="2464" y="9805"/>
                </a:cubicBezTo>
                <a:cubicBezTo>
                  <a:pt x="2391" y="9683"/>
                  <a:pt x="2318" y="9536"/>
                  <a:pt x="2269" y="9414"/>
                </a:cubicBezTo>
                <a:cubicBezTo>
                  <a:pt x="2220" y="9195"/>
                  <a:pt x="2342" y="9366"/>
                  <a:pt x="2269" y="9097"/>
                </a:cubicBezTo>
                <a:cubicBezTo>
                  <a:pt x="2220" y="8878"/>
                  <a:pt x="2171" y="8683"/>
                  <a:pt x="2123" y="8463"/>
                </a:cubicBezTo>
                <a:lnTo>
                  <a:pt x="2049" y="8122"/>
                </a:lnTo>
                <a:lnTo>
                  <a:pt x="2049" y="8049"/>
                </a:lnTo>
                <a:lnTo>
                  <a:pt x="2049" y="8024"/>
                </a:lnTo>
                <a:cubicBezTo>
                  <a:pt x="2049" y="7975"/>
                  <a:pt x="2049" y="7951"/>
                  <a:pt x="2074" y="7927"/>
                </a:cubicBezTo>
                <a:lnTo>
                  <a:pt x="2074" y="7878"/>
                </a:lnTo>
                <a:lnTo>
                  <a:pt x="2098" y="7878"/>
                </a:lnTo>
                <a:cubicBezTo>
                  <a:pt x="2123" y="7902"/>
                  <a:pt x="2098" y="7902"/>
                  <a:pt x="2123" y="7927"/>
                </a:cubicBezTo>
                <a:lnTo>
                  <a:pt x="2147" y="7927"/>
                </a:lnTo>
                <a:cubicBezTo>
                  <a:pt x="2147" y="7943"/>
                  <a:pt x="2147" y="7959"/>
                  <a:pt x="2147" y="7975"/>
                </a:cubicBezTo>
                <a:lnTo>
                  <a:pt x="2220" y="8049"/>
                </a:lnTo>
                <a:lnTo>
                  <a:pt x="2586" y="8317"/>
                </a:lnTo>
                <a:cubicBezTo>
                  <a:pt x="2635" y="8366"/>
                  <a:pt x="2708" y="8414"/>
                  <a:pt x="2781" y="8463"/>
                </a:cubicBezTo>
                <a:cubicBezTo>
                  <a:pt x="2830" y="8512"/>
                  <a:pt x="2879" y="8536"/>
                  <a:pt x="3001" y="8634"/>
                </a:cubicBezTo>
                <a:lnTo>
                  <a:pt x="3635" y="9073"/>
                </a:lnTo>
                <a:cubicBezTo>
                  <a:pt x="4025" y="9317"/>
                  <a:pt x="4293" y="9463"/>
                  <a:pt x="4293" y="9463"/>
                </a:cubicBezTo>
                <a:lnTo>
                  <a:pt x="4342" y="9390"/>
                </a:lnTo>
                <a:cubicBezTo>
                  <a:pt x="4513" y="9463"/>
                  <a:pt x="4659" y="9561"/>
                  <a:pt x="4805" y="9683"/>
                </a:cubicBezTo>
                <a:cubicBezTo>
                  <a:pt x="4830" y="9731"/>
                  <a:pt x="4879" y="9756"/>
                  <a:pt x="4903" y="9780"/>
                </a:cubicBezTo>
                <a:lnTo>
                  <a:pt x="5025" y="9853"/>
                </a:lnTo>
                <a:lnTo>
                  <a:pt x="5220" y="9927"/>
                </a:lnTo>
                <a:cubicBezTo>
                  <a:pt x="5391" y="9951"/>
                  <a:pt x="5562" y="10000"/>
                  <a:pt x="5732" y="10097"/>
                </a:cubicBezTo>
                <a:cubicBezTo>
                  <a:pt x="5805" y="10024"/>
                  <a:pt x="5879" y="9951"/>
                  <a:pt x="5952" y="9878"/>
                </a:cubicBezTo>
                <a:lnTo>
                  <a:pt x="6025" y="9805"/>
                </a:lnTo>
                <a:cubicBezTo>
                  <a:pt x="6025" y="9780"/>
                  <a:pt x="6049" y="9756"/>
                  <a:pt x="6049" y="9731"/>
                </a:cubicBezTo>
                <a:cubicBezTo>
                  <a:pt x="6049" y="9731"/>
                  <a:pt x="6146" y="9654"/>
                  <a:pt x="6167" y="9654"/>
                </a:cubicBezTo>
                <a:cubicBezTo>
                  <a:pt x="6170" y="9654"/>
                  <a:pt x="6171" y="9656"/>
                  <a:pt x="6171" y="9658"/>
                </a:cubicBezTo>
                <a:cubicBezTo>
                  <a:pt x="6171" y="9585"/>
                  <a:pt x="6269" y="9536"/>
                  <a:pt x="6342" y="9463"/>
                </a:cubicBezTo>
                <a:cubicBezTo>
                  <a:pt x="6357" y="9440"/>
                  <a:pt x="6361" y="9431"/>
                  <a:pt x="6357" y="9431"/>
                </a:cubicBezTo>
                <a:cubicBezTo>
                  <a:pt x="6349" y="9431"/>
                  <a:pt x="6310" y="9471"/>
                  <a:pt x="6293" y="9488"/>
                </a:cubicBezTo>
                <a:lnTo>
                  <a:pt x="6366" y="9390"/>
                </a:lnTo>
                <a:cubicBezTo>
                  <a:pt x="6366" y="9382"/>
                  <a:pt x="6369" y="9379"/>
                  <a:pt x="6373" y="9379"/>
                </a:cubicBezTo>
                <a:cubicBezTo>
                  <a:pt x="6378" y="9379"/>
                  <a:pt x="6385" y="9384"/>
                  <a:pt x="6388" y="9388"/>
                </a:cubicBezTo>
                <a:lnTo>
                  <a:pt x="6388" y="9388"/>
                </a:lnTo>
                <a:cubicBezTo>
                  <a:pt x="6395" y="9378"/>
                  <a:pt x="6405" y="9361"/>
                  <a:pt x="6415" y="9341"/>
                </a:cubicBezTo>
                <a:cubicBezTo>
                  <a:pt x="6464" y="9244"/>
                  <a:pt x="6586" y="9097"/>
                  <a:pt x="7074" y="8488"/>
                </a:cubicBezTo>
                <a:cubicBezTo>
                  <a:pt x="7025" y="8366"/>
                  <a:pt x="6976" y="8268"/>
                  <a:pt x="6927" y="8146"/>
                </a:cubicBezTo>
                <a:lnTo>
                  <a:pt x="6854" y="8000"/>
                </a:lnTo>
                <a:cubicBezTo>
                  <a:pt x="6830" y="7951"/>
                  <a:pt x="6805" y="7878"/>
                  <a:pt x="6805" y="7829"/>
                </a:cubicBezTo>
                <a:cubicBezTo>
                  <a:pt x="6757" y="7658"/>
                  <a:pt x="6708" y="7463"/>
                  <a:pt x="6683" y="7268"/>
                </a:cubicBezTo>
                <a:cubicBezTo>
                  <a:pt x="6659" y="7171"/>
                  <a:pt x="6635" y="7073"/>
                  <a:pt x="6610" y="6975"/>
                </a:cubicBezTo>
                <a:lnTo>
                  <a:pt x="6586" y="6683"/>
                </a:lnTo>
                <a:lnTo>
                  <a:pt x="6562" y="6561"/>
                </a:lnTo>
                <a:lnTo>
                  <a:pt x="6562" y="6488"/>
                </a:lnTo>
                <a:lnTo>
                  <a:pt x="6562" y="6366"/>
                </a:lnTo>
                <a:cubicBezTo>
                  <a:pt x="6562" y="6024"/>
                  <a:pt x="6562" y="5707"/>
                  <a:pt x="6586" y="5366"/>
                </a:cubicBezTo>
                <a:cubicBezTo>
                  <a:pt x="6586" y="5219"/>
                  <a:pt x="6610" y="5073"/>
                  <a:pt x="6610" y="4927"/>
                </a:cubicBezTo>
                <a:lnTo>
                  <a:pt x="6610" y="4878"/>
                </a:lnTo>
                <a:cubicBezTo>
                  <a:pt x="6598" y="4854"/>
                  <a:pt x="6598" y="4854"/>
                  <a:pt x="6592" y="4854"/>
                </a:cubicBezTo>
                <a:cubicBezTo>
                  <a:pt x="6586" y="4854"/>
                  <a:pt x="6574" y="4854"/>
                  <a:pt x="6537" y="4829"/>
                </a:cubicBezTo>
                <a:cubicBezTo>
                  <a:pt x="6464" y="4780"/>
                  <a:pt x="6561" y="4805"/>
                  <a:pt x="6537" y="4756"/>
                </a:cubicBezTo>
                <a:lnTo>
                  <a:pt x="6537" y="4756"/>
                </a:lnTo>
                <a:cubicBezTo>
                  <a:pt x="6562" y="4805"/>
                  <a:pt x="6586" y="4805"/>
                  <a:pt x="6586" y="4805"/>
                </a:cubicBezTo>
                <a:cubicBezTo>
                  <a:pt x="6586" y="4805"/>
                  <a:pt x="6586" y="4805"/>
                  <a:pt x="6635" y="4902"/>
                </a:cubicBezTo>
                <a:lnTo>
                  <a:pt x="6610" y="4805"/>
                </a:lnTo>
                <a:lnTo>
                  <a:pt x="6635" y="4854"/>
                </a:lnTo>
                <a:cubicBezTo>
                  <a:pt x="6635" y="4854"/>
                  <a:pt x="6635" y="4829"/>
                  <a:pt x="6635" y="4829"/>
                </a:cubicBezTo>
                <a:cubicBezTo>
                  <a:pt x="6635" y="4800"/>
                  <a:pt x="6635" y="4790"/>
                  <a:pt x="6636" y="4790"/>
                </a:cubicBezTo>
                <a:cubicBezTo>
                  <a:pt x="6638" y="4790"/>
                  <a:pt x="6644" y="4814"/>
                  <a:pt x="6659" y="4829"/>
                </a:cubicBezTo>
                <a:cubicBezTo>
                  <a:pt x="6659" y="4829"/>
                  <a:pt x="6659" y="4805"/>
                  <a:pt x="6683" y="4780"/>
                </a:cubicBezTo>
                <a:lnTo>
                  <a:pt x="6708" y="4780"/>
                </a:lnTo>
                <a:cubicBezTo>
                  <a:pt x="6708" y="4780"/>
                  <a:pt x="6708" y="4756"/>
                  <a:pt x="6757" y="4756"/>
                </a:cubicBezTo>
                <a:cubicBezTo>
                  <a:pt x="6781" y="4756"/>
                  <a:pt x="6757" y="4756"/>
                  <a:pt x="6757" y="4780"/>
                </a:cubicBezTo>
                <a:lnTo>
                  <a:pt x="6830" y="4854"/>
                </a:lnTo>
                <a:cubicBezTo>
                  <a:pt x="6903" y="4902"/>
                  <a:pt x="6976" y="4951"/>
                  <a:pt x="6976" y="5000"/>
                </a:cubicBezTo>
                <a:cubicBezTo>
                  <a:pt x="7053" y="5058"/>
                  <a:pt x="7238" y="5269"/>
                  <a:pt x="7299" y="5269"/>
                </a:cubicBezTo>
                <a:cubicBezTo>
                  <a:pt x="7315" y="5269"/>
                  <a:pt x="7323" y="5255"/>
                  <a:pt x="7318" y="5219"/>
                </a:cubicBezTo>
                <a:lnTo>
                  <a:pt x="7318" y="5219"/>
                </a:lnTo>
                <a:cubicBezTo>
                  <a:pt x="7337" y="5278"/>
                  <a:pt x="7483" y="5479"/>
                  <a:pt x="7450" y="5479"/>
                </a:cubicBezTo>
                <a:cubicBezTo>
                  <a:pt x="7443" y="5479"/>
                  <a:pt x="7424" y="5467"/>
                  <a:pt x="7391" y="5439"/>
                </a:cubicBezTo>
                <a:lnTo>
                  <a:pt x="7391" y="5439"/>
                </a:lnTo>
                <a:cubicBezTo>
                  <a:pt x="7464" y="5512"/>
                  <a:pt x="7537" y="5610"/>
                  <a:pt x="7635" y="5683"/>
                </a:cubicBezTo>
                <a:lnTo>
                  <a:pt x="7537" y="5536"/>
                </a:lnTo>
                <a:lnTo>
                  <a:pt x="7537" y="5536"/>
                </a:lnTo>
                <a:cubicBezTo>
                  <a:pt x="7732" y="5780"/>
                  <a:pt x="7952" y="6000"/>
                  <a:pt x="8196" y="6195"/>
                </a:cubicBezTo>
                <a:lnTo>
                  <a:pt x="8098" y="6073"/>
                </a:lnTo>
                <a:lnTo>
                  <a:pt x="8098" y="6073"/>
                </a:lnTo>
                <a:cubicBezTo>
                  <a:pt x="8269" y="6244"/>
                  <a:pt x="8440" y="6414"/>
                  <a:pt x="8440" y="6536"/>
                </a:cubicBezTo>
                <a:lnTo>
                  <a:pt x="8464" y="6561"/>
                </a:lnTo>
                <a:lnTo>
                  <a:pt x="8805" y="6902"/>
                </a:lnTo>
                <a:cubicBezTo>
                  <a:pt x="9000" y="7097"/>
                  <a:pt x="9220" y="7292"/>
                  <a:pt x="9439" y="7488"/>
                </a:cubicBezTo>
                <a:lnTo>
                  <a:pt x="9293" y="7317"/>
                </a:lnTo>
                <a:lnTo>
                  <a:pt x="9293" y="7317"/>
                </a:lnTo>
                <a:cubicBezTo>
                  <a:pt x="9415" y="7414"/>
                  <a:pt x="9659" y="7634"/>
                  <a:pt x="9952" y="7878"/>
                </a:cubicBezTo>
                <a:cubicBezTo>
                  <a:pt x="10122" y="7853"/>
                  <a:pt x="10269" y="7829"/>
                  <a:pt x="10391" y="7805"/>
                </a:cubicBezTo>
                <a:cubicBezTo>
                  <a:pt x="10513" y="7805"/>
                  <a:pt x="10683" y="7780"/>
                  <a:pt x="10830" y="7756"/>
                </a:cubicBezTo>
                <a:cubicBezTo>
                  <a:pt x="10952" y="7707"/>
                  <a:pt x="11074" y="7634"/>
                  <a:pt x="11196" y="7561"/>
                </a:cubicBezTo>
                <a:lnTo>
                  <a:pt x="11391" y="7463"/>
                </a:lnTo>
                <a:cubicBezTo>
                  <a:pt x="11439" y="7414"/>
                  <a:pt x="11488" y="7390"/>
                  <a:pt x="11586" y="7341"/>
                </a:cubicBezTo>
                <a:cubicBezTo>
                  <a:pt x="11683" y="6878"/>
                  <a:pt x="11781" y="6414"/>
                  <a:pt x="11854" y="5951"/>
                </a:cubicBezTo>
                <a:lnTo>
                  <a:pt x="11854" y="5951"/>
                </a:lnTo>
                <a:cubicBezTo>
                  <a:pt x="11854" y="5951"/>
                  <a:pt x="11830" y="6024"/>
                  <a:pt x="11805" y="6097"/>
                </a:cubicBezTo>
                <a:lnTo>
                  <a:pt x="11757" y="6219"/>
                </a:lnTo>
                <a:lnTo>
                  <a:pt x="11757" y="6146"/>
                </a:lnTo>
                <a:cubicBezTo>
                  <a:pt x="11757" y="6073"/>
                  <a:pt x="11757" y="6000"/>
                  <a:pt x="11781" y="5951"/>
                </a:cubicBezTo>
                <a:cubicBezTo>
                  <a:pt x="11781" y="5805"/>
                  <a:pt x="11805" y="5658"/>
                  <a:pt x="11805" y="5658"/>
                </a:cubicBezTo>
                <a:cubicBezTo>
                  <a:pt x="11805" y="5698"/>
                  <a:pt x="11886" y="5900"/>
                  <a:pt x="11890" y="6000"/>
                </a:cubicBezTo>
                <a:lnTo>
                  <a:pt x="11890" y="6000"/>
                </a:lnTo>
                <a:cubicBezTo>
                  <a:pt x="11911" y="5905"/>
                  <a:pt x="11935" y="5778"/>
                  <a:pt x="11976" y="5634"/>
                </a:cubicBezTo>
                <a:cubicBezTo>
                  <a:pt x="11976" y="5536"/>
                  <a:pt x="12000" y="5439"/>
                  <a:pt x="12025" y="5341"/>
                </a:cubicBezTo>
                <a:cubicBezTo>
                  <a:pt x="12025" y="5244"/>
                  <a:pt x="12049" y="5195"/>
                  <a:pt x="12049" y="5122"/>
                </a:cubicBezTo>
                <a:cubicBezTo>
                  <a:pt x="12098" y="4854"/>
                  <a:pt x="12147" y="4512"/>
                  <a:pt x="12196" y="4122"/>
                </a:cubicBezTo>
                <a:cubicBezTo>
                  <a:pt x="12220" y="3878"/>
                  <a:pt x="12244" y="3610"/>
                  <a:pt x="12293" y="3341"/>
                </a:cubicBezTo>
                <a:cubicBezTo>
                  <a:pt x="12293" y="3219"/>
                  <a:pt x="12317" y="3122"/>
                  <a:pt x="12342" y="3000"/>
                </a:cubicBezTo>
                <a:cubicBezTo>
                  <a:pt x="12342" y="2927"/>
                  <a:pt x="12366" y="2829"/>
                  <a:pt x="12391" y="2756"/>
                </a:cubicBezTo>
                <a:cubicBezTo>
                  <a:pt x="12391" y="2707"/>
                  <a:pt x="12415" y="2683"/>
                  <a:pt x="12439" y="2658"/>
                </a:cubicBezTo>
                <a:cubicBezTo>
                  <a:pt x="12439" y="2683"/>
                  <a:pt x="12464" y="2707"/>
                  <a:pt x="12464" y="2732"/>
                </a:cubicBezTo>
                <a:cubicBezTo>
                  <a:pt x="12488" y="2805"/>
                  <a:pt x="12513" y="2902"/>
                  <a:pt x="12513" y="2976"/>
                </a:cubicBezTo>
                <a:cubicBezTo>
                  <a:pt x="12531" y="2976"/>
                  <a:pt x="12521" y="2903"/>
                  <a:pt x="12538" y="2903"/>
                </a:cubicBezTo>
                <a:cubicBezTo>
                  <a:pt x="12543" y="2903"/>
                  <a:pt x="12550" y="2910"/>
                  <a:pt x="12561" y="2927"/>
                </a:cubicBezTo>
                <a:cubicBezTo>
                  <a:pt x="12561" y="2976"/>
                  <a:pt x="12561" y="3000"/>
                  <a:pt x="12561" y="3024"/>
                </a:cubicBezTo>
                <a:cubicBezTo>
                  <a:pt x="12561" y="3024"/>
                  <a:pt x="12575" y="3065"/>
                  <a:pt x="12582" y="3065"/>
                </a:cubicBezTo>
                <a:cubicBezTo>
                  <a:pt x="12584" y="3065"/>
                  <a:pt x="12586" y="3061"/>
                  <a:pt x="12586" y="3049"/>
                </a:cubicBezTo>
                <a:cubicBezTo>
                  <a:pt x="12561" y="2951"/>
                  <a:pt x="12561" y="2854"/>
                  <a:pt x="12537" y="2732"/>
                </a:cubicBezTo>
                <a:lnTo>
                  <a:pt x="12537" y="2732"/>
                </a:lnTo>
                <a:lnTo>
                  <a:pt x="12610" y="2854"/>
                </a:lnTo>
                <a:lnTo>
                  <a:pt x="12610" y="2927"/>
                </a:lnTo>
                <a:cubicBezTo>
                  <a:pt x="12610" y="2927"/>
                  <a:pt x="12628" y="2873"/>
                  <a:pt x="12664" y="2873"/>
                </a:cubicBezTo>
                <a:cubicBezTo>
                  <a:pt x="12670" y="2873"/>
                  <a:pt x="12676" y="2874"/>
                  <a:pt x="12683" y="2878"/>
                </a:cubicBezTo>
                <a:cubicBezTo>
                  <a:pt x="12708" y="2878"/>
                  <a:pt x="12708" y="2902"/>
                  <a:pt x="12732" y="2927"/>
                </a:cubicBezTo>
                <a:cubicBezTo>
                  <a:pt x="12781" y="3049"/>
                  <a:pt x="12854" y="3146"/>
                  <a:pt x="12927" y="3244"/>
                </a:cubicBezTo>
                <a:cubicBezTo>
                  <a:pt x="13074" y="3488"/>
                  <a:pt x="13220" y="3707"/>
                  <a:pt x="13366" y="3951"/>
                </a:cubicBezTo>
                <a:cubicBezTo>
                  <a:pt x="13342" y="3951"/>
                  <a:pt x="13269" y="3854"/>
                  <a:pt x="13171" y="3756"/>
                </a:cubicBezTo>
                <a:lnTo>
                  <a:pt x="13171" y="3756"/>
                </a:lnTo>
                <a:cubicBezTo>
                  <a:pt x="13220" y="3829"/>
                  <a:pt x="13269" y="3902"/>
                  <a:pt x="13317" y="4000"/>
                </a:cubicBezTo>
                <a:cubicBezTo>
                  <a:pt x="13309" y="3973"/>
                  <a:pt x="13309" y="3963"/>
                  <a:pt x="13314" y="3963"/>
                </a:cubicBezTo>
                <a:cubicBezTo>
                  <a:pt x="13335" y="3963"/>
                  <a:pt x="13438" y="4115"/>
                  <a:pt x="13446" y="4115"/>
                </a:cubicBezTo>
                <a:cubicBezTo>
                  <a:pt x="13448" y="4115"/>
                  <a:pt x="13446" y="4110"/>
                  <a:pt x="13439" y="4097"/>
                </a:cubicBezTo>
                <a:lnTo>
                  <a:pt x="13439" y="4097"/>
                </a:lnTo>
                <a:cubicBezTo>
                  <a:pt x="13781" y="4415"/>
                  <a:pt x="14025" y="4951"/>
                  <a:pt x="14317" y="5268"/>
                </a:cubicBezTo>
                <a:cubicBezTo>
                  <a:pt x="14415" y="5244"/>
                  <a:pt x="16171" y="5097"/>
                  <a:pt x="16244" y="5049"/>
                </a:cubicBezTo>
                <a:cubicBezTo>
                  <a:pt x="16317" y="5146"/>
                  <a:pt x="16391" y="5268"/>
                  <a:pt x="16415" y="5293"/>
                </a:cubicBezTo>
                <a:cubicBezTo>
                  <a:pt x="16366" y="5171"/>
                  <a:pt x="16293" y="5049"/>
                  <a:pt x="16195" y="4927"/>
                </a:cubicBezTo>
                <a:lnTo>
                  <a:pt x="16122" y="4951"/>
                </a:lnTo>
                <a:cubicBezTo>
                  <a:pt x="15952" y="4707"/>
                  <a:pt x="16122" y="4878"/>
                  <a:pt x="15952" y="4634"/>
                </a:cubicBezTo>
                <a:cubicBezTo>
                  <a:pt x="15956" y="4629"/>
                  <a:pt x="15962" y="4627"/>
                  <a:pt x="15968" y="4627"/>
                </a:cubicBezTo>
                <a:cubicBezTo>
                  <a:pt x="16028" y="4627"/>
                  <a:pt x="16161" y="4823"/>
                  <a:pt x="16293" y="5000"/>
                </a:cubicBezTo>
                <a:cubicBezTo>
                  <a:pt x="16171" y="4829"/>
                  <a:pt x="16073" y="4634"/>
                  <a:pt x="15976" y="4585"/>
                </a:cubicBezTo>
                <a:cubicBezTo>
                  <a:pt x="15878" y="4390"/>
                  <a:pt x="16049" y="4585"/>
                  <a:pt x="15927" y="4341"/>
                </a:cubicBezTo>
                <a:cubicBezTo>
                  <a:pt x="15781" y="4195"/>
                  <a:pt x="15659" y="4049"/>
                  <a:pt x="15561" y="3878"/>
                </a:cubicBezTo>
                <a:cubicBezTo>
                  <a:pt x="15342" y="3439"/>
                  <a:pt x="15098" y="3293"/>
                  <a:pt x="14903" y="2878"/>
                </a:cubicBezTo>
                <a:lnTo>
                  <a:pt x="14903" y="2878"/>
                </a:lnTo>
                <a:lnTo>
                  <a:pt x="14927" y="2927"/>
                </a:lnTo>
                <a:cubicBezTo>
                  <a:pt x="14882" y="2791"/>
                  <a:pt x="14689" y="2570"/>
                  <a:pt x="14564" y="2325"/>
                </a:cubicBezTo>
                <a:lnTo>
                  <a:pt x="14564" y="2325"/>
                </a:lnTo>
                <a:cubicBezTo>
                  <a:pt x="14571" y="2347"/>
                  <a:pt x="14571" y="2363"/>
                  <a:pt x="14562" y="2363"/>
                </a:cubicBezTo>
                <a:cubicBezTo>
                  <a:pt x="14552" y="2363"/>
                  <a:pt x="14528" y="2338"/>
                  <a:pt x="14488" y="2268"/>
                </a:cubicBezTo>
                <a:cubicBezTo>
                  <a:pt x="14147" y="1732"/>
                  <a:pt x="13903" y="1390"/>
                  <a:pt x="13659" y="951"/>
                </a:cubicBezTo>
                <a:lnTo>
                  <a:pt x="13391" y="659"/>
                </a:lnTo>
                <a:lnTo>
                  <a:pt x="130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7986075" y="856424"/>
            <a:ext cx="686295" cy="571898"/>
          </a:xfrm>
          <a:custGeom>
            <a:avLst/>
            <a:gdLst/>
            <a:ahLst/>
            <a:cxnLst/>
            <a:rect l="l" t="t" r="r" b="b"/>
            <a:pathLst>
              <a:path w="15952" h="13293" extrusionOk="0">
                <a:moveTo>
                  <a:pt x="1965" y="4136"/>
                </a:moveTo>
                <a:cubicBezTo>
                  <a:pt x="1969" y="4136"/>
                  <a:pt x="1973" y="4139"/>
                  <a:pt x="1976" y="4147"/>
                </a:cubicBezTo>
                <a:lnTo>
                  <a:pt x="1853" y="4285"/>
                </a:lnTo>
                <a:lnTo>
                  <a:pt x="1853" y="4285"/>
                </a:lnTo>
                <a:cubicBezTo>
                  <a:pt x="1921" y="4199"/>
                  <a:pt x="1947" y="4136"/>
                  <a:pt x="1965" y="4136"/>
                </a:cubicBezTo>
                <a:close/>
                <a:moveTo>
                  <a:pt x="4077" y="7219"/>
                </a:moveTo>
                <a:lnTo>
                  <a:pt x="4077" y="7219"/>
                </a:lnTo>
                <a:cubicBezTo>
                  <a:pt x="4076" y="7219"/>
                  <a:pt x="4075" y="7219"/>
                  <a:pt x="4074" y="7220"/>
                </a:cubicBezTo>
                <a:cubicBezTo>
                  <a:pt x="4076" y="7220"/>
                  <a:pt x="4077" y="7219"/>
                  <a:pt x="4077" y="7219"/>
                </a:cubicBezTo>
                <a:close/>
                <a:moveTo>
                  <a:pt x="10333" y="9981"/>
                </a:moveTo>
                <a:lnTo>
                  <a:pt x="10293" y="10000"/>
                </a:lnTo>
                <a:cubicBezTo>
                  <a:pt x="10305" y="10000"/>
                  <a:pt x="10318" y="9993"/>
                  <a:pt x="10333" y="9981"/>
                </a:cubicBezTo>
                <a:close/>
                <a:moveTo>
                  <a:pt x="3928" y="0"/>
                </a:moveTo>
                <a:lnTo>
                  <a:pt x="3684" y="195"/>
                </a:lnTo>
                <a:lnTo>
                  <a:pt x="3708" y="122"/>
                </a:lnTo>
                <a:lnTo>
                  <a:pt x="3708" y="122"/>
                </a:lnTo>
                <a:cubicBezTo>
                  <a:pt x="3464" y="293"/>
                  <a:pt x="3171" y="537"/>
                  <a:pt x="2879" y="756"/>
                </a:cubicBezTo>
                <a:cubicBezTo>
                  <a:pt x="2732" y="854"/>
                  <a:pt x="2586" y="976"/>
                  <a:pt x="2464" y="1098"/>
                </a:cubicBezTo>
                <a:lnTo>
                  <a:pt x="2147" y="1366"/>
                </a:lnTo>
                <a:cubicBezTo>
                  <a:pt x="2074" y="1464"/>
                  <a:pt x="1976" y="1537"/>
                  <a:pt x="1879" y="1610"/>
                </a:cubicBezTo>
                <a:cubicBezTo>
                  <a:pt x="1757" y="1708"/>
                  <a:pt x="1806" y="1683"/>
                  <a:pt x="1757" y="1732"/>
                </a:cubicBezTo>
                <a:lnTo>
                  <a:pt x="1659" y="1830"/>
                </a:lnTo>
                <a:cubicBezTo>
                  <a:pt x="1513" y="1951"/>
                  <a:pt x="1367" y="2098"/>
                  <a:pt x="1220" y="2244"/>
                </a:cubicBezTo>
                <a:cubicBezTo>
                  <a:pt x="1074" y="2390"/>
                  <a:pt x="952" y="2561"/>
                  <a:pt x="806" y="2732"/>
                </a:cubicBezTo>
                <a:cubicBezTo>
                  <a:pt x="684" y="2903"/>
                  <a:pt x="562" y="3073"/>
                  <a:pt x="440" y="3269"/>
                </a:cubicBezTo>
                <a:lnTo>
                  <a:pt x="391" y="3317"/>
                </a:lnTo>
                <a:cubicBezTo>
                  <a:pt x="342" y="3366"/>
                  <a:pt x="293" y="3415"/>
                  <a:pt x="245" y="3464"/>
                </a:cubicBezTo>
                <a:lnTo>
                  <a:pt x="50" y="3659"/>
                </a:lnTo>
                <a:lnTo>
                  <a:pt x="1" y="3732"/>
                </a:lnTo>
                <a:cubicBezTo>
                  <a:pt x="50" y="3829"/>
                  <a:pt x="98" y="3903"/>
                  <a:pt x="147" y="3976"/>
                </a:cubicBezTo>
                <a:cubicBezTo>
                  <a:pt x="269" y="4122"/>
                  <a:pt x="391" y="4268"/>
                  <a:pt x="537" y="4390"/>
                </a:cubicBezTo>
                <a:cubicBezTo>
                  <a:pt x="731" y="4539"/>
                  <a:pt x="970" y="4661"/>
                  <a:pt x="1210" y="4661"/>
                </a:cubicBezTo>
                <a:cubicBezTo>
                  <a:pt x="1363" y="4661"/>
                  <a:pt x="1517" y="4611"/>
                  <a:pt x="1659" y="4488"/>
                </a:cubicBezTo>
                <a:lnTo>
                  <a:pt x="1684" y="4537"/>
                </a:lnTo>
                <a:cubicBezTo>
                  <a:pt x="1684" y="4537"/>
                  <a:pt x="1781" y="4366"/>
                  <a:pt x="1781" y="4366"/>
                </a:cubicBezTo>
                <a:cubicBezTo>
                  <a:pt x="1794" y="4351"/>
                  <a:pt x="1806" y="4338"/>
                  <a:pt x="1816" y="4327"/>
                </a:cubicBezTo>
                <a:lnTo>
                  <a:pt x="1816" y="4327"/>
                </a:lnTo>
                <a:lnTo>
                  <a:pt x="1781" y="4366"/>
                </a:lnTo>
                <a:cubicBezTo>
                  <a:pt x="1801" y="4346"/>
                  <a:pt x="1819" y="4327"/>
                  <a:pt x="1835" y="4308"/>
                </a:cubicBezTo>
                <a:lnTo>
                  <a:pt x="1835" y="4308"/>
                </a:lnTo>
                <a:cubicBezTo>
                  <a:pt x="1850" y="4293"/>
                  <a:pt x="1860" y="4287"/>
                  <a:pt x="1865" y="4287"/>
                </a:cubicBezTo>
                <a:cubicBezTo>
                  <a:pt x="1883" y="4287"/>
                  <a:pt x="1846" y="4367"/>
                  <a:pt x="1830" y="4415"/>
                </a:cubicBezTo>
                <a:cubicBezTo>
                  <a:pt x="1879" y="4366"/>
                  <a:pt x="1928" y="4293"/>
                  <a:pt x="2001" y="4244"/>
                </a:cubicBezTo>
                <a:cubicBezTo>
                  <a:pt x="2001" y="4229"/>
                  <a:pt x="1996" y="4223"/>
                  <a:pt x="1989" y="4223"/>
                </a:cubicBezTo>
                <a:cubicBezTo>
                  <a:pt x="1973" y="4223"/>
                  <a:pt x="1944" y="4252"/>
                  <a:pt x="1928" y="4268"/>
                </a:cubicBezTo>
                <a:cubicBezTo>
                  <a:pt x="2001" y="4147"/>
                  <a:pt x="2074" y="4025"/>
                  <a:pt x="2147" y="3903"/>
                </a:cubicBezTo>
                <a:cubicBezTo>
                  <a:pt x="2205" y="3836"/>
                  <a:pt x="2228" y="3825"/>
                  <a:pt x="2246" y="3825"/>
                </a:cubicBezTo>
                <a:cubicBezTo>
                  <a:pt x="2254" y="3825"/>
                  <a:pt x="2261" y="3827"/>
                  <a:pt x="2270" y="3827"/>
                </a:cubicBezTo>
                <a:cubicBezTo>
                  <a:pt x="2290" y="3827"/>
                  <a:pt x="2318" y="3815"/>
                  <a:pt x="2391" y="3732"/>
                </a:cubicBezTo>
                <a:cubicBezTo>
                  <a:pt x="2562" y="3537"/>
                  <a:pt x="2684" y="3390"/>
                  <a:pt x="2830" y="3244"/>
                </a:cubicBezTo>
                <a:lnTo>
                  <a:pt x="3074" y="3000"/>
                </a:lnTo>
                <a:lnTo>
                  <a:pt x="3123" y="2951"/>
                </a:lnTo>
                <a:lnTo>
                  <a:pt x="3147" y="2951"/>
                </a:lnTo>
                <a:cubicBezTo>
                  <a:pt x="3171" y="2927"/>
                  <a:pt x="3196" y="2903"/>
                  <a:pt x="3245" y="2903"/>
                </a:cubicBezTo>
                <a:lnTo>
                  <a:pt x="3293" y="2903"/>
                </a:lnTo>
                <a:cubicBezTo>
                  <a:pt x="3293" y="2903"/>
                  <a:pt x="3293" y="2927"/>
                  <a:pt x="3293" y="2927"/>
                </a:cubicBezTo>
                <a:cubicBezTo>
                  <a:pt x="3269" y="2951"/>
                  <a:pt x="3269" y="2951"/>
                  <a:pt x="3269" y="2976"/>
                </a:cubicBezTo>
                <a:cubicBezTo>
                  <a:pt x="3245" y="3000"/>
                  <a:pt x="3220" y="3025"/>
                  <a:pt x="3196" y="3025"/>
                </a:cubicBezTo>
                <a:lnTo>
                  <a:pt x="3220" y="3025"/>
                </a:lnTo>
                <a:lnTo>
                  <a:pt x="3220" y="3122"/>
                </a:lnTo>
                <a:cubicBezTo>
                  <a:pt x="3220" y="3269"/>
                  <a:pt x="3196" y="3439"/>
                  <a:pt x="3196" y="3586"/>
                </a:cubicBezTo>
                <a:lnTo>
                  <a:pt x="3196" y="3829"/>
                </a:lnTo>
                <a:lnTo>
                  <a:pt x="3196" y="4122"/>
                </a:lnTo>
                <a:lnTo>
                  <a:pt x="3196" y="4903"/>
                </a:lnTo>
                <a:cubicBezTo>
                  <a:pt x="3171" y="5268"/>
                  <a:pt x="3220" y="5561"/>
                  <a:pt x="3196" y="5586"/>
                </a:cubicBezTo>
                <a:lnTo>
                  <a:pt x="3293" y="5586"/>
                </a:lnTo>
                <a:cubicBezTo>
                  <a:pt x="3318" y="5756"/>
                  <a:pt x="3318" y="5951"/>
                  <a:pt x="3293" y="6122"/>
                </a:cubicBezTo>
                <a:cubicBezTo>
                  <a:pt x="3269" y="6171"/>
                  <a:pt x="3269" y="6220"/>
                  <a:pt x="3293" y="6268"/>
                </a:cubicBezTo>
                <a:lnTo>
                  <a:pt x="3293" y="6415"/>
                </a:lnTo>
                <a:cubicBezTo>
                  <a:pt x="3293" y="6464"/>
                  <a:pt x="3318" y="6537"/>
                  <a:pt x="3318" y="6610"/>
                </a:cubicBezTo>
                <a:cubicBezTo>
                  <a:pt x="3415" y="6756"/>
                  <a:pt x="3464" y="6927"/>
                  <a:pt x="3489" y="7122"/>
                </a:cubicBezTo>
                <a:lnTo>
                  <a:pt x="3781" y="7171"/>
                </a:lnTo>
                <a:lnTo>
                  <a:pt x="3952" y="7171"/>
                </a:lnTo>
                <a:cubicBezTo>
                  <a:pt x="3952" y="7171"/>
                  <a:pt x="4076" y="7212"/>
                  <a:pt x="4077" y="7219"/>
                </a:cubicBezTo>
                <a:lnTo>
                  <a:pt x="4077" y="7219"/>
                </a:lnTo>
                <a:cubicBezTo>
                  <a:pt x="4097" y="7212"/>
                  <a:pt x="4120" y="7210"/>
                  <a:pt x="4144" y="7210"/>
                </a:cubicBezTo>
                <a:cubicBezTo>
                  <a:pt x="4204" y="7210"/>
                  <a:pt x="4273" y="7227"/>
                  <a:pt x="4342" y="7244"/>
                </a:cubicBezTo>
                <a:cubicBezTo>
                  <a:pt x="4391" y="7244"/>
                  <a:pt x="4318" y="7244"/>
                  <a:pt x="4293" y="7220"/>
                </a:cubicBezTo>
                <a:lnTo>
                  <a:pt x="4293" y="7220"/>
                </a:lnTo>
                <a:lnTo>
                  <a:pt x="4415" y="7244"/>
                </a:lnTo>
                <a:lnTo>
                  <a:pt x="4464" y="7244"/>
                </a:lnTo>
                <a:cubicBezTo>
                  <a:pt x="4489" y="7244"/>
                  <a:pt x="4489" y="7268"/>
                  <a:pt x="4464" y="7268"/>
                </a:cubicBezTo>
                <a:lnTo>
                  <a:pt x="4513" y="7268"/>
                </a:lnTo>
                <a:cubicBezTo>
                  <a:pt x="4635" y="7268"/>
                  <a:pt x="4830" y="7268"/>
                  <a:pt x="5610" y="7342"/>
                </a:cubicBezTo>
                <a:lnTo>
                  <a:pt x="5806" y="7025"/>
                </a:lnTo>
                <a:lnTo>
                  <a:pt x="5903" y="6878"/>
                </a:lnTo>
                <a:cubicBezTo>
                  <a:pt x="5928" y="6829"/>
                  <a:pt x="5952" y="6781"/>
                  <a:pt x="6001" y="6732"/>
                </a:cubicBezTo>
                <a:lnTo>
                  <a:pt x="6391" y="6317"/>
                </a:lnTo>
                <a:cubicBezTo>
                  <a:pt x="6464" y="6244"/>
                  <a:pt x="6537" y="6171"/>
                  <a:pt x="6586" y="6098"/>
                </a:cubicBezTo>
                <a:lnTo>
                  <a:pt x="6806" y="5927"/>
                </a:lnTo>
                <a:lnTo>
                  <a:pt x="6927" y="5829"/>
                </a:lnTo>
                <a:lnTo>
                  <a:pt x="6976" y="5805"/>
                </a:lnTo>
                <a:lnTo>
                  <a:pt x="7074" y="5732"/>
                </a:lnTo>
                <a:cubicBezTo>
                  <a:pt x="7342" y="5537"/>
                  <a:pt x="7610" y="5342"/>
                  <a:pt x="7903" y="5195"/>
                </a:cubicBezTo>
                <a:cubicBezTo>
                  <a:pt x="8025" y="5098"/>
                  <a:pt x="8171" y="5025"/>
                  <a:pt x="8293" y="4951"/>
                </a:cubicBezTo>
                <a:lnTo>
                  <a:pt x="8342" y="4951"/>
                </a:lnTo>
                <a:lnTo>
                  <a:pt x="8342" y="4854"/>
                </a:lnTo>
                <a:cubicBezTo>
                  <a:pt x="8342" y="4825"/>
                  <a:pt x="8346" y="4819"/>
                  <a:pt x="8352" y="4819"/>
                </a:cubicBezTo>
                <a:cubicBezTo>
                  <a:pt x="8356" y="4819"/>
                  <a:pt x="8363" y="4823"/>
                  <a:pt x="8370" y="4823"/>
                </a:cubicBezTo>
                <a:cubicBezTo>
                  <a:pt x="8376" y="4823"/>
                  <a:pt x="8384" y="4820"/>
                  <a:pt x="8391" y="4805"/>
                </a:cubicBezTo>
                <a:lnTo>
                  <a:pt x="8391" y="4878"/>
                </a:lnTo>
                <a:cubicBezTo>
                  <a:pt x="8391" y="4878"/>
                  <a:pt x="8391" y="4878"/>
                  <a:pt x="8366" y="4927"/>
                </a:cubicBezTo>
                <a:lnTo>
                  <a:pt x="8366" y="4927"/>
                </a:lnTo>
                <a:lnTo>
                  <a:pt x="8391" y="4903"/>
                </a:lnTo>
                <a:cubicBezTo>
                  <a:pt x="8405" y="4895"/>
                  <a:pt x="8413" y="4893"/>
                  <a:pt x="8417" y="4893"/>
                </a:cubicBezTo>
                <a:cubicBezTo>
                  <a:pt x="8425" y="4893"/>
                  <a:pt x="8408" y="4910"/>
                  <a:pt x="8391" y="4927"/>
                </a:cubicBezTo>
                <a:lnTo>
                  <a:pt x="8440" y="4927"/>
                </a:lnTo>
                <a:cubicBezTo>
                  <a:pt x="8464" y="4927"/>
                  <a:pt x="8464" y="4951"/>
                  <a:pt x="8440" y="4976"/>
                </a:cubicBezTo>
                <a:lnTo>
                  <a:pt x="8464" y="4976"/>
                </a:lnTo>
                <a:cubicBezTo>
                  <a:pt x="8464" y="5000"/>
                  <a:pt x="8464" y="5049"/>
                  <a:pt x="8464" y="5098"/>
                </a:cubicBezTo>
                <a:cubicBezTo>
                  <a:pt x="8464" y="5171"/>
                  <a:pt x="8464" y="5244"/>
                  <a:pt x="8415" y="5293"/>
                </a:cubicBezTo>
                <a:cubicBezTo>
                  <a:pt x="8415" y="5399"/>
                  <a:pt x="8342" y="5706"/>
                  <a:pt x="8386" y="5706"/>
                </a:cubicBezTo>
                <a:cubicBezTo>
                  <a:pt x="8393" y="5706"/>
                  <a:pt x="8402" y="5699"/>
                  <a:pt x="8415" y="5683"/>
                </a:cubicBezTo>
                <a:lnTo>
                  <a:pt x="8415" y="5683"/>
                </a:lnTo>
                <a:cubicBezTo>
                  <a:pt x="8378" y="5739"/>
                  <a:pt x="8327" y="5951"/>
                  <a:pt x="8304" y="5951"/>
                </a:cubicBezTo>
                <a:cubicBezTo>
                  <a:pt x="8297" y="5951"/>
                  <a:pt x="8293" y="5930"/>
                  <a:pt x="8293" y="5878"/>
                </a:cubicBezTo>
                <a:cubicBezTo>
                  <a:pt x="8269" y="5976"/>
                  <a:pt x="8245" y="6098"/>
                  <a:pt x="8245" y="6195"/>
                </a:cubicBezTo>
                <a:lnTo>
                  <a:pt x="8293" y="6049"/>
                </a:lnTo>
                <a:lnTo>
                  <a:pt x="8293" y="6049"/>
                </a:lnTo>
                <a:cubicBezTo>
                  <a:pt x="8196" y="6342"/>
                  <a:pt x="8147" y="6659"/>
                  <a:pt x="8098" y="6951"/>
                </a:cubicBezTo>
                <a:lnTo>
                  <a:pt x="8171" y="6805"/>
                </a:lnTo>
                <a:lnTo>
                  <a:pt x="8171" y="6805"/>
                </a:lnTo>
                <a:cubicBezTo>
                  <a:pt x="8147" y="7000"/>
                  <a:pt x="8074" y="7195"/>
                  <a:pt x="7976" y="7366"/>
                </a:cubicBezTo>
                <a:lnTo>
                  <a:pt x="8025" y="7098"/>
                </a:lnTo>
                <a:lnTo>
                  <a:pt x="8025" y="7098"/>
                </a:lnTo>
                <a:cubicBezTo>
                  <a:pt x="8001" y="7195"/>
                  <a:pt x="7976" y="7293"/>
                  <a:pt x="7952" y="7390"/>
                </a:cubicBezTo>
                <a:cubicBezTo>
                  <a:pt x="7927" y="7561"/>
                  <a:pt x="7903" y="7707"/>
                  <a:pt x="7879" y="7854"/>
                </a:cubicBezTo>
                <a:cubicBezTo>
                  <a:pt x="7806" y="8146"/>
                  <a:pt x="7781" y="8439"/>
                  <a:pt x="7757" y="8732"/>
                </a:cubicBezTo>
                <a:lnTo>
                  <a:pt x="7781" y="8512"/>
                </a:lnTo>
                <a:lnTo>
                  <a:pt x="7781" y="8512"/>
                </a:lnTo>
                <a:cubicBezTo>
                  <a:pt x="7781" y="8683"/>
                  <a:pt x="7732" y="8976"/>
                  <a:pt x="7684" y="9366"/>
                </a:cubicBezTo>
                <a:cubicBezTo>
                  <a:pt x="7830" y="9512"/>
                  <a:pt x="7903" y="9585"/>
                  <a:pt x="8001" y="9707"/>
                </a:cubicBezTo>
                <a:cubicBezTo>
                  <a:pt x="8098" y="9805"/>
                  <a:pt x="8196" y="9927"/>
                  <a:pt x="8269" y="10049"/>
                </a:cubicBezTo>
                <a:cubicBezTo>
                  <a:pt x="8391" y="10122"/>
                  <a:pt x="8537" y="10171"/>
                  <a:pt x="8659" y="10244"/>
                </a:cubicBezTo>
                <a:lnTo>
                  <a:pt x="8854" y="10342"/>
                </a:lnTo>
                <a:lnTo>
                  <a:pt x="9049" y="10415"/>
                </a:lnTo>
                <a:cubicBezTo>
                  <a:pt x="9488" y="10268"/>
                  <a:pt x="9927" y="10098"/>
                  <a:pt x="10366" y="9902"/>
                </a:cubicBezTo>
                <a:lnTo>
                  <a:pt x="10366" y="9902"/>
                </a:lnTo>
                <a:lnTo>
                  <a:pt x="10220" y="9927"/>
                </a:lnTo>
                <a:lnTo>
                  <a:pt x="10074" y="9951"/>
                </a:lnTo>
                <a:lnTo>
                  <a:pt x="10074" y="9951"/>
                </a:lnTo>
                <a:lnTo>
                  <a:pt x="10147" y="9902"/>
                </a:lnTo>
                <a:cubicBezTo>
                  <a:pt x="10220" y="9878"/>
                  <a:pt x="10269" y="9854"/>
                  <a:pt x="10342" y="9829"/>
                </a:cubicBezTo>
                <a:lnTo>
                  <a:pt x="10582" y="9685"/>
                </a:lnTo>
                <a:lnTo>
                  <a:pt x="10582" y="9685"/>
                </a:lnTo>
                <a:cubicBezTo>
                  <a:pt x="10537" y="9716"/>
                  <a:pt x="10414" y="9918"/>
                  <a:pt x="10333" y="9981"/>
                </a:cubicBezTo>
                <a:lnTo>
                  <a:pt x="10333" y="9981"/>
                </a:lnTo>
                <a:lnTo>
                  <a:pt x="10708" y="9805"/>
                </a:lnTo>
                <a:lnTo>
                  <a:pt x="10976" y="9707"/>
                </a:lnTo>
                <a:lnTo>
                  <a:pt x="11147" y="9610"/>
                </a:lnTo>
                <a:cubicBezTo>
                  <a:pt x="11415" y="9488"/>
                  <a:pt x="11732" y="9317"/>
                  <a:pt x="12074" y="9171"/>
                </a:cubicBezTo>
                <a:lnTo>
                  <a:pt x="12781" y="8805"/>
                </a:lnTo>
                <a:cubicBezTo>
                  <a:pt x="12879" y="8756"/>
                  <a:pt x="13001" y="8707"/>
                  <a:pt x="13074" y="8659"/>
                </a:cubicBezTo>
                <a:cubicBezTo>
                  <a:pt x="13171" y="8610"/>
                  <a:pt x="13244" y="8585"/>
                  <a:pt x="13342" y="8561"/>
                </a:cubicBezTo>
                <a:lnTo>
                  <a:pt x="13415" y="8537"/>
                </a:lnTo>
                <a:lnTo>
                  <a:pt x="13415" y="8537"/>
                </a:lnTo>
                <a:cubicBezTo>
                  <a:pt x="13415" y="8561"/>
                  <a:pt x="13391" y="8585"/>
                  <a:pt x="13391" y="8610"/>
                </a:cubicBezTo>
                <a:cubicBezTo>
                  <a:pt x="13342" y="8683"/>
                  <a:pt x="13269" y="8732"/>
                  <a:pt x="13220" y="8781"/>
                </a:cubicBezTo>
                <a:cubicBezTo>
                  <a:pt x="13220" y="8791"/>
                  <a:pt x="13223" y="8795"/>
                  <a:pt x="13228" y="8795"/>
                </a:cubicBezTo>
                <a:cubicBezTo>
                  <a:pt x="13242" y="8795"/>
                  <a:pt x="13267" y="8766"/>
                  <a:pt x="13273" y="8766"/>
                </a:cubicBezTo>
                <a:cubicBezTo>
                  <a:pt x="13275" y="8766"/>
                  <a:pt x="13274" y="8770"/>
                  <a:pt x="13269" y="8781"/>
                </a:cubicBezTo>
                <a:cubicBezTo>
                  <a:pt x="13244" y="8805"/>
                  <a:pt x="13220" y="8829"/>
                  <a:pt x="13196" y="8829"/>
                </a:cubicBezTo>
                <a:cubicBezTo>
                  <a:pt x="13196" y="8829"/>
                  <a:pt x="13160" y="8883"/>
                  <a:pt x="13180" y="8883"/>
                </a:cubicBezTo>
                <a:cubicBezTo>
                  <a:pt x="13184" y="8883"/>
                  <a:pt x="13189" y="8882"/>
                  <a:pt x="13196" y="8878"/>
                </a:cubicBezTo>
                <a:cubicBezTo>
                  <a:pt x="13220" y="8854"/>
                  <a:pt x="13342" y="8756"/>
                  <a:pt x="13415" y="8683"/>
                </a:cubicBezTo>
                <a:lnTo>
                  <a:pt x="13415" y="8683"/>
                </a:lnTo>
                <a:lnTo>
                  <a:pt x="13366" y="8781"/>
                </a:lnTo>
                <a:lnTo>
                  <a:pt x="13293" y="8829"/>
                </a:lnTo>
                <a:cubicBezTo>
                  <a:pt x="13293" y="8829"/>
                  <a:pt x="13311" y="8823"/>
                  <a:pt x="13333" y="8823"/>
                </a:cubicBezTo>
                <a:cubicBezTo>
                  <a:pt x="13354" y="8823"/>
                  <a:pt x="13379" y="8829"/>
                  <a:pt x="13391" y="8854"/>
                </a:cubicBezTo>
                <a:cubicBezTo>
                  <a:pt x="13391" y="8878"/>
                  <a:pt x="13366" y="8903"/>
                  <a:pt x="13342" y="8927"/>
                </a:cubicBezTo>
                <a:cubicBezTo>
                  <a:pt x="13293" y="9049"/>
                  <a:pt x="13244" y="9146"/>
                  <a:pt x="13220" y="9244"/>
                </a:cubicBezTo>
                <a:lnTo>
                  <a:pt x="12879" y="10024"/>
                </a:lnTo>
                <a:cubicBezTo>
                  <a:pt x="12879" y="9927"/>
                  <a:pt x="12903" y="9829"/>
                  <a:pt x="12927" y="9756"/>
                </a:cubicBezTo>
                <a:lnTo>
                  <a:pt x="12927" y="9756"/>
                </a:lnTo>
                <a:cubicBezTo>
                  <a:pt x="12903" y="9829"/>
                  <a:pt x="12854" y="9927"/>
                  <a:pt x="12805" y="10000"/>
                </a:cubicBezTo>
                <a:cubicBezTo>
                  <a:pt x="12819" y="9983"/>
                  <a:pt x="12827" y="9976"/>
                  <a:pt x="12832" y="9976"/>
                </a:cubicBezTo>
                <a:cubicBezTo>
                  <a:pt x="12857" y="9976"/>
                  <a:pt x="12771" y="10187"/>
                  <a:pt x="12789" y="10187"/>
                </a:cubicBezTo>
                <a:cubicBezTo>
                  <a:pt x="12792" y="10187"/>
                  <a:pt x="12797" y="10182"/>
                  <a:pt x="12805" y="10171"/>
                </a:cubicBezTo>
                <a:lnTo>
                  <a:pt x="12805" y="10171"/>
                </a:lnTo>
                <a:cubicBezTo>
                  <a:pt x="12732" y="10634"/>
                  <a:pt x="12415" y="11122"/>
                  <a:pt x="12318" y="11537"/>
                </a:cubicBezTo>
                <a:cubicBezTo>
                  <a:pt x="12391" y="11610"/>
                  <a:pt x="13488" y="12976"/>
                  <a:pt x="13586" y="13024"/>
                </a:cubicBezTo>
                <a:cubicBezTo>
                  <a:pt x="13570" y="13088"/>
                  <a:pt x="13543" y="13152"/>
                  <a:pt x="13513" y="13209"/>
                </a:cubicBezTo>
                <a:lnTo>
                  <a:pt x="13513" y="13209"/>
                </a:lnTo>
                <a:cubicBezTo>
                  <a:pt x="13568" y="13115"/>
                  <a:pt x="13616" y="13021"/>
                  <a:pt x="13635" y="12927"/>
                </a:cubicBezTo>
                <a:lnTo>
                  <a:pt x="13586" y="12878"/>
                </a:lnTo>
                <a:cubicBezTo>
                  <a:pt x="13683" y="12585"/>
                  <a:pt x="13659" y="12829"/>
                  <a:pt x="13757" y="12561"/>
                </a:cubicBezTo>
                <a:cubicBezTo>
                  <a:pt x="13805" y="12561"/>
                  <a:pt x="13732" y="12805"/>
                  <a:pt x="13635" y="13024"/>
                </a:cubicBezTo>
                <a:cubicBezTo>
                  <a:pt x="13732" y="12878"/>
                  <a:pt x="13781" y="12732"/>
                  <a:pt x="13830" y="12561"/>
                </a:cubicBezTo>
                <a:cubicBezTo>
                  <a:pt x="13869" y="12483"/>
                  <a:pt x="13884" y="12471"/>
                  <a:pt x="13895" y="12471"/>
                </a:cubicBezTo>
                <a:cubicBezTo>
                  <a:pt x="13900" y="12471"/>
                  <a:pt x="13904" y="12473"/>
                  <a:pt x="13908" y="12473"/>
                </a:cubicBezTo>
                <a:cubicBezTo>
                  <a:pt x="13919" y="12473"/>
                  <a:pt x="13934" y="12460"/>
                  <a:pt x="13976" y="12366"/>
                </a:cubicBezTo>
                <a:cubicBezTo>
                  <a:pt x="14025" y="12171"/>
                  <a:pt x="14098" y="12000"/>
                  <a:pt x="14196" y="11805"/>
                </a:cubicBezTo>
                <a:cubicBezTo>
                  <a:pt x="14415" y="11366"/>
                  <a:pt x="14415" y="11098"/>
                  <a:pt x="14635" y="10707"/>
                </a:cubicBezTo>
                <a:lnTo>
                  <a:pt x="14635" y="10756"/>
                </a:lnTo>
                <a:cubicBezTo>
                  <a:pt x="14708" y="10610"/>
                  <a:pt x="14805" y="10317"/>
                  <a:pt x="14927" y="10073"/>
                </a:cubicBezTo>
                <a:lnTo>
                  <a:pt x="14927" y="10073"/>
                </a:lnTo>
                <a:cubicBezTo>
                  <a:pt x="14903" y="10110"/>
                  <a:pt x="14879" y="10140"/>
                  <a:pt x="14866" y="10140"/>
                </a:cubicBezTo>
                <a:cubicBezTo>
                  <a:pt x="14854" y="10140"/>
                  <a:pt x="14854" y="10110"/>
                  <a:pt x="14879" y="10024"/>
                </a:cubicBezTo>
                <a:cubicBezTo>
                  <a:pt x="15171" y="9439"/>
                  <a:pt x="15293" y="9049"/>
                  <a:pt x="15537" y="8610"/>
                </a:cubicBezTo>
                <a:lnTo>
                  <a:pt x="15635" y="8220"/>
                </a:lnTo>
                <a:lnTo>
                  <a:pt x="15952" y="7488"/>
                </a:lnTo>
                <a:lnTo>
                  <a:pt x="15439" y="6829"/>
                </a:lnTo>
                <a:cubicBezTo>
                  <a:pt x="15391" y="6756"/>
                  <a:pt x="15342" y="6683"/>
                  <a:pt x="15269" y="6634"/>
                </a:cubicBezTo>
                <a:lnTo>
                  <a:pt x="15074" y="6439"/>
                </a:lnTo>
                <a:lnTo>
                  <a:pt x="14879" y="6268"/>
                </a:lnTo>
                <a:lnTo>
                  <a:pt x="14561" y="6000"/>
                </a:lnTo>
                <a:lnTo>
                  <a:pt x="14122" y="6146"/>
                </a:lnTo>
                <a:cubicBezTo>
                  <a:pt x="13976" y="6195"/>
                  <a:pt x="13830" y="6244"/>
                  <a:pt x="13683" y="6317"/>
                </a:cubicBezTo>
                <a:lnTo>
                  <a:pt x="12757" y="6707"/>
                </a:lnTo>
                <a:cubicBezTo>
                  <a:pt x="12610" y="6781"/>
                  <a:pt x="12464" y="6854"/>
                  <a:pt x="12318" y="6927"/>
                </a:cubicBezTo>
                <a:lnTo>
                  <a:pt x="11854" y="7146"/>
                </a:lnTo>
                <a:lnTo>
                  <a:pt x="11366" y="7390"/>
                </a:lnTo>
                <a:lnTo>
                  <a:pt x="10610" y="7781"/>
                </a:lnTo>
                <a:cubicBezTo>
                  <a:pt x="10488" y="7829"/>
                  <a:pt x="10391" y="7878"/>
                  <a:pt x="10293" y="7927"/>
                </a:cubicBezTo>
                <a:lnTo>
                  <a:pt x="10196" y="7976"/>
                </a:lnTo>
                <a:cubicBezTo>
                  <a:pt x="10147" y="8000"/>
                  <a:pt x="10098" y="8024"/>
                  <a:pt x="10049" y="8049"/>
                </a:cubicBezTo>
                <a:cubicBezTo>
                  <a:pt x="10025" y="8049"/>
                  <a:pt x="9976" y="8073"/>
                  <a:pt x="9952" y="8073"/>
                </a:cubicBezTo>
                <a:lnTo>
                  <a:pt x="9952" y="7951"/>
                </a:lnTo>
                <a:cubicBezTo>
                  <a:pt x="9952" y="7927"/>
                  <a:pt x="9952" y="7854"/>
                  <a:pt x="9976" y="7805"/>
                </a:cubicBezTo>
                <a:cubicBezTo>
                  <a:pt x="10049" y="7439"/>
                  <a:pt x="10123" y="7098"/>
                  <a:pt x="10196" y="6732"/>
                </a:cubicBezTo>
                <a:cubicBezTo>
                  <a:pt x="10269" y="6390"/>
                  <a:pt x="10342" y="6049"/>
                  <a:pt x="10391" y="5732"/>
                </a:cubicBezTo>
                <a:cubicBezTo>
                  <a:pt x="10415" y="5537"/>
                  <a:pt x="10440" y="5366"/>
                  <a:pt x="10488" y="5195"/>
                </a:cubicBezTo>
                <a:cubicBezTo>
                  <a:pt x="10513" y="4951"/>
                  <a:pt x="10562" y="4708"/>
                  <a:pt x="10562" y="4488"/>
                </a:cubicBezTo>
                <a:cubicBezTo>
                  <a:pt x="10635" y="4147"/>
                  <a:pt x="10684" y="3732"/>
                  <a:pt x="10708" y="3317"/>
                </a:cubicBezTo>
                <a:lnTo>
                  <a:pt x="10610" y="3195"/>
                </a:lnTo>
                <a:lnTo>
                  <a:pt x="10513" y="3098"/>
                </a:lnTo>
                <a:lnTo>
                  <a:pt x="10513" y="3098"/>
                </a:lnTo>
                <a:cubicBezTo>
                  <a:pt x="10564" y="3162"/>
                  <a:pt x="10568" y="3193"/>
                  <a:pt x="10546" y="3193"/>
                </a:cubicBezTo>
                <a:cubicBezTo>
                  <a:pt x="10526" y="3193"/>
                  <a:pt x="10486" y="3168"/>
                  <a:pt x="10440" y="3122"/>
                </a:cubicBezTo>
                <a:cubicBezTo>
                  <a:pt x="10049" y="2659"/>
                  <a:pt x="10171" y="2830"/>
                  <a:pt x="10098" y="2756"/>
                </a:cubicBezTo>
                <a:cubicBezTo>
                  <a:pt x="10098" y="2756"/>
                  <a:pt x="10049" y="2732"/>
                  <a:pt x="10001" y="2683"/>
                </a:cubicBezTo>
                <a:cubicBezTo>
                  <a:pt x="9952" y="2659"/>
                  <a:pt x="9879" y="2634"/>
                  <a:pt x="9757" y="2586"/>
                </a:cubicBezTo>
                <a:cubicBezTo>
                  <a:pt x="9635" y="2512"/>
                  <a:pt x="9537" y="2464"/>
                  <a:pt x="9366" y="2366"/>
                </a:cubicBezTo>
                <a:cubicBezTo>
                  <a:pt x="9171" y="2439"/>
                  <a:pt x="8976" y="2488"/>
                  <a:pt x="8757" y="2561"/>
                </a:cubicBezTo>
                <a:lnTo>
                  <a:pt x="8391" y="2683"/>
                </a:lnTo>
                <a:cubicBezTo>
                  <a:pt x="8269" y="2732"/>
                  <a:pt x="8147" y="2781"/>
                  <a:pt x="8025" y="2830"/>
                </a:cubicBezTo>
                <a:lnTo>
                  <a:pt x="7635" y="3025"/>
                </a:lnTo>
                <a:cubicBezTo>
                  <a:pt x="7562" y="3049"/>
                  <a:pt x="7513" y="3073"/>
                  <a:pt x="7440" y="3098"/>
                </a:cubicBezTo>
                <a:lnTo>
                  <a:pt x="7318" y="3195"/>
                </a:lnTo>
                <a:cubicBezTo>
                  <a:pt x="7147" y="3269"/>
                  <a:pt x="6976" y="3366"/>
                  <a:pt x="6806" y="3464"/>
                </a:cubicBezTo>
                <a:cubicBezTo>
                  <a:pt x="6440" y="3683"/>
                  <a:pt x="6123" y="3903"/>
                  <a:pt x="5806" y="4147"/>
                </a:cubicBezTo>
                <a:lnTo>
                  <a:pt x="5684" y="4220"/>
                </a:lnTo>
                <a:lnTo>
                  <a:pt x="5635" y="4244"/>
                </a:lnTo>
                <a:lnTo>
                  <a:pt x="5586" y="4293"/>
                </a:lnTo>
                <a:cubicBezTo>
                  <a:pt x="5562" y="4317"/>
                  <a:pt x="5537" y="4342"/>
                  <a:pt x="5513" y="4366"/>
                </a:cubicBezTo>
                <a:cubicBezTo>
                  <a:pt x="5440" y="4415"/>
                  <a:pt x="5391" y="4464"/>
                  <a:pt x="5342" y="4512"/>
                </a:cubicBezTo>
                <a:lnTo>
                  <a:pt x="5318" y="4610"/>
                </a:lnTo>
                <a:lnTo>
                  <a:pt x="5318" y="4634"/>
                </a:lnTo>
                <a:cubicBezTo>
                  <a:pt x="5293" y="4610"/>
                  <a:pt x="5293" y="4586"/>
                  <a:pt x="5293" y="4561"/>
                </a:cubicBezTo>
                <a:cubicBezTo>
                  <a:pt x="5269" y="4512"/>
                  <a:pt x="5269" y="4464"/>
                  <a:pt x="5245" y="4415"/>
                </a:cubicBezTo>
                <a:lnTo>
                  <a:pt x="5269" y="4415"/>
                </a:lnTo>
                <a:cubicBezTo>
                  <a:pt x="5245" y="4366"/>
                  <a:pt x="5245" y="4317"/>
                  <a:pt x="5245" y="4244"/>
                </a:cubicBezTo>
                <a:lnTo>
                  <a:pt x="5245" y="4122"/>
                </a:lnTo>
                <a:cubicBezTo>
                  <a:pt x="5245" y="4098"/>
                  <a:pt x="5245" y="4049"/>
                  <a:pt x="5245" y="4049"/>
                </a:cubicBezTo>
                <a:lnTo>
                  <a:pt x="5245" y="4025"/>
                </a:lnTo>
                <a:lnTo>
                  <a:pt x="5245" y="3951"/>
                </a:lnTo>
                <a:lnTo>
                  <a:pt x="5245" y="3805"/>
                </a:lnTo>
                <a:cubicBezTo>
                  <a:pt x="5245" y="3586"/>
                  <a:pt x="5293" y="3390"/>
                  <a:pt x="5293" y="3195"/>
                </a:cubicBezTo>
                <a:cubicBezTo>
                  <a:pt x="5342" y="2830"/>
                  <a:pt x="5367" y="2488"/>
                  <a:pt x="5391" y="2171"/>
                </a:cubicBezTo>
                <a:cubicBezTo>
                  <a:pt x="5440" y="1854"/>
                  <a:pt x="5464" y="1561"/>
                  <a:pt x="5488" y="1317"/>
                </a:cubicBezTo>
                <a:cubicBezTo>
                  <a:pt x="5513" y="1073"/>
                  <a:pt x="5513" y="903"/>
                  <a:pt x="5513" y="756"/>
                </a:cubicBezTo>
                <a:lnTo>
                  <a:pt x="5513" y="756"/>
                </a:lnTo>
                <a:lnTo>
                  <a:pt x="5488" y="903"/>
                </a:lnTo>
                <a:lnTo>
                  <a:pt x="5488" y="781"/>
                </a:lnTo>
                <a:cubicBezTo>
                  <a:pt x="5196" y="537"/>
                  <a:pt x="5220" y="464"/>
                  <a:pt x="5074" y="269"/>
                </a:cubicBezTo>
                <a:cubicBezTo>
                  <a:pt x="5069" y="278"/>
                  <a:pt x="5062" y="282"/>
                  <a:pt x="5051" y="282"/>
                </a:cubicBezTo>
                <a:cubicBezTo>
                  <a:pt x="5006" y="282"/>
                  <a:pt x="4914" y="202"/>
                  <a:pt x="4854" y="122"/>
                </a:cubicBezTo>
                <a:lnTo>
                  <a:pt x="4830" y="73"/>
                </a:lnTo>
                <a:lnTo>
                  <a:pt x="4781" y="73"/>
                </a:lnTo>
                <a:cubicBezTo>
                  <a:pt x="4659" y="49"/>
                  <a:pt x="4562" y="49"/>
                  <a:pt x="4440" y="49"/>
                </a:cubicBezTo>
                <a:lnTo>
                  <a:pt x="4196" y="49"/>
                </a:lnTo>
                <a:lnTo>
                  <a:pt x="3928" y="0"/>
                </a:lnTo>
                <a:close/>
                <a:moveTo>
                  <a:pt x="13513" y="13209"/>
                </a:moveTo>
                <a:cubicBezTo>
                  <a:pt x="13497" y="13237"/>
                  <a:pt x="13481" y="13265"/>
                  <a:pt x="13464" y="13293"/>
                </a:cubicBezTo>
                <a:cubicBezTo>
                  <a:pt x="13481" y="13267"/>
                  <a:pt x="13498" y="13239"/>
                  <a:pt x="13513" y="1320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 flipH="1">
            <a:off x="556875" y="4224218"/>
            <a:ext cx="679971" cy="465589"/>
          </a:xfrm>
          <a:custGeom>
            <a:avLst/>
            <a:gdLst/>
            <a:ahLst/>
            <a:cxnLst/>
            <a:rect l="l" t="t" r="r" b="b"/>
            <a:pathLst>
              <a:path w="15805" h="10822" extrusionOk="0">
                <a:moveTo>
                  <a:pt x="7854" y="2001"/>
                </a:moveTo>
                <a:cubicBezTo>
                  <a:pt x="7869" y="2001"/>
                  <a:pt x="7884" y="2001"/>
                  <a:pt x="7900" y="2002"/>
                </a:cubicBezTo>
                <a:lnTo>
                  <a:pt x="7900" y="2002"/>
                </a:lnTo>
                <a:cubicBezTo>
                  <a:pt x="7889" y="2001"/>
                  <a:pt x="7873" y="2001"/>
                  <a:pt x="7854" y="2001"/>
                </a:cubicBezTo>
                <a:close/>
                <a:moveTo>
                  <a:pt x="13171" y="2903"/>
                </a:moveTo>
                <a:lnTo>
                  <a:pt x="13171" y="2952"/>
                </a:lnTo>
                <a:lnTo>
                  <a:pt x="13171" y="3025"/>
                </a:lnTo>
                <a:lnTo>
                  <a:pt x="13154" y="3074"/>
                </a:lnTo>
                <a:lnTo>
                  <a:pt x="13154" y="3074"/>
                </a:lnTo>
                <a:cubicBezTo>
                  <a:pt x="13164" y="3017"/>
                  <a:pt x="13171" y="2954"/>
                  <a:pt x="13171" y="2903"/>
                </a:cubicBezTo>
                <a:close/>
                <a:moveTo>
                  <a:pt x="8153" y="5196"/>
                </a:moveTo>
                <a:lnTo>
                  <a:pt x="8153" y="5196"/>
                </a:lnTo>
                <a:cubicBezTo>
                  <a:pt x="8149" y="5204"/>
                  <a:pt x="8146" y="5212"/>
                  <a:pt x="8146" y="5220"/>
                </a:cubicBezTo>
                <a:lnTo>
                  <a:pt x="8146" y="5220"/>
                </a:lnTo>
                <a:cubicBezTo>
                  <a:pt x="8146" y="5198"/>
                  <a:pt x="8166" y="5196"/>
                  <a:pt x="8153" y="5196"/>
                </a:cubicBezTo>
                <a:close/>
                <a:moveTo>
                  <a:pt x="8121" y="5341"/>
                </a:moveTo>
                <a:cubicBezTo>
                  <a:pt x="8121" y="5342"/>
                  <a:pt x="8121" y="5343"/>
                  <a:pt x="8121" y="5344"/>
                </a:cubicBezTo>
                <a:lnTo>
                  <a:pt x="8121" y="5344"/>
                </a:lnTo>
                <a:lnTo>
                  <a:pt x="8122" y="5342"/>
                </a:lnTo>
                <a:cubicBezTo>
                  <a:pt x="8122" y="5342"/>
                  <a:pt x="8121" y="5341"/>
                  <a:pt x="8121" y="5341"/>
                </a:cubicBezTo>
                <a:close/>
                <a:moveTo>
                  <a:pt x="8121" y="5344"/>
                </a:moveTo>
                <a:lnTo>
                  <a:pt x="8118" y="5352"/>
                </a:lnTo>
                <a:lnTo>
                  <a:pt x="8122" y="5366"/>
                </a:lnTo>
                <a:cubicBezTo>
                  <a:pt x="8122" y="5359"/>
                  <a:pt x="8122" y="5351"/>
                  <a:pt x="8121" y="5344"/>
                </a:cubicBezTo>
                <a:close/>
                <a:moveTo>
                  <a:pt x="15778" y="6025"/>
                </a:moveTo>
                <a:cubicBezTo>
                  <a:pt x="15779" y="6032"/>
                  <a:pt x="15779" y="6039"/>
                  <a:pt x="15780" y="6047"/>
                </a:cubicBezTo>
                <a:lnTo>
                  <a:pt x="15780" y="6047"/>
                </a:lnTo>
                <a:cubicBezTo>
                  <a:pt x="15780" y="6039"/>
                  <a:pt x="15780" y="6032"/>
                  <a:pt x="15780" y="6025"/>
                </a:cubicBezTo>
                <a:cubicBezTo>
                  <a:pt x="15779" y="6025"/>
                  <a:pt x="15779" y="6025"/>
                  <a:pt x="15778" y="6025"/>
                </a:cubicBezTo>
                <a:close/>
                <a:moveTo>
                  <a:pt x="11988" y="6067"/>
                </a:moveTo>
                <a:cubicBezTo>
                  <a:pt x="11983" y="6078"/>
                  <a:pt x="11979" y="6088"/>
                  <a:pt x="11975" y="6098"/>
                </a:cubicBezTo>
                <a:cubicBezTo>
                  <a:pt x="11982" y="6092"/>
                  <a:pt x="11985" y="6081"/>
                  <a:pt x="11988" y="6067"/>
                </a:cubicBezTo>
                <a:close/>
                <a:moveTo>
                  <a:pt x="15780" y="6047"/>
                </a:moveTo>
                <a:cubicBezTo>
                  <a:pt x="15780" y="6137"/>
                  <a:pt x="15780" y="6229"/>
                  <a:pt x="15780" y="6342"/>
                </a:cubicBezTo>
                <a:cubicBezTo>
                  <a:pt x="15796" y="6249"/>
                  <a:pt x="15792" y="6147"/>
                  <a:pt x="15780" y="6047"/>
                </a:cubicBezTo>
                <a:close/>
                <a:moveTo>
                  <a:pt x="1965" y="9973"/>
                </a:moveTo>
                <a:cubicBezTo>
                  <a:pt x="1968" y="9973"/>
                  <a:pt x="1972" y="9974"/>
                  <a:pt x="1976" y="9976"/>
                </a:cubicBezTo>
                <a:cubicBezTo>
                  <a:pt x="2021" y="9998"/>
                  <a:pt x="1962" y="10063"/>
                  <a:pt x="1933" y="10130"/>
                </a:cubicBezTo>
                <a:lnTo>
                  <a:pt x="1933" y="10130"/>
                </a:lnTo>
                <a:cubicBezTo>
                  <a:pt x="1952" y="10027"/>
                  <a:pt x="1944" y="9973"/>
                  <a:pt x="1965" y="9973"/>
                </a:cubicBezTo>
                <a:close/>
                <a:moveTo>
                  <a:pt x="1925" y="10167"/>
                </a:moveTo>
                <a:cubicBezTo>
                  <a:pt x="1923" y="10190"/>
                  <a:pt x="1915" y="10213"/>
                  <a:pt x="1906" y="10239"/>
                </a:cubicBezTo>
                <a:lnTo>
                  <a:pt x="1906" y="10239"/>
                </a:lnTo>
                <a:cubicBezTo>
                  <a:pt x="1914" y="10214"/>
                  <a:pt x="1920" y="10190"/>
                  <a:pt x="1925" y="10167"/>
                </a:cubicBezTo>
                <a:close/>
                <a:moveTo>
                  <a:pt x="12610" y="1"/>
                </a:moveTo>
                <a:cubicBezTo>
                  <a:pt x="12414" y="171"/>
                  <a:pt x="12244" y="366"/>
                  <a:pt x="12097" y="562"/>
                </a:cubicBezTo>
                <a:lnTo>
                  <a:pt x="11951" y="732"/>
                </a:lnTo>
                <a:lnTo>
                  <a:pt x="11902" y="830"/>
                </a:lnTo>
                <a:cubicBezTo>
                  <a:pt x="11878" y="854"/>
                  <a:pt x="11853" y="879"/>
                  <a:pt x="11829" y="927"/>
                </a:cubicBezTo>
                <a:lnTo>
                  <a:pt x="11585" y="1342"/>
                </a:lnTo>
                <a:cubicBezTo>
                  <a:pt x="11488" y="1488"/>
                  <a:pt x="11414" y="1659"/>
                  <a:pt x="11366" y="1830"/>
                </a:cubicBezTo>
                <a:cubicBezTo>
                  <a:pt x="11293" y="1976"/>
                  <a:pt x="11195" y="2123"/>
                  <a:pt x="11146" y="2318"/>
                </a:cubicBezTo>
                <a:cubicBezTo>
                  <a:pt x="11097" y="2488"/>
                  <a:pt x="11024" y="2659"/>
                  <a:pt x="10975" y="2830"/>
                </a:cubicBezTo>
                <a:lnTo>
                  <a:pt x="10927" y="2952"/>
                </a:lnTo>
                <a:cubicBezTo>
                  <a:pt x="10927" y="3001"/>
                  <a:pt x="10902" y="3049"/>
                  <a:pt x="10878" y="3074"/>
                </a:cubicBezTo>
                <a:cubicBezTo>
                  <a:pt x="10878" y="3074"/>
                  <a:pt x="10853" y="3171"/>
                  <a:pt x="10853" y="3220"/>
                </a:cubicBezTo>
                <a:cubicBezTo>
                  <a:pt x="10732" y="3586"/>
                  <a:pt x="10658" y="3927"/>
                  <a:pt x="10561" y="4220"/>
                </a:cubicBezTo>
                <a:cubicBezTo>
                  <a:pt x="10536" y="4342"/>
                  <a:pt x="10512" y="4464"/>
                  <a:pt x="10488" y="4586"/>
                </a:cubicBezTo>
                <a:lnTo>
                  <a:pt x="10488" y="4610"/>
                </a:lnTo>
                <a:cubicBezTo>
                  <a:pt x="10463" y="4659"/>
                  <a:pt x="10463" y="4708"/>
                  <a:pt x="10439" y="4757"/>
                </a:cubicBezTo>
                <a:cubicBezTo>
                  <a:pt x="10414" y="4805"/>
                  <a:pt x="10414" y="4854"/>
                  <a:pt x="10390" y="4903"/>
                </a:cubicBezTo>
                <a:cubicBezTo>
                  <a:pt x="10366" y="4854"/>
                  <a:pt x="10341" y="4830"/>
                  <a:pt x="10317" y="4805"/>
                </a:cubicBezTo>
                <a:cubicBezTo>
                  <a:pt x="10293" y="4757"/>
                  <a:pt x="10268" y="4732"/>
                  <a:pt x="10244" y="4708"/>
                </a:cubicBezTo>
                <a:lnTo>
                  <a:pt x="10219" y="4635"/>
                </a:lnTo>
                <a:lnTo>
                  <a:pt x="10171" y="4561"/>
                </a:lnTo>
                <a:cubicBezTo>
                  <a:pt x="10122" y="4464"/>
                  <a:pt x="10097" y="4391"/>
                  <a:pt x="10049" y="4293"/>
                </a:cubicBezTo>
                <a:cubicBezTo>
                  <a:pt x="9927" y="4074"/>
                  <a:pt x="9829" y="3830"/>
                  <a:pt x="9707" y="3610"/>
                </a:cubicBezTo>
                <a:cubicBezTo>
                  <a:pt x="9658" y="3513"/>
                  <a:pt x="9610" y="3415"/>
                  <a:pt x="9536" y="3318"/>
                </a:cubicBezTo>
                <a:lnTo>
                  <a:pt x="9366" y="3025"/>
                </a:lnTo>
                <a:cubicBezTo>
                  <a:pt x="9268" y="2854"/>
                  <a:pt x="9146" y="2683"/>
                  <a:pt x="9049" y="2513"/>
                </a:cubicBezTo>
                <a:cubicBezTo>
                  <a:pt x="8951" y="2342"/>
                  <a:pt x="8829" y="2220"/>
                  <a:pt x="8732" y="2074"/>
                </a:cubicBezTo>
                <a:lnTo>
                  <a:pt x="8585" y="2074"/>
                </a:lnTo>
                <a:cubicBezTo>
                  <a:pt x="8512" y="2074"/>
                  <a:pt x="8439" y="2049"/>
                  <a:pt x="8366" y="2049"/>
                </a:cubicBezTo>
                <a:cubicBezTo>
                  <a:pt x="8317" y="2025"/>
                  <a:pt x="8244" y="2025"/>
                  <a:pt x="8195" y="2025"/>
                </a:cubicBezTo>
                <a:cubicBezTo>
                  <a:pt x="8092" y="2025"/>
                  <a:pt x="7989" y="2008"/>
                  <a:pt x="7900" y="2002"/>
                </a:cubicBezTo>
                <a:lnTo>
                  <a:pt x="7900" y="2002"/>
                </a:lnTo>
                <a:cubicBezTo>
                  <a:pt x="7918" y="2004"/>
                  <a:pt x="7927" y="2010"/>
                  <a:pt x="7927" y="2025"/>
                </a:cubicBezTo>
                <a:lnTo>
                  <a:pt x="7829" y="2025"/>
                </a:lnTo>
                <a:cubicBezTo>
                  <a:pt x="7561" y="2123"/>
                  <a:pt x="7536" y="2147"/>
                  <a:pt x="7536" y="2147"/>
                </a:cubicBezTo>
                <a:cubicBezTo>
                  <a:pt x="7536" y="2171"/>
                  <a:pt x="7536" y="2147"/>
                  <a:pt x="7488" y="2196"/>
                </a:cubicBezTo>
                <a:lnTo>
                  <a:pt x="7390" y="2244"/>
                </a:lnTo>
                <a:cubicBezTo>
                  <a:pt x="7341" y="2269"/>
                  <a:pt x="7268" y="2293"/>
                  <a:pt x="7195" y="2318"/>
                </a:cubicBezTo>
                <a:lnTo>
                  <a:pt x="7000" y="2415"/>
                </a:lnTo>
                <a:cubicBezTo>
                  <a:pt x="6927" y="2610"/>
                  <a:pt x="6829" y="2830"/>
                  <a:pt x="6732" y="3098"/>
                </a:cubicBezTo>
                <a:cubicBezTo>
                  <a:pt x="6683" y="3244"/>
                  <a:pt x="6634" y="3391"/>
                  <a:pt x="6585" y="3537"/>
                </a:cubicBezTo>
                <a:lnTo>
                  <a:pt x="6415" y="4025"/>
                </a:lnTo>
                <a:cubicBezTo>
                  <a:pt x="6366" y="4171"/>
                  <a:pt x="6317" y="4366"/>
                  <a:pt x="6244" y="4537"/>
                </a:cubicBezTo>
                <a:lnTo>
                  <a:pt x="6219" y="4659"/>
                </a:lnTo>
                <a:lnTo>
                  <a:pt x="6171" y="4781"/>
                </a:lnTo>
                <a:lnTo>
                  <a:pt x="6122" y="4927"/>
                </a:lnTo>
                <a:lnTo>
                  <a:pt x="5927" y="5610"/>
                </a:lnTo>
                <a:lnTo>
                  <a:pt x="5732" y="6244"/>
                </a:lnTo>
                <a:cubicBezTo>
                  <a:pt x="5707" y="6366"/>
                  <a:pt x="5658" y="6464"/>
                  <a:pt x="5634" y="6561"/>
                </a:cubicBezTo>
                <a:cubicBezTo>
                  <a:pt x="5585" y="6659"/>
                  <a:pt x="5561" y="6732"/>
                  <a:pt x="5537" y="6830"/>
                </a:cubicBezTo>
                <a:cubicBezTo>
                  <a:pt x="5512" y="6903"/>
                  <a:pt x="5463" y="6976"/>
                  <a:pt x="5439" y="7049"/>
                </a:cubicBezTo>
                <a:cubicBezTo>
                  <a:pt x="5415" y="7074"/>
                  <a:pt x="5390" y="7098"/>
                  <a:pt x="5390" y="7122"/>
                </a:cubicBezTo>
                <a:cubicBezTo>
                  <a:pt x="5390" y="7147"/>
                  <a:pt x="5366" y="7196"/>
                  <a:pt x="5341" y="7244"/>
                </a:cubicBezTo>
                <a:cubicBezTo>
                  <a:pt x="5317" y="7220"/>
                  <a:pt x="5268" y="7147"/>
                  <a:pt x="5219" y="7122"/>
                </a:cubicBezTo>
                <a:cubicBezTo>
                  <a:pt x="5219" y="7098"/>
                  <a:pt x="5195" y="7098"/>
                  <a:pt x="5195" y="7098"/>
                </a:cubicBezTo>
                <a:cubicBezTo>
                  <a:pt x="5146" y="7074"/>
                  <a:pt x="5122" y="7025"/>
                  <a:pt x="5098" y="7000"/>
                </a:cubicBezTo>
                <a:cubicBezTo>
                  <a:pt x="5000" y="6854"/>
                  <a:pt x="4878" y="6683"/>
                  <a:pt x="4756" y="6488"/>
                </a:cubicBezTo>
                <a:cubicBezTo>
                  <a:pt x="4659" y="6342"/>
                  <a:pt x="4537" y="6220"/>
                  <a:pt x="4439" y="6074"/>
                </a:cubicBezTo>
                <a:lnTo>
                  <a:pt x="4195" y="5708"/>
                </a:lnTo>
                <a:cubicBezTo>
                  <a:pt x="4098" y="5586"/>
                  <a:pt x="4000" y="5488"/>
                  <a:pt x="3902" y="5366"/>
                </a:cubicBezTo>
                <a:lnTo>
                  <a:pt x="3390" y="4757"/>
                </a:lnTo>
                <a:cubicBezTo>
                  <a:pt x="3220" y="4561"/>
                  <a:pt x="3049" y="4415"/>
                  <a:pt x="2927" y="4269"/>
                </a:cubicBezTo>
                <a:lnTo>
                  <a:pt x="2488" y="4293"/>
                </a:lnTo>
                <a:lnTo>
                  <a:pt x="2024" y="4293"/>
                </a:lnTo>
                <a:lnTo>
                  <a:pt x="1902" y="4342"/>
                </a:lnTo>
                <a:cubicBezTo>
                  <a:pt x="1951" y="4366"/>
                  <a:pt x="1683" y="4586"/>
                  <a:pt x="1561" y="4635"/>
                </a:cubicBezTo>
                <a:lnTo>
                  <a:pt x="1293" y="4805"/>
                </a:lnTo>
                <a:cubicBezTo>
                  <a:pt x="1244" y="5025"/>
                  <a:pt x="1195" y="5269"/>
                  <a:pt x="1146" y="5513"/>
                </a:cubicBezTo>
                <a:cubicBezTo>
                  <a:pt x="1073" y="5781"/>
                  <a:pt x="1049" y="6025"/>
                  <a:pt x="1000" y="6269"/>
                </a:cubicBezTo>
                <a:lnTo>
                  <a:pt x="951" y="6220"/>
                </a:lnTo>
                <a:cubicBezTo>
                  <a:pt x="829" y="6903"/>
                  <a:pt x="756" y="7391"/>
                  <a:pt x="707" y="7659"/>
                </a:cubicBezTo>
                <a:cubicBezTo>
                  <a:pt x="585" y="8196"/>
                  <a:pt x="366" y="9000"/>
                  <a:pt x="244" y="9708"/>
                </a:cubicBezTo>
                <a:lnTo>
                  <a:pt x="220" y="9781"/>
                </a:lnTo>
                <a:cubicBezTo>
                  <a:pt x="195" y="9805"/>
                  <a:pt x="146" y="9854"/>
                  <a:pt x="122" y="9903"/>
                </a:cubicBezTo>
                <a:lnTo>
                  <a:pt x="0" y="10098"/>
                </a:lnTo>
                <a:lnTo>
                  <a:pt x="0" y="10171"/>
                </a:lnTo>
                <a:cubicBezTo>
                  <a:pt x="220" y="10366"/>
                  <a:pt x="439" y="10513"/>
                  <a:pt x="683" y="10659"/>
                </a:cubicBezTo>
                <a:cubicBezTo>
                  <a:pt x="856" y="10751"/>
                  <a:pt x="1050" y="10821"/>
                  <a:pt x="1235" y="10821"/>
                </a:cubicBezTo>
                <a:cubicBezTo>
                  <a:pt x="1443" y="10821"/>
                  <a:pt x="1639" y="10733"/>
                  <a:pt x="1781" y="10488"/>
                </a:cubicBezTo>
                <a:lnTo>
                  <a:pt x="1829" y="10513"/>
                </a:lnTo>
                <a:lnTo>
                  <a:pt x="1878" y="10317"/>
                </a:lnTo>
                <a:cubicBezTo>
                  <a:pt x="1915" y="10225"/>
                  <a:pt x="1934" y="10192"/>
                  <a:pt x="1944" y="10192"/>
                </a:cubicBezTo>
                <a:cubicBezTo>
                  <a:pt x="1961" y="10192"/>
                  <a:pt x="1951" y="10281"/>
                  <a:pt x="1951" y="10342"/>
                </a:cubicBezTo>
                <a:cubicBezTo>
                  <a:pt x="1976" y="10244"/>
                  <a:pt x="2000" y="10147"/>
                  <a:pt x="2024" y="10074"/>
                </a:cubicBezTo>
                <a:cubicBezTo>
                  <a:pt x="2031" y="10055"/>
                  <a:pt x="2032" y="10047"/>
                  <a:pt x="2031" y="10047"/>
                </a:cubicBezTo>
                <a:lnTo>
                  <a:pt x="2031" y="10047"/>
                </a:lnTo>
                <a:cubicBezTo>
                  <a:pt x="2027" y="10047"/>
                  <a:pt x="2000" y="10110"/>
                  <a:pt x="2000" y="10147"/>
                </a:cubicBezTo>
                <a:cubicBezTo>
                  <a:pt x="2000" y="9976"/>
                  <a:pt x="2024" y="9830"/>
                  <a:pt x="2073" y="9659"/>
                </a:cubicBezTo>
                <a:cubicBezTo>
                  <a:pt x="2122" y="9415"/>
                  <a:pt x="2146" y="9659"/>
                  <a:pt x="2195" y="9391"/>
                </a:cubicBezTo>
                <a:cubicBezTo>
                  <a:pt x="2341" y="8805"/>
                  <a:pt x="2463" y="8220"/>
                  <a:pt x="2561" y="7683"/>
                </a:cubicBezTo>
                <a:lnTo>
                  <a:pt x="2659" y="7269"/>
                </a:lnTo>
                <a:lnTo>
                  <a:pt x="2659" y="7244"/>
                </a:lnTo>
                <a:lnTo>
                  <a:pt x="2683" y="7196"/>
                </a:lnTo>
                <a:lnTo>
                  <a:pt x="2707" y="7196"/>
                </a:lnTo>
                <a:cubicBezTo>
                  <a:pt x="2707" y="7244"/>
                  <a:pt x="2707" y="7269"/>
                  <a:pt x="2707" y="7293"/>
                </a:cubicBezTo>
                <a:cubicBezTo>
                  <a:pt x="2707" y="7281"/>
                  <a:pt x="2707" y="7275"/>
                  <a:pt x="2710" y="7275"/>
                </a:cubicBezTo>
                <a:cubicBezTo>
                  <a:pt x="2713" y="7275"/>
                  <a:pt x="2720" y="7281"/>
                  <a:pt x="2732" y="7293"/>
                </a:cubicBezTo>
                <a:cubicBezTo>
                  <a:pt x="2902" y="7513"/>
                  <a:pt x="3073" y="7757"/>
                  <a:pt x="3195" y="7927"/>
                </a:cubicBezTo>
                <a:lnTo>
                  <a:pt x="3293" y="8074"/>
                </a:lnTo>
                <a:lnTo>
                  <a:pt x="3341" y="8122"/>
                </a:lnTo>
                <a:lnTo>
                  <a:pt x="3366" y="8171"/>
                </a:lnTo>
                <a:lnTo>
                  <a:pt x="3537" y="8293"/>
                </a:lnTo>
                <a:lnTo>
                  <a:pt x="3634" y="8293"/>
                </a:lnTo>
                <a:cubicBezTo>
                  <a:pt x="4122" y="8952"/>
                  <a:pt x="3732" y="8561"/>
                  <a:pt x="4219" y="9171"/>
                </a:cubicBezTo>
                <a:cubicBezTo>
                  <a:pt x="4415" y="9317"/>
                  <a:pt x="4610" y="9513"/>
                  <a:pt x="4756" y="9708"/>
                </a:cubicBezTo>
                <a:lnTo>
                  <a:pt x="5049" y="9708"/>
                </a:lnTo>
                <a:cubicBezTo>
                  <a:pt x="5098" y="9708"/>
                  <a:pt x="5146" y="9708"/>
                  <a:pt x="5195" y="9683"/>
                </a:cubicBezTo>
                <a:cubicBezTo>
                  <a:pt x="5195" y="9683"/>
                  <a:pt x="5366" y="9683"/>
                  <a:pt x="5366" y="9708"/>
                </a:cubicBezTo>
                <a:cubicBezTo>
                  <a:pt x="5415" y="9659"/>
                  <a:pt x="5537" y="9683"/>
                  <a:pt x="5658" y="9659"/>
                </a:cubicBezTo>
                <a:lnTo>
                  <a:pt x="5878" y="9610"/>
                </a:lnTo>
                <a:cubicBezTo>
                  <a:pt x="5976" y="9610"/>
                  <a:pt x="6024" y="9610"/>
                  <a:pt x="5902" y="9635"/>
                </a:cubicBezTo>
                <a:lnTo>
                  <a:pt x="6561" y="9537"/>
                </a:lnTo>
                <a:cubicBezTo>
                  <a:pt x="6683" y="9269"/>
                  <a:pt x="6829" y="8976"/>
                  <a:pt x="6976" y="8635"/>
                </a:cubicBezTo>
                <a:cubicBezTo>
                  <a:pt x="7049" y="8488"/>
                  <a:pt x="7122" y="8317"/>
                  <a:pt x="7219" y="8147"/>
                </a:cubicBezTo>
                <a:cubicBezTo>
                  <a:pt x="7293" y="7952"/>
                  <a:pt x="7341" y="7757"/>
                  <a:pt x="7415" y="7561"/>
                </a:cubicBezTo>
                <a:lnTo>
                  <a:pt x="7536" y="7220"/>
                </a:lnTo>
                <a:cubicBezTo>
                  <a:pt x="7585" y="7098"/>
                  <a:pt x="7610" y="7000"/>
                  <a:pt x="7658" y="6878"/>
                </a:cubicBezTo>
                <a:cubicBezTo>
                  <a:pt x="7707" y="6659"/>
                  <a:pt x="7780" y="6439"/>
                  <a:pt x="7854" y="6220"/>
                </a:cubicBezTo>
                <a:cubicBezTo>
                  <a:pt x="7927" y="6000"/>
                  <a:pt x="7976" y="5805"/>
                  <a:pt x="8024" y="5610"/>
                </a:cubicBezTo>
                <a:lnTo>
                  <a:pt x="8118" y="5352"/>
                </a:lnTo>
                <a:lnTo>
                  <a:pt x="8114" y="5334"/>
                </a:lnTo>
                <a:lnTo>
                  <a:pt x="8114" y="5334"/>
                </a:lnTo>
                <a:cubicBezTo>
                  <a:pt x="8116" y="5336"/>
                  <a:pt x="8118" y="5338"/>
                  <a:pt x="8121" y="5341"/>
                </a:cubicBezTo>
                <a:lnTo>
                  <a:pt x="8121" y="5341"/>
                </a:lnTo>
                <a:cubicBezTo>
                  <a:pt x="8119" y="5328"/>
                  <a:pt x="8115" y="5316"/>
                  <a:pt x="8106" y="5303"/>
                </a:cubicBezTo>
                <a:lnTo>
                  <a:pt x="8106" y="5303"/>
                </a:lnTo>
                <a:lnTo>
                  <a:pt x="8114" y="5334"/>
                </a:lnTo>
                <a:lnTo>
                  <a:pt x="8114" y="5334"/>
                </a:lnTo>
                <a:cubicBezTo>
                  <a:pt x="8097" y="5318"/>
                  <a:pt x="8097" y="5318"/>
                  <a:pt x="8094" y="5318"/>
                </a:cubicBezTo>
                <a:cubicBezTo>
                  <a:pt x="8091" y="5318"/>
                  <a:pt x="8085" y="5318"/>
                  <a:pt x="8049" y="5293"/>
                </a:cubicBezTo>
                <a:cubicBezTo>
                  <a:pt x="8012" y="5257"/>
                  <a:pt x="8012" y="5257"/>
                  <a:pt x="8021" y="5257"/>
                </a:cubicBezTo>
                <a:cubicBezTo>
                  <a:pt x="8030" y="5257"/>
                  <a:pt x="8049" y="5257"/>
                  <a:pt x="8049" y="5220"/>
                </a:cubicBezTo>
                <a:cubicBezTo>
                  <a:pt x="8097" y="5293"/>
                  <a:pt x="8097" y="5269"/>
                  <a:pt x="8097" y="5293"/>
                </a:cubicBezTo>
                <a:cubicBezTo>
                  <a:pt x="8101" y="5296"/>
                  <a:pt x="8104" y="5300"/>
                  <a:pt x="8106" y="5303"/>
                </a:cubicBezTo>
                <a:lnTo>
                  <a:pt x="8106" y="5303"/>
                </a:lnTo>
                <a:lnTo>
                  <a:pt x="8097" y="5269"/>
                </a:lnTo>
                <a:lnTo>
                  <a:pt x="8122" y="5318"/>
                </a:lnTo>
                <a:lnTo>
                  <a:pt x="8122" y="5293"/>
                </a:lnTo>
                <a:cubicBezTo>
                  <a:pt x="8122" y="5296"/>
                  <a:pt x="8122" y="5297"/>
                  <a:pt x="8123" y="5297"/>
                </a:cubicBezTo>
                <a:cubicBezTo>
                  <a:pt x="8127" y="5297"/>
                  <a:pt x="8146" y="5217"/>
                  <a:pt x="8146" y="5196"/>
                </a:cubicBezTo>
                <a:cubicBezTo>
                  <a:pt x="8149" y="5196"/>
                  <a:pt x="8151" y="5196"/>
                  <a:pt x="8153" y="5196"/>
                </a:cubicBezTo>
                <a:lnTo>
                  <a:pt x="8153" y="5196"/>
                </a:lnTo>
                <a:cubicBezTo>
                  <a:pt x="8157" y="5186"/>
                  <a:pt x="8162" y="5177"/>
                  <a:pt x="8166" y="5168"/>
                </a:cubicBezTo>
                <a:lnTo>
                  <a:pt x="8166" y="5168"/>
                </a:lnTo>
                <a:cubicBezTo>
                  <a:pt x="8165" y="5179"/>
                  <a:pt x="8169" y="5182"/>
                  <a:pt x="8173" y="5182"/>
                </a:cubicBezTo>
                <a:cubicBezTo>
                  <a:pt x="8179" y="5182"/>
                  <a:pt x="8186" y="5177"/>
                  <a:pt x="8188" y="5177"/>
                </a:cubicBezTo>
                <a:cubicBezTo>
                  <a:pt x="8189" y="5177"/>
                  <a:pt x="8185" y="5181"/>
                  <a:pt x="8171" y="5196"/>
                </a:cubicBezTo>
                <a:cubicBezTo>
                  <a:pt x="8171" y="5196"/>
                  <a:pt x="8181" y="5228"/>
                  <a:pt x="8203" y="5228"/>
                </a:cubicBezTo>
                <a:cubicBezTo>
                  <a:pt x="8214" y="5228"/>
                  <a:pt x="8228" y="5220"/>
                  <a:pt x="8244" y="5196"/>
                </a:cubicBezTo>
                <a:lnTo>
                  <a:pt x="8244" y="5196"/>
                </a:lnTo>
                <a:cubicBezTo>
                  <a:pt x="8219" y="5244"/>
                  <a:pt x="8244" y="5293"/>
                  <a:pt x="8195" y="5293"/>
                </a:cubicBezTo>
                <a:cubicBezTo>
                  <a:pt x="8185" y="5288"/>
                  <a:pt x="8179" y="5286"/>
                  <a:pt x="8176" y="5286"/>
                </a:cubicBezTo>
                <a:cubicBezTo>
                  <a:pt x="8165" y="5286"/>
                  <a:pt x="8200" y="5318"/>
                  <a:pt x="8219" y="5318"/>
                </a:cubicBezTo>
                <a:cubicBezTo>
                  <a:pt x="8244" y="5366"/>
                  <a:pt x="8244" y="5391"/>
                  <a:pt x="8268" y="5440"/>
                </a:cubicBezTo>
                <a:lnTo>
                  <a:pt x="8293" y="5488"/>
                </a:lnTo>
                <a:lnTo>
                  <a:pt x="8293" y="5513"/>
                </a:lnTo>
                <a:lnTo>
                  <a:pt x="8317" y="5561"/>
                </a:lnTo>
                <a:cubicBezTo>
                  <a:pt x="8439" y="5757"/>
                  <a:pt x="8561" y="5952"/>
                  <a:pt x="8707" y="6122"/>
                </a:cubicBezTo>
                <a:lnTo>
                  <a:pt x="8610" y="5879"/>
                </a:lnTo>
                <a:lnTo>
                  <a:pt x="8756" y="6147"/>
                </a:lnTo>
                <a:cubicBezTo>
                  <a:pt x="8805" y="6244"/>
                  <a:pt x="8829" y="6318"/>
                  <a:pt x="8878" y="6391"/>
                </a:cubicBezTo>
                <a:cubicBezTo>
                  <a:pt x="8949" y="6486"/>
                  <a:pt x="8997" y="6604"/>
                  <a:pt x="9022" y="6746"/>
                </a:cubicBezTo>
                <a:lnTo>
                  <a:pt x="9022" y="6746"/>
                </a:lnTo>
                <a:lnTo>
                  <a:pt x="8805" y="6391"/>
                </a:lnTo>
                <a:lnTo>
                  <a:pt x="9024" y="6757"/>
                </a:lnTo>
                <a:cubicBezTo>
                  <a:pt x="9024" y="6753"/>
                  <a:pt x="9023" y="6749"/>
                  <a:pt x="9022" y="6746"/>
                </a:cubicBezTo>
                <a:lnTo>
                  <a:pt x="9022" y="6746"/>
                </a:lnTo>
                <a:lnTo>
                  <a:pt x="9268" y="7147"/>
                </a:lnTo>
                <a:cubicBezTo>
                  <a:pt x="9317" y="7269"/>
                  <a:pt x="9390" y="7366"/>
                  <a:pt x="9488" y="7464"/>
                </a:cubicBezTo>
                <a:lnTo>
                  <a:pt x="9707" y="7732"/>
                </a:lnTo>
                <a:lnTo>
                  <a:pt x="9634" y="7586"/>
                </a:lnTo>
                <a:lnTo>
                  <a:pt x="9634" y="7586"/>
                </a:lnTo>
                <a:cubicBezTo>
                  <a:pt x="9658" y="7610"/>
                  <a:pt x="9683" y="7659"/>
                  <a:pt x="9732" y="7708"/>
                </a:cubicBezTo>
                <a:lnTo>
                  <a:pt x="10146" y="7708"/>
                </a:lnTo>
                <a:cubicBezTo>
                  <a:pt x="10293" y="7708"/>
                  <a:pt x="10463" y="7708"/>
                  <a:pt x="10610" y="7732"/>
                </a:cubicBezTo>
                <a:cubicBezTo>
                  <a:pt x="10853" y="7659"/>
                  <a:pt x="11122" y="7537"/>
                  <a:pt x="11414" y="7439"/>
                </a:cubicBezTo>
                <a:cubicBezTo>
                  <a:pt x="11488" y="7269"/>
                  <a:pt x="11561" y="7122"/>
                  <a:pt x="11634" y="7000"/>
                </a:cubicBezTo>
                <a:cubicBezTo>
                  <a:pt x="11683" y="6854"/>
                  <a:pt x="11732" y="6683"/>
                  <a:pt x="11780" y="6561"/>
                </a:cubicBezTo>
                <a:cubicBezTo>
                  <a:pt x="11853" y="6391"/>
                  <a:pt x="11902" y="6196"/>
                  <a:pt x="11951" y="6000"/>
                </a:cubicBezTo>
                <a:lnTo>
                  <a:pt x="11951" y="6000"/>
                </a:lnTo>
                <a:lnTo>
                  <a:pt x="11829" y="6220"/>
                </a:lnTo>
                <a:lnTo>
                  <a:pt x="11829" y="6220"/>
                </a:lnTo>
                <a:lnTo>
                  <a:pt x="11947" y="5699"/>
                </a:lnTo>
                <a:lnTo>
                  <a:pt x="11947" y="5699"/>
                </a:lnTo>
                <a:cubicBezTo>
                  <a:pt x="11942" y="5768"/>
                  <a:pt x="12000" y="5981"/>
                  <a:pt x="11988" y="6067"/>
                </a:cubicBezTo>
                <a:lnTo>
                  <a:pt x="11988" y="6067"/>
                </a:lnTo>
                <a:cubicBezTo>
                  <a:pt x="12032" y="5952"/>
                  <a:pt x="12079" y="5814"/>
                  <a:pt x="12146" y="5635"/>
                </a:cubicBezTo>
                <a:lnTo>
                  <a:pt x="12317" y="5001"/>
                </a:lnTo>
                <a:cubicBezTo>
                  <a:pt x="12414" y="4683"/>
                  <a:pt x="12512" y="4293"/>
                  <a:pt x="12634" y="3903"/>
                </a:cubicBezTo>
                <a:cubicBezTo>
                  <a:pt x="12658" y="3781"/>
                  <a:pt x="12707" y="3659"/>
                  <a:pt x="12732" y="3513"/>
                </a:cubicBezTo>
                <a:cubicBezTo>
                  <a:pt x="12756" y="3464"/>
                  <a:pt x="12780" y="3391"/>
                  <a:pt x="12805" y="3342"/>
                </a:cubicBezTo>
                <a:cubicBezTo>
                  <a:pt x="12853" y="3244"/>
                  <a:pt x="12902" y="3123"/>
                  <a:pt x="12975" y="3049"/>
                </a:cubicBezTo>
                <a:cubicBezTo>
                  <a:pt x="13000" y="2976"/>
                  <a:pt x="13049" y="2927"/>
                  <a:pt x="13122" y="2879"/>
                </a:cubicBezTo>
                <a:lnTo>
                  <a:pt x="13122" y="2952"/>
                </a:lnTo>
                <a:lnTo>
                  <a:pt x="13122" y="3025"/>
                </a:lnTo>
                <a:cubicBezTo>
                  <a:pt x="13122" y="3049"/>
                  <a:pt x="13097" y="3123"/>
                  <a:pt x="13097" y="3123"/>
                </a:cubicBezTo>
                <a:cubicBezTo>
                  <a:pt x="13097" y="3123"/>
                  <a:pt x="13122" y="3074"/>
                  <a:pt x="13146" y="3049"/>
                </a:cubicBezTo>
                <a:cubicBezTo>
                  <a:pt x="13146" y="3049"/>
                  <a:pt x="13146" y="3049"/>
                  <a:pt x="13146" y="3074"/>
                </a:cubicBezTo>
                <a:cubicBezTo>
                  <a:pt x="13122" y="3123"/>
                  <a:pt x="13122" y="3147"/>
                  <a:pt x="13122" y="3196"/>
                </a:cubicBezTo>
                <a:cubicBezTo>
                  <a:pt x="13132" y="3176"/>
                  <a:pt x="13141" y="3141"/>
                  <a:pt x="13150" y="3099"/>
                </a:cubicBezTo>
                <a:lnTo>
                  <a:pt x="13150" y="3099"/>
                </a:lnTo>
                <a:cubicBezTo>
                  <a:pt x="13159" y="3090"/>
                  <a:pt x="13184" y="3046"/>
                  <a:pt x="13206" y="3046"/>
                </a:cubicBezTo>
                <a:cubicBezTo>
                  <a:pt x="13221" y="3046"/>
                  <a:pt x="13235" y="3064"/>
                  <a:pt x="13244" y="3123"/>
                </a:cubicBezTo>
                <a:lnTo>
                  <a:pt x="13244" y="3147"/>
                </a:lnTo>
                <a:cubicBezTo>
                  <a:pt x="13292" y="3269"/>
                  <a:pt x="13317" y="3366"/>
                  <a:pt x="13341" y="3464"/>
                </a:cubicBezTo>
                <a:lnTo>
                  <a:pt x="13390" y="3635"/>
                </a:lnTo>
                <a:cubicBezTo>
                  <a:pt x="13439" y="3757"/>
                  <a:pt x="13488" y="3903"/>
                  <a:pt x="13512" y="4025"/>
                </a:cubicBezTo>
                <a:cubicBezTo>
                  <a:pt x="13488" y="4025"/>
                  <a:pt x="13439" y="3903"/>
                  <a:pt x="13390" y="3805"/>
                </a:cubicBezTo>
                <a:lnTo>
                  <a:pt x="13390" y="3805"/>
                </a:lnTo>
                <a:cubicBezTo>
                  <a:pt x="13414" y="3879"/>
                  <a:pt x="13439" y="3976"/>
                  <a:pt x="13463" y="4074"/>
                </a:cubicBezTo>
                <a:cubicBezTo>
                  <a:pt x="13463" y="4049"/>
                  <a:pt x="13466" y="4039"/>
                  <a:pt x="13471" y="4039"/>
                </a:cubicBezTo>
                <a:cubicBezTo>
                  <a:pt x="13489" y="4039"/>
                  <a:pt x="13535" y="4197"/>
                  <a:pt x="13540" y="4197"/>
                </a:cubicBezTo>
                <a:cubicBezTo>
                  <a:pt x="13541" y="4197"/>
                  <a:pt x="13540" y="4189"/>
                  <a:pt x="13536" y="4171"/>
                </a:cubicBezTo>
                <a:lnTo>
                  <a:pt x="13536" y="4171"/>
                </a:lnTo>
                <a:cubicBezTo>
                  <a:pt x="13610" y="4269"/>
                  <a:pt x="13634" y="4366"/>
                  <a:pt x="13683" y="4488"/>
                </a:cubicBezTo>
                <a:cubicBezTo>
                  <a:pt x="13731" y="4586"/>
                  <a:pt x="13756" y="4708"/>
                  <a:pt x="13780" y="4805"/>
                </a:cubicBezTo>
                <a:cubicBezTo>
                  <a:pt x="13805" y="4927"/>
                  <a:pt x="13829" y="5025"/>
                  <a:pt x="13853" y="5147"/>
                </a:cubicBezTo>
                <a:cubicBezTo>
                  <a:pt x="13878" y="5244"/>
                  <a:pt x="13902" y="5342"/>
                  <a:pt x="13951" y="5415"/>
                </a:cubicBezTo>
                <a:cubicBezTo>
                  <a:pt x="14000" y="5415"/>
                  <a:pt x="14439" y="5537"/>
                  <a:pt x="14853" y="5683"/>
                </a:cubicBezTo>
                <a:cubicBezTo>
                  <a:pt x="15286" y="5827"/>
                  <a:pt x="15718" y="6019"/>
                  <a:pt x="15778" y="6025"/>
                </a:cubicBezTo>
                <a:lnTo>
                  <a:pt x="15778" y="6025"/>
                </a:lnTo>
                <a:cubicBezTo>
                  <a:pt x="15771" y="5975"/>
                  <a:pt x="15764" y="5925"/>
                  <a:pt x="15756" y="5879"/>
                </a:cubicBezTo>
                <a:lnTo>
                  <a:pt x="15683" y="5854"/>
                </a:lnTo>
                <a:cubicBezTo>
                  <a:pt x="15634" y="5537"/>
                  <a:pt x="15731" y="5781"/>
                  <a:pt x="15683" y="5464"/>
                </a:cubicBezTo>
                <a:cubicBezTo>
                  <a:pt x="15707" y="5464"/>
                  <a:pt x="15731" y="5513"/>
                  <a:pt x="15756" y="5610"/>
                </a:cubicBezTo>
                <a:cubicBezTo>
                  <a:pt x="15780" y="5732"/>
                  <a:pt x="15780" y="5854"/>
                  <a:pt x="15805" y="6000"/>
                </a:cubicBezTo>
                <a:cubicBezTo>
                  <a:pt x="15780" y="5757"/>
                  <a:pt x="15805" y="5513"/>
                  <a:pt x="15731" y="5415"/>
                </a:cubicBezTo>
                <a:cubicBezTo>
                  <a:pt x="15707" y="5220"/>
                  <a:pt x="15780" y="5415"/>
                  <a:pt x="15756" y="5171"/>
                </a:cubicBezTo>
                <a:cubicBezTo>
                  <a:pt x="15683" y="4976"/>
                  <a:pt x="15634" y="4781"/>
                  <a:pt x="15585" y="4561"/>
                </a:cubicBezTo>
                <a:cubicBezTo>
                  <a:pt x="15561" y="4366"/>
                  <a:pt x="15512" y="4147"/>
                  <a:pt x="15439" y="3952"/>
                </a:cubicBezTo>
                <a:cubicBezTo>
                  <a:pt x="15341" y="3781"/>
                  <a:pt x="15292" y="3610"/>
                  <a:pt x="15244" y="3415"/>
                </a:cubicBezTo>
                <a:lnTo>
                  <a:pt x="15244" y="3415"/>
                </a:lnTo>
                <a:lnTo>
                  <a:pt x="15292" y="3464"/>
                </a:lnTo>
                <a:cubicBezTo>
                  <a:pt x="15268" y="3366"/>
                  <a:pt x="15244" y="3244"/>
                  <a:pt x="15195" y="3147"/>
                </a:cubicBezTo>
                <a:cubicBezTo>
                  <a:pt x="15170" y="3074"/>
                  <a:pt x="15146" y="3001"/>
                  <a:pt x="15122" y="2927"/>
                </a:cubicBezTo>
                <a:cubicBezTo>
                  <a:pt x="15073" y="2805"/>
                  <a:pt x="15049" y="2659"/>
                  <a:pt x="15000" y="2537"/>
                </a:cubicBezTo>
                <a:lnTo>
                  <a:pt x="15000" y="2537"/>
                </a:lnTo>
                <a:cubicBezTo>
                  <a:pt x="15028" y="2622"/>
                  <a:pt x="15040" y="2706"/>
                  <a:pt x="15026" y="2706"/>
                </a:cubicBezTo>
                <a:cubicBezTo>
                  <a:pt x="15016" y="2706"/>
                  <a:pt x="14992" y="2661"/>
                  <a:pt x="14951" y="2537"/>
                </a:cubicBezTo>
                <a:cubicBezTo>
                  <a:pt x="14780" y="1952"/>
                  <a:pt x="14658" y="1562"/>
                  <a:pt x="14561" y="1074"/>
                </a:cubicBezTo>
                <a:lnTo>
                  <a:pt x="14390" y="708"/>
                </a:lnTo>
                <a:cubicBezTo>
                  <a:pt x="14390" y="684"/>
                  <a:pt x="14390" y="659"/>
                  <a:pt x="14366" y="635"/>
                </a:cubicBezTo>
                <a:lnTo>
                  <a:pt x="13951" y="464"/>
                </a:lnTo>
                <a:lnTo>
                  <a:pt x="13658" y="342"/>
                </a:lnTo>
                <a:lnTo>
                  <a:pt x="13463" y="269"/>
                </a:lnTo>
                <a:lnTo>
                  <a:pt x="13366" y="220"/>
                </a:lnTo>
                <a:cubicBezTo>
                  <a:pt x="13292" y="196"/>
                  <a:pt x="13219" y="171"/>
                  <a:pt x="13122" y="147"/>
                </a:cubicBezTo>
                <a:lnTo>
                  <a:pt x="1261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 flipH="1">
            <a:off x="1557868" y="4026365"/>
            <a:ext cx="611780" cy="433409"/>
          </a:xfrm>
          <a:custGeom>
            <a:avLst/>
            <a:gdLst/>
            <a:ahLst/>
            <a:cxnLst/>
            <a:rect l="l" t="t" r="r" b="b"/>
            <a:pathLst>
              <a:path w="14220" h="10074" extrusionOk="0">
                <a:moveTo>
                  <a:pt x="7706" y="4422"/>
                </a:moveTo>
                <a:lnTo>
                  <a:pt x="7683" y="4512"/>
                </a:lnTo>
                <a:lnTo>
                  <a:pt x="7708" y="4439"/>
                </a:lnTo>
                <a:cubicBezTo>
                  <a:pt x="7708" y="4431"/>
                  <a:pt x="7707" y="4426"/>
                  <a:pt x="7706" y="4422"/>
                </a:cubicBezTo>
                <a:close/>
                <a:moveTo>
                  <a:pt x="1891" y="4477"/>
                </a:moveTo>
                <a:cubicBezTo>
                  <a:pt x="1895" y="4477"/>
                  <a:pt x="1899" y="4480"/>
                  <a:pt x="1903" y="4488"/>
                </a:cubicBezTo>
                <a:lnTo>
                  <a:pt x="1746" y="4711"/>
                </a:lnTo>
                <a:lnTo>
                  <a:pt x="1746" y="4711"/>
                </a:lnTo>
                <a:cubicBezTo>
                  <a:pt x="1839" y="4577"/>
                  <a:pt x="1870" y="4477"/>
                  <a:pt x="1891" y="4477"/>
                </a:cubicBezTo>
                <a:close/>
                <a:moveTo>
                  <a:pt x="14195" y="6854"/>
                </a:moveTo>
                <a:cubicBezTo>
                  <a:pt x="14194" y="6863"/>
                  <a:pt x="14194" y="6872"/>
                  <a:pt x="14193" y="6882"/>
                </a:cubicBezTo>
                <a:lnTo>
                  <a:pt x="14193" y="6882"/>
                </a:lnTo>
                <a:cubicBezTo>
                  <a:pt x="14194" y="6873"/>
                  <a:pt x="14195" y="6863"/>
                  <a:pt x="14195" y="6854"/>
                </a:cubicBezTo>
                <a:close/>
                <a:moveTo>
                  <a:pt x="10125" y="7143"/>
                </a:moveTo>
                <a:cubicBezTo>
                  <a:pt x="10124" y="7144"/>
                  <a:pt x="10123" y="7145"/>
                  <a:pt x="10122" y="7146"/>
                </a:cubicBezTo>
                <a:cubicBezTo>
                  <a:pt x="10123" y="7145"/>
                  <a:pt x="10124" y="7144"/>
                  <a:pt x="10125" y="7143"/>
                </a:cubicBezTo>
                <a:close/>
                <a:moveTo>
                  <a:pt x="4317" y="0"/>
                </a:moveTo>
                <a:cubicBezTo>
                  <a:pt x="4220" y="25"/>
                  <a:pt x="4122" y="49"/>
                  <a:pt x="4000" y="49"/>
                </a:cubicBezTo>
                <a:lnTo>
                  <a:pt x="3903" y="73"/>
                </a:lnTo>
                <a:lnTo>
                  <a:pt x="3708" y="98"/>
                </a:lnTo>
                <a:cubicBezTo>
                  <a:pt x="3561" y="98"/>
                  <a:pt x="3439" y="146"/>
                  <a:pt x="3269" y="146"/>
                </a:cubicBezTo>
                <a:lnTo>
                  <a:pt x="3171" y="268"/>
                </a:lnTo>
                <a:lnTo>
                  <a:pt x="3195" y="195"/>
                </a:lnTo>
                <a:lnTo>
                  <a:pt x="3195" y="195"/>
                </a:lnTo>
                <a:cubicBezTo>
                  <a:pt x="3025" y="415"/>
                  <a:pt x="2781" y="659"/>
                  <a:pt x="2537" y="903"/>
                </a:cubicBezTo>
                <a:lnTo>
                  <a:pt x="1976" y="1585"/>
                </a:lnTo>
                <a:lnTo>
                  <a:pt x="1732" y="1854"/>
                </a:lnTo>
                <a:lnTo>
                  <a:pt x="1488" y="2146"/>
                </a:lnTo>
                <a:lnTo>
                  <a:pt x="1049" y="2683"/>
                </a:lnTo>
                <a:cubicBezTo>
                  <a:pt x="805" y="2976"/>
                  <a:pt x="586" y="3293"/>
                  <a:pt x="391" y="3634"/>
                </a:cubicBezTo>
                <a:lnTo>
                  <a:pt x="195" y="3805"/>
                </a:lnTo>
                <a:lnTo>
                  <a:pt x="25" y="3976"/>
                </a:lnTo>
                <a:lnTo>
                  <a:pt x="0" y="4049"/>
                </a:lnTo>
                <a:cubicBezTo>
                  <a:pt x="122" y="4268"/>
                  <a:pt x="293" y="4488"/>
                  <a:pt x="488" y="4683"/>
                </a:cubicBezTo>
                <a:cubicBezTo>
                  <a:pt x="693" y="4857"/>
                  <a:pt x="939" y="4999"/>
                  <a:pt x="1193" y="4999"/>
                </a:cubicBezTo>
                <a:cubicBezTo>
                  <a:pt x="1332" y="4999"/>
                  <a:pt x="1472" y="4957"/>
                  <a:pt x="1610" y="4854"/>
                </a:cubicBezTo>
                <a:lnTo>
                  <a:pt x="1634" y="4878"/>
                </a:lnTo>
                <a:lnTo>
                  <a:pt x="1683" y="4805"/>
                </a:lnTo>
                <a:lnTo>
                  <a:pt x="1732" y="4732"/>
                </a:lnTo>
                <a:cubicBezTo>
                  <a:pt x="1785" y="4670"/>
                  <a:pt x="1809" y="4646"/>
                  <a:pt x="1817" y="4646"/>
                </a:cubicBezTo>
                <a:cubicBezTo>
                  <a:pt x="1832" y="4646"/>
                  <a:pt x="1796" y="4718"/>
                  <a:pt x="1781" y="4780"/>
                </a:cubicBezTo>
                <a:cubicBezTo>
                  <a:pt x="1830" y="4707"/>
                  <a:pt x="1878" y="4634"/>
                  <a:pt x="1927" y="4585"/>
                </a:cubicBezTo>
                <a:cubicBezTo>
                  <a:pt x="1927" y="4570"/>
                  <a:pt x="1925" y="4564"/>
                  <a:pt x="1921" y="4564"/>
                </a:cubicBezTo>
                <a:cubicBezTo>
                  <a:pt x="1912" y="4564"/>
                  <a:pt x="1895" y="4593"/>
                  <a:pt x="1878" y="4610"/>
                </a:cubicBezTo>
                <a:cubicBezTo>
                  <a:pt x="1927" y="4488"/>
                  <a:pt x="2000" y="4366"/>
                  <a:pt x="2073" y="4244"/>
                </a:cubicBezTo>
                <a:cubicBezTo>
                  <a:pt x="2138" y="4169"/>
                  <a:pt x="2160" y="4165"/>
                  <a:pt x="2178" y="4165"/>
                </a:cubicBezTo>
                <a:cubicBezTo>
                  <a:pt x="2181" y="4165"/>
                  <a:pt x="2184" y="4165"/>
                  <a:pt x="2186" y="4165"/>
                </a:cubicBezTo>
                <a:cubicBezTo>
                  <a:pt x="2208" y="4165"/>
                  <a:pt x="2232" y="4159"/>
                  <a:pt x="2317" y="4049"/>
                </a:cubicBezTo>
                <a:lnTo>
                  <a:pt x="2488" y="3805"/>
                </a:lnTo>
                <a:lnTo>
                  <a:pt x="2586" y="3683"/>
                </a:lnTo>
                <a:lnTo>
                  <a:pt x="2634" y="3610"/>
                </a:lnTo>
                <a:lnTo>
                  <a:pt x="2683" y="3585"/>
                </a:lnTo>
                <a:lnTo>
                  <a:pt x="2756" y="3561"/>
                </a:lnTo>
                <a:cubicBezTo>
                  <a:pt x="2781" y="3537"/>
                  <a:pt x="2781" y="3537"/>
                  <a:pt x="2805" y="3537"/>
                </a:cubicBezTo>
                <a:lnTo>
                  <a:pt x="2805" y="3561"/>
                </a:lnTo>
                <a:lnTo>
                  <a:pt x="2781" y="3585"/>
                </a:lnTo>
                <a:cubicBezTo>
                  <a:pt x="2789" y="3577"/>
                  <a:pt x="2792" y="3575"/>
                  <a:pt x="2793" y="3575"/>
                </a:cubicBezTo>
                <a:cubicBezTo>
                  <a:pt x="2794" y="3575"/>
                  <a:pt x="2789" y="3585"/>
                  <a:pt x="2805" y="3585"/>
                </a:cubicBezTo>
                <a:cubicBezTo>
                  <a:pt x="2805" y="3634"/>
                  <a:pt x="2756" y="3683"/>
                  <a:pt x="2756" y="3707"/>
                </a:cubicBezTo>
                <a:lnTo>
                  <a:pt x="2756" y="3707"/>
                </a:lnTo>
                <a:cubicBezTo>
                  <a:pt x="2756" y="3707"/>
                  <a:pt x="2756" y="3683"/>
                  <a:pt x="2781" y="3683"/>
                </a:cubicBezTo>
                <a:lnTo>
                  <a:pt x="2781" y="3707"/>
                </a:lnTo>
                <a:cubicBezTo>
                  <a:pt x="2756" y="3927"/>
                  <a:pt x="2756" y="4098"/>
                  <a:pt x="2756" y="4098"/>
                </a:cubicBezTo>
                <a:lnTo>
                  <a:pt x="2830" y="4146"/>
                </a:lnTo>
                <a:cubicBezTo>
                  <a:pt x="2781" y="5024"/>
                  <a:pt x="2732" y="4439"/>
                  <a:pt x="2708" y="5244"/>
                </a:cubicBezTo>
                <a:cubicBezTo>
                  <a:pt x="2732" y="5341"/>
                  <a:pt x="2732" y="5439"/>
                  <a:pt x="2732" y="5537"/>
                </a:cubicBezTo>
                <a:cubicBezTo>
                  <a:pt x="2732" y="5659"/>
                  <a:pt x="2732" y="5805"/>
                  <a:pt x="2708" y="5951"/>
                </a:cubicBezTo>
                <a:cubicBezTo>
                  <a:pt x="2805" y="6049"/>
                  <a:pt x="2927" y="6146"/>
                  <a:pt x="3000" y="6171"/>
                </a:cubicBezTo>
                <a:cubicBezTo>
                  <a:pt x="3000" y="6171"/>
                  <a:pt x="3098" y="6293"/>
                  <a:pt x="3073" y="6293"/>
                </a:cubicBezTo>
                <a:cubicBezTo>
                  <a:pt x="3147" y="6293"/>
                  <a:pt x="3220" y="6390"/>
                  <a:pt x="3317" y="6463"/>
                </a:cubicBezTo>
                <a:cubicBezTo>
                  <a:pt x="3342" y="6463"/>
                  <a:pt x="3317" y="6415"/>
                  <a:pt x="3293" y="6390"/>
                </a:cubicBezTo>
                <a:lnTo>
                  <a:pt x="3293" y="6390"/>
                </a:lnTo>
                <a:lnTo>
                  <a:pt x="3366" y="6463"/>
                </a:lnTo>
                <a:lnTo>
                  <a:pt x="3464" y="6537"/>
                </a:lnTo>
                <a:cubicBezTo>
                  <a:pt x="3511" y="6584"/>
                  <a:pt x="3528" y="6611"/>
                  <a:pt x="3514" y="6611"/>
                </a:cubicBezTo>
                <a:cubicBezTo>
                  <a:pt x="3506" y="6611"/>
                  <a:pt x="3490" y="6603"/>
                  <a:pt x="3464" y="6585"/>
                </a:cubicBezTo>
                <a:lnTo>
                  <a:pt x="3464" y="6585"/>
                </a:lnTo>
                <a:cubicBezTo>
                  <a:pt x="3537" y="6634"/>
                  <a:pt x="3634" y="6683"/>
                  <a:pt x="3756" y="6756"/>
                </a:cubicBezTo>
                <a:lnTo>
                  <a:pt x="4269" y="7122"/>
                </a:lnTo>
                <a:cubicBezTo>
                  <a:pt x="4488" y="7024"/>
                  <a:pt x="4732" y="6878"/>
                  <a:pt x="5000" y="6732"/>
                </a:cubicBezTo>
                <a:cubicBezTo>
                  <a:pt x="5293" y="6537"/>
                  <a:pt x="5586" y="6317"/>
                  <a:pt x="5854" y="6098"/>
                </a:cubicBezTo>
                <a:cubicBezTo>
                  <a:pt x="6000" y="5976"/>
                  <a:pt x="6171" y="5854"/>
                  <a:pt x="6293" y="5732"/>
                </a:cubicBezTo>
                <a:lnTo>
                  <a:pt x="6708" y="5341"/>
                </a:lnTo>
                <a:lnTo>
                  <a:pt x="7147" y="4951"/>
                </a:lnTo>
                <a:cubicBezTo>
                  <a:pt x="7268" y="4829"/>
                  <a:pt x="7390" y="4732"/>
                  <a:pt x="7512" y="4634"/>
                </a:cubicBezTo>
                <a:lnTo>
                  <a:pt x="7683" y="4488"/>
                </a:lnTo>
                <a:cubicBezTo>
                  <a:pt x="7683" y="4439"/>
                  <a:pt x="7683" y="4463"/>
                  <a:pt x="7659" y="4390"/>
                </a:cubicBezTo>
                <a:cubicBezTo>
                  <a:pt x="7647" y="4366"/>
                  <a:pt x="7653" y="4366"/>
                  <a:pt x="7662" y="4366"/>
                </a:cubicBezTo>
                <a:cubicBezTo>
                  <a:pt x="7671" y="4366"/>
                  <a:pt x="7683" y="4366"/>
                  <a:pt x="7683" y="4341"/>
                </a:cubicBezTo>
                <a:cubicBezTo>
                  <a:pt x="7683" y="4423"/>
                  <a:pt x="7700" y="4402"/>
                  <a:pt x="7706" y="4422"/>
                </a:cubicBezTo>
                <a:lnTo>
                  <a:pt x="7706" y="4422"/>
                </a:lnTo>
                <a:lnTo>
                  <a:pt x="7708" y="4415"/>
                </a:lnTo>
                <a:lnTo>
                  <a:pt x="7708" y="4463"/>
                </a:lnTo>
                <a:cubicBezTo>
                  <a:pt x="7732" y="4463"/>
                  <a:pt x="7732" y="4439"/>
                  <a:pt x="7756" y="4415"/>
                </a:cubicBezTo>
                <a:cubicBezTo>
                  <a:pt x="7781" y="4415"/>
                  <a:pt x="7756" y="4415"/>
                  <a:pt x="7756" y="4463"/>
                </a:cubicBezTo>
                <a:lnTo>
                  <a:pt x="7805" y="4463"/>
                </a:lnTo>
                <a:cubicBezTo>
                  <a:pt x="7800" y="4469"/>
                  <a:pt x="7799" y="4470"/>
                  <a:pt x="7801" y="4470"/>
                </a:cubicBezTo>
                <a:cubicBezTo>
                  <a:pt x="7807" y="4470"/>
                  <a:pt x="7835" y="4456"/>
                  <a:pt x="7858" y="4456"/>
                </a:cubicBezTo>
                <a:cubicBezTo>
                  <a:pt x="7866" y="4456"/>
                  <a:pt x="7873" y="4458"/>
                  <a:pt x="7878" y="4463"/>
                </a:cubicBezTo>
                <a:cubicBezTo>
                  <a:pt x="7878" y="4476"/>
                  <a:pt x="7872" y="4476"/>
                  <a:pt x="7869" y="4476"/>
                </a:cubicBezTo>
                <a:cubicBezTo>
                  <a:pt x="7866" y="4476"/>
                  <a:pt x="7866" y="4476"/>
                  <a:pt x="7878" y="4488"/>
                </a:cubicBezTo>
                <a:cubicBezTo>
                  <a:pt x="7878" y="4512"/>
                  <a:pt x="7878" y="4537"/>
                  <a:pt x="7878" y="4537"/>
                </a:cubicBezTo>
                <a:cubicBezTo>
                  <a:pt x="7878" y="4537"/>
                  <a:pt x="7878" y="4561"/>
                  <a:pt x="7878" y="4561"/>
                </a:cubicBezTo>
                <a:lnTo>
                  <a:pt x="7878" y="4707"/>
                </a:lnTo>
                <a:cubicBezTo>
                  <a:pt x="7878" y="4747"/>
                  <a:pt x="7878" y="4818"/>
                  <a:pt x="7904" y="4818"/>
                </a:cubicBezTo>
                <a:cubicBezTo>
                  <a:pt x="7910" y="4818"/>
                  <a:pt x="7918" y="4814"/>
                  <a:pt x="7927" y="4805"/>
                </a:cubicBezTo>
                <a:lnTo>
                  <a:pt x="7927" y="4805"/>
                </a:lnTo>
                <a:cubicBezTo>
                  <a:pt x="7890" y="4842"/>
                  <a:pt x="7838" y="5038"/>
                  <a:pt x="7816" y="5038"/>
                </a:cubicBezTo>
                <a:cubicBezTo>
                  <a:pt x="7809" y="5038"/>
                  <a:pt x="7805" y="5021"/>
                  <a:pt x="7805" y="4976"/>
                </a:cubicBezTo>
                <a:cubicBezTo>
                  <a:pt x="7781" y="5073"/>
                  <a:pt x="7781" y="5171"/>
                  <a:pt x="7756" y="5293"/>
                </a:cubicBezTo>
                <a:lnTo>
                  <a:pt x="7805" y="5146"/>
                </a:lnTo>
                <a:lnTo>
                  <a:pt x="7805" y="5146"/>
                </a:lnTo>
                <a:cubicBezTo>
                  <a:pt x="7732" y="5415"/>
                  <a:pt x="7708" y="5683"/>
                  <a:pt x="7683" y="5976"/>
                </a:cubicBezTo>
                <a:lnTo>
                  <a:pt x="7732" y="5829"/>
                </a:lnTo>
                <a:lnTo>
                  <a:pt x="7732" y="5829"/>
                </a:lnTo>
                <a:cubicBezTo>
                  <a:pt x="7732" y="6024"/>
                  <a:pt x="7683" y="6195"/>
                  <a:pt x="7586" y="6341"/>
                </a:cubicBezTo>
                <a:lnTo>
                  <a:pt x="7610" y="6098"/>
                </a:lnTo>
                <a:lnTo>
                  <a:pt x="7610" y="6098"/>
                </a:lnTo>
                <a:cubicBezTo>
                  <a:pt x="7537" y="6415"/>
                  <a:pt x="7488" y="6732"/>
                  <a:pt x="7464" y="7049"/>
                </a:cubicBezTo>
                <a:lnTo>
                  <a:pt x="7488" y="6951"/>
                </a:lnTo>
                <a:lnTo>
                  <a:pt x="7488" y="6951"/>
                </a:lnTo>
                <a:cubicBezTo>
                  <a:pt x="7488" y="7040"/>
                  <a:pt x="7470" y="7237"/>
                  <a:pt x="7445" y="7493"/>
                </a:cubicBezTo>
                <a:lnTo>
                  <a:pt x="7445" y="7493"/>
                </a:lnTo>
                <a:cubicBezTo>
                  <a:pt x="7435" y="7507"/>
                  <a:pt x="7425" y="7522"/>
                  <a:pt x="7415" y="7537"/>
                </a:cubicBezTo>
                <a:lnTo>
                  <a:pt x="7440" y="7546"/>
                </a:lnTo>
                <a:lnTo>
                  <a:pt x="7440" y="7546"/>
                </a:lnTo>
                <a:cubicBezTo>
                  <a:pt x="7425" y="7698"/>
                  <a:pt x="7408" y="7869"/>
                  <a:pt x="7390" y="8049"/>
                </a:cubicBezTo>
                <a:lnTo>
                  <a:pt x="9073" y="8683"/>
                </a:lnTo>
                <a:cubicBezTo>
                  <a:pt x="9488" y="8024"/>
                  <a:pt x="9976" y="7268"/>
                  <a:pt x="10098" y="7073"/>
                </a:cubicBezTo>
                <a:lnTo>
                  <a:pt x="10098" y="7073"/>
                </a:lnTo>
                <a:lnTo>
                  <a:pt x="9951" y="7171"/>
                </a:lnTo>
                <a:lnTo>
                  <a:pt x="9951" y="7171"/>
                </a:lnTo>
                <a:lnTo>
                  <a:pt x="10119" y="6907"/>
                </a:lnTo>
                <a:lnTo>
                  <a:pt x="10119" y="6907"/>
                </a:lnTo>
                <a:cubicBezTo>
                  <a:pt x="10103" y="6944"/>
                  <a:pt x="10142" y="7109"/>
                  <a:pt x="10125" y="7143"/>
                </a:cubicBezTo>
                <a:lnTo>
                  <a:pt x="10125" y="7143"/>
                </a:lnTo>
                <a:cubicBezTo>
                  <a:pt x="10417" y="6730"/>
                  <a:pt x="10757" y="6365"/>
                  <a:pt x="11098" y="6000"/>
                </a:cubicBezTo>
                <a:cubicBezTo>
                  <a:pt x="11220" y="5878"/>
                  <a:pt x="11342" y="5756"/>
                  <a:pt x="11464" y="5659"/>
                </a:cubicBezTo>
                <a:lnTo>
                  <a:pt x="11659" y="5488"/>
                </a:lnTo>
                <a:cubicBezTo>
                  <a:pt x="11707" y="5463"/>
                  <a:pt x="11732" y="5439"/>
                  <a:pt x="11781" y="5415"/>
                </a:cubicBezTo>
                <a:lnTo>
                  <a:pt x="11829" y="5366"/>
                </a:lnTo>
                <a:cubicBezTo>
                  <a:pt x="11903" y="5293"/>
                  <a:pt x="12000" y="5244"/>
                  <a:pt x="12098" y="5195"/>
                </a:cubicBezTo>
                <a:cubicBezTo>
                  <a:pt x="12122" y="5195"/>
                  <a:pt x="12171" y="5171"/>
                  <a:pt x="12195" y="5171"/>
                </a:cubicBezTo>
                <a:lnTo>
                  <a:pt x="12268" y="5171"/>
                </a:lnTo>
                <a:lnTo>
                  <a:pt x="12268" y="5293"/>
                </a:lnTo>
                <a:cubicBezTo>
                  <a:pt x="12244" y="5415"/>
                  <a:pt x="12195" y="5415"/>
                  <a:pt x="12195" y="5415"/>
                </a:cubicBezTo>
                <a:cubicBezTo>
                  <a:pt x="12195" y="5427"/>
                  <a:pt x="12201" y="5433"/>
                  <a:pt x="12207" y="5433"/>
                </a:cubicBezTo>
                <a:cubicBezTo>
                  <a:pt x="12214" y="5433"/>
                  <a:pt x="12220" y="5427"/>
                  <a:pt x="12220" y="5415"/>
                </a:cubicBezTo>
                <a:cubicBezTo>
                  <a:pt x="12244" y="5415"/>
                  <a:pt x="12244" y="5415"/>
                  <a:pt x="12244" y="5439"/>
                </a:cubicBezTo>
                <a:cubicBezTo>
                  <a:pt x="12244" y="5488"/>
                  <a:pt x="12195" y="5488"/>
                  <a:pt x="12195" y="5488"/>
                </a:cubicBezTo>
                <a:cubicBezTo>
                  <a:pt x="12195" y="5488"/>
                  <a:pt x="12195" y="5519"/>
                  <a:pt x="12208" y="5519"/>
                </a:cubicBezTo>
                <a:cubicBezTo>
                  <a:pt x="12211" y="5519"/>
                  <a:pt x="12215" y="5517"/>
                  <a:pt x="12220" y="5512"/>
                </a:cubicBezTo>
                <a:cubicBezTo>
                  <a:pt x="12244" y="5512"/>
                  <a:pt x="12293" y="5439"/>
                  <a:pt x="12342" y="5390"/>
                </a:cubicBezTo>
                <a:lnTo>
                  <a:pt x="12342" y="5512"/>
                </a:lnTo>
                <a:lnTo>
                  <a:pt x="12293" y="5512"/>
                </a:lnTo>
                <a:cubicBezTo>
                  <a:pt x="12293" y="5512"/>
                  <a:pt x="12317" y="5512"/>
                  <a:pt x="12366" y="5537"/>
                </a:cubicBezTo>
                <a:cubicBezTo>
                  <a:pt x="12366" y="5561"/>
                  <a:pt x="12390" y="5561"/>
                  <a:pt x="12390" y="5585"/>
                </a:cubicBezTo>
                <a:cubicBezTo>
                  <a:pt x="12390" y="5610"/>
                  <a:pt x="12390" y="5610"/>
                  <a:pt x="12390" y="5634"/>
                </a:cubicBezTo>
                <a:lnTo>
                  <a:pt x="12390" y="5707"/>
                </a:lnTo>
                <a:cubicBezTo>
                  <a:pt x="12390" y="5976"/>
                  <a:pt x="12390" y="6268"/>
                  <a:pt x="12366" y="6561"/>
                </a:cubicBezTo>
                <a:cubicBezTo>
                  <a:pt x="12366" y="6707"/>
                  <a:pt x="12342" y="6854"/>
                  <a:pt x="12342" y="7000"/>
                </a:cubicBezTo>
                <a:lnTo>
                  <a:pt x="12293" y="7439"/>
                </a:lnTo>
                <a:cubicBezTo>
                  <a:pt x="12268" y="7439"/>
                  <a:pt x="12244" y="7293"/>
                  <a:pt x="12244" y="7171"/>
                </a:cubicBezTo>
                <a:cubicBezTo>
                  <a:pt x="12244" y="7268"/>
                  <a:pt x="12244" y="7341"/>
                  <a:pt x="12220" y="7439"/>
                </a:cubicBezTo>
                <a:cubicBezTo>
                  <a:pt x="12227" y="7415"/>
                  <a:pt x="12233" y="7406"/>
                  <a:pt x="12236" y="7406"/>
                </a:cubicBezTo>
                <a:cubicBezTo>
                  <a:pt x="12252" y="7406"/>
                  <a:pt x="12231" y="7601"/>
                  <a:pt x="12238" y="7601"/>
                </a:cubicBezTo>
                <a:cubicBezTo>
                  <a:pt x="12239" y="7601"/>
                  <a:pt x="12241" y="7596"/>
                  <a:pt x="12244" y="7585"/>
                </a:cubicBezTo>
                <a:lnTo>
                  <a:pt x="12244" y="7585"/>
                </a:lnTo>
                <a:cubicBezTo>
                  <a:pt x="12317" y="8000"/>
                  <a:pt x="12171" y="8561"/>
                  <a:pt x="12220" y="8951"/>
                </a:cubicBezTo>
                <a:lnTo>
                  <a:pt x="13073" y="9415"/>
                </a:lnTo>
                <a:cubicBezTo>
                  <a:pt x="13342" y="9585"/>
                  <a:pt x="13634" y="9707"/>
                  <a:pt x="13927" y="9829"/>
                </a:cubicBezTo>
                <a:cubicBezTo>
                  <a:pt x="13927" y="9902"/>
                  <a:pt x="13927" y="10000"/>
                  <a:pt x="13902" y="10073"/>
                </a:cubicBezTo>
                <a:cubicBezTo>
                  <a:pt x="13951" y="9951"/>
                  <a:pt x="13951" y="9829"/>
                  <a:pt x="13951" y="9732"/>
                </a:cubicBezTo>
                <a:lnTo>
                  <a:pt x="13878" y="9707"/>
                </a:lnTo>
                <a:cubicBezTo>
                  <a:pt x="13878" y="9439"/>
                  <a:pt x="13927" y="9634"/>
                  <a:pt x="13927" y="9390"/>
                </a:cubicBezTo>
                <a:cubicBezTo>
                  <a:pt x="13976" y="9390"/>
                  <a:pt x="13976" y="9610"/>
                  <a:pt x="13976" y="9829"/>
                </a:cubicBezTo>
                <a:cubicBezTo>
                  <a:pt x="14000" y="9683"/>
                  <a:pt x="14000" y="9512"/>
                  <a:pt x="13976" y="9366"/>
                </a:cubicBezTo>
                <a:cubicBezTo>
                  <a:pt x="13985" y="9299"/>
                  <a:pt x="13995" y="9288"/>
                  <a:pt x="14006" y="9288"/>
                </a:cubicBezTo>
                <a:cubicBezTo>
                  <a:pt x="14011" y="9288"/>
                  <a:pt x="14016" y="9290"/>
                  <a:pt x="14022" y="9290"/>
                </a:cubicBezTo>
                <a:cubicBezTo>
                  <a:pt x="14036" y="9290"/>
                  <a:pt x="14052" y="9278"/>
                  <a:pt x="14073" y="9195"/>
                </a:cubicBezTo>
                <a:cubicBezTo>
                  <a:pt x="14049" y="9000"/>
                  <a:pt x="14049" y="8829"/>
                  <a:pt x="14073" y="8634"/>
                </a:cubicBezTo>
                <a:cubicBezTo>
                  <a:pt x="14146" y="8195"/>
                  <a:pt x="14049" y="7951"/>
                  <a:pt x="14122" y="7537"/>
                </a:cubicBezTo>
                <a:lnTo>
                  <a:pt x="14122" y="7537"/>
                </a:lnTo>
                <a:lnTo>
                  <a:pt x="14122" y="7585"/>
                </a:lnTo>
                <a:cubicBezTo>
                  <a:pt x="14169" y="7444"/>
                  <a:pt x="14171" y="7165"/>
                  <a:pt x="14193" y="6882"/>
                </a:cubicBezTo>
                <a:lnTo>
                  <a:pt x="14193" y="6882"/>
                </a:lnTo>
                <a:cubicBezTo>
                  <a:pt x="14188" y="6910"/>
                  <a:pt x="14177" y="6934"/>
                  <a:pt x="14167" y="6934"/>
                </a:cubicBezTo>
                <a:cubicBezTo>
                  <a:pt x="14156" y="6934"/>
                  <a:pt x="14146" y="6906"/>
                  <a:pt x="14146" y="6829"/>
                </a:cubicBezTo>
                <a:cubicBezTo>
                  <a:pt x="14195" y="6537"/>
                  <a:pt x="14171" y="6293"/>
                  <a:pt x="14220" y="6073"/>
                </a:cubicBezTo>
                <a:lnTo>
                  <a:pt x="14171" y="5829"/>
                </a:lnTo>
                <a:lnTo>
                  <a:pt x="14171" y="5561"/>
                </a:lnTo>
                <a:cubicBezTo>
                  <a:pt x="14171" y="5366"/>
                  <a:pt x="14171" y="5195"/>
                  <a:pt x="14146" y="5024"/>
                </a:cubicBezTo>
                <a:cubicBezTo>
                  <a:pt x="14098" y="4634"/>
                  <a:pt x="14049" y="4171"/>
                  <a:pt x="13976" y="3659"/>
                </a:cubicBezTo>
                <a:lnTo>
                  <a:pt x="13317" y="3244"/>
                </a:lnTo>
                <a:cubicBezTo>
                  <a:pt x="13220" y="3171"/>
                  <a:pt x="13098" y="3122"/>
                  <a:pt x="12976" y="3049"/>
                </a:cubicBezTo>
                <a:lnTo>
                  <a:pt x="12537" y="2829"/>
                </a:lnTo>
                <a:cubicBezTo>
                  <a:pt x="12244" y="2927"/>
                  <a:pt x="11976" y="3073"/>
                  <a:pt x="11683" y="3195"/>
                </a:cubicBezTo>
                <a:cubicBezTo>
                  <a:pt x="11537" y="3268"/>
                  <a:pt x="11390" y="3341"/>
                  <a:pt x="11268" y="3439"/>
                </a:cubicBezTo>
                <a:lnTo>
                  <a:pt x="11049" y="3561"/>
                </a:lnTo>
                <a:cubicBezTo>
                  <a:pt x="10976" y="3585"/>
                  <a:pt x="10903" y="3659"/>
                  <a:pt x="10829" y="3683"/>
                </a:cubicBezTo>
                <a:lnTo>
                  <a:pt x="10610" y="3829"/>
                </a:lnTo>
                <a:lnTo>
                  <a:pt x="10488" y="3951"/>
                </a:lnTo>
                <a:lnTo>
                  <a:pt x="10244" y="4122"/>
                </a:lnTo>
                <a:cubicBezTo>
                  <a:pt x="10098" y="4268"/>
                  <a:pt x="9951" y="4390"/>
                  <a:pt x="9829" y="4512"/>
                </a:cubicBezTo>
                <a:cubicBezTo>
                  <a:pt x="9812" y="4530"/>
                  <a:pt x="9794" y="4548"/>
                  <a:pt x="9776" y="4565"/>
                </a:cubicBezTo>
                <a:lnTo>
                  <a:pt x="9776" y="4565"/>
                </a:lnTo>
                <a:cubicBezTo>
                  <a:pt x="9804" y="4117"/>
                  <a:pt x="9797" y="3672"/>
                  <a:pt x="9756" y="3244"/>
                </a:cubicBezTo>
                <a:cubicBezTo>
                  <a:pt x="9781" y="3122"/>
                  <a:pt x="9781" y="3000"/>
                  <a:pt x="9756" y="2878"/>
                </a:cubicBezTo>
                <a:cubicBezTo>
                  <a:pt x="9756" y="2756"/>
                  <a:pt x="9732" y="2634"/>
                  <a:pt x="9707" y="2512"/>
                </a:cubicBezTo>
                <a:lnTo>
                  <a:pt x="9317" y="2171"/>
                </a:lnTo>
                <a:lnTo>
                  <a:pt x="9317" y="2171"/>
                </a:lnTo>
                <a:cubicBezTo>
                  <a:pt x="9366" y="2244"/>
                  <a:pt x="9390" y="2268"/>
                  <a:pt x="9366" y="2268"/>
                </a:cubicBezTo>
                <a:cubicBezTo>
                  <a:pt x="9342" y="2268"/>
                  <a:pt x="9317" y="2244"/>
                  <a:pt x="9268" y="2220"/>
                </a:cubicBezTo>
                <a:lnTo>
                  <a:pt x="9098" y="2049"/>
                </a:lnTo>
                <a:cubicBezTo>
                  <a:pt x="8927" y="1976"/>
                  <a:pt x="8927" y="2000"/>
                  <a:pt x="8903" y="1976"/>
                </a:cubicBezTo>
                <a:cubicBezTo>
                  <a:pt x="8878" y="1976"/>
                  <a:pt x="8854" y="1976"/>
                  <a:pt x="8805" y="1951"/>
                </a:cubicBezTo>
                <a:lnTo>
                  <a:pt x="8683" y="1927"/>
                </a:lnTo>
                <a:lnTo>
                  <a:pt x="8464" y="1829"/>
                </a:lnTo>
                <a:lnTo>
                  <a:pt x="8366" y="1805"/>
                </a:lnTo>
                <a:cubicBezTo>
                  <a:pt x="8220" y="1854"/>
                  <a:pt x="8049" y="1927"/>
                  <a:pt x="7829" y="2000"/>
                </a:cubicBezTo>
                <a:lnTo>
                  <a:pt x="7683" y="2073"/>
                </a:lnTo>
                <a:lnTo>
                  <a:pt x="7488" y="2171"/>
                </a:lnTo>
                <a:lnTo>
                  <a:pt x="7122" y="2366"/>
                </a:lnTo>
                <a:cubicBezTo>
                  <a:pt x="6878" y="2537"/>
                  <a:pt x="6586" y="2707"/>
                  <a:pt x="6342" y="2927"/>
                </a:cubicBezTo>
                <a:cubicBezTo>
                  <a:pt x="6171" y="3073"/>
                  <a:pt x="6000" y="3220"/>
                  <a:pt x="5829" y="3366"/>
                </a:cubicBezTo>
                <a:lnTo>
                  <a:pt x="5342" y="3805"/>
                </a:lnTo>
                <a:cubicBezTo>
                  <a:pt x="5220" y="3902"/>
                  <a:pt x="5244" y="3902"/>
                  <a:pt x="5195" y="3927"/>
                </a:cubicBezTo>
                <a:lnTo>
                  <a:pt x="5147" y="3976"/>
                </a:lnTo>
                <a:cubicBezTo>
                  <a:pt x="5073" y="4049"/>
                  <a:pt x="5000" y="4098"/>
                  <a:pt x="4927" y="4122"/>
                </a:cubicBezTo>
                <a:cubicBezTo>
                  <a:pt x="4903" y="4146"/>
                  <a:pt x="4854" y="4171"/>
                  <a:pt x="4805" y="4171"/>
                </a:cubicBezTo>
                <a:lnTo>
                  <a:pt x="4781" y="4195"/>
                </a:lnTo>
                <a:cubicBezTo>
                  <a:pt x="4781" y="4171"/>
                  <a:pt x="4781" y="4146"/>
                  <a:pt x="4781" y="4122"/>
                </a:cubicBezTo>
                <a:cubicBezTo>
                  <a:pt x="4781" y="4098"/>
                  <a:pt x="4781" y="4049"/>
                  <a:pt x="4781" y="4000"/>
                </a:cubicBezTo>
                <a:lnTo>
                  <a:pt x="4781" y="3976"/>
                </a:lnTo>
                <a:cubicBezTo>
                  <a:pt x="4781" y="3951"/>
                  <a:pt x="4781" y="3927"/>
                  <a:pt x="4781" y="3902"/>
                </a:cubicBezTo>
                <a:lnTo>
                  <a:pt x="4781" y="3756"/>
                </a:lnTo>
                <a:cubicBezTo>
                  <a:pt x="4781" y="3512"/>
                  <a:pt x="4830" y="3293"/>
                  <a:pt x="4830" y="3049"/>
                </a:cubicBezTo>
                <a:cubicBezTo>
                  <a:pt x="4854" y="2805"/>
                  <a:pt x="4878" y="2537"/>
                  <a:pt x="4903" y="2293"/>
                </a:cubicBezTo>
                <a:cubicBezTo>
                  <a:pt x="4951" y="1781"/>
                  <a:pt x="4976" y="1293"/>
                  <a:pt x="5025" y="829"/>
                </a:cubicBezTo>
                <a:lnTo>
                  <a:pt x="4781" y="610"/>
                </a:lnTo>
                <a:lnTo>
                  <a:pt x="4756" y="585"/>
                </a:lnTo>
                <a:lnTo>
                  <a:pt x="4756" y="561"/>
                </a:lnTo>
                <a:lnTo>
                  <a:pt x="4732" y="537"/>
                </a:lnTo>
                <a:lnTo>
                  <a:pt x="4683" y="464"/>
                </a:lnTo>
                <a:lnTo>
                  <a:pt x="4561" y="342"/>
                </a:lnTo>
                <a:lnTo>
                  <a:pt x="4561" y="342"/>
                </a:lnTo>
                <a:cubicBezTo>
                  <a:pt x="4391" y="195"/>
                  <a:pt x="4439" y="146"/>
                  <a:pt x="4342" y="49"/>
                </a:cubicBezTo>
                <a:lnTo>
                  <a:pt x="431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 flipH="1">
            <a:off x="1433353" y="4783024"/>
            <a:ext cx="686295" cy="571898"/>
          </a:xfrm>
          <a:custGeom>
            <a:avLst/>
            <a:gdLst/>
            <a:ahLst/>
            <a:cxnLst/>
            <a:rect l="l" t="t" r="r" b="b"/>
            <a:pathLst>
              <a:path w="15952" h="13293" extrusionOk="0">
                <a:moveTo>
                  <a:pt x="1965" y="4136"/>
                </a:moveTo>
                <a:cubicBezTo>
                  <a:pt x="1969" y="4136"/>
                  <a:pt x="1973" y="4139"/>
                  <a:pt x="1976" y="4147"/>
                </a:cubicBezTo>
                <a:lnTo>
                  <a:pt x="1853" y="4285"/>
                </a:lnTo>
                <a:lnTo>
                  <a:pt x="1853" y="4285"/>
                </a:lnTo>
                <a:cubicBezTo>
                  <a:pt x="1921" y="4199"/>
                  <a:pt x="1947" y="4136"/>
                  <a:pt x="1965" y="4136"/>
                </a:cubicBezTo>
                <a:close/>
                <a:moveTo>
                  <a:pt x="4077" y="7219"/>
                </a:moveTo>
                <a:lnTo>
                  <a:pt x="4077" y="7219"/>
                </a:lnTo>
                <a:cubicBezTo>
                  <a:pt x="4076" y="7219"/>
                  <a:pt x="4075" y="7219"/>
                  <a:pt x="4074" y="7220"/>
                </a:cubicBezTo>
                <a:cubicBezTo>
                  <a:pt x="4076" y="7220"/>
                  <a:pt x="4077" y="7219"/>
                  <a:pt x="4077" y="7219"/>
                </a:cubicBezTo>
                <a:close/>
                <a:moveTo>
                  <a:pt x="10333" y="9981"/>
                </a:moveTo>
                <a:lnTo>
                  <a:pt x="10293" y="10000"/>
                </a:lnTo>
                <a:cubicBezTo>
                  <a:pt x="10305" y="10000"/>
                  <a:pt x="10318" y="9993"/>
                  <a:pt x="10333" y="9981"/>
                </a:cubicBezTo>
                <a:close/>
                <a:moveTo>
                  <a:pt x="3928" y="0"/>
                </a:moveTo>
                <a:lnTo>
                  <a:pt x="3684" y="195"/>
                </a:lnTo>
                <a:lnTo>
                  <a:pt x="3708" y="122"/>
                </a:lnTo>
                <a:lnTo>
                  <a:pt x="3708" y="122"/>
                </a:lnTo>
                <a:cubicBezTo>
                  <a:pt x="3464" y="293"/>
                  <a:pt x="3171" y="537"/>
                  <a:pt x="2879" y="756"/>
                </a:cubicBezTo>
                <a:cubicBezTo>
                  <a:pt x="2732" y="854"/>
                  <a:pt x="2586" y="976"/>
                  <a:pt x="2464" y="1098"/>
                </a:cubicBezTo>
                <a:lnTo>
                  <a:pt x="2147" y="1366"/>
                </a:lnTo>
                <a:cubicBezTo>
                  <a:pt x="2074" y="1464"/>
                  <a:pt x="1976" y="1537"/>
                  <a:pt x="1879" y="1610"/>
                </a:cubicBezTo>
                <a:cubicBezTo>
                  <a:pt x="1757" y="1708"/>
                  <a:pt x="1806" y="1683"/>
                  <a:pt x="1757" y="1732"/>
                </a:cubicBezTo>
                <a:lnTo>
                  <a:pt x="1659" y="1830"/>
                </a:lnTo>
                <a:cubicBezTo>
                  <a:pt x="1513" y="1951"/>
                  <a:pt x="1367" y="2098"/>
                  <a:pt x="1220" y="2244"/>
                </a:cubicBezTo>
                <a:cubicBezTo>
                  <a:pt x="1074" y="2390"/>
                  <a:pt x="952" y="2561"/>
                  <a:pt x="806" y="2732"/>
                </a:cubicBezTo>
                <a:cubicBezTo>
                  <a:pt x="684" y="2903"/>
                  <a:pt x="562" y="3073"/>
                  <a:pt x="440" y="3269"/>
                </a:cubicBezTo>
                <a:lnTo>
                  <a:pt x="391" y="3317"/>
                </a:lnTo>
                <a:cubicBezTo>
                  <a:pt x="342" y="3366"/>
                  <a:pt x="293" y="3415"/>
                  <a:pt x="245" y="3464"/>
                </a:cubicBezTo>
                <a:lnTo>
                  <a:pt x="50" y="3659"/>
                </a:lnTo>
                <a:lnTo>
                  <a:pt x="1" y="3732"/>
                </a:lnTo>
                <a:cubicBezTo>
                  <a:pt x="50" y="3829"/>
                  <a:pt x="98" y="3903"/>
                  <a:pt x="147" y="3976"/>
                </a:cubicBezTo>
                <a:cubicBezTo>
                  <a:pt x="269" y="4122"/>
                  <a:pt x="391" y="4268"/>
                  <a:pt x="537" y="4390"/>
                </a:cubicBezTo>
                <a:cubicBezTo>
                  <a:pt x="731" y="4539"/>
                  <a:pt x="970" y="4661"/>
                  <a:pt x="1210" y="4661"/>
                </a:cubicBezTo>
                <a:cubicBezTo>
                  <a:pt x="1363" y="4661"/>
                  <a:pt x="1517" y="4611"/>
                  <a:pt x="1659" y="4488"/>
                </a:cubicBezTo>
                <a:lnTo>
                  <a:pt x="1684" y="4537"/>
                </a:lnTo>
                <a:cubicBezTo>
                  <a:pt x="1684" y="4537"/>
                  <a:pt x="1781" y="4366"/>
                  <a:pt x="1781" y="4366"/>
                </a:cubicBezTo>
                <a:cubicBezTo>
                  <a:pt x="1794" y="4351"/>
                  <a:pt x="1806" y="4338"/>
                  <a:pt x="1816" y="4327"/>
                </a:cubicBezTo>
                <a:lnTo>
                  <a:pt x="1816" y="4327"/>
                </a:lnTo>
                <a:lnTo>
                  <a:pt x="1781" y="4366"/>
                </a:lnTo>
                <a:cubicBezTo>
                  <a:pt x="1801" y="4346"/>
                  <a:pt x="1819" y="4327"/>
                  <a:pt x="1835" y="4308"/>
                </a:cubicBezTo>
                <a:lnTo>
                  <a:pt x="1835" y="4308"/>
                </a:lnTo>
                <a:cubicBezTo>
                  <a:pt x="1850" y="4293"/>
                  <a:pt x="1860" y="4287"/>
                  <a:pt x="1865" y="4287"/>
                </a:cubicBezTo>
                <a:cubicBezTo>
                  <a:pt x="1883" y="4287"/>
                  <a:pt x="1846" y="4367"/>
                  <a:pt x="1830" y="4415"/>
                </a:cubicBezTo>
                <a:cubicBezTo>
                  <a:pt x="1879" y="4366"/>
                  <a:pt x="1928" y="4293"/>
                  <a:pt x="2001" y="4244"/>
                </a:cubicBezTo>
                <a:cubicBezTo>
                  <a:pt x="2001" y="4229"/>
                  <a:pt x="1996" y="4223"/>
                  <a:pt x="1989" y="4223"/>
                </a:cubicBezTo>
                <a:cubicBezTo>
                  <a:pt x="1973" y="4223"/>
                  <a:pt x="1944" y="4252"/>
                  <a:pt x="1928" y="4268"/>
                </a:cubicBezTo>
                <a:cubicBezTo>
                  <a:pt x="2001" y="4147"/>
                  <a:pt x="2074" y="4025"/>
                  <a:pt x="2147" y="3903"/>
                </a:cubicBezTo>
                <a:cubicBezTo>
                  <a:pt x="2205" y="3836"/>
                  <a:pt x="2228" y="3825"/>
                  <a:pt x="2246" y="3825"/>
                </a:cubicBezTo>
                <a:cubicBezTo>
                  <a:pt x="2254" y="3825"/>
                  <a:pt x="2261" y="3827"/>
                  <a:pt x="2270" y="3827"/>
                </a:cubicBezTo>
                <a:cubicBezTo>
                  <a:pt x="2290" y="3827"/>
                  <a:pt x="2318" y="3815"/>
                  <a:pt x="2391" y="3732"/>
                </a:cubicBezTo>
                <a:cubicBezTo>
                  <a:pt x="2562" y="3537"/>
                  <a:pt x="2684" y="3390"/>
                  <a:pt x="2830" y="3244"/>
                </a:cubicBezTo>
                <a:lnTo>
                  <a:pt x="3074" y="3000"/>
                </a:lnTo>
                <a:lnTo>
                  <a:pt x="3123" y="2951"/>
                </a:lnTo>
                <a:lnTo>
                  <a:pt x="3147" y="2951"/>
                </a:lnTo>
                <a:cubicBezTo>
                  <a:pt x="3171" y="2927"/>
                  <a:pt x="3196" y="2903"/>
                  <a:pt x="3245" y="2903"/>
                </a:cubicBezTo>
                <a:lnTo>
                  <a:pt x="3293" y="2903"/>
                </a:lnTo>
                <a:cubicBezTo>
                  <a:pt x="3293" y="2903"/>
                  <a:pt x="3293" y="2927"/>
                  <a:pt x="3293" y="2927"/>
                </a:cubicBezTo>
                <a:cubicBezTo>
                  <a:pt x="3269" y="2951"/>
                  <a:pt x="3269" y="2951"/>
                  <a:pt x="3269" y="2976"/>
                </a:cubicBezTo>
                <a:cubicBezTo>
                  <a:pt x="3245" y="3000"/>
                  <a:pt x="3220" y="3025"/>
                  <a:pt x="3196" y="3025"/>
                </a:cubicBezTo>
                <a:lnTo>
                  <a:pt x="3220" y="3025"/>
                </a:lnTo>
                <a:lnTo>
                  <a:pt x="3220" y="3122"/>
                </a:lnTo>
                <a:cubicBezTo>
                  <a:pt x="3220" y="3269"/>
                  <a:pt x="3196" y="3439"/>
                  <a:pt x="3196" y="3586"/>
                </a:cubicBezTo>
                <a:lnTo>
                  <a:pt x="3196" y="3829"/>
                </a:lnTo>
                <a:lnTo>
                  <a:pt x="3196" y="4122"/>
                </a:lnTo>
                <a:lnTo>
                  <a:pt x="3196" y="4903"/>
                </a:lnTo>
                <a:cubicBezTo>
                  <a:pt x="3171" y="5268"/>
                  <a:pt x="3220" y="5561"/>
                  <a:pt x="3196" y="5586"/>
                </a:cubicBezTo>
                <a:lnTo>
                  <a:pt x="3293" y="5586"/>
                </a:lnTo>
                <a:cubicBezTo>
                  <a:pt x="3318" y="5756"/>
                  <a:pt x="3318" y="5951"/>
                  <a:pt x="3293" y="6122"/>
                </a:cubicBezTo>
                <a:cubicBezTo>
                  <a:pt x="3269" y="6171"/>
                  <a:pt x="3269" y="6220"/>
                  <a:pt x="3293" y="6268"/>
                </a:cubicBezTo>
                <a:lnTo>
                  <a:pt x="3293" y="6415"/>
                </a:lnTo>
                <a:cubicBezTo>
                  <a:pt x="3293" y="6464"/>
                  <a:pt x="3318" y="6537"/>
                  <a:pt x="3318" y="6610"/>
                </a:cubicBezTo>
                <a:cubicBezTo>
                  <a:pt x="3415" y="6756"/>
                  <a:pt x="3464" y="6927"/>
                  <a:pt x="3489" y="7122"/>
                </a:cubicBezTo>
                <a:lnTo>
                  <a:pt x="3781" y="7171"/>
                </a:lnTo>
                <a:lnTo>
                  <a:pt x="3952" y="7171"/>
                </a:lnTo>
                <a:cubicBezTo>
                  <a:pt x="3952" y="7171"/>
                  <a:pt x="4076" y="7212"/>
                  <a:pt x="4077" y="7219"/>
                </a:cubicBezTo>
                <a:lnTo>
                  <a:pt x="4077" y="7219"/>
                </a:lnTo>
                <a:cubicBezTo>
                  <a:pt x="4097" y="7212"/>
                  <a:pt x="4120" y="7210"/>
                  <a:pt x="4144" y="7210"/>
                </a:cubicBezTo>
                <a:cubicBezTo>
                  <a:pt x="4204" y="7210"/>
                  <a:pt x="4273" y="7227"/>
                  <a:pt x="4342" y="7244"/>
                </a:cubicBezTo>
                <a:cubicBezTo>
                  <a:pt x="4391" y="7244"/>
                  <a:pt x="4318" y="7244"/>
                  <a:pt x="4293" y="7220"/>
                </a:cubicBezTo>
                <a:lnTo>
                  <a:pt x="4293" y="7220"/>
                </a:lnTo>
                <a:lnTo>
                  <a:pt x="4415" y="7244"/>
                </a:lnTo>
                <a:lnTo>
                  <a:pt x="4464" y="7244"/>
                </a:lnTo>
                <a:cubicBezTo>
                  <a:pt x="4489" y="7244"/>
                  <a:pt x="4489" y="7268"/>
                  <a:pt x="4464" y="7268"/>
                </a:cubicBezTo>
                <a:lnTo>
                  <a:pt x="4513" y="7268"/>
                </a:lnTo>
                <a:cubicBezTo>
                  <a:pt x="4635" y="7268"/>
                  <a:pt x="4830" y="7268"/>
                  <a:pt x="5610" y="7342"/>
                </a:cubicBezTo>
                <a:lnTo>
                  <a:pt x="5806" y="7025"/>
                </a:lnTo>
                <a:lnTo>
                  <a:pt x="5903" y="6878"/>
                </a:lnTo>
                <a:cubicBezTo>
                  <a:pt x="5928" y="6829"/>
                  <a:pt x="5952" y="6781"/>
                  <a:pt x="6001" y="6732"/>
                </a:cubicBezTo>
                <a:lnTo>
                  <a:pt x="6391" y="6317"/>
                </a:lnTo>
                <a:cubicBezTo>
                  <a:pt x="6464" y="6244"/>
                  <a:pt x="6537" y="6171"/>
                  <a:pt x="6586" y="6098"/>
                </a:cubicBezTo>
                <a:lnTo>
                  <a:pt x="6806" y="5927"/>
                </a:lnTo>
                <a:lnTo>
                  <a:pt x="6927" y="5829"/>
                </a:lnTo>
                <a:lnTo>
                  <a:pt x="6976" y="5805"/>
                </a:lnTo>
                <a:lnTo>
                  <a:pt x="7074" y="5732"/>
                </a:lnTo>
                <a:cubicBezTo>
                  <a:pt x="7342" y="5537"/>
                  <a:pt x="7610" y="5342"/>
                  <a:pt x="7903" y="5195"/>
                </a:cubicBezTo>
                <a:cubicBezTo>
                  <a:pt x="8025" y="5098"/>
                  <a:pt x="8171" y="5025"/>
                  <a:pt x="8293" y="4951"/>
                </a:cubicBezTo>
                <a:lnTo>
                  <a:pt x="8342" y="4951"/>
                </a:lnTo>
                <a:lnTo>
                  <a:pt x="8342" y="4854"/>
                </a:lnTo>
                <a:cubicBezTo>
                  <a:pt x="8342" y="4825"/>
                  <a:pt x="8346" y="4819"/>
                  <a:pt x="8352" y="4819"/>
                </a:cubicBezTo>
                <a:cubicBezTo>
                  <a:pt x="8356" y="4819"/>
                  <a:pt x="8363" y="4823"/>
                  <a:pt x="8370" y="4823"/>
                </a:cubicBezTo>
                <a:cubicBezTo>
                  <a:pt x="8376" y="4823"/>
                  <a:pt x="8384" y="4820"/>
                  <a:pt x="8391" y="4805"/>
                </a:cubicBezTo>
                <a:lnTo>
                  <a:pt x="8391" y="4878"/>
                </a:lnTo>
                <a:cubicBezTo>
                  <a:pt x="8391" y="4878"/>
                  <a:pt x="8391" y="4878"/>
                  <a:pt x="8366" y="4927"/>
                </a:cubicBezTo>
                <a:lnTo>
                  <a:pt x="8366" y="4927"/>
                </a:lnTo>
                <a:lnTo>
                  <a:pt x="8391" y="4903"/>
                </a:lnTo>
                <a:cubicBezTo>
                  <a:pt x="8405" y="4895"/>
                  <a:pt x="8413" y="4893"/>
                  <a:pt x="8417" y="4893"/>
                </a:cubicBezTo>
                <a:cubicBezTo>
                  <a:pt x="8425" y="4893"/>
                  <a:pt x="8408" y="4910"/>
                  <a:pt x="8391" y="4927"/>
                </a:cubicBezTo>
                <a:lnTo>
                  <a:pt x="8440" y="4927"/>
                </a:lnTo>
                <a:cubicBezTo>
                  <a:pt x="8464" y="4927"/>
                  <a:pt x="8464" y="4951"/>
                  <a:pt x="8440" y="4976"/>
                </a:cubicBezTo>
                <a:lnTo>
                  <a:pt x="8464" y="4976"/>
                </a:lnTo>
                <a:cubicBezTo>
                  <a:pt x="8464" y="5000"/>
                  <a:pt x="8464" y="5049"/>
                  <a:pt x="8464" y="5098"/>
                </a:cubicBezTo>
                <a:cubicBezTo>
                  <a:pt x="8464" y="5171"/>
                  <a:pt x="8464" y="5244"/>
                  <a:pt x="8415" y="5293"/>
                </a:cubicBezTo>
                <a:cubicBezTo>
                  <a:pt x="8415" y="5399"/>
                  <a:pt x="8342" y="5706"/>
                  <a:pt x="8386" y="5706"/>
                </a:cubicBezTo>
                <a:cubicBezTo>
                  <a:pt x="8393" y="5706"/>
                  <a:pt x="8402" y="5699"/>
                  <a:pt x="8415" y="5683"/>
                </a:cubicBezTo>
                <a:lnTo>
                  <a:pt x="8415" y="5683"/>
                </a:lnTo>
                <a:cubicBezTo>
                  <a:pt x="8378" y="5739"/>
                  <a:pt x="8327" y="5951"/>
                  <a:pt x="8304" y="5951"/>
                </a:cubicBezTo>
                <a:cubicBezTo>
                  <a:pt x="8297" y="5951"/>
                  <a:pt x="8293" y="5930"/>
                  <a:pt x="8293" y="5878"/>
                </a:cubicBezTo>
                <a:cubicBezTo>
                  <a:pt x="8269" y="5976"/>
                  <a:pt x="8245" y="6098"/>
                  <a:pt x="8245" y="6195"/>
                </a:cubicBezTo>
                <a:lnTo>
                  <a:pt x="8293" y="6049"/>
                </a:lnTo>
                <a:lnTo>
                  <a:pt x="8293" y="6049"/>
                </a:lnTo>
                <a:cubicBezTo>
                  <a:pt x="8196" y="6342"/>
                  <a:pt x="8147" y="6659"/>
                  <a:pt x="8098" y="6951"/>
                </a:cubicBezTo>
                <a:lnTo>
                  <a:pt x="8171" y="6805"/>
                </a:lnTo>
                <a:lnTo>
                  <a:pt x="8171" y="6805"/>
                </a:lnTo>
                <a:cubicBezTo>
                  <a:pt x="8147" y="7000"/>
                  <a:pt x="8074" y="7195"/>
                  <a:pt x="7976" y="7366"/>
                </a:cubicBezTo>
                <a:lnTo>
                  <a:pt x="8025" y="7098"/>
                </a:lnTo>
                <a:lnTo>
                  <a:pt x="8025" y="7098"/>
                </a:lnTo>
                <a:cubicBezTo>
                  <a:pt x="8001" y="7195"/>
                  <a:pt x="7976" y="7293"/>
                  <a:pt x="7952" y="7390"/>
                </a:cubicBezTo>
                <a:cubicBezTo>
                  <a:pt x="7927" y="7561"/>
                  <a:pt x="7903" y="7707"/>
                  <a:pt x="7879" y="7854"/>
                </a:cubicBezTo>
                <a:cubicBezTo>
                  <a:pt x="7806" y="8146"/>
                  <a:pt x="7781" y="8439"/>
                  <a:pt x="7757" y="8732"/>
                </a:cubicBezTo>
                <a:lnTo>
                  <a:pt x="7781" y="8512"/>
                </a:lnTo>
                <a:lnTo>
                  <a:pt x="7781" y="8512"/>
                </a:lnTo>
                <a:cubicBezTo>
                  <a:pt x="7781" y="8683"/>
                  <a:pt x="7732" y="8976"/>
                  <a:pt x="7684" y="9366"/>
                </a:cubicBezTo>
                <a:cubicBezTo>
                  <a:pt x="7830" y="9512"/>
                  <a:pt x="7903" y="9585"/>
                  <a:pt x="8001" y="9707"/>
                </a:cubicBezTo>
                <a:cubicBezTo>
                  <a:pt x="8098" y="9805"/>
                  <a:pt x="8196" y="9927"/>
                  <a:pt x="8269" y="10049"/>
                </a:cubicBezTo>
                <a:cubicBezTo>
                  <a:pt x="8391" y="10122"/>
                  <a:pt x="8537" y="10171"/>
                  <a:pt x="8659" y="10244"/>
                </a:cubicBezTo>
                <a:lnTo>
                  <a:pt x="8854" y="10342"/>
                </a:lnTo>
                <a:lnTo>
                  <a:pt x="9049" y="10415"/>
                </a:lnTo>
                <a:cubicBezTo>
                  <a:pt x="9488" y="10268"/>
                  <a:pt x="9927" y="10098"/>
                  <a:pt x="10366" y="9902"/>
                </a:cubicBezTo>
                <a:lnTo>
                  <a:pt x="10366" y="9902"/>
                </a:lnTo>
                <a:lnTo>
                  <a:pt x="10220" y="9927"/>
                </a:lnTo>
                <a:lnTo>
                  <a:pt x="10074" y="9951"/>
                </a:lnTo>
                <a:lnTo>
                  <a:pt x="10074" y="9951"/>
                </a:lnTo>
                <a:lnTo>
                  <a:pt x="10147" y="9902"/>
                </a:lnTo>
                <a:cubicBezTo>
                  <a:pt x="10220" y="9878"/>
                  <a:pt x="10269" y="9854"/>
                  <a:pt x="10342" y="9829"/>
                </a:cubicBezTo>
                <a:lnTo>
                  <a:pt x="10582" y="9685"/>
                </a:lnTo>
                <a:lnTo>
                  <a:pt x="10582" y="9685"/>
                </a:lnTo>
                <a:cubicBezTo>
                  <a:pt x="10537" y="9716"/>
                  <a:pt x="10414" y="9918"/>
                  <a:pt x="10333" y="9981"/>
                </a:cubicBezTo>
                <a:lnTo>
                  <a:pt x="10333" y="9981"/>
                </a:lnTo>
                <a:lnTo>
                  <a:pt x="10708" y="9805"/>
                </a:lnTo>
                <a:lnTo>
                  <a:pt x="10976" y="9707"/>
                </a:lnTo>
                <a:lnTo>
                  <a:pt x="11147" y="9610"/>
                </a:lnTo>
                <a:cubicBezTo>
                  <a:pt x="11415" y="9488"/>
                  <a:pt x="11732" y="9317"/>
                  <a:pt x="12074" y="9171"/>
                </a:cubicBezTo>
                <a:lnTo>
                  <a:pt x="12781" y="8805"/>
                </a:lnTo>
                <a:cubicBezTo>
                  <a:pt x="12879" y="8756"/>
                  <a:pt x="13001" y="8707"/>
                  <a:pt x="13074" y="8659"/>
                </a:cubicBezTo>
                <a:cubicBezTo>
                  <a:pt x="13171" y="8610"/>
                  <a:pt x="13244" y="8585"/>
                  <a:pt x="13342" y="8561"/>
                </a:cubicBezTo>
                <a:lnTo>
                  <a:pt x="13415" y="8537"/>
                </a:lnTo>
                <a:lnTo>
                  <a:pt x="13415" y="8537"/>
                </a:lnTo>
                <a:cubicBezTo>
                  <a:pt x="13415" y="8561"/>
                  <a:pt x="13391" y="8585"/>
                  <a:pt x="13391" y="8610"/>
                </a:cubicBezTo>
                <a:cubicBezTo>
                  <a:pt x="13342" y="8683"/>
                  <a:pt x="13269" y="8732"/>
                  <a:pt x="13220" y="8781"/>
                </a:cubicBezTo>
                <a:cubicBezTo>
                  <a:pt x="13220" y="8791"/>
                  <a:pt x="13223" y="8795"/>
                  <a:pt x="13228" y="8795"/>
                </a:cubicBezTo>
                <a:cubicBezTo>
                  <a:pt x="13242" y="8795"/>
                  <a:pt x="13267" y="8766"/>
                  <a:pt x="13273" y="8766"/>
                </a:cubicBezTo>
                <a:cubicBezTo>
                  <a:pt x="13275" y="8766"/>
                  <a:pt x="13274" y="8770"/>
                  <a:pt x="13269" y="8781"/>
                </a:cubicBezTo>
                <a:cubicBezTo>
                  <a:pt x="13244" y="8805"/>
                  <a:pt x="13220" y="8829"/>
                  <a:pt x="13196" y="8829"/>
                </a:cubicBezTo>
                <a:cubicBezTo>
                  <a:pt x="13196" y="8829"/>
                  <a:pt x="13160" y="8883"/>
                  <a:pt x="13180" y="8883"/>
                </a:cubicBezTo>
                <a:cubicBezTo>
                  <a:pt x="13184" y="8883"/>
                  <a:pt x="13189" y="8882"/>
                  <a:pt x="13196" y="8878"/>
                </a:cubicBezTo>
                <a:cubicBezTo>
                  <a:pt x="13220" y="8854"/>
                  <a:pt x="13342" y="8756"/>
                  <a:pt x="13415" y="8683"/>
                </a:cubicBezTo>
                <a:lnTo>
                  <a:pt x="13415" y="8683"/>
                </a:lnTo>
                <a:lnTo>
                  <a:pt x="13366" y="8781"/>
                </a:lnTo>
                <a:lnTo>
                  <a:pt x="13293" y="8829"/>
                </a:lnTo>
                <a:cubicBezTo>
                  <a:pt x="13293" y="8829"/>
                  <a:pt x="13311" y="8823"/>
                  <a:pt x="13333" y="8823"/>
                </a:cubicBezTo>
                <a:cubicBezTo>
                  <a:pt x="13354" y="8823"/>
                  <a:pt x="13379" y="8829"/>
                  <a:pt x="13391" y="8854"/>
                </a:cubicBezTo>
                <a:cubicBezTo>
                  <a:pt x="13391" y="8878"/>
                  <a:pt x="13366" y="8903"/>
                  <a:pt x="13342" y="8927"/>
                </a:cubicBezTo>
                <a:cubicBezTo>
                  <a:pt x="13293" y="9049"/>
                  <a:pt x="13244" y="9146"/>
                  <a:pt x="13220" y="9244"/>
                </a:cubicBezTo>
                <a:lnTo>
                  <a:pt x="12879" y="10024"/>
                </a:lnTo>
                <a:cubicBezTo>
                  <a:pt x="12879" y="9927"/>
                  <a:pt x="12903" y="9829"/>
                  <a:pt x="12927" y="9756"/>
                </a:cubicBezTo>
                <a:lnTo>
                  <a:pt x="12927" y="9756"/>
                </a:lnTo>
                <a:cubicBezTo>
                  <a:pt x="12903" y="9829"/>
                  <a:pt x="12854" y="9927"/>
                  <a:pt x="12805" y="10000"/>
                </a:cubicBezTo>
                <a:cubicBezTo>
                  <a:pt x="12819" y="9983"/>
                  <a:pt x="12827" y="9976"/>
                  <a:pt x="12832" y="9976"/>
                </a:cubicBezTo>
                <a:cubicBezTo>
                  <a:pt x="12857" y="9976"/>
                  <a:pt x="12771" y="10187"/>
                  <a:pt x="12789" y="10187"/>
                </a:cubicBezTo>
                <a:cubicBezTo>
                  <a:pt x="12792" y="10187"/>
                  <a:pt x="12797" y="10182"/>
                  <a:pt x="12805" y="10171"/>
                </a:cubicBezTo>
                <a:lnTo>
                  <a:pt x="12805" y="10171"/>
                </a:lnTo>
                <a:cubicBezTo>
                  <a:pt x="12732" y="10634"/>
                  <a:pt x="12415" y="11122"/>
                  <a:pt x="12318" y="11537"/>
                </a:cubicBezTo>
                <a:cubicBezTo>
                  <a:pt x="12391" y="11610"/>
                  <a:pt x="13488" y="12976"/>
                  <a:pt x="13586" y="13024"/>
                </a:cubicBezTo>
                <a:cubicBezTo>
                  <a:pt x="13570" y="13088"/>
                  <a:pt x="13543" y="13152"/>
                  <a:pt x="13513" y="13209"/>
                </a:cubicBezTo>
                <a:lnTo>
                  <a:pt x="13513" y="13209"/>
                </a:lnTo>
                <a:cubicBezTo>
                  <a:pt x="13568" y="13115"/>
                  <a:pt x="13616" y="13021"/>
                  <a:pt x="13635" y="12927"/>
                </a:cubicBezTo>
                <a:lnTo>
                  <a:pt x="13586" y="12878"/>
                </a:lnTo>
                <a:cubicBezTo>
                  <a:pt x="13683" y="12585"/>
                  <a:pt x="13659" y="12829"/>
                  <a:pt x="13757" y="12561"/>
                </a:cubicBezTo>
                <a:cubicBezTo>
                  <a:pt x="13805" y="12561"/>
                  <a:pt x="13732" y="12805"/>
                  <a:pt x="13635" y="13024"/>
                </a:cubicBezTo>
                <a:cubicBezTo>
                  <a:pt x="13732" y="12878"/>
                  <a:pt x="13781" y="12732"/>
                  <a:pt x="13830" y="12561"/>
                </a:cubicBezTo>
                <a:cubicBezTo>
                  <a:pt x="13869" y="12483"/>
                  <a:pt x="13884" y="12471"/>
                  <a:pt x="13895" y="12471"/>
                </a:cubicBezTo>
                <a:cubicBezTo>
                  <a:pt x="13900" y="12471"/>
                  <a:pt x="13904" y="12473"/>
                  <a:pt x="13908" y="12473"/>
                </a:cubicBezTo>
                <a:cubicBezTo>
                  <a:pt x="13919" y="12473"/>
                  <a:pt x="13934" y="12460"/>
                  <a:pt x="13976" y="12366"/>
                </a:cubicBezTo>
                <a:cubicBezTo>
                  <a:pt x="14025" y="12171"/>
                  <a:pt x="14098" y="12000"/>
                  <a:pt x="14196" y="11805"/>
                </a:cubicBezTo>
                <a:cubicBezTo>
                  <a:pt x="14415" y="11366"/>
                  <a:pt x="14415" y="11098"/>
                  <a:pt x="14635" y="10707"/>
                </a:cubicBezTo>
                <a:lnTo>
                  <a:pt x="14635" y="10756"/>
                </a:lnTo>
                <a:cubicBezTo>
                  <a:pt x="14708" y="10610"/>
                  <a:pt x="14805" y="10317"/>
                  <a:pt x="14927" y="10073"/>
                </a:cubicBezTo>
                <a:lnTo>
                  <a:pt x="14927" y="10073"/>
                </a:lnTo>
                <a:cubicBezTo>
                  <a:pt x="14903" y="10110"/>
                  <a:pt x="14879" y="10140"/>
                  <a:pt x="14866" y="10140"/>
                </a:cubicBezTo>
                <a:cubicBezTo>
                  <a:pt x="14854" y="10140"/>
                  <a:pt x="14854" y="10110"/>
                  <a:pt x="14879" y="10024"/>
                </a:cubicBezTo>
                <a:cubicBezTo>
                  <a:pt x="15171" y="9439"/>
                  <a:pt x="15293" y="9049"/>
                  <a:pt x="15537" y="8610"/>
                </a:cubicBezTo>
                <a:lnTo>
                  <a:pt x="15635" y="8220"/>
                </a:lnTo>
                <a:lnTo>
                  <a:pt x="15952" y="7488"/>
                </a:lnTo>
                <a:lnTo>
                  <a:pt x="15439" y="6829"/>
                </a:lnTo>
                <a:cubicBezTo>
                  <a:pt x="15391" y="6756"/>
                  <a:pt x="15342" y="6683"/>
                  <a:pt x="15269" y="6634"/>
                </a:cubicBezTo>
                <a:lnTo>
                  <a:pt x="15074" y="6439"/>
                </a:lnTo>
                <a:lnTo>
                  <a:pt x="14879" y="6268"/>
                </a:lnTo>
                <a:lnTo>
                  <a:pt x="14561" y="6000"/>
                </a:lnTo>
                <a:lnTo>
                  <a:pt x="14122" y="6146"/>
                </a:lnTo>
                <a:cubicBezTo>
                  <a:pt x="13976" y="6195"/>
                  <a:pt x="13830" y="6244"/>
                  <a:pt x="13683" y="6317"/>
                </a:cubicBezTo>
                <a:lnTo>
                  <a:pt x="12757" y="6707"/>
                </a:lnTo>
                <a:cubicBezTo>
                  <a:pt x="12610" y="6781"/>
                  <a:pt x="12464" y="6854"/>
                  <a:pt x="12318" y="6927"/>
                </a:cubicBezTo>
                <a:lnTo>
                  <a:pt x="11854" y="7146"/>
                </a:lnTo>
                <a:lnTo>
                  <a:pt x="11366" y="7390"/>
                </a:lnTo>
                <a:lnTo>
                  <a:pt x="10610" y="7781"/>
                </a:lnTo>
                <a:cubicBezTo>
                  <a:pt x="10488" y="7829"/>
                  <a:pt x="10391" y="7878"/>
                  <a:pt x="10293" y="7927"/>
                </a:cubicBezTo>
                <a:lnTo>
                  <a:pt x="10196" y="7976"/>
                </a:lnTo>
                <a:cubicBezTo>
                  <a:pt x="10147" y="8000"/>
                  <a:pt x="10098" y="8024"/>
                  <a:pt x="10049" y="8049"/>
                </a:cubicBezTo>
                <a:cubicBezTo>
                  <a:pt x="10025" y="8049"/>
                  <a:pt x="9976" y="8073"/>
                  <a:pt x="9952" y="8073"/>
                </a:cubicBezTo>
                <a:lnTo>
                  <a:pt x="9952" y="7951"/>
                </a:lnTo>
                <a:cubicBezTo>
                  <a:pt x="9952" y="7927"/>
                  <a:pt x="9952" y="7854"/>
                  <a:pt x="9976" y="7805"/>
                </a:cubicBezTo>
                <a:cubicBezTo>
                  <a:pt x="10049" y="7439"/>
                  <a:pt x="10123" y="7098"/>
                  <a:pt x="10196" y="6732"/>
                </a:cubicBezTo>
                <a:cubicBezTo>
                  <a:pt x="10269" y="6390"/>
                  <a:pt x="10342" y="6049"/>
                  <a:pt x="10391" y="5732"/>
                </a:cubicBezTo>
                <a:cubicBezTo>
                  <a:pt x="10415" y="5537"/>
                  <a:pt x="10440" y="5366"/>
                  <a:pt x="10488" y="5195"/>
                </a:cubicBezTo>
                <a:cubicBezTo>
                  <a:pt x="10513" y="4951"/>
                  <a:pt x="10562" y="4708"/>
                  <a:pt x="10562" y="4488"/>
                </a:cubicBezTo>
                <a:cubicBezTo>
                  <a:pt x="10635" y="4147"/>
                  <a:pt x="10684" y="3732"/>
                  <a:pt x="10708" y="3317"/>
                </a:cubicBezTo>
                <a:lnTo>
                  <a:pt x="10610" y="3195"/>
                </a:lnTo>
                <a:lnTo>
                  <a:pt x="10513" y="3098"/>
                </a:lnTo>
                <a:lnTo>
                  <a:pt x="10513" y="3098"/>
                </a:lnTo>
                <a:cubicBezTo>
                  <a:pt x="10564" y="3162"/>
                  <a:pt x="10568" y="3193"/>
                  <a:pt x="10546" y="3193"/>
                </a:cubicBezTo>
                <a:cubicBezTo>
                  <a:pt x="10526" y="3193"/>
                  <a:pt x="10486" y="3168"/>
                  <a:pt x="10440" y="3122"/>
                </a:cubicBezTo>
                <a:cubicBezTo>
                  <a:pt x="10049" y="2659"/>
                  <a:pt x="10171" y="2830"/>
                  <a:pt x="10098" y="2756"/>
                </a:cubicBezTo>
                <a:cubicBezTo>
                  <a:pt x="10098" y="2756"/>
                  <a:pt x="10049" y="2732"/>
                  <a:pt x="10001" y="2683"/>
                </a:cubicBezTo>
                <a:cubicBezTo>
                  <a:pt x="9952" y="2659"/>
                  <a:pt x="9879" y="2634"/>
                  <a:pt x="9757" y="2586"/>
                </a:cubicBezTo>
                <a:cubicBezTo>
                  <a:pt x="9635" y="2512"/>
                  <a:pt x="9537" y="2464"/>
                  <a:pt x="9366" y="2366"/>
                </a:cubicBezTo>
                <a:cubicBezTo>
                  <a:pt x="9171" y="2439"/>
                  <a:pt x="8976" y="2488"/>
                  <a:pt x="8757" y="2561"/>
                </a:cubicBezTo>
                <a:lnTo>
                  <a:pt x="8391" y="2683"/>
                </a:lnTo>
                <a:cubicBezTo>
                  <a:pt x="8269" y="2732"/>
                  <a:pt x="8147" y="2781"/>
                  <a:pt x="8025" y="2830"/>
                </a:cubicBezTo>
                <a:lnTo>
                  <a:pt x="7635" y="3025"/>
                </a:lnTo>
                <a:cubicBezTo>
                  <a:pt x="7562" y="3049"/>
                  <a:pt x="7513" y="3073"/>
                  <a:pt x="7440" y="3098"/>
                </a:cubicBezTo>
                <a:lnTo>
                  <a:pt x="7318" y="3195"/>
                </a:lnTo>
                <a:cubicBezTo>
                  <a:pt x="7147" y="3269"/>
                  <a:pt x="6976" y="3366"/>
                  <a:pt x="6806" y="3464"/>
                </a:cubicBezTo>
                <a:cubicBezTo>
                  <a:pt x="6440" y="3683"/>
                  <a:pt x="6123" y="3903"/>
                  <a:pt x="5806" y="4147"/>
                </a:cubicBezTo>
                <a:lnTo>
                  <a:pt x="5684" y="4220"/>
                </a:lnTo>
                <a:lnTo>
                  <a:pt x="5635" y="4244"/>
                </a:lnTo>
                <a:lnTo>
                  <a:pt x="5586" y="4293"/>
                </a:lnTo>
                <a:cubicBezTo>
                  <a:pt x="5562" y="4317"/>
                  <a:pt x="5537" y="4342"/>
                  <a:pt x="5513" y="4366"/>
                </a:cubicBezTo>
                <a:cubicBezTo>
                  <a:pt x="5440" y="4415"/>
                  <a:pt x="5391" y="4464"/>
                  <a:pt x="5342" y="4512"/>
                </a:cubicBezTo>
                <a:lnTo>
                  <a:pt x="5318" y="4610"/>
                </a:lnTo>
                <a:lnTo>
                  <a:pt x="5318" y="4634"/>
                </a:lnTo>
                <a:cubicBezTo>
                  <a:pt x="5293" y="4610"/>
                  <a:pt x="5293" y="4586"/>
                  <a:pt x="5293" y="4561"/>
                </a:cubicBezTo>
                <a:cubicBezTo>
                  <a:pt x="5269" y="4512"/>
                  <a:pt x="5269" y="4464"/>
                  <a:pt x="5245" y="4415"/>
                </a:cubicBezTo>
                <a:lnTo>
                  <a:pt x="5269" y="4415"/>
                </a:lnTo>
                <a:cubicBezTo>
                  <a:pt x="5245" y="4366"/>
                  <a:pt x="5245" y="4317"/>
                  <a:pt x="5245" y="4244"/>
                </a:cubicBezTo>
                <a:lnTo>
                  <a:pt x="5245" y="4122"/>
                </a:lnTo>
                <a:cubicBezTo>
                  <a:pt x="5245" y="4098"/>
                  <a:pt x="5245" y="4049"/>
                  <a:pt x="5245" y="4049"/>
                </a:cubicBezTo>
                <a:lnTo>
                  <a:pt x="5245" y="4025"/>
                </a:lnTo>
                <a:lnTo>
                  <a:pt x="5245" y="3951"/>
                </a:lnTo>
                <a:lnTo>
                  <a:pt x="5245" y="3805"/>
                </a:lnTo>
                <a:cubicBezTo>
                  <a:pt x="5245" y="3586"/>
                  <a:pt x="5293" y="3390"/>
                  <a:pt x="5293" y="3195"/>
                </a:cubicBezTo>
                <a:cubicBezTo>
                  <a:pt x="5342" y="2830"/>
                  <a:pt x="5367" y="2488"/>
                  <a:pt x="5391" y="2171"/>
                </a:cubicBezTo>
                <a:cubicBezTo>
                  <a:pt x="5440" y="1854"/>
                  <a:pt x="5464" y="1561"/>
                  <a:pt x="5488" y="1317"/>
                </a:cubicBezTo>
                <a:cubicBezTo>
                  <a:pt x="5513" y="1073"/>
                  <a:pt x="5513" y="903"/>
                  <a:pt x="5513" y="756"/>
                </a:cubicBezTo>
                <a:lnTo>
                  <a:pt x="5513" y="756"/>
                </a:lnTo>
                <a:lnTo>
                  <a:pt x="5488" y="903"/>
                </a:lnTo>
                <a:lnTo>
                  <a:pt x="5488" y="781"/>
                </a:lnTo>
                <a:cubicBezTo>
                  <a:pt x="5196" y="537"/>
                  <a:pt x="5220" y="464"/>
                  <a:pt x="5074" y="269"/>
                </a:cubicBezTo>
                <a:cubicBezTo>
                  <a:pt x="5069" y="278"/>
                  <a:pt x="5062" y="282"/>
                  <a:pt x="5051" y="282"/>
                </a:cubicBezTo>
                <a:cubicBezTo>
                  <a:pt x="5006" y="282"/>
                  <a:pt x="4914" y="202"/>
                  <a:pt x="4854" y="122"/>
                </a:cubicBezTo>
                <a:lnTo>
                  <a:pt x="4830" y="73"/>
                </a:lnTo>
                <a:lnTo>
                  <a:pt x="4781" y="73"/>
                </a:lnTo>
                <a:cubicBezTo>
                  <a:pt x="4659" y="49"/>
                  <a:pt x="4562" y="49"/>
                  <a:pt x="4440" y="49"/>
                </a:cubicBezTo>
                <a:lnTo>
                  <a:pt x="4196" y="49"/>
                </a:lnTo>
                <a:lnTo>
                  <a:pt x="3928" y="0"/>
                </a:lnTo>
                <a:close/>
                <a:moveTo>
                  <a:pt x="13513" y="13209"/>
                </a:moveTo>
                <a:cubicBezTo>
                  <a:pt x="13497" y="13237"/>
                  <a:pt x="13481" y="13265"/>
                  <a:pt x="13464" y="13293"/>
                </a:cubicBezTo>
                <a:cubicBezTo>
                  <a:pt x="13481" y="13267"/>
                  <a:pt x="13498" y="13239"/>
                  <a:pt x="13513" y="1320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" name="Google Shape;45;p3"/>
          <p:cNvGrpSpPr/>
          <p:nvPr/>
        </p:nvGrpSpPr>
        <p:grpSpPr>
          <a:xfrm rot="4108899">
            <a:off x="282064" y="1115473"/>
            <a:ext cx="875864" cy="1101614"/>
            <a:chOff x="632000" y="3011150"/>
            <a:chExt cx="212225" cy="266925"/>
          </a:xfrm>
        </p:grpSpPr>
        <p:sp>
          <p:nvSpPr>
            <p:cNvPr id="46" name="Google Shape;46;p3"/>
            <p:cNvSpPr/>
            <p:nvPr/>
          </p:nvSpPr>
          <p:spPr>
            <a:xfrm>
              <a:off x="767375" y="3031875"/>
              <a:ext cx="25" cy="3675"/>
            </a:xfrm>
            <a:custGeom>
              <a:avLst/>
              <a:gdLst/>
              <a:ahLst/>
              <a:cxnLst/>
              <a:rect l="l" t="t" r="r" b="b"/>
              <a:pathLst>
                <a:path w="1" h="147" extrusionOk="0">
                  <a:moveTo>
                    <a:pt x="0" y="147"/>
                  </a:moveTo>
                  <a:lnTo>
                    <a:pt x="0" y="0"/>
                  </a:lnTo>
                  <a:cubicBezTo>
                    <a:pt x="0" y="49"/>
                    <a:pt x="0" y="98"/>
                    <a:pt x="0" y="1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701525" y="3033700"/>
              <a:ext cx="25" cy="3075"/>
            </a:xfrm>
            <a:custGeom>
              <a:avLst/>
              <a:gdLst/>
              <a:ahLst/>
              <a:cxnLst/>
              <a:rect l="l" t="t" r="r" b="b"/>
              <a:pathLst>
                <a:path w="1" h="123" extrusionOk="0">
                  <a:moveTo>
                    <a:pt x="0" y="123"/>
                  </a:moveTo>
                  <a:lnTo>
                    <a:pt x="0" y="1"/>
                  </a:lnTo>
                  <a:cubicBezTo>
                    <a:pt x="0" y="49"/>
                    <a:pt x="0" y="74"/>
                    <a:pt x="0" y="1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632000" y="3030050"/>
              <a:ext cx="25" cy="1850"/>
            </a:xfrm>
            <a:custGeom>
              <a:avLst/>
              <a:gdLst/>
              <a:ahLst/>
              <a:cxnLst/>
              <a:rect l="l" t="t" r="r" b="b"/>
              <a:pathLst>
                <a:path w="1" h="74" extrusionOk="0">
                  <a:moveTo>
                    <a:pt x="1" y="73"/>
                  </a:moveTo>
                  <a:lnTo>
                    <a:pt x="1" y="0"/>
                  </a:lnTo>
                  <a:cubicBezTo>
                    <a:pt x="1" y="25"/>
                    <a:pt x="1" y="49"/>
                    <a:pt x="1" y="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649075" y="3150175"/>
              <a:ext cx="650" cy="1850"/>
            </a:xfrm>
            <a:custGeom>
              <a:avLst/>
              <a:gdLst/>
              <a:ahLst/>
              <a:cxnLst/>
              <a:rect l="l" t="t" r="r" b="b"/>
              <a:pathLst>
                <a:path w="26" h="74" extrusionOk="0">
                  <a:moveTo>
                    <a:pt x="25" y="0"/>
                  </a:moveTo>
                  <a:cubicBezTo>
                    <a:pt x="1" y="0"/>
                    <a:pt x="1" y="49"/>
                    <a:pt x="1" y="73"/>
                  </a:cubicBezTo>
                  <a:cubicBezTo>
                    <a:pt x="1" y="49"/>
                    <a:pt x="25" y="24"/>
                    <a:pt x="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649075" y="3152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646025" y="3144675"/>
              <a:ext cx="48800" cy="52925"/>
            </a:xfrm>
            <a:custGeom>
              <a:avLst/>
              <a:gdLst/>
              <a:ahLst/>
              <a:cxnLst/>
              <a:rect l="l" t="t" r="r" b="b"/>
              <a:pathLst>
                <a:path w="1952" h="2117" extrusionOk="0">
                  <a:moveTo>
                    <a:pt x="1049" y="0"/>
                  </a:moveTo>
                  <a:lnTo>
                    <a:pt x="635" y="98"/>
                  </a:lnTo>
                  <a:cubicBezTo>
                    <a:pt x="586" y="147"/>
                    <a:pt x="562" y="220"/>
                    <a:pt x="537" y="293"/>
                  </a:cubicBezTo>
                  <a:cubicBezTo>
                    <a:pt x="537" y="293"/>
                    <a:pt x="537" y="293"/>
                    <a:pt x="537" y="318"/>
                  </a:cubicBezTo>
                  <a:cubicBezTo>
                    <a:pt x="447" y="287"/>
                    <a:pt x="347" y="267"/>
                    <a:pt x="267" y="267"/>
                  </a:cubicBezTo>
                  <a:cubicBezTo>
                    <a:pt x="217" y="267"/>
                    <a:pt x="175" y="275"/>
                    <a:pt x="147" y="293"/>
                  </a:cubicBezTo>
                  <a:lnTo>
                    <a:pt x="147" y="318"/>
                  </a:lnTo>
                  <a:cubicBezTo>
                    <a:pt x="123" y="342"/>
                    <a:pt x="147" y="366"/>
                    <a:pt x="123" y="366"/>
                  </a:cubicBezTo>
                  <a:cubicBezTo>
                    <a:pt x="123" y="391"/>
                    <a:pt x="123" y="391"/>
                    <a:pt x="123" y="415"/>
                  </a:cubicBezTo>
                  <a:cubicBezTo>
                    <a:pt x="123" y="440"/>
                    <a:pt x="110" y="440"/>
                    <a:pt x="98" y="440"/>
                  </a:cubicBezTo>
                  <a:cubicBezTo>
                    <a:pt x="86" y="440"/>
                    <a:pt x="74" y="440"/>
                    <a:pt x="74" y="464"/>
                  </a:cubicBezTo>
                  <a:cubicBezTo>
                    <a:pt x="25" y="683"/>
                    <a:pt x="1" y="927"/>
                    <a:pt x="1" y="1147"/>
                  </a:cubicBezTo>
                  <a:cubicBezTo>
                    <a:pt x="25" y="1220"/>
                    <a:pt x="25" y="1293"/>
                    <a:pt x="50" y="1366"/>
                  </a:cubicBezTo>
                  <a:cubicBezTo>
                    <a:pt x="50" y="1391"/>
                    <a:pt x="50" y="1391"/>
                    <a:pt x="50" y="1415"/>
                  </a:cubicBezTo>
                  <a:cubicBezTo>
                    <a:pt x="50" y="1415"/>
                    <a:pt x="98" y="1513"/>
                    <a:pt x="147" y="1635"/>
                  </a:cubicBezTo>
                  <a:cubicBezTo>
                    <a:pt x="196" y="1708"/>
                    <a:pt x="245" y="1781"/>
                    <a:pt x="293" y="1854"/>
                  </a:cubicBezTo>
                  <a:lnTo>
                    <a:pt x="318" y="1854"/>
                  </a:lnTo>
                  <a:cubicBezTo>
                    <a:pt x="415" y="1927"/>
                    <a:pt x="318" y="1903"/>
                    <a:pt x="415" y="1976"/>
                  </a:cubicBezTo>
                  <a:cubicBezTo>
                    <a:pt x="440" y="1976"/>
                    <a:pt x="489" y="2000"/>
                    <a:pt x="513" y="2025"/>
                  </a:cubicBezTo>
                  <a:cubicBezTo>
                    <a:pt x="537" y="2049"/>
                    <a:pt x="562" y="2049"/>
                    <a:pt x="610" y="2074"/>
                  </a:cubicBezTo>
                  <a:cubicBezTo>
                    <a:pt x="610" y="2074"/>
                    <a:pt x="659" y="2098"/>
                    <a:pt x="635" y="2098"/>
                  </a:cubicBezTo>
                  <a:cubicBezTo>
                    <a:pt x="635" y="2106"/>
                    <a:pt x="640" y="2109"/>
                    <a:pt x="649" y="2109"/>
                  </a:cubicBezTo>
                  <a:cubicBezTo>
                    <a:pt x="667" y="2109"/>
                    <a:pt x="700" y="2098"/>
                    <a:pt x="732" y="2098"/>
                  </a:cubicBezTo>
                  <a:cubicBezTo>
                    <a:pt x="757" y="2098"/>
                    <a:pt x="732" y="2098"/>
                    <a:pt x="732" y="2074"/>
                  </a:cubicBezTo>
                  <a:lnTo>
                    <a:pt x="806" y="2074"/>
                  </a:lnTo>
                  <a:cubicBezTo>
                    <a:pt x="822" y="2074"/>
                    <a:pt x="827" y="2096"/>
                    <a:pt x="822" y="2103"/>
                  </a:cubicBezTo>
                  <a:lnTo>
                    <a:pt x="822" y="2103"/>
                  </a:lnTo>
                  <a:cubicBezTo>
                    <a:pt x="816" y="2101"/>
                    <a:pt x="811" y="2100"/>
                    <a:pt x="806" y="2098"/>
                  </a:cubicBezTo>
                  <a:lnTo>
                    <a:pt x="806" y="2098"/>
                  </a:lnTo>
                  <a:cubicBezTo>
                    <a:pt x="810" y="2103"/>
                    <a:pt x="814" y="2105"/>
                    <a:pt x="817" y="2105"/>
                  </a:cubicBezTo>
                  <a:cubicBezTo>
                    <a:pt x="819" y="2105"/>
                    <a:pt x="821" y="2104"/>
                    <a:pt x="822" y="2103"/>
                  </a:cubicBezTo>
                  <a:lnTo>
                    <a:pt x="822" y="2103"/>
                  </a:lnTo>
                  <a:cubicBezTo>
                    <a:pt x="854" y="2112"/>
                    <a:pt x="891" y="2116"/>
                    <a:pt x="928" y="2116"/>
                  </a:cubicBezTo>
                  <a:cubicBezTo>
                    <a:pt x="970" y="2116"/>
                    <a:pt x="1013" y="2110"/>
                    <a:pt x="1049" y="2098"/>
                  </a:cubicBezTo>
                  <a:cubicBezTo>
                    <a:pt x="1171" y="2074"/>
                    <a:pt x="1269" y="2049"/>
                    <a:pt x="1367" y="2000"/>
                  </a:cubicBezTo>
                  <a:cubicBezTo>
                    <a:pt x="1537" y="1903"/>
                    <a:pt x="1684" y="1781"/>
                    <a:pt x="1781" y="1610"/>
                  </a:cubicBezTo>
                  <a:cubicBezTo>
                    <a:pt x="1757" y="1610"/>
                    <a:pt x="1732" y="1683"/>
                    <a:pt x="1708" y="1683"/>
                  </a:cubicBezTo>
                  <a:cubicBezTo>
                    <a:pt x="1708" y="1635"/>
                    <a:pt x="1757" y="1635"/>
                    <a:pt x="1757" y="1586"/>
                  </a:cubicBezTo>
                  <a:cubicBezTo>
                    <a:pt x="1757" y="1561"/>
                    <a:pt x="1806" y="1513"/>
                    <a:pt x="1854" y="1513"/>
                  </a:cubicBezTo>
                  <a:lnTo>
                    <a:pt x="1854" y="1488"/>
                  </a:lnTo>
                  <a:lnTo>
                    <a:pt x="1879" y="1464"/>
                  </a:lnTo>
                  <a:cubicBezTo>
                    <a:pt x="1903" y="1366"/>
                    <a:pt x="1903" y="1342"/>
                    <a:pt x="1928" y="1342"/>
                  </a:cubicBezTo>
                  <a:cubicBezTo>
                    <a:pt x="1928" y="1293"/>
                    <a:pt x="1952" y="1269"/>
                    <a:pt x="1952" y="1220"/>
                  </a:cubicBezTo>
                  <a:cubicBezTo>
                    <a:pt x="1952" y="1147"/>
                    <a:pt x="1952" y="1074"/>
                    <a:pt x="1952" y="1000"/>
                  </a:cubicBezTo>
                  <a:cubicBezTo>
                    <a:pt x="1952" y="1000"/>
                    <a:pt x="1952" y="1011"/>
                    <a:pt x="1945" y="1011"/>
                  </a:cubicBezTo>
                  <a:cubicBezTo>
                    <a:pt x="1941" y="1011"/>
                    <a:pt x="1936" y="1009"/>
                    <a:pt x="1928" y="1000"/>
                  </a:cubicBezTo>
                  <a:cubicBezTo>
                    <a:pt x="1903" y="976"/>
                    <a:pt x="1903" y="927"/>
                    <a:pt x="1928" y="903"/>
                  </a:cubicBezTo>
                  <a:cubicBezTo>
                    <a:pt x="1949" y="903"/>
                    <a:pt x="1913" y="826"/>
                    <a:pt x="1888" y="826"/>
                  </a:cubicBezTo>
                  <a:cubicBezTo>
                    <a:pt x="1884" y="826"/>
                    <a:pt x="1881" y="827"/>
                    <a:pt x="1879" y="830"/>
                  </a:cubicBezTo>
                  <a:cubicBezTo>
                    <a:pt x="1879" y="830"/>
                    <a:pt x="1879" y="767"/>
                    <a:pt x="1891" y="767"/>
                  </a:cubicBezTo>
                  <a:cubicBezTo>
                    <a:pt x="1894" y="767"/>
                    <a:pt x="1898" y="771"/>
                    <a:pt x="1903" y="781"/>
                  </a:cubicBezTo>
                  <a:cubicBezTo>
                    <a:pt x="1903" y="757"/>
                    <a:pt x="1879" y="732"/>
                    <a:pt x="1879" y="732"/>
                  </a:cubicBezTo>
                  <a:lnTo>
                    <a:pt x="1879" y="781"/>
                  </a:lnTo>
                  <a:cubicBezTo>
                    <a:pt x="1830" y="683"/>
                    <a:pt x="1830" y="635"/>
                    <a:pt x="1806" y="610"/>
                  </a:cubicBezTo>
                  <a:lnTo>
                    <a:pt x="1806" y="635"/>
                  </a:lnTo>
                  <a:cubicBezTo>
                    <a:pt x="1781" y="586"/>
                    <a:pt x="1757" y="561"/>
                    <a:pt x="1757" y="537"/>
                  </a:cubicBezTo>
                  <a:lnTo>
                    <a:pt x="1757" y="537"/>
                  </a:lnTo>
                  <a:lnTo>
                    <a:pt x="1806" y="561"/>
                  </a:lnTo>
                  <a:cubicBezTo>
                    <a:pt x="1757" y="513"/>
                    <a:pt x="1732" y="464"/>
                    <a:pt x="1684" y="415"/>
                  </a:cubicBezTo>
                  <a:lnTo>
                    <a:pt x="1684" y="440"/>
                  </a:lnTo>
                  <a:cubicBezTo>
                    <a:pt x="1635" y="415"/>
                    <a:pt x="1562" y="318"/>
                    <a:pt x="1464" y="269"/>
                  </a:cubicBezTo>
                  <a:cubicBezTo>
                    <a:pt x="1391" y="196"/>
                    <a:pt x="1318" y="171"/>
                    <a:pt x="1245" y="147"/>
                  </a:cubicBezTo>
                  <a:lnTo>
                    <a:pt x="1245" y="171"/>
                  </a:lnTo>
                  <a:lnTo>
                    <a:pt x="1196" y="147"/>
                  </a:lnTo>
                  <a:cubicBezTo>
                    <a:pt x="1196" y="147"/>
                    <a:pt x="1245" y="122"/>
                    <a:pt x="1245" y="122"/>
                  </a:cubicBezTo>
                  <a:cubicBezTo>
                    <a:pt x="1245" y="122"/>
                    <a:pt x="1147" y="49"/>
                    <a:pt x="10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798475" y="3083700"/>
              <a:ext cx="45750" cy="48200"/>
            </a:xfrm>
            <a:custGeom>
              <a:avLst/>
              <a:gdLst/>
              <a:ahLst/>
              <a:cxnLst/>
              <a:rect l="l" t="t" r="r" b="b"/>
              <a:pathLst>
                <a:path w="1830" h="1928" extrusionOk="0">
                  <a:moveTo>
                    <a:pt x="927" y="1"/>
                  </a:moveTo>
                  <a:lnTo>
                    <a:pt x="512" y="25"/>
                  </a:lnTo>
                  <a:lnTo>
                    <a:pt x="439" y="98"/>
                  </a:lnTo>
                  <a:lnTo>
                    <a:pt x="390" y="98"/>
                  </a:lnTo>
                  <a:cubicBezTo>
                    <a:pt x="366" y="98"/>
                    <a:pt x="342" y="122"/>
                    <a:pt x="317" y="122"/>
                  </a:cubicBezTo>
                  <a:lnTo>
                    <a:pt x="244" y="171"/>
                  </a:lnTo>
                  <a:cubicBezTo>
                    <a:pt x="206" y="190"/>
                    <a:pt x="182" y="210"/>
                    <a:pt x="162" y="229"/>
                  </a:cubicBezTo>
                  <a:lnTo>
                    <a:pt x="162" y="229"/>
                  </a:lnTo>
                  <a:cubicBezTo>
                    <a:pt x="165" y="226"/>
                    <a:pt x="168" y="223"/>
                    <a:pt x="171" y="220"/>
                  </a:cubicBezTo>
                  <a:lnTo>
                    <a:pt x="171" y="220"/>
                  </a:lnTo>
                  <a:lnTo>
                    <a:pt x="146" y="244"/>
                  </a:lnTo>
                  <a:cubicBezTo>
                    <a:pt x="152" y="239"/>
                    <a:pt x="157" y="234"/>
                    <a:pt x="162" y="229"/>
                  </a:cubicBezTo>
                  <a:lnTo>
                    <a:pt x="162" y="229"/>
                  </a:lnTo>
                  <a:cubicBezTo>
                    <a:pt x="96" y="299"/>
                    <a:pt x="72" y="369"/>
                    <a:pt x="49" y="440"/>
                  </a:cubicBezTo>
                  <a:cubicBezTo>
                    <a:pt x="49" y="464"/>
                    <a:pt x="25" y="488"/>
                    <a:pt x="0" y="513"/>
                  </a:cubicBezTo>
                  <a:lnTo>
                    <a:pt x="0" y="561"/>
                  </a:lnTo>
                  <a:lnTo>
                    <a:pt x="0" y="610"/>
                  </a:lnTo>
                  <a:cubicBezTo>
                    <a:pt x="0" y="610"/>
                    <a:pt x="49" y="635"/>
                    <a:pt x="49" y="683"/>
                  </a:cubicBezTo>
                  <a:cubicBezTo>
                    <a:pt x="73" y="708"/>
                    <a:pt x="73" y="732"/>
                    <a:pt x="98" y="757"/>
                  </a:cubicBezTo>
                  <a:cubicBezTo>
                    <a:pt x="73" y="903"/>
                    <a:pt x="98" y="1049"/>
                    <a:pt x="146" y="1196"/>
                  </a:cubicBezTo>
                  <a:cubicBezTo>
                    <a:pt x="171" y="1342"/>
                    <a:pt x="244" y="1464"/>
                    <a:pt x="317" y="1561"/>
                  </a:cubicBezTo>
                  <a:cubicBezTo>
                    <a:pt x="415" y="1708"/>
                    <a:pt x="561" y="1830"/>
                    <a:pt x="707" y="1927"/>
                  </a:cubicBezTo>
                  <a:lnTo>
                    <a:pt x="1146" y="1927"/>
                  </a:lnTo>
                  <a:cubicBezTo>
                    <a:pt x="1244" y="1854"/>
                    <a:pt x="1317" y="1781"/>
                    <a:pt x="1390" y="1732"/>
                  </a:cubicBezTo>
                  <a:cubicBezTo>
                    <a:pt x="1464" y="1708"/>
                    <a:pt x="1512" y="1659"/>
                    <a:pt x="1561" y="1586"/>
                  </a:cubicBezTo>
                  <a:lnTo>
                    <a:pt x="1561" y="1586"/>
                  </a:lnTo>
                  <a:cubicBezTo>
                    <a:pt x="1553" y="1594"/>
                    <a:pt x="1548" y="1597"/>
                    <a:pt x="1545" y="1597"/>
                  </a:cubicBezTo>
                  <a:cubicBezTo>
                    <a:pt x="1539" y="1597"/>
                    <a:pt x="1545" y="1586"/>
                    <a:pt x="1561" y="1586"/>
                  </a:cubicBezTo>
                  <a:cubicBezTo>
                    <a:pt x="1585" y="1561"/>
                    <a:pt x="1634" y="1513"/>
                    <a:pt x="1634" y="1513"/>
                  </a:cubicBezTo>
                  <a:cubicBezTo>
                    <a:pt x="1634" y="1513"/>
                    <a:pt x="1634" y="1513"/>
                    <a:pt x="1683" y="1415"/>
                  </a:cubicBezTo>
                  <a:cubicBezTo>
                    <a:pt x="1707" y="1391"/>
                    <a:pt x="1707" y="1342"/>
                    <a:pt x="1732" y="1318"/>
                  </a:cubicBezTo>
                  <a:cubicBezTo>
                    <a:pt x="1756" y="1269"/>
                    <a:pt x="1781" y="1196"/>
                    <a:pt x="1805" y="1147"/>
                  </a:cubicBezTo>
                  <a:cubicBezTo>
                    <a:pt x="1829" y="1001"/>
                    <a:pt x="1829" y="854"/>
                    <a:pt x="1781" y="708"/>
                  </a:cubicBezTo>
                  <a:cubicBezTo>
                    <a:pt x="1707" y="586"/>
                    <a:pt x="1634" y="464"/>
                    <a:pt x="1512" y="366"/>
                  </a:cubicBezTo>
                  <a:cubicBezTo>
                    <a:pt x="1464" y="342"/>
                    <a:pt x="1415" y="318"/>
                    <a:pt x="1390" y="269"/>
                  </a:cubicBezTo>
                  <a:lnTo>
                    <a:pt x="1317" y="220"/>
                  </a:lnTo>
                  <a:lnTo>
                    <a:pt x="1244" y="220"/>
                  </a:lnTo>
                  <a:cubicBezTo>
                    <a:pt x="1220" y="171"/>
                    <a:pt x="1195" y="147"/>
                    <a:pt x="1171" y="122"/>
                  </a:cubicBezTo>
                  <a:lnTo>
                    <a:pt x="1122" y="98"/>
                  </a:lnTo>
                  <a:cubicBezTo>
                    <a:pt x="1049" y="49"/>
                    <a:pt x="1000" y="25"/>
                    <a:pt x="9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802125" y="3090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713700" y="3105650"/>
              <a:ext cx="50025" cy="51850"/>
            </a:xfrm>
            <a:custGeom>
              <a:avLst/>
              <a:gdLst/>
              <a:ahLst/>
              <a:cxnLst/>
              <a:rect l="l" t="t" r="r" b="b"/>
              <a:pathLst>
                <a:path w="2001" h="2074" extrusionOk="0">
                  <a:moveTo>
                    <a:pt x="1001" y="1"/>
                  </a:moveTo>
                  <a:cubicBezTo>
                    <a:pt x="928" y="25"/>
                    <a:pt x="879" y="25"/>
                    <a:pt x="830" y="49"/>
                  </a:cubicBezTo>
                  <a:lnTo>
                    <a:pt x="684" y="123"/>
                  </a:lnTo>
                  <a:lnTo>
                    <a:pt x="660" y="123"/>
                  </a:lnTo>
                  <a:cubicBezTo>
                    <a:pt x="538" y="123"/>
                    <a:pt x="416" y="147"/>
                    <a:pt x="318" y="220"/>
                  </a:cubicBezTo>
                  <a:cubicBezTo>
                    <a:pt x="220" y="269"/>
                    <a:pt x="147" y="366"/>
                    <a:pt x="99" y="464"/>
                  </a:cubicBezTo>
                  <a:cubicBezTo>
                    <a:pt x="50" y="537"/>
                    <a:pt x="50" y="610"/>
                    <a:pt x="25" y="683"/>
                  </a:cubicBezTo>
                  <a:lnTo>
                    <a:pt x="25" y="659"/>
                  </a:lnTo>
                  <a:cubicBezTo>
                    <a:pt x="25" y="805"/>
                    <a:pt x="1" y="781"/>
                    <a:pt x="25" y="903"/>
                  </a:cubicBezTo>
                  <a:cubicBezTo>
                    <a:pt x="50" y="903"/>
                    <a:pt x="99" y="1025"/>
                    <a:pt x="123" y="1049"/>
                  </a:cubicBezTo>
                  <a:lnTo>
                    <a:pt x="196" y="1196"/>
                  </a:lnTo>
                  <a:cubicBezTo>
                    <a:pt x="220" y="1244"/>
                    <a:pt x="245" y="1293"/>
                    <a:pt x="245" y="1318"/>
                  </a:cubicBezTo>
                  <a:cubicBezTo>
                    <a:pt x="294" y="1391"/>
                    <a:pt x="367" y="1488"/>
                    <a:pt x="391" y="1537"/>
                  </a:cubicBezTo>
                  <a:cubicBezTo>
                    <a:pt x="440" y="1659"/>
                    <a:pt x="513" y="1781"/>
                    <a:pt x="586" y="1879"/>
                  </a:cubicBezTo>
                  <a:lnTo>
                    <a:pt x="586" y="2001"/>
                  </a:lnTo>
                  <a:cubicBezTo>
                    <a:pt x="660" y="1976"/>
                    <a:pt x="708" y="1927"/>
                    <a:pt x="757" y="1903"/>
                  </a:cubicBezTo>
                  <a:cubicBezTo>
                    <a:pt x="903" y="2025"/>
                    <a:pt x="1099" y="2074"/>
                    <a:pt x="1294" y="2074"/>
                  </a:cubicBezTo>
                  <a:cubicBezTo>
                    <a:pt x="1440" y="2049"/>
                    <a:pt x="1611" y="1976"/>
                    <a:pt x="1708" y="1854"/>
                  </a:cubicBezTo>
                  <a:lnTo>
                    <a:pt x="1830" y="1757"/>
                  </a:lnTo>
                  <a:lnTo>
                    <a:pt x="1928" y="1635"/>
                  </a:lnTo>
                  <a:lnTo>
                    <a:pt x="1928" y="1635"/>
                  </a:lnTo>
                  <a:cubicBezTo>
                    <a:pt x="1909" y="1653"/>
                    <a:pt x="1898" y="1661"/>
                    <a:pt x="1893" y="1661"/>
                  </a:cubicBezTo>
                  <a:cubicBezTo>
                    <a:pt x="1886" y="1661"/>
                    <a:pt x="1898" y="1640"/>
                    <a:pt x="1928" y="1610"/>
                  </a:cubicBezTo>
                  <a:cubicBezTo>
                    <a:pt x="1977" y="1513"/>
                    <a:pt x="1977" y="1488"/>
                    <a:pt x="1977" y="1488"/>
                  </a:cubicBezTo>
                  <a:lnTo>
                    <a:pt x="1977" y="1488"/>
                  </a:lnTo>
                  <a:cubicBezTo>
                    <a:pt x="1977" y="1488"/>
                    <a:pt x="1975" y="1490"/>
                    <a:pt x="1973" y="1490"/>
                  </a:cubicBezTo>
                  <a:cubicBezTo>
                    <a:pt x="1967" y="1490"/>
                    <a:pt x="1958" y="1476"/>
                    <a:pt x="1977" y="1366"/>
                  </a:cubicBezTo>
                  <a:cubicBezTo>
                    <a:pt x="2001" y="1244"/>
                    <a:pt x="2001" y="1122"/>
                    <a:pt x="1977" y="1001"/>
                  </a:cubicBezTo>
                  <a:cubicBezTo>
                    <a:pt x="1928" y="854"/>
                    <a:pt x="1855" y="732"/>
                    <a:pt x="1757" y="610"/>
                  </a:cubicBezTo>
                  <a:cubicBezTo>
                    <a:pt x="1757" y="562"/>
                    <a:pt x="1733" y="513"/>
                    <a:pt x="1708" y="464"/>
                  </a:cubicBezTo>
                  <a:lnTo>
                    <a:pt x="1659" y="391"/>
                  </a:lnTo>
                  <a:cubicBezTo>
                    <a:pt x="1659" y="391"/>
                    <a:pt x="1659" y="366"/>
                    <a:pt x="1635" y="342"/>
                  </a:cubicBezTo>
                  <a:cubicBezTo>
                    <a:pt x="1635" y="318"/>
                    <a:pt x="1611" y="293"/>
                    <a:pt x="1586" y="269"/>
                  </a:cubicBezTo>
                  <a:cubicBezTo>
                    <a:pt x="1586" y="244"/>
                    <a:pt x="1562" y="220"/>
                    <a:pt x="1562" y="220"/>
                  </a:cubicBezTo>
                  <a:cubicBezTo>
                    <a:pt x="1538" y="196"/>
                    <a:pt x="1513" y="171"/>
                    <a:pt x="1513" y="171"/>
                  </a:cubicBezTo>
                  <a:cubicBezTo>
                    <a:pt x="1464" y="123"/>
                    <a:pt x="1416" y="98"/>
                    <a:pt x="1367" y="74"/>
                  </a:cubicBezTo>
                  <a:cubicBezTo>
                    <a:pt x="1318" y="49"/>
                    <a:pt x="1245" y="25"/>
                    <a:pt x="11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790550" y="3185225"/>
              <a:ext cx="48175" cy="56225"/>
            </a:xfrm>
            <a:custGeom>
              <a:avLst/>
              <a:gdLst/>
              <a:ahLst/>
              <a:cxnLst/>
              <a:rect l="l" t="t" r="r" b="b"/>
              <a:pathLst>
                <a:path w="1927" h="2249" extrusionOk="0">
                  <a:moveTo>
                    <a:pt x="829" y="988"/>
                  </a:moveTo>
                  <a:cubicBezTo>
                    <a:pt x="829" y="988"/>
                    <a:pt x="829" y="1013"/>
                    <a:pt x="854" y="1013"/>
                  </a:cubicBezTo>
                  <a:cubicBezTo>
                    <a:pt x="854" y="1037"/>
                    <a:pt x="854" y="1037"/>
                    <a:pt x="829" y="1037"/>
                  </a:cubicBezTo>
                  <a:cubicBezTo>
                    <a:pt x="805" y="1037"/>
                    <a:pt x="829" y="1013"/>
                    <a:pt x="829" y="988"/>
                  </a:cubicBezTo>
                  <a:close/>
                  <a:moveTo>
                    <a:pt x="735" y="0"/>
                  </a:moveTo>
                  <a:cubicBezTo>
                    <a:pt x="665" y="0"/>
                    <a:pt x="598" y="13"/>
                    <a:pt x="537" y="37"/>
                  </a:cubicBezTo>
                  <a:cubicBezTo>
                    <a:pt x="366" y="135"/>
                    <a:pt x="220" y="281"/>
                    <a:pt x="171" y="452"/>
                  </a:cubicBezTo>
                  <a:lnTo>
                    <a:pt x="171" y="427"/>
                  </a:lnTo>
                  <a:cubicBezTo>
                    <a:pt x="122" y="500"/>
                    <a:pt x="98" y="598"/>
                    <a:pt x="73" y="671"/>
                  </a:cubicBezTo>
                  <a:cubicBezTo>
                    <a:pt x="73" y="720"/>
                    <a:pt x="49" y="769"/>
                    <a:pt x="49" y="817"/>
                  </a:cubicBezTo>
                  <a:cubicBezTo>
                    <a:pt x="49" y="866"/>
                    <a:pt x="49" y="939"/>
                    <a:pt x="24" y="988"/>
                  </a:cubicBezTo>
                  <a:cubicBezTo>
                    <a:pt x="0" y="1159"/>
                    <a:pt x="24" y="1354"/>
                    <a:pt x="73" y="1525"/>
                  </a:cubicBezTo>
                  <a:lnTo>
                    <a:pt x="73" y="1500"/>
                  </a:lnTo>
                  <a:cubicBezTo>
                    <a:pt x="98" y="1574"/>
                    <a:pt x="122" y="1671"/>
                    <a:pt x="122" y="1744"/>
                  </a:cubicBezTo>
                  <a:cubicBezTo>
                    <a:pt x="124" y="1742"/>
                    <a:pt x="127" y="1741"/>
                    <a:pt x="130" y="1741"/>
                  </a:cubicBezTo>
                  <a:cubicBezTo>
                    <a:pt x="159" y="1741"/>
                    <a:pt x="222" y="1844"/>
                    <a:pt x="244" y="1866"/>
                  </a:cubicBezTo>
                  <a:cubicBezTo>
                    <a:pt x="293" y="1915"/>
                    <a:pt x="342" y="1964"/>
                    <a:pt x="390" y="1988"/>
                  </a:cubicBezTo>
                  <a:cubicBezTo>
                    <a:pt x="439" y="2037"/>
                    <a:pt x="488" y="2086"/>
                    <a:pt x="561" y="2110"/>
                  </a:cubicBezTo>
                  <a:cubicBezTo>
                    <a:pt x="634" y="2159"/>
                    <a:pt x="683" y="2183"/>
                    <a:pt x="756" y="2208"/>
                  </a:cubicBezTo>
                  <a:lnTo>
                    <a:pt x="854" y="2232"/>
                  </a:lnTo>
                  <a:lnTo>
                    <a:pt x="927" y="2232"/>
                  </a:lnTo>
                  <a:cubicBezTo>
                    <a:pt x="1008" y="2242"/>
                    <a:pt x="1089" y="2248"/>
                    <a:pt x="1169" y="2248"/>
                  </a:cubicBezTo>
                  <a:cubicBezTo>
                    <a:pt x="1284" y="2248"/>
                    <a:pt x="1398" y="2236"/>
                    <a:pt x="1512" y="2208"/>
                  </a:cubicBezTo>
                  <a:lnTo>
                    <a:pt x="1659" y="2208"/>
                  </a:lnTo>
                  <a:cubicBezTo>
                    <a:pt x="1659" y="2086"/>
                    <a:pt x="1659" y="1988"/>
                    <a:pt x="1634" y="1891"/>
                  </a:cubicBezTo>
                  <a:lnTo>
                    <a:pt x="1634" y="1842"/>
                  </a:lnTo>
                  <a:cubicBezTo>
                    <a:pt x="1707" y="1793"/>
                    <a:pt x="1756" y="1720"/>
                    <a:pt x="1805" y="1622"/>
                  </a:cubicBezTo>
                  <a:cubicBezTo>
                    <a:pt x="1854" y="1549"/>
                    <a:pt x="1902" y="1427"/>
                    <a:pt x="1927" y="1330"/>
                  </a:cubicBezTo>
                  <a:lnTo>
                    <a:pt x="1927" y="1330"/>
                  </a:lnTo>
                  <a:cubicBezTo>
                    <a:pt x="1917" y="1350"/>
                    <a:pt x="1911" y="1358"/>
                    <a:pt x="1907" y="1358"/>
                  </a:cubicBezTo>
                  <a:cubicBezTo>
                    <a:pt x="1902" y="1358"/>
                    <a:pt x="1902" y="1344"/>
                    <a:pt x="1902" y="1330"/>
                  </a:cubicBezTo>
                  <a:cubicBezTo>
                    <a:pt x="1927" y="1183"/>
                    <a:pt x="1902" y="1183"/>
                    <a:pt x="1902" y="1183"/>
                  </a:cubicBezTo>
                  <a:cubicBezTo>
                    <a:pt x="1902" y="1159"/>
                    <a:pt x="1902" y="1183"/>
                    <a:pt x="1878" y="1013"/>
                  </a:cubicBezTo>
                  <a:cubicBezTo>
                    <a:pt x="1805" y="744"/>
                    <a:pt x="1659" y="500"/>
                    <a:pt x="1439" y="305"/>
                  </a:cubicBezTo>
                  <a:lnTo>
                    <a:pt x="1342" y="232"/>
                  </a:lnTo>
                  <a:lnTo>
                    <a:pt x="1220" y="159"/>
                  </a:lnTo>
                  <a:cubicBezTo>
                    <a:pt x="1171" y="135"/>
                    <a:pt x="1146" y="110"/>
                    <a:pt x="1098" y="86"/>
                  </a:cubicBezTo>
                  <a:cubicBezTo>
                    <a:pt x="1049" y="61"/>
                    <a:pt x="1000" y="37"/>
                    <a:pt x="951" y="37"/>
                  </a:cubicBezTo>
                  <a:cubicBezTo>
                    <a:pt x="878" y="13"/>
                    <a:pt x="805" y="0"/>
                    <a:pt x="7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716750" y="3227600"/>
              <a:ext cx="47600" cy="50475"/>
            </a:xfrm>
            <a:custGeom>
              <a:avLst/>
              <a:gdLst/>
              <a:ahLst/>
              <a:cxnLst/>
              <a:rect l="l" t="t" r="r" b="b"/>
              <a:pathLst>
                <a:path w="1904" h="2019" extrusionOk="0">
                  <a:moveTo>
                    <a:pt x="611" y="0"/>
                  </a:moveTo>
                  <a:cubicBezTo>
                    <a:pt x="613" y="3"/>
                    <a:pt x="616" y="6"/>
                    <a:pt x="619" y="9"/>
                  </a:cubicBezTo>
                  <a:lnTo>
                    <a:pt x="619" y="9"/>
                  </a:lnTo>
                  <a:lnTo>
                    <a:pt x="635" y="0"/>
                  </a:lnTo>
                  <a:close/>
                  <a:moveTo>
                    <a:pt x="619" y="9"/>
                  </a:moveTo>
                  <a:lnTo>
                    <a:pt x="123" y="269"/>
                  </a:lnTo>
                  <a:cubicBezTo>
                    <a:pt x="123" y="318"/>
                    <a:pt x="123" y="366"/>
                    <a:pt x="123" y="415"/>
                  </a:cubicBezTo>
                  <a:lnTo>
                    <a:pt x="123" y="683"/>
                  </a:lnTo>
                  <a:cubicBezTo>
                    <a:pt x="123" y="708"/>
                    <a:pt x="123" y="708"/>
                    <a:pt x="123" y="732"/>
                  </a:cubicBezTo>
                  <a:cubicBezTo>
                    <a:pt x="123" y="732"/>
                    <a:pt x="98" y="732"/>
                    <a:pt x="98" y="757"/>
                  </a:cubicBezTo>
                  <a:cubicBezTo>
                    <a:pt x="74" y="830"/>
                    <a:pt x="50" y="879"/>
                    <a:pt x="25" y="952"/>
                  </a:cubicBezTo>
                  <a:cubicBezTo>
                    <a:pt x="25" y="1000"/>
                    <a:pt x="1" y="1049"/>
                    <a:pt x="1" y="1074"/>
                  </a:cubicBezTo>
                  <a:cubicBezTo>
                    <a:pt x="1" y="1147"/>
                    <a:pt x="1" y="1196"/>
                    <a:pt x="1" y="1244"/>
                  </a:cubicBezTo>
                  <a:cubicBezTo>
                    <a:pt x="1" y="1464"/>
                    <a:pt x="98" y="1659"/>
                    <a:pt x="245" y="1805"/>
                  </a:cubicBezTo>
                  <a:cubicBezTo>
                    <a:pt x="318" y="1878"/>
                    <a:pt x="416" y="1952"/>
                    <a:pt x="538" y="1976"/>
                  </a:cubicBezTo>
                  <a:cubicBezTo>
                    <a:pt x="562" y="1976"/>
                    <a:pt x="562" y="2000"/>
                    <a:pt x="586" y="2000"/>
                  </a:cubicBezTo>
                  <a:cubicBezTo>
                    <a:pt x="635" y="2013"/>
                    <a:pt x="690" y="2019"/>
                    <a:pt x="745" y="2019"/>
                  </a:cubicBezTo>
                  <a:cubicBezTo>
                    <a:pt x="800" y="2019"/>
                    <a:pt x="855" y="2013"/>
                    <a:pt x="903" y="2000"/>
                  </a:cubicBezTo>
                  <a:cubicBezTo>
                    <a:pt x="1001" y="2000"/>
                    <a:pt x="1123" y="1976"/>
                    <a:pt x="1220" y="1952"/>
                  </a:cubicBezTo>
                  <a:lnTo>
                    <a:pt x="1220" y="1927"/>
                  </a:lnTo>
                  <a:cubicBezTo>
                    <a:pt x="1256" y="1909"/>
                    <a:pt x="1269" y="1905"/>
                    <a:pt x="1276" y="1905"/>
                  </a:cubicBezTo>
                  <a:cubicBezTo>
                    <a:pt x="1283" y="1905"/>
                    <a:pt x="1283" y="1910"/>
                    <a:pt x="1298" y="1910"/>
                  </a:cubicBezTo>
                  <a:cubicBezTo>
                    <a:pt x="1307" y="1910"/>
                    <a:pt x="1320" y="1908"/>
                    <a:pt x="1342" y="1903"/>
                  </a:cubicBezTo>
                  <a:cubicBezTo>
                    <a:pt x="1342" y="1830"/>
                    <a:pt x="1489" y="1830"/>
                    <a:pt x="1489" y="1781"/>
                  </a:cubicBezTo>
                  <a:cubicBezTo>
                    <a:pt x="1489" y="1781"/>
                    <a:pt x="1537" y="1757"/>
                    <a:pt x="1537" y="1757"/>
                  </a:cubicBezTo>
                  <a:cubicBezTo>
                    <a:pt x="1537" y="1760"/>
                    <a:pt x="1538" y="1761"/>
                    <a:pt x="1540" y="1761"/>
                  </a:cubicBezTo>
                  <a:cubicBezTo>
                    <a:pt x="1551" y="1761"/>
                    <a:pt x="1590" y="1704"/>
                    <a:pt x="1611" y="1683"/>
                  </a:cubicBezTo>
                  <a:cubicBezTo>
                    <a:pt x="1619" y="1675"/>
                    <a:pt x="1621" y="1673"/>
                    <a:pt x="1621" y="1673"/>
                  </a:cubicBezTo>
                  <a:cubicBezTo>
                    <a:pt x="1619" y="1673"/>
                    <a:pt x="1603" y="1683"/>
                    <a:pt x="1586" y="1683"/>
                  </a:cubicBezTo>
                  <a:lnTo>
                    <a:pt x="1635" y="1635"/>
                  </a:lnTo>
                  <a:cubicBezTo>
                    <a:pt x="1647" y="1622"/>
                    <a:pt x="1659" y="1616"/>
                    <a:pt x="1666" y="1616"/>
                  </a:cubicBezTo>
                  <a:cubicBezTo>
                    <a:pt x="1672" y="1616"/>
                    <a:pt x="1672" y="1622"/>
                    <a:pt x="1659" y="1635"/>
                  </a:cubicBezTo>
                  <a:cubicBezTo>
                    <a:pt x="1733" y="1561"/>
                    <a:pt x="1781" y="1464"/>
                    <a:pt x="1830" y="1366"/>
                  </a:cubicBezTo>
                  <a:cubicBezTo>
                    <a:pt x="1879" y="1244"/>
                    <a:pt x="1903" y="1074"/>
                    <a:pt x="1879" y="927"/>
                  </a:cubicBezTo>
                  <a:cubicBezTo>
                    <a:pt x="1855" y="781"/>
                    <a:pt x="1781" y="635"/>
                    <a:pt x="1684" y="513"/>
                  </a:cubicBezTo>
                  <a:cubicBezTo>
                    <a:pt x="1611" y="464"/>
                    <a:pt x="1537" y="415"/>
                    <a:pt x="1464" y="366"/>
                  </a:cubicBezTo>
                  <a:lnTo>
                    <a:pt x="1464" y="366"/>
                  </a:lnTo>
                  <a:cubicBezTo>
                    <a:pt x="1464" y="415"/>
                    <a:pt x="1513" y="439"/>
                    <a:pt x="1513" y="464"/>
                  </a:cubicBezTo>
                  <a:cubicBezTo>
                    <a:pt x="1489" y="439"/>
                    <a:pt x="1464" y="415"/>
                    <a:pt x="1440" y="415"/>
                  </a:cubicBezTo>
                  <a:cubicBezTo>
                    <a:pt x="1416" y="415"/>
                    <a:pt x="1367" y="342"/>
                    <a:pt x="1367" y="293"/>
                  </a:cubicBezTo>
                  <a:lnTo>
                    <a:pt x="1342" y="293"/>
                  </a:lnTo>
                  <a:lnTo>
                    <a:pt x="1342" y="269"/>
                  </a:lnTo>
                  <a:cubicBezTo>
                    <a:pt x="1294" y="244"/>
                    <a:pt x="1220" y="220"/>
                    <a:pt x="1172" y="171"/>
                  </a:cubicBezTo>
                  <a:cubicBezTo>
                    <a:pt x="1098" y="147"/>
                    <a:pt x="1050" y="147"/>
                    <a:pt x="1001" y="122"/>
                  </a:cubicBezTo>
                  <a:cubicBezTo>
                    <a:pt x="996" y="118"/>
                    <a:pt x="994" y="116"/>
                    <a:pt x="994" y="116"/>
                  </a:cubicBezTo>
                  <a:lnTo>
                    <a:pt x="994" y="116"/>
                  </a:lnTo>
                  <a:cubicBezTo>
                    <a:pt x="993" y="116"/>
                    <a:pt x="1020" y="147"/>
                    <a:pt x="1001" y="147"/>
                  </a:cubicBezTo>
                  <a:cubicBezTo>
                    <a:pt x="977" y="147"/>
                    <a:pt x="952" y="147"/>
                    <a:pt x="952" y="122"/>
                  </a:cubicBezTo>
                  <a:cubicBezTo>
                    <a:pt x="952" y="98"/>
                    <a:pt x="928" y="86"/>
                    <a:pt x="906" y="86"/>
                  </a:cubicBezTo>
                  <a:cubicBezTo>
                    <a:pt x="888" y="86"/>
                    <a:pt x="872" y="95"/>
                    <a:pt x="876" y="113"/>
                  </a:cubicBezTo>
                  <a:lnTo>
                    <a:pt x="876" y="113"/>
                  </a:lnTo>
                  <a:cubicBezTo>
                    <a:pt x="862" y="92"/>
                    <a:pt x="812" y="74"/>
                    <a:pt x="855" y="74"/>
                  </a:cubicBezTo>
                  <a:cubicBezTo>
                    <a:pt x="830" y="74"/>
                    <a:pt x="806" y="49"/>
                    <a:pt x="806" y="49"/>
                  </a:cubicBezTo>
                  <a:lnTo>
                    <a:pt x="806" y="49"/>
                  </a:lnTo>
                  <a:lnTo>
                    <a:pt x="830" y="74"/>
                  </a:lnTo>
                  <a:cubicBezTo>
                    <a:pt x="757" y="49"/>
                    <a:pt x="733" y="25"/>
                    <a:pt x="684" y="25"/>
                  </a:cubicBezTo>
                  <a:lnTo>
                    <a:pt x="708" y="49"/>
                  </a:lnTo>
                  <a:cubicBezTo>
                    <a:pt x="665" y="49"/>
                    <a:pt x="641" y="30"/>
                    <a:pt x="619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646025" y="3015400"/>
              <a:ext cx="40875" cy="49050"/>
            </a:xfrm>
            <a:custGeom>
              <a:avLst/>
              <a:gdLst/>
              <a:ahLst/>
              <a:cxnLst/>
              <a:rect l="l" t="t" r="r" b="b"/>
              <a:pathLst>
                <a:path w="1635" h="1962" extrusionOk="0">
                  <a:moveTo>
                    <a:pt x="659" y="1"/>
                  </a:moveTo>
                  <a:cubicBezTo>
                    <a:pt x="513" y="25"/>
                    <a:pt x="367" y="123"/>
                    <a:pt x="269" y="220"/>
                  </a:cubicBezTo>
                  <a:cubicBezTo>
                    <a:pt x="196" y="294"/>
                    <a:pt x="147" y="367"/>
                    <a:pt x="98" y="464"/>
                  </a:cubicBezTo>
                  <a:cubicBezTo>
                    <a:pt x="50" y="586"/>
                    <a:pt x="25" y="684"/>
                    <a:pt x="25" y="806"/>
                  </a:cubicBezTo>
                  <a:cubicBezTo>
                    <a:pt x="1" y="879"/>
                    <a:pt x="1" y="952"/>
                    <a:pt x="25" y="1001"/>
                  </a:cubicBezTo>
                  <a:cubicBezTo>
                    <a:pt x="25" y="1147"/>
                    <a:pt x="74" y="1294"/>
                    <a:pt x="147" y="1415"/>
                  </a:cubicBezTo>
                  <a:cubicBezTo>
                    <a:pt x="220" y="1562"/>
                    <a:pt x="318" y="1684"/>
                    <a:pt x="464" y="1781"/>
                  </a:cubicBezTo>
                  <a:cubicBezTo>
                    <a:pt x="562" y="1879"/>
                    <a:pt x="708" y="1952"/>
                    <a:pt x="830" y="1952"/>
                  </a:cubicBezTo>
                  <a:cubicBezTo>
                    <a:pt x="860" y="1958"/>
                    <a:pt x="891" y="1961"/>
                    <a:pt x="921" y="1961"/>
                  </a:cubicBezTo>
                  <a:cubicBezTo>
                    <a:pt x="1011" y="1961"/>
                    <a:pt x="1098" y="1934"/>
                    <a:pt x="1171" y="1879"/>
                  </a:cubicBezTo>
                  <a:cubicBezTo>
                    <a:pt x="1245" y="1879"/>
                    <a:pt x="1293" y="1830"/>
                    <a:pt x="1342" y="1781"/>
                  </a:cubicBezTo>
                  <a:cubicBezTo>
                    <a:pt x="1318" y="1781"/>
                    <a:pt x="1318" y="1781"/>
                    <a:pt x="1342" y="1757"/>
                  </a:cubicBezTo>
                  <a:cubicBezTo>
                    <a:pt x="1415" y="1684"/>
                    <a:pt x="1415" y="1684"/>
                    <a:pt x="1415" y="1684"/>
                  </a:cubicBezTo>
                  <a:cubicBezTo>
                    <a:pt x="1415" y="1659"/>
                    <a:pt x="1415" y="1684"/>
                    <a:pt x="1440" y="1586"/>
                  </a:cubicBezTo>
                  <a:cubicBezTo>
                    <a:pt x="1488" y="1464"/>
                    <a:pt x="1513" y="1415"/>
                    <a:pt x="1537" y="1294"/>
                  </a:cubicBezTo>
                  <a:cubicBezTo>
                    <a:pt x="1562" y="1220"/>
                    <a:pt x="1586" y="1172"/>
                    <a:pt x="1586" y="1098"/>
                  </a:cubicBezTo>
                  <a:cubicBezTo>
                    <a:pt x="1610" y="1050"/>
                    <a:pt x="1610" y="976"/>
                    <a:pt x="1635" y="903"/>
                  </a:cubicBezTo>
                  <a:cubicBezTo>
                    <a:pt x="1635" y="830"/>
                    <a:pt x="1635" y="781"/>
                    <a:pt x="1635" y="708"/>
                  </a:cubicBezTo>
                  <a:lnTo>
                    <a:pt x="1635" y="586"/>
                  </a:lnTo>
                  <a:lnTo>
                    <a:pt x="1610" y="489"/>
                  </a:lnTo>
                  <a:cubicBezTo>
                    <a:pt x="1586" y="416"/>
                    <a:pt x="1562" y="318"/>
                    <a:pt x="1513" y="245"/>
                  </a:cubicBezTo>
                  <a:cubicBezTo>
                    <a:pt x="1440" y="147"/>
                    <a:pt x="1318" y="98"/>
                    <a:pt x="1196" y="74"/>
                  </a:cubicBezTo>
                  <a:lnTo>
                    <a:pt x="1025" y="74"/>
                  </a:lnTo>
                  <a:cubicBezTo>
                    <a:pt x="903" y="25"/>
                    <a:pt x="781" y="1"/>
                    <a:pt x="6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734450" y="3011150"/>
              <a:ext cx="40250" cy="58550"/>
            </a:xfrm>
            <a:custGeom>
              <a:avLst/>
              <a:gdLst/>
              <a:ahLst/>
              <a:cxnLst/>
              <a:rect l="l" t="t" r="r" b="b"/>
              <a:pathLst>
                <a:path w="1610" h="2342" extrusionOk="0">
                  <a:moveTo>
                    <a:pt x="708" y="0"/>
                  </a:moveTo>
                  <a:lnTo>
                    <a:pt x="98" y="171"/>
                  </a:lnTo>
                  <a:cubicBezTo>
                    <a:pt x="49" y="342"/>
                    <a:pt x="0" y="512"/>
                    <a:pt x="25" y="707"/>
                  </a:cubicBezTo>
                  <a:cubicBezTo>
                    <a:pt x="25" y="829"/>
                    <a:pt x="25" y="976"/>
                    <a:pt x="73" y="1098"/>
                  </a:cubicBezTo>
                  <a:cubicBezTo>
                    <a:pt x="122" y="1293"/>
                    <a:pt x="195" y="1488"/>
                    <a:pt x="293" y="1659"/>
                  </a:cubicBezTo>
                  <a:cubicBezTo>
                    <a:pt x="390" y="1854"/>
                    <a:pt x="537" y="2000"/>
                    <a:pt x="732" y="2122"/>
                  </a:cubicBezTo>
                  <a:cubicBezTo>
                    <a:pt x="756" y="2171"/>
                    <a:pt x="805" y="2220"/>
                    <a:pt x="854" y="2244"/>
                  </a:cubicBezTo>
                  <a:cubicBezTo>
                    <a:pt x="842" y="2232"/>
                    <a:pt x="842" y="2226"/>
                    <a:pt x="845" y="2226"/>
                  </a:cubicBezTo>
                  <a:cubicBezTo>
                    <a:pt x="848" y="2226"/>
                    <a:pt x="854" y="2232"/>
                    <a:pt x="854" y="2244"/>
                  </a:cubicBezTo>
                  <a:cubicBezTo>
                    <a:pt x="911" y="2272"/>
                    <a:pt x="923" y="2279"/>
                    <a:pt x="928" y="2279"/>
                  </a:cubicBezTo>
                  <a:cubicBezTo>
                    <a:pt x="931" y="2279"/>
                    <a:pt x="929" y="2275"/>
                    <a:pt x="940" y="2275"/>
                  </a:cubicBezTo>
                  <a:cubicBezTo>
                    <a:pt x="951" y="2275"/>
                    <a:pt x="974" y="2278"/>
                    <a:pt x="1025" y="2293"/>
                  </a:cubicBezTo>
                  <a:lnTo>
                    <a:pt x="1147" y="2342"/>
                  </a:lnTo>
                  <a:lnTo>
                    <a:pt x="1537" y="2122"/>
                  </a:lnTo>
                  <a:cubicBezTo>
                    <a:pt x="1586" y="1951"/>
                    <a:pt x="1610" y="1756"/>
                    <a:pt x="1610" y="1585"/>
                  </a:cubicBezTo>
                  <a:cubicBezTo>
                    <a:pt x="1586" y="1439"/>
                    <a:pt x="1537" y="1293"/>
                    <a:pt x="1512" y="1171"/>
                  </a:cubicBezTo>
                  <a:cubicBezTo>
                    <a:pt x="1464" y="1073"/>
                    <a:pt x="1415" y="1000"/>
                    <a:pt x="1366" y="927"/>
                  </a:cubicBezTo>
                  <a:cubicBezTo>
                    <a:pt x="1342" y="903"/>
                    <a:pt x="1293" y="854"/>
                    <a:pt x="1220" y="781"/>
                  </a:cubicBezTo>
                  <a:cubicBezTo>
                    <a:pt x="1220" y="781"/>
                    <a:pt x="1220" y="756"/>
                    <a:pt x="1220" y="756"/>
                  </a:cubicBezTo>
                  <a:cubicBezTo>
                    <a:pt x="1220" y="659"/>
                    <a:pt x="1171" y="610"/>
                    <a:pt x="1147" y="537"/>
                  </a:cubicBezTo>
                  <a:cubicBezTo>
                    <a:pt x="1122" y="464"/>
                    <a:pt x="1098" y="415"/>
                    <a:pt x="1073" y="390"/>
                  </a:cubicBezTo>
                  <a:cubicBezTo>
                    <a:pt x="1049" y="342"/>
                    <a:pt x="1000" y="293"/>
                    <a:pt x="976" y="220"/>
                  </a:cubicBezTo>
                  <a:cubicBezTo>
                    <a:pt x="976" y="220"/>
                    <a:pt x="951" y="195"/>
                    <a:pt x="951" y="195"/>
                  </a:cubicBezTo>
                  <a:cubicBezTo>
                    <a:pt x="878" y="122"/>
                    <a:pt x="805" y="49"/>
                    <a:pt x="7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59;p3"/>
          <p:cNvGrpSpPr/>
          <p:nvPr/>
        </p:nvGrpSpPr>
        <p:grpSpPr>
          <a:xfrm rot="4108899">
            <a:off x="7819439" y="2745098"/>
            <a:ext cx="875864" cy="1101614"/>
            <a:chOff x="632000" y="3011150"/>
            <a:chExt cx="212225" cy="266925"/>
          </a:xfrm>
        </p:grpSpPr>
        <p:sp>
          <p:nvSpPr>
            <p:cNvPr id="60" name="Google Shape;60;p3"/>
            <p:cNvSpPr/>
            <p:nvPr/>
          </p:nvSpPr>
          <p:spPr>
            <a:xfrm>
              <a:off x="767375" y="3031875"/>
              <a:ext cx="25" cy="3675"/>
            </a:xfrm>
            <a:custGeom>
              <a:avLst/>
              <a:gdLst/>
              <a:ahLst/>
              <a:cxnLst/>
              <a:rect l="l" t="t" r="r" b="b"/>
              <a:pathLst>
                <a:path w="1" h="147" extrusionOk="0">
                  <a:moveTo>
                    <a:pt x="0" y="147"/>
                  </a:moveTo>
                  <a:lnTo>
                    <a:pt x="0" y="0"/>
                  </a:lnTo>
                  <a:cubicBezTo>
                    <a:pt x="0" y="49"/>
                    <a:pt x="0" y="98"/>
                    <a:pt x="0" y="1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01525" y="3033700"/>
              <a:ext cx="25" cy="3075"/>
            </a:xfrm>
            <a:custGeom>
              <a:avLst/>
              <a:gdLst/>
              <a:ahLst/>
              <a:cxnLst/>
              <a:rect l="l" t="t" r="r" b="b"/>
              <a:pathLst>
                <a:path w="1" h="123" extrusionOk="0">
                  <a:moveTo>
                    <a:pt x="0" y="123"/>
                  </a:moveTo>
                  <a:lnTo>
                    <a:pt x="0" y="1"/>
                  </a:lnTo>
                  <a:cubicBezTo>
                    <a:pt x="0" y="49"/>
                    <a:pt x="0" y="74"/>
                    <a:pt x="0" y="12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632000" y="3030050"/>
              <a:ext cx="25" cy="1850"/>
            </a:xfrm>
            <a:custGeom>
              <a:avLst/>
              <a:gdLst/>
              <a:ahLst/>
              <a:cxnLst/>
              <a:rect l="l" t="t" r="r" b="b"/>
              <a:pathLst>
                <a:path w="1" h="74" extrusionOk="0">
                  <a:moveTo>
                    <a:pt x="1" y="73"/>
                  </a:moveTo>
                  <a:lnTo>
                    <a:pt x="1" y="0"/>
                  </a:lnTo>
                  <a:cubicBezTo>
                    <a:pt x="1" y="25"/>
                    <a:pt x="1" y="49"/>
                    <a:pt x="1" y="7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649075" y="3150175"/>
              <a:ext cx="650" cy="1850"/>
            </a:xfrm>
            <a:custGeom>
              <a:avLst/>
              <a:gdLst/>
              <a:ahLst/>
              <a:cxnLst/>
              <a:rect l="l" t="t" r="r" b="b"/>
              <a:pathLst>
                <a:path w="26" h="74" extrusionOk="0">
                  <a:moveTo>
                    <a:pt x="25" y="0"/>
                  </a:moveTo>
                  <a:cubicBezTo>
                    <a:pt x="1" y="0"/>
                    <a:pt x="1" y="49"/>
                    <a:pt x="1" y="73"/>
                  </a:cubicBezTo>
                  <a:cubicBezTo>
                    <a:pt x="1" y="49"/>
                    <a:pt x="25" y="24"/>
                    <a:pt x="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649075" y="3152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646025" y="3144675"/>
              <a:ext cx="48800" cy="52925"/>
            </a:xfrm>
            <a:custGeom>
              <a:avLst/>
              <a:gdLst/>
              <a:ahLst/>
              <a:cxnLst/>
              <a:rect l="l" t="t" r="r" b="b"/>
              <a:pathLst>
                <a:path w="1952" h="2117" extrusionOk="0">
                  <a:moveTo>
                    <a:pt x="1049" y="0"/>
                  </a:moveTo>
                  <a:lnTo>
                    <a:pt x="635" y="98"/>
                  </a:lnTo>
                  <a:cubicBezTo>
                    <a:pt x="586" y="147"/>
                    <a:pt x="562" y="220"/>
                    <a:pt x="537" y="293"/>
                  </a:cubicBezTo>
                  <a:cubicBezTo>
                    <a:pt x="537" y="293"/>
                    <a:pt x="537" y="293"/>
                    <a:pt x="537" y="318"/>
                  </a:cubicBezTo>
                  <a:cubicBezTo>
                    <a:pt x="447" y="287"/>
                    <a:pt x="347" y="267"/>
                    <a:pt x="267" y="267"/>
                  </a:cubicBezTo>
                  <a:cubicBezTo>
                    <a:pt x="217" y="267"/>
                    <a:pt x="175" y="275"/>
                    <a:pt x="147" y="293"/>
                  </a:cubicBezTo>
                  <a:lnTo>
                    <a:pt x="147" y="318"/>
                  </a:lnTo>
                  <a:cubicBezTo>
                    <a:pt x="123" y="342"/>
                    <a:pt x="147" y="366"/>
                    <a:pt x="123" y="366"/>
                  </a:cubicBezTo>
                  <a:cubicBezTo>
                    <a:pt x="123" y="391"/>
                    <a:pt x="123" y="391"/>
                    <a:pt x="123" y="415"/>
                  </a:cubicBezTo>
                  <a:cubicBezTo>
                    <a:pt x="123" y="440"/>
                    <a:pt x="110" y="440"/>
                    <a:pt x="98" y="440"/>
                  </a:cubicBezTo>
                  <a:cubicBezTo>
                    <a:pt x="86" y="440"/>
                    <a:pt x="74" y="440"/>
                    <a:pt x="74" y="464"/>
                  </a:cubicBezTo>
                  <a:cubicBezTo>
                    <a:pt x="25" y="683"/>
                    <a:pt x="1" y="927"/>
                    <a:pt x="1" y="1147"/>
                  </a:cubicBezTo>
                  <a:cubicBezTo>
                    <a:pt x="25" y="1220"/>
                    <a:pt x="25" y="1293"/>
                    <a:pt x="50" y="1366"/>
                  </a:cubicBezTo>
                  <a:cubicBezTo>
                    <a:pt x="50" y="1391"/>
                    <a:pt x="50" y="1391"/>
                    <a:pt x="50" y="1415"/>
                  </a:cubicBezTo>
                  <a:cubicBezTo>
                    <a:pt x="50" y="1415"/>
                    <a:pt x="98" y="1513"/>
                    <a:pt x="147" y="1635"/>
                  </a:cubicBezTo>
                  <a:cubicBezTo>
                    <a:pt x="196" y="1708"/>
                    <a:pt x="245" y="1781"/>
                    <a:pt x="293" y="1854"/>
                  </a:cubicBezTo>
                  <a:lnTo>
                    <a:pt x="318" y="1854"/>
                  </a:lnTo>
                  <a:cubicBezTo>
                    <a:pt x="415" y="1927"/>
                    <a:pt x="318" y="1903"/>
                    <a:pt x="415" y="1976"/>
                  </a:cubicBezTo>
                  <a:cubicBezTo>
                    <a:pt x="440" y="1976"/>
                    <a:pt x="489" y="2000"/>
                    <a:pt x="513" y="2025"/>
                  </a:cubicBezTo>
                  <a:cubicBezTo>
                    <a:pt x="537" y="2049"/>
                    <a:pt x="562" y="2049"/>
                    <a:pt x="610" y="2074"/>
                  </a:cubicBezTo>
                  <a:cubicBezTo>
                    <a:pt x="610" y="2074"/>
                    <a:pt x="659" y="2098"/>
                    <a:pt x="635" y="2098"/>
                  </a:cubicBezTo>
                  <a:cubicBezTo>
                    <a:pt x="635" y="2106"/>
                    <a:pt x="640" y="2109"/>
                    <a:pt x="649" y="2109"/>
                  </a:cubicBezTo>
                  <a:cubicBezTo>
                    <a:pt x="667" y="2109"/>
                    <a:pt x="700" y="2098"/>
                    <a:pt x="732" y="2098"/>
                  </a:cubicBezTo>
                  <a:cubicBezTo>
                    <a:pt x="757" y="2098"/>
                    <a:pt x="732" y="2098"/>
                    <a:pt x="732" y="2074"/>
                  </a:cubicBezTo>
                  <a:lnTo>
                    <a:pt x="806" y="2074"/>
                  </a:lnTo>
                  <a:cubicBezTo>
                    <a:pt x="822" y="2074"/>
                    <a:pt x="827" y="2096"/>
                    <a:pt x="822" y="2103"/>
                  </a:cubicBezTo>
                  <a:lnTo>
                    <a:pt x="822" y="2103"/>
                  </a:lnTo>
                  <a:cubicBezTo>
                    <a:pt x="816" y="2101"/>
                    <a:pt x="811" y="2100"/>
                    <a:pt x="806" y="2098"/>
                  </a:cubicBezTo>
                  <a:lnTo>
                    <a:pt x="806" y="2098"/>
                  </a:lnTo>
                  <a:cubicBezTo>
                    <a:pt x="810" y="2103"/>
                    <a:pt x="814" y="2105"/>
                    <a:pt x="817" y="2105"/>
                  </a:cubicBezTo>
                  <a:cubicBezTo>
                    <a:pt x="819" y="2105"/>
                    <a:pt x="821" y="2104"/>
                    <a:pt x="822" y="2103"/>
                  </a:cubicBezTo>
                  <a:lnTo>
                    <a:pt x="822" y="2103"/>
                  </a:lnTo>
                  <a:cubicBezTo>
                    <a:pt x="854" y="2112"/>
                    <a:pt x="891" y="2116"/>
                    <a:pt x="928" y="2116"/>
                  </a:cubicBezTo>
                  <a:cubicBezTo>
                    <a:pt x="970" y="2116"/>
                    <a:pt x="1013" y="2110"/>
                    <a:pt x="1049" y="2098"/>
                  </a:cubicBezTo>
                  <a:cubicBezTo>
                    <a:pt x="1171" y="2074"/>
                    <a:pt x="1269" y="2049"/>
                    <a:pt x="1367" y="2000"/>
                  </a:cubicBezTo>
                  <a:cubicBezTo>
                    <a:pt x="1537" y="1903"/>
                    <a:pt x="1684" y="1781"/>
                    <a:pt x="1781" y="1610"/>
                  </a:cubicBezTo>
                  <a:cubicBezTo>
                    <a:pt x="1757" y="1610"/>
                    <a:pt x="1732" y="1683"/>
                    <a:pt x="1708" y="1683"/>
                  </a:cubicBezTo>
                  <a:cubicBezTo>
                    <a:pt x="1708" y="1635"/>
                    <a:pt x="1757" y="1635"/>
                    <a:pt x="1757" y="1586"/>
                  </a:cubicBezTo>
                  <a:cubicBezTo>
                    <a:pt x="1757" y="1561"/>
                    <a:pt x="1806" y="1513"/>
                    <a:pt x="1854" y="1513"/>
                  </a:cubicBezTo>
                  <a:lnTo>
                    <a:pt x="1854" y="1488"/>
                  </a:lnTo>
                  <a:lnTo>
                    <a:pt x="1879" y="1464"/>
                  </a:lnTo>
                  <a:cubicBezTo>
                    <a:pt x="1903" y="1366"/>
                    <a:pt x="1903" y="1342"/>
                    <a:pt x="1928" y="1342"/>
                  </a:cubicBezTo>
                  <a:cubicBezTo>
                    <a:pt x="1928" y="1293"/>
                    <a:pt x="1952" y="1269"/>
                    <a:pt x="1952" y="1220"/>
                  </a:cubicBezTo>
                  <a:cubicBezTo>
                    <a:pt x="1952" y="1147"/>
                    <a:pt x="1952" y="1074"/>
                    <a:pt x="1952" y="1000"/>
                  </a:cubicBezTo>
                  <a:cubicBezTo>
                    <a:pt x="1952" y="1000"/>
                    <a:pt x="1952" y="1011"/>
                    <a:pt x="1945" y="1011"/>
                  </a:cubicBezTo>
                  <a:cubicBezTo>
                    <a:pt x="1941" y="1011"/>
                    <a:pt x="1936" y="1009"/>
                    <a:pt x="1928" y="1000"/>
                  </a:cubicBezTo>
                  <a:cubicBezTo>
                    <a:pt x="1903" y="976"/>
                    <a:pt x="1903" y="927"/>
                    <a:pt x="1928" y="903"/>
                  </a:cubicBezTo>
                  <a:cubicBezTo>
                    <a:pt x="1949" y="903"/>
                    <a:pt x="1913" y="826"/>
                    <a:pt x="1888" y="826"/>
                  </a:cubicBezTo>
                  <a:cubicBezTo>
                    <a:pt x="1884" y="826"/>
                    <a:pt x="1881" y="827"/>
                    <a:pt x="1879" y="830"/>
                  </a:cubicBezTo>
                  <a:cubicBezTo>
                    <a:pt x="1879" y="830"/>
                    <a:pt x="1879" y="767"/>
                    <a:pt x="1891" y="767"/>
                  </a:cubicBezTo>
                  <a:cubicBezTo>
                    <a:pt x="1894" y="767"/>
                    <a:pt x="1898" y="771"/>
                    <a:pt x="1903" y="781"/>
                  </a:cubicBezTo>
                  <a:cubicBezTo>
                    <a:pt x="1903" y="757"/>
                    <a:pt x="1879" y="732"/>
                    <a:pt x="1879" y="732"/>
                  </a:cubicBezTo>
                  <a:lnTo>
                    <a:pt x="1879" y="781"/>
                  </a:lnTo>
                  <a:cubicBezTo>
                    <a:pt x="1830" y="683"/>
                    <a:pt x="1830" y="635"/>
                    <a:pt x="1806" y="610"/>
                  </a:cubicBezTo>
                  <a:lnTo>
                    <a:pt x="1806" y="635"/>
                  </a:lnTo>
                  <a:cubicBezTo>
                    <a:pt x="1781" y="586"/>
                    <a:pt x="1757" y="561"/>
                    <a:pt x="1757" y="537"/>
                  </a:cubicBezTo>
                  <a:lnTo>
                    <a:pt x="1757" y="537"/>
                  </a:lnTo>
                  <a:lnTo>
                    <a:pt x="1806" y="561"/>
                  </a:lnTo>
                  <a:cubicBezTo>
                    <a:pt x="1757" y="513"/>
                    <a:pt x="1732" y="464"/>
                    <a:pt x="1684" y="415"/>
                  </a:cubicBezTo>
                  <a:lnTo>
                    <a:pt x="1684" y="440"/>
                  </a:lnTo>
                  <a:cubicBezTo>
                    <a:pt x="1635" y="415"/>
                    <a:pt x="1562" y="318"/>
                    <a:pt x="1464" y="269"/>
                  </a:cubicBezTo>
                  <a:cubicBezTo>
                    <a:pt x="1391" y="196"/>
                    <a:pt x="1318" y="171"/>
                    <a:pt x="1245" y="147"/>
                  </a:cubicBezTo>
                  <a:lnTo>
                    <a:pt x="1245" y="171"/>
                  </a:lnTo>
                  <a:lnTo>
                    <a:pt x="1196" y="147"/>
                  </a:lnTo>
                  <a:cubicBezTo>
                    <a:pt x="1196" y="147"/>
                    <a:pt x="1245" y="122"/>
                    <a:pt x="1245" y="122"/>
                  </a:cubicBezTo>
                  <a:cubicBezTo>
                    <a:pt x="1245" y="122"/>
                    <a:pt x="1147" y="49"/>
                    <a:pt x="10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798475" y="3083700"/>
              <a:ext cx="45750" cy="48200"/>
            </a:xfrm>
            <a:custGeom>
              <a:avLst/>
              <a:gdLst/>
              <a:ahLst/>
              <a:cxnLst/>
              <a:rect l="l" t="t" r="r" b="b"/>
              <a:pathLst>
                <a:path w="1830" h="1928" extrusionOk="0">
                  <a:moveTo>
                    <a:pt x="927" y="1"/>
                  </a:moveTo>
                  <a:lnTo>
                    <a:pt x="512" y="25"/>
                  </a:lnTo>
                  <a:lnTo>
                    <a:pt x="439" y="98"/>
                  </a:lnTo>
                  <a:lnTo>
                    <a:pt x="390" y="98"/>
                  </a:lnTo>
                  <a:cubicBezTo>
                    <a:pt x="366" y="98"/>
                    <a:pt x="342" y="122"/>
                    <a:pt x="317" y="122"/>
                  </a:cubicBezTo>
                  <a:lnTo>
                    <a:pt x="244" y="171"/>
                  </a:lnTo>
                  <a:cubicBezTo>
                    <a:pt x="206" y="190"/>
                    <a:pt x="182" y="210"/>
                    <a:pt x="162" y="229"/>
                  </a:cubicBezTo>
                  <a:lnTo>
                    <a:pt x="162" y="229"/>
                  </a:lnTo>
                  <a:cubicBezTo>
                    <a:pt x="165" y="226"/>
                    <a:pt x="168" y="223"/>
                    <a:pt x="171" y="220"/>
                  </a:cubicBezTo>
                  <a:lnTo>
                    <a:pt x="171" y="220"/>
                  </a:lnTo>
                  <a:lnTo>
                    <a:pt x="146" y="244"/>
                  </a:lnTo>
                  <a:cubicBezTo>
                    <a:pt x="152" y="239"/>
                    <a:pt x="157" y="234"/>
                    <a:pt x="162" y="229"/>
                  </a:cubicBezTo>
                  <a:lnTo>
                    <a:pt x="162" y="229"/>
                  </a:lnTo>
                  <a:cubicBezTo>
                    <a:pt x="96" y="299"/>
                    <a:pt x="72" y="369"/>
                    <a:pt x="49" y="440"/>
                  </a:cubicBezTo>
                  <a:cubicBezTo>
                    <a:pt x="49" y="464"/>
                    <a:pt x="25" y="488"/>
                    <a:pt x="0" y="513"/>
                  </a:cubicBezTo>
                  <a:lnTo>
                    <a:pt x="0" y="561"/>
                  </a:lnTo>
                  <a:lnTo>
                    <a:pt x="0" y="610"/>
                  </a:lnTo>
                  <a:cubicBezTo>
                    <a:pt x="0" y="610"/>
                    <a:pt x="49" y="635"/>
                    <a:pt x="49" y="683"/>
                  </a:cubicBezTo>
                  <a:cubicBezTo>
                    <a:pt x="73" y="708"/>
                    <a:pt x="73" y="732"/>
                    <a:pt x="98" y="757"/>
                  </a:cubicBezTo>
                  <a:cubicBezTo>
                    <a:pt x="73" y="903"/>
                    <a:pt x="98" y="1049"/>
                    <a:pt x="146" y="1196"/>
                  </a:cubicBezTo>
                  <a:cubicBezTo>
                    <a:pt x="171" y="1342"/>
                    <a:pt x="244" y="1464"/>
                    <a:pt x="317" y="1561"/>
                  </a:cubicBezTo>
                  <a:cubicBezTo>
                    <a:pt x="415" y="1708"/>
                    <a:pt x="561" y="1830"/>
                    <a:pt x="707" y="1927"/>
                  </a:cubicBezTo>
                  <a:lnTo>
                    <a:pt x="1146" y="1927"/>
                  </a:lnTo>
                  <a:cubicBezTo>
                    <a:pt x="1244" y="1854"/>
                    <a:pt x="1317" y="1781"/>
                    <a:pt x="1390" y="1732"/>
                  </a:cubicBezTo>
                  <a:cubicBezTo>
                    <a:pt x="1464" y="1708"/>
                    <a:pt x="1512" y="1659"/>
                    <a:pt x="1561" y="1586"/>
                  </a:cubicBezTo>
                  <a:lnTo>
                    <a:pt x="1561" y="1586"/>
                  </a:lnTo>
                  <a:cubicBezTo>
                    <a:pt x="1553" y="1594"/>
                    <a:pt x="1548" y="1597"/>
                    <a:pt x="1545" y="1597"/>
                  </a:cubicBezTo>
                  <a:cubicBezTo>
                    <a:pt x="1539" y="1597"/>
                    <a:pt x="1545" y="1586"/>
                    <a:pt x="1561" y="1586"/>
                  </a:cubicBezTo>
                  <a:cubicBezTo>
                    <a:pt x="1585" y="1561"/>
                    <a:pt x="1634" y="1513"/>
                    <a:pt x="1634" y="1513"/>
                  </a:cubicBezTo>
                  <a:cubicBezTo>
                    <a:pt x="1634" y="1513"/>
                    <a:pt x="1634" y="1513"/>
                    <a:pt x="1683" y="1415"/>
                  </a:cubicBezTo>
                  <a:cubicBezTo>
                    <a:pt x="1707" y="1391"/>
                    <a:pt x="1707" y="1342"/>
                    <a:pt x="1732" y="1318"/>
                  </a:cubicBezTo>
                  <a:cubicBezTo>
                    <a:pt x="1756" y="1269"/>
                    <a:pt x="1781" y="1196"/>
                    <a:pt x="1805" y="1147"/>
                  </a:cubicBezTo>
                  <a:cubicBezTo>
                    <a:pt x="1829" y="1001"/>
                    <a:pt x="1829" y="854"/>
                    <a:pt x="1781" y="708"/>
                  </a:cubicBezTo>
                  <a:cubicBezTo>
                    <a:pt x="1707" y="586"/>
                    <a:pt x="1634" y="464"/>
                    <a:pt x="1512" y="366"/>
                  </a:cubicBezTo>
                  <a:cubicBezTo>
                    <a:pt x="1464" y="342"/>
                    <a:pt x="1415" y="318"/>
                    <a:pt x="1390" y="269"/>
                  </a:cubicBezTo>
                  <a:lnTo>
                    <a:pt x="1317" y="220"/>
                  </a:lnTo>
                  <a:lnTo>
                    <a:pt x="1244" y="220"/>
                  </a:lnTo>
                  <a:cubicBezTo>
                    <a:pt x="1220" y="171"/>
                    <a:pt x="1195" y="147"/>
                    <a:pt x="1171" y="122"/>
                  </a:cubicBezTo>
                  <a:lnTo>
                    <a:pt x="1122" y="98"/>
                  </a:lnTo>
                  <a:cubicBezTo>
                    <a:pt x="1049" y="49"/>
                    <a:pt x="1000" y="25"/>
                    <a:pt x="9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802125" y="3090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713700" y="3105650"/>
              <a:ext cx="50025" cy="51850"/>
            </a:xfrm>
            <a:custGeom>
              <a:avLst/>
              <a:gdLst/>
              <a:ahLst/>
              <a:cxnLst/>
              <a:rect l="l" t="t" r="r" b="b"/>
              <a:pathLst>
                <a:path w="2001" h="2074" extrusionOk="0">
                  <a:moveTo>
                    <a:pt x="1001" y="1"/>
                  </a:moveTo>
                  <a:cubicBezTo>
                    <a:pt x="928" y="25"/>
                    <a:pt x="879" y="25"/>
                    <a:pt x="830" y="49"/>
                  </a:cubicBezTo>
                  <a:lnTo>
                    <a:pt x="684" y="123"/>
                  </a:lnTo>
                  <a:lnTo>
                    <a:pt x="660" y="123"/>
                  </a:lnTo>
                  <a:cubicBezTo>
                    <a:pt x="538" y="123"/>
                    <a:pt x="416" y="147"/>
                    <a:pt x="318" y="220"/>
                  </a:cubicBezTo>
                  <a:cubicBezTo>
                    <a:pt x="220" y="269"/>
                    <a:pt x="147" y="366"/>
                    <a:pt x="99" y="464"/>
                  </a:cubicBezTo>
                  <a:cubicBezTo>
                    <a:pt x="50" y="537"/>
                    <a:pt x="50" y="610"/>
                    <a:pt x="25" y="683"/>
                  </a:cubicBezTo>
                  <a:lnTo>
                    <a:pt x="25" y="659"/>
                  </a:lnTo>
                  <a:cubicBezTo>
                    <a:pt x="25" y="805"/>
                    <a:pt x="1" y="781"/>
                    <a:pt x="25" y="903"/>
                  </a:cubicBezTo>
                  <a:cubicBezTo>
                    <a:pt x="50" y="903"/>
                    <a:pt x="99" y="1025"/>
                    <a:pt x="123" y="1049"/>
                  </a:cubicBezTo>
                  <a:lnTo>
                    <a:pt x="196" y="1196"/>
                  </a:lnTo>
                  <a:cubicBezTo>
                    <a:pt x="220" y="1244"/>
                    <a:pt x="245" y="1293"/>
                    <a:pt x="245" y="1318"/>
                  </a:cubicBezTo>
                  <a:cubicBezTo>
                    <a:pt x="294" y="1391"/>
                    <a:pt x="367" y="1488"/>
                    <a:pt x="391" y="1537"/>
                  </a:cubicBezTo>
                  <a:cubicBezTo>
                    <a:pt x="440" y="1659"/>
                    <a:pt x="513" y="1781"/>
                    <a:pt x="586" y="1879"/>
                  </a:cubicBezTo>
                  <a:lnTo>
                    <a:pt x="586" y="2001"/>
                  </a:lnTo>
                  <a:cubicBezTo>
                    <a:pt x="660" y="1976"/>
                    <a:pt x="708" y="1927"/>
                    <a:pt x="757" y="1903"/>
                  </a:cubicBezTo>
                  <a:cubicBezTo>
                    <a:pt x="903" y="2025"/>
                    <a:pt x="1099" y="2074"/>
                    <a:pt x="1294" y="2074"/>
                  </a:cubicBezTo>
                  <a:cubicBezTo>
                    <a:pt x="1440" y="2049"/>
                    <a:pt x="1611" y="1976"/>
                    <a:pt x="1708" y="1854"/>
                  </a:cubicBezTo>
                  <a:lnTo>
                    <a:pt x="1830" y="1757"/>
                  </a:lnTo>
                  <a:lnTo>
                    <a:pt x="1928" y="1635"/>
                  </a:lnTo>
                  <a:lnTo>
                    <a:pt x="1928" y="1635"/>
                  </a:lnTo>
                  <a:cubicBezTo>
                    <a:pt x="1909" y="1653"/>
                    <a:pt x="1898" y="1661"/>
                    <a:pt x="1893" y="1661"/>
                  </a:cubicBezTo>
                  <a:cubicBezTo>
                    <a:pt x="1886" y="1661"/>
                    <a:pt x="1898" y="1640"/>
                    <a:pt x="1928" y="1610"/>
                  </a:cubicBezTo>
                  <a:cubicBezTo>
                    <a:pt x="1977" y="1513"/>
                    <a:pt x="1977" y="1488"/>
                    <a:pt x="1977" y="1488"/>
                  </a:cubicBezTo>
                  <a:lnTo>
                    <a:pt x="1977" y="1488"/>
                  </a:lnTo>
                  <a:cubicBezTo>
                    <a:pt x="1977" y="1488"/>
                    <a:pt x="1975" y="1490"/>
                    <a:pt x="1973" y="1490"/>
                  </a:cubicBezTo>
                  <a:cubicBezTo>
                    <a:pt x="1967" y="1490"/>
                    <a:pt x="1958" y="1476"/>
                    <a:pt x="1977" y="1366"/>
                  </a:cubicBezTo>
                  <a:cubicBezTo>
                    <a:pt x="2001" y="1244"/>
                    <a:pt x="2001" y="1122"/>
                    <a:pt x="1977" y="1001"/>
                  </a:cubicBezTo>
                  <a:cubicBezTo>
                    <a:pt x="1928" y="854"/>
                    <a:pt x="1855" y="732"/>
                    <a:pt x="1757" y="610"/>
                  </a:cubicBezTo>
                  <a:cubicBezTo>
                    <a:pt x="1757" y="562"/>
                    <a:pt x="1733" y="513"/>
                    <a:pt x="1708" y="464"/>
                  </a:cubicBezTo>
                  <a:lnTo>
                    <a:pt x="1659" y="391"/>
                  </a:lnTo>
                  <a:cubicBezTo>
                    <a:pt x="1659" y="391"/>
                    <a:pt x="1659" y="366"/>
                    <a:pt x="1635" y="342"/>
                  </a:cubicBezTo>
                  <a:cubicBezTo>
                    <a:pt x="1635" y="318"/>
                    <a:pt x="1611" y="293"/>
                    <a:pt x="1586" y="269"/>
                  </a:cubicBezTo>
                  <a:cubicBezTo>
                    <a:pt x="1586" y="244"/>
                    <a:pt x="1562" y="220"/>
                    <a:pt x="1562" y="220"/>
                  </a:cubicBezTo>
                  <a:cubicBezTo>
                    <a:pt x="1538" y="196"/>
                    <a:pt x="1513" y="171"/>
                    <a:pt x="1513" y="171"/>
                  </a:cubicBezTo>
                  <a:cubicBezTo>
                    <a:pt x="1464" y="123"/>
                    <a:pt x="1416" y="98"/>
                    <a:pt x="1367" y="74"/>
                  </a:cubicBezTo>
                  <a:cubicBezTo>
                    <a:pt x="1318" y="49"/>
                    <a:pt x="1245" y="25"/>
                    <a:pt x="11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790550" y="3185225"/>
              <a:ext cx="48175" cy="56225"/>
            </a:xfrm>
            <a:custGeom>
              <a:avLst/>
              <a:gdLst/>
              <a:ahLst/>
              <a:cxnLst/>
              <a:rect l="l" t="t" r="r" b="b"/>
              <a:pathLst>
                <a:path w="1927" h="2249" extrusionOk="0">
                  <a:moveTo>
                    <a:pt x="829" y="988"/>
                  </a:moveTo>
                  <a:cubicBezTo>
                    <a:pt x="829" y="988"/>
                    <a:pt x="829" y="1013"/>
                    <a:pt x="854" y="1013"/>
                  </a:cubicBezTo>
                  <a:cubicBezTo>
                    <a:pt x="854" y="1037"/>
                    <a:pt x="854" y="1037"/>
                    <a:pt x="829" y="1037"/>
                  </a:cubicBezTo>
                  <a:cubicBezTo>
                    <a:pt x="805" y="1037"/>
                    <a:pt x="829" y="1013"/>
                    <a:pt x="829" y="988"/>
                  </a:cubicBezTo>
                  <a:close/>
                  <a:moveTo>
                    <a:pt x="735" y="0"/>
                  </a:moveTo>
                  <a:cubicBezTo>
                    <a:pt x="665" y="0"/>
                    <a:pt x="598" y="13"/>
                    <a:pt x="537" y="37"/>
                  </a:cubicBezTo>
                  <a:cubicBezTo>
                    <a:pt x="366" y="135"/>
                    <a:pt x="220" y="281"/>
                    <a:pt x="171" y="452"/>
                  </a:cubicBezTo>
                  <a:lnTo>
                    <a:pt x="171" y="427"/>
                  </a:lnTo>
                  <a:cubicBezTo>
                    <a:pt x="122" y="500"/>
                    <a:pt x="98" y="598"/>
                    <a:pt x="73" y="671"/>
                  </a:cubicBezTo>
                  <a:cubicBezTo>
                    <a:pt x="73" y="720"/>
                    <a:pt x="49" y="769"/>
                    <a:pt x="49" y="817"/>
                  </a:cubicBezTo>
                  <a:cubicBezTo>
                    <a:pt x="49" y="866"/>
                    <a:pt x="49" y="939"/>
                    <a:pt x="24" y="988"/>
                  </a:cubicBezTo>
                  <a:cubicBezTo>
                    <a:pt x="0" y="1159"/>
                    <a:pt x="24" y="1354"/>
                    <a:pt x="73" y="1525"/>
                  </a:cubicBezTo>
                  <a:lnTo>
                    <a:pt x="73" y="1500"/>
                  </a:lnTo>
                  <a:cubicBezTo>
                    <a:pt x="98" y="1574"/>
                    <a:pt x="122" y="1671"/>
                    <a:pt x="122" y="1744"/>
                  </a:cubicBezTo>
                  <a:cubicBezTo>
                    <a:pt x="124" y="1742"/>
                    <a:pt x="127" y="1741"/>
                    <a:pt x="130" y="1741"/>
                  </a:cubicBezTo>
                  <a:cubicBezTo>
                    <a:pt x="159" y="1741"/>
                    <a:pt x="222" y="1844"/>
                    <a:pt x="244" y="1866"/>
                  </a:cubicBezTo>
                  <a:cubicBezTo>
                    <a:pt x="293" y="1915"/>
                    <a:pt x="342" y="1964"/>
                    <a:pt x="390" y="1988"/>
                  </a:cubicBezTo>
                  <a:cubicBezTo>
                    <a:pt x="439" y="2037"/>
                    <a:pt x="488" y="2086"/>
                    <a:pt x="561" y="2110"/>
                  </a:cubicBezTo>
                  <a:cubicBezTo>
                    <a:pt x="634" y="2159"/>
                    <a:pt x="683" y="2183"/>
                    <a:pt x="756" y="2208"/>
                  </a:cubicBezTo>
                  <a:lnTo>
                    <a:pt x="854" y="2232"/>
                  </a:lnTo>
                  <a:lnTo>
                    <a:pt x="927" y="2232"/>
                  </a:lnTo>
                  <a:cubicBezTo>
                    <a:pt x="1008" y="2242"/>
                    <a:pt x="1089" y="2248"/>
                    <a:pt x="1169" y="2248"/>
                  </a:cubicBezTo>
                  <a:cubicBezTo>
                    <a:pt x="1284" y="2248"/>
                    <a:pt x="1398" y="2236"/>
                    <a:pt x="1512" y="2208"/>
                  </a:cubicBezTo>
                  <a:lnTo>
                    <a:pt x="1659" y="2208"/>
                  </a:lnTo>
                  <a:cubicBezTo>
                    <a:pt x="1659" y="2086"/>
                    <a:pt x="1659" y="1988"/>
                    <a:pt x="1634" y="1891"/>
                  </a:cubicBezTo>
                  <a:lnTo>
                    <a:pt x="1634" y="1842"/>
                  </a:lnTo>
                  <a:cubicBezTo>
                    <a:pt x="1707" y="1793"/>
                    <a:pt x="1756" y="1720"/>
                    <a:pt x="1805" y="1622"/>
                  </a:cubicBezTo>
                  <a:cubicBezTo>
                    <a:pt x="1854" y="1549"/>
                    <a:pt x="1902" y="1427"/>
                    <a:pt x="1927" y="1330"/>
                  </a:cubicBezTo>
                  <a:lnTo>
                    <a:pt x="1927" y="1330"/>
                  </a:lnTo>
                  <a:cubicBezTo>
                    <a:pt x="1917" y="1350"/>
                    <a:pt x="1911" y="1358"/>
                    <a:pt x="1907" y="1358"/>
                  </a:cubicBezTo>
                  <a:cubicBezTo>
                    <a:pt x="1902" y="1358"/>
                    <a:pt x="1902" y="1344"/>
                    <a:pt x="1902" y="1330"/>
                  </a:cubicBezTo>
                  <a:cubicBezTo>
                    <a:pt x="1927" y="1183"/>
                    <a:pt x="1902" y="1183"/>
                    <a:pt x="1902" y="1183"/>
                  </a:cubicBezTo>
                  <a:cubicBezTo>
                    <a:pt x="1902" y="1159"/>
                    <a:pt x="1902" y="1183"/>
                    <a:pt x="1878" y="1013"/>
                  </a:cubicBezTo>
                  <a:cubicBezTo>
                    <a:pt x="1805" y="744"/>
                    <a:pt x="1659" y="500"/>
                    <a:pt x="1439" y="305"/>
                  </a:cubicBezTo>
                  <a:lnTo>
                    <a:pt x="1342" y="232"/>
                  </a:lnTo>
                  <a:lnTo>
                    <a:pt x="1220" y="159"/>
                  </a:lnTo>
                  <a:cubicBezTo>
                    <a:pt x="1171" y="135"/>
                    <a:pt x="1146" y="110"/>
                    <a:pt x="1098" y="86"/>
                  </a:cubicBezTo>
                  <a:cubicBezTo>
                    <a:pt x="1049" y="61"/>
                    <a:pt x="1000" y="37"/>
                    <a:pt x="951" y="37"/>
                  </a:cubicBezTo>
                  <a:cubicBezTo>
                    <a:pt x="878" y="13"/>
                    <a:pt x="805" y="0"/>
                    <a:pt x="7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716750" y="3227600"/>
              <a:ext cx="47600" cy="50475"/>
            </a:xfrm>
            <a:custGeom>
              <a:avLst/>
              <a:gdLst/>
              <a:ahLst/>
              <a:cxnLst/>
              <a:rect l="l" t="t" r="r" b="b"/>
              <a:pathLst>
                <a:path w="1904" h="2019" extrusionOk="0">
                  <a:moveTo>
                    <a:pt x="611" y="0"/>
                  </a:moveTo>
                  <a:cubicBezTo>
                    <a:pt x="613" y="3"/>
                    <a:pt x="616" y="6"/>
                    <a:pt x="619" y="9"/>
                  </a:cubicBezTo>
                  <a:lnTo>
                    <a:pt x="619" y="9"/>
                  </a:lnTo>
                  <a:lnTo>
                    <a:pt x="635" y="0"/>
                  </a:lnTo>
                  <a:close/>
                  <a:moveTo>
                    <a:pt x="619" y="9"/>
                  </a:moveTo>
                  <a:lnTo>
                    <a:pt x="123" y="269"/>
                  </a:lnTo>
                  <a:cubicBezTo>
                    <a:pt x="123" y="318"/>
                    <a:pt x="123" y="366"/>
                    <a:pt x="123" y="415"/>
                  </a:cubicBezTo>
                  <a:lnTo>
                    <a:pt x="123" y="683"/>
                  </a:lnTo>
                  <a:cubicBezTo>
                    <a:pt x="123" y="708"/>
                    <a:pt x="123" y="708"/>
                    <a:pt x="123" y="732"/>
                  </a:cubicBezTo>
                  <a:cubicBezTo>
                    <a:pt x="123" y="732"/>
                    <a:pt x="98" y="732"/>
                    <a:pt x="98" y="757"/>
                  </a:cubicBezTo>
                  <a:cubicBezTo>
                    <a:pt x="74" y="830"/>
                    <a:pt x="50" y="879"/>
                    <a:pt x="25" y="952"/>
                  </a:cubicBezTo>
                  <a:cubicBezTo>
                    <a:pt x="25" y="1000"/>
                    <a:pt x="1" y="1049"/>
                    <a:pt x="1" y="1074"/>
                  </a:cubicBezTo>
                  <a:cubicBezTo>
                    <a:pt x="1" y="1147"/>
                    <a:pt x="1" y="1196"/>
                    <a:pt x="1" y="1244"/>
                  </a:cubicBezTo>
                  <a:cubicBezTo>
                    <a:pt x="1" y="1464"/>
                    <a:pt x="98" y="1659"/>
                    <a:pt x="245" y="1805"/>
                  </a:cubicBezTo>
                  <a:cubicBezTo>
                    <a:pt x="318" y="1878"/>
                    <a:pt x="416" y="1952"/>
                    <a:pt x="538" y="1976"/>
                  </a:cubicBezTo>
                  <a:cubicBezTo>
                    <a:pt x="562" y="1976"/>
                    <a:pt x="562" y="2000"/>
                    <a:pt x="586" y="2000"/>
                  </a:cubicBezTo>
                  <a:cubicBezTo>
                    <a:pt x="635" y="2013"/>
                    <a:pt x="690" y="2019"/>
                    <a:pt x="745" y="2019"/>
                  </a:cubicBezTo>
                  <a:cubicBezTo>
                    <a:pt x="800" y="2019"/>
                    <a:pt x="855" y="2013"/>
                    <a:pt x="903" y="2000"/>
                  </a:cubicBezTo>
                  <a:cubicBezTo>
                    <a:pt x="1001" y="2000"/>
                    <a:pt x="1123" y="1976"/>
                    <a:pt x="1220" y="1952"/>
                  </a:cubicBezTo>
                  <a:lnTo>
                    <a:pt x="1220" y="1927"/>
                  </a:lnTo>
                  <a:cubicBezTo>
                    <a:pt x="1256" y="1909"/>
                    <a:pt x="1269" y="1905"/>
                    <a:pt x="1276" y="1905"/>
                  </a:cubicBezTo>
                  <a:cubicBezTo>
                    <a:pt x="1283" y="1905"/>
                    <a:pt x="1283" y="1910"/>
                    <a:pt x="1298" y="1910"/>
                  </a:cubicBezTo>
                  <a:cubicBezTo>
                    <a:pt x="1307" y="1910"/>
                    <a:pt x="1320" y="1908"/>
                    <a:pt x="1342" y="1903"/>
                  </a:cubicBezTo>
                  <a:cubicBezTo>
                    <a:pt x="1342" y="1830"/>
                    <a:pt x="1489" y="1830"/>
                    <a:pt x="1489" y="1781"/>
                  </a:cubicBezTo>
                  <a:cubicBezTo>
                    <a:pt x="1489" y="1781"/>
                    <a:pt x="1537" y="1757"/>
                    <a:pt x="1537" y="1757"/>
                  </a:cubicBezTo>
                  <a:cubicBezTo>
                    <a:pt x="1537" y="1760"/>
                    <a:pt x="1538" y="1761"/>
                    <a:pt x="1540" y="1761"/>
                  </a:cubicBezTo>
                  <a:cubicBezTo>
                    <a:pt x="1551" y="1761"/>
                    <a:pt x="1590" y="1704"/>
                    <a:pt x="1611" y="1683"/>
                  </a:cubicBezTo>
                  <a:cubicBezTo>
                    <a:pt x="1619" y="1675"/>
                    <a:pt x="1621" y="1673"/>
                    <a:pt x="1621" y="1673"/>
                  </a:cubicBezTo>
                  <a:cubicBezTo>
                    <a:pt x="1619" y="1673"/>
                    <a:pt x="1603" y="1683"/>
                    <a:pt x="1586" y="1683"/>
                  </a:cubicBezTo>
                  <a:lnTo>
                    <a:pt x="1635" y="1635"/>
                  </a:lnTo>
                  <a:cubicBezTo>
                    <a:pt x="1647" y="1622"/>
                    <a:pt x="1659" y="1616"/>
                    <a:pt x="1666" y="1616"/>
                  </a:cubicBezTo>
                  <a:cubicBezTo>
                    <a:pt x="1672" y="1616"/>
                    <a:pt x="1672" y="1622"/>
                    <a:pt x="1659" y="1635"/>
                  </a:cubicBezTo>
                  <a:cubicBezTo>
                    <a:pt x="1733" y="1561"/>
                    <a:pt x="1781" y="1464"/>
                    <a:pt x="1830" y="1366"/>
                  </a:cubicBezTo>
                  <a:cubicBezTo>
                    <a:pt x="1879" y="1244"/>
                    <a:pt x="1903" y="1074"/>
                    <a:pt x="1879" y="927"/>
                  </a:cubicBezTo>
                  <a:cubicBezTo>
                    <a:pt x="1855" y="781"/>
                    <a:pt x="1781" y="635"/>
                    <a:pt x="1684" y="513"/>
                  </a:cubicBezTo>
                  <a:cubicBezTo>
                    <a:pt x="1611" y="464"/>
                    <a:pt x="1537" y="415"/>
                    <a:pt x="1464" y="366"/>
                  </a:cubicBezTo>
                  <a:lnTo>
                    <a:pt x="1464" y="366"/>
                  </a:lnTo>
                  <a:cubicBezTo>
                    <a:pt x="1464" y="415"/>
                    <a:pt x="1513" y="439"/>
                    <a:pt x="1513" y="464"/>
                  </a:cubicBezTo>
                  <a:cubicBezTo>
                    <a:pt x="1489" y="439"/>
                    <a:pt x="1464" y="415"/>
                    <a:pt x="1440" y="415"/>
                  </a:cubicBezTo>
                  <a:cubicBezTo>
                    <a:pt x="1416" y="415"/>
                    <a:pt x="1367" y="342"/>
                    <a:pt x="1367" y="293"/>
                  </a:cubicBezTo>
                  <a:lnTo>
                    <a:pt x="1342" y="293"/>
                  </a:lnTo>
                  <a:lnTo>
                    <a:pt x="1342" y="269"/>
                  </a:lnTo>
                  <a:cubicBezTo>
                    <a:pt x="1294" y="244"/>
                    <a:pt x="1220" y="220"/>
                    <a:pt x="1172" y="171"/>
                  </a:cubicBezTo>
                  <a:cubicBezTo>
                    <a:pt x="1098" y="147"/>
                    <a:pt x="1050" y="147"/>
                    <a:pt x="1001" y="122"/>
                  </a:cubicBezTo>
                  <a:cubicBezTo>
                    <a:pt x="996" y="118"/>
                    <a:pt x="994" y="116"/>
                    <a:pt x="994" y="116"/>
                  </a:cubicBezTo>
                  <a:lnTo>
                    <a:pt x="994" y="116"/>
                  </a:lnTo>
                  <a:cubicBezTo>
                    <a:pt x="993" y="116"/>
                    <a:pt x="1020" y="147"/>
                    <a:pt x="1001" y="147"/>
                  </a:cubicBezTo>
                  <a:cubicBezTo>
                    <a:pt x="977" y="147"/>
                    <a:pt x="952" y="147"/>
                    <a:pt x="952" y="122"/>
                  </a:cubicBezTo>
                  <a:cubicBezTo>
                    <a:pt x="952" y="98"/>
                    <a:pt x="928" y="86"/>
                    <a:pt x="906" y="86"/>
                  </a:cubicBezTo>
                  <a:cubicBezTo>
                    <a:pt x="888" y="86"/>
                    <a:pt x="872" y="95"/>
                    <a:pt x="876" y="113"/>
                  </a:cubicBezTo>
                  <a:lnTo>
                    <a:pt x="876" y="113"/>
                  </a:lnTo>
                  <a:cubicBezTo>
                    <a:pt x="862" y="92"/>
                    <a:pt x="812" y="74"/>
                    <a:pt x="855" y="74"/>
                  </a:cubicBezTo>
                  <a:cubicBezTo>
                    <a:pt x="830" y="74"/>
                    <a:pt x="806" y="49"/>
                    <a:pt x="806" y="49"/>
                  </a:cubicBezTo>
                  <a:lnTo>
                    <a:pt x="806" y="49"/>
                  </a:lnTo>
                  <a:lnTo>
                    <a:pt x="830" y="74"/>
                  </a:lnTo>
                  <a:cubicBezTo>
                    <a:pt x="757" y="49"/>
                    <a:pt x="733" y="25"/>
                    <a:pt x="684" y="25"/>
                  </a:cubicBezTo>
                  <a:lnTo>
                    <a:pt x="708" y="49"/>
                  </a:lnTo>
                  <a:cubicBezTo>
                    <a:pt x="665" y="49"/>
                    <a:pt x="641" y="30"/>
                    <a:pt x="619" y="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646025" y="3015400"/>
              <a:ext cx="40875" cy="49050"/>
            </a:xfrm>
            <a:custGeom>
              <a:avLst/>
              <a:gdLst/>
              <a:ahLst/>
              <a:cxnLst/>
              <a:rect l="l" t="t" r="r" b="b"/>
              <a:pathLst>
                <a:path w="1635" h="1962" extrusionOk="0">
                  <a:moveTo>
                    <a:pt x="659" y="1"/>
                  </a:moveTo>
                  <a:cubicBezTo>
                    <a:pt x="513" y="25"/>
                    <a:pt x="367" y="123"/>
                    <a:pt x="269" y="220"/>
                  </a:cubicBezTo>
                  <a:cubicBezTo>
                    <a:pt x="196" y="294"/>
                    <a:pt x="147" y="367"/>
                    <a:pt x="98" y="464"/>
                  </a:cubicBezTo>
                  <a:cubicBezTo>
                    <a:pt x="50" y="586"/>
                    <a:pt x="25" y="684"/>
                    <a:pt x="25" y="806"/>
                  </a:cubicBezTo>
                  <a:cubicBezTo>
                    <a:pt x="1" y="879"/>
                    <a:pt x="1" y="952"/>
                    <a:pt x="25" y="1001"/>
                  </a:cubicBezTo>
                  <a:cubicBezTo>
                    <a:pt x="25" y="1147"/>
                    <a:pt x="74" y="1294"/>
                    <a:pt x="147" y="1415"/>
                  </a:cubicBezTo>
                  <a:cubicBezTo>
                    <a:pt x="220" y="1562"/>
                    <a:pt x="318" y="1684"/>
                    <a:pt x="464" y="1781"/>
                  </a:cubicBezTo>
                  <a:cubicBezTo>
                    <a:pt x="562" y="1879"/>
                    <a:pt x="708" y="1952"/>
                    <a:pt x="830" y="1952"/>
                  </a:cubicBezTo>
                  <a:cubicBezTo>
                    <a:pt x="860" y="1958"/>
                    <a:pt x="891" y="1961"/>
                    <a:pt x="921" y="1961"/>
                  </a:cubicBezTo>
                  <a:cubicBezTo>
                    <a:pt x="1011" y="1961"/>
                    <a:pt x="1098" y="1934"/>
                    <a:pt x="1171" y="1879"/>
                  </a:cubicBezTo>
                  <a:cubicBezTo>
                    <a:pt x="1245" y="1879"/>
                    <a:pt x="1293" y="1830"/>
                    <a:pt x="1342" y="1781"/>
                  </a:cubicBezTo>
                  <a:cubicBezTo>
                    <a:pt x="1318" y="1781"/>
                    <a:pt x="1318" y="1781"/>
                    <a:pt x="1342" y="1757"/>
                  </a:cubicBezTo>
                  <a:cubicBezTo>
                    <a:pt x="1415" y="1684"/>
                    <a:pt x="1415" y="1684"/>
                    <a:pt x="1415" y="1684"/>
                  </a:cubicBezTo>
                  <a:cubicBezTo>
                    <a:pt x="1415" y="1659"/>
                    <a:pt x="1415" y="1684"/>
                    <a:pt x="1440" y="1586"/>
                  </a:cubicBezTo>
                  <a:cubicBezTo>
                    <a:pt x="1488" y="1464"/>
                    <a:pt x="1513" y="1415"/>
                    <a:pt x="1537" y="1294"/>
                  </a:cubicBezTo>
                  <a:cubicBezTo>
                    <a:pt x="1562" y="1220"/>
                    <a:pt x="1586" y="1172"/>
                    <a:pt x="1586" y="1098"/>
                  </a:cubicBezTo>
                  <a:cubicBezTo>
                    <a:pt x="1610" y="1050"/>
                    <a:pt x="1610" y="976"/>
                    <a:pt x="1635" y="903"/>
                  </a:cubicBezTo>
                  <a:cubicBezTo>
                    <a:pt x="1635" y="830"/>
                    <a:pt x="1635" y="781"/>
                    <a:pt x="1635" y="708"/>
                  </a:cubicBezTo>
                  <a:lnTo>
                    <a:pt x="1635" y="586"/>
                  </a:lnTo>
                  <a:lnTo>
                    <a:pt x="1610" y="489"/>
                  </a:lnTo>
                  <a:cubicBezTo>
                    <a:pt x="1586" y="416"/>
                    <a:pt x="1562" y="318"/>
                    <a:pt x="1513" y="245"/>
                  </a:cubicBezTo>
                  <a:cubicBezTo>
                    <a:pt x="1440" y="147"/>
                    <a:pt x="1318" y="98"/>
                    <a:pt x="1196" y="74"/>
                  </a:cubicBezTo>
                  <a:lnTo>
                    <a:pt x="1025" y="74"/>
                  </a:lnTo>
                  <a:cubicBezTo>
                    <a:pt x="903" y="25"/>
                    <a:pt x="781" y="1"/>
                    <a:pt x="6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734450" y="3011150"/>
              <a:ext cx="40250" cy="58550"/>
            </a:xfrm>
            <a:custGeom>
              <a:avLst/>
              <a:gdLst/>
              <a:ahLst/>
              <a:cxnLst/>
              <a:rect l="l" t="t" r="r" b="b"/>
              <a:pathLst>
                <a:path w="1610" h="2342" extrusionOk="0">
                  <a:moveTo>
                    <a:pt x="708" y="0"/>
                  </a:moveTo>
                  <a:lnTo>
                    <a:pt x="98" y="171"/>
                  </a:lnTo>
                  <a:cubicBezTo>
                    <a:pt x="49" y="342"/>
                    <a:pt x="0" y="512"/>
                    <a:pt x="25" y="707"/>
                  </a:cubicBezTo>
                  <a:cubicBezTo>
                    <a:pt x="25" y="829"/>
                    <a:pt x="25" y="976"/>
                    <a:pt x="73" y="1098"/>
                  </a:cubicBezTo>
                  <a:cubicBezTo>
                    <a:pt x="122" y="1293"/>
                    <a:pt x="195" y="1488"/>
                    <a:pt x="293" y="1659"/>
                  </a:cubicBezTo>
                  <a:cubicBezTo>
                    <a:pt x="390" y="1854"/>
                    <a:pt x="537" y="2000"/>
                    <a:pt x="732" y="2122"/>
                  </a:cubicBezTo>
                  <a:cubicBezTo>
                    <a:pt x="756" y="2171"/>
                    <a:pt x="805" y="2220"/>
                    <a:pt x="854" y="2244"/>
                  </a:cubicBezTo>
                  <a:cubicBezTo>
                    <a:pt x="842" y="2232"/>
                    <a:pt x="842" y="2226"/>
                    <a:pt x="845" y="2226"/>
                  </a:cubicBezTo>
                  <a:cubicBezTo>
                    <a:pt x="848" y="2226"/>
                    <a:pt x="854" y="2232"/>
                    <a:pt x="854" y="2244"/>
                  </a:cubicBezTo>
                  <a:cubicBezTo>
                    <a:pt x="911" y="2272"/>
                    <a:pt x="923" y="2279"/>
                    <a:pt x="928" y="2279"/>
                  </a:cubicBezTo>
                  <a:cubicBezTo>
                    <a:pt x="931" y="2279"/>
                    <a:pt x="929" y="2275"/>
                    <a:pt x="940" y="2275"/>
                  </a:cubicBezTo>
                  <a:cubicBezTo>
                    <a:pt x="951" y="2275"/>
                    <a:pt x="974" y="2278"/>
                    <a:pt x="1025" y="2293"/>
                  </a:cubicBezTo>
                  <a:lnTo>
                    <a:pt x="1147" y="2342"/>
                  </a:lnTo>
                  <a:lnTo>
                    <a:pt x="1537" y="2122"/>
                  </a:lnTo>
                  <a:cubicBezTo>
                    <a:pt x="1586" y="1951"/>
                    <a:pt x="1610" y="1756"/>
                    <a:pt x="1610" y="1585"/>
                  </a:cubicBezTo>
                  <a:cubicBezTo>
                    <a:pt x="1586" y="1439"/>
                    <a:pt x="1537" y="1293"/>
                    <a:pt x="1512" y="1171"/>
                  </a:cubicBezTo>
                  <a:cubicBezTo>
                    <a:pt x="1464" y="1073"/>
                    <a:pt x="1415" y="1000"/>
                    <a:pt x="1366" y="927"/>
                  </a:cubicBezTo>
                  <a:cubicBezTo>
                    <a:pt x="1342" y="903"/>
                    <a:pt x="1293" y="854"/>
                    <a:pt x="1220" y="781"/>
                  </a:cubicBezTo>
                  <a:cubicBezTo>
                    <a:pt x="1220" y="781"/>
                    <a:pt x="1220" y="756"/>
                    <a:pt x="1220" y="756"/>
                  </a:cubicBezTo>
                  <a:cubicBezTo>
                    <a:pt x="1220" y="659"/>
                    <a:pt x="1171" y="610"/>
                    <a:pt x="1147" y="537"/>
                  </a:cubicBezTo>
                  <a:cubicBezTo>
                    <a:pt x="1122" y="464"/>
                    <a:pt x="1098" y="415"/>
                    <a:pt x="1073" y="390"/>
                  </a:cubicBezTo>
                  <a:cubicBezTo>
                    <a:pt x="1049" y="342"/>
                    <a:pt x="1000" y="293"/>
                    <a:pt x="976" y="220"/>
                  </a:cubicBezTo>
                  <a:cubicBezTo>
                    <a:pt x="976" y="220"/>
                    <a:pt x="951" y="195"/>
                    <a:pt x="951" y="195"/>
                  </a:cubicBezTo>
                  <a:cubicBezTo>
                    <a:pt x="878" y="122"/>
                    <a:pt x="805" y="49"/>
                    <a:pt x="7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6"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25"/>
          <p:cNvSpPr/>
          <p:nvPr/>
        </p:nvSpPr>
        <p:spPr>
          <a:xfrm>
            <a:off x="7811114" y="152714"/>
            <a:ext cx="1776905" cy="1142825"/>
          </a:xfrm>
          <a:custGeom>
            <a:avLst/>
            <a:gdLst/>
            <a:ahLst/>
            <a:cxnLst/>
            <a:rect l="l" t="t" r="r" b="b"/>
            <a:pathLst>
              <a:path w="16559" h="10650" extrusionOk="0">
                <a:moveTo>
                  <a:pt x="12940" y="0"/>
                </a:moveTo>
                <a:cubicBezTo>
                  <a:pt x="8651" y="0"/>
                  <a:pt x="1" y="2276"/>
                  <a:pt x="3657" y="8447"/>
                </a:cubicBezTo>
                <a:cubicBezTo>
                  <a:pt x="3657" y="8447"/>
                  <a:pt x="7028" y="10650"/>
                  <a:pt x="10057" y="10650"/>
                </a:cubicBezTo>
                <a:cubicBezTo>
                  <a:pt x="11292" y="10650"/>
                  <a:pt x="12470" y="10283"/>
                  <a:pt x="13339" y="9252"/>
                </a:cubicBezTo>
                <a:cubicBezTo>
                  <a:pt x="16339" y="5691"/>
                  <a:pt x="16559" y="1594"/>
                  <a:pt x="15047" y="374"/>
                </a:cubicBezTo>
                <a:cubicBezTo>
                  <a:pt x="14753" y="133"/>
                  <a:pt x="13973" y="0"/>
                  <a:pt x="1294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25"/>
          <p:cNvSpPr/>
          <p:nvPr/>
        </p:nvSpPr>
        <p:spPr>
          <a:xfrm rot="4466242">
            <a:off x="7780316" y="2433132"/>
            <a:ext cx="1256975" cy="1349512"/>
          </a:xfrm>
          <a:custGeom>
            <a:avLst/>
            <a:gdLst/>
            <a:ahLst/>
            <a:cxnLst/>
            <a:rect l="l" t="t" r="r" b="b"/>
            <a:pathLst>
              <a:path w="11567" h="12418" extrusionOk="0">
                <a:moveTo>
                  <a:pt x="4932" y="0"/>
                </a:moveTo>
                <a:cubicBezTo>
                  <a:pt x="3549" y="0"/>
                  <a:pt x="2130" y="837"/>
                  <a:pt x="903" y="2983"/>
                </a:cubicBezTo>
                <a:cubicBezTo>
                  <a:pt x="903" y="2983"/>
                  <a:pt x="0" y="10983"/>
                  <a:pt x="3878" y="12154"/>
                </a:cubicBezTo>
                <a:cubicBezTo>
                  <a:pt x="4466" y="12336"/>
                  <a:pt x="5036" y="12417"/>
                  <a:pt x="5581" y="12417"/>
                </a:cubicBezTo>
                <a:cubicBezTo>
                  <a:pt x="8611" y="12417"/>
                  <a:pt x="10870" y="9905"/>
                  <a:pt x="11098" y="8252"/>
                </a:cubicBezTo>
                <a:cubicBezTo>
                  <a:pt x="11567" y="5141"/>
                  <a:pt x="8359" y="0"/>
                  <a:pt x="493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2" name="Google Shape;812;p25"/>
          <p:cNvGrpSpPr/>
          <p:nvPr/>
        </p:nvGrpSpPr>
        <p:grpSpPr>
          <a:xfrm rot="10800000">
            <a:off x="8018182" y="3115462"/>
            <a:ext cx="1209279" cy="1520965"/>
            <a:chOff x="632000" y="3011150"/>
            <a:chExt cx="212225" cy="266925"/>
          </a:xfrm>
        </p:grpSpPr>
        <p:sp>
          <p:nvSpPr>
            <p:cNvPr id="813" name="Google Shape;813;p25"/>
            <p:cNvSpPr/>
            <p:nvPr/>
          </p:nvSpPr>
          <p:spPr>
            <a:xfrm>
              <a:off x="767375" y="3031875"/>
              <a:ext cx="25" cy="3675"/>
            </a:xfrm>
            <a:custGeom>
              <a:avLst/>
              <a:gdLst/>
              <a:ahLst/>
              <a:cxnLst/>
              <a:rect l="l" t="t" r="r" b="b"/>
              <a:pathLst>
                <a:path w="1" h="147" extrusionOk="0">
                  <a:moveTo>
                    <a:pt x="0" y="147"/>
                  </a:moveTo>
                  <a:lnTo>
                    <a:pt x="0" y="0"/>
                  </a:lnTo>
                  <a:cubicBezTo>
                    <a:pt x="0" y="49"/>
                    <a:pt x="0" y="98"/>
                    <a:pt x="0" y="1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5"/>
            <p:cNvSpPr/>
            <p:nvPr/>
          </p:nvSpPr>
          <p:spPr>
            <a:xfrm>
              <a:off x="701525" y="3033700"/>
              <a:ext cx="25" cy="3075"/>
            </a:xfrm>
            <a:custGeom>
              <a:avLst/>
              <a:gdLst/>
              <a:ahLst/>
              <a:cxnLst/>
              <a:rect l="l" t="t" r="r" b="b"/>
              <a:pathLst>
                <a:path w="1" h="123" extrusionOk="0">
                  <a:moveTo>
                    <a:pt x="0" y="123"/>
                  </a:moveTo>
                  <a:lnTo>
                    <a:pt x="0" y="1"/>
                  </a:lnTo>
                  <a:cubicBezTo>
                    <a:pt x="0" y="49"/>
                    <a:pt x="0" y="74"/>
                    <a:pt x="0" y="1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5"/>
            <p:cNvSpPr/>
            <p:nvPr/>
          </p:nvSpPr>
          <p:spPr>
            <a:xfrm>
              <a:off x="632000" y="3030050"/>
              <a:ext cx="25" cy="1850"/>
            </a:xfrm>
            <a:custGeom>
              <a:avLst/>
              <a:gdLst/>
              <a:ahLst/>
              <a:cxnLst/>
              <a:rect l="l" t="t" r="r" b="b"/>
              <a:pathLst>
                <a:path w="1" h="74" extrusionOk="0">
                  <a:moveTo>
                    <a:pt x="1" y="73"/>
                  </a:moveTo>
                  <a:lnTo>
                    <a:pt x="1" y="0"/>
                  </a:lnTo>
                  <a:cubicBezTo>
                    <a:pt x="1" y="25"/>
                    <a:pt x="1" y="49"/>
                    <a:pt x="1" y="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5"/>
            <p:cNvSpPr/>
            <p:nvPr/>
          </p:nvSpPr>
          <p:spPr>
            <a:xfrm>
              <a:off x="649075" y="3150175"/>
              <a:ext cx="650" cy="1850"/>
            </a:xfrm>
            <a:custGeom>
              <a:avLst/>
              <a:gdLst/>
              <a:ahLst/>
              <a:cxnLst/>
              <a:rect l="l" t="t" r="r" b="b"/>
              <a:pathLst>
                <a:path w="26" h="74" extrusionOk="0">
                  <a:moveTo>
                    <a:pt x="25" y="0"/>
                  </a:moveTo>
                  <a:cubicBezTo>
                    <a:pt x="1" y="0"/>
                    <a:pt x="1" y="49"/>
                    <a:pt x="1" y="73"/>
                  </a:cubicBezTo>
                  <a:cubicBezTo>
                    <a:pt x="1" y="49"/>
                    <a:pt x="25" y="24"/>
                    <a:pt x="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5"/>
            <p:cNvSpPr/>
            <p:nvPr/>
          </p:nvSpPr>
          <p:spPr>
            <a:xfrm>
              <a:off x="649075" y="3152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5"/>
            <p:cNvSpPr/>
            <p:nvPr/>
          </p:nvSpPr>
          <p:spPr>
            <a:xfrm>
              <a:off x="646025" y="3144675"/>
              <a:ext cx="48800" cy="52925"/>
            </a:xfrm>
            <a:custGeom>
              <a:avLst/>
              <a:gdLst/>
              <a:ahLst/>
              <a:cxnLst/>
              <a:rect l="l" t="t" r="r" b="b"/>
              <a:pathLst>
                <a:path w="1952" h="2117" extrusionOk="0">
                  <a:moveTo>
                    <a:pt x="1049" y="0"/>
                  </a:moveTo>
                  <a:lnTo>
                    <a:pt x="635" y="98"/>
                  </a:lnTo>
                  <a:cubicBezTo>
                    <a:pt x="586" y="147"/>
                    <a:pt x="562" y="220"/>
                    <a:pt x="537" y="293"/>
                  </a:cubicBezTo>
                  <a:cubicBezTo>
                    <a:pt x="537" y="293"/>
                    <a:pt x="537" y="293"/>
                    <a:pt x="537" y="318"/>
                  </a:cubicBezTo>
                  <a:cubicBezTo>
                    <a:pt x="447" y="287"/>
                    <a:pt x="347" y="267"/>
                    <a:pt x="267" y="267"/>
                  </a:cubicBezTo>
                  <a:cubicBezTo>
                    <a:pt x="217" y="267"/>
                    <a:pt x="175" y="275"/>
                    <a:pt x="147" y="293"/>
                  </a:cubicBezTo>
                  <a:lnTo>
                    <a:pt x="147" y="318"/>
                  </a:lnTo>
                  <a:cubicBezTo>
                    <a:pt x="123" y="342"/>
                    <a:pt x="147" y="366"/>
                    <a:pt x="123" y="366"/>
                  </a:cubicBezTo>
                  <a:cubicBezTo>
                    <a:pt x="123" y="391"/>
                    <a:pt x="123" y="391"/>
                    <a:pt x="123" y="415"/>
                  </a:cubicBezTo>
                  <a:cubicBezTo>
                    <a:pt x="123" y="440"/>
                    <a:pt x="110" y="440"/>
                    <a:pt x="98" y="440"/>
                  </a:cubicBezTo>
                  <a:cubicBezTo>
                    <a:pt x="86" y="440"/>
                    <a:pt x="74" y="440"/>
                    <a:pt x="74" y="464"/>
                  </a:cubicBezTo>
                  <a:cubicBezTo>
                    <a:pt x="25" y="683"/>
                    <a:pt x="1" y="927"/>
                    <a:pt x="1" y="1147"/>
                  </a:cubicBezTo>
                  <a:cubicBezTo>
                    <a:pt x="25" y="1220"/>
                    <a:pt x="25" y="1293"/>
                    <a:pt x="50" y="1366"/>
                  </a:cubicBezTo>
                  <a:cubicBezTo>
                    <a:pt x="50" y="1391"/>
                    <a:pt x="50" y="1391"/>
                    <a:pt x="50" y="1415"/>
                  </a:cubicBezTo>
                  <a:cubicBezTo>
                    <a:pt x="50" y="1415"/>
                    <a:pt x="98" y="1513"/>
                    <a:pt x="147" y="1635"/>
                  </a:cubicBezTo>
                  <a:cubicBezTo>
                    <a:pt x="196" y="1708"/>
                    <a:pt x="245" y="1781"/>
                    <a:pt x="293" y="1854"/>
                  </a:cubicBezTo>
                  <a:lnTo>
                    <a:pt x="318" y="1854"/>
                  </a:lnTo>
                  <a:cubicBezTo>
                    <a:pt x="415" y="1927"/>
                    <a:pt x="318" y="1903"/>
                    <a:pt x="415" y="1976"/>
                  </a:cubicBezTo>
                  <a:cubicBezTo>
                    <a:pt x="440" y="1976"/>
                    <a:pt x="489" y="2000"/>
                    <a:pt x="513" y="2025"/>
                  </a:cubicBezTo>
                  <a:cubicBezTo>
                    <a:pt x="537" y="2049"/>
                    <a:pt x="562" y="2049"/>
                    <a:pt x="610" y="2074"/>
                  </a:cubicBezTo>
                  <a:cubicBezTo>
                    <a:pt x="610" y="2074"/>
                    <a:pt x="659" y="2098"/>
                    <a:pt x="635" y="2098"/>
                  </a:cubicBezTo>
                  <a:cubicBezTo>
                    <a:pt x="635" y="2106"/>
                    <a:pt x="640" y="2109"/>
                    <a:pt x="649" y="2109"/>
                  </a:cubicBezTo>
                  <a:cubicBezTo>
                    <a:pt x="667" y="2109"/>
                    <a:pt x="700" y="2098"/>
                    <a:pt x="732" y="2098"/>
                  </a:cubicBezTo>
                  <a:cubicBezTo>
                    <a:pt x="757" y="2098"/>
                    <a:pt x="732" y="2098"/>
                    <a:pt x="732" y="2074"/>
                  </a:cubicBezTo>
                  <a:lnTo>
                    <a:pt x="806" y="2074"/>
                  </a:lnTo>
                  <a:cubicBezTo>
                    <a:pt x="822" y="2074"/>
                    <a:pt x="827" y="2096"/>
                    <a:pt x="822" y="2103"/>
                  </a:cubicBezTo>
                  <a:lnTo>
                    <a:pt x="822" y="2103"/>
                  </a:lnTo>
                  <a:cubicBezTo>
                    <a:pt x="816" y="2101"/>
                    <a:pt x="811" y="2100"/>
                    <a:pt x="806" y="2098"/>
                  </a:cubicBezTo>
                  <a:lnTo>
                    <a:pt x="806" y="2098"/>
                  </a:lnTo>
                  <a:cubicBezTo>
                    <a:pt x="810" y="2103"/>
                    <a:pt x="814" y="2105"/>
                    <a:pt x="817" y="2105"/>
                  </a:cubicBezTo>
                  <a:cubicBezTo>
                    <a:pt x="819" y="2105"/>
                    <a:pt x="821" y="2104"/>
                    <a:pt x="822" y="2103"/>
                  </a:cubicBezTo>
                  <a:lnTo>
                    <a:pt x="822" y="2103"/>
                  </a:lnTo>
                  <a:cubicBezTo>
                    <a:pt x="854" y="2112"/>
                    <a:pt x="891" y="2116"/>
                    <a:pt x="928" y="2116"/>
                  </a:cubicBezTo>
                  <a:cubicBezTo>
                    <a:pt x="970" y="2116"/>
                    <a:pt x="1013" y="2110"/>
                    <a:pt x="1049" y="2098"/>
                  </a:cubicBezTo>
                  <a:cubicBezTo>
                    <a:pt x="1171" y="2074"/>
                    <a:pt x="1269" y="2049"/>
                    <a:pt x="1367" y="2000"/>
                  </a:cubicBezTo>
                  <a:cubicBezTo>
                    <a:pt x="1537" y="1903"/>
                    <a:pt x="1684" y="1781"/>
                    <a:pt x="1781" y="1610"/>
                  </a:cubicBezTo>
                  <a:cubicBezTo>
                    <a:pt x="1757" y="1610"/>
                    <a:pt x="1732" y="1683"/>
                    <a:pt x="1708" y="1683"/>
                  </a:cubicBezTo>
                  <a:cubicBezTo>
                    <a:pt x="1708" y="1635"/>
                    <a:pt x="1757" y="1635"/>
                    <a:pt x="1757" y="1586"/>
                  </a:cubicBezTo>
                  <a:cubicBezTo>
                    <a:pt x="1757" y="1561"/>
                    <a:pt x="1806" y="1513"/>
                    <a:pt x="1854" y="1513"/>
                  </a:cubicBezTo>
                  <a:lnTo>
                    <a:pt x="1854" y="1488"/>
                  </a:lnTo>
                  <a:lnTo>
                    <a:pt x="1879" y="1464"/>
                  </a:lnTo>
                  <a:cubicBezTo>
                    <a:pt x="1903" y="1366"/>
                    <a:pt x="1903" y="1342"/>
                    <a:pt x="1928" y="1342"/>
                  </a:cubicBezTo>
                  <a:cubicBezTo>
                    <a:pt x="1928" y="1293"/>
                    <a:pt x="1952" y="1269"/>
                    <a:pt x="1952" y="1220"/>
                  </a:cubicBezTo>
                  <a:cubicBezTo>
                    <a:pt x="1952" y="1147"/>
                    <a:pt x="1952" y="1074"/>
                    <a:pt x="1952" y="1000"/>
                  </a:cubicBezTo>
                  <a:cubicBezTo>
                    <a:pt x="1952" y="1000"/>
                    <a:pt x="1952" y="1011"/>
                    <a:pt x="1945" y="1011"/>
                  </a:cubicBezTo>
                  <a:cubicBezTo>
                    <a:pt x="1941" y="1011"/>
                    <a:pt x="1936" y="1009"/>
                    <a:pt x="1928" y="1000"/>
                  </a:cubicBezTo>
                  <a:cubicBezTo>
                    <a:pt x="1903" y="976"/>
                    <a:pt x="1903" y="927"/>
                    <a:pt x="1928" y="903"/>
                  </a:cubicBezTo>
                  <a:cubicBezTo>
                    <a:pt x="1949" y="903"/>
                    <a:pt x="1913" y="826"/>
                    <a:pt x="1888" y="826"/>
                  </a:cubicBezTo>
                  <a:cubicBezTo>
                    <a:pt x="1884" y="826"/>
                    <a:pt x="1881" y="827"/>
                    <a:pt x="1879" y="830"/>
                  </a:cubicBezTo>
                  <a:cubicBezTo>
                    <a:pt x="1879" y="830"/>
                    <a:pt x="1879" y="767"/>
                    <a:pt x="1891" y="767"/>
                  </a:cubicBezTo>
                  <a:cubicBezTo>
                    <a:pt x="1894" y="767"/>
                    <a:pt x="1898" y="771"/>
                    <a:pt x="1903" y="781"/>
                  </a:cubicBezTo>
                  <a:cubicBezTo>
                    <a:pt x="1903" y="757"/>
                    <a:pt x="1879" y="732"/>
                    <a:pt x="1879" y="732"/>
                  </a:cubicBezTo>
                  <a:lnTo>
                    <a:pt x="1879" y="781"/>
                  </a:lnTo>
                  <a:cubicBezTo>
                    <a:pt x="1830" y="683"/>
                    <a:pt x="1830" y="635"/>
                    <a:pt x="1806" y="610"/>
                  </a:cubicBezTo>
                  <a:lnTo>
                    <a:pt x="1806" y="635"/>
                  </a:lnTo>
                  <a:cubicBezTo>
                    <a:pt x="1781" y="586"/>
                    <a:pt x="1757" y="561"/>
                    <a:pt x="1757" y="537"/>
                  </a:cubicBezTo>
                  <a:lnTo>
                    <a:pt x="1757" y="537"/>
                  </a:lnTo>
                  <a:lnTo>
                    <a:pt x="1806" y="561"/>
                  </a:lnTo>
                  <a:cubicBezTo>
                    <a:pt x="1757" y="513"/>
                    <a:pt x="1732" y="464"/>
                    <a:pt x="1684" y="415"/>
                  </a:cubicBezTo>
                  <a:lnTo>
                    <a:pt x="1684" y="440"/>
                  </a:lnTo>
                  <a:cubicBezTo>
                    <a:pt x="1635" y="415"/>
                    <a:pt x="1562" y="318"/>
                    <a:pt x="1464" y="269"/>
                  </a:cubicBezTo>
                  <a:cubicBezTo>
                    <a:pt x="1391" y="196"/>
                    <a:pt x="1318" y="171"/>
                    <a:pt x="1245" y="147"/>
                  </a:cubicBezTo>
                  <a:lnTo>
                    <a:pt x="1245" y="171"/>
                  </a:lnTo>
                  <a:lnTo>
                    <a:pt x="1196" y="147"/>
                  </a:lnTo>
                  <a:cubicBezTo>
                    <a:pt x="1196" y="147"/>
                    <a:pt x="1245" y="122"/>
                    <a:pt x="1245" y="122"/>
                  </a:cubicBezTo>
                  <a:cubicBezTo>
                    <a:pt x="1245" y="122"/>
                    <a:pt x="1147" y="49"/>
                    <a:pt x="10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5"/>
            <p:cNvSpPr/>
            <p:nvPr/>
          </p:nvSpPr>
          <p:spPr>
            <a:xfrm>
              <a:off x="798475" y="3083700"/>
              <a:ext cx="45750" cy="48200"/>
            </a:xfrm>
            <a:custGeom>
              <a:avLst/>
              <a:gdLst/>
              <a:ahLst/>
              <a:cxnLst/>
              <a:rect l="l" t="t" r="r" b="b"/>
              <a:pathLst>
                <a:path w="1830" h="1928" extrusionOk="0">
                  <a:moveTo>
                    <a:pt x="927" y="1"/>
                  </a:moveTo>
                  <a:lnTo>
                    <a:pt x="512" y="25"/>
                  </a:lnTo>
                  <a:lnTo>
                    <a:pt x="439" y="98"/>
                  </a:lnTo>
                  <a:lnTo>
                    <a:pt x="390" y="98"/>
                  </a:lnTo>
                  <a:cubicBezTo>
                    <a:pt x="366" y="98"/>
                    <a:pt x="342" y="122"/>
                    <a:pt x="317" y="122"/>
                  </a:cubicBezTo>
                  <a:lnTo>
                    <a:pt x="244" y="171"/>
                  </a:lnTo>
                  <a:cubicBezTo>
                    <a:pt x="206" y="190"/>
                    <a:pt x="182" y="210"/>
                    <a:pt x="162" y="229"/>
                  </a:cubicBezTo>
                  <a:lnTo>
                    <a:pt x="162" y="229"/>
                  </a:lnTo>
                  <a:cubicBezTo>
                    <a:pt x="165" y="226"/>
                    <a:pt x="168" y="223"/>
                    <a:pt x="171" y="220"/>
                  </a:cubicBezTo>
                  <a:lnTo>
                    <a:pt x="171" y="220"/>
                  </a:lnTo>
                  <a:lnTo>
                    <a:pt x="146" y="244"/>
                  </a:lnTo>
                  <a:cubicBezTo>
                    <a:pt x="152" y="239"/>
                    <a:pt x="157" y="234"/>
                    <a:pt x="162" y="229"/>
                  </a:cubicBezTo>
                  <a:lnTo>
                    <a:pt x="162" y="229"/>
                  </a:lnTo>
                  <a:cubicBezTo>
                    <a:pt x="96" y="299"/>
                    <a:pt x="72" y="369"/>
                    <a:pt x="49" y="440"/>
                  </a:cubicBezTo>
                  <a:cubicBezTo>
                    <a:pt x="49" y="464"/>
                    <a:pt x="25" y="488"/>
                    <a:pt x="0" y="513"/>
                  </a:cubicBezTo>
                  <a:lnTo>
                    <a:pt x="0" y="561"/>
                  </a:lnTo>
                  <a:lnTo>
                    <a:pt x="0" y="610"/>
                  </a:lnTo>
                  <a:cubicBezTo>
                    <a:pt x="0" y="610"/>
                    <a:pt x="49" y="635"/>
                    <a:pt x="49" y="683"/>
                  </a:cubicBezTo>
                  <a:cubicBezTo>
                    <a:pt x="73" y="708"/>
                    <a:pt x="73" y="732"/>
                    <a:pt x="98" y="757"/>
                  </a:cubicBezTo>
                  <a:cubicBezTo>
                    <a:pt x="73" y="903"/>
                    <a:pt x="98" y="1049"/>
                    <a:pt x="146" y="1196"/>
                  </a:cubicBezTo>
                  <a:cubicBezTo>
                    <a:pt x="171" y="1342"/>
                    <a:pt x="244" y="1464"/>
                    <a:pt x="317" y="1561"/>
                  </a:cubicBezTo>
                  <a:cubicBezTo>
                    <a:pt x="415" y="1708"/>
                    <a:pt x="561" y="1830"/>
                    <a:pt x="707" y="1927"/>
                  </a:cubicBezTo>
                  <a:lnTo>
                    <a:pt x="1146" y="1927"/>
                  </a:lnTo>
                  <a:cubicBezTo>
                    <a:pt x="1244" y="1854"/>
                    <a:pt x="1317" y="1781"/>
                    <a:pt x="1390" y="1732"/>
                  </a:cubicBezTo>
                  <a:cubicBezTo>
                    <a:pt x="1464" y="1708"/>
                    <a:pt x="1512" y="1659"/>
                    <a:pt x="1561" y="1586"/>
                  </a:cubicBezTo>
                  <a:lnTo>
                    <a:pt x="1561" y="1586"/>
                  </a:lnTo>
                  <a:cubicBezTo>
                    <a:pt x="1553" y="1594"/>
                    <a:pt x="1548" y="1597"/>
                    <a:pt x="1545" y="1597"/>
                  </a:cubicBezTo>
                  <a:cubicBezTo>
                    <a:pt x="1539" y="1597"/>
                    <a:pt x="1545" y="1586"/>
                    <a:pt x="1561" y="1586"/>
                  </a:cubicBezTo>
                  <a:cubicBezTo>
                    <a:pt x="1585" y="1561"/>
                    <a:pt x="1634" y="1513"/>
                    <a:pt x="1634" y="1513"/>
                  </a:cubicBezTo>
                  <a:cubicBezTo>
                    <a:pt x="1634" y="1513"/>
                    <a:pt x="1634" y="1513"/>
                    <a:pt x="1683" y="1415"/>
                  </a:cubicBezTo>
                  <a:cubicBezTo>
                    <a:pt x="1707" y="1391"/>
                    <a:pt x="1707" y="1342"/>
                    <a:pt x="1732" y="1318"/>
                  </a:cubicBezTo>
                  <a:cubicBezTo>
                    <a:pt x="1756" y="1269"/>
                    <a:pt x="1781" y="1196"/>
                    <a:pt x="1805" y="1147"/>
                  </a:cubicBezTo>
                  <a:cubicBezTo>
                    <a:pt x="1829" y="1001"/>
                    <a:pt x="1829" y="854"/>
                    <a:pt x="1781" y="708"/>
                  </a:cubicBezTo>
                  <a:cubicBezTo>
                    <a:pt x="1707" y="586"/>
                    <a:pt x="1634" y="464"/>
                    <a:pt x="1512" y="366"/>
                  </a:cubicBezTo>
                  <a:cubicBezTo>
                    <a:pt x="1464" y="342"/>
                    <a:pt x="1415" y="318"/>
                    <a:pt x="1390" y="269"/>
                  </a:cubicBezTo>
                  <a:lnTo>
                    <a:pt x="1317" y="220"/>
                  </a:lnTo>
                  <a:lnTo>
                    <a:pt x="1244" y="220"/>
                  </a:lnTo>
                  <a:cubicBezTo>
                    <a:pt x="1220" y="171"/>
                    <a:pt x="1195" y="147"/>
                    <a:pt x="1171" y="122"/>
                  </a:cubicBezTo>
                  <a:lnTo>
                    <a:pt x="1122" y="98"/>
                  </a:lnTo>
                  <a:cubicBezTo>
                    <a:pt x="1049" y="49"/>
                    <a:pt x="1000" y="25"/>
                    <a:pt x="9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5"/>
            <p:cNvSpPr/>
            <p:nvPr/>
          </p:nvSpPr>
          <p:spPr>
            <a:xfrm>
              <a:off x="802125" y="3090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5"/>
            <p:cNvSpPr/>
            <p:nvPr/>
          </p:nvSpPr>
          <p:spPr>
            <a:xfrm>
              <a:off x="713700" y="3105650"/>
              <a:ext cx="50025" cy="51850"/>
            </a:xfrm>
            <a:custGeom>
              <a:avLst/>
              <a:gdLst/>
              <a:ahLst/>
              <a:cxnLst/>
              <a:rect l="l" t="t" r="r" b="b"/>
              <a:pathLst>
                <a:path w="2001" h="2074" extrusionOk="0">
                  <a:moveTo>
                    <a:pt x="1001" y="1"/>
                  </a:moveTo>
                  <a:cubicBezTo>
                    <a:pt x="928" y="25"/>
                    <a:pt x="879" y="25"/>
                    <a:pt x="830" y="49"/>
                  </a:cubicBezTo>
                  <a:lnTo>
                    <a:pt x="684" y="123"/>
                  </a:lnTo>
                  <a:lnTo>
                    <a:pt x="660" y="123"/>
                  </a:lnTo>
                  <a:cubicBezTo>
                    <a:pt x="538" y="123"/>
                    <a:pt x="416" y="147"/>
                    <a:pt x="318" y="220"/>
                  </a:cubicBezTo>
                  <a:cubicBezTo>
                    <a:pt x="220" y="269"/>
                    <a:pt x="147" y="366"/>
                    <a:pt x="99" y="464"/>
                  </a:cubicBezTo>
                  <a:cubicBezTo>
                    <a:pt x="50" y="537"/>
                    <a:pt x="50" y="610"/>
                    <a:pt x="25" y="683"/>
                  </a:cubicBezTo>
                  <a:lnTo>
                    <a:pt x="25" y="659"/>
                  </a:lnTo>
                  <a:cubicBezTo>
                    <a:pt x="25" y="805"/>
                    <a:pt x="1" y="781"/>
                    <a:pt x="25" y="903"/>
                  </a:cubicBezTo>
                  <a:cubicBezTo>
                    <a:pt x="50" y="903"/>
                    <a:pt x="99" y="1025"/>
                    <a:pt x="123" y="1049"/>
                  </a:cubicBezTo>
                  <a:lnTo>
                    <a:pt x="196" y="1196"/>
                  </a:lnTo>
                  <a:cubicBezTo>
                    <a:pt x="220" y="1244"/>
                    <a:pt x="245" y="1293"/>
                    <a:pt x="245" y="1318"/>
                  </a:cubicBezTo>
                  <a:cubicBezTo>
                    <a:pt x="294" y="1391"/>
                    <a:pt x="367" y="1488"/>
                    <a:pt x="391" y="1537"/>
                  </a:cubicBezTo>
                  <a:cubicBezTo>
                    <a:pt x="440" y="1659"/>
                    <a:pt x="513" y="1781"/>
                    <a:pt x="586" y="1879"/>
                  </a:cubicBezTo>
                  <a:lnTo>
                    <a:pt x="586" y="2001"/>
                  </a:lnTo>
                  <a:cubicBezTo>
                    <a:pt x="660" y="1976"/>
                    <a:pt x="708" y="1927"/>
                    <a:pt x="757" y="1903"/>
                  </a:cubicBezTo>
                  <a:cubicBezTo>
                    <a:pt x="903" y="2025"/>
                    <a:pt x="1099" y="2074"/>
                    <a:pt x="1294" y="2074"/>
                  </a:cubicBezTo>
                  <a:cubicBezTo>
                    <a:pt x="1440" y="2049"/>
                    <a:pt x="1611" y="1976"/>
                    <a:pt x="1708" y="1854"/>
                  </a:cubicBezTo>
                  <a:lnTo>
                    <a:pt x="1830" y="1757"/>
                  </a:lnTo>
                  <a:lnTo>
                    <a:pt x="1928" y="1635"/>
                  </a:lnTo>
                  <a:lnTo>
                    <a:pt x="1928" y="1635"/>
                  </a:lnTo>
                  <a:cubicBezTo>
                    <a:pt x="1909" y="1653"/>
                    <a:pt x="1898" y="1661"/>
                    <a:pt x="1893" y="1661"/>
                  </a:cubicBezTo>
                  <a:cubicBezTo>
                    <a:pt x="1886" y="1661"/>
                    <a:pt x="1898" y="1640"/>
                    <a:pt x="1928" y="1610"/>
                  </a:cubicBezTo>
                  <a:cubicBezTo>
                    <a:pt x="1977" y="1513"/>
                    <a:pt x="1977" y="1488"/>
                    <a:pt x="1977" y="1488"/>
                  </a:cubicBezTo>
                  <a:lnTo>
                    <a:pt x="1977" y="1488"/>
                  </a:lnTo>
                  <a:cubicBezTo>
                    <a:pt x="1977" y="1488"/>
                    <a:pt x="1975" y="1490"/>
                    <a:pt x="1973" y="1490"/>
                  </a:cubicBezTo>
                  <a:cubicBezTo>
                    <a:pt x="1967" y="1490"/>
                    <a:pt x="1958" y="1476"/>
                    <a:pt x="1977" y="1366"/>
                  </a:cubicBezTo>
                  <a:cubicBezTo>
                    <a:pt x="2001" y="1244"/>
                    <a:pt x="2001" y="1122"/>
                    <a:pt x="1977" y="1001"/>
                  </a:cubicBezTo>
                  <a:cubicBezTo>
                    <a:pt x="1928" y="854"/>
                    <a:pt x="1855" y="732"/>
                    <a:pt x="1757" y="610"/>
                  </a:cubicBezTo>
                  <a:cubicBezTo>
                    <a:pt x="1757" y="562"/>
                    <a:pt x="1733" y="513"/>
                    <a:pt x="1708" y="464"/>
                  </a:cubicBezTo>
                  <a:lnTo>
                    <a:pt x="1659" y="391"/>
                  </a:lnTo>
                  <a:cubicBezTo>
                    <a:pt x="1659" y="391"/>
                    <a:pt x="1659" y="366"/>
                    <a:pt x="1635" y="342"/>
                  </a:cubicBezTo>
                  <a:cubicBezTo>
                    <a:pt x="1635" y="318"/>
                    <a:pt x="1611" y="293"/>
                    <a:pt x="1586" y="269"/>
                  </a:cubicBezTo>
                  <a:cubicBezTo>
                    <a:pt x="1586" y="244"/>
                    <a:pt x="1562" y="220"/>
                    <a:pt x="1562" y="220"/>
                  </a:cubicBezTo>
                  <a:cubicBezTo>
                    <a:pt x="1538" y="196"/>
                    <a:pt x="1513" y="171"/>
                    <a:pt x="1513" y="171"/>
                  </a:cubicBezTo>
                  <a:cubicBezTo>
                    <a:pt x="1464" y="123"/>
                    <a:pt x="1416" y="98"/>
                    <a:pt x="1367" y="74"/>
                  </a:cubicBezTo>
                  <a:cubicBezTo>
                    <a:pt x="1318" y="49"/>
                    <a:pt x="1245" y="25"/>
                    <a:pt x="11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5"/>
            <p:cNvSpPr/>
            <p:nvPr/>
          </p:nvSpPr>
          <p:spPr>
            <a:xfrm>
              <a:off x="790550" y="3185225"/>
              <a:ext cx="48175" cy="56225"/>
            </a:xfrm>
            <a:custGeom>
              <a:avLst/>
              <a:gdLst/>
              <a:ahLst/>
              <a:cxnLst/>
              <a:rect l="l" t="t" r="r" b="b"/>
              <a:pathLst>
                <a:path w="1927" h="2249" extrusionOk="0">
                  <a:moveTo>
                    <a:pt x="829" y="988"/>
                  </a:moveTo>
                  <a:cubicBezTo>
                    <a:pt x="829" y="988"/>
                    <a:pt x="829" y="1013"/>
                    <a:pt x="854" y="1013"/>
                  </a:cubicBezTo>
                  <a:cubicBezTo>
                    <a:pt x="854" y="1037"/>
                    <a:pt x="854" y="1037"/>
                    <a:pt x="829" y="1037"/>
                  </a:cubicBezTo>
                  <a:cubicBezTo>
                    <a:pt x="805" y="1037"/>
                    <a:pt x="829" y="1013"/>
                    <a:pt x="829" y="988"/>
                  </a:cubicBezTo>
                  <a:close/>
                  <a:moveTo>
                    <a:pt x="735" y="0"/>
                  </a:moveTo>
                  <a:cubicBezTo>
                    <a:pt x="665" y="0"/>
                    <a:pt x="598" y="13"/>
                    <a:pt x="537" y="37"/>
                  </a:cubicBezTo>
                  <a:cubicBezTo>
                    <a:pt x="366" y="135"/>
                    <a:pt x="220" y="281"/>
                    <a:pt x="171" y="452"/>
                  </a:cubicBezTo>
                  <a:lnTo>
                    <a:pt x="171" y="427"/>
                  </a:lnTo>
                  <a:cubicBezTo>
                    <a:pt x="122" y="500"/>
                    <a:pt x="98" y="598"/>
                    <a:pt x="73" y="671"/>
                  </a:cubicBezTo>
                  <a:cubicBezTo>
                    <a:pt x="73" y="720"/>
                    <a:pt x="49" y="769"/>
                    <a:pt x="49" y="817"/>
                  </a:cubicBezTo>
                  <a:cubicBezTo>
                    <a:pt x="49" y="866"/>
                    <a:pt x="49" y="939"/>
                    <a:pt x="24" y="988"/>
                  </a:cubicBezTo>
                  <a:cubicBezTo>
                    <a:pt x="0" y="1159"/>
                    <a:pt x="24" y="1354"/>
                    <a:pt x="73" y="1525"/>
                  </a:cubicBezTo>
                  <a:lnTo>
                    <a:pt x="73" y="1500"/>
                  </a:lnTo>
                  <a:cubicBezTo>
                    <a:pt x="98" y="1574"/>
                    <a:pt x="122" y="1671"/>
                    <a:pt x="122" y="1744"/>
                  </a:cubicBezTo>
                  <a:cubicBezTo>
                    <a:pt x="124" y="1742"/>
                    <a:pt x="127" y="1741"/>
                    <a:pt x="130" y="1741"/>
                  </a:cubicBezTo>
                  <a:cubicBezTo>
                    <a:pt x="159" y="1741"/>
                    <a:pt x="222" y="1844"/>
                    <a:pt x="244" y="1866"/>
                  </a:cubicBezTo>
                  <a:cubicBezTo>
                    <a:pt x="293" y="1915"/>
                    <a:pt x="342" y="1964"/>
                    <a:pt x="390" y="1988"/>
                  </a:cubicBezTo>
                  <a:cubicBezTo>
                    <a:pt x="439" y="2037"/>
                    <a:pt x="488" y="2086"/>
                    <a:pt x="561" y="2110"/>
                  </a:cubicBezTo>
                  <a:cubicBezTo>
                    <a:pt x="634" y="2159"/>
                    <a:pt x="683" y="2183"/>
                    <a:pt x="756" y="2208"/>
                  </a:cubicBezTo>
                  <a:lnTo>
                    <a:pt x="854" y="2232"/>
                  </a:lnTo>
                  <a:lnTo>
                    <a:pt x="927" y="2232"/>
                  </a:lnTo>
                  <a:cubicBezTo>
                    <a:pt x="1008" y="2242"/>
                    <a:pt x="1089" y="2248"/>
                    <a:pt x="1169" y="2248"/>
                  </a:cubicBezTo>
                  <a:cubicBezTo>
                    <a:pt x="1284" y="2248"/>
                    <a:pt x="1398" y="2236"/>
                    <a:pt x="1512" y="2208"/>
                  </a:cubicBezTo>
                  <a:lnTo>
                    <a:pt x="1659" y="2208"/>
                  </a:lnTo>
                  <a:cubicBezTo>
                    <a:pt x="1659" y="2086"/>
                    <a:pt x="1659" y="1988"/>
                    <a:pt x="1634" y="1891"/>
                  </a:cubicBezTo>
                  <a:lnTo>
                    <a:pt x="1634" y="1842"/>
                  </a:lnTo>
                  <a:cubicBezTo>
                    <a:pt x="1707" y="1793"/>
                    <a:pt x="1756" y="1720"/>
                    <a:pt x="1805" y="1622"/>
                  </a:cubicBezTo>
                  <a:cubicBezTo>
                    <a:pt x="1854" y="1549"/>
                    <a:pt x="1902" y="1427"/>
                    <a:pt x="1927" y="1330"/>
                  </a:cubicBezTo>
                  <a:lnTo>
                    <a:pt x="1927" y="1330"/>
                  </a:lnTo>
                  <a:cubicBezTo>
                    <a:pt x="1917" y="1350"/>
                    <a:pt x="1911" y="1358"/>
                    <a:pt x="1907" y="1358"/>
                  </a:cubicBezTo>
                  <a:cubicBezTo>
                    <a:pt x="1902" y="1358"/>
                    <a:pt x="1902" y="1344"/>
                    <a:pt x="1902" y="1330"/>
                  </a:cubicBezTo>
                  <a:cubicBezTo>
                    <a:pt x="1927" y="1183"/>
                    <a:pt x="1902" y="1183"/>
                    <a:pt x="1902" y="1183"/>
                  </a:cubicBezTo>
                  <a:cubicBezTo>
                    <a:pt x="1902" y="1159"/>
                    <a:pt x="1902" y="1183"/>
                    <a:pt x="1878" y="1013"/>
                  </a:cubicBezTo>
                  <a:cubicBezTo>
                    <a:pt x="1805" y="744"/>
                    <a:pt x="1659" y="500"/>
                    <a:pt x="1439" y="305"/>
                  </a:cubicBezTo>
                  <a:lnTo>
                    <a:pt x="1342" y="232"/>
                  </a:lnTo>
                  <a:lnTo>
                    <a:pt x="1220" y="159"/>
                  </a:lnTo>
                  <a:cubicBezTo>
                    <a:pt x="1171" y="135"/>
                    <a:pt x="1146" y="110"/>
                    <a:pt x="1098" y="86"/>
                  </a:cubicBezTo>
                  <a:cubicBezTo>
                    <a:pt x="1049" y="61"/>
                    <a:pt x="1000" y="37"/>
                    <a:pt x="951" y="37"/>
                  </a:cubicBezTo>
                  <a:cubicBezTo>
                    <a:pt x="878" y="13"/>
                    <a:pt x="805" y="0"/>
                    <a:pt x="7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5"/>
            <p:cNvSpPr/>
            <p:nvPr/>
          </p:nvSpPr>
          <p:spPr>
            <a:xfrm>
              <a:off x="716750" y="3227600"/>
              <a:ext cx="47600" cy="50475"/>
            </a:xfrm>
            <a:custGeom>
              <a:avLst/>
              <a:gdLst/>
              <a:ahLst/>
              <a:cxnLst/>
              <a:rect l="l" t="t" r="r" b="b"/>
              <a:pathLst>
                <a:path w="1904" h="2019" extrusionOk="0">
                  <a:moveTo>
                    <a:pt x="611" y="0"/>
                  </a:moveTo>
                  <a:cubicBezTo>
                    <a:pt x="613" y="3"/>
                    <a:pt x="616" y="6"/>
                    <a:pt x="619" y="9"/>
                  </a:cubicBezTo>
                  <a:lnTo>
                    <a:pt x="619" y="9"/>
                  </a:lnTo>
                  <a:lnTo>
                    <a:pt x="635" y="0"/>
                  </a:lnTo>
                  <a:close/>
                  <a:moveTo>
                    <a:pt x="619" y="9"/>
                  </a:moveTo>
                  <a:lnTo>
                    <a:pt x="123" y="269"/>
                  </a:lnTo>
                  <a:cubicBezTo>
                    <a:pt x="123" y="318"/>
                    <a:pt x="123" y="366"/>
                    <a:pt x="123" y="415"/>
                  </a:cubicBezTo>
                  <a:lnTo>
                    <a:pt x="123" y="683"/>
                  </a:lnTo>
                  <a:cubicBezTo>
                    <a:pt x="123" y="708"/>
                    <a:pt x="123" y="708"/>
                    <a:pt x="123" y="732"/>
                  </a:cubicBezTo>
                  <a:cubicBezTo>
                    <a:pt x="123" y="732"/>
                    <a:pt x="98" y="732"/>
                    <a:pt x="98" y="757"/>
                  </a:cubicBezTo>
                  <a:cubicBezTo>
                    <a:pt x="74" y="830"/>
                    <a:pt x="50" y="879"/>
                    <a:pt x="25" y="952"/>
                  </a:cubicBezTo>
                  <a:cubicBezTo>
                    <a:pt x="25" y="1000"/>
                    <a:pt x="1" y="1049"/>
                    <a:pt x="1" y="1074"/>
                  </a:cubicBezTo>
                  <a:cubicBezTo>
                    <a:pt x="1" y="1147"/>
                    <a:pt x="1" y="1196"/>
                    <a:pt x="1" y="1244"/>
                  </a:cubicBezTo>
                  <a:cubicBezTo>
                    <a:pt x="1" y="1464"/>
                    <a:pt x="98" y="1659"/>
                    <a:pt x="245" y="1805"/>
                  </a:cubicBezTo>
                  <a:cubicBezTo>
                    <a:pt x="318" y="1878"/>
                    <a:pt x="416" y="1952"/>
                    <a:pt x="538" y="1976"/>
                  </a:cubicBezTo>
                  <a:cubicBezTo>
                    <a:pt x="562" y="1976"/>
                    <a:pt x="562" y="2000"/>
                    <a:pt x="586" y="2000"/>
                  </a:cubicBezTo>
                  <a:cubicBezTo>
                    <a:pt x="635" y="2013"/>
                    <a:pt x="690" y="2019"/>
                    <a:pt x="745" y="2019"/>
                  </a:cubicBezTo>
                  <a:cubicBezTo>
                    <a:pt x="800" y="2019"/>
                    <a:pt x="855" y="2013"/>
                    <a:pt x="903" y="2000"/>
                  </a:cubicBezTo>
                  <a:cubicBezTo>
                    <a:pt x="1001" y="2000"/>
                    <a:pt x="1123" y="1976"/>
                    <a:pt x="1220" y="1952"/>
                  </a:cubicBezTo>
                  <a:lnTo>
                    <a:pt x="1220" y="1927"/>
                  </a:lnTo>
                  <a:cubicBezTo>
                    <a:pt x="1256" y="1909"/>
                    <a:pt x="1269" y="1905"/>
                    <a:pt x="1276" y="1905"/>
                  </a:cubicBezTo>
                  <a:cubicBezTo>
                    <a:pt x="1283" y="1905"/>
                    <a:pt x="1283" y="1910"/>
                    <a:pt x="1298" y="1910"/>
                  </a:cubicBezTo>
                  <a:cubicBezTo>
                    <a:pt x="1307" y="1910"/>
                    <a:pt x="1320" y="1908"/>
                    <a:pt x="1342" y="1903"/>
                  </a:cubicBezTo>
                  <a:cubicBezTo>
                    <a:pt x="1342" y="1830"/>
                    <a:pt x="1489" y="1830"/>
                    <a:pt x="1489" y="1781"/>
                  </a:cubicBezTo>
                  <a:cubicBezTo>
                    <a:pt x="1489" y="1781"/>
                    <a:pt x="1537" y="1757"/>
                    <a:pt x="1537" y="1757"/>
                  </a:cubicBezTo>
                  <a:cubicBezTo>
                    <a:pt x="1537" y="1760"/>
                    <a:pt x="1538" y="1761"/>
                    <a:pt x="1540" y="1761"/>
                  </a:cubicBezTo>
                  <a:cubicBezTo>
                    <a:pt x="1551" y="1761"/>
                    <a:pt x="1590" y="1704"/>
                    <a:pt x="1611" y="1683"/>
                  </a:cubicBezTo>
                  <a:cubicBezTo>
                    <a:pt x="1619" y="1675"/>
                    <a:pt x="1621" y="1673"/>
                    <a:pt x="1621" y="1673"/>
                  </a:cubicBezTo>
                  <a:cubicBezTo>
                    <a:pt x="1619" y="1673"/>
                    <a:pt x="1603" y="1683"/>
                    <a:pt x="1586" y="1683"/>
                  </a:cubicBezTo>
                  <a:lnTo>
                    <a:pt x="1635" y="1635"/>
                  </a:lnTo>
                  <a:cubicBezTo>
                    <a:pt x="1647" y="1622"/>
                    <a:pt x="1659" y="1616"/>
                    <a:pt x="1666" y="1616"/>
                  </a:cubicBezTo>
                  <a:cubicBezTo>
                    <a:pt x="1672" y="1616"/>
                    <a:pt x="1672" y="1622"/>
                    <a:pt x="1659" y="1635"/>
                  </a:cubicBezTo>
                  <a:cubicBezTo>
                    <a:pt x="1733" y="1561"/>
                    <a:pt x="1781" y="1464"/>
                    <a:pt x="1830" y="1366"/>
                  </a:cubicBezTo>
                  <a:cubicBezTo>
                    <a:pt x="1879" y="1244"/>
                    <a:pt x="1903" y="1074"/>
                    <a:pt x="1879" y="927"/>
                  </a:cubicBezTo>
                  <a:cubicBezTo>
                    <a:pt x="1855" y="781"/>
                    <a:pt x="1781" y="635"/>
                    <a:pt x="1684" y="513"/>
                  </a:cubicBezTo>
                  <a:cubicBezTo>
                    <a:pt x="1611" y="464"/>
                    <a:pt x="1537" y="415"/>
                    <a:pt x="1464" y="366"/>
                  </a:cubicBezTo>
                  <a:lnTo>
                    <a:pt x="1464" y="366"/>
                  </a:lnTo>
                  <a:cubicBezTo>
                    <a:pt x="1464" y="415"/>
                    <a:pt x="1513" y="439"/>
                    <a:pt x="1513" y="464"/>
                  </a:cubicBezTo>
                  <a:cubicBezTo>
                    <a:pt x="1489" y="439"/>
                    <a:pt x="1464" y="415"/>
                    <a:pt x="1440" y="415"/>
                  </a:cubicBezTo>
                  <a:cubicBezTo>
                    <a:pt x="1416" y="415"/>
                    <a:pt x="1367" y="342"/>
                    <a:pt x="1367" y="293"/>
                  </a:cubicBezTo>
                  <a:lnTo>
                    <a:pt x="1342" y="293"/>
                  </a:lnTo>
                  <a:lnTo>
                    <a:pt x="1342" y="269"/>
                  </a:lnTo>
                  <a:cubicBezTo>
                    <a:pt x="1294" y="244"/>
                    <a:pt x="1220" y="220"/>
                    <a:pt x="1172" y="171"/>
                  </a:cubicBezTo>
                  <a:cubicBezTo>
                    <a:pt x="1098" y="147"/>
                    <a:pt x="1050" y="147"/>
                    <a:pt x="1001" y="122"/>
                  </a:cubicBezTo>
                  <a:cubicBezTo>
                    <a:pt x="996" y="118"/>
                    <a:pt x="994" y="116"/>
                    <a:pt x="994" y="116"/>
                  </a:cubicBezTo>
                  <a:lnTo>
                    <a:pt x="994" y="116"/>
                  </a:lnTo>
                  <a:cubicBezTo>
                    <a:pt x="993" y="116"/>
                    <a:pt x="1020" y="147"/>
                    <a:pt x="1001" y="147"/>
                  </a:cubicBezTo>
                  <a:cubicBezTo>
                    <a:pt x="977" y="147"/>
                    <a:pt x="952" y="147"/>
                    <a:pt x="952" y="122"/>
                  </a:cubicBezTo>
                  <a:cubicBezTo>
                    <a:pt x="952" y="98"/>
                    <a:pt x="928" y="86"/>
                    <a:pt x="906" y="86"/>
                  </a:cubicBezTo>
                  <a:cubicBezTo>
                    <a:pt x="888" y="86"/>
                    <a:pt x="872" y="95"/>
                    <a:pt x="876" y="113"/>
                  </a:cubicBezTo>
                  <a:lnTo>
                    <a:pt x="876" y="113"/>
                  </a:lnTo>
                  <a:cubicBezTo>
                    <a:pt x="862" y="92"/>
                    <a:pt x="812" y="74"/>
                    <a:pt x="855" y="74"/>
                  </a:cubicBezTo>
                  <a:cubicBezTo>
                    <a:pt x="830" y="74"/>
                    <a:pt x="806" y="49"/>
                    <a:pt x="806" y="49"/>
                  </a:cubicBezTo>
                  <a:lnTo>
                    <a:pt x="806" y="49"/>
                  </a:lnTo>
                  <a:lnTo>
                    <a:pt x="830" y="74"/>
                  </a:lnTo>
                  <a:cubicBezTo>
                    <a:pt x="757" y="49"/>
                    <a:pt x="733" y="25"/>
                    <a:pt x="684" y="25"/>
                  </a:cubicBezTo>
                  <a:lnTo>
                    <a:pt x="708" y="49"/>
                  </a:lnTo>
                  <a:cubicBezTo>
                    <a:pt x="665" y="49"/>
                    <a:pt x="641" y="30"/>
                    <a:pt x="619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5"/>
            <p:cNvSpPr/>
            <p:nvPr/>
          </p:nvSpPr>
          <p:spPr>
            <a:xfrm>
              <a:off x="646025" y="3015400"/>
              <a:ext cx="40875" cy="49050"/>
            </a:xfrm>
            <a:custGeom>
              <a:avLst/>
              <a:gdLst/>
              <a:ahLst/>
              <a:cxnLst/>
              <a:rect l="l" t="t" r="r" b="b"/>
              <a:pathLst>
                <a:path w="1635" h="1962" extrusionOk="0">
                  <a:moveTo>
                    <a:pt x="659" y="1"/>
                  </a:moveTo>
                  <a:cubicBezTo>
                    <a:pt x="513" y="25"/>
                    <a:pt x="367" y="123"/>
                    <a:pt x="269" y="220"/>
                  </a:cubicBezTo>
                  <a:cubicBezTo>
                    <a:pt x="196" y="294"/>
                    <a:pt x="147" y="367"/>
                    <a:pt x="98" y="464"/>
                  </a:cubicBezTo>
                  <a:cubicBezTo>
                    <a:pt x="50" y="586"/>
                    <a:pt x="25" y="684"/>
                    <a:pt x="25" y="806"/>
                  </a:cubicBezTo>
                  <a:cubicBezTo>
                    <a:pt x="1" y="879"/>
                    <a:pt x="1" y="952"/>
                    <a:pt x="25" y="1001"/>
                  </a:cubicBezTo>
                  <a:cubicBezTo>
                    <a:pt x="25" y="1147"/>
                    <a:pt x="74" y="1294"/>
                    <a:pt x="147" y="1415"/>
                  </a:cubicBezTo>
                  <a:cubicBezTo>
                    <a:pt x="220" y="1562"/>
                    <a:pt x="318" y="1684"/>
                    <a:pt x="464" y="1781"/>
                  </a:cubicBezTo>
                  <a:cubicBezTo>
                    <a:pt x="562" y="1879"/>
                    <a:pt x="708" y="1952"/>
                    <a:pt x="830" y="1952"/>
                  </a:cubicBezTo>
                  <a:cubicBezTo>
                    <a:pt x="860" y="1958"/>
                    <a:pt x="891" y="1961"/>
                    <a:pt x="921" y="1961"/>
                  </a:cubicBezTo>
                  <a:cubicBezTo>
                    <a:pt x="1011" y="1961"/>
                    <a:pt x="1098" y="1934"/>
                    <a:pt x="1171" y="1879"/>
                  </a:cubicBezTo>
                  <a:cubicBezTo>
                    <a:pt x="1245" y="1879"/>
                    <a:pt x="1293" y="1830"/>
                    <a:pt x="1342" y="1781"/>
                  </a:cubicBezTo>
                  <a:cubicBezTo>
                    <a:pt x="1318" y="1781"/>
                    <a:pt x="1318" y="1781"/>
                    <a:pt x="1342" y="1757"/>
                  </a:cubicBezTo>
                  <a:cubicBezTo>
                    <a:pt x="1415" y="1684"/>
                    <a:pt x="1415" y="1684"/>
                    <a:pt x="1415" y="1684"/>
                  </a:cubicBezTo>
                  <a:cubicBezTo>
                    <a:pt x="1415" y="1659"/>
                    <a:pt x="1415" y="1684"/>
                    <a:pt x="1440" y="1586"/>
                  </a:cubicBezTo>
                  <a:cubicBezTo>
                    <a:pt x="1488" y="1464"/>
                    <a:pt x="1513" y="1415"/>
                    <a:pt x="1537" y="1294"/>
                  </a:cubicBezTo>
                  <a:cubicBezTo>
                    <a:pt x="1562" y="1220"/>
                    <a:pt x="1586" y="1172"/>
                    <a:pt x="1586" y="1098"/>
                  </a:cubicBezTo>
                  <a:cubicBezTo>
                    <a:pt x="1610" y="1050"/>
                    <a:pt x="1610" y="976"/>
                    <a:pt x="1635" y="903"/>
                  </a:cubicBezTo>
                  <a:cubicBezTo>
                    <a:pt x="1635" y="830"/>
                    <a:pt x="1635" y="781"/>
                    <a:pt x="1635" y="708"/>
                  </a:cubicBezTo>
                  <a:lnTo>
                    <a:pt x="1635" y="586"/>
                  </a:lnTo>
                  <a:lnTo>
                    <a:pt x="1610" y="489"/>
                  </a:lnTo>
                  <a:cubicBezTo>
                    <a:pt x="1586" y="416"/>
                    <a:pt x="1562" y="318"/>
                    <a:pt x="1513" y="245"/>
                  </a:cubicBezTo>
                  <a:cubicBezTo>
                    <a:pt x="1440" y="147"/>
                    <a:pt x="1318" y="98"/>
                    <a:pt x="1196" y="74"/>
                  </a:cubicBezTo>
                  <a:lnTo>
                    <a:pt x="1025" y="74"/>
                  </a:lnTo>
                  <a:cubicBezTo>
                    <a:pt x="903" y="25"/>
                    <a:pt x="781" y="1"/>
                    <a:pt x="6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5"/>
            <p:cNvSpPr/>
            <p:nvPr/>
          </p:nvSpPr>
          <p:spPr>
            <a:xfrm>
              <a:off x="734450" y="3011150"/>
              <a:ext cx="40250" cy="58550"/>
            </a:xfrm>
            <a:custGeom>
              <a:avLst/>
              <a:gdLst/>
              <a:ahLst/>
              <a:cxnLst/>
              <a:rect l="l" t="t" r="r" b="b"/>
              <a:pathLst>
                <a:path w="1610" h="2342" extrusionOk="0">
                  <a:moveTo>
                    <a:pt x="708" y="0"/>
                  </a:moveTo>
                  <a:lnTo>
                    <a:pt x="98" y="171"/>
                  </a:lnTo>
                  <a:cubicBezTo>
                    <a:pt x="49" y="342"/>
                    <a:pt x="0" y="512"/>
                    <a:pt x="25" y="707"/>
                  </a:cubicBezTo>
                  <a:cubicBezTo>
                    <a:pt x="25" y="829"/>
                    <a:pt x="25" y="976"/>
                    <a:pt x="73" y="1098"/>
                  </a:cubicBezTo>
                  <a:cubicBezTo>
                    <a:pt x="122" y="1293"/>
                    <a:pt x="195" y="1488"/>
                    <a:pt x="293" y="1659"/>
                  </a:cubicBezTo>
                  <a:cubicBezTo>
                    <a:pt x="390" y="1854"/>
                    <a:pt x="537" y="2000"/>
                    <a:pt x="732" y="2122"/>
                  </a:cubicBezTo>
                  <a:cubicBezTo>
                    <a:pt x="756" y="2171"/>
                    <a:pt x="805" y="2220"/>
                    <a:pt x="854" y="2244"/>
                  </a:cubicBezTo>
                  <a:cubicBezTo>
                    <a:pt x="842" y="2232"/>
                    <a:pt x="842" y="2226"/>
                    <a:pt x="845" y="2226"/>
                  </a:cubicBezTo>
                  <a:cubicBezTo>
                    <a:pt x="848" y="2226"/>
                    <a:pt x="854" y="2232"/>
                    <a:pt x="854" y="2244"/>
                  </a:cubicBezTo>
                  <a:cubicBezTo>
                    <a:pt x="911" y="2272"/>
                    <a:pt x="923" y="2279"/>
                    <a:pt x="928" y="2279"/>
                  </a:cubicBezTo>
                  <a:cubicBezTo>
                    <a:pt x="931" y="2279"/>
                    <a:pt x="929" y="2275"/>
                    <a:pt x="940" y="2275"/>
                  </a:cubicBezTo>
                  <a:cubicBezTo>
                    <a:pt x="951" y="2275"/>
                    <a:pt x="974" y="2278"/>
                    <a:pt x="1025" y="2293"/>
                  </a:cubicBezTo>
                  <a:lnTo>
                    <a:pt x="1147" y="2342"/>
                  </a:lnTo>
                  <a:lnTo>
                    <a:pt x="1537" y="2122"/>
                  </a:lnTo>
                  <a:cubicBezTo>
                    <a:pt x="1586" y="1951"/>
                    <a:pt x="1610" y="1756"/>
                    <a:pt x="1610" y="1585"/>
                  </a:cubicBezTo>
                  <a:cubicBezTo>
                    <a:pt x="1586" y="1439"/>
                    <a:pt x="1537" y="1293"/>
                    <a:pt x="1512" y="1171"/>
                  </a:cubicBezTo>
                  <a:cubicBezTo>
                    <a:pt x="1464" y="1073"/>
                    <a:pt x="1415" y="1000"/>
                    <a:pt x="1366" y="927"/>
                  </a:cubicBezTo>
                  <a:cubicBezTo>
                    <a:pt x="1342" y="903"/>
                    <a:pt x="1293" y="854"/>
                    <a:pt x="1220" y="781"/>
                  </a:cubicBezTo>
                  <a:cubicBezTo>
                    <a:pt x="1220" y="781"/>
                    <a:pt x="1220" y="756"/>
                    <a:pt x="1220" y="756"/>
                  </a:cubicBezTo>
                  <a:cubicBezTo>
                    <a:pt x="1220" y="659"/>
                    <a:pt x="1171" y="610"/>
                    <a:pt x="1147" y="537"/>
                  </a:cubicBezTo>
                  <a:cubicBezTo>
                    <a:pt x="1122" y="464"/>
                    <a:pt x="1098" y="415"/>
                    <a:pt x="1073" y="390"/>
                  </a:cubicBezTo>
                  <a:cubicBezTo>
                    <a:pt x="1049" y="342"/>
                    <a:pt x="1000" y="293"/>
                    <a:pt x="976" y="220"/>
                  </a:cubicBezTo>
                  <a:cubicBezTo>
                    <a:pt x="976" y="220"/>
                    <a:pt x="951" y="195"/>
                    <a:pt x="951" y="195"/>
                  </a:cubicBezTo>
                  <a:cubicBezTo>
                    <a:pt x="878" y="122"/>
                    <a:pt x="805" y="49"/>
                    <a:pt x="7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6" name="Google Shape;826;p25"/>
          <p:cNvSpPr/>
          <p:nvPr/>
        </p:nvSpPr>
        <p:spPr>
          <a:xfrm>
            <a:off x="8165200" y="1062850"/>
            <a:ext cx="395125" cy="270550"/>
          </a:xfrm>
          <a:custGeom>
            <a:avLst/>
            <a:gdLst/>
            <a:ahLst/>
            <a:cxnLst/>
            <a:rect l="l" t="t" r="r" b="b"/>
            <a:pathLst>
              <a:path w="15805" h="10822" extrusionOk="0">
                <a:moveTo>
                  <a:pt x="7854" y="2001"/>
                </a:moveTo>
                <a:cubicBezTo>
                  <a:pt x="7869" y="2001"/>
                  <a:pt x="7884" y="2001"/>
                  <a:pt x="7900" y="2002"/>
                </a:cubicBezTo>
                <a:lnTo>
                  <a:pt x="7900" y="2002"/>
                </a:lnTo>
                <a:cubicBezTo>
                  <a:pt x="7889" y="2001"/>
                  <a:pt x="7873" y="2001"/>
                  <a:pt x="7854" y="2001"/>
                </a:cubicBezTo>
                <a:close/>
                <a:moveTo>
                  <a:pt x="13171" y="2903"/>
                </a:moveTo>
                <a:lnTo>
                  <a:pt x="13171" y="2952"/>
                </a:lnTo>
                <a:lnTo>
                  <a:pt x="13171" y="3025"/>
                </a:lnTo>
                <a:lnTo>
                  <a:pt x="13154" y="3074"/>
                </a:lnTo>
                <a:lnTo>
                  <a:pt x="13154" y="3074"/>
                </a:lnTo>
                <a:cubicBezTo>
                  <a:pt x="13164" y="3017"/>
                  <a:pt x="13171" y="2954"/>
                  <a:pt x="13171" y="2903"/>
                </a:cubicBezTo>
                <a:close/>
                <a:moveTo>
                  <a:pt x="8153" y="5196"/>
                </a:moveTo>
                <a:lnTo>
                  <a:pt x="8153" y="5196"/>
                </a:lnTo>
                <a:cubicBezTo>
                  <a:pt x="8149" y="5204"/>
                  <a:pt x="8146" y="5212"/>
                  <a:pt x="8146" y="5220"/>
                </a:cubicBezTo>
                <a:lnTo>
                  <a:pt x="8146" y="5220"/>
                </a:lnTo>
                <a:cubicBezTo>
                  <a:pt x="8146" y="5198"/>
                  <a:pt x="8166" y="5196"/>
                  <a:pt x="8153" y="5196"/>
                </a:cubicBezTo>
                <a:close/>
                <a:moveTo>
                  <a:pt x="8121" y="5341"/>
                </a:moveTo>
                <a:cubicBezTo>
                  <a:pt x="8121" y="5342"/>
                  <a:pt x="8121" y="5343"/>
                  <a:pt x="8121" y="5344"/>
                </a:cubicBezTo>
                <a:lnTo>
                  <a:pt x="8121" y="5344"/>
                </a:lnTo>
                <a:lnTo>
                  <a:pt x="8122" y="5342"/>
                </a:lnTo>
                <a:cubicBezTo>
                  <a:pt x="8122" y="5342"/>
                  <a:pt x="8121" y="5341"/>
                  <a:pt x="8121" y="5341"/>
                </a:cubicBezTo>
                <a:close/>
                <a:moveTo>
                  <a:pt x="8121" y="5344"/>
                </a:moveTo>
                <a:lnTo>
                  <a:pt x="8118" y="5352"/>
                </a:lnTo>
                <a:lnTo>
                  <a:pt x="8122" y="5366"/>
                </a:lnTo>
                <a:cubicBezTo>
                  <a:pt x="8122" y="5359"/>
                  <a:pt x="8122" y="5351"/>
                  <a:pt x="8121" y="5344"/>
                </a:cubicBezTo>
                <a:close/>
                <a:moveTo>
                  <a:pt x="15778" y="6025"/>
                </a:moveTo>
                <a:cubicBezTo>
                  <a:pt x="15779" y="6032"/>
                  <a:pt x="15779" y="6039"/>
                  <a:pt x="15780" y="6047"/>
                </a:cubicBezTo>
                <a:lnTo>
                  <a:pt x="15780" y="6047"/>
                </a:lnTo>
                <a:cubicBezTo>
                  <a:pt x="15780" y="6039"/>
                  <a:pt x="15780" y="6032"/>
                  <a:pt x="15780" y="6025"/>
                </a:cubicBezTo>
                <a:cubicBezTo>
                  <a:pt x="15779" y="6025"/>
                  <a:pt x="15779" y="6025"/>
                  <a:pt x="15778" y="6025"/>
                </a:cubicBezTo>
                <a:close/>
                <a:moveTo>
                  <a:pt x="11988" y="6067"/>
                </a:moveTo>
                <a:cubicBezTo>
                  <a:pt x="11983" y="6078"/>
                  <a:pt x="11979" y="6088"/>
                  <a:pt x="11975" y="6098"/>
                </a:cubicBezTo>
                <a:cubicBezTo>
                  <a:pt x="11982" y="6092"/>
                  <a:pt x="11985" y="6081"/>
                  <a:pt x="11988" y="6067"/>
                </a:cubicBezTo>
                <a:close/>
                <a:moveTo>
                  <a:pt x="15780" y="6047"/>
                </a:moveTo>
                <a:cubicBezTo>
                  <a:pt x="15780" y="6137"/>
                  <a:pt x="15780" y="6229"/>
                  <a:pt x="15780" y="6342"/>
                </a:cubicBezTo>
                <a:cubicBezTo>
                  <a:pt x="15796" y="6249"/>
                  <a:pt x="15792" y="6147"/>
                  <a:pt x="15780" y="6047"/>
                </a:cubicBezTo>
                <a:close/>
                <a:moveTo>
                  <a:pt x="1965" y="9973"/>
                </a:moveTo>
                <a:cubicBezTo>
                  <a:pt x="1968" y="9973"/>
                  <a:pt x="1972" y="9974"/>
                  <a:pt x="1976" y="9976"/>
                </a:cubicBezTo>
                <a:cubicBezTo>
                  <a:pt x="2021" y="9998"/>
                  <a:pt x="1962" y="10063"/>
                  <a:pt x="1933" y="10130"/>
                </a:cubicBezTo>
                <a:lnTo>
                  <a:pt x="1933" y="10130"/>
                </a:lnTo>
                <a:cubicBezTo>
                  <a:pt x="1952" y="10027"/>
                  <a:pt x="1944" y="9973"/>
                  <a:pt x="1965" y="9973"/>
                </a:cubicBezTo>
                <a:close/>
                <a:moveTo>
                  <a:pt x="1925" y="10167"/>
                </a:moveTo>
                <a:cubicBezTo>
                  <a:pt x="1923" y="10190"/>
                  <a:pt x="1915" y="10213"/>
                  <a:pt x="1906" y="10239"/>
                </a:cubicBezTo>
                <a:lnTo>
                  <a:pt x="1906" y="10239"/>
                </a:lnTo>
                <a:cubicBezTo>
                  <a:pt x="1914" y="10214"/>
                  <a:pt x="1920" y="10190"/>
                  <a:pt x="1925" y="10167"/>
                </a:cubicBezTo>
                <a:close/>
                <a:moveTo>
                  <a:pt x="12610" y="1"/>
                </a:moveTo>
                <a:cubicBezTo>
                  <a:pt x="12414" y="171"/>
                  <a:pt x="12244" y="366"/>
                  <a:pt x="12097" y="562"/>
                </a:cubicBezTo>
                <a:lnTo>
                  <a:pt x="11951" y="732"/>
                </a:lnTo>
                <a:lnTo>
                  <a:pt x="11902" y="830"/>
                </a:lnTo>
                <a:cubicBezTo>
                  <a:pt x="11878" y="854"/>
                  <a:pt x="11853" y="879"/>
                  <a:pt x="11829" y="927"/>
                </a:cubicBezTo>
                <a:lnTo>
                  <a:pt x="11585" y="1342"/>
                </a:lnTo>
                <a:cubicBezTo>
                  <a:pt x="11488" y="1488"/>
                  <a:pt x="11414" y="1659"/>
                  <a:pt x="11366" y="1830"/>
                </a:cubicBezTo>
                <a:cubicBezTo>
                  <a:pt x="11293" y="1976"/>
                  <a:pt x="11195" y="2123"/>
                  <a:pt x="11146" y="2318"/>
                </a:cubicBezTo>
                <a:cubicBezTo>
                  <a:pt x="11097" y="2488"/>
                  <a:pt x="11024" y="2659"/>
                  <a:pt x="10975" y="2830"/>
                </a:cubicBezTo>
                <a:lnTo>
                  <a:pt x="10927" y="2952"/>
                </a:lnTo>
                <a:cubicBezTo>
                  <a:pt x="10927" y="3001"/>
                  <a:pt x="10902" y="3049"/>
                  <a:pt x="10878" y="3074"/>
                </a:cubicBezTo>
                <a:cubicBezTo>
                  <a:pt x="10878" y="3074"/>
                  <a:pt x="10853" y="3171"/>
                  <a:pt x="10853" y="3220"/>
                </a:cubicBezTo>
                <a:cubicBezTo>
                  <a:pt x="10732" y="3586"/>
                  <a:pt x="10658" y="3927"/>
                  <a:pt x="10561" y="4220"/>
                </a:cubicBezTo>
                <a:cubicBezTo>
                  <a:pt x="10536" y="4342"/>
                  <a:pt x="10512" y="4464"/>
                  <a:pt x="10488" y="4586"/>
                </a:cubicBezTo>
                <a:lnTo>
                  <a:pt x="10488" y="4610"/>
                </a:lnTo>
                <a:cubicBezTo>
                  <a:pt x="10463" y="4659"/>
                  <a:pt x="10463" y="4708"/>
                  <a:pt x="10439" y="4757"/>
                </a:cubicBezTo>
                <a:cubicBezTo>
                  <a:pt x="10414" y="4805"/>
                  <a:pt x="10414" y="4854"/>
                  <a:pt x="10390" y="4903"/>
                </a:cubicBezTo>
                <a:cubicBezTo>
                  <a:pt x="10366" y="4854"/>
                  <a:pt x="10341" y="4830"/>
                  <a:pt x="10317" y="4805"/>
                </a:cubicBezTo>
                <a:cubicBezTo>
                  <a:pt x="10293" y="4757"/>
                  <a:pt x="10268" y="4732"/>
                  <a:pt x="10244" y="4708"/>
                </a:cubicBezTo>
                <a:lnTo>
                  <a:pt x="10219" y="4635"/>
                </a:lnTo>
                <a:lnTo>
                  <a:pt x="10171" y="4561"/>
                </a:lnTo>
                <a:cubicBezTo>
                  <a:pt x="10122" y="4464"/>
                  <a:pt x="10097" y="4391"/>
                  <a:pt x="10049" y="4293"/>
                </a:cubicBezTo>
                <a:cubicBezTo>
                  <a:pt x="9927" y="4074"/>
                  <a:pt x="9829" y="3830"/>
                  <a:pt x="9707" y="3610"/>
                </a:cubicBezTo>
                <a:cubicBezTo>
                  <a:pt x="9658" y="3513"/>
                  <a:pt x="9610" y="3415"/>
                  <a:pt x="9536" y="3318"/>
                </a:cubicBezTo>
                <a:lnTo>
                  <a:pt x="9366" y="3025"/>
                </a:lnTo>
                <a:cubicBezTo>
                  <a:pt x="9268" y="2854"/>
                  <a:pt x="9146" y="2683"/>
                  <a:pt x="9049" y="2513"/>
                </a:cubicBezTo>
                <a:cubicBezTo>
                  <a:pt x="8951" y="2342"/>
                  <a:pt x="8829" y="2220"/>
                  <a:pt x="8732" y="2074"/>
                </a:cubicBezTo>
                <a:lnTo>
                  <a:pt x="8585" y="2074"/>
                </a:lnTo>
                <a:cubicBezTo>
                  <a:pt x="8512" y="2074"/>
                  <a:pt x="8439" y="2049"/>
                  <a:pt x="8366" y="2049"/>
                </a:cubicBezTo>
                <a:cubicBezTo>
                  <a:pt x="8317" y="2025"/>
                  <a:pt x="8244" y="2025"/>
                  <a:pt x="8195" y="2025"/>
                </a:cubicBezTo>
                <a:cubicBezTo>
                  <a:pt x="8092" y="2025"/>
                  <a:pt x="7989" y="2008"/>
                  <a:pt x="7900" y="2002"/>
                </a:cubicBezTo>
                <a:lnTo>
                  <a:pt x="7900" y="2002"/>
                </a:lnTo>
                <a:cubicBezTo>
                  <a:pt x="7918" y="2004"/>
                  <a:pt x="7927" y="2010"/>
                  <a:pt x="7927" y="2025"/>
                </a:cubicBezTo>
                <a:lnTo>
                  <a:pt x="7829" y="2025"/>
                </a:lnTo>
                <a:cubicBezTo>
                  <a:pt x="7561" y="2123"/>
                  <a:pt x="7536" y="2147"/>
                  <a:pt x="7536" y="2147"/>
                </a:cubicBezTo>
                <a:cubicBezTo>
                  <a:pt x="7536" y="2171"/>
                  <a:pt x="7536" y="2147"/>
                  <a:pt x="7488" y="2196"/>
                </a:cubicBezTo>
                <a:lnTo>
                  <a:pt x="7390" y="2244"/>
                </a:lnTo>
                <a:cubicBezTo>
                  <a:pt x="7341" y="2269"/>
                  <a:pt x="7268" y="2293"/>
                  <a:pt x="7195" y="2318"/>
                </a:cubicBezTo>
                <a:lnTo>
                  <a:pt x="7000" y="2415"/>
                </a:lnTo>
                <a:cubicBezTo>
                  <a:pt x="6927" y="2610"/>
                  <a:pt x="6829" y="2830"/>
                  <a:pt x="6732" y="3098"/>
                </a:cubicBezTo>
                <a:cubicBezTo>
                  <a:pt x="6683" y="3244"/>
                  <a:pt x="6634" y="3391"/>
                  <a:pt x="6585" y="3537"/>
                </a:cubicBezTo>
                <a:lnTo>
                  <a:pt x="6415" y="4025"/>
                </a:lnTo>
                <a:cubicBezTo>
                  <a:pt x="6366" y="4171"/>
                  <a:pt x="6317" y="4366"/>
                  <a:pt x="6244" y="4537"/>
                </a:cubicBezTo>
                <a:lnTo>
                  <a:pt x="6219" y="4659"/>
                </a:lnTo>
                <a:lnTo>
                  <a:pt x="6171" y="4781"/>
                </a:lnTo>
                <a:lnTo>
                  <a:pt x="6122" y="4927"/>
                </a:lnTo>
                <a:lnTo>
                  <a:pt x="5927" y="5610"/>
                </a:lnTo>
                <a:lnTo>
                  <a:pt x="5732" y="6244"/>
                </a:lnTo>
                <a:cubicBezTo>
                  <a:pt x="5707" y="6366"/>
                  <a:pt x="5658" y="6464"/>
                  <a:pt x="5634" y="6561"/>
                </a:cubicBezTo>
                <a:cubicBezTo>
                  <a:pt x="5585" y="6659"/>
                  <a:pt x="5561" y="6732"/>
                  <a:pt x="5537" y="6830"/>
                </a:cubicBezTo>
                <a:cubicBezTo>
                  <a:pt x="5512" y="6903"/>
                  <a:pt x="5463" y="6976"/>
                  <a:pt x="5439" y="7049"/>
                </a:cubicBezTo>
                <a:cubicBezTo>
                  <a:pt x="5415" y="7074"/>
                  <a:pt x="5390" y="7098"/>
                  <a:pt x="5390" y="7122"/>
                </a:cubicBezTo>
                <a:cubicBezTo>
                  <a:pt x="5390" y="7147"/>
                  <a:pt x="5366" y="7196"/>
                  <a:pt x="5341" y="7244"/>
                </a:cubicBezTo>
                <a:cubicBezTo>
                  <a:pt x="5317" y="7220"/>
                  <a:pt x="5268" y="7147"/>
                  <a:pt x="5219" y="7122"/>
                </a:cubicBezTo>
                <a:cubicBezTo>
                  <a:pt x="5219" y="7098"/>
                  <a:pt x="5195" y="7098"/>
                  <a:pt x="5195" y="7098"/>
                </a:cubicBezTo>
                <a:cubicBezTo>
                  <a:pt x="5146" y="7074"/>
                  <a:pt x="5122" y="7025"/>
                  <a:pt x="5098" y="7000"/>
                </a:cubicBezTo>
                <a:cubicBezTo>
                  <a:pt x="5000" y="6854"/>
                  <a:pt x="4878" y="6683"/>
                  <a:pt x="4756" y="6488"/>
                </a:cubicBezTo>
                <a:cubicBezTo>
                  <a:pt x="4659" y="6342"/>
                  <a:pt x="4537" y="6220"/>
                  <a:pt x="4439" y="6074"/>
                </a:cubicBezTo>
                <a:lnTo>
                  <a:pt x="4195" y="5708"/>
                </a:lnTo>
                <a:cubicBezTo>
                  <a:pt x="4098" y="5586"/>
                  <a:pt x="4000" y="5488"/>
                  <a:pt x="3902" y="5366"/>
                </a:cubicBezTo>
                <a:lnTo>
                  <a:pt x="3390" y="4757"/>
                </a:lnTo>
                <a:cubicBezTo>
                  <a:pt x="3220" y="4561"/>
                  <a:pt x="3049" y="4415"/>
                  <a:pt x="2927" y="4269"/>
                </a:cubicBezTo>
                <a:lnTo>
                  <a:pt x="2488" y="4293"/>
                </a:lnTo>
                <a:lnTo>
                  <a:pt x="2024" y="4293"/>
                </a:lnTo>
                <a:lnTo>
                  <a:pt x="1902" y="4342"/>
                </a:lnTo>
                <a:cubicBezTo>
                  <a:pt x="1951" y="4366"/>
                  <a:pt x="1683" y="4586"/>
                  <a:pt x="1561" y="4635"/>
                </a:cubicBezTo>
                <a:lnTo>
                  <a:pt x="1293" y="4805"/>
                </a:lnTo>
                <a:cubicBezTo>
                  <a:pt x="1244" y="5025"/>
                  <a:pt x="1195" y="5269"/>
                  <a:pt x="1146" y="5513"/>
                </a:cubicBezTo>
                <a:cubicBezTo>
                  <a:pt x="1073" y="5781"/>
                  <a:pt x="1049" y="6025"/>
                  <a:pt x="1000" y="6269"/>
                </a:cubicBezTo>
                <a:lnTo>
                  <a:pt x="951" y="6220"/>
                </a:lnTo>
                <a:cubicBezTo>
                  <a:pt x="829" y="6903"/>
                  <a:pt x="756" y="7391"/>
                  <a:pt x="707" y="7659"/>
                </a:cubicBezTo>
                <a:cubicBezTo>
                  <a:pt x="585" y="8196"/>
                  <a:pt x="366" y="9000"/>
                  <a:pt x="244" y="9708"/>
                </a:cubicBezTo>
                <a:lnTo>
                  <a:pt x="220" y="9781"/>
                </a:lnTo>
                <a:cubicBezTo>
                  <a:pt x="195" y="9805"/>
                  <a:pt x="146" y="9854"/>
                  <a:pt x="122" y="9903"/>
                </a:cubicBezTo>
                <a:lnTo>
                  <a:pt x="0" y="10098"/>
                </a:lnTo>
                <a:lnTo>
                  <a:pt x="0" y="10171"/>
                </a:lnTo>
                <a:cubicBezTo>
                  <a:pt x="220" y="10366"/>
                  <a:pt x="439" y="10513"/>
                  <a:pt x="683" y="10659"/>
                </a:cubicBezTo>
                <a:cubicBezTo>
                  <a:pt x="856" y="10751"/>
                  <a:pt x="1050" y="10821"/>
                  <a:pt x="1235" y="10821"/>
                </a:cubicBezTo>
                <a:cubicBezTo>
                  <a:pt x="1443" y="10821"/>
                  <a:pt x="1639" y="10733"/>
                  <a:pt x="1781" y="10488"/>
                </a:cubicBezTo>
                <a:lnTo>
                  <a:pt x="1829" y="10513"/>
                </a:lnTo>
                <a:lnTo>
                  <a:pt x="1878" y="10317"/>
                </a:lnTo>
                <a:cubicBezTo>
                  <a:pt x="1915" y="10225"/>
                  <a:pt x="1934" y="10192"/>
                  <a:pt x="1944" y="10192"/>
                </a:cubicBezTo>
                <a:cubicBezTo>
                  <a:pt x="1961" y="10192"/>
                  <a:pt x="1951" y="10281"/>
                  <a:pt x="1951" y="10342"/>
                </a:cubicBezTo>
                <a:cubicBezTo>
                  <a:pt x="1976" y="10244"/>
                  <a:pt x="2000" y="10147"/>
                  <a:pt x="2024" y="10074"/>
                </a:cubicBezTo>
                <a:cubicBezTo>
                  <a:pt x="2031" y="10055"/>
                  <a:pt x="2032" y="10047"/>
                  <a:pt x="2031" y="10047"/>
                </a:cubicBezTo>
                <a:lnTo>
                  <a:pt x="2031" y="10047"/>
                </a:lnTo>
                <a:cubicBezTo>
                  <a:pt x="2027" y="10047"/>
                  <a:pt x="2000" y="10110"/>
                  <a:pt x="2000" y="10147"/>
                </a:cubicBezTo>
                <a:cubicBezTo>
                  <a:pt x="2000" y="9976"/>
                  <a:pt x="2024" y="9830"/>
                  <a:pt x="2073" y="9659"/>
                </a:cubicBezTo>
                <a:cubicBezTo>
                  <a:pt x="2122" y="9415"/>
                  <a:pt x="2146" y="9659"/>
                  <a:pt x="2195" y="9391"/>
                </a:cubicBezTo>
                <a:cubicBezTo>
                  <a:pt x="2341" y="8805"/>
                  <a:pt x="2463" y="8220"/>
                  <a:pt x="2561" y="7683"/>
                </a:cubicBezTo>
                <a:lnTo>
                  <a:pt x="2659" y="7269"/>
                </a:lnTo>
                <a:lnTo>
                  <a:pt x="2659" y="7244"/>
                </a:lnTo>
                <a:lnTo>
                  <a:pt x="2683" y="7196"/>
                </a:lnTo>
                <a:lnTo>
                  <a:pt x="2707" y="7196"/>
                </a:lnTo>
                <a:cubicBezTo>
                  <a:pt x="2707" y="7244"/>
                  <a:pt x="2707" y="7269"/>
                  <a:pt x="2707" y="7293"/>
                </a:cubicBezTo>
                <a:cubicBezTo>
                  <a:pt x="2707" y="7281"/>
                  <a:pt x="2707" y="7275"/>
                  <a:pt x="2710" y="7275"/>
                </a:cubicBezTo>
                <a:cubicBezTo>
                  <a:pt x="2713" y="7275"/>
                  <a:pt x="2720" y="7281"/>
                  <a:pt x="2732" y="7293"/>
                </a:cubicBezTo>
                <a:cubicBezTo>
                  <a:pt x="2902" y="7513"/>
                  <a:pt x="3073" y="7757"/>
                  <a:pt x="3195" y="7927"/>
                </a:cubicBezTo>
                <a:lnTo>
                  <a:pt x="3293" y="8074"/>
                </a:lnTo>
                <a:lnTo>
                  <a:pt x="3341" y="8122"/>
                </a:lnTo>
                <a:lnTo>
                  <a:pt x="3366" y="8171"/>
                </a:lnTo>
                <a:lnTo>
                  <a:pt x="3537" y="8293"/>
                </a:lnTo>
                <a:lnTo>
                  <a:pt x="3634" y="8293"/>
                </a:lnTo>
                <a:cubicBezTo>
                  <a:pt x="4122" y="8952"/>
                  <a:pt x="3732" y="8561"/>
                  <a:pt x="4219" y="9171"/>
                </a:cubicBezTo>
                <a:cubicBezTo>
                  <a:pt x="4415" y="9317"/>
                  <a:pt x="4610" y="9513"/>
                  <a:pt x="4756" y="9708"/>
                </a:cubicBezTo>
                <a:lnTo>
                  <a:pt x="5049" y="9708"/>
                </a:lnTo>
                <a:cubicBezTo>
                  <a:pt x="5098" y="9708"/>
                  <a:pt x="5146" y="9708"/>
                  <a:pt x="5195" y="9683"/>
                </a:cubicBezTo>
                <a:cubicBezTo>
                  <a:pt x="5195" y="9683"/>
                  <a:pt x="5366" y="9683"/>
                  <a:pt x="5366" y="9708"/>
                </a:cubicBezTo>
                <a:cubicBezTo>
                  <a:pt x="5415" y="9659"/>
                  <a:pt x="5537" y="9683"/>
                  <a:pt x="5658" y="9659"/>
                </a:cubicBezTo>
                <a:lnTo>
                  <a:pt x="5878" y="9610"/>
                </a:lnTo>
                <a:cubicBezTo>
                  <a:pt x="5976" y="9610"/>
                  <a:pt x="6024" y="9610"/>
                  <a:pt x="5902" y="9635"/>
                </a:cubicBezTo>
                <a:lnTo>
                  <a:pt x="6561" y="9537"/>
                </a:lnTo>
                <a:cubicBezTo>
                  <a:pt x="6683" y="9269"/>
                  <a:pt x="6829" y="8976"/>
                  <a:pt x="6976" y="8635"/>
                </a:cubicBezTo>
                <a:cubicBezTo>
                  <a:pt x="7049" y="8488"/>
                  <a:pt x="7122" y="8317"/>
                  <a:pt x="7219" y="8147"/>
                </a:cubicBezTo>
                <a:cubicBezTo>
                  <a:pt x="7293" y="7952"/>
                  <a:pt x="7341" y="7757"/>
                  <a:pt x="7415" y="7561"/>
                </a:cubicBezTo>
                <a:lnTo>
                  <a:pt x="7536" y="7220"/>
                </a:lnTo>
                <a:cubicBezTo>
                  <a:pt x="7585" y="7098"/>
                  <a:pt x="7610" y="7000"/>
                  <a:pt x="7658" y="6878"/>
                </a:cubicBezTo>
                <a:cubicBezTo>
                  <a:pt x="7707" y="6659"/>
                  <a:pt x="7780" y="6439"/>
                  <a:pt x="7854" y="6220"/>
                </a:cubicBezTo>
                <a:cubicBezTo>
                  <a:pt x="7927" y="6000"/>
                  <a:pt x="7976" y="5805"/>
                  <a:pt x="8024" y="5610"/>
                </a:cubicBezTo>
                <a:lnTo>
                  <a:pt x="8118" y="5352"/>
                </a:lnTo>
                <a:lnTo>
                  <a:pt x="8114" y="5334"/>
                </a:lnTo>
                <a:lnTo>
                  <a:pt x="8114" y="5334"/>
                </a:lnTo>
                <a:cubicBezTo>
                  <a:pt x="8116" y="5336"/>
                  <a:pt x="8118" y="5338"/>
                  <a:pt x="8121" y="5341"/>
                </a:cubicBezTo>
                <a:lnTo>
                  <a:pt x="8121" y="5341"/>
                </a:lnTo>
                <a:cubicBezTo>
                  <a:pt x="8119" y="5328"/>
                  <a:pt x="8115" y="5316"/>
                  <a:pt x="8106" y="5303"/>
                </a:cubicBezTo>
                <a:lnTo>
                  <a:pt x="8106" y="5303"/>
                </a:lnTo>
                <a:lnTo>
                  <a:pt x="8114" y="5334"/>
                </a:lnTo>
                <a:lnTo>
                  <a:pt x="8114" y="5334"/>
                </a:lnTo>
                <a:cubicBezTo>
                  <a:pt x="8097" y="5318"/>
                  <a:pt x="8097" y="5318"/>
                  <a:pt x="8094" y="5318"/>
                </a:cubicBezTo>
                <a:cubicBezTo>
                  <a:pt x="8091" y="5318"/>
                  <a:pt x="8085" y="5318"/>
                  <a:pt x="8049" y="5293"/>
                </a:cubicBezTo>
                <a:cubicBezTo>
                  <a:pt x="8012" y="5257"/>
                  <a:pt x="8012" y="5257"/>
                  <a:pt x="8021" y="5257"/>
                </a:cubicBezTo>
                <a:cubicBezTo>
                  <a:pt x="8030" y="5257"/>
                  <a:pt x="8049" y="5257"/>
                  <a:pt x="8049" y="5220"/>
                </a:cubicBezTo>
                <a:cubicBezTo>
                  <a:pt x="8097" y="5293"/>
                  <a:pt x="8097" y="5269"/>
                  <a:pt x="8097" y="5293"/>
                </a:cubicBezTo>
                <a:cubicBezTo>
                  <a:pt x="8101" y="5296"/>
                  <a:pt x="8104" y="5300"/>
                  <a:pt x="8106" y="5303"/>
                </a:cubicBezTo>
                <a:lnTo>
                  <a:pt x="8106" y="5303"/>
                </a:lnTo>
                <a:lnTo>
                  <a:pt x="8097" y="5269"/>
                </a:lnTo>
                <a:lnTo>
                  <a:pt x="8122" y="5318"/>
                </a:lnTo>
                <a:lnTo>
                  <a:pt x="8122" y="5293"/>
                </a:lnTo>
                <a:cubicBezTo>
                  <a:pt x="8122" y="5296"/>
                  <a:pt x="8122" y="5297"/>
                  <a:pt x="8123" y="5297"/>
                </a:cubicBezTo>
                <a:cubicBezTo>
                  <a:pt x="8127" y="5297"/>
                  <a:pt x="8146" y="5217"/>
                  <a:pt x="8146" y="5196"/>
                </a:cubicBezTo>
                <a:cubicBezTo>
                  <a:pt x="8149" y="5196"/>
                  <a:pt x="8151" y="5196"/>
                  <a:pt x="8153" y="5196"/>
                </a:cubicBezTo>
                <a:lnTo>
                  <a:pt x="8153" y="5196"/>
                </a:lnTo>
                <a:cubicBezTo>
                  <a:pt x="8157" y="5186"/>
                  <a:pt x="8162" y="5177"/>
                  <a:pt x="8166" y="5168"/>
                </a:cubicBezTo>
                <a:lnTo>
                  <a:pt x="8166" y="5168"/>
                </a:lnTo>
                <a:cubicBezTo>
                  <a:pt x="8165" y="5179"/>
                  <a:pt x="8169" y="5182"/>
                  <a:pt x="8173" y="5182"/>
                </a:cubicBezTo>
                <a:cubicBezTo>
                  <a:pt x="8179" y="5182"/>
                  <a:pt x="8186" y="5177"/>
                  <a:pt x="8188" y="5177"/>
                </a:cubicBezTo>
                <a:cubicBezTo>
                  <a:pt x="8189" y="5177"/>
                  <a:pt x="8185" y="5181"/>
                  <a:pt x="8171" y="5196"/>
                </a:cubicBezTo>
                <a:cubicBezTo>
                  <a:pt x="8171" y="5196"/>
                  <a:pt x="8181" y="5228"/>
                  <a:pt x="8203" y="5228"/>
                </a:cubicBezTo>
                <a:cubicBezTo>
                  <a:pt x="8214" y="5228"/>
                  <a:pt x="8228" y="5220"/>
                  <a:pt x="8244" y="5196"/>
                </a:cubicBezTo>
                <a:lnTo>
                  <a:pt x="8244" y="5196"/>
                </a:lnTo>
                <a:cubicBezTo>
                  <a:pt x="8219" y="5244"/>
                  <a:pt x="8244" y="5293"/>
                  <a:pt x="8195" y="5293"/>
                </a:cubicBezTo>
                <a:cubicBezTo>
                  <a:pt x="8185" y="5288"/>
                  <a:pt x="8179" y="5286"/>
                  <a:pt x="8176" y="5286"/>
                </a:cubicBezTo>
                <a:cubicBezTo>
                  <a:pt x="8165" y="5286"/>
                  <a:pt x="8200" y="5318"/>
                  <a:pt x="8219" y="5318"/>
                </a:cubicBezTo>
                <a:cubicBezTo>
                  <a:pt x="8244" y="5366"/>
                  <a:pt x="8244" y="5391"/>
                  <a:pt x="8268" y="5440"/>
                </a:cubicBezTo>
                <a:lnTo>
                  <a:pt x="8293" y="5488"/>
                </a:lnTo>
                <a:lnTo>
                  <a:pt x="8293" y="5513"/>
                </a:lnTo>
                <a:lnTo>
                  <a:pt x="8317" y="5561"/>
                </a:lnTo>
                <a:cubicBezTo>
                  <a:pt x="8439" y="5757"/>
                  <a:pt x="8561" y="5952"/>
                  <a:pt x="8707" y="6122"/>
                </a:cubicBezTo>
                <a:lnTo>
                  <a:pt x="8610" y="5879"/>
                </a:lnTo>
                <a:lnTo>
                  <a:pt x="8756" y="6147"/>
                </a:lnTo>
                <a:cubicBezTo>
                  <a:pt x="8805" y="6244"/>
                  <a:pt x="8829" y="6318"/>
                  <a:pt x="8878" y="6391"/>
                </a:cubicBezTo>
                <a:cubicBezTo>
                  <a:pt x="8949" y="6486"/>
                  <a:pt x="8997" y="6604"/>
                  <a:pt x="9022" y="6746"/>
                </a:cubicBezTo>
                <a:lnTo>
                  <a:pt x="9022" y="6746"/>
                </a:lnTo>
                <a:lnTo>
                  <a:pt x="8805" y="6391"/>
                </a:lnTo>
                <a:lnTo>
                  <a:pt x="9024" y="6757"/>
                </a:lnTo>
                <a:cubicBezTo>
                  <a:pt x="9024" y="6753"/>
                  <a:pt x="9023" y="6749"/>
                  <a:pt x="9022" y="6746"/>
                </a:cubicBezTo>
                <a:lnTo>
                  <a:pt x="9022" y="6746"/>
                </a:lnTo>
                <a:lnTo>
                  <a:pt x="9268" y="7147"/>
                </a:lnTo>
                <a:cubicBezTo>
                  <a:pt x="9317" y="7269"/>
                  <a:pt x="9390" y="7366"/>
                  <a:pt x="9488" y="7464"/>
                </a:cubicBezTo>
                <a:lnTo>
                  <a:pt x="9707" y="7732"/>
                </a:lnTo>
                <a:lnTo>
                  <a:pt x="9634" y="7586"/>
                </a:lnTo>
                <a:lnTo>
                  <a:pt x="9634" y="7586"/>
                </a:lnTo>
                <a:cubicBezTo>
                  <a:pt x="9658" y="7610"/>
                  <a:pt x="9683" y="7659"/>
                  <a:pt x="9732" y="7708"/>
                </a:cubicBezTo>
                <a:lnTo>
                  <a:pt x="10146" y="7708"/>
                </a:lnTo>
                <a:cubicBezTo>
                  <a:pt x="10293" y="7708"/>
                  <a:pt x="10463" y="7708"/>
                  <a:pt x="10610" y="7732"/>
                </a:cubicBezTo>
                <a:cubicBezTo>
                  <a:pt x="10853" y="7659"/>
                  <a:pt x="11122" y="7537"/>
                  <a:pt x="11414" y="7439"/>
                </a:cubicBezTo>
                <a:cubicBezTo>
                  <a:pt x="11488" y="7269"/>
                  <a:pt x="11561" y="7122"/>
                  <a:pt x="11634" y="7000"/>
                </a:cubicBezTo>
                <a:cubicBezTo>
                  <a:pt x="11683" y="6854"/>
                  <a:pt x="11732" y="6683"/>
                  <a:pt x="11780" y="6561"/>
                </a:cubicBezTo>
                <a:cubicBezTo>
                  <a:pt x="11853" y="6391"/>
                  <a:pt x="11902" y="6196"/>
                  <a:pt x="11951" y="6000"/>
                </a:cubicBezTo>
                <a:lnTo>
                  <a:pt x="11951" y="6000"/>
                </a:lnTo>
                <a:lnTo>
                  <a:pt x="11829" y="6220"/>
                </a:lnTo>
                <a:lnTo>
                  <a:pt x="11829" y="6220"/>
                </a:lnTo>
                <a:lnTo>
                  <a:pt x="11947" y="5699"/>
                </a:lnTo>
                <a:lnTo>
                  <a:pt x="11947" y="5699"/>
                </a:lnTo>
                <a:cubicBezTo>
                  <a:pt x="11942" y="5768"/>
                  <a:pt x="12000" y="5981"/>
                  <a:pt x="11988" y="6067"/>
                </a:cubicBezTo>
                <a:lnTo>
                  <a:pt x="11988" y="6067"/>
                </a:lnTo>
                <a:cubicBezTo>
                  <a:pt x="12032" y="5952"/>
                  <a:pt x="12079" y="5814"/>
                  <a:pt x="12146" y="5635"/>
                </a:cubicBezTo>
                <a:lnTo>
                  <a:pt x="12317" y="5001"/>
                </a:lnTo>
                <a:cubicBezTo>
                  <a:pt x="12414" y="4683"/>
                  <a:pt x="12512" y="4293"/>
                  <a:pt x="12634" y="3903"/>
                </a:cubicBezTo>
                <a:cubicBezTo>
                  <a:pt x="12658" y="3781"/>
                  <a:pt x="12707" y="3659"/>
                  <a:pt x="12732" y="3513"/>
                </a:cubicBezTo>
                <a:cubicBezTo>
                  <a:pt x="12756" y="3464"/>
                  <a:pt x="12780" y="3391"/>
                  <a:pt x="12805" y="3342"/>
                </a:cubicBezTo>
                <a:cubicBezTo>
                  <a:pt x="12853" y="3244"/>
                  <a:pt x="12902" y="3123"/>
                  <a:pt x="12975" y="3049"/>
                </a:cubicBezTo>
                <a:cubicBezTo>
                  <a:pt x="13000" y="2976"/>
                  <a:pt x="13049" y="2927"/>
                  <a:pt x="13122" y="2879"/>
                </a:cubicBezTo>
                <a:lnTo>
                  <a:pt x="13122" y="2952"/>
                </a:lnTo>
                <a:lnTo>
                  <a:pt x="13122" y="3025"/>
                </a:lnTo>
                <a:cubicBezTo>
                  <a:pt x="13122" y="3049"/>
                  <a:pt x="13097" y="3123"/>
                  <a:pt x="13097" y="3123"/>
                </a:cubicBezTo>
                <a:cubicBezTo>
                  <a:pt x="13097" y="3123"/>
                  <a:pt x="13122" y="3074"/>
                  <a:pt x="13146" y="3049"/>
                </a:cubicBezTo>
                <a:cubicBezTo>
                  <a:pt x="13146" y="3049"/>
                  <a:pt x="13146" y="3049"/>
                  <a:pt x="13146" y="3074"/>
                </a:cubicBezTo>
                <a:cubicBezTo>
                  <a:pt x="13122" y="3123"/>
                  <a:pt x="13122" y="3147"/>
                  <a:pt x="13122" y="3196"/>
                </a:cubicBezTo>
                <a:cubicBezTo>
                  <a:pt x="13132" y="3176"/>
                  <a:pt x="13141" y="3141"/>
                  <a:pt x="13150" y="3099"/>
                </a:cubicBezTo>
                <a:lnTo>
                  <a:pt x="13150" y="3099"/>
                </a:lnTo>
                <a:cubicBezTo>
                  <a:pt x="13159" y="3090"/>
                  <a:pt x="13184" y="3046"/>
                  <a:pt x="13206" y="3046"/>
                </a:cubicBezTo>
                <a:cubicBezTo>
                  <a:pt x="13221" y="3046"/>
                  <a:pt x="13235" y="3064"/>
                  <a:pt x="13244" y="3123"/>
                </a:cubicBezTo>
                <a:lnTo>
                  <a:pt x="13244" y="3147"/>
                </a:lnTo>
                <a:cubicBezTo>
                  <a:pt x="13292" y="3269"/>
                  <a:pt x="13317" y="3366"/>
                  <a:pt x="13341" y="3464"/>
                </a:cubicBezTo>
                <a:lnTo>
                  <a:pt x="13390" y="3635"/>
                </a:lnTo>
                <a:cubicBezTo>
                  <a:pt x="13439" y="3757"/>
                  <a:pt x="13488" y="3903"/>
                  <a:pt x="13512" y="4025"/>
                </a:cubicBezTo>
                <a:cubicBezTo>
                  <a:pt x="13488" y="4025"/>
                  <a:pt x="13439" y="3903"/>
                  <a:pt x="13390" y="3805"/>
                </a:cubicBezTo>
                <a:lnTo>
                  <a:pt x="13390" y="3805"/>
                </a:lnTo>
                <a:cubicBezTo>
                  <a:pt x="13414" y="3879"/>
                  <a:pt x="13439" y="3976"/>
                  <a:pt x="13463" y="4074"/>
                </a:cubicBezTo>
                <a:cubicBezTo>
                  <a:pt x="13463" y="4049"/>
                  <a:pt x="13466" y="4039"/>
                  <a:pt x="13471" y="4039"/>
                </a:cubicBezTo>
                <a:cubicBezTo>
                  <a:pt x="13489" y="4039"/>
                  <a:pt x="13535" y="4197"/>
                  <a:pt x="13540" y="4197"/>
                </a:cubicBezTo>
                <a:cubicBezTo>
                  <a:pt x="13541" y="4197"/>
                  <a:pt x="13540" y="4189"/>
                  <a:pt x="13536" y="4171"/>
                </a:cubicBezTo>
                <a:lnTo>
                  <a:pt x="13536" y="4171"/>
                </a:lnTo>
                <a:cubicBezTo>
                  <a:pt x="13610" y="4269"/>
                  <a:pt x="13634" y="4366"/>
                  <a:pt x="13683" y="4488"/>
                </a:cubicBezTo>
                <a:cubicBezTo>
                  <a:pt x="13731" y="4586"/>
                  <a:pt x="13756" y="4708"/>
                  <a:pt x="13780" y="4805"/>
                </a:cubicBezTo>
                <a:cubicBezTo>
                  <a:pt x="13805" y="4927"/>
                  <a:pt x="13829" y="5025"/>
                  <a:pt x="13853" y="5147"/>
                </a:cubicBezTo>
                <a:cubicBezTo>
                  <a:pt x="13878" y="5244"/>
                  <a:pt x="13902" y="5342"/>
                  <a:pt x="13951" y="5415"/>
                </a:cubicBezTo>
                <a:cubicBezTo>
                  <a:pt x="14000" y="5415"/>
                  <a:pt x="14439" y="5537"/>
                  <a:pt x="14853" y="5683"/>
                </a:cubicBezTo>
                <a:cubicBezTo>
                  <a:pt x="15286" y="5827"/>
                  <a:pt x="15718" y="6019"/>
                  <a:pt x="15778" y="6025"/>
                </a:cubicBezTo>
                <a:lnTo>
                  <a:pt x="15778" y="6025"/>
                </a:lnTo>
                <a:cubicBezTo>
                  <a:pt x="15771" y="5975"/>
                  <a:pt x="15764" y="5925"/>
                  <a:pt x="15756" y="5879"/>
                </a:cubicBezTo>
                <a:lnTo>
                  <a:pt x="15683" y="5854"/>
                </a:lnTo>
                <a:cubicBezTo>
                  <a:pt x="15634" y="5537"/>
                  <a:pt x="15731" y="5781"/>
                  <a:pt x="15683" y="5464"/>
                </a:cubicBezTo>
                <a:cubicBezTo>
                  <a:pt x="15707" y="5464"/>
                  <a:pt x="15731" y="5513"/>
                  <a:pt x="15756" y="5610"/>
                </a:cubicBezTo>
                <a:cubicBezTo>
                  <a:pt x="15780" y="5732"/>
                  <a:pt x="15780" y="5854"/>
                  <a:pt x="15805" y="6000"/>
                </a:cubicBezTo>
                <a:cubicBezTo>
                  <a:pt x="15780" y="5757"/>
                  <a:pt x="15805" y="5513"/>
                  <a:pt x="15731" y="5415"/>
                </a:cubicBezTo>
                <a:cubicBezTo>
                  <a:pt x="15707" y="5220"/>
                  <a:pt x="15780" y="5415"/>
                  <a:pt x="15756" y="5171"/>
                </a:cubicBezTo>
                <a:cubicBezTo>
                  <a:pt x="15683" y="4976"/>
                  <a:pt x="15634" y="4781"/>
                  <a:pt x="15585" y="4561"/>
                </a:cubicBezTo>
                <a:cubicBezTo>
                  <a:pt x="15561" y="4366"/>
                  <a:pt x="15512" y="4147"/>
                  <a:pt x="15439" y="3952"/>
                </a:cubicBezTo>
                <a:cubicBezTo>
                  <a:pt x="15341" y="3781"/>
                  <a:pt x="15292" y="3610"/>
                  <a:pt x="15244" y="3415"/>
                </a:cubicBezTo>
                <a:lnTo>
                  <a:pt x="15244" y="3415"/>
                </a:lnTo>
                <a:lnTo>
                  <a:pt x="15292" y="3464"/>
                </a:lnTo>
                <a:cubicBezTo>
                  <a:pt x="15268" y="3366"/>
                  <a:pt x="15244" y="3244"/>
                  <a:pt x="15195" y="3147"/>
                </a:cubicBezTo>
                <a:cubicBezTo>
                  <a:pt x="15170" y="3074"/>
                  <a:pt x="15146" y="3001"/>
                  <a:pt x="15122" y="2927"/>
                </a:cubicBezTo>
                <a:cubicBezTo>
                  <a:pt x="15073" y="2805"/>
                  <a:pt x="15049" y="2659"/>
                  <a:pt x="15000" y="2537"/>
                </a:cubicBezTo>
                <a:lnTo>
                  <a:pt x="15000" y="2537"/>
                </a:lnTo>
                <a:cubicBezTo>
                  <a:pt x="15028" y="2622"/>
                  <a:pt x="15040" y="2706"/>
                  <a:pt x="15026" y="2706"/>
                </a:cubicBezTo>
                <a:cubicBezTo>
                  <a:pt x="15016" y="2706"/>
                  <a:pt x="14992" y="2661"/>
                  <a:pt x="14951" y="2537"/>
                </a:cubicBezTo>
                <a:cubicBezTo>
                  <a:pt x="14780" y="1952"/>
                  <a:pt x="14658" y="1562"/>
                  <a:pt x="14561" y="1074"/>
                </a:cubicBezTo>
                <a:lnTo>
                  <a:pt x="14390" y="708"/>
                </a:lnTo>
                <a:cubicBezTo>
                  <a:pt x="14390" y="684"/>
                  <a:pt x="14390" y="659"/>
                  <a:pt x="14366" y="635"/>
                </a:cubicBezTo>
                <a:lnTo>
                  <a:pt x="13951" y="464"/>
                </a:lnTo>
                <a:lnTo>
                  <a:pt x="13658" y="342"/>
                </a:lnTo>
                <a:lnTo>
                  <a:pt x="13463" y="269"/>
                </a:lnTo>
                <a:lnTo>
                  <a:pt x="13366" y="220"/>
                </a:lnTo>
                <a:cubicBezTo>
                  <a:pt x="13292" y="196"/>
                  <a:pt x="13219" y="171"/>
                  <a:pt x="13122" y="147"/>
                </a:cubicBezTo>
                <a:lnTo>
                  <a:pt x="1261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25"/>
          <p:cNvSpPr/>
          <p:nvPr/>
        </p:nvSpPr>
        <p:spPr>
          <a:xfrm>
            <a:off x="7868850" y="795800"/>
            <a:ext cx="410375" cy="277450"/>
          </a:xfrm>
          <a:custGeom>
            <a:avLst/>
            <a:gdLst/>
            <a:ahLst/>
            <a:cxnLst/>
            <a:rect l="l" t="t" r="r" b="b"/>
            <a:pathLst>
              <a:path w="16415" h="11098" extrusionOk="0">
                <a:moveTo>
                  <a:pt x="14537" y="2268"/>
                </a:moveTo>
                <a:cubicBezTo>
                  <a:pt x="14546" y="2287"/>
                  <a:pt x="14555" y="2306"/>
                  <a:pt x="14564" y="2325"/>
                </a:cubicBezTo>
                <a:lnTo>
                  <a:pt x="14564" y="2325"/>
                </a:lnTo>
                <a:cubicBezTo>
                  <a:pt x="14559" y="2307"/>
                  <a:pt x="14549" y="2287"/>
                  <a:pt x="14537" y="2268"/>
                </a:cubicBezTo>
                <a:close/>
                <a:moveTo>
                  <a:pt x="11890" y="6000"/>
                </a:moveTo>
                <a:lnTo>
                  <a:pt x="11890" y="6000"/>
                </a:lnTo>
                <a:cubicBezTo>
                  <a:pt x="11886" y="6017"/>
                  <a:pt x="11882" y="6034"/>
                  <a:pt x="11878" y="6049"/>
                </a:cubicBezTo>
                <a:cubicBezTo>
                  <a:pt x="11887" y="6040"/>
                  <a:pt x="11891" y="6022"/>
                  <a:pt x="11890" y="6000"/>
                </a:cubicBezTo>
                <a:close/>
                <a:moveTo>
                  <a:pt x="6388" y="9388"/>
                </a:moveTo>
                <a:lnTo>
                  <a:pt x="6388" y="9388"/>
                </a:lnTo>
                <a:cubicBezTo>
                  <a:pt x="6383" y="9395"/>
                  <a:pt x="6380" y="9400"/>
                  <a:pt x="6381" y="9400"/>
                </a:cubicBezTo>
                <a:cubicBezTo>
                  <a:pt x="6381" y="9400"/>
                  <a:pt x="6384" y="9397"/>
                  <a:pt x="6391" y="9390"/>
                </a:cubicBezTo>
                <a:cubicBezTo>
                  <a:pt x="6391" y="9390"/>
                  <a:pt x="6390" y="9389"/>
                  <a:pt x="6388" y="9388"/>
                </a:cubicBezTo>
                <a:close/>
                <a:moveTo>
                  <a:pt x="13000" y="0"/>
                </a:moveTo>
                <a:lnTo>
                  <a:pt x="12171" y="49"/>
                </a:lnTo>
                <a:cubicBezTo>
                  <a:pt x="12074" y="49"/>
                  <a:pt x="12000" y="73"/>
                  <a:pt x="11903" y="73"/>
                </a:cubicBezTo>
                <a:lnTo>
                  <a:pt x="11659" y="146"/>
                </a:lnTo>
                <a:lnTo>
                  <a:pt x="11391" y="220"/>
                </a:lnTo>
                <a:lnTo>
                  <a:pt x="11000" y="293"/>
                </a:lnTo>
                <a:cubicBezTo>
                  <a:pt x="10952" y="439"/>
                  <a:pt x="10903" y="610"/>
                  <a:pt x="10878" y="756"/>
                </a:cubicBezTo>
                <a:cubicBezTo>
                  <a:pt x="10830" y="902"/>
                  <a:pt x="10781" y="1073"/>
                  <a:pt x="10757" y="1219"/>
                </a:cubicBezTo>
                <a:cubicBezTo>
                  <a:pt x="10708" y="1561"/>
                  <a:pt x="10635" y="1878"/>
                  <a:pt x="10586" y="2219"/>
                </a:cubicBezTo>
                <a:cubicBezTo>
                  <a:pt x="10561" y="2366"/>
                  <a:pt x="10513" y="2537"/>
                  <a:pt x="10488" y="2707"/>
                </a:cubicBezTo>
                <a:cubicBezTo>
                  <a:pt x="10464" y="2854"/>
                  <a:pt x="10439" y="3024"/>
                  <a:pt x="10439" y="3195"/>
                </a:cubicBezTo>
                <a:cubicBezTo>
                  <a:pt x="10415" y="3341"/>
                  <a:pt x="10391" y="3561"/>
                  <a:pt x="10366" y="3732"/>
                </a:cubicBezTo>
                <a:cubicBezTo>
                  <a:pt x="10318" y="4024"/>
                  <a:pt x="10293" y="4341"/>
                  <a:pt x="10269" y="4585"/>
                </a:cubicBezTo>
                <a:cubicBezTo>
                  <a:pt x="10269" y="4707"/>
                  <a:pt x="10220" y="4829"/>
                  <a:pt x="10220" y="4927"/>
                </a:cubicBezTo>
                <a:cubicBezTo>
                  <a:pt x="10220" y="4975"/>
                  <a:pt x="10220" y="5000"/>
                  <a:pt x="10196" y="5049"/>
                </a:cubicBezTo>
                <a:cubicBezTo>
                  <a:pt x="10196" y="5097"/>
                  <a:pt x="10171" y="5146"/>
                  <a:pt x="10171" y="5195"/>
                </a:cubicBezTo>
                <a:cubicBezTo>
                  <a:pt x="10171" y="5244"/>
                  <a:pt x="10147" y="5293"/>
                  <a:pt x="10147" y="5317"/>
                </a:cubicBezTo>
                <a:cubicBezTo>
                  <a:pt x="10122" y="5293"/>
                  <a:pt x="10074" y="5268"/>
                  <a:pt x="10049" y="5244"/>
                </a:cubicBezTo>
                <a:lnTo>
                  <a:pt x="9927" y="5146"/>
                </a:lnTo>
                <a:lnTo>
                  <a:pt x="9171" y="4366"/>
                </a:lnTo>
                <a:cubicBezTo>
                  <a:pt x="8927" y="4097"/>
                  <a:pt x="8683" y="3854"/>
                  <a:pt x="8440" y="3634"/>
                </a:cubicBezTo>
                <a:lnTo>
                  <a:pt x="8074" y="3268"/>
                </a:lnTo>
                <a:cubicBezTo>
                  <a:pt x="7879" y="3097"/>
                  <a:pt x="7683" y="2902"/>
                  <a:pt x="7513" y="2780"/>
                </a:cubicBezTo>
                <a:cubicBezTo>
                  <a:pt x="7269" y="2537"/>
                  <a:pt x="6952" y="2268"/>
                  <a:pt x="6635" y="2024"/>
                </a:cubicBezTo>
                <a:cubicBezTo>
                  <a:pt x="6562" y="2024"/>
                  <a:pt x="6513" y="2024"/>
                  <a:pt x="6464" y="2049"/>
                </a:cubicBezTo>
                <a:lnTo>
                  <a:pt x="6318" y="2049"/>
                </a:lnTo>
                <a:cubicBezTo>
                  <a:pt x="6488" y="2049"/>
                  <a:pt x="6440" y="2098"/>
                  <a:pt x="6318" y="2122"/>
                </a:cubicBezTo>
                <a:cubicBezTo>
                  <a:pt x="5708" y="2195"/>
                  <a:pt x="5927" y="2171"/>
                  <a:pt x="5805" y="2195"/>
                </a:cubicBezTo>
                <a:cubicBezTo>
                  <a:pt x="5805" y="2195"/>
                  <a:pt x="5757" y="2219"/>
                  <a:pt x="5708" y="2268"/>
                </a:cubicBezTo>
                <a:lnTo>
                  <a:pt x="5488" y="2390"/>
                </a:lnTo>
                <a:cubicBezTo>
                  <a:pt x="5366" y="2439"/>
                  <a:pt x="5269" y="2512"/>
                  <a:pt x="5074" y="2610"/>
                </a:cubicBezTo>
                <a:cubicBezTo>
                  <a:pt x="5025" y="2805"/>
                  <a:pt x="4952" y="2976"/>
                  <a:pt x="4903" y="3219"/>
                </a:cubicBezTo>
                <a:cubicBezTo>
                  <a:pt x="4879" y="3341"/>
                  <a:pt x="4830" y="3463"/>
                  <a:pt x="4805" y="3585"/>
                </a:cubicBezTo>
                <a:cubicBezTo>
                  <a:pt x="4757" y="3707"/>
                  <a:pt x="4732" y="3829"/>
                  <a:pt x="4708" y="3976"/>
                </a:cubicBezTo>
                <a:cubicBezTo>
                  <a:pt x="4683" y="4097"/>
                  <a:pt x="4659" y="4244"/>
                  <a:pt x="4635" y="4390"/>
                </a:cubicBezTo>
                <a:cubicBezTo>
                  <a:pt x="4635" y="4463"/>
                  <a:pt x="4610" y="4536"/>
                  <a:pt x="4610" y="4610"/>
                </a:cubicBezTo>
                <a:cubicBezTo>
                  <a:pt x="4610" y="4658"/>
                  <a:pt x="4610" y="4707"/>
                  <a:pt x="4586" y="4756"/>
                </a:cubicBezTo>
                <a:cubicBezTo>
                  <a:pt x="4562" y="4951"/>
                  <a:pt x="4562" y="5146"/>
                  <a:pt x="4537" y="5341"/>
                </a:cubicBezTo>
                <a:cubicBezTo>
                  <a:pt x="4513" y="5732"/>
                  <a:pt x="4513" y="6146"/>
                  <a:pt x="4537" y="6536"/>
                </a:cubicBezTo>
                <a:lnTo>
                  <a:pt x="4537" y="6683"/>
                </a:lnTo>
                <a:lnTo>
                  <a:pt x="4537" y="6805"/>
                </a:lnTo>
                <a:cubicBezTo>
                  <a:pt x="4537" y="6829"/>
                  <a:pt x="4537" y="6878"/>
                  <a:pt x="4537" y="6902"/>
                </a:cubicBezTo>
                <a:cubicBezTo>
                  <a:pt x="4562" y="6975"/>
                  <a:pt x="4562" y="7049"/>
                  <a:pt x="4586" y="7122"/>
                </a:cubicBezTo>
                <a:lnTo>
                  <a:pt x="4635" y="7195"/>
                </a:lnTo>
                <a:lnTo>
                  <a:pt x="4659" y="7219"/>
                </a:lnTo>
                <a:cubicBezTo>
                  <a:pt x="4647" y="7232"/>
                  <a:pt x="4635" y="7238"/>
                  <a:pt x="4623" y="7238"/>
                </a:cubicBezTo>
                <a:cubicBezTo>
                  <a:pt x="4610" y="7238"/>
                  <a:pt x="4598" y="7232"/>
                  <a:pt x="4586" y="7219"/>
                </a:cubicBezTo>
                <a:cubicBezTo>
                  <a:pt x="4537" y="7219"/>
                  <a:pt x="4488" y="7195"/>
                  <a:pt x="4440" y="7171"/>
                </a:cubicBezTo>
                <a:lnTo>
                  <a:pt x="4415" y="7171"/>
                </a:lnTo>
                <a:lnTo>
                  <a:pt x="4415" y="7146"/>
                </a:lnTo>
                <a:cubicBezTo>
                  <a:pt x="4366" y="7146"/>
                  <a:pt x="4318" y="7097"/>
                  <a:pt x="4269" y="7073"/>
                </a:cubicBezTo>
                <a:cubicBezTo>
                  <a:pt x="4244" y="7049"/>
                  <a:pt x="4196" y="7024"/>
                  <a:pt x="4171" y="7000"/>
                </a:cubicBezTo>
                <a:lnTo>
                  <a:pt x="4098" y="6951"/>
                </a:lnTo>
                <a:lnTo>
                  <a:pt x="4049" y="6902"/>
                </a:lnTo>
                <a:lnTo>
                  <a:pt x="3927" y="6805"/>
                </a:lnTo>
                <a:cubicBezTo>
                  <a:pt x="3757" y="6683"/>
                  <a:pt x="3610" y="6536"/>
                  <a:pt x="3440" y="6414"/>
                </a:cubicBezTo>
                <a:lnTo>
                  <a:pt x="2684" y="5805"/>
                </a:lnTo>
                <a:lnTo>
                  <a:pt x="2025" y="5244"/>
                </a:lnTo>
                <a:cubicBezTo>
                  <a:pt x="1830" y="5097"/>
                  <a:pt x="1684" y="5000"/>
                  <a:pt x="1586" y="4902"/>
                </a:cubicBezTo>
                <a:lnTo>
                  <a:pt x="1586" y="4902"/>
                </a:lnTo>
                <a:lnTo>
                  <a:pt x="1684" y="5000"/>
                </a:lnTo>
                <a:lnTo>
                  <a:pt x="1684" y="5000"/>
                </a:lnTo>
                <a:lnTo>
                  <a:pt x="1586" y="4927"/>
                </a:lnTo>
                <a:cubicBezTo>
                  <a:pt x="1366" y="5000"/>
                  <a:pt x="1147" y="5000"/>
                  <a:pt x="927" y="5000"/>
                </a:cubicBezTo>
                <a:cubicBezTo>
                  <a:pt x="976" y="5049"/>
                  <a:pt x="806" y="5097"/>
                  <a:pt x="659" y="5097"/>
                </a:cubicBezTo>
                <a:lnTo>
                  <a:pt x="635" y="5097"/>
                </a:lnTo>
                <a:lnTo>
                  <a:pt x="586" y="5122"/>
                </a:lnTo>
                <a:cubicBezTo>
                  <a:pt x="537" y="5195"/>
                  <a:pt x="464" y="5268"/>
                  <a:pt x="367" y="5390"/>
                </a:cubicBezTo>
                <a:lnTo>
                  <a:pt x="318" y="5463"/>
                </a:lnTo>
                <a:cubicBezTo>
                  <a:pt x="269" y="5512"/>
                  <a:pt x="245" y="5536"/>
                  <a:pt x="220" y="5585"/>
                </a:cubicBezTo>
                <a:lnTo>
                  <a:pt x="49" y="5780"/>
                </a:lnTo>
                <a:lnTo>
                  <a:pt x="49" y="6073"/>
                </a:lnTo>
                <a:lnTo>
                  <a:pt x="1" y="6024"/>
                </a:lnTo>
                <a:lnTo>
                  <a:pt x="1" y="6024"/>
                </a:lnTo>
                <a:cubicBezTo>
                  <a:pt x="25" y="6317"/>
                  <a:pt x="74" y="6707"/>
                  <a:pt x="74" y="7073"/>
                </a:cubicBezTo>
                <a:cubicBezTo>
                  <a:pt x="74" y="7244"/>
                  <a:pt x="98" y="7414"/>
                  <a:pt x="123" y="7610"/>
                </a:cubicBezTo>
                <a:cubicBezTo>
                  <a:pt x="147" y="7756"/>
                  <a:pt x="171" y="7902"/>
                  <a:pt x="196" y="8000"/>
                </a:cubicBezTo>
                <a:cubicBezTo>
                  <a:pt x="196" y="8122"/>
                  <a:pt x="220" y="8244"/>
                  <a:pt x="245" y="8390"/>
                </a:cubicBezTo>
                <a:cubicBezTo>
                  <a:pt x="245" y="8439"/>
                  <a:pt x="245" y="8488"/>
                  <a:pt x="269" y="8536"/>
                </a:cubicBezTo>
                <a:cubicBezTo>
                  <a:pt x="269" y="8585"/>
                  <a:pt x="269" y="8610"/>
                  <a:pt x="293" y="8658"/>
                </a:cubicBezTo>
                <a:cubicBezTo>
                  <a:pt x="318" y="8853"/>
                  <a:pt x="367" y="9049"/>
                  <a:pt x="391" y="9268"/>
                </a:cubicBezTo>
                <a:cubicBezTo>
                  <a:pt x="440" y="9463"/>
                  <a:pt x="513" y="9683"/>
                  <a:pt x="562" y="9878"/>
                </a:cubicBezTo>
                <a:cubicBezTo>
                  <a:pt x="635" y="10073"/>
                  <a:pt x="708" y="10268"/>
                  <a:pt x="806" y="10488"/>
                </a:cubicBezTo>
                <a:lnTo>
                  <a:pt x="806" y="10561"/>
                </a:lnTo>
                <a:cubicBezTo>
                  <a:pt x="806" y="10609"/>
                  <a:pt x="806" y="10683"/>
                  <a:pt x="830" y="10756"/>
                </a:cubicBezTo>
                <a:lnTo>
                  <a:pt x="903" y="11024"/>
                </a:lnTo>
                <a:lnTo>
                  <a:pt x="952" y="11097"/>
                </a:lnTo>
                <a:lnTo>
                  <a:pt x="1220" y="11097"/>
                </a:lnTo>
                <a:cubicBezTo>
                  <a:pt x="1391" y="11097"/>
                  <a:pt x="1586" y="11073"/>
                  <a:pt x="1781" y="11024"/>
                </a:cubicBezTo>
                <a:cubicBezTo>
                  <a:pt x="2171" y="10902"/>
                  <a:pt x="2537" y="10609"/>
                  <a:pt x="2488" y="10146"/>
                </a:cubicBezTo>
                <a:lnTo>
                  <a:pt x="2537" y="10146"/>
                </a:lnTo>
                <a:cubicBezTo>
                  <a:pt x="2537" y="10146"/>
                  <a:pt x="2464" y="10000"/>
                  <a:pt x="2464" y="10000"/>
                </a:cubicBezTo>
                <a:cubicBezTo>
                  <a:pt x="2415" y="9780"/>
                  <a:pt x="2318" y="9683"/>
                  <a:pt x="2366" y="9683"/>
                </a:cubicBezTo>
                <a:lnTo>
                  <a:pt x="2464" y="9975"/>
                </a:lnTo>
                <a:cubicBezTo>
                  <a:pt x="2445" y="9889"/>
                  <a:pt x="2441" y="9859"/>
                  <a:pt x="2447" y="9859"/>
                </a:cubicBezTo>
                <a:cubicBezTo>
                  <a:pt x="2457" y="9859"/>
                  <a:pt x="2493" y="9931"/>
                  <a:pt x="2537" y="9975"/>
                </a:cubicBezTo>
                <a:cubicBezTo>
                  <a:pt x="2488" y="9878"/>
                  <a:pt x="2488" y="9805"/>
                  <a:pt x="2464" y="9731"/>
                </a:cubicBezTo>
                <a:cubicBezTo>
                  <a:pt x="2458" y="9720"/>
                  <a:pt x="2455" y="9715"/>
                  <a:pt x="2454" y="9715"/>
                </a:cubicBezTo>
                <a:cubicBezTo>
                  <a:pt x="2450" y="9715"/>
                  <a:pt x="2464" y="9767"/>
                  <a:pt x="2464" y="9805"/>
                </a:cubicBezTo>
                <a:cubicBezTo>
                  <a:pt x="2391" y="9683"/>
                  <a:pt x="2318" y="9536"/>
                  <a:pt x="2269" y="9414"/>
                </a:cubicBezTo>
                <a:cubicBezTo>
                  <a:pt x="2220" y="9195"/>
                  <a:pt x="2342" y="9366"/>
                  <a:pt x="2269" y="9097"/>
                </a:cubicBezTo>
                <a:cubicBezTo>
                  <a:pt x="2220" y="8878"/>
                  <a:pt x="2171" y="8683"/>
                  <a:pt x="2123" y="8463"/>
                </a:cubicBezTo>
                <a:lnTo>
                  <a:pt x="2049" y="8122"/>
                </a:lnTo>
                <a:lnTo>
                  <a:pt x="2049" y="8049"/>
                </a:lnTo>
                <a:lnTo>
                  <a:pt x="2049" y="8024"/>
                </a:lnTo>
                <a:cubicBezTo>
                  <a:pt x="2049" y="7975"/>
                  <a:pt x="2049" y="7951"/>
                  <a:pt x="2074" y="7927"/>
                </a:cubicBezTo>
                <a:lnTo>
                  <a:pt x="2074" y="7878"/>
                </a:lnTo>
                <a:lnTo>
                  <a:pt x="2098" y="7878"/>
                </a:lnTo>
                <a:cubicBezTo>
                  <a:pt x="2123" y="7902"/>
                  <a:pt x="2098" y="7902"/>
                  <a:pt x="2123" y="7927"/>
                </a:cubicBezTo>
                <a:lnTo>
                  <a:pt x="2147" y="7927"/>
                </a:lnTo>
                <a:cubicBezTo>
                  <a:pt x="2147" y="7943"/>
                  <a:pt x="2147" y="7959"/>
                  <a:pt x="2147" y="7975"/>
                </a:cubicBezTo>
                <a:lnTo>
                  <a:pt x="2220" y="8049"/>
                </a:lnTo>
                <a:lnTo>
                  <a:pt x="2586" y="8317"/>
                </a:lnTo>
                <a:cubicBezTo>
                  <a:pt x="2635" y="8366"/>
                  <a:pt x="2708" y="8414"/>
                  <a:pt x="2781" y="8463"/>
                </a:cubicBezTo>
                <a:cubicBezTo>
                  <a:pt x="2830" y="8512"/>
                  <a:pt x="2879" y="8536"/>
                  <a:pt x="3001" y="8634"/>
                </a:cubicBezTo>
                <a:lnTo>
                  <a:pt x="3635" y="9073"/>
                </a:lnTo>
                <a:cubicBezTo>
                  <a:pt x="4025" y="9317"/>
                  <a:pt x="4293" y="9463"/>
                  <a:pt x="4293" y="9463"/>
                </a:cubicBezTo>
                <a:lnTo>
                  <a:pt x="4342" y="9390"/>
                </a:lnTo>
                <a:cubicBezTo>
                  <a:pt x="4513" y="9463"/>
                  <a:pt x="4659" y="9561"/>
                  <a:pt x="4805" y="9683"/>
                </a:cubicBezTo>
                <a:cubicBezTo>
                  <a:pt x="4830" y="9731"/>
                  <a:pt x="4879" y="9756"/>
                  <a:pt x="4903" y="9780"/>
                </a:cubicBezTo>
                <a:lnTo>
                  <a:pt x="5025" y="9853"/>
                </a:lnTo>
                <a:lnTo>
                  <a:pt x="5220" y="9927"/>
                </a:lnTo>
                <a:cubicBezTo>
                  <a:pt x="5391" y="9951"/>
                  <a:pt x="5562" y="10000"/>
                  <a:pt x="5732" y="10097"/>
                </a:cubicBezTo>
                <a:cubicBezTo>
                  <a:pt x="5805" y="10024"/>
                  <a:pt x="5879" y="9951"/>
                  <a:pt x="5952" y="9878"/>
                </a:cubicBezTo>
                <a:lnTo>
                  <a:pt x="6025" y="9805"/>
                </a:lnTo>
                <a:cubicBezTo>
                  <a:pt x="6025" y="9780"/>
                  <a:pt x="6049" y="9756"/>
                  <a:pt x="6049" y="9731"/>
                </a:cubicBezTo>
                <a:cubicBezTo>
                  <a:pt x="6049" y="9731"/>
                  <a:pt x="6146" y="9654"/>
                  <a:pt x="6167" y="9654"/>
                </a:cubicBezTo>
                <a:cubicBezTo>
                  <a:pt x="6170" y="9654"/>
                  <a:pt x="6171" y="9656"/>
                  <a:pt x="6171" y="9658"/>
                </a:cubicBezTo>
                <a:cubicBezTo>
                  <a:pt x="6171" y="9585"/>
                  <a:pt x="6269" y="9536"/>
                  <a:pt x="6342" y="9463"/>
                </a:cubicBezTo>
                <a:cubicBezTo>
                  <a:pt x="6357" y="9440"/>
                  <a:pt x="6361" y="9431"/>
                  <a:pt x="6357" y="9431"/>
                </a:cubicBezTo>
                <a:cubicBezTo>
                  <a:pt x="6349" y="9431"/>
                  <a:pt x="6310" y="9471"/>
                  <a:pt x="6293" y="9488"/>
                </a:cubicBezTo>
                <a:lnTo>
                  <a:pt x="6366" y="9390"/>
                </a:lnTo>
                <a:cubicBezTo>
                  <a:pt x="6366" y="9382"/>
                  <a:pt x="6369" y="9379"/>
                  <a:pt x="6373" y="9379"/>
                </a:cubicBezTo>
                <a:cubicBezTo>
                  <a:pt x="6378" y="9379"/>
                  <a:pt x="6385" y="9384"/>
                  <a:pt x="6388" y="9388"/>
                </a:cubicBezTo>
                <a:lnTo>
                  <a:pt x="6388" y="9388"/>
                </a:lnTo>
                <a:cubicBezTo>
                  <a:pt x="6395" y="9378"/>
                  <a:pt x="6405" y="9361"/>
                  <a:pt x="6415" y="9341"/>
                </a:cubicBezTo>
                <a:cubicBezTo>
                  <a:pt x="6464" y="9244"/>
                  <a:pt x="6586" y="9097"/>
                  <a:pt x="7074" y="8488"/>
                </a:cubicBezTo>
                <a:cubicBezTo>
                  <a:pt x="7025" y="8366"/>
                  <a:pt x="6976" y="8268"/>
                  <a:pt x="6927" y="8146"/>
                </a:cubicBezTo>
                <a:lnTo>
                  <a:pt x="6854" y="8000"/>
                </a:lnTo>
                <a:cubicBezTo>
                  <a:pt x="6830" y="7951"/>
                  <a:pt x="6805" y="7878"/>
                  <a:pt x="6805" y="7829"/>
                </a:cubicBezTo>
                <a:cubicBezTo>
                  <a:pt x="6757" y="7658"/>
                  <a:pt x="6708" y="7463"/>
                  <a:pt x="6683" y="7268"/>
                </a:cubicBezTo>
                <a:cubicBezTo>
                  <a:pt x="6659" y="7171"/>
                  <a:pt x="6635" y="7073"/>
                  <a:pt x="6610" y="6975"/>
                </a:cubicBezTo>
                <a:lnTo>
                  <a:pt x="6586" y="6683"/>
                </a:lnTo>
                <a:lnTo>
                  <a:pt x="6562" y="6561"/>
                </a:lnTo>
                <a:lnTo>
                  <a:pt x="6562" y="6488"/>
                </a:lnTo>
                <a:lnTo>
                  <a:pt x="6562" y="6366"/>
                </a:lnTo>
                <a:cubicBezTo>
                  <a:pt x="6562" y="6024"/>
                  <a:pt x="6562" y="5707"/>
                  <a:pt x="6586" y="5366"/>
                </a:cubicBezTo>
                <a:cubicBezTo>
                  <a:pt x="6586" y="5219"/>
                  <a:pt x="6610" y="5073"/>
                  <a:pt x="6610" y="4927"/>
                </a:cubicBezTo>
                <a:lnTo>
                  <a:pt x="6610" y="4878"/>
                </a:lnTo>
                <a:cubicBezTo>
                  <a:pt x="6598" y="4854"/>
                  <a:pt x="6598" y="4854"/>
                  <a:pt x="6592" y="4854"/>
                </a:cubicBezTo>
                <a:cubicBezTo>
                  <a:pt x="6586" y="4854"/>
                  <a:pt x="6574" y="4854"/>
                  <a:pt x="6537" y="4829"/>
                </a:cubicBezTo>
                <a:cubicBezTo>
                  <a:pt x="6464" y="4780"/>
                  <a:pt x="6561" y="4805"/>
                  <a:pt x="6537" y="4756"/>
                </a:cubicBezTo>
                <a:lnTo>
                  <a:pt x="6537" y="4756"/>
                </a:lnTo>
                <a:cubicBezTo>
                  <a:pt x="6562" y="4805"/>
                  <a:pt x="6586" y="4805"/>
                  <a:pt x="6586" y="4805"/>
                </a:cubicBezTo>
                <a:cubicBezTo>
                  <a:pt x="6586" y="4805"/>
                  <a:pt x="6586" y="4805"/>
                  <a:pt x="6635" y="4902"/>
                </a:cubicBezTo>
                <a:lnTo>
                  <a:pt x="6610" y="4805"/>
                </a:lnTo>
                <a:lnTo>
                  <a:pt x="6635" y="4854"/>
                </a:lnTo>
                <a:cubicBezTo>
                  <a:pt x="6635" y="4854"/>
                  <a:pt x="6635" y="4829"/>
                  <a:pt x="6635" y="4829"/>
                </a:cubicBezTo>
                <a:cubicBezTo>
                  <a:pt x="6635" y="4800"/>
                  <a:pt x="6635" y="4790"/>
                  <a:pt x="6636" y="4790"/>
                </a:cubicBezTo>
                <a:cubicBezTo>
                  <a:pt x="6638" y="4790"/>
                  <a:pt x="6644" y="4814"/>
                  <a:pt x="6659" y="4829"/>
                </a:cubicBezTo>
                <a:cubicBezTo>
                  <a:pt x="6659" y="4829"/>
                  <a:pt x="6659" y="4805"/>
                  <a:pt x="6683" y="4780"/>
                </a:cubicBezTo>
                <a:lnTo>
                  <a:pt x="6708" y="4780"/>
                </a:lnTo>
                <a:cubicBezTo>
                  <a:pt x="6708" y="4780"/>
                  <a:pt x="6708" y="4756"/>
                  <a:pt x="6757" y="4756"/>
                </a:cubicBezTo>
                <a:cubicBezTo>
                  <a:pt x="6781" y="4756"/>
                  <a:pt x="6757" y="4756"/>
                  <a:pt x="6757" y="4780"/>
                </a:cubicBezTo>
                <a:lnTo>
                  <a:pt x="6830" y="4854"/>
                </a:lnTo>
                <a:cubicBezTo>
                  <a:pt x="6903" y="4902"/>
                  <a:pt x="6976" y="4951"/>
                  <a:pt x="6976" y="5000"/>
                </a:cubicBezTo>
                <a:cubicBezTo>
                  <a:pt x="7053" y="5058"/>
                  <a:pt x="7238" y="5269"/>
                  <a:pt x="7299" y="5269"/>
                </a:cubicBezTo>
                <a:cubicBezTo>
                  <a:pt x="7315" y="5269"/>
                  <a:pt x="7323" y="5255"/>
                  <a:pt x="7318" y="5219"/>
                </a:cubicBezTo>
                <a:lnTo>
                  <a:pt x="7318" y="5219"/>
                </a:lnTo>
                <a:cubicBezTo>
                  <a:pt x="7337" y="5278"/>
                  <a:pt x="7483" y="5479"/>
                  <a:pt x="7450" y="5479"/>
                </a:cubicBezTo>
                <a:cubicBezTo>
                  <a:pt x="7443" y="5479"/>
                  <a:pt x="7424" y="5467"/>
                  <a:pt x="7391" y="5439"/>
                </a:cubicBezTo>
                <a:lnTo>
                  <a:pt x="7391" y="5439"/>
                </a:lnTo>
                <a:cubicBezTo>
                  <a:pt x="7464" y="5512"/>
                  <a:pt x="7537" y="5610"/>
                  <a:pt x="7635" y="5683"/>
                </a:cubicBezTo>
                <a:lnTo>
                  <a:pt x="7537" y="5536"/>
                </a:lnTo>
                <a:lnTo>
                  <a:pt x="7537" y="5536"/>
                </a:lnTo>
                <a:cubicBezTo>
                  <a:pt x="7732" y="5780"/>
                  <a:pt x="7952" y="6000"/>
                  <a:pt x="8196" y="6195"/>
                </a:cubicBezTo>
                <a:lnTo>
                  <a:pt x="8098" y="6073"/>
                </a:lnTo>
                <a:lnTo>
                  <a:pt x="8098" y="6073"/>
                </a:lnTo>
                <a:cubicBezTo>
                  <a:pt x="8269" y="6244"/>
                  <a:pt x="8440" y="6414"/>
                  <a:pt x="8440" y="6536"/>
                </a:cubicBezTo>
                <a:lnTo>
                  <a:pt x="8464" y="6561"/>
                </a:lnTo>
                <a:lnTo>
                  <a:pt x="8805" y="6902"/>
                </a:lnTo>
                <a:cubicBezTo>
                  <a:pt x="9000" y="7097"/>
                  <a:pt x="9220" y="7292"/>
                  <a:pt x="9439" y="7488"/>
                </a:cubicBezTo>
                <a:lnTo>
                  <a:pt x="9293" y="7317"/>
                </a:lnTo>
                <a:lnTo>
                  <a:pt x="9293" y="7317"/>
                </a:lnTo>
                <a:cubicBezTo>
                  <a:pt x="9415" y="7414"/>
                  <a:pt x="9659" y="7634"/>
                  <a:pt x="9952" y="7878"/>
                </a:cubicBezTo>
                <a:cubicBezTo>
                  <a:pt x="10122" y="7853"/>
                  <a:pt x="10269" y="7829"/>
                  <a:pt x="10391" y="7805"/>
                </a:cubicBezTo>
                <a:cubicBezTo>
                  <a:pt x="10513" y="7805"/>
                  <a:pt x="10683" y="7780"/>
                  <a:pt x="10830" y="7756"/>
                </a:cubicBezTo>
                <a:cubicBezTo>
                  <a:pt x="10952" y="7707"/>
                  <a:pt x="11074" y="7634"/>
                  <a:pt x="11196" y="7561"/>
                </a:cubicBezTo>
                <a:lnTo>
                  <a:pt x="11391" y="7463"/>
                </a:lnTo>
                <a:cubicBezTo>
                  <a:pt x="11439" y="7414"/>
                  <a:pt x="11488" y="7390"/>
                  <a:pt x="11586" y="7341"/>
                </a:cubicBezTo>
                <a:cubicBezTo>
                  <a:pt x="11683" y="6878"/>
                  <a:pt x="11781" y="6414"/>
                  <a:pt x="11854" y="5951"/>
                </a:cubicBezTo>
                <a:lnTo>
                  <a:pt x="11854" y="5951"/>
                </a:lnTo>
                <a:cubicBezTo>
                  <a:pt x="11854" y="5951"/>
                  <a:pt x="11830" y="6024"/>
                  <a:pt x="11805" y="6097"/>
                </a:cubicBezTo>
                <a:lnTo>
                  <a:pt x="11757" y="6219"/>
                </a:lnTo>
                <a:lnTo>
                  <a:pt x="11757" y="6146"/>
                </a:lnTo>
                <a:cubicBezTo>
                  <a:pt x="11757" y="6073"/>
                  <a:pt x="11757" y="6000"/>
                  <a:pt x="11781" y="5951"/>
                </a:cubicBezTo>
                <a:cubicBezTo>
                  <a:pt x="11781" y="5805"/>
                  <a:pt x="11805" y="5658"/>
                  <a:pt x="11805" y="5658"/>
                </a:cubicBezTo>
                <a:cubicBezTo>
                  <a:pt x="11805" y="5698"/>
                  <a:pt x="11886" y="5900"/>
                  <a:pt x="11890" y="6000"/>
                </a:cubicBezTo>
                <a:lnTo>
                  <a:pt x="11890" y="6000"/>
                </a:lnTo>
                <a:cubicBezTo>
                  <a:pt x="11911" y="5905"/>
                  <a:pt x="11935" y="5778"/>
                  <a:pt x="11976" y="5634"/>
                </a:cubicBezTo>
                <a:cubicBezTo>
                  <a:pt x="11976" y="5536"/>
                  <a:pt x="12000" y="5439"/>
                  <a:pt x="12025" y="5341"/>
                </a:cubicBezTo>
                <a:cubicBezTo>
                  <a:pt x="12025" y="5244"/>
                  <a:pt x="12049" y="5195"/>
                  <a:pt x="12049" y="5122"/>
                </a:cubicBezTo>
                <a:cubicBezTo>
                  <a:pt x="12098" y="4854"/>
                  <a:pt x="12147" y="4512"/>
                  <a:pt x="12196" y="4122"/>
                </a:cubicBezTo>
                <a:cubicBezTo>
                  <a:pt x="12220" y="3878"/>
                  <a:pt x="12244" y="3610"/>
                  <a:pt x="12293" y="3341"/>
                </a:cubicBezTo>
                <a:cubicBezTo>
                  <a:pt x="12293" y="3219"/>
                  <a:pt x="12317" y="3122"/>
                  <a:pt x="12342" y="3000"/>
                </a:cubicBezTo>
                <a:cubicBezTo>
                  <a:pt x="12342" y="2927"/>
                  <a:pt x="12366" y="2829"/>
                  <a:pt x="12391" y="2756"/>
                </a:cubicBezTo>
                <a:cubicBezTo>
                  <a:pt x="12391" y="2707"/>
                  <a:pt x="12415" y="2683"/>
                  <a:pt x="12439" y="2658"/>
                </a:cubicBezTo>
                <a:cubicBezTo>
                  <a:pt x="12439" y="2683"/>
                  <a:pt x="12464" y="2707"/>
                  <a:pt x="12464" y="2732"/>
                </a:cubicBezTo>
                <a:cubicBezTo>
                  <a:pt x="12488" y="2805"/>
                  <a:pt x="12513" y="2902"/>
                  <a:pt x="12513" y="2976"/>
                </a:cubicBezTo>
                <a:cubicBezTo>
                  <a:pt x="12531" y="2976"/>
                  <a:pt x="12521" y="2903"/>
                  <a:pt x="12538" y="2903"/>
                </a:cubicBezTo>
                <a:cubicBezTo>
                  <a:pt x="12543" y="2903"/>
                  <a:pt x="12550" y="2910"/>
                  <a:pt x="12561" y="2927"/>
                </a:cubicBezTo>
                <a:cubicBezTo>
                  <a:pt x="12561" y="2976"/>
                  <a:pt x="12561" y="3000"/>
                  <a:pt x="12561" y="3024"/>
                </a:cubicBezTo>
                <a:cubicBezTo>
                  <a:pt x="12561" y="3024"/>
                  <a:pt x="12575" y="3065"/>
                  <a:pt x="12582" y="3065"/>
                </a:cubicBezTo>
                <a:cubicBezTo>
                  <a:pt x="12584" y="3065"/>
                  <a:pt x="12586" y="3061"/>
                  <a:pt x="12586" y="3049"/>
                </a:cubicBezTo>
                <a:cubicBezTo>
                  <a:pt x="12561" y="2951"/>
                  <a:pt x="12561" y="2854"/>
                  <a:pt x="12537" y="2732"/>
                </a:cubicBezTo>
                <a:lnTo>
                  <a:pt x="12537" y="2732"/>
                </a:lnTo>
                <a:lnTo>
                  <a:pt x="12610" y="2854"/>
                </a:lnTo>
                <a:lnTo>
                  <a:pt x="12610" y="2927"/>
                </a:lnTo>
                <a:cubicBezTo>
                  <a:pt x="12610" y="2927"/>
                  <a:pt x="12628" y="2873"/>
                  <a:pt x="12664" y="2873"/>
                </a:cubicBezTo>
                <a:cubicBezTo>
                  <a:pt x="12670" y="2873"/>
                  <a:pt x="12676" y="2874"/>
                  <a:pt x="12683" y="2878"/>
                </a:cubicBezTo>
                <a:cubicBezTo>
                  <a:pt x="12708" y="2878"/>
                  <a:pt x="12708" y="2902"/>
                  <a:pt x="12732" y="2927"/>
                </a:cubicBezTo>
                <a:cubicBezTo>
                  <a:pt x="12781" y="3049"/>
                  <a:pt x="12854" y="3146"/>
                  <a:pt x="12927" y="3244"/>
                </a:cubicBezTo>
                <a:cubicBezTo>
                  <a:pt x="13074" y="3488"/>
                  <a:pt x="13220" y="3707"/>
                  <a:pt x="13366" y="3951"/>
                </a:cubicBezTo>
                <a:cubicBezTo>
                  <a:pt x="13342" y="3951"/>
                  <a:pt x="13269" y="3854"/>
                  <a:pt x="13171" y="3756"/>
                </a:cubicBezTo>
                <a:lnTo>
                  <a:pt x="13171" y="3756"/>
                </a:lnTo>
                <a:cubicBezTo>
                  <a:pt x="13220" y="3829"/>
                  <a:pt x="13269" y="3902"/>
                  <a:pt x="13317" y="4000"/>
                </a:cubicBezTo>
                <a:cubicBezTo>
                  <a:pt x="13309" y="3973"/>
                  <a:pt x="13309" y="3963"/>
                  <a:pt x="13314" y="3963"/>
                </a:cubicBezTo>
                <a:cubicBezTo>
                  <a:pt x="13335" y="3963"/>
                  <a:pt x="13438" y="4115"/>
                  <a:pt x="13446" y="4115"/>
                </a:cubicBezTo>
                <a:cubicBezTo>
                  <a:pt x="13448" y="4115"/>
                  <a:pt x="13446" y="4110"/>
                  <a:pt x="13439" y="4097"/>
                </a:cubicBezTo>
                <a:lnTo>
                  <a:pt x="13439" y="4097"/>
                </a:lnTo>
                <a:cubicBezTo>
                  <a:pt x="13781" y="4415"/>
                  <a:pt x="14025" y="4951"/>
                  <a:pt x="14317" y="5268"/>
                </a:cubicBezTo>
                <a:cubicBezTo>
                  <a:pt x="14415" y="5244"/>
                  <a:pt x="16171" y="5097"/>
                  <a:pt x="16244" y="5049"/>
                </a:cubicBezTo>
                <a:cubicBezTo>
                  <a:pt x="16317" y="5146"/>
                  <a:pt x="16391" y="5268"/>
                  <a:pt x="16415" y="5293"/>
                </a:cubicBezTo>
                <a:cubicBezTo>
                  <a:pt x="16366" y="5171"/>
                  <a:pt x="16293" y="5049"/>
                  <a:pt x="16195" y="4927"/>
                </a:cubicBezTo>
                <a:lnTo>
                  <a:pt x="16122" y="4951"/>
                </a:lnTo>
                <a:cubicBezTo>
                  <a:pt x="15952" y="4707"/>
                  <a:pt x="16122" y="4878"/>
                  <a:pt x="15952" y="4634"/>
                </a:cubicBezTo>
                <a:cubicBezTo>
                  <a:pt x="15956" y="4629"/>
                  <a:pt x="15962" y="4627"/>
                  <a:pt x="15968" y="4627"/>
                </a:cubicBezTo>
                <a:cubicBezTo>
                  <a:pt x="16028" y="4627"/>
                  <a:pt x="16161" y="4823"/>
                  <a:pt x="16293" y="5000"/>
                </a:cubicBezTo>
                <a:cubicBezTo>
                  <a:pt x="16171" y="4829"/>
                  <a:pt x="16073" y="4634"/>
                  <a:pt x="15976" y="4585"/>
                </a:cubicBezTo>
                <a:cubicBezTo>
                  <a:pt x="15878" y="4390"/>
                  <a:pt x="16049" y="4585"/>
                  <a:pt x="15927" y="4341"/>
                </a:cubicBezTo>
                <a:cubicBezTo>
                  <a:pt x="15781" y="4195"/>
                  <a:pt x="15659" y="4049"/>
                  <a:pt x="15561" y="3878"/>
                </a:cubicBezTo>
                <a:cubicBezTo>
                  <a:pt x="15342" y="3439"/>
                  <a:pt x="15098" y="3293"/>
                  <a:pt x="14903" y="2878"/>
                </a:cubicBezTo>
                <a:lnTo>
                  <a:pt x="14903" y="2878"/>
                </a:lnTo>
                <a:lnTo>
                  <a:pt x="14927" y="2927"/>
                </a:lnTo>
                <a:cubicBezTo>
                  <a:pt x="14882" y="2791"/>
                  <a:pt x="14689" y="2570"/>
                  <a:pt x="14564" y="2325"/>
                </a:cubicBezTo>
                <a:lnTo>
                  <a:pt x="14564" y="2325"/>
                </a:lnTo>
                <a:cubicBezTo>
                  <a:pt x="14571" y="2347"/>
                  <a:pt x="14571" y="2363"/>
                  <a:pt x="14562" y="2363"/>
                </a:cubicBezTo>
                <a:cubicBezTo>
                  <a:pt x="14552" y="2363"/>
                  <a:pt x="14528" y="2338"/>
                  <a:pt x="14488" y="2268"/>
                </a:cubicBezTo>
                <a:cubicBezTo>
                  <a:pt x="14147" y="1732"/>
                  <a:pt x="13903" y="1390"/>
                  <a:pt x="13659" y="951"/>
                </a:cubicBezTo>
                <a:lnTo>
                  <a:pt x="13391" y="659"/>
                </a:lnTo>
                <a:lnTo>
                  <a:pt x="130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25"/>
          <p:cNvSpPr txBox="1">
            <a:spLocks noGrp="1"/>
          </p:cNvSpPr>
          <p:nvPr>
            <p:ph type="ctrTitle"/>
          </p:nvPr>
        </p:nvSpPr>
        <p:spPr>
          <a:xfrm flipH="1">
            <a:off x="2520876" y="3325738"/>
            <a:ext cx="16359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829" name="Google Shape;829;p25"/>
          <p:cNvSpPr txBox="1">
            <a:spLocks noGrp="1"/>
          </p:cNvSpPr>
          <p:nvPr>
            <p:ph type="subTitle" idx="1"/>
          </p:nvPr>
        </p:nvSpPr>
        <p:spPr>
          <a:xfrm flipH="1">
            <a:off x="2520875" y="3773175"/>
            <a:ext cx="16359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30" name="Google Shape;830;p25"/>
          <p:cNvSpPr txBox="1">
            <a:spLocks noGrp="1"/>
          </p:cNvSpPr>
          <p:nvPr>
            <p:ph type="ctrTitle" idx="2"/>
          </p:nvPr>
        </p:nvSpPr>
        <p:spPr>
          <a:xfrm flipH="1">
            <a:off x="2520876" y="1576825"/>
            <a:ext cx="16359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831" name="Google Shape;831;p25"/>
          <p:cNvSpPr txBox="1">
            <a:spLocks noGrp="1"/>
          </p:cNvSpPr>
          <p:nvPr>
            <p:ph type="subTitle" idx="3"/>
          </p:nvPr>
        </p:nvSpPr>
        <p:spPr>
          <a:xfrm flipH="1">
            <a:off x="2520863" y="2030697"/>
            <a:ext cx="16359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32" name="Google Shape;832;p25"/>
          <p:cNvSpPr txBox="1">
            <a:spLocks noGrp="1"/>
          </p:cNvSpPr>
          <p:nvPr>
            <p:ph type="ctrTitle" idx="4"/>
          </p:nvPr>
        </p:nvSpPr>
        <p:spPr>
          <a:xfrm flipH="1">
            <a:off x="867425" y="3325738"/>
            <a:ext cx="16359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833" name="Google Shape;833;p25"/>
          <p:cNvSpPr txBox="1">
            <a:spLocks noGrp="1"/>
          </p:cNvSpPr>
          <p:nvPr>
            <p:ph type="subTitle" idx="5"/>
          </p:nvPr>
        </p:nvSpPr>
        <p:spPr>
          <a:xfrm flipH="1">
            <a:off x="867425" y="3777197"/>
            <a:ext cx="16359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34" name="Google Shape;834;p25"/>
          <p:cNvSpPr txBox="1">
            <a:spLocks noGrp="1"/>
          </p:cNvSpPr>
          <p:nvPr>
            <p:ph type="ctrTitle" idx="6"/>
          </p:nvPr>
        </p:nvSpPr>
        <p:spPr>
          <a:xfrm flipH="1">
            <a:off x="867426" y="1576825"/>
            <a:ext cx="16359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835" name="Google Shape;835;p25"/>
          <p:cNvSpPr txBox="1">
            <a:spLocks noGrp="1"/>
          </p:cNvSpPr>
          <p:nvPr>
            <p:ph type="subTitle" idx="7"/>
          </p:nvPr>
        </p:nvSpPr>
        <p:spPr>
          <a:xfrm flipH="1">
            <a:off x="867413" y="2030697"/>
            <a:ext cx="16359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36" name="Google Shape;836;p25"/>
          <p:cNvSpPr txBox="1">
            <a:spLocks noGrp="1"/>
          </p:cNvSpPr>
          <p:nvPr>
            <p:ph type="title" idx="8"/>
          </p:nvPr>
        </p:nvSpPr>
        <p:spPr>
          <a:xfrm>
            <a:off x="713225" y="2926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accent1"/>
                </a:solidFill>
                <a:latin typeface="Lemonada Medium"/>
                <a:ea typeface="Lemonada Medium"/>
                <a:cs typeface="Lemonada Medium"/>
                <a:sym typeface="Lemonada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837" name="Google Shape;837;p25"/>
          <p:cNvGrpSpPr/>
          <p:nvPr/>
        </p:nvGrpSpPr>
        <p:grpSpPr>
          <a:xfrm rot="-134861" flipH="1">
            <a:off x="-998034" y="2262963"/>
            <a:ext cx="1655261" cy="878276"/>
            <a:chOff x="238125" y="2760550"/>
            <a:chExt cx="528650" cy="280500"/>
          </a:xfrm>
        </p:grpSpPr>
        <p:sp>
          <p:nvSpPr>
            <p:cNvPr id="838" name="Google Shape;838;p25"/>
            <p:cNvSpPr/>
            <p:nvPr/>
          </p:nvSpPr>
          <p:spPr>
            <a:xfrm>
              <a:off x="274700" y="3020300"/>
              <a:ext cx="1850" cy="9150"/>
            </a:xfrm>
            <a:custGeom>
              <a:avLst/>
              <a:gdLst/>
              <a:ahLst/>
              <a:cxnLst/>
              <a:rect l="l" t="t" r="r" b="b"/>
              <a:pathLst>
                <a:path w="74" h="366" extrusionOk="0">
                  <a:moveTo>
                    <a:pt x="74" y="0"/>
                  </a:moveTo>
                  <a:cubicBezTo>
                    <a:pt x="25" y="122"/>
                    <a:pt x="0" y="244"/>
                    <a:pt x="0" y="366"/>
                  </a:cubicBezTo>
                  <a:cubicBezTo>
                    <a:pt x="49" y="244"/>
                    <a:pt x="74" y="122"/>
                    <a:pt x="74" y="0"/>
                  </a:cubicBezTo>
                  <a:close/>
                </a:path>
              </a:pathLst>
            </a:custGeom>
            <a:solidFill>
              <a:srgbClr val="344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5"/>
            <p:cNvSpPr/>
            <p:nvPr/>
          </p:nvSpPr>
          <p:spPr>
            <a:xfrm>
              <a:off x="277125" y="3020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344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40" name="Google Shape;840;p25"/>
            <p:cNvGrpSpPr/>
            <p:nvPr/>
          </p:nvGrpSpPr>
          <p:grpSpPr>
            <a:xfrm>
              <a:off x="238125" y="2760550"/>
              <a:ext cx="528650" cy="279275"/>
              <a:chOff x="238125" y="2760550"/>
              <a:chExt cx="528650" cy="279275"/>
            </a:xfrm>
          </p:grpSpPr>
          <p:sp>
            <p:nvSpPr>
              <p:cNvPr id="841" name="Google Shape;841;p25"/>
              <p:cNvSpPr/>
              <p:nvPr/>
            </p:nvSpPr>
            <p:spPr>
              <a:xfrm>
                <a:off x="238125" y="2760550"/>
                <a:ext cx="528650" cy="278050"/>
              </a:xfrm>
              <a:custGeom>
                <a:avLst/>
                <a:gdLst/>
                <a:ahLst/>
                <a:cxnLst/>
                <a:rect l="l" t="t" r="r" b="b"/>
                <a:pathLst>
                  <a:path w="21146" h="11122" extrusionOk="0">
                    <a:moveTo>
                      <a:pt x="11622" y="1778"/>
                    </a:moveTo>
                    <a:lnTo>
                      <a:pt x="11622" y="1778"/>
                    </a:lnTo>
                    <a:cubicBezTo>
                      <a:pt x="11627" y="1780"/>
                      <a:pt x="11631" y="1781"/>
                      <a:pt x="11634" y="1781"/>
                    </a:cubicBezTo>
                    <a:cubicBezTo>
                      <a:pt x="11630" y="1780"/>
                      <a:pt x="11626" y="1779"/>
                      <a:pt x="11622" y="1778"/>
                    </a:cubicBezTo>
                    <a:close/>
                    <a:moveTo>
                      <a:pt x="15975" y="3512"/>
                    </a:moveTo>
                    <a:cubicBezTo>
                      <a:pt x="15975" y="3515"/>
                      <a:pt x="15978" y="3517"/>
                      <a:pt x="15983" y="3518"/>
                    </a:cubicBezTo>
                    <a:lnTo>
                      <a:pt x="15983" y="3518"/>
                    </a:lnTo>
                    <a:cubicBezTo>
                      <a:pt x="15980" y="3516"/>
                      <a:pt x="15978" y="3514"/>
                      <a:pt x="15975" y="3512"/>
                    </a:cubicBezTo>
                    <a:close/>
                    <a:moveTo>
                      <a:pt x="1524" y="10118"/>
                    </a:moveTo>
                    <a:cubicBezTo>
                      <a:pt x="1528" y="10118"/>
                      <a:pt x="1532" y="10119"/>
                      <a:pt x="1537" y="10122"/>
                    </a:cubicBezTo>
                    <a:lnTo>
                      <a:pt x="1508" y="10266"/>
                    </a:lnTo>
                    <a:lnTo>
                      <a:pt x="1508" y="10266"/>
                    </a:lnTo>
                    <a:cubicBezTo>
                      <a:pt x="1519" y="10173"/>
                      <a:pt x="1503" y="10118"/>
                      <a:pt x="1524" y="10118"/>
                    </a:cubicBezTo>
                    <a:close/>
                    <a:moveTo>
                      <a:pt x="10756" y="0"/>
                    </a:moveTo>
                    <a:lnTo>
                      <a:pt x="10756" y="0"/>
                    </a:lnTo>
                    <a:cubicBezTo>
                      <a:pt x="10902" y="24"/>
                      <a:pt x="10853" y="49"/>
                      <a:pt x="10731" y="49"/>
                    </a:cubicBezTo>
                    <a:cubicBezTo>
                      <a:pt x="10549" y="24"/>
                      <a:pt x="10451" y="18"/>
                      <a:pt x="10399" y="18"/>
                    </a:cubicBezTo>
                    <a:cubicBezTo>
                      <a:pt x="10347" y="18"/>
                      <a:pt x="10341" y="24"/>
                      <a:pt x="10341" y="24"/>
                    </a:cubicBezTo>
                    <a:lnTo>
                      <a:pt x="9927" y="24"/>
                    </a:lnTo>
                    <a:cubicBezTo>
                      <a:pt x="9024" y="24"/>
                      <a:pt x="8146" y="171"/>
                      <a:pt x="7317" y="463"/>
                    </a:cubicBezTo>
                    <a:cubicBezTo>
                      <a:pt x="6512" y="756"/>
                      <a:pt x="5756" y="1146"/>
                      <a:pt x="5073" y="1634"/>
                    </a:cubicBezTo>
                    <a:cubicBezTo>
                      <a:pt x="4757" y="1926"/>
                      <a:pt x="4319" y="2243"/>
                      <a:pt x="4050" y="2535"/>
                    </a:cubicBezTo>
                    <a:lnTo>
                      <a:pt x="4050" y="2535"/>
                    </a:lnTo>
                    <a:cubicBezTo>
                      <a:pt x="3877" y="2706"/>
                      <a:pt x="3369" y="3198"/>
                      <a:pt x="2927" y="3756"/>
                    </a:cubicBezTo>
                    <a:cubicBezTo>
                      <a:pt x="2537" y="4195"/>
                      <a:pt x="2195" y="4658"/>
                      <a:pt x="1902" y="5171"/>
                    </a:cubicBezTo>
                    <a:lnTo>
                      <a:pt x="1951" y="5097"/>
                    </a:lnTo>
                    <a:lnTo>
                      <a:pt x="1951" y="5097"/>
                    </a:lnTo>
                    <a:cubicBezTo>
                      <a:pt x="1829" y="5317"/>
                      <a:pt x="1683" y="5536"/>
                      <a:pt x="1512" y="5707"/>
                    </a:cubicBezTo>
                    <a:cubicBezTo>
                      <a:pt x="1610" y="5707"/>
                      <a:pt x="1463" y="6049"/>
                      <a:pt x="1390" y="6171"/>
                    </a:cubicBezTo>
                    <a:cubicBezTo>
                      <a:pt x="1341" y="6268"/>
                      <a:pt x="1268" y="6439"/>
                      <a:pt x="1219" y="6634"/>
                    </a:cubicBezTo>
                    <a:cubicBezTo>
                      <a:pt x="1146" y="6805"/>
                      <a:pt x="1073" y="7024"/>
                      <a:pt x="1000" y="7171"/>
                    </a:cubicBezTo>
                    <a:lnTo>
                      <a:pt x="976" y="7146"/>
                    </a:lnTo>
                    <a:cubicBezTo>
                      <a:pt x="902" y="7439"/>
                      <a:pt x="683" y="7975"/>
                      <a:pt x="634" y="8171"/>
                    </a:cubicBezTo>
                    <a:cubicBezTo>
                      <a:pt x="390" y="8780"/>
                      <a:pt x="220" y="9390"/>
                      <a:pt x="146" y="10049"/>
                    </a:cubicBezTo>
                    <a:cubicBezTo>
                      <a:pt x="146" y="10049"/>
                      <a:pt x="98" y="10146"/>
                      <a:pt x="73" y="10244"/>
                    </a:cubicBezTo>
                    <a:lnTo>
                      <a:pt x="24" y="10390"/>
                    </a:lnTo>
                    <a:lnTo>
                      <a:pt x="0" y="10463"/>
                    </a:lnTo>
                    <a:lnTo>
                      <a:pt x="0" y="10536"/>
                    </a:lnTo>
                    <a:cubicBezTo>
                      <a:pt x="195" y="10658"/>
                      <a:pt x="390" y="10756"/>
                      <a:pt x="610" y="10805"/>
                    </a:cubicBezTo>
                    <a:cubicBezTo>
                      <a:pt x="691" y="10836"/>
                      <a:pt x="776" y="10851"/>
                      <a:pt x="859" y="10851"/>
                    </a:cubicBezTo>
                    <a:cubicBezTo>
                      <a:pt x="1102" y="10851"/>
                      <a:pt x="1336" y="10723"/>
                      <a:pt x="1463" y="10488"/>
                    </a:cubicBezTo>
                    <a:lnTo>
                      <a:pt x="1488" y="10512"/>
                    </a:lnTo>
                    <a:cubicBezTo>
                      <a:pt x="1488" y="10488"/>
                      <a:pt x="1488" y="10463"/>
                      <a:pt x="1488" y="10439"/>
                    </a:cubicBezTo>
                    <a:lnTo>
                      <a:pt x="1488" y="10366"/>
                    </a:lnTo>
                    <a:cubicBezTo>
                      <a:pt x="1491" y="10356"/>
                      <a:pt x="1493" y="10346"/>
                      <a:pt x="1495" y="10337"/>
                    </a:cubicBezTo>
                    <a:lnTo>
                      <a:pt x="1495" y="10337"/>
                    </a:lnTo>
                    <a:cubicBezTo>
                      <a:pt x="1509" y="10287"/>
                      <a:pt x="1518" y="10268"/>
                      <a:pt x="1524" y="10268"/>
                    </a:cubicBezTo>
                    <a:cubicBezTo>
                      <a:pt x="1537" y="10268"/>
                      <a:pt x="1537" y="10344"/>
                      <a:pt x="1537" y="10390"/>
                    </a:cubicBezTo>
                    <a:cubicBezTo>
                      <a:pt x="1561" y="10317"/>
                      <a:pt x="1561" y="10244"/>
                      <a:pt x="1585" y="10171"/>
                    </a:cubicBezTo>
                    <a:cubicBezTo>
                      <a:pt x="1585" y="10166"/>
                      <a:pt x="1584" y="10164"/>
                      <a:pt x="1583" y="10164"/>
                    </a:cubicBezTo>
                    <a:cubicBezTo>
                      <a:pt x="1577" y="10164"/>
                      <a:pt x="1561" y="10200"/>
                      <a:pt x="1561" y="10219"/>
                    </a:cubicBezTo>
                    <a:cubicBezTo>
                      <a:pt x="1537" y="10097"/>
                      <a:pt x="1561" y="10000"/>
                      <a:pt x="1585" y="9878"/>
                    </a:cubicBezTo>
                    <a:cubicBezTo>
                      <a:pt x="1634" y="9683"/>
                      <a:pt x="1634" y="9878"/>
                      <a:pt x="1683" y="9658"/>
                    </a:cubicBezTo>
                    <a:cubicBezTo>
                      <a:pt x="1976" y="8536"/>
                      <a:pt x="2415" y="7463"/>
                      <a:pt x="3000" y="6488"/>
                    </a:cubicBezTo>
                    <a:cubicBezTo>
                      <a:pt x="3024" y="6488"/>
                      <a:pt x="3000" y="6488"/>
                      <a:pt x="3000" y="6512"/>
                    </a:cubicBezTo>
                    <a:cubicBezTo>
                      <a:pt x="3073" y="6366"/>
                      <a:pt x="3146" y="6219"/>
                      <a:pt x="3244" y="6073"/>
                    </a:cubicBezTo>
                    <a:cubicBezTo>
                      <a:pt x="3317" y="5927"/>
                      <a:pt x="3415" y="5805"/>
                      <a:pt x="3488" y="5658"/>
                    </a:cubicBezTo>
                    <a:cubicBezTo>
                      <a:pt x="3512" y="5610"/>
                      <a:pt x="3561" y="5585"/>
                      <a:pt x="3610" y="5561"/>
                    </a:cubicBezTo>
                    <a:cubicBezTo>
                      <a:pt x="3585" y="5561"/>
                      <a:pt x="3658" y="5488"/>
                      <a:pt x="3732" y="5341"/>
                    </a:cubicBezTo>
                    <a:cubicBezTo>
                      <a:pt x="3829" y="5219"/>
                      <a:pt x="3951" y="5024"/>
                      <a:pt x="4097" y="4854"/>
                    </a:cubicBezTo>
                    <a:cubicBezTo>
                      <a:pt x="4244" y="4683"/>
                      <a:pt x="4390" y="4512"/>
                      <a:pt x="4512" y="4366"/>
                    </a:cubicBezTo>
                    <a:cubicBezTo>
                      <a:pt x="4610" y="4244"/>
                      <a:pt x="4707" y="4171"/>
                      <a:pt x="4707" y="4146"/>
                    </a:cubicBezTo>
                    <a:lnTo>
                      <a:pt x="4683" y="4098"/>
                    </a:lnTo>
                    <a:cubicBezTo>
                      <a:pt x="4927" y="3854"/>
                      <a:pt x="4805" y="4073"/>
                      <a:pt x="5000" y="3829"/>
                    </a:cubicBezTo>
                    <a:cubicBezTo>
                      <a:pt x="5049" y="3732"/>
                      <a:pt x="5122" y="3658"/>
                      <a:pt x="5219" y="3585"/>
                    </a:cubicBezTo>
                    <a:cubicBezTo>
                      <a:pt x="5317" y="3537"/>
                      <a:pt x="5390" y="3463"/>
                      <a:pt x="5463" y="3366"/>
                    </a:cubicBezTo>
                    <a:cubicBezTo>
                      <a:pt x="5463" y="3366"/>
                      <a:pt x="5553" y="3312"/>
                      <a:pt x="5578" y="3312"/>
                    </a:cubicBezTo>
                    <a:cubicBezTo>
                      <a:pt x="5583" y="3312"/>
                      <a:pt x="5585" y="3314"/>
                      <a:pt x="5585" y="3317"/>
                    </a:cubicBezTo>
                    <a:cubicBezTo>
                      <a:pt x="5585" y="3244"/>
                      <a:pt x="5707" y="3195"/>
                      <a:pt x="5780" y="3122"/>
                    </a:cubicBezTo>
                    <a:cubicBezTo>
                      <a:pt x="5780" y="3114"/>
                      <a:pt x="5775" y="3111"/>
                      <a:pt x="5767" y="3111"/>
                    </a:cubicBezTo>
                    <a:cubicBezTo>
                      <a:pt x="5751" y="3111"/>
                      <a:pt x="5723" y="3122"/>
                      <a:pt x="5707" y="3122"/>
                    </a:cubicBezTo>
                    <a:lnTo>
                      <a:pt x="5780" y="3049"/>
                    </a:lnTo>
                    <a:lnTo>
                      <a:pt x="5878" y="2976"/>
                    </a:lnTo>
                    <a:cubicBezTo>
                      <a:pt x="5905" y="2967"/>
                      <a:pt x="5925" y="2961"/>
                      <a:pt x="5937" y="2961"/>
                    </a:cubicBezTo>
                    <a:cubicBezTo>
                      <a:pt x="5959" y="2961"/>
                      <a:pt x="5958" y="2978"/>
                      <a:pt x="5927" y="3024"/>
                    </a:cubicBezTo>
                    <a:lnTo>
                      <a:pt x="6171" y="2829"/>
                    </a:lnTo>
                    <a:lnTo>
                      <a:pt x="6561" y="2585"/>
                    </a:lnTo>
                    <a:cubicBezTo>
                      <a:pt x="6902" y="2390"/>
                      <a:pt x="7268" y="2220"/>
                      <a:pt x="7634" y="2073"/>
                    </a:cubicBezTo>
                    <a:cubicBezTo>
                      <a:pt x="7975" y="1927"/>
                      <a:pt x="8341" y="1829"/>
                      <a:pt x="8732" y="1756"/>
                    </a:cubicBezTo>
                    <a:cubicBezTo>
                      <a:pt x="8878" y="1707"/>
                      <a:pt x="9024" y="1707"/>
                      <a:pt x="9171" y="1683"/>
                    </a:cubicBezTo>
                    <a:lnTo>
                      <a:pt x="9463" y="1659"/>
                    </a:lnTo>
                    <a:cubicBezTo>
                      <a:pt x="9390" y="1634"/>
                      <a:pt x="9219" y="1659"/>
                      <a:pt x="9146" y="1610"/>
                    </a:cubicBezTo>
                    <a:cubicBezTo>
                      <a:pt x="9219" y="1585"/>
                      <a:pt x="9274" y="1585"/>
                      <a:pt x="9320" y="1585"/>
                    </a:cubicBezTo>
                    <a:cubicBezTo>
                      <a:pt x="9366" y="1585"/>
                      <a:pt x="9402" y="1585"/>
                      <a:pt x="9439" y="1561"/>
                    </a:cubicBezTo>
                    <a:cubicBezTo>
                      <a:pt x="9488" y="1610"/>
                      <a:pt x="9561" y="1610"/>
                      <a:pt x="9658" y="1610"/>
                    </a:cubicBezTo>
                    <a:cubicBezTo>
                      <a:pt x="9732" y="1610"/>
                      <a:pt x="9829" y="1634"/>
                      <a:pt x="9902" y="1659"/>
                    </a:cubicBezTo>
                    <a:lnTo>
                      <a:pt x="9951" y="1610"/>
                    </a:lnTo>
                    <a:lnTo>
                      <a:pt x="10024" y="1659"/>
                    </a:lnTo>
                    <a:lnTo>
                      <a:pt x="10488" y="1659"/>
                    </a:lnTo>
                    <a:lnTo>
                      <a:pt x="10853" y="1707"/>
                    </a:lnTo>
                    <a:cubicBezTo>
                      <a:pt x="11117" y="1707"/>
                      <a:pt x="11381" y="1731"/>
                      <a:pt x="11622" y="1778"/>
                    </a:cubicBezTo>
                    <a:lnTo>
                      <a:pt x="11622" y="1778"/>
                    </a:lnTo>
                    <a:cubicBezTo>
                      <a:pt x="11593" y="1769"/>
                      <a:pt x="11549" y="1732"/>
                      <a:pt x="11634" y="1732"/>
                    </a:cubicBezTo>
                    <a:cubicBezTo>
                      <a:pt x="11634" y="1781"/>
                      <a:pt x="11902" y="1732"/>
                      <a:pt x="11951" y="1805"/>
                    </a:cubicBezTo>
                    <a:cubicBezTo>
                      <a:pt x="12016" y="1805"/>
                      <a:pt x="12168" y="1848"/>
                      <a:pt x="12233" y="1848"/>
                    </a:cubicBezTo>
                    <a:cubicBezTo>
                      <a:pt x="12265" y="1848"/>
                      <a:pt x="12276" y="1837"/>
                      <a:pt x="12244" y="1805"/>
                    </a:cubicBezTo>
                    <a:lnTo>
                      <a:pt x="12244" y="1805"/>
                    </a:lnTo>
                    <a:cubicBezTo>
                      <a:pt x="12292" y="1829"/>
                      <a:pt x="12366" y="1854"/>
                      <a:pt x="12414" y="1878"/>
                    </a:cubicBezTo>
                    <a:cubicBezTo>
                      <a:pt x="12463" y="1902"/>
                      <a:pt x="12488" y="1902"/>
                      <a:pt x="12414" y="1902"/>
                    </a:cubicBezTo>
                    <a:cubicBezTo>
                      <a:pt x="12488" y="1927"/>
                      <a:pt x="12561" y="1951"/>
                      <a:pt x="12658" y="1976"/>
                    </a:cubicBezTo>
                    <a:lnTo>
                      <a:pt x="12536" y="1927"/>
                    </a:lnTo>
                    <a:lnTo>
                      <a:pt x="12536" y="1927"/>
                    </a:lnTo>
                    <a:cubicBezTo>
                      <a:pt x="12683" y="1951"/>
                      <a:pt x="12805" y="2000"/>
                      <a:pt x="12902" y="2024"/>
                    </a:cubicBezTo>
                    <a:cubicBezTo>
                      <a:pt x="13024" y="2073"/>
                      <a:pt x="13122" y="2098"/>
                      <a:pt x="13219" y="2098"/>
                    </a:cubicBezTo>
                    <a:lnTo>
                      <a:pt x="13122" y="2049"/>
                    </a:lnTo>
                    <a:lnTo>
                      <a:pt x="13122" y="2049"/>
                    </a:lnTo>
                    <a:cubicBezTo>
                      <a:pt x="13292" y="2098"/>
                      <a:pt x="13439" y="2146"/>
                      <a:pt x="13488" y="2220"/>
                    </a:cubicBezTo>
                    <a:lnTo>
                      <a:pt x="13414" y="2195"/>
                    </a:lnTo>
                    <a:lnTo>
                      <a:pt x="13317" y="2195"/>
                    </a:lnTo>
                    <a:cubicBezTo>
                      <a:pt x="13463" y="2220"/>
                      <a:pt x="13561" y="2268"/>
                      <a:pt x="13683" y="2317"/>
                    </a:cubicBezTo>
                    <a:cubicBezTo>
                      <a:pt x="13805" y="2366"/>
                      <a:pt x="13902" y="2390"/>
                      <a:pt x="14024" y="2439"/>
                    </a:cubicBezTo>
                    <a:lnTo>
                      <a:pt x="13902" y="2415"/>
                    </a:lnTo>
                    <a:lnTo>
                      <a:pt x="13902" y="2415"/>
                    </a:lnTo>
                    <a:cubicBezTo>
                      <a:pt x="13975" y="2439"/>
                      <a:pt x="14146" y="2488"/>
                      <a:pt x="14341" y="2585"/>
                    </a:cubicBezTo>
                    <a:cubicBezTo>
                      <a:pt x="14439" y="2610"/>
                      <a:pt x="14561" y="2683"/>
                      <a:pt x="14658" y="2732"/>
                    </a:cubicBezTo>
                    <a:cubicBezTo>
                      <a:pt x="14780" y="2780"/>
                      <a:pt x="14878" y="2829"/>
                      <a:pt x="15000" y="2902"/>
                    </a:cubicBezTo>
                    <a:cubicBezTo>
                      <a:pt x="15219" y="3024"/>
                      <a:pt x="15439" y="3146"/>
                      <a:pt x="15634" y="3268"/>
                    </a:cubicBezTo>
                    <a:cubicBezTo>
                      <a:pt x="15805" y="3366"/>
                      <a:pt x="15926" y="3463"/>
                      <a:pt x="16024" y="3512"/>
                    </a:cubicBezTo>
                    <a:lnTo>
                      <a:pt x="15926" y="3390"/>
                    </a:lnTo>
                    <a:lnTo>
                      <a:pt x="16048" y="3439"/>
                    </a:lnTo>
                    <a:cubicBezTo>
                      <a:pt x="16094" y="3462"/>
                      <a:pt x="16118" y="3485"/>
                      <a:pt x="16161" y="3507"/>
                    </a:cubicBezTo>
                    <a:lnTo>
                      <a:pt x="16161" y="3507"/>
                    </a:lnTo>
                    <a:cubicBezTo>
                      <a:pt x="16155" y="3506"/>
                      <a:pt x="16147" y="3505"/>
                      <a:pt x="16138" y="3505"/>
                    </a:cubicBezTo>
                    <a:cubicBezTo>
                      <a:pt x="16097" y="3505"/>
                      <a:pt x="16029" y="3519"/>
                      <a:pt x="15995" y="3519"/>
                    </a:cubicBezTo>
                    <a:cubicBezTo>
                      <a:pt x="15990" y="3519"/>
                      <a:pt x="15986" y="3519"/>
                      <a:pt x="15983" y="3518"/>
                    </a:cubicBezTo>
                    <a:lnTo>
                      <a:pt x="15983" y="3518"/>
                    </a:lnTo>
                    <a:cubicBezTo>
                      <a:pt x="16516" y="3956"/>
                      <a:pt x="16977" y="4441"/>
                      <a:pt x="17390" y="4976"/>
                    </a:cubicBezTo>
                    <a:cubicBezTo>
                      <a:pt x="17804" y="5488"/>
                      <a:pt x="18170" y="6073"/>
                      <a:pt x="18439" y="6683"/>
                    </a:cubicBezTo>
                    <a:cubicBezTo>
                      <a:pt x="18471" y="6770"/>
                      <a:pt x="18470" y="6794"/>
                      <a:pt x="18456" y="6794"/>
                    </a:cubicBezTo>
                    <a:cubicBezTo>
                      <a:pt x="18440" y="6794"/>
                      <a:pt x="18403" y="6756"/>
                      <a:pt x="18390" y="6756"/>
                    </a:cubicBezTo>
                    <a:cubicBezTo>
                      <a:pt x="18512" y="6975"/>
                      <a:pt x="18487" y="6829"/>
                      <a:pt x="18561" y="7024"/>
                    </a:cubicBezTo>
                    <a:cubicBezTo>
                      <a:pt x="18568" y="7047"/>
                      <a:pt x="18569" y="7056"/>
                      <a:pt x="18565" y="7056"/>
                    </a:cubicBezTo>
                    <a:cubicBezTo>
                      <a:pt x="18556" y="7056"/>
                      <a:pt x="18528" y="7017"/>
                      <a:pt x="18512" y="7000"/>
                    </a:cubicBezTo>
                    <a:lnTo>
                      <a:pt x="18512" y="7000"/>
                    </a:lnTo>
                    <a:cubicBezTo>
                      <a:pt x="18561" y="7097"/>
                      <a:pt x="18585" y="7171"/>
                      <a:pt x="18609" y="7171"/>
                    </a:cubicBezTo>
                    <a:cubicBezTo>
                      <a:pt x="18561" y="7049"/>
                      <a:pt x="18634" y="7097"/>
                      <a:pt x="18658" y="7024"/>
                    </a:cubicBezTo>
                    <a:lnTo>
                      <a:pt x="18707" y="7171"/>
                    </a:lnTo>
                    <a:cubicBezTo>
                      <a:pt x="18731" y="7219"/>
                      <a:pt x="18756" y="7293"/>
                      <a:pt x="18756" y="7293"/>
                    </a:cubicBezTo>
                    <a:lnTo>
                      <a:pt x="18731" y="7293"/>
                    </a:lnTo>
                    <a:cubicBezTo>
                      <a:pt x="18829" y="7414"/>
                      <a:pt x="18902" y="7536"/>
                      <a:pt x="18951" y="7683"/>
                    </a:cubicBezTo>
                    <a:cubicBezTo>
                      <a:pt x="19122" y="8146"/>
                      <a:pt x="19243" y="8634"/>
                      <a:pt x="19365" y="9122"/>
                    </a:cubicBezTo>
                    <a:cubicBezTo>
                      <a:pt x="19341" y="9122"/>
                      <a:pt x="19317" y="9024"/>
                      <a:pt x="19268" y="8927"/>
                    </a:cubicBezTo>
                    <a:lnTo>
                      <a:pt x="19268" y="8927"/>
                    </a:lnTo>
                    <a:cubicBezTo>
                      <a:pt x="19292" y="9000"/>
                      <a:pt x="19317" y="9073"/>
                      <a:pt x="19317" y="9146"/>
                    </a:cubicBezTo>
                    <a:cubicBezTo>
                      <a:pt x="19317" y="9126"/>
                      <a:pt x="19319" y="9118"/>
                      <a:pt x="19322" y="9118"/>
                    </a:cubicBezTo>
                    <a:cubicBezTo>
                      <a:pt x="19336" y="9118"/>
                      <a:pt x="19374" y="9263"/>
                      <a:pt x="19386" y="9263"/>
                    </a:cubicBezTo>
                    <a:cubicBezTo>
                      <a:pt x="19388" y="9263"/>
                      <a:pt x="19390" y="9257"/>
                      <a:pt x="19390" y="9244"/>
                    </a:cubicBezTo>
                    <a:cubicBezTo>
                      <a:pt x="19536" y="9585"/>
                      <a:pt x="19536" y="10049"/>
                      <a:pt x="19658" y="10341"/>
                    </a:cubicBezTo>
                    <a:cubicBezTo>
                      <a:pt x="19683" y="10341"/>
                      <a:pt x="20024" y="10488"/>
                      <a:pt x="20390" y="10610"/>
                    </a:cubicBezTo>
                    <a:cubicBezTo>
                      <a:pt x="20715" y="10749"/>
                      <a:pt x="21039" y="10866"/>
                      <a:pt x="21112" y="10877"/>
                    </a:cubicBezTo>
                    <a:lnTo>
                      <a:pt x="21112" y="10877"/>
                    </a:lnTo>
                    <a:cubicBezTo>
                      <a:pt x="21109" y="10846"/>
                      <a:pt x="21104" y="10814"/>
                      <a:pt x="21097" y="10780"/>
                    </a:cubicBezTo>
                    <a:lnTo>
                      <a:pt x="21048" y="10780"/>
                    </a:lnTo>
                    <a:cubicBezTo>
                      <a:pt x="21000" y="10536"/>
                      <a:pt x="21073" y="10707"/>
                      <a:pt x="21048" y="10463"/>
                    </a:cubicBezTo>
                    <a:cubicBezTo>
                      <a:pt x="21097" y="10463"/>
                      <a:pt x="21122" y="10683"/>
                      <a:pt x="21146" y="10878"/>
                    </a:cubicBezTo>
                    <a:cubicBezTo>
                      <a:pt x="21146" y="10731"/>
                      <a:pt x="21146" y="10585"/>
                      <a:pt x="21097" y="10439"/>
                    </a:cubicBezTo>
                    <a:cubicBezTo>
                      <a:pt x="21097" y="10268"/>
                      <a:pt x="21146" y="10439"/>
                      <a:pt x="21122" y="10244"/>
                    </a:cubicBezTo>
                    <a:cubicBezTo>
                      <a:pt x="21073" y="10073"/>
                      <a:pt x="21048" y="9902"/>
                      <a:pt x="21048" y="9732"/>
                    </a:cubicBezTo>
                    <a:cubicBezTo>
                      <a:pt x="21000" y="9317"/>
                      <a:pt x="20853" y="9122"/>
                      <a:pt x="20804" y="8732"/>
                    </a:cubicBezTo>
                    <a:lnTo>
                      <a:pt x="20804" y="8732"/>
                    </a:lnTo>
                    <a:lnTo>
                      <a:pt x="20829" y="8780"/>
                    </a:lnTo>
                    <a:cubicBezTo>
                      <a:pt x="20829" y="8634"/>
                      <a:pt x="20731" y="8390"/>
                      <a:pt x="20682" y="8146"/>
                    </a:cubicBezTo>
                    <a:cubicBezTo>
                      <a:pt x="20682" y="8188"/>
                      <a:pt x="20682" y="8231"/>
                      <a:pt x="20673" y="8231"/>
                    </a:cubicBezTo>
                    <a:cubicBezTo>
                      <a:pt x="20666" y="8231"/>
                      <a:pt x="20654" y="8208"/>
                      <a:pt x="20634" y="8146"/>
                    </a:cubicBezTo>
                    <a:cubicBezTo>
                      <a:pt x="20585" y="7878"/>
                      <a:pt x="20512" y="7707"/>
                      <a:pt x="20463" y="7488"/>
                    </a:cubicBezTo>
                    <a:lnTo>
                      <a:pt x="20414" y="7414"/>
                    </a:lnTo>
                    <a:cubicBezTo>
                      <a:pt x="20390" y="7366"/>
                      <a:pt x="20365" y="7317"/>
                      <a:pt x="20365" y="7317"/>
                    </a:cubicBezTo>
                    <a:cubicBezTo>
                      <a:pt x="20048" y="6390"/>
                      <a:pt x="19609" y="5512"/>
                      <a:pt x="19073" y="4707"/>
                    </a:cubicBezTo>
                    <a:cubicBezTo>
                      <a:pt x="18756" y="4219"/>
                      <a:pt x="18390" y="3756"/>
                      <a:pt x="18000" y="3341"/>
                    </a:cubicBezTo>
                    <a:cubicBezTo>
                      <a:pt x="17707" y="3024"/>
                      <a:pt x="17414" y="2756"/>
                      <a:pt x="17122" y="2512"/>
                    </a:cubicBezTo>
                    <a:lnTo>
                      <a:pt x="17146" y="2512"/>
                    </a:lnTo>
                    <a:cubicBezTo>
                      <a:pt x="16780" y="2220"/>
                      <a:pt x="16414" y="1951"/>
                      <a:pt x="16024" y="1707"/>
                    </a:cubicBezTo>
                    <a:cubicBezTo>
                      <a:pt x="15536" y="1390"/>
                      <a:pt x="15048" y="1146"/>
                      <a:pt x="14512" y="927"/>
                    </a:cubicBezTo>
                    <a:cubicBezTo>
                      <a:pt x="13561" y="512"/>
                      <a:pt x="12561" y="268"/>
                      <a:pt x="11561" y="146"/>
                    </a:cubicBezTo>
                    <a:cubicBezTo>
                      <a:pt x="11292" y="73"/>
                      <a:pt x="11024" y="24"/>
                      <a:pt x="10756" y="0"/>
                    </a:cubicBezTo>
                    <a:close/>
                    <a:moveTo>
                      <a:pt x="21112" y="10877"/>
                    </a:moveTo>
                    <a:cubicBezTo>
                      <a:pt x="21122" y="10958"/>
                      <a:pt x="21122" y="11034"/>
                      <a:pt x="21122" y="11122"/>
                    </a:cubicBezTo>
                    <a:cubicBezTo>
                      <a:pt x="21122" y="11049"/>
                      <a:pt x="21122" y="10951"/>
                      <a:pt x="21122" y="10878"/>
                    </a:cubicBezTo>
                    <a:cubicBezTo>
                      <a:pt x="21119" y="10878"/>
                      <a:pt x="21116" y="10878"/>
                      <a:pt x="21112" y="1087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25"/>
              <p:cNvSpPr/>
              <p:nvPr/>
            </p:nvSpPr>
            <p:spPr>
              <a:xfrm>
                <a:off x="338100" y="3028825"/>
                <a:ext cx="2475" cy="6725"/>
              </a:xfrm>
              <a:custGeom>
                <a:avLst/>
                <a:gdLst/>
                <a:ahLst/>
                <a:cxnLst/>
                <a:rect l="l" t="t" r="r" b="b"/>
                <a:pathLst>
                  <a:path w="99" h="269" extrusionOk="0">
                    <a:moveTo>
                      <a:pt x="98" y="0"/>
                    </a:moveTo>
                    <a:cubicBezTo>
                      <a:pt x="50" y="74"/>
                      <a:pt x="1" y="171"/>
                      <a:pt x="1" y="269"/>
                    </a:cubicBezTo>
                    <a:cubicBezTo>
                      <a:pt x="50" y="196"/>
                      <a:pt x="74" y="98"/>
                      <a:pt x="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25"/>
              <p:cNvSpPr/>
              <p:nvPr/>
            </p:nvSpPr>
            <p:spPr>
              <a:xfrm>
                <a:off x="340550" y="30288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25"/>
              <p:cNvSpPr/>
              <p:nvPr/>
            </p:nvSpPr>
            <p:spPr>
              <a:xfrm>
                <a:off x="302750" y="2832500"/>
                <a:ext cx="398800" cy="207325"/>
              </a:xfrm>
              <a:custGeom>
                <a:avLst/>
                <a:gdLst/>
                <a:ahLst/>
                <a:cxnLst/>
                <a:rect l="l" t="t" r="r" b="b"/>
                <a:pathLst>
                  <a:path w="15952" h="8293" extrusionOk="0">
                    <a:moveTo>
                      <a:pt x="8594" y="1702"/>
                    </a:moveTo>
                    <a:cubicBezTo>
                      <a:pt x="8599" y="1705"/>
                      <a:pt x="8605" y="1707"/>
                      <a:pt x="8610" y="1707"/>
                    </a:cubicBezTo>
                    <a:cubicBezTo>
                      <a:pt x="8604" y="1705"/>
                      <a:pt x="8599" y="1704"/>
                      <a:pt x="8594" y="1702"/>
                    </a:cubicBezTo>
                    <a:close/>
                    <a:moveTo>
                      <a:pt x="4624" y="2600"/>
                    </a:moveTo>
                    <a:cubicBezTo>
                      <a:pt x="4619" y="2604"/>
                      <a:pt x="4614" y="2607"/>
                      <a:pt x="4610" y="2610"/>
                    </a:cubicBezTo>
                    <a:cubicBezTo>
                      <a:pt x="4616" y="2607"/>
                      <a:pt x="4621" y="2603"/>
                      <a:pt x="4624" y="2600"/>
                    </a:cubicBezTo>
                    <a:close/>
                    <a:moveTo>
                      <a:pt x="11683" y="2951"/>
                    </a:moveTo>
                    <a:cubicBezTo>
                      <a:pt x="11683" y="2954"/>
                      <a:pt x="11685" y="2956"/>
                      <a:pt x="11690" y="2956"/>
                    </a:cubicBezTo>
                    <a:lnTo>
                      <a:pt x="11690" y="2956"/>
                    </a:lnTo>
                    <a:cubicBezTo>
                      <a:pt x="11687" y="2954"/>
                      <a:pt x="11685" y="2953"/>
                      <a:pt x="11683" y="2951"/>
                    </a:cubicBezTo>
                    <a:close/>
                    <a:moveTo>
                      <a:pt x="1415" y="3829"/>
                    </a:moveTo>
                    <a:lnTo>
                      <a:pt x="1391" y="3878"/>
                    </a:lnTo>
                    <a:lnTo>
                      <a:pt x="1391" y="3878"/>
                    </a:lnTo>
                    <a:cubicBezTo>
                      <a:pt x="1398" y="3862"/>
                      <a:pt x="1406" y="3847"/>
                      <a:pt x="1414" y="3831"/>
                    </a:cubicBezTo>
                    <a:lnTo>
                      <a:pt x="1414" y="3831"/>
                    </a:lnTo>
                    <a:cubicBezTo>
                      <a:pt x="1414" y="3830"/>
                      <a:pt x="1415" y="3830"/>
                      <a:pt x="1415" y="3829"/>
                    </a:cubicBezTo>
                    <a:close/>
                    <a:moveTo>
                      <a:pt x="2596" y="5025"/>
                    </a:moveTo>
                    <a:cubicBezTo>
                      <a:pt x="2595" y="5026"/>
                      <a:pt x="2595" y="5027"/>
                      <a:pt x="2594" y="5028"/>
                    </a:cubicBezTo>
                    <a:lnTo>
                      <a:pt x="2594" y="5028"/>
                    </a:lnTo>
                    <a:cubicBezTo>
                      <a:pt x="2596" y="5026"/>
                      <a:pt x="2597" y="5025"/>
                      <a:pt x="2596" y="5025"/>
                    </a:cubicBezTo>
                    <a:close/>
                    <a:moveTo>
                      <a:pt x="2594" y="5028"/>
                    </a:moveTo>
                    <a:cubicBezTo>
                      <a:pt x="2591" y="5031"/>
                      <a:pt x="2586" y="5037"/>
                      <a:pt x="2586" y="5049"/>
                    </a:cubicBezTo>
                    <a:cubicBezTo>
                      <a:pt x="2588" y="5042"/>
                      <a:pt x="2591" y="5035"/>
                      <a:pt x="2594" y="5028"/>
                    </a:cubicBezTo>
                    <a:close/>
                    <a:moveTo>
                      <a:pt x="1505" y="7629"/>
                    </a:moveTo>
                    <a:cubicBezTo>
                      <a:pt x="1507" y="7629"/>
                      <a:pt x="1509" y="7631"/>
                      <a:pt x="1512" y="7634"/>
                    </a:cubicBezTo>
                    <a:lnTo>
                      <a:pt x="1499" y="7728"/>
                    </a:lnTo>
                    <a:lnTo>
                      <a:pt x="1499" y="7728"/>
                    </a:lnTo>
                    <a:cubicBezTo>
                      <a:pt x="1502" y="7664"/>
                      <a:pt x="1497" y="7629"/>
                      <a:pt x="1505" y="7629"/>
                    </a:cubicBezTo>
                    <a:close/>
                    <a:moveTo>
                      <a:pt x="8000" y="0"/>
                    </a:moveTo>
                    <a:cubicBezTo>
                      <a:pt x="8098" y="0"/>
                      <a:pt x="8049" y="24"/>
                      <a:pt x="7976" y="24"/>
                    </a:cubicBezTo>
                    <a:cubicBezTo>
                      <a:pt x="7878" y="16"/>
                      <a:pt x="7813" y="14"/>
                      <a:pt x="7770" y="14"/>
                    </a:cubicBezTo>
                    <a:cubicBezTo>
                      <a:pt x="7683" y="14"/>
                      <a:pt x="7683" y="24"/>
                      <a:pt x="7683" y="24"/>
                    </a:cubicBezTo>
                    <a:cubicBezTo>
                      <a:pt x="7683" y="24"/>
                      <a:pt x="7659" y="49"/>
                      <a:pt x="7366" y="73"/>
                    </a:cubicBezTo>
                    <a:cubicBezTo>
                      <a:pt x="7195" y="73"/>
                      <a:pt x="6927" y="98"/>
                      <a:pt x="6586" y="146"/>
                    </a:cubicBezTo>
                    <a:cubicBezTo>
                      <a:pt x="6415" y="171"/>
                      <a:pt x="6220" y="220"/>
                      <a:pt x="6025" y="244"/>
                    </a:cubicBezTo>
                    <a:lnTo>
                      <a:pt x="5439" y="415"/>
                    </a:lnTo>
                    <a:lnTo>
                      <a:pt x="4903" y="634"/>
                    </a:lnTo>
                    <a:cubicBezTo>
                      <a:pt x="4708" y="707"/>
                      <a:pt x="4561" y="780"/>
                      <a:pt x="4415" y="854"/>
                    </a:cubicBezTo>
                    <a:cubicBezTo>
                      <a:pt x="4269" y="927"/>
                      <a:pt x="4147" y="1000"/>
                      <a:pt x="4025" y="1073"/>
                    </a:cubicBezTo>
                    <a:lnTo>
                      <a:pt x="3756" y="1244"/>
                    </a:lnTo>
                    <a:cubicBezTo>
                      <a:pt x="3515" y="1485"/>
                      <a:pt x="3178" y="1679"/>
                      <a:pt x="2982" y="1920"/>
                    </a:cubicBezTo>
                    <a:lnTo>
                      <a:pt x="2982" y="1920"/>
                    </a:lnTo>
                    <a:cubicBezTo>
                      <a:pt x="2672" y="2207"/>
                      <a:pt x="2385" y="2494"/>
                      <a:pt x="2122" y="2805"/>
                    </a:cubicBezTo>
                    <a:cubicBezTo>
                      <a:pt x="2049" y="2927"/>
                      <a:pt x="1951" y="3024"/>
                      <a:pt x="1878" y="3122"/>
                    </a:cubicBezTo>
                    <a:cubicBezTo>
                      <a:pt x="1781" y="3244"/>
                      <a:pt x="1708" y="3341"/>
                      <a:pt x="1659" y="3439"/>
                    </a:cubicBezTo>
                    <a:cubicBezTo>
                      <a:pt x="1550" y="3570"/>
                      <a:pt x="1480" y="3700"/>
                      <a:pt x="1414" y="3831"/>
                    </a:cubicBezTo>
                    <a:lnTo>
                      <a:pt x="1414" y="3831"/>
                    </a:lnTo>
                    <a:cubicBezTo>
                      <a:pt x="1268" y="4146"/>
                      <a:pt x="1244" y="4073"/>
                      <a:pt x="1098" y="4293"/>
                    </a:cubicBezTo>
                    <a:cubicBezTo>
                      <a:pt x="1171" y="4293"/>
                      <a:pt x="1073" y="4561"/>
                      <a:pt x="1049" y="4658"/>
                    </a:cubicBezTo>
                    <a:cubicBezTo>
                      <a:pt x="976" y="4805"/>
                      <a:pt x="878" y="5146"/>
                      <a:pt x="781" y="5390"/>
                    </a:cubicBezTo>
                    <a:lnTo>
                      <a:pt x="756" y="5390"/>
                    </a:lnTo>
                    <a:cubicBezTo>
                      <a:pt x="708" y="5585"/>
                      <a:pt x="561" y="6000"/>
                      <a:pt x="512" y="6122"/>
                    </a:cubicBezTo>
                    <a:cubicBezTo>
                      <a:pt x="464" y="6268"/>
                      <a:pt x="366" y="6512"/>
                      <a:pt x="293" y="6732"/>
                    </a:cubicBezTo>
                    <a:cubicBezTo>
                      <a:pt x="220" y="6975"/>
                      <a:pt x="171" y="7219"/>
                      <a:pt x="147" y="7463"/>
                    </a:cubicBezTo>
                    <a:lnTo>
                      <a:pt x="0" y="7780"/>
                    </a:lnTo>
                    <a:lnTo>
                      <a:pt x="0" y="7829"/>
                    </a:lnTo>
                    <a:cubicBezTo>
                      <a:pt x="171" y="7951"/>
                      <a:pt x="366" y="8024"/>
                      <a:pt x="586" y="8073"/>
                    </a:cubicBezTo>
                    <a:cubicBezTo>
                      <a:pt x="706" y="8113"/>
                      <a:pt x="843" y="8141"/>
                      <a:pt x="975" y="8141"/>
                    </a:cubicBezTo>
                    <a:cubicBezTo>
                      <a:pt x="1163" y="8141"/>
                      <a:pt x="1339" y="8084"/>
                      <a:pt x="1439" y="7927"/>
                    </a:cubicBezTo>
                    <a:lnTo>
                      <a:pt x="1464" y="7927"/>
                    </a:lnTo>
                    <a:lnTo>
                      <a:pt x="1488" y="7829"/>
                    </a:lnTo>
                    <a:cubicBezTo>
                      <a:pt x="1492" y="7808"/>
                      <a:pt x="1494" y="7788"/>
                      <a:pt x="1496" y="7770"/>
                    </a:cubicBezTo>
                    <a:lnTo>
                      <a:pt x="1496" y="7770"/>
                    </a:lnTo>
                    <a:cubicBezTo>
                      <a:pt x="1500" y="7753"/>
                      <a:pt x="1504" y="7746"/>
                      <a:pt x="1507" y="7746"/>
                    </a:cubicBezTo>
                    <a:cubicBezTo>
                      <a:pt x="1516" y="7746"/>
                      <a:pt x="1521" y="7798"/>
                      <a:pt x="1537" y="7829"/>
                    </a:cubicBezTo>
                    <a:cubicBezTo>
                      <a:pt x="1537" y="7780"/>
                      <a:pt x="1561" y="7732"/>
                      <a:pt x="1586" y="7683"/>
                    </a:cubicBezTo>
                    <a:cubicBezTo>
                      <a:pt x="1586" y="7678"/>
                      <a:pt x="1585" y="7676"/>
                      <a:pt x="1583" y="7676"/>
                    </a:cubicBezTo>
                    <a:cubicBezTo>
                      <a:pt x="1576" y="7676"/>
                      <a:pt x="1557" y="7712"/>
                      <a:pt x="1537" y="7732"/>
                    </a:cubicBezTo>
                    <a:cubicBezTo>
                      <a:pt x="1537" y="7634"/>
                      <a:pt x="1537" y="7536"/>
                      <a:pt x="1561" y="7463"/>
                    </a:cubicBezTo>
                    <a:cubicBezTo>
                      <a:pt x="1610" y="7341"/>
                      <a:pt x="1634" y="7463"/>
                      <a:pt x="1659" y="7317"/>
                    </a:cubicBezTo>
                    <a:cubicBezTo>
                      <a:pt x="1878" y="6512"/>
                      <a:pt x="2195" y="5756"/>
                      <a:pt x="2586" y="5024"/>
                    </a:cubicBezTo>
                    <a:cubicBezTo>
                      <a:pt x="2591" y="5024"/>
                      <a:pt x="2594" y="5024"/>
                      <a:pt x="2596" y="5025"/>
                    </a:cubicBezTo>
                    <a:lnTo>
                      <a:pt x="2596" y="5025"/>
                    </a:lnTo>
                    <a:cubicBezTo>
                      <a:pt x="2644" y="4914"/>
                      <a:pt x="2711" y="4824"/>
                      <a:pt x="2756" y="4756"/>
                    </a:cubicBezTo>
                    <a:cubicBezTo>
                      <a:pt x="2805" y="4658"/>
                      <a:pt x="2854" y="4536"/>
                      <a:pt x="2927" y="4439"/>
                    </a:cubicBezTo>
                    <a:cubicBezTo>
                      <a:pt x="2951" y="4415"/>
                      <a:pt x="2976" y="4390"/>
                      <a:pt x="3025" y="4390"/>
                    </a:cubicBezTo>
                    <a:cubicBezTo>
                      <a:pt x="3025" y="4341"/>
                      <a:pt x="3073" y="4268"/>
                      <a:pt x="3098" y="4219"/>
                    </a:cubicBezTo>
                    <a:lnTo>
                      <a:pt x="3220" y="4073"/>
                    </a:lnTo>
                    <a:cubicBezTo>
                      <a:pt x="3244" y="4000"/>
                      <a:pt x="3293" y="3951"/>
                      <a:pt x="3342" y="3878"/>
                    </a:cubicBezTo>
                    <a:cubicBezTo>
                      <a:pt x="3439" y="3756"/>
                      <a:pt x="3537" y="3658"/>
                      <a:pt x="3634" y="3537"/>
                    </a:cubicBezTo>
                    <a:cubicBezTo>
                      <a:pt x="3683" y="3463"/>
                      <a:pt x="3756" y="3415"/>
                      <a:pt x="3756" y="3390"/>
                    </a:cubicBezTo>
                    <a:lnTo>
                      <a:pt x="3732" y="3341"/>
                    </a:lnTo>
                    <a:cubicBezTo>
                      <a:pt x="3805" y="3256"/>
                      <a:pt x="3823" y="3256"/>
                      <a:pt x="3845" y="3256"/>
                    </a:cubicBezTo>
                    <a:cubicBezTo>
                      <a:pt x="3866" y="3256"/>
                      <a:pt x="3890" y="3256"/>
                      <a:pt x="3976" y="3171"/>
                    </a:cubicBezTo>
                    <a:cubicBezTo>
                      <a:pt x="3976" y="3049"/>
                      <a:pt x="4244" y="2927"/>
                      <a:pt x="4269" y="2854"/>
                    </a:cubicBezTo>
                    <a:cubicBezTo>
                      <a:pt x="4269" y="2854"/>
                      <a:pt x="4331" y="2822"/>
                      <a:pt x="4356" y="2822"/>
                    </a:cubicBezTo>
                    <a:cubicBezTo>
                      <a:pt x="4362" y="2822"/>
                      <a:pt x="4366" y="2824"/>
                      <a:pt x="4366" y="2829"/>
                    </a:cubicBezTo>
                    <a:cubicBezTo>
                      <a:pt x="4366" y="2756"/>
                      <a:pt x="4464" y="2732"/>
                      <a:pt x="4488" y="2683"/>
                    </a:cubicBezTo>
                    <a:cubicBezTo>
                      <a:pt x="4504" y="2667"/>
                      <a:pt x="4507" y="2661"/>
                      <a:pt x="4503" y="2661"/>
                    </a:cubicBezTo>
                    <a:cubicBezTo>
                      <a:pt x="4496" y="2661"/>
                      <a:pt x="4464" y="2683"/>
                      <a:pt x="4464" y="2683"/>
                    </a:cubicBezTo>
                    <a:lnTo>
                      <a:pt x="4561" y="2585"/>
                    </a:lnTo>
                    <a:cubicBezTo>
                      <a:pt x="4575" y="2578"/>
                      <a:pt x="4590" y="2575"/>
                      <a:pt x="4602" y="2575"/>
                    </a:cubicBezTo>
                    <a:cubicBezTo>
                      <a:pt x="4625" y="2575"/>
                      <a:pt x="4639" y="2587"/>
                      <a:pt x="4624" y="2600"/>
                    </a:cubicBezTo>
                    <a:lnTo>
                      <a:pt x="4624" y="2600"/>
                    </a:lnTo>
                    <a:cubicBezTo>
                      <a:pt x="4704" y="2549"/>
                      <a:pt x="4866" y="2456"/>
                      <a:pt x="5049" y="2341"/>
                    </a:cubicBezTo>
                    <a:cubicBezTo>
                      <a:pt x="5293" y="2219"/>
                      <a:pt x="5537" y="2098"/>
                      <a:pt x="5805" y="2000"/>
                    </a:cubicBezTo>
                    <a:cubicBezTo>
                      <a:pt x="5878" y="1976"/>
                      <a:pt x="5927" y="1951"/>
                      <a:pt x="6000" y="1927"/>
                    </a:cubicBezTo>
                    <a:lnTo>
                      <a:pt x="6195" y="1878"/>
                    </a:lnTo>
                    <a:cubicBezTo>
                      <a:pt x="6317" y="1829"/>
                      <a:pt x="6464" y="1805"/>
                      <a:pt x="6586" y="1780"/>
                    </a:cubicBezTo>
                    <a:lnTo>
                      <a:pt x="6756" y="1756"/>
                    </a:lnTo>
                    <a:lnTo>
                      <a:pt x="6903" y="1732"/>
                    </a:lnTo>
                    <a:cubicBezTo>
                      <a:pt x="7000" y="1732"/>
                      <a:pt x="7073" y="1707"/>
                      <a:pt x="7122" y="1707"/>
                    </a:cubicBezTo>
                    <a:cubicBezTo>
                      <a:pt x="7098" y="1683"/>
                      <a:pt x="7049" y="1683"/>
                      <a:pt x="7000" y="1683"/>
                    </a:cubicBezTo>
                    <a:cubicBezTo>
                      <a:pt x="6951" y="1683"/>
                      <a:pt x="6903" y="1683"/>
                      <a:pt x="6878" y="1659"/>
                    </a:cubicBezTo>
                    <a:cubicBezTo>
                      <a:pt x="6939" y="1634"/>
                      <a:pt x="6982" y="1634"/>
                      <a:pt x="7015" y="1634"/>
                    </a:cubicBezTo>
                    <a:cubicBezTo>
                      <a:pt x="7049" y="1634"/>
                      <a:pt x="7073" y="1634"/>
                      <a:pt x="7098" y="1610"/>
                    </a:cubicBezTo>
                    <a:cubicBezTo>
                      <a:pt x="7122" y="1646"/>
                      <a:pt x="7183" y="1646"/>
                      <a:pt x="7250" y="1646"/>
                    </a:cubicBezTo>
                    <a:cubicBezTo>
                      <a:pt x="7317" y="1646"/>
                      <a:pt x="7390" y="1646"/>
                      <a:pt x="7439" y="1683"/>
                    </a:cubicBezTo>
                    <a:lnTo>
                      <a:pt x="7464" y="1659"/>
                    </a:lnTo>
                    <a:lnTo>
                      <a:pt x="7537" y="1683"/>
                    </a:lnTo>
                    <a:cubicBezTo>
                      <a:pt x="7634" y="1659"/>
                      <a:pt x="7732" y="1659"/>
                      <a:pt x="7829" y="1659"/>
                    </a:cubicBezTo>
                    <a:cubicBezTo>
                      <a:pt x="7903" y="1659"/>
                      <a:pt x="8000" y="1683"/>
                      <a:pt x="8098" y="1683"/>
                    </a:cubicBezTo>
                    <a:lnTo>
                      <a:pt x="8390" y="1683"/>
                    </a:lnTo>
                    <a:cubicBezTo>
                      <a:pt x="8458" y="1683"/>
                      <a:pt x="8526" y="1683"/>
                      <a:pt x="8594" y="1702"/>
                    </a:cubicBezTo>
                    <a:lnTo>
                      <a:pt x="8594" y="1702"/>
                    </a:lnTo>
                    <a:cubicBezTo>
                      <a:pt x="8571" y="1690"/>
                      <a:pt x="8551" y="1659"/>
                      <a:pt x="8610" y="1659"/>
                    </a:cubicBezTo>
                    <a:cubicBezTo>
                      <a:pt x="8610" y="1683"/>
                      <a:pt x="8659" y="1683"/>
                      <a:pt x="8707" y="1683"/>
                    </a:cubicBezTo>
                    <a:cubicBezTo>
                      <a:pt x="8756" y="1683"/>
                      <a:pt x="8805" y="1683"/>
                      <a:pt x="8829" y="1707"/>
                    </a:cubicBezTo>
                    <a:cubicBezTo>
                      <a:pt x="8878" y="1707"/>
                      <a:pt x="8981" y="1740"/>
                      <a:pt x="9030" y="1740"/>
                    </a:cubicBezTo>
                    <a:cubicBezTo>
                      <a:pt x="9053" y="1740"/>
                      <a:pt x="9064" y="1733"/>
                      <a:pt x="9052" y="1712"/>
                    </a:cubicBezTo>
                    <a:lnTo>
                      <a:pt x="9052" y="1712"/>
                    </a:lnTo>
                    <a:cubicBezTo>
                      <a:pt x="9086" y="1759"/>
                      <a:pt x="9264" y="1805"/>
                      <a:pt x="9146" y="1805"/>
                    </a:cubicBezTo>
                    <a:cubicBezTo>
                      <a:pt x="9195" y="1829"/>
                      <a:pt x="9244" y="1854"/>
                      <a:pt x="9317" y="1854"/>
                    </a:cubicBezTo>
                    <a:lnTo>
                      <a:pt x="9244" y="1805"/>
                    </a:lnTo>
                    <a:lnTo>
                      <a:pt x="9244" y="1805"/>
                    </a:lnTo>
                    <a:cubicBezTo>
                      <a:pt x="9439" y="1854"/>
                      <a:pt x="9537" y="1951"/>
                      <a:pt x="9707" y="1951"/>
                    </a:cubicBezTo>
                    <a:lnTo>
                      <a:pt x="9634" y="1902"/>
                    </a:lnTo>
                    <a:lnTo>
                      <a:pt x="9634" y="1902"/>
                    </a:lnTo>
                    <a:cubicBezTo>
                      <a:pt x="9756" y="1927"/>
                      <a:pt x="9854" y="1976"/>
                      <a:pt x="9903" y="2049"/>
                    </a:cubicBezTo>
                    <a:lnTo>
                      <a:pt x="9756" y="2024"/>
                    </a:lnTo>
                    <a:lnTo>
                      <a:pt x="9756" y="2024"/>
                    </a:lnTo>
                    <a:lnTo>
                      <a:pt x="10024" y="2122"/>
                    </a:lnTo>
                    <a:cubicBezTo>
                      <a:pt x="10098" y="2146"/>
                      <a:pt x="10171" y="2171"/>
                      <a:pt x="10268" y="2195"/>
                    </a:cubicBezTo>
                    <a:lnTo>
                      <a:pt x="10195" y="2171"/>
                    </a:lnTo>
                    <a:lnTo>
                      <a:pt x="10195" y="2171"/>
                    </a:lnTo>
                    <a:cubicBezTo>
                      <a:pt x="10488" y="2244"/>
                      <a:pt x="10732" y="2366"/>
                      <a:pt x="11000" y="2488"/>
                    </a:cubicBezTo>
                    <a:cubicBezTo>
                      <a:pt x="11317" y="2683"/>
                      <a:pt x="11634" y="2878"/>
                      <a:pt x="11732" y="2927"/>
                    </a:cubicBezTo>
                    <a:lnTo>
                      <a:pt x="11683" y="2829"/>
                    </a:lnTo>
                    <a:lnTo>
                      <a:pt x="11854" y="2902"/>
                    </a:lnTo>
                    <a:cubicBezTo>
                      <a:pt x="11833" y="2902"/>
                      <a:pt x="11722" y="2956"/>
                      <a:pt x="11691" y="2956"/>
                    </a:cubicBezTo>
                    <a:cubicBezTo>
                      <a:pt x="11691" y="2956"/>
                      <a:pt x="11690" y="2956"/>
                      <a:pt x="11690" y="2956"/>
                    </a:cubicBezTo>
                    <a:lnTo>
                      <a:pt x="11690" y="2956"/>
                    </a:lnTo>
                    <a:cubicBezTo>
                      <a:pt x="12077" y="3248"/>
                      <a:pt x="12416" y="3587"/>
                      <a:pt x="12732" y="3951"/>
                    </a:cubicBezTo>
                    <a:cubicBezTo>
                      <a:pt x="13049" y="4341"/>
                      <a:pt x="13317" y="4756"/>
                      <a:pt x="13537" y="5171"/>
                    </a:cubicBezTo>
                    <a:cubicBezTo>
                      <a:pt x="13561" y="5244"/>
                      <a:pt x="13549" y="5262"/>
                      <a:pt x="13531" y="5262"/>
                    </a:cubicBezTo>
                    <a:cubicBezTo>
                      <a:pt x="13512" y="5262"/>
                      <a:pt x="13488" y="5244"/>
                      <a:pt x="13488" y="5244"/>
                    </a:cubicBezTo>
                    <a:lnTo>
                      <a:pt x="13488" y="5244"/>
                    </a:lnTo>
                    <a:cubicBezTo>
                      <a:pt x="13561" y="5390"/>
                      <a:pt x="13561" y="5293"/>
                      <a:pt x="13610" y="5439"/>
                    </a:cubicBezTo>
                    <a:cubicBezTo>
                      <a:pt x="13610" y="5447"/>
                      <a:pt x="13607" y="5450"/>
                      <a:pt x="13603" y="5450"/>
                    </a:cubicBezTo>
                    <a:cubicBezTo>
                      <a:pt x="13594" y="5450"/>
                      <a:pt x="13577" y="5439"/>
                      <a:pt x="13561" y="5439"/>
                    </a:cubicBezTo>
                    <a:cubicBezTo>
                      <a:pt x="13610" y="5488"/>
                      <a:pt x="13610" y="5561"/>
                      <a:pt x="13634" y="5561"/>
                    </a:cubicBezTo>
                    <a:cubicBezTo>
                      <a:pt x="13610" y="5463"/>
                      <a:pt x="13683" y="5488"/>
                      <a:pt x="13707" y="5439"/>
                    </a:cubicBezTo>
                    <a:lnTo>
                      <a:pt x="13732" y="5512"/>
                    </a:lnTo>
                    <a:cubicBezTo>
                      <a:pt x="13756" y="5561"/>
                      <a:pt x="13781" y="5610"/>
                      <a:pt x="13781" y="5610"/>
                    </a:cubicBezTo>
                    <a:lnTo>
                      <a:pt x="13732" y="5610"/>
                    </a:lnTo>
                    <a:cubicBezTo>
                      <a:pt x="13756" y="5658"/>
                      <a:pt x="13878" y="5683"/>
                      <a:pt x="13927" y="5878"/>
                    </a:cubicBezTo>
                    <a:cubicBezTo>
                      <a:pt x="14049" y="6195"/>
                      <a:pt x="14146" y="6536"/>
                      <a:pt x="14244" y="6878"/>
                    </a:cubicBezTo>
                    <a:cubicBezTo>
                      <a:pt x="14220" y="6878"/>
                      <a:pt x="14195" y="6805"/>
                      <a:pt x="14171" y="6756"/>
                    </a:cubicBezTo>
                    <a:lnTo>
                      <a:pt x="14171" y="6756"/>
                    </a:lnTo>
                    <a:cubicBezTo>
                      <a:pt x="14171" y="6805"/>
                      <a:pt x="14195" y="6854"/>
                      <a:pt x="14195" y="6902"/>
                    </a:cubicBezTo>
                    <a:cubicBezTo>
                      <a:pt x="14195" y="6886"/>
                      <a:pt x="14197" y="6879"/>
                      <a:pt x="14199" y="6879"/>
                    </a:cubicBezTo>
                    <a:cubicBezTo>
                      <a:pt x="14209" y="6879"/>
                      <a:pt x="14234" y="6989"/>
                      <a:pt x="14242" y="6989"/>
                    </a:cubicBezTo>
                    <a:cubicBezTo>
                      <a:pt x="14243" y="6989"/>
                      <a:pt x="14244" y="6985"/>
                      <a:pt x="14244" y="6975"/>
                    </a:cubicBezTo>
                    <a:cubicBezTo>
                      <a:pt x="14341" y="7219"/>
                      <a:pt x="14415" y="7488"/>
                      <a:pt x="14463" y="7756"/>
                    </a:cubicBezTo>
                    <a:cubicBezTo>
                      <a:pt x="14488" y="7756"/>
                      <a:pt x="14854" y="7829"/>
                      <a:pt x="15171" y="7902"/>
                    </a:cubicBezTo>
                    <a:cubicBezTo>
                      <a:pt x="15512" y="8000"/>
                      <a:pt x="15854" y="8097"/>
                      <a:pt x="15902" y="8097"/>
                    </a:cubicBezTo>
                    <a:cubicBezTo>
                      <a:pt x="15902" y="8171"/>
                      <a:pt x="15902" y="8219"/>
                      <a:pt x="15902" y="8292"/>
                    </a:cubicBezTo>
                    <a:cubicBezTo>
                      <a:pt x="15927" y="8195"/>
                      <a:pt x="15927" y="8122"/>
                      <a:pt x="15902" y="8024"/>
                    </a:cubicBezTo>
                    <a:lnTo>
                      <a:pt x="15854" y="8024"/>
                    </a:lnTo>
                    <a:cubicBezTo>
                      <a:pt x="15805" y="7829"/>
                      <a:pt x="15878" y="7975"/>
                      <a:pt x="15854" y="7780"/>
                    </a:cubicBezTo>
                    <a:cubicBezTo>
                      <a:pt x="15878" y="7780"/>
                      <a:pt x="15902" y="7951"/>
                      <a:pt x="15927" y="8097"/>
                    </a:cubicBezTo>
                    <a:cubicBezTo>
                      <a:pt x="15927" y="7951"/>
                      <a:pt x="15927" y="7805"/>
                      <a:pt x="15902" y="7756"/>
                    </a:cubicBezTo>
                    <a:cubicBezTo>
                      <a:pt x="15902" y="7634"/>
                      <a:pt x="15951" y="7756"/>
                      <a:pt x="15927" y="7610"/>
                    </a:cubicBezTo>
                    <a:cubicBezTo>
                      <a:pt x="15878" y="7488"/>
                      <a:pt x="15854" y="7366"/>
                      <a:pt x="15854" y="7219"/>
                    </a:cubicBezTo>
                    <a:cubicBezTo>
                      <a:pt x="15829" y="6927"/>
                      <a:pt x="15707" y="6780"/>
                      <a:pt x="15659" y="6488"/>
                    </a:cubicBezTo>
                    <a:lnTo>
                      <a:pt x="15659" y="6488"/>
                    </a:lnTo>
                    <a:lnTo>
                      <a:pt x="15683" y="6512"/>
                    </a:lnTo>
                    <a:cubicBezTo>
                      <a:pt x="15683" y="6414"/>
                      <a:pt x="15610" y="6195"/>
                      <a:pt x="15561" y="6049"/>
                    </a:cubicBezTo>
                    <a:cubicBezTo>
                      <a:pt x="15561" y="6077"/>
                      <a:pt x="15561" y="6105"/>
                      <a:pt x="15556" y="6105"/>
                    </a:cubicBezTo>
                    <a:cubicBezTo>
                      <a:pt x="15553" y="6105"/>
                      <a:pt x="15547" y="6090"/>
                      <a:pt x="15537" y="6049"/>
                    </a:cubicBezTo>
                    <a:cubicBezTo>
                      <a:pt x="15512" y="5951"/>
                      <a:pt x="15488" y="5854"/>
                      <a:pt x="15463" y="5780"/>
                    </a:cubicBezTo>
                    <a:cubicBezTo>
                      <a:pt x="15439" y="5707"/>
                      <a:pt x="15415" y="5634"/>
                      <a:pt x="15390" y="5536"/>
                    </a:cubicBezTo>
                    <a:lnTo>
                      <a:pt x="15317" y="5415"/>
                    </a:lnTo>
                    <a:cubicBezTo>
                      <a:pt x="15024" y="4732"/>
                      <a:pt x="14683" y="4097"/>
                      <a:pt x="14244" y="3512"/>
                    </a:cubicBezTo>
                    <a:cubicBezTo>
                      <a:pt x="13805" y="2927"/>
                      <a:pt x="13317" y="2390"/>
                      <a:pt x="12756" y="1927"/>
                    </a:cubicBezTo>
                    <a:lnTo>
                      <a:pt x="12781" y="1927"/>
                    </a:lnTo>
                    <a:cubicBezTo>
                      <a:pt x="12195" y="1415"/>
                      <a:pt x="11537" y="1024"/>
                      <a:pt x="10829" y="707"/>
                    </a:cubicBezTo>
                    <a:cubicBezTo>
                      <a:pt x="10122" y="366"/>
                      <a:pt x="9366" y="171"/>
                      <a:pt x="8610" y="98"/>
                    </a:cubicBezTo>
                    <a:cubicBezTo>
                      <a:pt x="8415" y="24"/>
                      <a:pt x="8195" y="0"/>
                      <a:pt x="800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45" name="Google Shape;845;p25"/>
            <p:cNvSpPr/>
            <p:nvPr/>
          </p:nvSpPr>
          <p:spPr>
            <a:xfrm>
              <a:off x="400925" y="3037350"/>
              <a:ext cx="2450" cy="3700"/>
            </a:xfrm>
            <a:custGeom>
              <a:avLst/>
              <a:gdLst/>
              <a:ahLst/>
              <a:cxnLst/>
              <a:rect l="l" t="t" r="r" b="b"/>
              <a:pathLst>
                <a:path w="98" h="148" extrusionOk="0">
                  <a:moveTo>
                    <a:pt x="98" y="1"/>
                  </a:moveTo>
                  <a:lnTo>
                    <a:pt x="98" y="1"/>
                  </a:lnTo>
                  <a:cubicBezTo>
                    <a:pt x="49" y="25"/>
                    <a:pt x="0" y="74"/>
                    <a:pt x="0" y="147"/>
                  </a:cubicBezTo>
                  <a:cubicBezTo>
                    <a:pt x="49" y="98"/>
                    <a:pt x="73" y="50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5"/>
            <p:cNvSpPr/>
            <p:nvPr/>
          </p:nvSpPr>
          <p:spPr>
            <a:xfrm>
              <a:off x="403350" y="3037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5"/>
            <p:cNvSpPr/>
            <p:nvPr/>
          </p:nvSpPr>
          <p:spPr>
            <a:xfrm>
              <a:off x="365550" y="2914800"/>
              <a:ext cx="267700" cy="124800"/>
            </a:xfrm>
            <a:custGeom>
              <a:avLst/>
              <a:gdLst/>
              <a:ahLst/>
              <a:cxnLst/>
              <a:rect l="l" t="t" r="r" b="b"/>
              <a:pathLst>
                <a:path w="10708" h="4992" extrusionOk="0">
                  <a:moveTo>
                    <a:pt x="2206" y="3416"/>
                  </a:moveTo>
                  <a:lnTo>
                    <a:pt x="2206" y="3416"/>
                  </a:lnTo>
                  <a:cubicBezTo>
                    <a:pt x="2205" y="3416"/>
                    <a:pt x="2205" y="3417"/>
                    <a:pt x="2205" y="3418"/>
                  </a:cubicBezTo>
                  <a:lnTo>
                    <a:pt x="2205" y="3418"/>
                  </a:lnTo>
                  <a:cubicBezTo>
                    <a:pt x="2206" y="3417"/>
                    <a:pt x="2207" y="3416"/>
                    <a:pt x="2206" y="3416"/>
                  </a:cubicBezTo>
                  <a:close/>
                  <a:moveTo>
                    <a:pt x="2205" y="3418"/>
                  </a:moveTo>
                  <a:cubicBezTo>
                    <a:pt x="2202" y="3421"/>
                    <a:pt x="2196" y="3427"/>
                    <a:pt x="2196" y="3440"/>
                  </a:cubicBezTo>
                  <a:cubicBezTo>
                    <a:pt x="2198" y="3432"/>
                    <a:pt x="2201" y="3425"/>
                    <a:pt x="2205" y="3418"/>
                  </a:cubicBezTo>
                  <a:close/>
                  <a:moveTo>
                    <a:pt x="1464" y="4757"/>
                  </a:moveTo>
                  <a:lnTo>
                    <a:pt x="1451" y="4807"/>
                  </a:lnTo>
                  <a:lnTo>
                    <a:pt x="1451" y="4807"/>
                  </a:lnTo>
                  <a:cubicBezTo>
                    <a:pt x="1453" y="4778"/>
                    <a:pt x="1448" y="4757"/>
                    <a:pt x="1464" y="4757"/>
                  </a:cubicBezTo>
                  <a:close/>
                  <a:moveTo>
                    <a:pt x="5171" y="1"/>
                  </a:moveTo>
                  <a:cubicBezTo>
                    <a:pt x="5244" y="1"/>
                    <a:pt x="5220" y="25"/>
                    <a:pt x="5171" y="49"/>
                  </a:cubicBezTo>
                  <a:cubicBezTo>
                    <a:pt x="4830" y="74"/>
                    <a:pt x="5147" y="74"/>
                    <a:pt x="4805" y="123"/>
                  </a:cubicBezTo>
                  <a:lnTo>
                    <a:pt x="4610" y="147"/>
                  </a:lnTo>
                  <a:lnTo>
                    <a:pt x="4366" y="220"/>
                  </a:lnTo>
                  <a:cubicBezTo>
                    <a:pt x="4147" y="245"/>
                    <a:pt x="3927" y="318"/>
                    <a:pt x="3683" y="391"/>
                  </a:cubicBezTo>
                  <a:cubicBezTo>
                    <a:pt x="3586" y="415"/>
                    <a:pt x="3464" y="464"/>
                    <a:pt x="3366" y="488"/>
                  </a:cubicBezTo>
                  <a:cubicBezTo>
                    <a:pt x="3244" y="537"/>
                    <a:pt x="3147" y="562"/>
                    <a:pt x="3049" y="610"/>
                  </a:cubicBezTo>
                  <a:cubicBezTo>
                    <a:pt x="2878" y="708"/>
                    <a:pt x="2708" y="781"/>
                    <a:pt x="2635" y="805"/>
                  </a:cubicBezTo>
                  <a:cubicBezTo>
                    <a:pt x="2513" y="952"/>
                    <a:pt x="2269" y="1049"/>
                    <a:pt x="2147" y="1196"/>
                  </a:cubicBezTo>
                  <a:lnTo>
                    <a:pt x="2147" y="1171"/>
                  </a:lnTo>
                  <a:cubicBezTo>
                    <a:pt x="2098" y="1220"/>
                    <a:pt x="2025" y="1293"/>
                    <a:pt x="1903" y="1366"/>
                  </a:cubicBezTo>
                  <a:lnTo>
                    <a:pt x="1561" y="1708"/>
                  </a:lnTo>
                  <a:lnTo>
                    <a:pt x="1220" y="2049"/>
                  </a:lnTo>
                  <a:cubicBezTo>
                    <a:pt x="1147" y="2147"/>
                    <a:pt x="1098" y="2220"/>
                    <a:pt x="1049" y="2318"/>
                  </a:cubicBezTo>
                  <a:lnTo>
                    <a:pt x="1074" y="2293"/>
                  </a:lnTo>
                  <a:lnTo>
                    <a:pt x="1074" y="2293"/>
                  </a:lnTo>
                  <a:cubicBezTo>
                    <a:pt x="976" y="2488"/>
                    <a:pt x="927" y="2415"/>
                    <a:pt x="830" y="2537"/>
                  </a:cubicBezTo>
                  <a:cubicBezTo>
                    <a:pt x="903" y="2562"/>
                    <a:pt x="830" y="2732"/>
                    <a:pt x="805" y="2781"/>
                  </a:cubicBezTo>
                  <a:cubicBezTo>
                    <a:pt x="757" y="2879"/>
                    <a:pt x="708" y="3074"/>
                    <a:pt x="635" y="3244"/>
                  </a:cubicBezTo>
                  <a:lnTo>
                    <a:pt x="610" y="3220"/>
                  </a:lnTo>
                  <a:cubicBezTo>
                    <a:pt x="586" y="3342"/>
                    <a:pt x="464" y="3586"/>
                    <a:pt x="439" y="3659"/>
                  </a:cubicBezTo>
                  <a:cubicBezTo>
                    <a:pt x="391" y="3757"/>
                    <a:pt x="318" y="3879"/>
                    <a:pt x="269" y="4025"/>
                  </a:cubicBezTo>
                  <a:cubicBezTo>
                    <a:pt x="196" y="4171"/>
                    <a:pt x="147" y="4318"/>
                    <a:pt x="147" y="4464"/>
                  </a:cubicBezTo>
                  <a:lnTo>
                    <a:pt x="0" y="4610"/>
                  </a:lnTo>
                  <a:lnTo>
                    <a:pt x="0" y="4635"/>
                  </a:lnTo>
                  <a:cubicBezTo>
                    <a:pt x="171" y="4732"/>
                    <a:pt x="366" y="4830"/>
                    <a:pt x="586" y="4879"/>
                  </a:cubicBezTo>
                  <a:cubicBezTo>
                    <a:pt x="769" y="4940"/>
                    <a:pt x="981" y="4991"/>
                    <a:pt x="1156" y="4991"/>
                  </a:cubicBezTo>
                  <a:cubicBezTo>
                    <a:pt x="1260" y="4991"/>
                    <a:pt x="1351" y="4973"/>
                    <a:pt x="1415" y="4927"/>
                  </a:cubicBezTo>
                  <a:lnTo>
                    <a:pt x="1439" y="4927"/>
                  </a:lnTo>
                  <a:lnTo>
                    <a:pt x="1439" y="4854"/>
                  </a:lnTo>
                  <a:cubicBezTo>
                    <a:pt x="1447" y="4839"/>
                    <a:pt x="1455" y="4833"/>
                    <a:pt x="1461" y="4833"/>
                  </a:cubicBezTo>
                  <a:cubicBezTo>
                    <a:pt x="1477" y="4833"/>
                    <a:pt x="1488" y="4862"/>
                    <a:pt x="1488" y="4879"/>
                  </a:cubicBezTo>
                  <a:cubicBezTo>
                    <a:pt x="1488" y="4854"/>
                    <a:pt x="1513" y="4830"/>
                    <a:pt x="1537" y="4805"/>
                  </a:cubicBezTo>
                  <a:cubicBezTo>
                    <a:pt x="1537" y="4798"/>
                    <a:pt x="1535" y="4795"/>
                    <a:pt x="1531" y="4795"/>
                  </a:cubicBezTo>
                  <a:cubicBezTo>
                    <a:pt x="1523" y="4795"/>
                    <a:pt x="1505" y="4813"/>
                    <a:pt x="1488" y="4830"/>
                  </a:cubicBezTo>
                  <a:cubicBezTo>
                    <a:pt x="1488" y="4781"/>
                    <a:pt x="1488" y="4708"/>
                    <a:pt x="1488" y="4659"/>
                  </a:cubicBezTo>
                  <a:cubicBezTo>
                    <a:pt x="1513" y="4635"/>
                    <a:pt x="1531" y="4635"/>
                    <a:pt x="1546" y="4635"/>
                  </a:cubicBezTo>
                  <a:cubicBezTo>
                    <a:pt x="1561" y="4635"/>
                    <a:pt x="1574" y="4635"/>
                    <a:pt x="1586" y="4610"/>
                  </a:cubicBezTo>
                  <a:cubicBezTo>
                    <a:pt x="1757" y="4196"/>
                    <a:pt x="1952" y="3781"/>
                    <a:pt x="2196" y="3415"/>
                  </a:cubicBezTo>
                  <a:cubicBezTo>
                    <a:pt x="2202" y="3415"/>
                    <a:pt x="2205" y="3415"/>
                    <a:pt x="2206" y="3416"/>
                  </a:cubicBezTo>
                  <a:lnTo>
                    <a:pt x="2206" y="3416"/>
                  </a:lnTo>
                  <a:cubicBezTo>
                    <a:pt x="2257" y="3305"/>
                    <a:pt x="2345" y="3214"/>
                    <a:pt x="2391" y="3122"/>
                  </a:cubicBezTo>
                  <a:lnTo>
                    <a:pt x="2464" y="3122"/>
                  </a:lnTo>
                  <a:cubicBezTo>
                    <a:pt x="2439" y="3122"/>
                    <a:pt x="2561" y="3001"/>
                    <a:pt x="2659" y="2879"/>
                  </a:cubicBezTo>
                  <a:cubicBezTo>
                    <a:pt x="2708" y="2805"/>
                    <a:pt x="2781" y="2757"/>
                    <a:pt x="2830" y="2708"/>
                  </a:cubicBezTo>
                  <a:lnTo>
                    <a:pt x="2952" y="2635"/>
                  </a:lnTo>
                  <a:lnTo>
                    <a:pt x="2927" y="2586"/>
                  </a:lnTo>
                  <a:cubicBezTo>
                    <a:pt x="2960" y="2553"/>
                    <a:pt x="2979" y="2545"/>
                    <a:pt x="2992" y="2545"/>
                  </a:cubicBezTo>
                  <a:cubicBezTo>
                    <a:pt x="3006" y="2545"/>
                    <a:pt x="3014" y="2553"/>
                    <a:pt x="3025" y="2553"/>
                  </a:cubicBezTo>
                  <a:cubicBezTo>
                    <a:pt x="3036" y="2553"/>
                    <a:pt x="3049" y="2545"/>
                    <a:pt x="3074" y="2513"/>
                  </a:cubicBezTo>
                  <a:cubicBezTo>
                    <a:pt x="3049" y="2415"/>
                    <a:pt x="3244" y="2391"/>
                    <a:pt x="3244" y="2342"/>
                  </a:cubicBezTo>
                  <a:cubicBezTo>
                    <a:pt x="3244" y="2342"/>
                    <a:pt x="3266" y="2331"/>
                    <a:pt x="3288" y="2331"/>
                  </a:cubicBezTo>
                  <a:cubicBezTo>
                    <a:pt x="3298" y="2331"/>
                    <a:pt x="3309" y="2334"/>
                    <a:pt x="3317" y="2342"/>
                  </a:cubicBezTo>
                  <a:cubicBezTo>
                    <a:pt x="3317" y="2293"/>
                    <a:pt x="3342" y="2293"/>
                    <a:pt x="3366" y="2269"/>
                  </a:cubicBezTo>
                  <a:cubicBezTo>
                    <a:pt x="3374" y="2261"/>
                    <a:pt x="3377" y="2258"/>
                    <a:pt x="3376" y="2258"/>
                  </a:cubicBezTo>
                  <a:cubicBezTo>
                    <a:pt x="3374" y="2258"/>
                    <a:pt x="3358" y="2269"/>
                    <a:pt x="3342" y="2269"/>
                  </a:cubicBezTo>
                  <a:lnTo>
                    <a:pt x="3415" y="2220"/>
                  </a:lnTo>
                  <a:cubicBezTo>
                    <a:pt x="3439" y="2220"/>
                    <a:pt x="3464" y="2220"/>
                    <a:pt x="3439" y="2244"/>
                  </a:cubicBezTo>
                  <a:cubicBezTo>
                    <a:pt x="3513" y="2196"/>
                    <a:pt x="3610" y="2171"/>
                    <a:pt x="3708" y="2123"/>
                  </a:cubicBezTo>
                  <a:cubicBezTo>
                    <a:pt x="3830" y="2049"/>
                    <a:pt x="3976" y="2001"/>
                    <a:pt x="4122" y="1952"/>
                  </a:cubicBezTo>
                  <a:cubicBezTo>
                    <a:pt x="4195" y="1927"/>
                    <a:pt x="4269" y="1927"/>
                    <a:pt x="4342" y="1903"/>
                  </a:cubicBezTo>
                  <a:cubicBezTo>
                    <a:pt x="4415" y="1879"/>
                    <a:pt x="4488" y="1854"/>
                    <a:pt x="4561" y="1830"/>
                  </a:cubicBezTo>
                  <a:cubicBezTo>
                    <a:pt x="4708" y="1805"/>
                    <a:pt x="4805" y="1781"/>
                    <a:pt x="4878" y="1781"/>
                  </a:cubicBezTo>
                  <a:cubicBezTo>
                    <a:pt x="4854" y="1757"/>
                    <a:pt x="4824" y="1757"/>
                    <a:pt x="4796" y="1757"/>
                  </a:cubicBezTo>
                  <a:cubicBezTo>
                    <a:pt x="4769" y="1757"/>
                    <a:pt x="4744" y="1757"/>
                    <a:pt x="4732" y="1732"/>
                  </a:cubicBezTo>
                  <a:cubicBezTo>
                    <a:pt x="4756" y="1708"/>
                    <a:pt x="4781" y="1708"/>
                    <a:pt x="4799" y="1708"/>
                  </a:cubicBezTo>
                  <a:cubicBezTo>
                    <a:pt x="4817" y="1708"/>
                    <a:pt x="4830" y="1708"/>
                    <a:pt x="4830" y="1684"/>
                  </a:cubicBezTo>
                  <a:cubicBezTo>
                    <a:pt x="4854" y="1720"/>
                    <a:pt x="4891" y="1720"/>
                    <a:pt x="4930" y="1720"/>
                  </a:cubicBezTo>
                  <a:cubicBezTo>
                    <a:pt x="4970" y="1720"/>
                    <a:pt x="5013" y="1720"/>
                    <a:pt x="5049" y="1757"/>
                  </a:cubicBezTo>
                  <a:lnTo>
                    <a:pt x="5049" y="1708"/>
                  </a:lnTo>
                  <a:lnTo>
                    <a:pt x="5074" y="1732"/>
                  </a:lnTo>
                  <a:cubicBezTo>
                    <a:pt x="5220" y="1684"/>
                    <a:pt x="5244" y="1684"/>
                    <a:pt x="5244" y="1684"/>
                  </a:cubicBezTo>
                  <a:lnTo>
                    <a:pt x="5415" y="1684"/>
                  </a:lnTo>
                  <a:cubicBezTo>
                    <a:pt x="5519" y="1684"/>
                    <a:pt x="5588" y="1630"/>
                    <a:pt x="5667" y="1630"/>
                  </a:cubicBezTo>
                  <a:cubicBezTo>
                    <a:pt x="5680" y="1630"/>
                    <a:pt x="5694" y="1631"/>
                    <a:pt x="5708" y="1635"/>
                  </a:cubicBezTo>
                  <a:cubicBezTo>
                    <a:pt x="5708" y="1635"/>
                    <a:pt x="5659" y="1586"/>
                    <a:pt x="5708" y="1586"/>
                  </a:cubicBezTo>
                  <a:cubicBezTo>
                    <a:pt x="5708" y="1591"/>
                    <a:pt x="5713" y="1593"/>
                    <a:pt x="5720" y="1593"/>
                  </a:cubicBezTo>
                  <a:cubicBezTo>
                    <a:pt x="5734" y="1593"/>
                    <a:pt x="5757" y="1588"/>
                    <a:pt x="5775" y="1588"/>
                  </a:cubicBezTo>
                  <a:cubicBezTo>
                    <a:pt x="5792" y="1588"/>
                    <a:pt x="5805" y="1592"/>
                    <a:pt x="5805" y="1610"/>
                  </a:cubicBezTo>
                  <a:cubicBezTo>
                    <a:pt x="5812" y="1617"/>
                    <a:pt x="5824" y="1620"/>
                    <a:pt x="5837" y="1620"/>
                  </a:cubicBezTo>
                  <a:cubicBezTo>
                    <a:pt x="5871" y="1620"/>
                    <a:pt x="5915" y="1600"/>
                    <a:pt x="5905" y="1568"/>
                  </a:cubicBezTo>
                  <a:lnTo>
                    <a:pt x="5905" y="1568"/>
                  </a:lnTo>
                  <a:cubicBezTo>
                    <a:pt x="5921" y="1586"/>
                    <a:pt x="5996" y="1588"/>
                    <a:pt x="5952" y="1610"/>
                  </a:cubicBezTo>
                  <a:cubicBezTo>
                    <a:pt x="5968" y="1610"/>
                    <a:pt x="5995" y="1621"/>
                    <a:pt x="6011" y="1621"/>
                  </a:cubicBezTo>
                  <a:cubicBezTo>
                    <a:pt x="6019" y="1621"/>
                    <a:pt x="6025" y="1618"/>
                    <a:pt x="6025" y="1610"/>
                  </a:cubicBezTo>
                  <a:lnTo>
                    <a:pt x="6000" y="1586"/>
                  </a:lnTo>
                  <a:cubicBezTo>
                    <a:pt x="6084" y="1586"/>
                    <a:pt x="6132" y="1640"/>
                    <a:pt x="6205" y="1640"/>
                  </a:cubicBezTo>
                  <a:cubicBezTo>
                    <a:pt x="6217" y="1640"/>
                    <a:pt x="6230" y="1638"/>
                    <a:pt x="6244" y="1635"/>
                  </a:cubicBezTo>
                  <a:lnTo>
                    <a:pt x="6195" y="1586"/>
                  </a:lnTo>
                  <a:cubicBezTo>
                    <a:pt x="6269" y="1586"/>
                    <a:pt x="6317" y="1635"/>
                    <a:pt x="6317" y="1684"/>
                  </a:cubicBezTo>
                  <a:lnTo>
                    <a:pt x="6269" y="1684"/>
                  </a:lnTo>
                  <a:cubicBezTo>
                    <a:pt x="6342" y="1708"/>
                    <a:pt x="6439" y="1732"/>
                    <a:pt x="6537" y="1732"/>
                  </a:cubicBezTo>
                  <a:lnTo>
                    <a:pt x="6488" y="1732"/>
                  </a:lnTo>
                  <a:cubicBezTo>
                    <a:pt x="6561" y="1732"/>
                    <a:pt x="6610" y="1757"/>
                    <a:pt x="6683" y="1757"/>
                  </a:cubicBezTo>
                  <a:cubicBezTo>
                    <a:pt x="6756" y="1781"/>
                    <a:pt x="6854" y="1805"/>
                    <a:pt x="6952" y="1854"/>
                  </a:cubicBezTo>
                  <a:cubicBezTo>
                    <a:pt x="7147" y="1903"/>
                    <a:pt x="7317" y="2001"/>
                    <a:pt x="7391" y="2025"/>
                  </a:cubicBezTo>
                  <a:lnTo>
                    <a:pt x="7366" y="1952"/>
                  </a:lnTo>
                  <a:lnTo>
                    <a:pt x="7488" y="1976"/>
                  </a:lnTo>
                  <a:cubicBezTo>
                    <a:pt x="7488" y="1976"/>
                    <a:pt x="7395" y="2051"/>
                    <a:pt x="7371" y="2053"/>
                  </a:cubicBezTo>
                  <a:lnTo>
                    <a:pt x="7371" y="2053"/>
                  </a:lnTo>
                  <a:lnTo>
                    <a:pt x="7366" y="2049"/>
                  </a:lnTo>
                  <a:lnTo>
                    <a:pt x="7366" y="2049"/>
                  </a:lnTo>
                  <a:cubicBezTo>
                    <a:pt x="7366" y="2052"/>
                    <a:pt x="7368" y="2053"/>
                    <a:pt x="7370" y="2053"/>
                  </a:cubicBezTo>
                  <a:cubicBezTo>
                    <a:pt x="7371" y="2053"/>
                    <a:pt x="7371" y="2053"/>
                    <a:pt x="7371" y="2053"/>
                  </a:cubicBezTo>
                  <a:lnTo>
                    <a:pt x="7371" y="2053"/>
                  </a:lnTo>
                  <a:lnTo>
                    <a:pt x="7464" y="2123"/>
                  </a:lnTo>
                  <a:lnTo>
                    <a:pt x="7610" y="2220"/>
                  </a:lnTo>
                  <a:cubicBezTo>
                    <a:pt x="7756" y="2318"/>
                    <a:pt x="7878" y="2415"/>
                    <a:pt x="8000" y="2537"/>
                  </a:cubicBezTo>
                  <a:cubicBezTo>
                    <a:pt x="8195" y="2708"/>
                    <a:pt x="8391" y="2927"/>
                    <a:pt x="8537" y="3147"/>
                  </a:cubicBezTo>
                  <a:cubicBezTo>
                    <a:pt x="8551" y="3191"/>
                    <a:pt x="8531" y="3200"/>
                    <a:pt x="8512" y="3200"/>
                  </a:cubicBezTo>
                  <a:cubicBezTo>
                    <a:pt x="8500" y="3200"/>
                    <a:pt x="8488" y="3196"/>
                    <a:pt x="8488" y="3196"/>
                  </a:cubicBezTo>
                  <a:lnTo>
                    <a:pt x="8488" y="3196"/>
                  </a:lnTo>
                  <a:cubicBezTo>
                    <a:pt x="8512" y="3232"/>
                    <a:pt x="8525" y="3232"/>
                    <a:pt x="8537" y="3232"/>
                  </a:cubicBezTo>
                  <a:cubicBezTo>
                    <a:pt x="8549" y="3232"/>
                    <a:pt x="8561" y="3232"/>
                    <a:pt x="8586" y="3269"/>
                  </a:cubicBezTo>
                  <a:cubicBezTo>
                    <a:pt x="8586" y="3277"/>
                    <a:pt x="8583" y="3280"/>
                    <a:pt x="8578" y="3280"/>
                  </a:cubicBezTo>
                  <a:cubicBezTo>
                    <a:pt x="8569" y="3280"/>
                    <a:pt x="8553" y="3269"/>
                    <a:pt x="8537" y="3269"/>
                  </a:cubicBezTo>
                  <a:cubicBezTo>
                    <a:pt x="8537" y="3269"/>
                    <a:pt x="8586" y="3342"/>
                    <a:pt x="8586" y="3342"/>
                  </a:cubicBezTo>
                  <a:cubicBezTo>
                    <a:pt x="8610" y="3318"/>
                    <a:pt x="8634" y="3269"/>
                    <a:pt x="8659" y="3244"/>
                  </a:cubicBezTo>
                  <a:lnTo>
                    <a:pt x="8708" y="3318"/>
                  </a:lnTo>
                  <a:lnTo>
                    <a:pt x="8683" y="3342"/>
                  </a:lnTo>
                  <a:cubicBezTo>
                    <a:pt x="8683" y="3366"/>
                    <a:pt x="8805" y="3342"/>
                    <a:pt x="8830" y="3440"/>
                  </a:cubicBezTo>
                  <a:cubicBezTo>
                    <a:pt x="8878" y="3562"/>
                    <a:pt x="8927" y="3610"/>
                    <a:pt x="8951" y="3708"/>
                  </a:cubicBezTo>
                  <a:cubicBezTo>
                    <a:pt x="9000" y="3781"/>
                    <a:pt x="9025" y="3854"/>
                    <a:pt x="9049" y="3952"/>
                  </a:cubicBezTo>
                  <a:cubicBezTo>
                    <a:pt x="9049" y="3952"/>
                    <a:pt x="9025" y="3927"/>
                    <a:pt x="9000" y="3903"/>
                  </a:cubicBezTo>
                  <a:cubicBezTo>
                    <a:pt x="9000" y="3927"/>
                    <a:pt x="9000" y="3952"/>
                    <a:pt x="9000" y="3976"/>
                  </a:cubicBezTo>
                  <a:cubicBezTo>
                    <a:pt x="9005" y="3966"/>
                    <a:pt x="9010" y="3962"/>
                    <a:pt x="9015" y="3962"/>
                  </a:cubicBezTo>
                  <a:cubicBezTo>
                    <a:pt x="9031" y="3962"/>
                    <a:pt x="9045" y="4004"/>
                    <a:pt x="9048" y="4004"/>
                  </a:cubicBezTo>
                  <a:cubicBezTo>
                    <a:pt x="9049" y="4004"/>
                    <a:pt x="9049" y="4003"/>
                    <a:pt x="9049" y="4001"/>
                  </a:cubicBezTo>
                  <a:cubicBezTo>
                    <a:pt x="9098" y="4049"/>
                    <a:pt x="9147" y="4098"/>
                    <a:pt x="9147" y="4171"/>
                  </a:cubicBezTo>
                  <a:cubicBezTo>
                    <a:pt x="9147" y="4244"/>
                    <a:pt x="9171" y="4318"/>
                    <a:pt x="9220" y="4366"/>
                  </a:cubicBezTo>
                  <a:cubicBezTo>
                    <a:pt x="9439" y="4366"/>
                    <a:pt x="9683" y="4391"/>
                    <a:pt x="9903" y="4440"/>
                  </a:cubicBezTo>
                  <a:cubicBezTo>
                    <a:pt x="10244" y="4488"/>
                    <a:pt x="10561" y="4586"/>
                    <a:pt x="10610" y="4586"/>
                  </a:cubicBezTo>
                  <a:cubicBezTo>
                    <a:pt x="10610" y="4635"/>
                    <a:pt x="10610" y="4683"/>
                    <a:pt x="10610" y="4732"/>
                  </a:cubicBezTo>
                  <a:cubicBezTo>
                    <a:pt x="10634" y="4683"/>
                    <a:pt x="10634" y="4610"/>
                    <a:pt x="10634" y="4537"/>
                  </a:cubicBezTo>
                  <a:lnTo>
                    <a:pt x="10586" y="4537"/>
                  </a:lnTo>
                  <a:cubicBezTo>
                    <a:pt x="10561" y="4391"/>
                    <a:pt x="10610" y="4513"/>
                    <a:pt x="10610" y="4366"/>
                  </a:cubicBezTo>
                  <a:cubicBezTo>
                    <a:pt x="10634" y="4366"/>
                    <a:pt x="10659" y="4488"/>
                    <a:pt x="10659" y="4610"/>
                  </a:cubicBezTo>
                  <a:cubicBezTo>
                    <a:pt x="10659" y="4488"/>
                    <a:pt x="10683" y="4391"/>
                    <a:pt x="10634" y="4342"/>
                  </a:cubicBezTo>
                  <a:cubicBezTo>
                    <a:pt x="10634" y="4293"/>
                    <a:pt x="10647" y="4293"/>
                    <a:pt x="10662" y="4293"/>
                  </a:cubicBezTo>
                  <a:cubicBezTo>
                    <a:pt x="10677" y="4293"/>
                    <a:pt x="10695" y="4293"/>
                    <a:pt x="10708" y="4244"/>
                  </a:cubicBezTo>
                  <a:cubicBezTo>
                    <a:pt x="10659" y="4147"/>
                    <a:pt x="10634" y="4049"/>
                    <a:pt x="10634" y="3952"/>
                  </a:cubicBezTo>
                  <a:cubicBezTo>
                    <a:pt x="10634" y="3903"/>
                    <a:pt x="10610" y="3854"/>
                    <a:pt x="10610" y="3805"/>
                  </a:cubicBezTo>
                  <a:cubicBezTo>
                    <a:pt x="10586" y="3757"/>
                    <a:pt x="10561" y="3732"/>
                    <a:pt x="10561" y="3683"/>
                  </a:cubicBezTo>
                  <a:cubicBezTo>
                    <a:pt x="10512" y="3610"/>
                    <a:pt x="10464" y="3537"/>
                    <a:pt x="10464" y="3440"/>
                  </a:cubicBezTo>
                  <a:lnTo>
                    <a:pt x="10464" y="3440"/>
                  </a:lnTo>
                  <a:lnTo>
                    <a:pt x="10488" y="3464"/>
                  </a:lnTo>
                  <a:cubicBezTo>
                    <a:pt x="10488" y="3391"/>
                    <a:pt x="10390" y="3269"/>
                    <a:pt x="10366" y="3147"/>
                  </a:cubicBezTo>
                  <a:cubicBezTo>
                    <a:pt x="10366" y="3174"/>
                    <a:pt x="10366" y="3193"/>
                    <a:pt x="10362" y="3193"/>
                  </a:cubicBezTo>
                  <a:cubicBezTo>
                    <a:pt x="10359" y="3193"/>
                    <a:pt x="10353" y="3180"/>
                    <a:pt x="10342" y="3147"/>
                  </a:cubicBezTo>
                  <a:cubicBezTo>
                    <a:pt x="10293" y="3025"/>
                    <a:pt x="10244" y="2952"/>
                    <a:pt x="10220" y="2854"/>
                  </a:cubicBezTo>
                  <a:lnTo>
                    <a:pt x="10122" y="2781"/>
                  </a:lnTo>
                  <a:cubicBezTo>
                    <a:pt x="9903" y="2391"/>
                    <a:pt x="9634" y="2025"/>
                    <a:pt x="9317" y="1708"/>
                  </a:cubicBezTo>
                  <a:cubicBezTo>
                    <a:pt x="9220" y="1610"/>
                    <a:pt x="9122" y="1513"/>
                    <a:pt x="9000" y="1415"/>
                  </a:cubicBezTo>
                  <a:lnTo>
                    <a:pt x="8708" y="1171"/>
                  </a:lnTo>
                  <a:cubicBezTo>
                    <a:pt x="8537" y="1049"/>
                    <a:pt x="8366" y="927"/>
                    <a:pt x="8293" y="854"/>
                  </a:cubicBezTo>
                  <a:cubicBezTo>
                    <a:pt x="7878" y="586"/>
                    <a:pt x="7464" y="391"/>
                    <a:pt x="7025" y="220"/>
                  </a:cubicBezTo>
                  <a:lnTo>
                    <a:pt x="6634" y="98"/>
                  </a:lnTo>
                  <a:lnTo>
                    <a:pt x="6220" y="25"/>
                  </a:lnTo>
                  <a:cubicBezTo>
                    <a:pt x="6110" y="13"/>
                    <a:pt x="5994" y="7"/>
                    <a:pt x="5878" y="7"/>
                  </a:cubicBezTo>
                  <a:cubicBezTo>
                    <a:pt x="5763" y="7"/>
                    <a:pt x="5647" y="13"/>
                    <a:pt x="5537" y="25"/>
                  </a:cubicBezTo>
                  <a:cubicBezTo>
                    <a:pt x="5415" y="1"/>
                    <a:pt x="5293" y="1"/>
                    <a:pt x="5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CUSTOM_16"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26"/>
          <p:cNvSpPr/>
          <p:nvPr/>
        </p:nvSpPr>
        <p:spPr>
          <a:xfrm>
            <a:off x="-500275" y="393400"/>
            <a:ext cx="996844" cy="1070214"/>
          </a:xfrm>
          <a:custGeom>
            <a:avLst/>
            <a:gdLst/>
            <a:ahLst/>
            <a:cxnLst/>
            <a:rect l="l" t="t" r="r" b="b"/>
            <a:pathLst>
              <a:path w="11567" h="12418" extrusionOk="0">
                <a:moveTo>
                  <a:pt x="4932" y="0"/>
                </a:moveTo>
                <a:cubicBezTo>
                  <a:pt x="3549" y="0"/>
                  <a:pt x="2130" y="837"/>
                  <a:pt x="903" y="2983"/>
                </a:cubicBezTo>
                <a:cubicBezTo>
                  <a:pt x="903" y="2983"/>
                  <a:pt x="0" y="10983"/>
                  <a:pt x="3878" y="12154"/>
                </a:cubicBezTo>
                <a:cubicBezTo>
                  <a:pt x="4466" y="12336"/>
                  <a:pt x="5036" y="12417"/>
                  <a:pt x="5581" y="12417"/>
                </a:cubicBezTo>
                <a:cubicBezTo>
                  <a:pt x="8611" y="12417"/>
                  <a:pt x="10870" y="9905"/>
                  <a:pt x="11098" y="8252"/>
                </a:cubicBezTo>
                <a:cubicBezTo>
                  <a:pt x="11567" y="5141"/>
                  <a:pt x="8359" y="0"/>
                  <a:pt x="493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26"/>
          <p:cNvSpPr/>
          <p:nvPr/>
        </p:nvSpPr>
        <p:spPr>
          <a:xfrm>
            <a:off x="520470" y="918331"/>
            <a:ext cx="475098" cy="325336"/>
          </a:xfrm>
          <a:custGeom>
            <a:avLst/>
            <a:gdLst/>
            <a:ahLst/>
            <a:cxnLst/>
            <a:rect l="l" t="t" r="r" b="b"/>
            <a:pathLst>
              <a:path w="15805" h="10822" extrusionOk="0">
                <a:moveTo>
                  <a:pt x="7854" y="2001"/>
                </a:moveTo>
                <a:cubicBezTo>
                  <a:pt x="7869" y="2001"/>
                  <a:pt x="7884" y="2001"/>
                  <a:pt x="7900" y="2002"/>
                </a:cubicBezTo>
                <a:lnTo>
                  <a:pt x="7900" y="2002"/>
                </a:lnTo>
                <a:cubicBezTo>
                  <a:pt x="7889" y="2001"/>
                  <a:pt x="7873" y="2001"/>
                  <a:pt x="7854" y="2001"/>
                </a:cubicBezTo>
                <a:close/>
                <a:moveTo>
                  <a:pt x="13171" y="2903"/>
                </a:moveTo>
                <a:lnTo>
                  <a:pt x="13171" y="2952"/>
                </a:lnTo>
                <a:lnTo>
                  <a:pt x="13171" y="3025"/>
                </a:lnTo>
                <a:lnTo>
                  <a:pt x="13154" y="3074"/>
                </a:lnTo>
                <a:lnTo>
                  <a:pt x="13154" y="3074"/>
                </a:lnTo>
                <a:cubicBezTo>
                  <a:pt x="13164" y="3017"/>
                  <a:pt x="13171" y="2954"/>
                  <a:pt x="13171" y="2903"/>
                </a:cubicBezTo>
                <a:close/>
                <a:moveTo>
                  <a:pt x="8153" y="5196"/>
                </a:moveTo>
                <a:lnTo>
                  <a:pt x="8153" y="5196"/>
                </a:lnTo>
                <a:cubicBezTo>
                  <a:pt x="8149" y="5204"/>
                  <a:pt x="8146" y="5212"/>
                  <a:pt x="8146" y="5220"/>
                </a:cubicBezTo>
                <a:lnTo>
                  <a:pt x="8146" y="5220"/>
                </a:lnTo>
                <a:cubicBezTo>
                  <a:pt x="8146" y="5198"/>
                  <a:pt x="8166" y="5196"/>
                  <a:pt x="8153" y="5196"/>
                </a:cubicBezTo>
                <a:close/>
                <a:moveTo>
                  <a:pt x="8121" y="5341"/>
                </a:moveTo>
                <a:cubicBezTo>
                  <a:pt x="8121" y="5342"/>
                  <a:pt x="8121" y="5343"/>
                  <a:pt x="8121" y="5344"/>
                </a:cubicBezTo>
                <a:lnTo>
                  <a:pt x="8121" y="5344"/>
                </a:lnTo>
                <a:lnTo>
                  <a:pt x="8122" y="5342"/>
                </a:lnTo>
                <a:cubicBezTo>
                  <a:pt x="8122" y="5342"/>
                  <a:pt x="8121" y="5341"/>
                  <a:pt x="8121" y="5341"/>
                </a:cubicBezTo>
                <a:close/>
                <a:moveTo>
                  <a:pt x="8121" y="5344"/>
                </a:moveTo>
                <a:lnTo>
                  <a:pt x="8118" y="5352"/>
                </a:lnTo>
                <a:lnTo>
                  <a:pt x="8122" y="5366"/>
                </a:lnTo>
                <a:cubicBezTo>
                  <a:pt x="8122" y="5359"/>
                  <a:pt x="8122" y="5351"/>
                  <a:pt x="8121" y="5344"/>
                </a:cubicBezTo>
                <a:close/>
                <a:moveTo>
                  <a:pt x="15778" y="6025"/>
                </a:moveTo>
                <a:cubicBezTo>
                  <a:pt x="15779" y="6032"/>
                  <a:pt x="15779" y="6039"/>
                  <a:pt x="15780" y="6047"/>
                </a:cubicBezTo>
                <a:lnTo>
                  <a:pt x="15780" y="6047"/>
                </a:lnTo>
                <a:cubicBezTo>
                  <a:pt x="15780" y="6039"/>
                  <a:pt x="15780" y="6032"/>
                  <a:pt x="15780" y="6025"/>
                </a:cubicBezTo>
                <a:cubicBezTo>
                  <a:pt x="15779" y="6025"/>
                  <a:pt x="15779" y="6025"/>
                  <a:pt x="15778" y="6025"/>
                </a:cubicBezTo>
                <a:close/>
                <a:moveTo>
                  <a:pt x="11988" y="6067"/>
                </a:moveTo>
                <a:cubicBezTo>
                  <a:pt x="11983" y="6078"/>
                  <a:pt x="11979" y="6088"/>
                  <a:pt x="11975" y="6098"/>
                </a:cubicBezTo>
                <a:cubicBezTo>
                  <a:pt x="11982" y="6092"/>
                  <a:pt x="11985" y="6081"/>
                  <a:pt x="11988" y="6067"/>
                </a:cubicBezTo>
                <a:close/>
                <a:moveTo>
                  <a:pt x="15780" y="6047"/>
                </a:moveTo>
                <a:cubicBezTo>
                  <a:pt x="15780" y="6137"/>
                  <a:pt x="15780" y="6229"/>
                  <a:pt x="15780" y="6342"/>
                </a:cubicBezTo>
                <a:cubicBezTo>
                  <a:pt x="15796" y="6249"/>
                  <a:pt x="15792" y="6147"/>
                  <a:pt x="15780" y="6047"/>
                </a:cubicBezTo>
                <a:close/>
                <a:moveTo>
                  <a:pt x="1965" y="9973"/>
                </a:moveTo>
                <a:cubicBezTo>
                  <a:pt x="1968" y="9973"/>
                  <a:pt x="1972" y="9974"/>
                  <a:pt x="1976" y="9976"/>
                </a:cubicBezTo>
                <a:cubicBezTo>
                  <a:pt x="2021" y="9998"/>
                  <a:pt x="1962" y="10063"/>
                  <a:pt x="1933" y="10130"/>
                </a:cubicBezTo>
                <a:lnTo>
                  <a:pt x="1933" y="10130"/>
                </a:lnTo>
                <a:cubicBezTo>
                  <a:pt x="1952" y="10027"/>
                  <a:pt x="1944" y="9973"/>
                  <a:pt x="1965" y="9973"/>
                </a:cubicBezTo>
                <a:close/>
                <a:moveTo>
                  <a:pt x="1925" y="10167"/>
                </a:moveTo>
                <a:cubicBezTo>
                  <a:pt x="1923" y="10190"/>
                  <a:pt x="1915" y="10213"/>
                  <a:pt x="1906" y="10239"/>
                </a:cubicBezTo>
                <a:lnTo>
                  <a:pt x="1906" y="10239"/>
                </a:lnTo>
                <a:cubicBezTo>
                  <a:pt x="1914" y="10214"/>
                  <a:pt x="1920" y="10190"/>
                  <a:pt x="1925" y="10167"/>
                </a:cubicBezTo>
                <a:close/>
                <a:moveTo>
                  <a:pt x="12610" y="1"/>
                </a:moveTo>
                <a:cubicBezTo>
                  <a:pt x="12414" y="171"/>
                  <a:pt x="12244" y="366"/>
                  <a:pt x="12097" y="562"/>
                </a:cubicBezTo>
                <a:lnTo>
                  <a:pt x="11951" y="732"/>
                </a:lnTo>
                <a:lnTo>
                  <a:pt x="11902" y="830"/>
                </a:lnTo>
                <a:cubicBezTo>
                  <a:pt x="11878" y="854"/>
                  <a:pt x="11853" y="879"/>
                  <a:pt x="11829" y="927"/>
                </a:cubicBezTo>
                <a:lnTo>
                  <a:pt x="11585" y="1342"/>
                </a:lnTo>
                <a:cubicBezTo>
                  <a:pt x="11488" y="1488"/>
                  <a:pt x="11414" y="1659"/>
                  <a:pt x="11366" y="1830"/>
                </a:cubicBezTo>
                <a:cubicBezTo>
                  <a:pt x="11293" y="1976"/>
                  <a:pt x="11195" y="2123"/>
                  <a:pt x="11146" y="2318"/>
                </a:cubicBezTo>
                <a:cubicBezTo>
                  <a:pt x="11097" y="2488"/>
                  <a:pt x="11024" y="2659"/>
                  <a:pt x="10975" y="2830"/>
                </a:cubicBezTo>
                <a:lnTo>
                  <a:pt x="10927" y="2952"/>
                </a:lnTo>
                <a:cubicBezTo>
                  <a:pt x="10927" y="3001"/>
                  <a:pt x="10902" y="3049"/>
                  <a:pt x="10878" y="3074"/>
                </a:cubicBezTo>
                <a:cubicBezTo>
                  <a:pt x="10878" y="3074"/>
                  <a:pt x="10853" y="3171"/>
                  <a:pt x="10853" y="3220"/>
                </a:cubicBezTo>
                <a:cubicBezTo>
                  <a:pt x="10732" y="3586"/>
                  <a:pt x="10658" y="3927"/>
                  <a:pt x="10561" y="4220"/>
                </a:cubicBezTo>
                <a:cubicBezTo>
                  <a:pt x="10536" y="4342"/>
                  <a:pt x="10512" y="4464"/>
                  <a:pt x="10488" y="4586"/>
                </a:cubicBezTo>
                <a:lnTo>
                  <a:pt x="10488" y="4610"/>
                </a:lnTo>
                <a:cubicBezTo>
                  <a:pt x="10463" y="4659"/>
                  <a:pt x="10463" y="4708"/>
                  <a:pt x="10439" y="4757"/>
                </a:cubicBezTo>
                <a:cubicBezTo>
                  <a:pt x="10414" y="4805"/>
                  <a:pt x="10414" y="4854"/>
                  <a:pt x="10390" y="4903"/>
                </a:cubicBezTo>
                <a:cubicBezTo>
                  <a:pt x="10366" y="4854"/>
                  <a:pt x="10341" y="4830"/>
                  <a:pt x="10317" y="4805"/>
                </a:cubicBezTo>
                <a:cubicBezTo>
                  <a:pt x="10293" y="4757"/>
                  <a:pt x="10268" y="4732"/>
                  <a:pt x="10244" y="4708"/>
                </a:cubicBezTo>
                <a:lnTo>
                  <a:pt x="10219" y="4635"/>
                </a:lnTo>
                <a:lnTo>
                  <a:pt x="10171" y="4561"/>
                </a:lnTo>
                <a:cubicBezTo>
                  <a:pt x="10122" y="4464"/>
                  <a:pt x="10097" y="4391"/>
                  <a:pt x="10049" y="4293"/>
                </a:cubicBezTo>
                <a:cubicBezTo>
                  <a:pt x="9927" y="4074"/>
                  <a:pt x="9829" y="3830"/>
                  <a:pt x="9707" y="3610"/>
                </a:cubicBezTo>
                <a:cubicBezTo>
                  <a:pt x="9658" y="3513"/>
                  <a:pt x="9610" y="3415"/>
                  <a:pt x="9536" y="3318"/>
                </a:cubicBezTo>
                <a:lnTo>
                  <a:pt x="9366" y="3025"/>
                </a:lnTo>
                <a:cubicBezTo>
                  <a:pt x="9268" y="2854"/>
                  <a:pt x="9146" y="2683"/>
                  <a:pt x="9049" y="2513"/>
                </a:cubicBezTo>
                <a:cubicBezTo>
                  <a:pt x="8951" y="2342"/>
                  <a:pt x="8829" y="2220"/>
                  <a:pt x="8732" y="2074"/>
                </a:cubicBezTo>
                <a:lnTo>
                  <a:pt x="8585" y="2074"/>
                </a:lnTo>
                <a:cubicBezTo>
                  <a:pt x="8512" y="2074"/>
                  <a:pt x="8439" y="2049"/>
                  <a:pt x="8366" y="2049"/>
                </a:cubicBezTo>
                <a:cubicBezTo>
                  <a:pt x="8317" y="2025"/>
                  <a:pt x="8244" y="2025"/>
                  <a:pt x="8195" y="2025"/>
                </a:cubicBezTo>
                <a:cubicBezTo>
                  <a:pt x="8092" y="2025"/>
                  <a:pt x="7989" y="2008"/>
                  <a:pt x="7900" y="2002"/>
                </a:cubicBezTo>
                <a:lnTo>
                  <a:pt x="7900" y="2002"/>
                </a:lnTo>
                <a:cubicBezTo>
                  <a:pt x="7918" y="2004"/>
                  <a:pt x="7927" y="2010"/>
                  <a:pt x="7927" y="2025"/>
                </a:cubicBezTo>
                <a:lnTo>
                  <a:pt x="7829" y="2025"/>
                </a:lnTo>
                <a:cubicBezTo>
                  <a:pt x="7561" y="2123"/>
                  <a:pt x="7536" y="2147"/>
                  <a:pt x="7536" y="2147"/>
                </a:cubicBezTo>
                <a:cubicBezTo>
                  <a:pt x="7536" y="2171"/>
                  <a:pt x="7536" y="2147"/>
                  <a:pt x="7488" y="2196"/>
                </a:cubicBezTo>
                <a:lnTo>
                  <a:pt x="7390" y="2244"/>
                </a:lnTo>
                <a:cubicBezTo>
                  <a:pt x="7341" y="2269"/>
                  <a:pt x="7268" y="2293"/>
                  <a:pt x="7195" y="2318"/>
                </a:cubicBezTo>
                <a:lnTo>
                  <a:pt x="7000" y="2415"/>
                </a:lnTo>
                <a:cubicBezTo>
                  <a:pt x="6927" y="2610"/>
                  <a:pt x="6829" y="2830"/>
                  <a:pt x="6732" y="3098"/>
                </a:cubicBezTo>
                <a:cubicBezTo>
                  <a:pt x="6683" y="3244"/>
                  <a:pt x="6634" y="3391"/>
                  <a:pt x="6585" y="3537"/>
                </a:cubicBezTo>
                <a:lnTo>
                  <a:pt x="6415" y="4025"/>
                </a:lnTo>
                <a:cubicBezTo>
                  <a:pt x="6366" y="4171"/>
                  <a:pt x="6317" y="4366"/>
                  <a:pt x="6244" y="4537"/>
                </a:cubicBezTo>
                <a:lnTo>
                  <a:pt x="6219" y="4659"/>
                </a:lnTo>
                <a:lnTo>
                  <a:pt x="6171" y="4781"/>
                </a:lnTo>
                <a:lnTo>
                  <a:pt x="6122" y="4927"/>
                </a:lnTo>
                <a:lnTo>
                  <a:pt x="5927" y="5610"/>
                </a:lnTo>
                <a:lnTo>
                  <a:pt x="5732" y="6244"/>
                </a:lnTo>
                <a:cubicBezTo>
                  <a:pt x="5707" y="6366"/>
                  <a:pt x="5658" y="6464"/>
                  <a:pt x="5634" y="6561"/>
                </a:cubicBezTo>
                <a:cubicBezTo>
                  <a:pt x="5585" y="6659"/>
                  <a:pt x="5561" y="6732"/>
                  <a:pt x="5537" y="6830"/>
                </a:cubicBezTo>
                <a:cubicBezTo>
                  <a:pt x="5512" y="6903"/>
                  <a:pt x="5463" y="6976"/>
                  <a:pt x="5439" y="7049"/>
                </a:cubicBezTo>
                <a:cubicBezTo>
                  <a:pt x="5415" y="7074"/>
                  <a:pt x="5390" y="7098"/>
                  <a:pt x="5390" y="7122"/>
                </a:cubicBezTo>
                <a:cubicBezTo>
                  <a:pt x="5390" y="7147"/>
                  <a:pt x="5366" y="7196"/>
                  <a:pt x="5341" y="7244"/>
                </a:cubicBezTo>
                <a:cubicBezTo>
                  <a:pt x="5317" y="7220"/>
                  <a:pt x="5268" y="7147"/>
                  <a:pt x="5219" y="7122"/>
                </a:cubicBezTo>
                <a:cubicBezTo>
                  <a:pt x="5219" y="7098"/>
                  <a:pt x="5195" y="7098"/>
                  <a:pt x="5195" y="7098"/>
                </a:cubicBezTo>
                <a:cubicBezTo>
                  <a:pt x="5146" y="7074"/>
                  <a:pt x="5122" y="7025"/>
                  <a:pt x="5098" y="7000"/>
                </a:cubicBezTo>
                <a:cubicBezTo>
                  <a:pt x="5000" y="6854"/>
                  <a:pt x="4878" y="6683"/>
                  <a:pt x="4756" y="6488"/>
                </a:cubicBezTo>
                <a:cubicBezTo>
                  <a:pt x="4659" y="6342"/>
                  <a:pt x="4537" y="6220"/>
                  <a:pt x="4439" y="6074"/>
                </a:cubicBezTo>
                <a:lnTo>
                  <a:pt x="4195" y="5708"/>
                </a:lnTo>
                <a:cubicBezTo>
                  <a:pt x="4098" y="5586"/>
                  <a:pt x="4000" y="5488"/>
                  <a:pt x="3902" y="5366"/>
                </a:cubicBezTo>
                <a:lnTo>
                  <a:pt x="3390" y="4757"/>
                </a:lnTo>
                <a:cubicBezTo>
                  <a:pt x="3220" y="4561"/>
                  <a:pt x="3049" y="4415"/>
                  <a:pt x="2927" y="4269"/>
                </a:cubicBezTo>
                <a:lnTo>
                  <a:pt x="2488" y="4293"/>
                </a:lnTo>
                <a:lnTo>
                  <a:pt x="2024" y="4293"/>
                </a:lnTo>
                <a:lnTo>
                  <a:pt x="1902" y="4342"/>
                </a:lnTo>
                <a:cubicBezTo>
                  <a:pt x="1951" y="4366"/>
                  <a:pt x="1683" y="4586"/>
                  <a:pt x="1561" y="4635"/>
                </a:cubicBezTo>
                <a:lnTo>
                  <a:pt x="1293" y="4805"/>
                </a:lnTo>
                <a:cubicBezTo>
                  <a:pt x="1244" y="5025"/>
                  <a:pt x="1195" y="5269"/>
                  <a:pt x="1146" y="5513"/>
                </a:cubicBezTo>
                <a:cubicBezTo>
                  <a:pt x="1073" y="5781"/>
                  <a:pt x="1049" y="6025"/>
                  <a:pt x="1000" y="6269"/>
                </a:cubicBezTo>
                <a:lnTo>
                  <a:pt x="951" y="6220"/>
                </a:lnTo>
                <a:cubicBezTo>
                  <a:pt x="829" y="6903"/>
                  <a:pt x="756" y="7391"/>
                  <a:pt x="707" y="7659"/>
                </a:cubicBezTo>
                <a:cubicBezTo>
                  <a:pt x="585" y="8196"/>
                  <a:pt x="366" y="9000"/>
                  <a:pt x="244" y="9708"/>
                </a:cubicBezTo>
                <a:lnTo>
                  <a:pt x="220" y="9781"/>
                </a:lnTo>
                <a:cubicBezTo>
                  <a:pt x="195" y="9805"/>
                  <a:pt x="146" y="9854"/>
                  <a:pt x="122" y="9903"/>
                </a:cubicBezTo>
                <a:lnTo>
                  <a:pt x="0" y="10098"/>
                </a:lnTo>
                <a:lnTo>
                  <a:pt x="0" y="10171"/>
                </a:lnTo>
                <a:cubicBezTo>
                  <a:pt x="220" y="10366"/>
                  <a:pt x="439" y="10513"/>
                  <a:pt x="683" y="10659"/>
                </a:cubicBezTo>
                <a:cubicBezTo>
                  <a:pt x="856" y="10751"/>
                  <a:pt x="1050" y="10821"/>
                  <a:pt x="1235" y="10821"/>
                </a:cubicBezTo>
                <a:cubicBezTo>
                  <a:pt x="1443" y="10821"/>
                  <a:pt x="1639" y="10733"/>
                  <a:pt x="1781" y="10488"/>
                </a:cubicBezTo>
                <a:lnTo>
                  <a:pt x="1829" y="10513"/>
                </a:lnTo>
                <a:lnTo>
                  <a:pt x="1878" y="10317"/>
                </a:lnTo>
                <a:cubicBezTo>
                  <a:pt x="1915" y="10225"/>
                  <a:pt x="1934" y="10192"/>
                  <a:pt x="1944" y="10192"/>
                </a:cubicBezTo>
                <a:cubicBezTo>
                  <a:pt x="1961" y="10192"/>
                  <a:pt x="1951" y="10281"/>
                  <a:pt x="1951" y="10342"/>
                </a:cubicBezTo>
                <a:cubicBezTo>
                  <a:pt x="1976" y="10244"/>
                  <a:pt x="2000" y="10147"/>
                  <a:pt x="2024" y="10074"/>
                </a:cubicBezTo>
                <a:cubicBezTo>
                  <a:pt x="2031" y="10055"/>
                  <a:pt x="2032" y="10047"/>
                  <a:pt x="2031" y="10047"/>
                </a:cubicBezTo>
                <a:lnTo>
                  <a:pt x="2031" y="10047"/>
                </a:lnTo>
                <a:cubicBezTo>
                  <a:pt x="2027" y="10047"/>
                  <a:pt x="2000" y="10110"/>
                  <a:pt x="2000" y="10147"/>
                </a:cubicBezTo>
                <a:cubicBezTo>
                  <a:pt x="2000" y="9976"/>
                  <a:pt x="2024" y="9830"/>
                  <a:pt x="2073" y="9659"/>
                </a:cubicBezTo>
                <a:cubicBezTo>
                  <a:pt x="2122" y="9415"/>
                  <a:pt x="2146" y="9659"/>
                  <a:pt x="2195" y="9391"/>
                </a:cubicBezTo>
                <a:cubicBezTo>
                  <a:pt x="2341" y="8805"/>
                  <a:pt x="2463" y="8220"/>
                  <a:pt x="2561" y="7683"/>
                </a:cubicBezTo>
                <a:lnTo>
                  <a:pt x="2659" y="7269"/>
                </a:lnTo>
                <a:lnTo>
                  <a:pt x="2659" y="7244"/>
                </a:lnTo>
                <a:lnTo>
                  <a:pt x="2683" y="7196"/>
                </a:lnTo>
                <a:lnTo>
                  <a:pt x="2707" y="7196"/>
                </a:lnTo>
                <a:cubicBezTo>
                  <a:pt x="2707" y="7244"/>
                  <a:pt x="2707" y="7269"/>
                  <a:pt x="2707" y="7293"/>
                </a:cubicBezTo>
                <a:cubicBezTo>
                  <a:pt x="2707" y="7281"/>
                  <a:pt x="2707" y="7275"/>
                  <a:pt x="2710" y="7275"/>
                </a:cubicBezTo>
                <a:cubicBezTo>
                  <a:pt x="2713" y="7275"/>
                  <a:pt x="2720" y="7281"/>
                  <a:pt x="2732" y="7293"/>
                </a:cubicBezTo>
                <a:cubicBezTo>
                  <a:pt x="2902" y="7513"/>
                  <a:pt x="3073" y="7757"/>
                  <a:pt x="3195" y="7927"/>
                </a:cubicBezTo>
                <a:lnTo>
                  <a:pt x="3293" y="8074"/>
                </a:lnTo>
                <a:lnTo>
                  <a:pt x="3341" y="8122"/>
                </a:lnTo>
                <a:lnTo>
                  <a:pt x="3366" y="8171"/>
                </a:lnTo>
                <a:lnTo>
                  <a:pt x="3537" y="8293"/>
                </a:lnTo>
                <a:lnTo>
                  <a:pt x="3634" y="8293"/>
                </a:lnTo>
                <a:cubicBezTo>
                  <a:pt x="4122" y="8952"/>
                  <a:pt x="3732" y="8561"/>
                  <a:pt x="4219" y="9171"/>
                </a:cubicBezTo>
                <a:cubicBezTo>
                  <a:pt x="4415" y="9317"/>
                  <a:pt x="4610" y="9513"/>
                  <a:pt x="4756" y="9708"/>
                </a:cubicBezTo>
                <a:lnTo>
                  <a:pt x="5049" y="9708"/>
                </a:lnTo>
                <a:cubicBezTo>
                  <a:pt x="5098" y="9708"/>
                  <a:pt x="5146" y="9708"/>
                  <a:pt x="5195" y="9683"/>
                </a:cubicBezTo>
                <a:cubicBezTo>
                  <a:pt x="5195" y="9683"/>
                  <a:pt x="5366" y="9683"/>
                  <a:pt x="5366" y="9708"/>
                </a:cubicBezTo>
                <a:cubicBezTo>
                  <a:pt x="5415" y="9659"/>
                  <a:pt x="5537" y="9683"/>
                  <a:pt x="5658" y="9659"/>
                </a:cubicBezTo>
                <a:lnTo>
                  <a:pt x="5878" y="9610"/>
                </a:lnTo>
                <a:cubicBezTo>
                  <a:pt x="5976" y="9610"/>
                  <a:pt x="6024" y="9610"/>
                  <a:pt x="5902" y="9635"/>
                </a:cubicBezTo>
                <a:lnTo>
                  <a:pt x="6561" y="9537"/>
                </a:lnTo>
                <a:cubicBezTo>
                  <a:pt x="6683" y="9269"/>
                  <a:pt x="6829" y="8976"/>
                  <a:pt x="6976" y="8635"/>
                </a:cubicBezTo>
                <a:cubicBezTo>
                  <a:pt x="7049" y="8488"/>
                  <a:pt x="7122" y="8317"/>
                  <a:pt x="7219" y="8147"/>
                </a:cubicBezTo>
                <a:cubicBezTo>
                  <a:pt x="7293" y="7952"/>
                  <a:pt x="7341" y="7757"/>
                  <a:pt x="7415" y="7561"/>
                </a:cubicBezTo>
                <a:lnTo>
                  <a:pt x="7536" y="7220"/>
                </a:lnTo>
                <a:cubicBezTo>
                  <a:pt x="7585" y="7098"/>
                  <a:pt x="7610" y="7000"/>
                  <a:pt x="7658" y="6878"/>
                </a:cubicBezTo>
                <a:cubicBezTo>
                  <a:pt x="7707" y="6659"/>
                  <a:pt x="7780" y="6439"/>
                  <a:pt x="7854" y="6220"/>
                </a:cubicBezTo>
                <a:cubicBezTo>
                  <a:pt x="7927" y="6000"/>
                  <a:pt x="7976" y="5805"/>
                  <a:pt x="8024" y="5610"/>
                </a:cubicBezTo>
                <a:lnTo>
                  <a:pt x="8118" y="5352"/>
                </a:lnTo>
                <a:lnTo>
                  <a:pt x="8114" y="5334"/>
                </a:lnTo>
                <a:lnTo>
                  <a:pt x="8114" y="5334"/>
                </a:lnTo>
                <a:cubicBezTo>
                  <a:pt x="8116" y="5336"/>
                  <a:pt x="8118" y="5338"/>
                  <a:pt x="8121" y="5341"/>
                </a:cubicBezTo>
                <a:lnTo>
                  <a:pt x="8121" y="5341"/>
                </a:lnTo>
                <a:cubicBezTo>
                  <a:pt x="8119" y="5328"/>
                  <a:pt x="8115" y="5316"/>
                  <a:pt x="8106" y="5303"/>
                </a:cubicBezTo>
                <a:lnTo>
                  <a:pt x="8106" y="5303"/>
                </a:lnTo>
                <a:lnTo>
                  <a:pt x="8114" y="5334"/>
                </a:lnTo>
                <a:lnTo>
                  <a:pt x="8114" y="5334"/>
                </a:lnTo>
                <a:cubicBezTo>
                  <a:pt x="8097" y="5318"/>
                  <a:pt x="8097" y="5318"/>
                  <a:pt x="8094" y="5318"/>
                </a:cubicBezTo>
                <a:cubicBezTo>
                  <a:pt x="8091" y="5318"/>
                  <a:pt x="8085" y="5318"/>
                  <a:pt x="8049" y="5293"/>
                </a:cubicBezTo>
                <a:cubicBezTo>
                  <a:pt x="8012" y="5257"/>
                  <a:pt x="8012" y="5257"/>
                  <a:pt x="8021" y="5257"/>
                </a:cubicBezTo>
                <a:cubicBezTo>
                  <a:pt x="8030" y="5257"/>
                  <a:pt x="8049" y="5257"/>
                  <a:pt x="8049" y="5220"/>
                </a:cubicBezTo>
                <a:cubicBezTo>
                  <a:pt x="8097" y="5293"/>
                  <a:pt x="8097" y="5269"/>
                  <a:pt x="8097" y="5293"/>
                </a:cubicBezTo>
                <a:cubicBezTo>
                  <a:pt x="8101" y="5296"/>
                  <a:pt x="8104" y="5300"/>
                  <a:pt x="8106" y="5303"/>
                </a:cubicBezTo>
                <a:lnTo>
                  <a:pt x="8106" y="5303"/>
                </a:lnTo>
                <a:lnTo>
                  <a:pt x="8097" y="5269"/>
                </a:lnTo>
                <a:lnTo>
                  <a:pt x="8122" y="5318"/>
                </a:lnTo>
                <a:lnTo>
                  <a:pt x="8122" y="5293"/>
                </a:lnTo>
                <a:cubicBezTo>
                  <a:pt x="8122" y="5296"/>
                  <a:pt x="8122" y="5297"/>
                  <a:pt x="8123" y="5297"/>
                </a:cubicBezTo>
                <a:cubicBezTo>
                  <a:pt x="8127" y="5297"/>
                  <a:pt x="8146" y="5217"/>
                  <a:pt x="8146" y="5196"/>
                </a:cubicBezTo>
                <a:cubicBezTo>
                  <a:pt x="8149" y="5196"/>
                  <a:pt x="8151" y="5196"/>
                  <a:pt x="8153" y="5196"/>
                </a:cubicBezTo>
                <a:lnTo>
                  <a:pt x="8153" y="5196"/>
                </a:lnTo>
                <a:cubicBezTo>
                  <a:pt x="8157" y="5186"/>
                  <a:pt x="8162" y="5177"/>
                  <a:pt x="8166" y="5168"/>
                </a:cubicBezTo>
                <a:lnTo>
                  <a:pt x="8166" y="5168"/>
                </a:lnTo>
                <a:cubicBezTo>
                  <a:pt x="8165" y="5179"/>
                  <a:pt x="8169" y="5182"/>
                  <a:pt x="8173" y="5182"/>
                </a:cubicBezTo>
                <a:cubicBezTo>
                  <a:pt x="8179" y="5182"/>
                  <a:pt x="8186" y="5177"/>
                  <a:pt x="8188" y="5177"/>
                </a:cubicBezTo>
                <a:cubicBezTo>
                  <a:pt x="8189" y="5177"/>
                  <a:pt x="8185" y="5181"/>
                  <a:pt x="8171" y="5196"/>
                </a:cubicBezTo>
                <a:cubicBezTo>
                  <a:pt x="8171" y="5196"/>
                  <a:pt x="8181" y="5228"/>
                  <a:pt x="8203" y="5228"/>
                </a:cubicBezTo>
                <a:cubicBezTo>
                  <a:pt x="8214" y="5228"/>
                  <a:pt x="8228" y="5220"/>
                  <a:pt x="8244" y="5196"/>
                </a:cubicBezTo>
                <a:lnTo>
                  <a:pt x="8244" y="5196"/>
                </a:lnTo>
                <a:cubicBezTo>
                  <a:pt x="8219" y="5244"/>
                  <a:pt x="8244" y="5293"/>
                  <a:pt x="8195" y="5293"/>
                </a:cubicBezTo>
                <a:cubicBezTo>
                  <a:pt x="8185" y="5288"/>
                  <a:pt x="8179" y="5286"/>
                  <a:pt x="8176" y="5286"/>
                </a:cubicBezTo>
                <a:cubicBezTo>
                  <a:pt x="8165" y="5286"/>
                  <a:pt x="8200" y="5318"/>
                  <a:pt x="8219" y="5318"/>
                </a:cubicBezTo>
                <a:cubicBezTo>
                  <a:pt x="8244" y="5366"/>
                  <a:pt x="8244" y="5391"/>
                  <a:pt x="8268" y="5440"/>
                </a:cubicBezTo>
                <a:lnTo>
                  <a:pt x="8293" y="5488"/>
                </a:lnTo>
                <a:lnTo>
                  <a:pt x="8293" y="5513"/>
                </a:lnTo>
                <a:lnTo>
                  <a:pt x="8317" y="5561"/>
                </a:lnTo>
                <a:cubicBezTo>
                  <a:pt x="8439" y="5757"/>
                  <a:pt x="8561" y="5952"/>
                  <a:pt x="8707" y="6122"/>
                </a:cubicBezTo>
                <a:lnTo>
                  <a:pt x="8610" y="5879"/>
                </a:lnTo>
                <a:lnTo>
                  <a:pt x="8756" y="6147"/>
                </a:lnTo>
                <a:cubicBezTo>
                  <a:pt x="8805" y="6244"/>
                  <a:pt x="8829" y="6318"/>
                  <a:pt x="8878" y="6391"/>
                </a:cubicBezTo>
                <a:cubicBezTo>
                  <a:pt x="8949" y="6486"/>
                  <a:pt x="8997" y="6604"/>
                  <a:pt x="9022" y="6746"/>
                </a:cubicBezTo>
                <a:lnTo>
                  <a:pt x="9022" y="6746"/>
                </a:lnTo>
                <a:lnTo>
                  <a:pt x="8805" y="6391"/>
                </a:lnTo>
                <a:lnTo>
                  <a:pt x="9024" y="6757"/>
                </a:lnTo>
                <a:cubicBezTo>
                  <a:pt x="9024" y="6753"/>
                  <a:pt x="9023" y="6749"/>
                  <a:pt x="9022" y="6746"/>
                </a:cubicBezTo>
                <a:lnTo>
                  <a:pt x="9022" y="6746"/>
                </a:lnTo>
                <a:lnTo>
                  <a:pt x="9268" y="7147"/>
                </a:lnTo>
                <a:cubicBezTo>
                  <a:pt x="9317" y="7269"/>
                  <a:pt x="9390" y="7366"/>
                  <a:pt x="9488" y="7464"/>
                </a:cubicBezTo>
                <a:lnTo>
                  <a:pt x="9707" y="7732"/>
                </a:lnTo>
                <a:lnTo>
                  <a:pt x="9634" y="7586"/>
                </a:lnTo>
                <a:lnTo>
                  <a:pt x="9634" y="7586"/>
                </a:lnTo>
                <a:cubicBezTo>
                  <a:pt x="9658" y="7610"/>
                  <a:pt x="9683" y="7659"/>
                  <a:pt x="9732" y="7708"/>
                </a:cubicBezTo>
                <a:lnTo>
                  <a:pt x="10146" y="7708"/>
                </a:lnTo>
                <a:cubicBezTo>
                  <a:pt x="10293" y="7708"/>
                  <a:pt x="10463" y="7708"/>
                  <a:pt x="10610" y="7732"/>
                </a:cubicBezTo>
                <a:cubicBezTo>
                  <a:pt x="10853" y="7659"/>
                  <a:pt x="11122" y="7537"/>
                  <a:pt x="11414" y="7439"/>
                </a:cubicBezTo>
                <a:cubicBezTo>
                  <a:pt x="11488" y="7269"/>
                  <a:pt x="11561" y="7122"/>
                  <a:pt x="11634" y="7000"/>
                </a:cubicBezTo>
                <a:cubicBezTo>
                  <a:pt x="11683" y="6854"/>
                  <a:pt x="11732" y="6683"/>
                  <a:pt x="11780" y="6561"/>
                </a:cubicBezTo>
                <a:cubicBezTo>
                  <a:pt x="11853" y="6391"/>
                  <a:pt x="11902" y="6196"/>
                  <a:pt x="11951" y="6000"/>
                </a:cubicBezTo>
                <a:lnTo>
                  <a:pt x="11951" y="6000"/>
                </a:lnTo>
                <a:lnTo>
                  <a:pt x="11829" y="6220"/>
                </a:lnTo>
                <a:lnTo>
                  <a:pt x="11829" y="6220"/>
                </a:lnTo>
                <a:lnTo>
                  <a:pt x="11947" y="5699"/>
                </a:lnTo>
                <a:lnTo>
                  <a:pt x="11947" y="5699"/>
                </a:lnTo>
                <a:cubicBezTo>
                  <a:pt x="11942" y="5768"/>
                  <a:pt x="12000" y="5981"/>
                  <a:pt x="11988" y="6067"/>
                </a:cubicBezTo>
                <a:lnTo>
                  <a:pt x="11988" y="6067"/>
                </a:lnTo>
                <a:cubicBezTo>
                  <a:pt x="12032" y="5952"/>
                  <a:pt x="12079" y="5814"/>
                  <a:pt x="12146" y="5635"/>
                </a:cubicBezTo>
                <a:lnTo>
                  <a:pt x="12317" y="5001"/>
                </a:lnTo>
                <a:cubicBezTo>
                  <a:pt x="12414" y="4683"/>
                  <a:pt x="12512" y="4293"/>
                  <a:pt x="12634" y="3903"/>
                </a:cubicBezTo>
                <a:cubicBezTo>
                  <a:pt x="12658" y="3781"/>
                  <a:pt x="12707" y="3659"/>
                  <a:pt x="12732" y="3513"/>
                </a:cubicBezTo>
                <a:cubicBezTo>
                  <a:pt x="12756" y="3464"/>
                  <a:pt x="12780" y="3391"/>
                  <a:pt x="12805" y="3342"/>
                </a:cubicBezTo>
                <a:cubicBezTo>
                  <a:pt x="12853" y="3244"/>
                  <a:pt x="12902" y="3123"/>
                  <a:pt x="12975" y="3049"/>
                </a:cubicBezTo>
                <a:cubicBezTo>
                  <a:pt x="13000" y="2976"/>
                  <a:pt x="13049" y="2927"/>
                  <a:pt x="13122" y="2879"/>
                </a:cubicBezTo>
                <a:lnTo>
                  <a:pt x="13122" y="2952"/>
                </a:lnTo>
                <a:lnTo>
                  <a:pt x="13122" y="3025"/>
                </a:lnTo>
                <a:cubicBezTo>
                  <a:pt x="13122" y="3049"/>
                  <a:pt x="13097" y="3123"/>
                  <a:pt x="13097" y="3123"/>
                </a:cubicBezTo>
                <a:cubicBezTo>
                  <a:pt x="13097" y="3123"/>
                  <a:pt x="13122" y="3074"/>
                  <a:pt x="13146" y="3049"/>
                </a:cubicBezTo>
                <a:cubicBezTo>
                  <a:pt x="13146" y="3049"/>
                  <a:pt x="13146" y="3049"/>
                  <a:pt x="13146" y="3074"/>
                </a:cubicBezTo>
                <a:cubicBezTo>
                  <a:pt x="13122" y="3123"/>
                  <a:pt x="13122" y="3147"/>
                  <a:pt x="13122" y="3196"/>
                </a:cubicBezTo>
                <a:cubicBezTo>
                  <a:pt x="13132" y="3176"/>
                  <a:pt x="13141" y="3141"/>
                  <a:pt x="13150" y="3099"/>
                </a:cubicBezTo>
                <a:lnTo>
                  <a:pt x="13150" y="3099"/>
                </a:lnTo>
                <a:cubicBezTo>
                  <a:pt x="13159" y="3090"/>
                  <a:pt x="13184" y="3046"/>
                  <a:pt x="13206" y="3046"/>
                </a:cubicBezTo>
                <a:cubicBezTo>
                  <a:pt x="13221" y="3046"/>
                  <a:pt x="13235" y="3064"/>
                  <a:pt x="13244" y="3123"/>
                </a:cubicBezTo>
                <a:lnTo>
                  <a:pt x="13244" y="3147"/>
                </a:lnTo>
                <a:cubicBezTo>
                  <a:pt x="13292" y="3269"/>
                  <a:pt x="13317" y="3366"/>
                  <a:pt x="13341" y="3464"/>
                </a:cubicBezTo>
                <a:lnTo>
                  <a:pt x="13390" y="3635"/>
                </a:lnTo>
                <a:cubicBezTo>
                  <a:pt x="13439" y="3757"/>
                  <a:pt x="13488" y="3903"/>
                  <a:pt x="13512" y="4025"/>
                </a:cubicBezTo>
                <a:cubicBezTo>
                  <a:pt x="13488" y="4025"/>
                  <a:pt x="13439" y="3903"/>
                  <a:pt x="13390" y="3805"/>
                </a:cubicBezTo>
                <a:lnTo>
                  <a:pt x="13390" y="3805"/>
                </a:lnTo>
                <a:cubicBezTo>
                  <a:pt x="13414" y="3879"/>
                  <a:pt x="13439" y="3976"/>
                  <a:pt x="13463" y="4074"/>
                </a:cubicBezTo>
                <a:cubicBezTo>
                  <a:pt x="13463" y="4049"/>
                  <a:pt x="13466" y="4039"/>
                  <a:pt x="13471" y="4039"/>
                </a:cubicBezTo>
                <a:cubicBezTo>
                  <a:pt x="13489" y="4039"/>
                  <a:pt x="13535" y="4197"/>
                  <a:pt x="13540" y="4197"/>
                </a:cubicBezTo>
                <a:cubicBezTo>
                  <a:pt x="13541" y="4197"/>
                  <a:pt x="13540" y="4189"/>
                  <a:pt x="13536" y="4171"/>
                </a:cubicBezTo>
                <a:lnTo>
                  <a:pt x="13536" y="4171"/>
                </a:lnTo>
                <a:cubicBezTo>
                  <a:pt x="13610" y="4269"/>
                  <a:pt x="13634" y="4366"/>
                  <a:pt x="13683" y="4488"/>
                </a:cubicBezTo>
                <a:cubicBezTo>
                  <a:pt x="13731" y="4586"/>
                  <a:pt x="13756" y="4708"/>
                  <a:pt x="13780" y="4805"/>
                </a:cubicBezTo>
                <a:cubicBezTo>
                  <a:pt x="13805" y="4927"/>
                  <a:pt x="13829" y="5025"/>
                  <a:pt x="13853" y="5147"/>
                </a:cubicBezTo>
                <a:cubicBezTo>
                  <a:pt x="13878" y="5244"/>
                  <a:pt x="13902" y="5342"/>
                  <a:pt x="13951" y="5415"/>
                </a:cubicBezTo>
                <a:cubicBezTo>
                  <a:pt x="14000" y="5415"/>
                  <a:pt x="14439" y="5537"/>
                  <a:pt x="14853" y="5683"/>
                </a:cubicBezTo>
                <a:cubicBezTo>
                  <a:pt x="15286" y="5827"/>
                  <a:pt x="15718" y="6019"/>
                  <a:pt x="15778" y="6025"/>
                </a:cubicBezTo>
                <a:lnTo>
                  <a:pt x="15778" y="6025"/>
                </a:lnTo>
                <a:cubicBezTo>
                  <a:pt x="15771" y="5975"/>
                  <a:pt x="15764" y="5925"/>
                  <a:pt x="15756" y="5879"/>
                </a:cubicBezTo>
                <a:lnTo>
                  <a:pt x="15683" y="5854"/>
                </a:lnTo>
                <a:cubicBezTo>
                  <a:pt x="15634" y="5537"/>
                  <a:pt x="15731" y="5781"/>
                  <a:pt x="15683" y="5464"/>
                </a:cubicBezTo>
                <a:cubicBezTo>
                  <a:pt x="15707" y="5464"/>
                  <a:pt x="15731" y="5513"/>
                  <a:pt x="15756" y="5610"/>
                </a:cubicBezTo>
                <a:cubicBezTo>
                  <a:pt x="15780" y="5732"/>
                  <a:pt x="15780" y="5854"/>
                  <a:pt x="15805" y="6000"/>
                </a:cubicBezTo>
                <a:cubicBezTo>
                  <a:pt x="15780" y="5757"/>
                  <a:pt x="15805" y="5513"/>
                  <a:pt x="15731" y="5415"/>
                </a:cubicBezTo>
                <a:cubicBezTo>
                  <a:pt x="15707" y="5220"/>
                  <a:pt x="15780" y="5415"/>
                  <a:pt x="15756" y="5171"/>
                </a:cubicBezTo>
                <a:cubicBezTo>
                  <a:pt x="15683" y="4976"/>
                  <a:pt x="15634" y="4781"/>
                  <a:pt x="15585" y="4561"/>
                </a:cubicBezTo>
                <a:cubicBezTo>
                  <a:pt x="15561" y="4366"/>
                  <a:pt x="15512" y="4147"/>
                  <a:pt x="15439" y="3952"/>
                </a:cubicBezTo>
                <a:cubicBezTo>
                  <a:pt x="15341" y="3781"/>
                  <a:pt x="15292" y="3610"/>
                  <a:pt x="15244" y="3415"/>
                </a:cubicBezTo>
                <a:lnTo>
                  <a:pt x="15244" y="3415"/>
                </a:lnTo>
                <a:lnTo>
                  <a:pt x="15292" y="3464"/>
                </a:lnTo>
                <a:cubicBezTo>
                  <a:pt x="15268" y="3366"/>
                  <a:pt x="15244" y="3244"/>
                  <a:pt x="15195" y="3147"/>
                </a:cubicBezTo>
                <a:cubicBezTo>
                  <a:pt x="15170" y="3074"/>
                  <a:pt x="15146" y="3001"/>
                  <a:pt x="15122" y="2927"/>
                </a:cubicBezTo>
                <a:cubicBezTo>
                  <a:pt x="15073" y="2805"/>
                  <a:pt x="15049" y="2659"/>
                  <a:pt x="15000" y="2537"/>
                </a:cubicBezTo>
                <a:lnTo>
                  <a:pt x="15000" y="2537"/>
                </a:lnTo>
                <a:cubicBezTo>
                  <a:pt x="15028" y="2622"/>
                  <a:pt x="15040" y="2706"/>
                  <a:pt x="15026" y="2706"/>
                </a:cubicBezTo>
                <a:cubicBezTo>
                  <a:pt x="15016" y="2706"/>
                  <a:pt x="14992" y="2661"/>
                  <a:pt x="14951" y="2537"/>
                </a:cubicBezTo>
                <a:cubicBezTo>
                  <a:pt x="14780" y="1952"/>
                  <a:pt x="14658" y="1562"/>
                  <a:pt x="14561" y="1074"/>
                </a:cubicBezTo>
                <a:lnTo>
                  <a:pt x="14390" y="708"/>
                </a:lnTo>
                <a:cubicBezTo>
                  <a:pt x="14390" y="684"/>
                  <a:pt x="14390" y="659"/>
                  <a:pt x="14366" y="635"/>
                </a:cubicBezTo>
                <a:lnTo>
                  <a:pt x="13951" y="464"/>
                </a:lnTo>
                <a:lnTo>
                  <a:pt x="13658" y="342"/>
                </a:lnTo>
                <a:lnTo>
                  <a:pt x="13463" y="269"/>
                </a:lnTo>
                <a:lnTo>
                  <a:pt x="13366" y="220"/>
                </a:lnTo>
                <a:cubicBezTo>
                  <a:pt x="13292" y="196"/>
                  <a:pt x="13219" y="171"/>
                  <a:pt x="13122" y="147"/>
                </a:cubicBezTo>
                <a:lnTo>
                  <a:pt x="1261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26"/>
          <p:cNvSpPr/>
          <p:nvPr/>
        </p:nvSpPr>
        <p:spPr>
          <a:xfrm>
            <a:off x="-156275" y="1024661"/>
            <a:ext cx="427453" cy="302850"/>
          </a:xfrm>
          <a:custGeom>
            <a:avLst/>
            <a:gdLst/>
            <a:ahLst/>
            <a:cxnLst/>
            <a:rect l="l" t="t" r="r" b="b"/>
            <a:pathLst>
              <a:path w="14220" h="10074" extrusionOk="0">
                <a:moveTo>
                  <a:pt x="7706" y="4422"/>
                </a:moveTo>
                <a:lnTo>
                  <a:pt x="7683" y="4512"/>
                </a:lnTo>
                <a:lnTo>
                  <a:pt x="7708" y="4439"/>
                </a:lnTo>
                <a:cubicBezTo>
                  <a:pt x="7708" y="4431"/>
                  <a:pt x="7707" y="4426"/>
                  <a:pt x="7706" y="4422"/>
                </a:cubicBezTo>
                <a:close/>
                <a:moveTo>
                  <a:pt x="1891" y="4477"/>
                </a:moveTo>
                <a:cubicBezTo>
                  <a:pt x="1895" y="4477"/>
                  <a:pt x="1899" y="4480"/>
                  <a:pt x="1903" y="4488"/>
                </a:cubicBezTo>
                <a:lnTo>
                  <a:pt x="1746" y="4711"/>
                </a:lnTo>
                <a:lnTo>
                  <a:pt x="1746" y="4711"/>
                </a:lnTo>
                <a:cubicBezTo>
                  <a:pt x="1839" y="4577"/>
                  <a:pt x="1870" y="4477"/>
                  <a:pt x="1891" y="4477"/>
                </a:cubicBezTo>
                <a:close/>
                <a:moveTo>
                  <a:pt x="14195" y="6854"/>
                </a:moveTo>
                <a:cubicBezTo>
                  <a:pt x="14194" y="6863"/>
                  <a:pt x="14194" y="6872"/>
                  <a:pt x="14193" y="6882"/>
                </a:cubicBezTo>
                <a:lnTo>
                  <a:pt x="14193" y="6882"/>
                </a:lnTo>
                <a:cubicBezTo>
                  <a:pt x="14194" y="6873"/>
                  <a:pt x="14195" y="6863"/>
                  <a:pt x="14195" y="6854"/>
                </a:cubicBezTo>
                <a:close/>
                <a:moveTo>
                  <a:pt x="10125" y="7143"/>
                </a:moveTo>
                <a:cubicBezTo>
                  <a:pt x="10124" y="7144"/>
                  <a:pt x="10123" y="7145"/>
                  <a:pt x="10122" y="7146"/>
                </a:cubicBezTo>
                <a:cubicBezTo>
                  <a:pt x="10123" y="7145"/>
                  <a:pt x="10124" y="7144"/>
                  <a:pt x="10125" y="7143"/>
                </a:cubicBezTo>
                <a:close/>
                <a:moveTo>
                  <a:pt x="4317" y="0"/>
                </a:moveTo>
                <a:cubicBezTo>
                  <a:pt x="4220" y="25"/>
                  <a:pt x="4122" y="49"/>
                  <a:pt x="4000" y="49"/>
                </a:cubicBezTo>
                <a:lnTo>
                  <a:pt x="3903" y="73"/>
                </a:lnTo>
                <a:lnTo>
                  <a:pt x="3708" y="98"/>
                </a:lnTo>
                <a:cubicBezTo>
                  <a:pt x="3561" y="98"/>
                  <a:pt x="3439" y="146"/>
                  <a:pt x="3269" y="146"/>
                </a:cubicBezTo>
                <a:lnTo>
                  <a:pt x="3171" y="268"/>
                </a:lnTo>
                <a:lnTo>
                  <a:pt x="3195" y="195"/>
                </a:lnTo>
                <a:lnTo>
                  <a:pt x="3195" y="195"/>
                </a:lnTo>
                <a:cubicBezTo>
                  <a:pt x="3025" y="415"/>
                  <a:pt x="2781" y="659"/>
                  <a:pt x="2537" y="903"/>
                </a:cubicBezTo>
                <a:lnTo>
                  <a:pt x="1976" y="1585"/>
                </a:lnTo>
                <a:lnTo>
                  <a:pt x="1732" y="1854"/>
                </a:lnTo>
                <a:lnTo>
                  <a:pt x="1488" y="2146"/>
                </a:lnTo>
                <a:lnTo>
                  <a:pt x="1049" y="2683"/>
                </a:lnTo>
                <a:cubicBezTo>
                  <a:pt x="805" y="2976"/>
                  <a:pt x="586" y="3293"/>
                  <a:pt x="391" y="3634"/>
                </a:cubicBezTo>
                <a:lnTo>
                  <a:pt x="195" y="3805"/>
                </a:lnTo>
                <a:lnTo>
                  <a:pt x="25" y="3976"/>
                </a:lnTo>
                <a:lnTo>
                  <a:pt x="0" y="4049"/>
                </a:lnTo>
                <a:cubicBezTo>
                  <a:pt x="122" y="4268"/>
                  <a:pt x="293" y="4488"/>
                  <a:pt x="488" y="4683"/>
                </a:cubicBezTo>
                <a:cubicBezTo>
                  <a:pt x="693" y="4857"/>
                  <a:pt x="939" y="4999"/>
                  <a:pt x="1193" y="4999"/>
                </a:cubicBezTo>
                <a:cubicBezTo>
                  <a:pt x="1332" y="4999"/>
                  <a:pt x="1472" y="4957"/>
                  <a:pt x="1610" y="4854"/>
                </a:cubicBezTo>
                <a:lnTo>
                  <a:pt x="1634" y="4878"/>
                </a:lnTo>
                <a:lnTo>
                  <a:pt x="1683" y="4805"/>
                </a:lnTo>
                <a:lnTo>
                  <a:pt x="1732" y="4732"/>
                </a:lnTo>
                <a:cubicBezTo>
                  <a:pt x="1785" y="4670"/>
                  <a:pt x="1809" y="4646"/>
                  <a:pt x="1817" y="4646"/>
                </a:cubicBezTo>
                <a:cubicBezTo>
                  <a:pt x="1832" y="4646"/>
                  <a:pt x="1796" y="4718"/>
                  <a:pt x="1781" y="4780"/>
                </a:cubicBezTo>
                <a:cubicBezTo>
                  <a:pt x="1830" y="4707"/>
                  <a:pt x="1878" y="4634"/>
                  <a:pt x="1927" y="4585"/>
                </a:cubicBezTo>
                <a:cubicBezTo>
                  <a:pt x="1927" y="4570"/>
                  <a:pt x="1925" y="4564"/>
                  <a:pt x="1921" y="4564"/>
                </a:cubicBezTo>
                <a:cubicBezTo>
                  <a:pt x="1912" y="4564"/>
                  <a:pt x="1895" y="4593"/>
                  <a:pt x="1878" y="4610"/>
                </a:cubicBezTo>
                <a:cubicBezTo>
                  <a:pt x="1927" y="4488"/>
                  <a:pt x="2000" y="4366"/>
                  <a:pt x="2073" y="4244"/>
                </a:cubicBezTo>
                <a:cubicBezTo>
                  <a:pt x="2138" y="4169"/>
                  <a:pt x="2160" y="4165"/>
                  <a:pt x="2178" y="4165"/>
                </a:cubicBezTo>
                <a:cubicBezTo>
                  <a:pt x="2181" y="4165"/>
                  <a:pt x="2184" y="4165"/>
                  <a:pt x="2186" y="4165"/>
                </a:cubicBezTo>
                <a:cubicBezTo>
                  <a:pt x="2208" y="4165"/>
                  <a:pt x="2232" y="4159"/>
                  <a:pt x="2317" y="4049"/>
                </a:cubicBezTo>
                <a:lnTo>
                  <a:pt x="2488" y="3805"/>
                </a:lnTo>
                <a:lnTo>
                  <a:pt x="2586" y="3683"/>
                </a:lnTo>
                <a:lnTo>
                  <a:pt x="2634" y="3610"/>
                </a:lnTo>
                <a:lnTo>
                  <a:pt x="2683" y="3585"/>
                </a:lnTo>
                <a:lnTo>
                  <a:pt x="2756" y="3561"/>
                </a:lnTo>
                <a:cubicBezTo>
                  <a:pt x="2781" y="3537"/>
                  <a:pt x="2781" y="3537"/>
                  <a:pt x="2805" y="3537"/>
                </a:cubicBezTo>
                <a:lnTo>
                  <a:pt x="2805" y="3561"/>
                </a:lnTo>
                <a:lnTo>
                  <a:pt x="2781" y="3585"/>
                </a:lnTo>
                <a:cubicBezTo>
                  <a:pt x="2789" y="3577"/>
                  <a:pt x="2792" y="3575"/>
                  <a:pt x="2793" y="3575"/>
                </a:cubicBezTo>
                <a:cubicBezTo>
                  <a:pt x="2794" y="3575"/>
                  <a:pt x="2789" y="3585"/>
                  <a:pt x="2805" y="3585"/>
                </a:cubicBezTo>
                <a:cubicBezTo>
                  <a:pt x="2805" y="3634"/>
                  <a:pt x="2756" y="3683"/>
                  <a:pt x="2756" y="3707"/>
                </a:cubicBezTo>
                <a:lnTo>
                  <a:pt x="2756" y="3707"/>
                </a:lnTo>
                <a:cubicBezTo>
                  <a:pt x="2756" y="3707"/>
                  <a:pt x="2756" y="3683"/>
                  <a:pt x="2781" y="3683"/>
                </a:cubicBezTo>
                <a:lnTo>
                  <a:pt x="2781" y="3707"/>
                </a:lnTo>
                <a:cubicBezTo>
                  <a:pt x="2756" y="3927"/>
                  <a:pt x="2756" y="4098"/>
                  <a:pt x="2756" y="4098"/>
                </a:cubicBezTo>
                <a:lnTo>
                  <a:pt x="2830" y="4146"/>
                </a:lnTo>
                <a:cubicBezTo>
                  <a:pt x="2781" y="5024"/>
                  <a:pt x="2732" y="4439"/>
                  <a:pt x="2708" y="5244"/>
                </a:cubicBezTo>
                <a:cubicBezTo>
                  <a:pt x="2732" y="5341"/>
                  <a:pt x="2732" y="5439"/>
                  <a:pt x="2732" y="5537"/>
                </a:cubicBezTo>
                <a:cubicBezTo>
                  <a:pt x="2732" y="5659"/>
                  <a:pt x="2732" y="5805"/>
                  <a:pt x="2708" y="5951"/>
                </a:cubicBezTo>
                <a:cubicBezTo>
                  <a:pt x="2805" y="6049"/>
                  <a:pt x="2927" y="6146"/>
                  <a:pt x="3000" y="6171"/>
                </a:cubicBezTo>
                <a:cubicBezTo>
                  <a:pt x="3000" y="6171"/>
                  <a:pt x="3098" y="6293"/>
                  <a:pt x="3073" y="6293"/>
                </a:cubicBezTo>
                <a:cubicBezTo>
                  <a:pt x="3147" y="6293"/>
                  <a:pt x="3220" y="6390"/>
                  <a:pt x="3317" y="6463"/>
                </a:cubicBezTo>
                <a:cubicBezTo>
                  <a:pt x="3342" y="6463"/>
                  <a:pt x="3317" y="6415"/>
                  <a:pt x="3293" y="6390"/>
                </a:cubicBezTo>
                <a:lnTo>
                  <a:pt x="3293" y="6390"/>
                </a:lnTo>
                <a:lnTo>
                  <a:pt x="3366" y="6463"/>
                </a:lnTo>
                <a:lnTo>
                  <a:pt x="3464" y="6537"/>
                </a:lnTo>
                <a:cubicBezTo>
                  <a:pt x="3511" y="6584"/>
                  <a:pt x="3528" y="6611"/>
                  <a:pt x="3514" y="6611"/>
                </a:cubicBezTo>
                <a:cubicBezTo>
                  <a:pt x="3506" y="6611"/>
                  <a:pt x="3490" y="6603"/>
                  <a:pt x="3464" y="6585"/>
                </a:cubicBezTo>
                <a:lnTo>
                  <a:pt x="3464" y="6585"/>
                </a:lnTo>
                <a:cubicBezTo>
                  <a:pt x="3537" y="6634"/>
                  <a:pt x="3634" y="6683"/>
                  <a:pt x="3756" y="6756"/>
                </a:cubicBezTo>
                <a:lnTo>
                  <a:pt x="4269" y="7122"/>
                </a:lnTo>
                <a:cubicBezTo>
                  <a:pt x="4488" y="7024"/>
                  <a:pt x="4732" y="6878"/>
                  <a:pt x="5000" y="6732"/>
                </a:cubicBezTo>
                <a:cubicBezTo>
                  <a:pt x="5293" y="6537"/>
                  <a:pt x="5586" y="6317"/>
                  <a:pt x="5854" y="6098"/>
                </a:cubicBezTo>
                <a:cubicBezTo>
                  <a:pt x="6000" y="5976"/>
                  <a:pt x="6171" y="5854"/>
                  <a:pt x="6293" y="5732"/>
                </a:cubicBezTo>
                <a:lnTo>
                  <a:pt x="6708" y="5341"/>
                </a:lnTo>
                <a:lnTo>
                  <a:pt x="7147" y="4951"/>
                </a:lnTo>
                <a:cubicBezTo>
                  <a:pt x="7268" y="4829"/>
                  <a:pt x="7390" y="4732"/>
                  <a:pt x="7512" y="4634"/>
                </a:cubicBezTo>
                <a:lnTo>
                  <a:pt x="7683" y="4488"/>
                </a:lnTo>
                <a:cubicBezTo>
                  <a:pt x="7683" y="4439"/>
                  <a:pt x="7683" y="4463"/>
                  <a:pt x="7659" y="4390"/>
                </a:cubicBezTo>
                <a:cubicBezTo>
                  <a:pt x="7647" y="4366"/>
                  <a:pt x="7653" y="4366"/>
                  <a:pt x="7662" y="4366"/>
                </a:cubicBezTo>
                <a:cubicBezTo>
                  <a:pt x="7671" y="4366"/>
                  <a:pt x="7683" y="4366"/>
                  <a:pt x="7683" y="4341"/>
                </a:cubicBezTo>
                <a:cubicBezTo>
                  <a:pt x="7683" y="4423"/>
                  <a:pt x="7700" y="4402"/>
                  <a:pt x="7706" y="4422"/>
                </a:cubicBezTo>
                <a:lnTo>
                  <a:pt x="7706" y="4422"/>
                </a:lnTo>
                <a:lnTo>
                  <a:pt x="7708" y="4415"/>
                </a:lnTo>
                <a:lnTo>
                  <a:pt x="7708" y="4463"/>
                </a:lnTo>
                <a:cubicBezTo>
                  <a:pt x="7732" y="4463"/>
                  <a:pt x="7732" y="4439"/>
                  <a:pt x="7756" y="4415"/>
                </a:cubicBezTo>
                <a:cubicBezTo>
                  <a:pt x="7781" y="4415"/>
                  <a:pt x="7756" y="4415"/>
                  <a:pt x="7756" y="4463"/>
                </a:cubicBezTo>
                <a:lnTo>
                  <a:pt x="7805" y="4463"/>
                </a:lnTo>
                <a:cubicBezTo>
                  <a:pt x="7800" y="4469"/>
                  <a:pt x="7799" y="4470"/>
                  <a:pt x="7801" y="4470"/>
                </a:cubicBezTo>
                <a:cubicBezTo>
                  <a:pt x="7807" y="4470"/>
                  <a:pt x="7835" y="4456"/>
                  <a:pt x="7858" y="4456"/>
                </a:cubicBezTo>
                <a:cubicBezTo>
                  <a:pt x="7866" y="4456"/>
                  <a:pt x="7873" y="4458"/>
                  <a:pt x="7878" y="4463"/>
                </a:cubicBezTo>
                <a:cubicBezTo>
                  <a:pt x="7878" y="4476"/>
                  <a:pt x="7872" y="4476"/>
                  <a:pt x="7869" y="4476"/>
                </a:cubicBezTo>
                <a:cubicBezTo>
                  <a:pt x="7866" y="4476"/>
                  <a:pt x="7866" y="4476"/>
                  <a:pt x="7878" y="4488"/>
                </a:cubicBezTo>
                <a:cubicBezTo>
                  <a:pt x="7878" y="4512"/>
                  <a:pt x="7878" y="4537"/>
                  <a:pt x="7878" y="4537"/>
                </a:cubicBezTo>
                <a:cubicBezTo>
                  <a:pt x="7878" y="4537"/>
                  <a:pt x="7878" y="4561"/>
                  <a:pt x="7878" y="4561"/>
                </a:cubicBezTo>
                <a:lnTo>
                  <a:pt x="7878" y="4707"/>
                </a:lnTo>
                <a:cubicBezTo>
                  <a:pt x="7878" y="4747"/>
                  <a:pt x="7878" y="4818"/>
                  <a:pt x="7904" y="4818"/>
                </a:cubicBezTo>
                <a:cubicBezTo>
                  <a:pt x="7910" y="4818"/>
                  <a:pt x="7918" y="4814"/>
                  <a:pt x="7927" y="4805"/>
                </a:cubicBezTo>
                <a:lnTo>
                  <a:pt x="7927" y="4805"/>
                </a:lnTo>
                <a:cubicBezTo>
                  <a:pt x="7890" y="4842"/>
                  <a:pt x="7838" y="5038"/>
                  <a:pt x="7816" y="5038"/>
                </a:cubicBezTo>
                <a:cubicBezTo>
                  <a:pt x="7809" y="5038"/>
                  <a:pt x="7805" y="5021"/>
                  <a:pt x="7805" y="4976"/>
                </a:cubicBezTo>
                <a:cubicBezTo>
                  <a:pt x="7781" y="5073"/>
                  <a:pt x="7781" y="5171"/>
                  <a:pt x="7756" y="5293"/>
                </a:cubicBezTo>
                <a:lnTo>
                  <a:pt x="7805" y="5146"/>
                </a:lnTo>
                <a:lnTo>
                  <a:pt x="7805" y="5146"/>
                </a:lnTo>
                <a:cubicBezTo>
                  <a:pt x="7732" y="5415"/>
                  <a:pt x="7708" y="5683"/>
                  <a:pt x="7683" y="5976"/>
                </a:cubicBezTo>
                <a:lnTo>
                  <a:pt x="7732" y="5829"/>
                </a:lnTo>
                <a:lnTo>
                  <a:pt x="7732" y="5829"/>
                </a:lnTo>
                <a:cubicBezTo>
                  <a:pt x="7732" y="6024"/>
                  <a:pt x="7683" y="6195"/>
                  <a:pt x="7586" y="6341"/>
                </a:cubicBezTo>
                <a:lnTo>
                  <a:pt x="7610" y="6098"/>
                </a:lnTo>
                <a:lnTo>
                  <a:pt x="7610" y="6098"/>
                </a:lnTo>
                <a:cubicBezTo>
                  <a:pt x="7537" y="6415"/>
                  <a:pt x="7488" y="6732"/>
                  <a:pt x="7464" y="7049"/>
                </a:cubicBezTo>
                <a:lnTo>
                  <a:pt x="7488" y="6951"/>
                </a:lnTo>
                <a:lnTo>
                  <a:pt x="7488" y="6951"/>
                </a:lnTo>
                <a:cubicBezTo>
                  <a:pt x="7488" y="7040"/>
                  <a:pt x="7470" y="7237"/>
                  <a:pt x="7445" y="7493"/>
                </a:cubicBezTo>
                <a:lnTo>
                  <a:pt x="7445" y="7493"/>
                </a:lnTo>
                <a:cubicBezTo>
                  <a:pt x="7435" y="7507"/>
                  <a:pt x="7425" y="7522"/>
                  <a:pt x="7415" y="7537"/>
                </a:cubicBezTo>
                <a:lnTo>
                  <a:pt x="7440" y="7546"/>
                </a:lnTo>
                <a:lnTo>
                  <a:pt x="7440" y="7546"/>
                </a:lnTo>
                <a:cubicBezTo>
                  <a:pt x="7425" y="7698"/>
                  <a:pt x="7408" y="7869"/>
                  <a:pt x="7390" y="8049"/>
                </a:cubicBezTo>
                <a:lnTo>
                  <a:pt x="9073" y="8683"/>
                </a:lnTo>
                <a:cubicBezTo>
                  <a:pt x="9488" y="8024"/>
                  <a:pt x="9976" y="7268"/>
                  <a:pt x="10098" y="7073"/>
                </a:cubicBezTo>
                <a:lnTo>
                  <a:pt x="10098" y="7073"/>
                </a:lnTo>
                <a:lnTo>
                  <a:pt x="9951" y="7171"/>
                </a:lnTo>
                <a:lnTo>
                  <a:pt x="9951" y="7171"/>
                </a:lnTo>
                <a:lnTo>
                  <a:pt x="10119" y="6907"/>
                </a:lnTo>
                <a:lnTo>
                  <a:pt x="10119" y="6907"/>
                </a:lnTo>
                <a:cubicBezTo>
                  <a:pt x="10103" y="6944"/>
                  <a:pt x="10142" y="7109"/>
                  <a:pt x="10125" y="7143"/>
                </a:cubicBezTo>
                <a:lnTo>
                  <a:pt x="10125" y="7143"/>
                </a:lnTo>
                <a:cubicBezTo>
                  <a:pt x="10417" y="6730"/>
                  <a:pt x="10757" y="6365"/>
                  <a:pt x="11098" y="6000"/>
                </a:cubicBezTo>
                <a:cubicBezTo>
                  <a:pt x="11220" y="5878"/>
                  <a:pt x="11342" y="5756"/>
                  <a:pt x="11464" y="5659"/>
                </a:cubicBezTo>
                <a:lnTo>
                  <a:pt x="11659" y="5488"/>
                </a:lnTo>
                <a:cubicBezTo>
                  <a:pt x="11707" y="5463"/>
                  <a:pt x="11732" y="5439"/>
                  <a:pt x="11781" y="5415"/>
                </a:cubicBezTo>
                <a:lnTo>
                  <a:pt x="11829" y="5366"/>
                </a:lnTo>
                <a:cubicBezTo>
                  <a:pt x="11903" y="5293"/>
                  <a:pt x="12000" y="5244"/>
                  <a:pt x="12098" y="5195"/>
                </a:cubicBezTo>
                <a:cubicBezTo>
                  <a:pt x="12122" y="5195"/>
                  <a:pt x="12171" y="5171"/>
                  <a:pt x="12195" y="5171"/>
                </a:cubicBezTo>
                <a:lnTo>
                  <a:pt x="12268" y="5171"/>
                </a:lnTo>
                <a:lnTo>
                  <a:pt x="12268" y="5293"/>
                </a:lnTo>
                <a:cubicBezTo>
                  <a:pt x="12244" y="5415"/>
                  <a:pt x="12195" y="5415"/>
                  <a:pt x="12195" y="5415"/>
                </a:cubicBezTo>
                <a:cubicBezTo>
                  <a:pt x="12195" y="5427"/>
                  <a:pt x="12201" y="5433"/>
                  <a:pt x="12207" y="5433"/>
                </a:cubicBezTo>
                <a:cubicBezTo>
                  <a:pt x="12214" y="5433"/>
                  <a:pt x="12220" y="5427"/>
                  <a:pt x="12220" y="5415"/>
                </a:cubicBezTo>
                <a:cubicBezTo>
                  <a:pt x="12244" y="5415"/>
                  <a:pt x="12244" y="5415"/>
                  <a:pt x="12244" y="5439"/>
                </a:cubicBezTo>
                <a:cubicBezTo>
                  <a:pt x="12244" y="5488"/>
                  <a:pt x="12195" y="5488"/>
                  <a:pt x="12195" y="5488"/>
                </a:cubicBezTo>
                <a:cubicBezTo>
                  <a:pt x="12195" y="5488"/>
                  <a:pt x="12195" y="5519"/>
                  <a:pt x="12208" y="5519"/>
                </a:cubicBezTo>
                <a:cubicBezTo>
                  <a:pt x="12211" y="5519"/>
                  <a:pt x="12215" y="5517"/>
                  <a:pt x="12220" y="5512"/>
                </a:cubicBezTo>
                <a:cubicBezTo>
                  <a:pt x="12244" y="5512"/>
                  <a:pt x="12293" y="5439"/>
                  <a:pt x="12342" y="5390"/>
                </a:cubicBezTo>
                <a:lnTo>
                  <a:pt x="12342" y="5512"/>
                </a:lnTo>
                <a:lnTo>
                  <a:pt x="12293" y="5512"/>
                </a:lnTo>
                <a:cubicBezTo>
                  <a:pt x="12293" y="5512"/>
                  <a:pt x="12317" y="5512"/>
                  <a:pt x="12366" y="5537"/>
                </a:cubicBezTo>
                <a:cubicBezTo>
                  <a:pt x="12366" y="5561"/>
                  <a:pt x="12390" y="5561"/>
                  <a:pt x="12390" y="5585"/>
                </a:cubicBezTo>
                <a:cubicBezTo>
                  <a:pt x="12390" y="5610"/>
                  <a:pt x="12390" y="5610"/>
                  <a:pt x="12390" y="5634"/>
                </a:cubicBezTo>
                <a:lnTo>
                  <a:pt x="12390" y="5707"/>
                </a:lnTo>
                <a:cubicBezTo>
                  <a:pt x="12390" y="5976"/>
                  <a:pt x="12390" y="6268"/>
                  <a:pt x="12366" y="6561"/>
                </a:cubicBezTo>
                <a:cubicBezTo>
                  <a:pt x="12366" y="6707"/>
                  <a:pt x="12342" y="6854"/>
                  <a:pt x="12342" y="7000"/>
                </a:cubicBezTo>
                <a:lnTo>
                  <a:pt x="12293" y="7439"/>
                </a:lnTo>
                <a:cubicBezTo>
                  <a:pt x="12268" y="7439"/>
                  <a:pt x="12244" y="7293"/>
                  <a:pt x="12244" y="7171"/>
                </a:cubicBezTo>
                <a:cubicBezTo>
                  <a:pt x="12244" y="7268"/>
                  <a:pt x="12244" y="7341"/>
                  <a:pt x="12220" y="7439"/>
                </a:cubicBezTo>
                <a:cubicBezTo>
                  <a:pt x="12227" y="7415"/>
                  <a:pt x="12233" y="7406"/>
                  <a:pt x="12236" y="7406"/>
                </a:cubicBezTo>
                <a:cubicBezTo>
                  <a:pt x="12252" y="7406"/>
                  <a:pt x="12231" y="7601"/>
                  <a:pt x="12238" y="7601"/>
                </a:cubicBezTo>
                <a:cubicBezTo>
                  <a:pt x="12239" y="7601"/>
                  <a:pt x="12241" y="7596"/>
                  <a:pt x="12244" y="7585"/>
                </a:cubicBezTo>
                <a:lnTo>
                  <a:pt x="12244" y="7585"/>
                </a:lnTo>
                <a:cubicBezTo>
                  <a:pt x="12317" y="8000"/>
                  <a:pt x="12171" y="8561"/>
                  <a:pt x="12220" y="8951"/>
                </a:cubicBezTo>
                <a:lnTo>
                  <a:pt x="13073" y="9415"/>
                </a:lnTo>
                <a:cubicBezTo>
                  <a:pt x="13342" y="9585"/>
                  <a:pt x="13634" y="9707"/>
                  <a:pt x="13927" y="9829"/>
                </a:cubicBezTo>
                <a:cubicBezTo>
                  <a:pt x="13927" y="9902"/>
                  <a:pt x="13927" y="10000"/>
                  <a:pt x="13902" y="10073"/>
                </a:cubicBezTo>
                <a:cubicBezTo>
                  <a:pt x="13951" y="9951"/>
                  <a:pt x="13951" y="9829"/>
                  <a:pt x="13951" y="9732"/>
                </a:cubicBezTo>
                <a:lnTo>
                  <a:pt x="13878" y="9707"/>
                </a:lnTo>
                <a:cubicBezTo>
                  <a:pt x="13878" y="9439"/>
                  <a:pt x="13927" y="9634"/>
                  <a:pt x="13927" y="9390"/>
                </a:cubicBezTo>
                <a:cubicBezTo>
                  <a:pt x="13976" y="9390"/>
                  <a:pt x="13976" y="9610"/>
                  <a:pt x="13976" y="9829"/>
                </a:cubicBezTo>
                <a:cubicBezTo>
                  <a:pt x="14000" y="9683"/>
                  <a:pt x="14000" y="9512"/>
                  <a:pt x="13976" y="9366"/>
                </a:cubicBezTo>
                <a:cubicBezTo>
                  <a:pt x="13985" y="9299"/>
                  <a:pt x="13995" y="9288"/>
                  <a:pt x="14006" y="9288"/>
                </a:cubicBezTo>
                <a:cubicBezTo>
                  <a:pt x="14011" y="9288"/>
                  <a:pt x="14016" y="9290"/>
                  <a:pt x="14022" y="9290"/>
                </a:cubicBezTo>
                <a:cubicBezTo>
                  <a:pt x="14036" y="9290"/>
                  <a:pt x="14052" y="9278"/>
                  <a:pt x="14073" y="9195"/>
                </a:cubicBezTo>
                <a:cubicBezTo>
                  <a:pt x="14049" y="9000"/>
                  <a:pt x="14049" y="8829"/>
                  <a:pt x="14073" y="8634"/>
                </a:cubicBezTo>
                <a:cubicBezTo>
                  <a:pt x="14146" y="8195"/>
                  <a:pt x="14049" y="7951"/>
                  <a:pt x="14122" y="7537"/>
                </a:cubicBezTo>
                <a:lnTo>
                  <a:pt x="14122" y="7537"/>
                </a:lnTo>
                <a:lnTo>
                  <a:pt x="14122" y="7585"/>
                </a:lnTo>
                <a:cubicBezTo>
                  <a:pt x="14169" y="7444"/>
                  <a:pt x="14171" y="7165"/>
                  <a:pt x="14193" y="6882"/>
                </a:cubicBezTo>
                <a:lnTo>
                  <a:pt x="14193" y="6882"/>
                </a:lnTo>
                <a:cubicBezTo>
                  <a:pt x="14188" y="6910"/>
                  <a:pt x="14177" y="6934"/>
                  <a:pt x="14167" y="6934"/>
                </a:cubicBezTo>
                <a:cubicBezTo>
                  <a:pt x="14156" y="6934"/>
                  <a:pt x="14146" y="6906"/>
                  <a:pt x="14146" y="6829"/>
                </a:cubicBezTo>
                <a:cubicBezTo>
                  <a:pt x="14195" y="6537"/>
                  <a:pt x="14171" y="6293"/>
                  <a:pt x="14220" y="6073"/>
                </a:cubicBezTo>
                <a:lnTo>
                  <a:pt x="14171" y="5829"/>
                </a:lnTo>
                <a:lnTo>
                  <a:pt x="14171" y="5561"/>
                </a:lnTo>
                <a:cubicBezTo>
                  <a:pt x="14171" y="5366"/>
                  <a:pt x="14171" y="5195"/>
                  <a:pt x="14146" y="5024"/>
                </a:cubicBezTo>
                <a:cubicBezTo>
                  <a:pt x="14098" y="4634"/>
                  <a:pt x="14049" y="4171"/>
                  <a:pt x="13976" y="3659"/>
                </a:cubicBezTo>
                <a:lnTo>
                  <a:pt x="13317" y="3244"/>
                </a:lnTo>
                <a:cubicBezTo>
                  <a:pt x="13220" y="3171"/>
                  <a:pt x="13098" y="3122"/>
                  <a:pt x="12976" y="3049"/>
                </a:cubicBezTo>
                <a:lnTo>
                  <a:pt x="12537" y="2829"/>
                </a:lnTo>
                <a:cubicBezTo>
                  <a:pt x="12244" y="2927"/>
                  <a:pt x="11976" y="3073"/>
                  <a:pt x="11683" y="3195"/>
                </a:cubicBezTo>
                <a:cubicBezTo>
                  <a:pt x="11537" y="3268"/>
                  <a:pt x="11390" y="3341"/>
                  <a:pt x="11268" y="3439"/>
                </a:cubicBezTo>
                <a:lnTo>
                  <a:pt x="11049" y="3561"/>
                </a:lnTo>
                <a:cubicBezTo>
                  <a:pt x="10976" y="3585"/>
                  <a:pt x="10903" y="3659"/>
                  <a:pt x="10829" y="3683"/>
                </a:cubicBezTo>
                <a:lnTo>
                  <a:pt x="10610" y="3829"/>
                </a:lnTo>
                <a:lnTo>
                  <a:pt x="10488" y="3951"/>
                </a:lnTo>
                <a:lnTo>
                  <a:pt x="10244" y="4122"/>
                </a:lnTo>
                <a:cubicBezTo>
                  <a:pt x="10098" y="4268"/>
                  <a:pt x="9951" y="4390"/>
                  <a:pt x="9829" y="4512"/>
                </a:cubicBezTo>
                <a:cubicBezTo>
                  <a:pt x="9812" y="4530"/>
                  <a:pt x="9794" y="4548"/>
                  <a:pt x="9776" y="4565"/>
                </a:cubicBezTo>
                <a:lnTo>
                  <a:pt x="9776" y="4565"/>
                </a:lnTo>
                <a:cubicBezTo>
                  <a:pt x="9804" y="4117"/>
                  <a:pt x="9797" y="3672"/>
                  <a:pt x="9756" y="3244"/>
                </a:cubicBezTo>
                <a:cubicBezTo>
                  <a:pt x="9781" y="3122"/>
                  <a:pt x="9781" y="3000"/>
                  <a:pt x="9756" y="2878"/>
                </a:cubicBezTo>
                <a:cubicBezTo>
                  <a:pt x="9756" y="2756"/>
                  <a:pt x="9732" y="2634"/>
                  <a:pt x="9707" y="2512"/>
                </a:cubicBezTo>
                <a:lnTo>
                  <a:pt x="9317" y="2171"/>
                </a:lnTo>
                <a:lnTo>
                  <a:pt x="9317" y="2171"/>
                </a:lnTo>
                <a:cubicBezTo>
                  <a:pt x="9366" y="2244"/>
                  <a:pt x="9390" y="2268"/>
                  <a:pt x="9366" y="2268"/>
                </a:cubicBezTo>
                <a:cubicBezTo>
                  <a:pt x="9342" y="2268"/>
                  <a:pt x="9317" y="2244"/>
                  <a:pt x="9268" y="2220"/>
                </a:cubicBezTo>
                <a:lnTo>
                  <a:pt x="9098" y="2049"/>
                </a:lnTo>
                <a:cubicBezTo>
                  <a:pt x="8927" y="1976"/>
                  <a:pt x="8927" y="2000"/>
                  <a:pt x="8903" y="1976"/>
                </a:cubicBezTo>
                <a:cubicBezTo>
                  <a:pt x="8878" y="1976"/>
                  <a:pt x="8854" y="1976"/>
                  <a:pt x="8805" y="1951"/>
                </a:cubicBezTo>
                <a:lnTo>
                  <a:pt x="8683" y="1927"/>
                </a:lnTo>
                <a:lnTo>
                  <a:pt x="8464" y="1829"/>
                </a:lnTo>
                <a:lnTo>
                  <a:pt x="8366" y="1805"/>
                </a:lnTo>
                <a:cubicBezTo>
                  <a:pt x="8220" y="1854"/>
                  <a:pt x="8049" y="1927"/>
                  <a:pt x="7829" y="2000"/>
                </a:cubicBezTo>
                <a:lnTo>
                  <a:pt x="7683" y="2073"/>
                </a:lnTo>
                <a:lnTo>
                  <a:pt x="7488" y="2171"/>
                </a:lnTo>
                <a:lnTo>
                  <a:pt x="7122" y="2366"/>
                </a:lnTo>
                <a:cubicBezTo>
                  <a:pt x="6878" y="2537"/>
                  <a:pt x="6586" y="2707"/>
                  <a:pt x="6342" y="2927"/>
                </a:cubicBezTo>
                <a:cubicBezTo>
                  <a:pt x="6171" y="3073"/>
                  <a:pt x="6000" y="3220"/>
                  <a:pt x="5829" y="3366"/>
                </a:cubicBezTo>
                <a:lnTo>
                  <a:pt x="5342" y="3805"/>
                </a:lnTo>
                <a:cubicBezTo>
                  <a:pt x="5220" y="3902"/>
                  <a:pt x="5244" y="3902"/>
                  <a:pt x="5195" y="3927"/>
                </a:cubicBezTo>
                <a:lnTo>
                  <a:pt x="5147" y="3976"/>
                </a:lnTo>
                <a:cubicBezTo>
                  <a:pt x="5073" y="4049"/>
                  <a:pt x="5000" y="4098"/>
                  <a:pt x="4927" y="4122"/>
                </a:cubicBezTo>
                <a:cubicBezTo>
                  <a:pt x="4903" y="4146"/>
                  <a:pt x="4854" y="4171"/>
                  <a:pt x="4805" y="4171"/>
                </a:cubicBezTo>
                <a:lnTo>
                  <a:pt x="4781" y="4195"/>
                </a:lnTo>
                <a:cubicBezTo>
                  <a:pt x="4781" y="4171"/>
                  <a:pt x="4781" y="4146"/>
                  <a:pt x="4781" y="4122"/>
                </a:cubicBezTo>
                <a:cubicBezTo>
                  <a:pt x="4781" y="4098"/>
                  <a:pt x="4781" y="4049"/>
                  <a:pt x="4781" y="4000"/>
                </a:cubicBezTo>
                <a:lnTo>
                  <a:pt x="4781" y="3976"/>
                </a:lnTo>
                <a:cubicBezTo>
                  <a:pt x="4781" y="3951"/>
                  <a:pt x="4781" y="3927"/>
                  <a:pt x="4781" y="3902"/>
                </a:cubicBezTo>
                <a:lnTo>
                  <a:pt x="4781" y="3756"/>
                </a:lnTo>
                <a:cubicBezTo>
                  <a:pt x="4781" y="3512"/>
                  <a:pt x="4830" y="3293"/>
                  <a:pt x="4830" y="3049"/>
                </a:cubicBezTo>
                <a:cubicBezTo>
                  <a:pt x="4854" y="2805"/>
                  <a:pt x="4878" y="2537"/>
                  <a:pt x="4903" y="2293"/>
                </a:cubicBezTo>
                <a:cubicBezTo>
                  <a:pt x="4951" y="1781"/>
                  <a:pt x="4976" y="1293"/>
                  <a:pt x="5025" y="829"/>
                </a:cubicBezTo>
                <a:lnTo>
                  <a:pt x="4781" y="610"/>
                </a:lnTo>
                <a:lnTo>
                  <a:pt x="4756" y="585"/>
                </a:lnTo>
                <a:lnTo>
                  <a:pt x="4756" y="561"/>
                </a:lnTo>
                <a:lnTo>
                  <a:pt x="4732" y="537"/>
                </a:lnTo>
                <a:lnTo>
                  <a:pt x="4683" y="464"/>
                </a:lnTo>
                <a:lnTo>
                  <a:pt x="4561" y="342"/>
                </a:lnTo>
                <a:lnTo>
                  <a:pt x="4561" y="342"/>
                </a:lnTo>
                <a:cubicBezTo>
                  <a:pt x="4391" y="195"/>
                  <a:pt x="4439" y="146"/>
                  <a:pt x="4342" y="49"/>
                </a:cubicBezTo>
                <a:lnTo>
                  <a:pt x="431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26"/>
          <p:cNvSpPr/>
          <p:nvPr/>
        </p:nvSpPr>
        <p:spPr>
          <a:xfrm>
            <a:off x="164121" y="597209"/>
            <a:ext cx="493435" cy="333634"/>
          </a:xfrm>
          <a:custGeom>
            <a:avLst/>
            <a:gdLst/>
            <a:ahLst/>
            <a:cxnLst/>
            <a:rect l="l" t="t" r="r" b="b"/>
            <a:pathLst>
              <a:path w="16415" h="11098" extrusionOk="0">
                <a:moveTo>
                  <a:pt x="14537" y="2268"/>
                </a:moveTo>
                <a:cubicBezTo>
                  <a:pt x="14546" y="2287"/>
                  <a:pt x="14555" y="2306"/>
                  <a:pt x="14564" y="2325"/>
                </a:cubicBezTo>
                <a:lnTo>
                  <a:pt x="14564" y="2325"/>
                </a:lnTo>
                <a:cubicBezTo>
                  <a:pt x="14559" y="2307"/>
                  <a:pt x="14549" y="2287"/>
                  <a:pt x="14537" y="2268"/>
                </a:cubicBezTo>
                <a:close/>
                <a:moveTo>
                  <a:pt x="11890" y="6000"/>
                </a:moveTo>
                <a:lnTo>
                  <a:pt x="11890" y="6000"/>
                </a:lnTo>
                <a:cubicBezTo>
                  <a:pt x="11886" y="6017"/>
                  <a:pt x="11882" y="6034"/>
                  <a:pt x="11878" y="6049"/>
                </a:cubicBezTo>
                <a:cubicBezTo>
                  <a:pt x="11887" y="6040"/>
                  <a:pt x="11891" y="6022"/>
                  <a:pt x="11890" y="6000"/>
                </a:cubicBezTo>
                <a:close/>
                <a:moveTo>
                  <a:pt x="6388" y="9388"/>
                </a:moveTo>
                <a:lnTo>
                  <a:pt x="6388" y="9388"/>
                </a:lnTo>
                <a:cubicBezTo>
                  <a:pt x="6383" y="9395"/>
                  <a:pt x="6380" y="9400"/>
                  <a:pt x="6381" y="9400"/>
                </a:cubicBezTo>
                <a:cubicBezTo>
                  <a:pt x="6381" y="9400"/>
                  <a:pt x="6384" y="9397"/>
                  <a:pt x="6391" y="9390"/>
                </a:cubicBezTo>
                <a:cubicBezTo>
                  <a:pt x="6391" y="9390"/>
                  <a:pt x="6390" y="9389"/>
                  <a:pt x="6388" y="9388"/>
                </a:cubicBezTo>
                <a:close/>
                <a:moveTo>
                  <a:pt x="13000" y="0"/>
                </a:moveTo>
                <a:lnTo>
                  <a:pt x="12171" y="49"/>
                </a:lnTo>
                <a:cubicBezTo>
                  <a:pt x="12074" y="49"/>
                  <a:pt x="12000" y="73"/>
                  <a:pt x="11903" y="73"/>
                </a:cubicBezTo>
                <a:lnTo>
                  <a:pt x="11659" y="146"/>
                </a:lnTo>
                <a:lnTo>
                  <a:pt x="11391" y="220"/>
                </a:lnTo>
                <a:lnTo>
                  <a:pt x="11000" y="293"/>
                </a:lnTo>
                <a:cubicBezTo>
                  <a:pt x="10952" y="439"/>
                  <a:pt x="10903" y="610"/>
                  <a:pt x="10878" y="756"/>
                </a:cubicBezTo>
                <a:cubicBezTo>
                  <a:pt x="10830" y="902"/>
                  <a:pt x="10781" y="1073"/>
                  <a:pt x="10757" y="1219"/>
                </a:cubicBezTo>
                <a:cubicBezTo>
                  <a:pt x="10708" y="1561"/>
                  <a:pt x="10635" y="1878"/>
                  <a:pt x="10586" y="2219"/>
                </a:cubicBezTo>
                <a:cubicBezTo>
                  <a:pt x="10561" y="2366"/>
                  <a:pt x="10513" y="2537"/>
                  <a:pt x="10488" y="2707"/>
                </a:cubicBezTo>
                <a:cubicBezTo>
                  <a:pt x="10464" y="2854"/>
                  <a:pt x="10439" y="3024"/>
                  <a:pt x="10439" y="3195"/>
                </a:cubicBezTo>
                <a:cubicBezTo>
                  <a:pt x="10415" y="3341"/>
                  <a:pt x="10391" y="3561"/>
                  <a:pt x="10366" y="3732"/>
                </a:cubicBezTo>
                <a:cubicBezTo>
                  <a:pt x="10318" y="4024"/>
                  <a:pt x="10293" y="4341"/>
                  <a:pt x="10269" y="4585"/>
                </a:cubicBezTo>
                <a:cubicBezTo>
                  <a:pt x="10269" y="4707"/>
                  <a:pt x="10220" y="4829"/>
                  <a:pt x="10220" y="4927"/>
                </a:cubicBezTo>
                <a:cubicBezTo>
                  <a:pt x="10220" y="4975"/>
                  <a:pt x="10220" y="5000"/>
                  <a:pt x="10196" y="5049"/>
                </a:cubicBezTo>
                <a:cubicBezTo>
                  <a:pt x="10196" y="5097"/>
                  <a:pt x="10171" y="5146"/>
                  <a:pt x="10171" y="5195"/>
                </a:cubicBezTo>
                <a:cubicBezTo>
                  <a:pt x="10171" y="5244"/>
                  <a:pt x="10147" y="5293"/>
                  <a:pt x="10147" y="5317"/>
                </a:cubicBezTo>
                <a:cubicBezTo>
                  <a:pt x="10122" y="5293"/>
                  <a:pt x="10074" y="5268"/>
                  <a:pt x="10049" y="5244"/>
                </a:cubicBezTo>
                <a:lnTo>
                  <a:pt x="9927" y="5146"/>
                </a:lnTo>
                <a:lnTo>
                  <a:pt x="9171" y="4366"/>
                </a:lnTo>
                <a:cubicBezTo>
                  <a:pt x="8927" y="4097"/>
                  <a:pt x="8683" y="3854"/>
                  <a:pt x="8440" y="3634"/>
                </a:cubicBezTo>
                <a:lnTo>
                  <a:pt x="8074" y="3268"/>
                </a:lnTo>
                <a:cubicBezTo>
                  <a:pt x="7879" y="3097"/>
                  <a:pt x="7683" y="2902"/>
                  <a:pt x="7513" y="2780"/>
                </a:cubicBezTo>
                <a:cubicBezTo>
                  <a:pt x="7269" y="2537"/>
                  <a:pt x="6952" y="2268"/>
                  <a:pt x="6635" y="2024"/>
                </a:cubicBezTo>
                <a:cubicBezTo>
                  <a:pt x="6562" y="2024"/>
                  <a:pt x="6513" y="2024"/>
                  <a:pt x="6464" y="2049"/>
                </a:cubicBezTo>
                <a:lnTo>
                  <a:pt x="6318" y="2049"/>
                </a:lnTo>
                <a:cubicBezTo>
                  <a:pt x="6488" y="2049"/>
                  <a:pt x="6440" y="2098"/>
                  <a:pt x="6318" y="2122"/>
                </a:cubicBezTo>
                <a:cubicBezTo>
                  <a:pt x="5708" y="2195"/>
                  <a:pt x="5927" y="2171"/>
                  <a:pt x="5805" y="2195"/>
                </a:cubicBezTo>
                <a:cubicBezTo>
                  <a:pt x="5805" y="2195"/>
                  <a:pt x="5757" y="2219"/>
                  <a:pt x="5708" y="2268"/>
                </a:cubicBezTo>
                <a:lnTo>
                  <a:pt x="5488" y="2390"/>
                </a:lnTo>
                <a:cubicBezTo>
                  <a:pt x="5366" y="2439"/>
                  <a:pt x="5269" y="2512"/>
                  <a:pt x="5074" y="2610"/>
                </a:cubicBezTo>
                <a:cubicBezTo>
                  <a:pt x="5025" y="2805"/>
                  <a:pt x="4952" y="2976"/>
                  <a:pt x="4903" y="3219"/>
                </a:cubicBezTo>
                <a:cubicBezTo>
                  <a:pt x="4879" y="3341"/>
                  <a:pt x="4830" y="3463"/>
                  <a:pt x="4805" y="3585"/>
                </a:cubicBezTo>
                <a:cubicBezTo>
                  <a:pt x="4757" y="3707"/>
                  <a:pt x="4732" y="3829"/>
                  <a:pt x="4708" y="3976"/>
                </a:cubicBezTo>
                <a:cubicBezTo>
                  <a:pt x="4683" y="4097"/>
                  <a:pt x="4659" y="4244"/>
                  <a:pt x="4635" y="4390"/>
                </a:cubicBezTo>
                <a:cubicBezTo>
                  <a:pt x="4635" y="4463"/>
                  <a:pt x="4610" y="4536"/>
                  <a:pt x="4610" y="4610"/>
                </a:cubicBezTo>
                <a:cubicBezTo>
                  <a:pt x="4610" y="4658"/>
                  <a:pt x="4610" y="4707"/>
                  <a:pt x="4586" y="4756"/>
                </a:cubicBezTo>
                <a:cubicBezTo>
                  <a:pt x="4562" y="4951"/>
                  <a:pt x="4562" y="5146"/>
                  <a:pt x="4537" y="5341"/>
                </a:cubicBezTo>
                <a:cubicBezTo>
                  <a:pt x="4513" y="5732"/>
                  <a:pt x="4513" y="6146"/>
                  <a:pt x="4537" y="6536"/>
                </a:cubicBezTo>
                <a:lnTo>
                  <a:pt x="4537" y="6683"/>
                </a:lnTo>
                <a:lnTo>
                  <a:pt x="4537" y="6805"/>
                </a:lnTo>
                <a:cubicBezTo>
                  <a:pt x="4537" y="6829"/>
                  <a:pt x="4537" y="6878"/>
                  <a:pt x="4537" y="6902"/>
                </a:cubicBezTo>
                <a:cubicBezTo>
                  <a:pt x="4562" y="6975"/>
                  <a:pt x="4562" y="7049"/>
                  <a:pt x="4586" y="7122"/>
                </a:cubicBezTo>
                <a:lnTo>
                  <a:pt x="4635" y="7195"/>
                </a:lnTo>
                <a:lnTo>
                  <a:pt x="4659" y="7219"/>
                </a:lnTo>
                <a:cubicBezTo>
                  <a:pt x="4647" y="7232"/>
                  <a:pt x="4635" y="7238"/>
                  <a:pt x="4623" y="7238"/>
                </a:cubicBezTo>
                <a:cubicBezTo>
                  <a:pt x="4610" y="7238"/>
                  <a:pt x="4598" y="7232"/>
                  <a:pt x="4586" y="7219"/>
                </a:cubicBezTo>
                <a:cubicBezTo>
                  <a:pt x="4537" y="7219"/>
                  <a:pt x="4488" y="7195"/>
                  <a:pt x="4440" y="7171"/>
                </a:cubicBezTo>
                <a:lnTo>
                  <a:pt x="4415" y="7171"/>
                </a:lnTo>
                <a:lnTo>
                  <a:pt x="4415" y="7146"/>
                </a:lnTo>
                <a:cubicBezTo>
                  <a:pt x="4366" y="7146"/>
                  <a:pt x="4318" y="7097"/>
                  <a:pt x="4269" y="7073"/>
                </a:cubicBezTo>
                <a:cubicBezTo>
                  <a:pt x="4244" y="7049"/>
                  <a:pt x="4196" y="7024"/>
                  <a:pt x="4171" y="7000"/>
                </a:cubicBezTo>
                <a:lnTo>
                  <a:pt x="4098" y="6951"/>
                </a:lnTo>
                <a:lnTo>
                  <a:pt x="4049" y="6902"/>
                </a:lnTo>
                <a:lnTo>
                  <a:pt x="3927" y="6805"/>
                </a:lnTo>
                <a:cubicBezTo>
                  <a:pt x="3757" y="6683"/>
                  <a:pt x="3610" y="6536"/>
                  <a:pt x="3440" y="6414"/>
                </a:cubicBezTo>
                <a:lnTo>
                  <a:pt x="2684" y="5805"/>
                </a:lnTo>
                <a:lnTo>
                  <a:pt x="2025" y="5244"/>
                </a:lnTo>
                <a:cubicBezTo>
                  <a:pt x="1830" y="5097"/>
                  <a:pt x="1684" y="5000"/>
                  <a:pt x="1586" y="4902"/>
                </a:cubicBezTo>
                <a:lnTo>
                  <a:pt x="1586" y="4902"/>
                </a:lnTo>
                <a:lnTo>
                  <a:pt x="1684" y="5000"/>
                </a:lnTo>
                <a:lnTo>
                  <a:pt x="1684" y="5000"/>
                </a:lnTo>
                <a:lnTo>
                  <a:pt x="1586" y="4927"/>
                </a:lnTo>
                <a:cubicBezTo>
                  <a:pt x="1366" y="5000"/>
                  <a:pt x="1147" y="5000"/>
                  <a:pt x="927" y="5000"/>
                </a:cubicBezTo>
                <a:cubicBezTo>
                  <a:pt x="976" y="5049"/>
                  <a:pt x="806" y="5097"/>
                  <a:pt x="659" y="5097"/>
                </a:cubicBezTo>
                <a:lnTo>
                  <a:pt x="635" y="5097"/>
                </a:lnTo>
                <a:lnTo>
                  <a:pt x="586" y="5122"/>
                </a:lnTo>
                <a:cubicBezTo>
                  <a:pt x="537" y="5195"/>
                  <a:pt x="464" y="5268"/>
                  <a:pt x="367" y="5390"/>
                </a:cubicBezTo>
                <a:lnTo>
                  <a:pt x="318" y="5463"/>
                </a:lnTo>
                <a:cubicBezTo>
                  <a:pt x="269" y="5512"/>
                  <a:pt x="245" y="5536"/>
                  <a:pt x="220" y="5585"/>
                </a:cubicBezTo>
                <a:lnTo>
                  <a:pt x="49" y="5780"/>
                </a:lnTo>
                <a:lnTo>
                  <a:pt x="49" y="6073"/>
                </a:lnTo>
                <a:lnTo>
                  <a:pt x="1" y="6024"/>
                </a:lnTo>
                <a:lnTo>
                  <a:pt x="1" y="6024"/>
                </a:lnTo>
                <a:cubicBezTo>
                  <a:pt x="25" y="6317"/>
                  <a:pt x="74" y="6707"/>
                  <a:pt x="74" y="7073"/>
                </a:cubicBezTo>
                <a:cubicBezTo>
                  <a:pt x="74" y="7244"/>
                  <a:pt x="98" y="7414"/>
                  <a:pt x="123" y="7610"/>
                </a:cubicBezTo>
                <a:cubicBezTo>
                  <a:pt x="147" y="7756"/>
                  <a:pt x="171" y="7902"/>
                  <a:pt x="196" y="8000"/>
                </a:cubicBezTo>
                <a:cubicBezTo>
                  <a:pt x="196" y="8122"/>
                  <a:pt x="220" y="8244"/>
                  <a:pt x="245" y="8390"/>
                </a:cubicBezTo>
                <a:cubicBezTo>
                  <a:pt x="245" y="8439"/>
                  <a:pt x="245" y="8488"/>
                  <a:pt x="269" y="8536"/>
                </a:cubicBezTo>
                <a:cubicBezTo>
                  <a:pt x="269" y="8585"/>
                  <a:pt x="269" y="8610"/>
                  <a:pt x="293" y="8658"/>
                </a:cubicBezTo>
                <a:cubicBezTo>
                  <a:pt x="318" y="8853"/>
                  <a:pt x="367" y="9049"/>
                  <a:pt x="391" y="9268"/>
                </a:cubicBezTo>
                <a:cubicBezTo>
                  <a:pt x="440" y="9463"/>
                  <a:pt x="513" y="9683"/>
                  <a:pt x="562" y="9878"/>
                </a:cubicBezTo>
                <a:cubicBezTo>
                  <a:pt x="635" y="10073"/>
                  <a:pt x="708" y="10268"/>
                  <a:pt x="806" y="10488"/>
                </a:cubicBezTo>
                <a:lnTo>
                  <a:pt x="806" y="10561"/>
                </a:lnTo>
                <a:cubicBezTo>
                  <a:pt x="806" y="10609"/>
                  <a:pt x="806" y="10683"/>
                  <a:pt x="830" y="10756"/>
                </a:cubicBezTo>
                <a:lnTo>
                  <a:pt x="903" y="11024"/>
                </a:lnTo>
                <a:lnTo>
                  <a:pt x="952" y="11097"/>
                </a:lnTo>
                <a:lnTo>
                  <a:pt x="1220" y="11097"/>
                </a:lnTo>
                <a:cubicBezTo>
                  <a:pt x="1391" y="11097"/>
                  <a:pt x="1586" y="11073"/>
                  <a:pt x="1781" y="11024"/>
                </a:cubicBezTo>
                <a:cubicBezTo>
                  <a:pt x="2171" y="10902"/>
                  <a:pt x="2537" y="10609"/>
                  <a:pt x="2488" y="10146"/>
                </a:cubicBezTo>
                <a:lnTo>
                  <a:pt x="2537" y="10146"/>
                </a:lnTo>
                <a:cubicBezTo>
                  <a:pt x="2537" y="10146"/>
                  <a:pt x="2464" y="10000"/>
                  <a:pt x="2464" y="10000"/>
                </a:cubicBezTo>
                <a:cubicBezTo>
                  <a:pt x="2415" y="9780"/>
                  <a:pt x="2318" y="9683"/>
                  <a:pt x="2366" y="9683"/>
                </a:cubicBezTo>
                <a:lnTo>
                  <a:pt x="2464" y="9975"/>
                </a:lnTo>
                <a:cubicBezTo>
                  <a:pt x="2445" y="9889"/>
                  <a:pt x="2441" y="9859"/>
                  <a:pt x="2447" y="9859"/>
                </a:cubicBezTo>
                <a:cubicBezTo>
                  <a:pt x="2457" y="9859"/>
                  <a:pt x="2493" y="9931"/>
                  <a:pt x="2537" y="9975"/>
                </a:cubicBezTo>
                <a:cubicBezTo>
                  <a:pt x="2488" y="9878"/>
                  <a:pt x="2488" y="9805"/>
                  <a:pt x="2464" y="9731"/>
                </a:cubicBezTo>
                <a:cubicBezTo>
                  <a:pt x="2458" y="9720"/>
                  <a:pt x="2455" y="9715"/>
                  <a:pt x="2454" y="9715"/>
                </a:cubicBezTo>
                <a:cubicBezTo>
                  <a:pt x="2450" y="9715"/>
                  <a:pt x="2464" y="9767"/>
                  <a:pt x="2464" y="9805"/>
                </a:cubicBezTo>
                <a:cubicBezTo>
                  <a:pt x="2391" y="9683"/>
                  <a:pt x="2318" y="9536"/>
                  <a:pt x="2269" y="9414"/>
                </a:cubicBezTo>
                <a:cubicBezTo>
                  <a:pt x="2220" y="9195"/>
                  <a:pt x="2342" y="9366"/>
                  <a:pt x="2269" y="9097"/>
                </a:cubicBezTo>
                <a:cubicBezTo>
                  <a:pt x="2220" y="8878"/>
                  <a:pt x="2171" y="8683"/>
                  <a:pt x="2123" y="8463"/>
                </a:cubicBezTo>
                <a:lnTo>
                  <a:pt x="2049" y="8122"/>
                </a:lnTo>
                <a:lnTo>
                  <a:pt x="2049" y="8049"/>
                </a:lnTo>
                <a:lnTo>
                  <a:pt x="2049" y="8024"/>
                </a:lnTo>
                <a:cubicBezTo>
                  <a:pt x="2049" y="7975"/>
                  <a:pt x="2049" y="7951"/>
                  <a:pt x="2074" y="7927"/>
                </a:cubicBezTo>
                <a:lnTo>
                  <a:pt x="2074" y="7878"/>
                </a:lnTo>
                <a:lnTo>
                  <a:pt x="2098" y="7878"/>
                </a:lnTo>
                <a:cubicBezTo>
                  <a:pt x="2123" y="7902"/>
                  <a:pt x="2098" y="7902"/>
                  <a:pt x="2123" y="7927"/>
                </a:cubicBezTo>
                <a:lnTo>
                  <a:pt x="2147" y="7927"/>
                </a:lnTo>
                <a:cubicBezTo>
                  <a:pt x="2147" y="7943"/>
                  <a:pt x="2147" y="7959"/>
                  <a:pt x="2147" y="7975"/>
                </a:cubicBezTo>
                <a:lnTo>
                  <a:pt x="2220" y="8049"/>
                </a:lnTo>
                <a:lnTo>
                  <a:pt x="2586" y="8317"/>
                </a:lnTo>
                <a:cubicBezTo>
                  <a:pt x="2635" y="8366"/>
                  <a:pt x="2708" y="8414"/>
                  <a:pt x="2781" y="8463"/>
                </a:cubicBezTo>
                <a:cubicBezTo>
                  <a:pt x="2830" y="8512"/>
                  <a:pt x="2879" y="8536"/>
                  <a:pt x="3001" y="8634"/>
                </a:cubicBezTo>
                <a:lnTo>
                  <a:pt x="3635" y="9073"/>
                </a:lnTo>
                <a:cubicBezTo>
                  <a:pt x="4025" y="9317"/>
                  <a:pt x="4293" y="9463"/>
                  <a:pt x="4293" y="9463"/>
                </a:cubicBezTo>
                <a:lnTo>
                  <a:pt x="4342" y="9390"/>
                </a:lnTo>
                <a:cubicBezTo>
                  <a:pt x="4513" y="9463"/>
                  <a:pt x="4659" y="9561"/>
                  <a:pt x="4805" y="9683"/>
                </a:cubicBezTo>
                <a:cubicBezTo>
                  <a:pt x="4830" y="9731"/>
                  <a:pt x="4879" y="9756"/>
                  <a:pt x="4903" y="9780"/>
                </a:cubicBezTo>
                <a:lnTo>
                  <a:pt x="5025" y="9853"/>
                </a:lnTo>
                <a:lnTo>
                  <a:pt x="5220" y="9927"/>
                </a:lnTo>
                <a:cubicBezTo>
                  <a:pt x="5391" y="9951"/>
                  <a:pt x="5562" y="10000"/>
                  <a:pt x="5732" y="10097"/>
                </a:cubicBezTo>
                <a:cubicBezTo>
                  <a:pt x="5805" y="10024"/>
                  <a:pt x="5879" y="9951"/>
                  <a:pt x="5952" y="9878"/>
                </a:cubicBezTo>
                <a:lnTo>
                  <a:pt x="6025" y="9805"/>
                </a:lnTo>
                <a:cubicBezTo>
                  <a:pt x="6025" y="9780"/>
                  <a:pt x="6049" y="9756"/>
                  <a:pt x="6049" y="9731"/>
                </a:cubicBezTo>
                <a:cubicBezTo>
                  <a:pt x="6049" y="9731"/>
                  <a:pt x="6146" y="9654"/>
                  <a:pt x="6167" y="9654"/>
                </a:cubicBezTo>
                <a:cubicBezTo>
                  <a:pt x="6170" y="9654"/>
                  <a:pt x="6171" y="9656"/>
                  <a:pt x="6171" y="9658"/>
                </a:cubicBezTo>
                <a:cubicBezTo>
                  <a:pt x="6171" y="9585"/>
                  <a:pt x="6269" y="9536"/>
                  <a:pt x="6342" y="9463"/>
                </a:cubicBezTo>
                <a:cubicBezTo>
                  <a:pt x="6357" y="9440"/>
                  <a:pt x="6361" y="9431"/>
                  <a:pt x="6357" y="9431"/>
                </a:cubicBezTo>
                <a:cubicBezTo>
                  <a:pt x="6349" y="9431"/>
                  <a:pt x="6310" y="9471"/>
                  <a:pt x="6293" y="9488"/>
                </a:cubicBezTo>
                <a:lnTo>
                  <a:pt x="6366" y="9390"/>
                </a:lnTo>
                <a:cubicBezTo>
                  <a:pt x="6366" y="9382"/>
                  <a:pt x="6369" y="9379"/>
                  <a:pt x="6373" y="9379"/>
                </a:cubicBezTo>
                <a:cubicBezTo>
                  <a:pt x="6378" y="9379"/>
                  <a:pt x="6385" y="9384"/>
                  <a:pt x="6388" y="9388"/>
                </a:cubicBezTo>
                <a:lnTo>
                  <a:pt x="6388" y="9388"/>
                </a:lnTo>
                <a:cubicBezTo>
                  <a:pt x="6395" y="9378"/>
                  <a:pt x="6405" y="9361"/>
                  <a:pt x="6415" y="9341"/>
                </a:cubicBezTo>
                <a:cubicBezTo>
                  <a:pt x="6464" y="9244"/>
                  <a:pt x="6586" y="9097"/>
                  <a:pt x="7074" y="8488"/>
                </a:cubicBezTo>
                <a:cubicBezTo>
                  <a:pt x="7025" y="8366"/>
                  <a:pt x="6976" y="8268"/>
                  <a:pt x="6927" y="8146"/>
                </a:cubicBezTo>
                <a:lnTo>
                  <a:pt x="6854" y="8000"/>
                </a:lnTo>
                <a:cubicBezTo>
                  <a:pt x="6830" y="7951"/>
                  <a:pt x="6805" y="7878"/>
                  <a:pt x="6805" y="7829"/>
                </a:cubicBezTo>
                <a:cubicBezTo>
                  <a:pt x="6757" y="7658"/>
                  <a:pt x="6708" y="7463"/>
                  <a:pt x="6683" y="7268"/>
                </a:cubicBezTo>
                <a:cubicBezTo>
                  <a:pt x="6659" y="7171"/>
                  <a:pt x="6635" y="7073"/>
                  <a:pt x="6610" y="6975"/>
                </a:cubicBezTo>
                <a:lnTo>
                  <a:pt x="6586" y="6683"/>
                </a:lnTo>
                <a:lnTo>
                  <a:pt x="6562" y="6561"/>
                </a:lnTo>
                <a:lnTo>
                  <a:pt x="6562" y="6488"/>
                </a:lnTo>
                <a:lnTo>
                  <a:pt x="6562" y="6366"/>
                </a:lnTo>
                <a:cubicBezTo>
                  <a:pt x="6562" y="6024"/>
                  <a:pt x="6562" y="5707"/>
                  <a:pt x="6586" y="5366"/>
                </a:cubicBezTo>
                <a:cubicBezTo>
                  <a:pt x="6586" y="5219"/>
                  <a:pt x="6610" y="5073"/>
                  <a:pt x="6610" y="4927"/>
                </a:cubicBezTo>
                <a:lnTo>
                  <a:pt x="6610" y="4878"/>
                </a:lnTo>
                <a:cubicBezTo>
                  <a:pt x="6598" y="4854"/>
                  <a:pt x="6598" y="4854"/>
                  <a:pt x="6592" y="4854"/>
                </a:cubicBezTo>
                <a:cubicBezTo>
                  <a:pt x="6586" y="4854"/>
                  <a:pt x="6574" y="4854"/>
                  <a:pt x="6537" y="4829"/>
                </a:cubicBezTo>
                <a:cubicBezTo>
                  <a:pt x="6464" y="4780"/>
                  <a:pt x="6561" y="4805"/>
                  <a:pt x="6537" y="4756"/>
                </a:cubicBezTo>
                <a:lnTo>
                  <a:pt x="6537" y="4756"/>
                </a:lnTo>
                <a:cubicBezTo>
                  <a:pt x="6562" y="4805"/>
                  <a:pt x="6586" y="4805"/>
                  <a:pt x="6586" y="4805"/>
                </a:cubicBezTo>
                <a:cubicBezTo>
                  <a:pt x="6586" y="4805"/>
                  <a:pt x="6586" y="4805"/>
                  <a:pt x="6635" y="4902"/>
                </a:cubicBezTo>
                <a:lnTo>
                  <a:pt x="6610" y="4805"/>
                </a:lnTo>
                <a:lnTo>
                  <a:pt x="6635" y="4854"/>
                </a:lnTo>
                <a:cubicBezTo>
                  <a:pt x="6635" y="4854"/>
                  <a:pt x="6635" y="4829"/>
                  <a:pt x="6635" y="4829"/>
                </a:cubicBezTo>
                <a:cubicBezTo>
                  <a:pt x="6635" y="4800"/>
                  <a:pt x="6635" y="4790"/>
                  <a:pt x="6636" y="4790"/>
                </a:cubicBezTo>
                <a:cubicBezTo>
                  <a:pt x="6638" y="4790"/>
                  <a:pt x="6644" y="4814"/>
                  <a:pt x="6659" y="4829"/>
                </a:cubicBezTo>
                <a:cubicBezTo>
                  <a:pt x="6659" y="4829"/>
                  <a:pt x="6659" y="4805"/>
                  <a:pt x="6683" y="4780"/>
                </a:cubicBezTo>
                <a:lnTo>
                  <a:pt x="6708" y="4780"/>
                </a:lnTo>
                <a:cubicBezTo>
                  <a:pt x="6708" y="4780"/>
                  <a:pt x="6708" y="4756"/>
                  <a:pt x="6757" y="4756"/>
                </a:cubicBezTo>
                <a:cubicBezTo>
                  <a:pt x="6781" y="4756"/>
                  <a:pt x="6757" y="4756"/>
                  <a:pt x="6757" y="4780"/>
                </a:cubicBezTo>
                <a:lnTo>
                  <a:pt x="6830" y="4854"/>
                </a:lnTo>
                <a:cubicBezTo>
                  <a:pt x="6903" y="4902"/>
                  <a:pt x="6976" y="4951"/>
                  <a:pt x="6976" y="5000"/>
                </a:cubicBezTo>
                <a:cubicBezTo>
                  <a:pt x="7053" y="5058"/>
                  <a:pt x="7238" y="5269"/>
                  <a:pt x="7299" y="5269"/>
                </a:cubicBezTo>
                <a:cubicBezTo>
                  <a:pt x="7315" y="5269"/>
                  <a:pt x="7323" y="5255"/>
                  <a:pt x="7318" y="5219"/>
                </a:cubicBezTo>
                <a:lnTo>
                  <a:pt x="7318" y="5219"/>
                </a:lnTo>
                <a:cubicBezTo>
                  <a:pt x="7337" y="5278"/>
                  <a:pt x="7483" y="5479"/>
                  <a:pt x="7450" y="5479"/>
                </a:cubicBezTo>
                <a:cubicBezTo>
                  <a:pt x="7443" y="5479"/>
                  <a:pt x="7424" y="5467"/>
                  <a:pt x="7391" y="5439"/>
                </a:cubicBezTo>
                <a:lnTo>
                  <a:pt x="7391" y="5439"/>
                </a:lnTo>
                <a:cubicBezTo>
                  <a:pt x="7464" y="5512"/>
                  <a:pt x="7537" y="5610"/>
                  <a:pt x="7635" y="5683"/>
                </a:cubicBezTo>
                <a:lnTo>
                  <a:pt x="7537" y="5536"/>
                </a:lnTo>
                <a:lnTo>
                  <a:pt x="7537" y="5536"/>
                </a:lnTo>
                <a:cubicBezTo>
                  <a:pt x="7732" y="5780"/>
                  <a:pt x="7952" y="6000"/>
                  <a:pt x="8196" y="6195"/>
                </a:cubicBezTo>
                <a:lnTo>
                  <a:pt x="8098" y="6073"/>
                </a:lnTo>
                <a:lnTo>
                  <a:pt x="8098" y="6073"/>
                </a:lnTo>
                <a:cubicBezTo>
                  <a:pt x="8269" y="6244"/>
                  <a:pt x="8440" y="6414"/>
                  <a:pt x="8440" y="6536"/>
                </a:cubicBezTo>
                <a:lnTo>
                  <a:pt x="8464" y="6561"/>
                </a:lnTo>
                <a:lnTo>
                  <a:pt x="8805" y="6902"/>
                </a:lnTo>
                <a:cubicBezTo>
                  <a:pt x="9000" y="7097"/>
                  <a:pt x="9220" y="7292"/>
                  <a:pt x="9439" y="7488"/>
                </a:cubicBezTo>
                <a:lnTo>
                  <a:pt x="9293" y="7317"/>
                </a:lnTo>
                <a:lnTo>
                  <a:pt x="9293" y="7317"/>
                </a:lnTo>
                <a:cubicBezTo>
                  <a:pt x="9415" y="7414"/>
                  <a:pt x="9659" y="7634"/>
                  <a:pt x="9952" y="7878"/>
                </a:cubicBezTo>
                <a:cubicBezTo>
                  <a:pt x="10122" y="7853"/>
                  <a:pt x="10269" y="7829"/>
                  <a:pt x="10391" y="7805"/>
                </a:cubicBezTo>
                <a:cubicBezTo>
                  <a:pt x="10513" y="7805"/>
                  <a:pt x="10683" y="7780"/>
                  <a:pt x="10830" y="7756"/>
                </a:cubicBezTo>
                <a:cubicBezTo>
                  <a:pt x="10952" y="7707"/>
                  <a:pt x="11074" y="7634"/>
                  <a:pt x="11196" y="7561"/>
                </a:cubicBezTo>
                <a:lnTo>
                  <a:pt x="11391" y="7463"/>
                </a:lnTo>
                <a:cubicBezTo>
                  <a:pt x="11439" y="7414"/>
                  <a:pt x="11488" y="7390"/>
                  <a:pt x="11586" y="7341"/>
                </a:cubicBezTo>
                <a:cubicBezTo>
                  <a:pt x="11683" y="6878"/>
                  <a:pt x="11781" y="6414"/>
                  <a:pt x="11854" y="5951"/>
                </a:cubicBezTo>
                <a:lnTo>
                  <a:pt x="11854" y="5951"/>
                </a:lnTo>
                <a:cubicBezTo>
                  <a:pt x="11854" y="5951"/>
                  <a:pt x="11830" y="6024"/>
                  <a:pt x="11805" y="6097"/>
                </a:cubicBezTo>
                <a:lnTo>
                  <a:pt x="11757" y="6219"/>
                </a:lnTo>
                <a:lnTo>
                  <a:pt x="11757" y="6146"/>
                </a:lnTo>
                <a:cubicBezTo>
                  <a:pt x="11757" y="6073"/>
                  <a:pt x="11757" y="6000"/>
                  <a:pt x="11781" y="5951"/>
                </a:cubicBezTo>
                <a:cubicBezTo>
                  <a:pt x="11781" y="5805"/>
                  <a:pt x="11805" y="5658"/>
                  <a:pt x="11805" y="5658"/>
                </a:cubicBezTo>
                <a:cubicBezTo>
                  <a:pt x="11805" y="5698"/>
                  <a:pt x="11886" y="5900"/>
                  <a:pt x="11890" y="6000"/>
                </a:cubicBezTo>
                <a:lnTo>
                  <a:pt x="11890" y="6000"/>
                </a:lnTo>
                <a:cubicBezTo>
                  <a:pt x="11911" y="5905"/>
                  <a:pt x="11935" y="5778"/>
                  <a:pt x="11976" y="5634"/>
                </a:cubicBezTo>
                <a:cubicBezTo>
                  <a:pt x="11976" y="5536"/>
                  <a:pt x="12000" y="5439"/>
                  <a:pt x="12025" y="5341"/>
                </a:cubicBezTo>
                <a:cubicBezTo>
                  <a:pt x="12025" y="5244"/>
                  <a:pt x="12049" y="5195"/>
                  <a:pt x="12049" y="5122"/>
                </a:cubicBezTo>
                <a:cubicBezTo>
                  <a:pt x="12098" y="4854"/>
                  <a:pt x="12147" y="4512"/>
                  <a:pt x="12196" y="4122"/>
                </a:cubicBezTo>
                <a:cubicBezTo>
                  <a:pt x="12220" y="3878"/>
                  <a:pt x="12244" y="3610"/>
                  <a:pt x="12293" y="3341"/>
                </a:cubicBezTo>
                <a:cubicBezTo>
                  <a:pt x="12293" y="3219"/>
                  <a:pt x="12317" y="3122"/>
                  <a:pt x="12342" y="3000"/>
                </a:cubicBezTo>
                <a:cubicBezTo>
                  <a:pt x="12342" y="2927"/>
                  <a:pt x="12366" y="2829"/>
                  <a:pt x="12391" y="2756"/>
                </a:cubicBezTo>
                <a:cubicBezTo>
                  <a:pt x="12391" y="2707"/>
                  <a:pt x="12415" y="2683"/>
                  <a:pt x="12439" y="2658"/>
                </a:cubicBezTo>
                <a:cubicBezTo>
                  <a:pt x="12439" y="2683"/>
                  <a:pt x="12464" y="2707"/>
                  <a:pt x="12464" y="2732"/>
                </a:cubicBezTo>
                <a:cubicBezTo>
                  <a:pt x="12488" y="2805"/>
                  <a:pt x="12513" y="2902"/>
                  <a:pt x="12513" y="2976"/>
                </a:cubicBezTo>
                <a:cubicBezTo>
                  <a:pt x="12531" y="2976"/>
                  <a:pt x="12521" y="2903"/>
                  <a:pt x="12538" y="2903"/>
                </a:cubicBezTo>
                <a:cubicBezTo>
                  <a:pt x="12543" y="2903"/>
                  <a:pt x="12550" y="2910"/>
                  <a:pt x="12561" y="2927"/>
                </a:cubicBezTo>
                <a:cubicBezTo>
                  <a:pt x="12561" y="2976"/>
                  <a:pt x="12561" y="3000"/>
                  <a:pt x="12561" y="3024"/>
                </a:cubicBezTo>
                <a:cubicBezTo>
                  <a:pt x="12561" y="3024"/>
                  <a:pt x="12575" y="3065"/>
                  <a:pt x="12582" y="3065"/>
                </a:cubicBezTo>
                <a:cubicBezTo>
                  <a:pt x="12584" y="3065"/>
                  <a:pt x="12586" y="3061"/>
                  <a:pt x="12586" y="3049"/>
                </a:cubicBezTo>
                <a:cubicBezTo>
                  <a:pt x="12561" y="2951"/>
                  <a:pt x="12561" y="2854"/>
                  <a:pt x="12537" y="2732"/>
                </a:cubicBezTo>
                <a:lnTo>
                  <a:pt x="12537" y="2732"/>
                </a:lnTo>
                <a:lnTo>
                  <a:pt x="12610" y="2854"/>
                </a:lnTo>
                <a:lnTo>
                  <a:pt x="12610" y="2927"/>
                </a:lnTo>
                <a:cubicBezTo>
                  <a:pt x="12610" y="2927"/>
                  <a:pt x="12628" y="2873"/>
                  <a:pt x="12664" y="2873"/>
                </a:cubicBezTo>
                <a:cubicBezTo>
                  <a:pt x="12670" y="2873"/>
                  <a:pt x="12676" y="2874"/>
                  <a:pt x="12683" y="2878"/>
                </a:cubicBezTo>
                <a:cubicBezTo>
                  <a:pt x="12708" y="2878"/>
                  <a:pt x="12708" y="2902"/>
                  <a:pt x="12732" y="2927"/>
                </a:cubicBezTo>
                <a:cubicBezTo>
                  <a:pt x="12781" y="3049"/>
                  <a:pt x="12854" y="3146"/>
                  <a:pt x="12927" y="3244"/>
                </a:cubicBezTo>
                <a:cubicBezTo>
                  <a:pt x="13074" y="3488"/>
                  <a:pt x="13220" y="3707"/>
                  <a:pt x="13366" y="3951"/>
                </a:cubicBezTo>
                <a:cubicBezTo>
                  <a:pt x="13342" y="3951"/>
                  <a:pt x="13269" y="3854"/>
                  <a:pt x="13171" y="3756"/>
                </a:cubicBezTo>
                <a:lnTo>
                  <a:pt x="13171" y="3756"/>
                </a:lnTo>
                <a:cubicBezTo>
                  <a:pt x="13220" y="3829"/>
                  <a:pt x="13269" y="3902"/>
                  <a:pt x="13317" y="4000"/>
                </a:cubicBezTo>
                <a:cubicBezTo>
                  <a:pt x="13309" y="3973"/>
                  <a:pt x="13309" y="3963"/>
                  <a:pt x="13314" y="3963"/>
                </a:cubicBezTo>
                <a:cubicBezTo>
                  <a:pt x="13335" y="3963"/>
                  <a:pt x="13438" y="4115"/>
                  <a:pt x="13446" y="4115"/>
                </a:cubicBezTo>
                <a:cubicBezTo>
                  <a:pt x="13448" y="4115"/>
                  <a:pt x="13446" y="4110"/>
                  <a:pt x="13439" y="4097"/>
                </a:cubicBezTo>
                <a:lnTo>
                  <a:pt x="13439" y="4097"/>
                </a:lnTo>
                <a:cubicBezTo>
                  <a:pt x="13781" y="4415"/>
                  <a:pt x="14025" y="4951"/>
                  <a:pt x="14317" y="5268"/>
                </a:cubicBezTo>
                <a:cubicBezTo>
                  <a:pt x="14415" y="5244"/>
                  <a:pt x="16171" y="5097"/>
                  <a:pt x="16244" y="5049"/>
                </a:cubicBezTo>
                <a:cubicBezTo>
                  <a:pt x="16317" y="5146"/>
                  <a:pt x="16391" y="5268"/>
                  <a:pt x="16415" y="5293"/>
                </a:cubicBezTo>
                <a:cubicBezTo>
                  <a:pt x="16366" y="5171"/>
                  <a:pt x="16293" y="5049"/>
                  <a:pt x="16195" y="4927"/>
                </a:cubicBezTo>
                <a:lnTo>
                  <a:pt x="16122" y="4951"/>
                </a:lnTo>
                <a:cubicBezTo>
                  <a:pt x="15952" y="4707"/>
                  <a:pt x="16122" y="4878"/>
                  <a:pt x="15952" y="4634"/>
                </a:cubicBezTo>
                <a:cubicBezTo>
                  <a:pt x="15956" y="4629"/>
                  <a:pt x="15962" y="4627"/>
                  <a:pt x="15968" y="4627"/>
                </a:cubicBezTo>
                <a:cubicBezTo>
                  <a:pt x="16028" y="4627"/>
                  <a:pt x="16161" y="4823"/>
                  <a:pt x="16293" y="5000"/>
                </a:cubicBezTo>
                <a:cubicBezTo>
                  <a:pt x="16171" y="4829"/>
                  <a:pt x="16073" y="4634"/>
                  <a:pt x="15976" y="4585"/>
                </a:cubicBezTo>
                <a:cubicBezTo>
                  <a:pt x="15878" y="4390"/>
                  <a:pt x="16049" y="4585"/>
                  <a:pt x="15927" y="4341"/>
                </a:cubicBezTo>
                <a:cubicBezTo>
                  <a:pt x="15781" y="4195"/>
                  <a:pt x="15659" y="4049"/>
                  <a:pt x="15561" y="3878"/>
                </a:cubicBezTo>
                <a:cubicBezTo>
                  <a:pt x="15342" y="3439"/>
                  <a:pt x="15098" y="3293"/>
                  <a:pt x="14903" y="2878"/>
                </a:cubicBezTo>
                <a:lnTo>
                  <a:pt x="14903" y="2878"/>
                </a:lnTo>
                <a:lnTo>
                  <a:pt x="14927" y="2927"/>
                </a:lnTo>
                <a:cubicBezTo>
                  <a:pt x="14882" y="2791"/>
                  <a:pt x="14689" y="2570"/>
                  <a:pt x="14564" y="2325"/>
                </a:cubicBezTo>
                <a:lnTo>
                  <a:pt x="14564" y="2325"/>
                </a:lnTo>
                <a:cubicBezTo>
                  <a:pt x="14571" y="2347"/>
                  <a:pt x="14571" y="2363"/>
                  <a:pt x="14562" y="2363"/>
                </a:cubicBezTo>
                <a:cubicBezTo>
                  <a:pt x="14552" y="2363"/>
                  <a:pt x="14528" y="2338"/>
                  <a:pt x="14488" y="2268"/>
                </a:cubicBezTo>
                <a:cubicBezTo>
                  <a:pt x="14147" y="1732"/>
                  <a:pt x="13903" y="1390"/>
                  <a:pt x="13659" y="951"/>
                </a:cubicBezTo>
                <a:lnTo>
                  <a:pt x="13391" y="659"/>
                </a:lnTo>
                <a:lnTo>
                  <a:pt x="130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26"/>
          <p:cNvSpPr/>
          <p:nvPr/>
        </p:nvSpPr>
        <p:spPr>
          <a:xfrm>
            <a:off x="382608" y="1348729"/>
            <a:ext cx="479517" cy="399621"/>
          </a:xfrm>
          <a:custGeom>
            <a:avLst/>
            <a:gdLst/>
            <a:ahLst/>
            <a:cxnLst/>
            <a:rect l="l" t="t" r="r" b="b"/>
            <a:pathLst>
              <a:path w="15952" h="13293" extrusionOk="0">
                <a:moveTo>
                  <a:pt x="1965" y="4136"/>
                </a:moveTo>
                <a:cubicBezTo>
                  <a:pt x="1969" y="4136"/>
                  <a:pt x="1973" y="4139"/>
                  <a:pt x="1976" y="4147"/>
                </a:cubicBezTo>
                <a:lnTo>
                  <a:pt x="1853" y="4285"/>
                </a:lnTo>
                <a:lnTo>
                  <a:pt x="1853" y="4285"/>
                </a:lnTo>
                <a:cubicBezTo>
                  <a:pt x="1921" y="4199"/>
                  <a:pt x="1947" y="4136"/>
                  <a:pt x="1965" y="4136"/>
                </a:cubicBezTo>
                <a:close/>
                <a:moveTo>
                  <a:pt x="4077" y="7219"/>
                </a:moveTo>
                <a:lnTo>
                  <a:pt x="4077" y="7219"/>
                </a:lnTo>
                <a:cubicBezTo>
                  <a:pt x="4076" y="7219"/>
                  <a:pt x="4075" y="7219"/>
                  <a:pt x="4074" y="7220"/>
                </a:cubicBezTo>
                <a:cubicBezTo>
                  <a:pt x="4076" y="7220"/>
                  <a:pt x="4077" y="7219"/>
                  <a:pt x="4077" y="7219"/>
                </a:cubicBezTo>
                <a:close/>
                <a:moveTo>
                  <a:pt x="10333" y="9981"/>
                </a:moveTo>
                <a:lnTo>
                  <a:pt x="10293" y="10000"/>
                </a:lnTo>
                <a:cubicBezTo>
                  <a:pt x="10305" y="10000"/>
                  <a:pt x="10318" y="9993"/>
                  <a:pt x="10333" y="9981"/>
                </a:cubicBezTo>
                <a:close/>
                <a:moveTo>
                  <a:pt x="3928" y="0"/>
                </a:moveTo>
                <a:lnTo>
                  <a:pt x="3684" y="195"/>
                </a:lnTo>
                <a:lnTo>
                  <a:pt x="3708" y="122"/>
                </a:lnTo>
                <a:lnTo>
                  <a:pt x="3708" y="122"/>
                </a:lnTo>
                <a:cubicBezTo>
                  <a:pt x="3464" y="293"/>
                  <a:pt x="3171" y="537"/>
                  <a:pt x="2879" y="756"/>
                </a:cubicBezTo>
                <a:cubicBezTo>
                  <a:pt x="2732" y="854"/>
                  <a:pt x="2586" y="976"/>
                  <a:pt x="2464" y="1098"/>
                </a:cubicBezTo>
                <a:lnTo>
                  <a:pt x="2147" y="1366"/>
                </a:lnTo>
                <a:cubicBezTo>
                  <a:pt x="2074" y="1464"/>
                  <a:pt x="1976" y="1537"/>
                  <a:pt x="1879" y="1610"/>
                </a:cubicBezTo>
                <a:cubicBezTo>
                  <a:pt x="1757" y="1708"/>
                  <a:pt x="1806" y="1683"/>
                  <a:pt x="1757" y="1732"/>
                </a:cubicBezTo>
                <a:lnTo>
                  <a:pt x="1659" y="1830"/>
                </a:lnTo>
                <a:cubicBezTo>
                  <a:pt x="1513" y="1951"/>
                  <a:pt x="1367" y="2098"/>
                  <a:pt x="1220" y="2244"/>
                </a:cubicBezTo>
                <a:cubicBezTo>
                  <a:pt x="1074" y="2390"/>
                  <a:pt x="952" y="2561"/>
                  <a:pt x="806" y="2732"/>
                </a:cubicBezTo>
                <a:cubicBezTo>
                  <a:pt x="684" y="2903"/>
                  <a:pt x="562" y="3073"/>
                  <a:pt x="440" y="3269"/>
                </a:cubicBezTo>
                <a:lnTo>
                  <a:pt x="391" y="3317"/>
                </a:lnTo>
                <a:cubicBezTo>
                  <a:pt x="342" y="3366"/>
                  <a:pt x="293" y="3415"/>
                  <a:pt x="245" y="3464"/>
                </a:cubicBezTo>
                <a:lnTo>
                  <a:pt x="50" y="3659"/>
                </a:lnTo>
                <a:lnTo>
                  <a:pt x="1" y="3732"/>
                </a:lnTo>
                <a:cubicBezTo>
                  <a:pt x="50" y="3829"/>
                  <a:pt x="98" y="3903"/>
                  <a:pt x="147" y="3976"/>
                </a:cubicBezTo>
                <a:cubicBezTo>
                  <a:pt x="269" y="4122"/>
                  <a:pt x="391" y="4268"/>
                  <a:pt x="537" y="4390"/>
                </a:cubicBezTo>
                <a:cubicBezTo>
                  <a:pt x="731" y="4539"/>
                  <a:pt x="970" y="4661"/>
                  <a:pt x="1210" y="4661"/>
                </a:cubicBezTo>
                <a:cubicBezTo>
                  <a:pt x="1363" y="4661"/>
                  <a:pt x="1517" y="4611"/>
                  <a:pt x="1659" y="4488"/>
                </a:cubicBezTo>
                <a:lnTo>
                  <a:pt x="1684" y="4537"/>
                </a:lnTo>
                <a:cubicBezTo>
                  <a:pt x="1684" y="4537"/>
                  <a:pt x="1781" y="4366"/>
                  <a:pt x="1781" y="4366"/>
                </a:cubicBezTo>
                <a:cubicBezTo>
                  <a:pt x="1794" y="4351"/>
                  <a:pt x="1806" y="4338"/>
                  <a:pt x="1816" y="4327"/>
                </a:cubicBezTo>
                <a:lnTo>
                  <a:pt x="1816" y="4327"/>
                </a:lnTo>
                <a:lnTo>
                  <a:pt x="1781" y="4366"/>
                </a:lnTo>
                <a:cubicBezTo>
                  <a:pt x="1801" y="4346"/>
                  <a:pt x="1819" y="4327"/>
                  <a:pt x="1835" y="4308"/>
                </a:cubicBezTo>
                <a:lnTo>
                  <a:pt x="1835" y="4308"/>
                </a:lnTo>
                <a:cubicBezTo>
                  <a:pt x="1850" y="4293"/>
                  <a:pt x="1860" y="4287"/>
                  <a:pt x="1865" y="4287"/>
                </a:cubicBezTo>
                <a:cubicBezTo>
                  <a:pt x="1883" y="4287"/>
                  <a:pt x="1846" y="4367"/>
                  <a:pt x="1830" y="4415"/>
                </a:cubicBezTo>
                <a:cubicBezTo>
                  <a:pt x="1879" y="4366"/>
                  <a:pt x="1928" y="4293"/>
                  <a:pt x="2001" y="4244"/>
                </a:cubicBezTo>
                <a:cubicBezTo>
                  <a:pt x="2001" y="4229"/>
                  <a:pt x="1996" y="4223"/>
                  <a:pt x="1989" y="4223"/>
                </a:cubicBezTo>
                <a:cubicBezTo>
                  <a:pt x="1973" y="4223"/>
                  <a:pt x="1944" y="4252"/>
                  <a:pt x="1928" y="4268"/>
                </a:cubicBezTo>
                <a:cubicBezTo>
                  <a:pt x="2001" y="4147"/>
                  <a:pt x="2074" y="4025"/>
                  <a:pt x="2147" y="3903"/>
                </a:cubicBezTo>
                <a:cubicBezTo>
                  <a:pt x="2205" y="3836"/>
                  <a:pt x="2228" y="3825"/>
                  <a:pt x="2246" y="3825"/>
                </a:cubicBezTo>
                <a:cubicBezTo>
                  <a:pt x="2254" y="3825"/>
                  <a:pt x="2261" y="3827"/>
                  <a:pt x="2270" y="3827"/>
                </a:cubicBezTo>
                <a:cubicBezTo>
                  <a:pt x="2290" y="3827"/>
                  <a:pt x="2318" y="3815"/>
                  <a:pt x="2391" y="3732"/>
                </a:cubicBezTo>
                <a:cubicBezTo>
                  <a:pt x="2562" y="3537"/>
                  <a:pt x="2684" y="3390"/>
                  <a:pt x="2830" y="3244"/>
                </a:cubicBezTo>
                <a:lnTo>
                  <a:pt x="3074" y="3000"/>
                </a:lnTo>
                <a:lnTo>
                  <a:pt x="3123" y="2951"/>
                </a:lnTo>
                <a:lnTo>
                  <a:pt x="3147" y="2951"/>
                </a:lnTo>
                <a:cubicBezTo>
                  <a:pt x="3171" y="2927"/>
                  <a:pt x="3196" y="2903"/>
                  <a:pt x="3245" y="2903"/>
                </a:cubicBezTo>
                <a:lnTo>
                  <a:pt x="3293" y="2903"/>
                </a:lnTo>
                <a:cubicBezTo>
                  <a:pt x="3293" y="2903"/>
                  <a:pt x="3293" y="2927"/>
                  <a:pt x="3293" y="2927"/>
                </a:cubicBezTo>
                <a:cubicBezTo>
                  <a:pt x="3269" y="2951"/>
                  <a:pt x="3269" y="2951"/>
                  <a:pt x="3269" y="2976"/>
                </a:cubicBezTo>
                <a:cubicBezTo>
                  <a:pt x="3245" y="3000"/>
                  <a:pt x="3220" y="3025"/>
                  <a:pt x="3196" y="3025"/>
                </a:cubicBezTo>
                <a:lnTo>
                  <a:pt x="3220" y="3025"/>
                </a:lnTo>
                <a:lnTo>
                  <a:pt x="3220" y="3122"/>
                </a:lnTo>
                <a:cubicBezTo>
                  <a:pt x="3220" y="3269"/>
                  <a:pt x="3196" y="3439"/>
                  <a:pt x="3196" y="3586"/>
                </a:cubicBezTo>
                <a:lnTo>
                  <a:pt x="3196" y="3829"/>
                </a:lnTo>
                <a:lnTo>
                  <a:pt x="3196" y="4122"/>
                </a:lnTo>
                <a:lnTo>
                  <a:pt x="3196" y="4903"/>
                </a:lnTo>
                <a:cubicBezTo>
                  <a:pt x="3171" y="5268"/>
                  <a:pt x="3220" y="5561"/>
                  <a:pt x="3196" y="5586"/>
                </a:cubicBezTo>
                <a:lnTo>
                  <a:pt x="3293" y="5586"/>
                </a:lnTo>
                <a:cubicBezTo>
                  <a:pt x="3318" y="5756"/>
                  <a:pt x="3318" y="5951"/>
                  <a:pt x="3293" y="6122"/>
                </a:cubicBezTo>
                <a:cubicBezTo>
                  <a:pt x="3269" y="6171"/>
                  <a:pt x="3269" y="6220"/>
                  <a:pt x="3293" y="6268"/>
                </a:cubicBezTo>
                <a:lnTo>
                  <a:pt x="3293" y="6415"/>
                </a:lnTo>
                <a:cubicBezTo>
                  <a:pt x="3293" y="6464"/>
                  <a:pt x="3318" y="6537"/>
                  <a:pt x="3318" y="6610"/>
                </a:cubicBezTo>
                <a:cubicBezTo>
                  <a:pt x="3415" y="6756"/>
                  <a:pt x="3464" y="6927"/>
                  <a:pt x="3489" y="7122"/>
                </a:cubicBezTo>
                <a:lnTo>
                  <a:pt x="3781" y="7171"/>
                </a:lnTo>
                <a:lnTo>
                  <a:pt x="3952" y="7171"/>
                </a:lnTo>
                <a:cubicBezTo>
                  <a:pt x="3952" y="7171"/>
                  <a:pt x="4076" y="7212"/>
                  <a:pt x="4077" y="7219"/>
                </a:cubicBezTo>
                <a:lnTo>
                  <a:pt x="4077" y="7219"/>
                </a:lnTo>
                <a:cubicBezTo>
                  <a:pt x="4097" y="7212"/>
                  <a:pt x="4120" y="7210"/>
                  <a:pt x="4144" y="7210"/>
                </a:cubicBezTo>
                <a:cubicBezTo>
                  <a:pt x="4204" y="7210"/>
                  <a:pt x="4273" y="7227"/>
                  <a:pt x="4342" y="7244"/>
                </a:cubicBezTo>
                <a:cubicBezTo>
                  <a:pt x="4391" y="7244"/>
                  <a:pt x="4318" y="7244"/>
                  <a:pt x="4293" y="7220"/>
                </a:cubicBezTo>
                <a:lnTo>
                  <a:pt x="4293" y="7220"/>
                </a:lnTo>
                <a:lnTo>
                  <a:pt x="4415" y="7244"/>
                </a:lnTo>
                <a:lnTo>
                  <a:pt x="4464" y="7244"/>
                </a:lnTo>
                <a:cubicBezTo>
                  <a:pt x="4489" y="7244"/>
                  <a:pt x="4489" y="7268"/>
                  <a:pt x="4464" y="7268"/>
                </a:cubicBezTo>
                <a:lnTo>
                  <a:pt x="4513" y="7268"/>
                </a:lnTo>
                <a:cubicBezTo>
                  <a:pt x="4635" y="7268"/>
                  <a:pt x="4830" y="7268"/>
                  <a:pt x="5610" y="7342"/>
                </a:cubicBezTo>
                <a:lnTo>
                  <a:pt x="5806" y="7025"/>
                </a:lnTo>
                <a:lnTo>
                  <a:pt x="5903" y="6878"/>
                </a:lnTo>
                <a:cubicBezTo>
                  <a:pt x="5928" y="6829"/>
                  <a:pt x="5952" y="6781"/>
                  <a:pt x="6001" y="6732"/>
                </a:cubicBezTo>
                <a:lnTo>
                  <a:pt x="6391" y="6317"/>
                </a:lnTo>
                <a:cubicBezTo>
                  <a:pt x="6464" y="6244"/>
                  <a:pt x="6537" y="6171"/>
                  <a:pt x="6586" y="6098"/>
                </a:cubicBezTo>
                <a:lnTo>
                  <a:pt x="6806" y="5927"/>
                </a:lnTo>
                <a:lnTo>
                  <a:pt x="6927" y="5829"/>
                </a:lnTo>
                <a:lnTo>
                  <a:pt x="6976" y="5805"/>
                </a:lnTo>
                <a:lnTo>
                  <a:pt x="7074" y="5732"/>
                </a:lnTo>
                <a:cubicBezTo>
                  <a:pt x="7342" y="5537"/>
                  <a:pt x="7610" y="5342"/>
                  <a:pt x="7903" y="5195"/>
                </a:cubicBezTo>
                <a:cubicBezTo>
                  <a:pt x="8025" y="5098"/>
                  <a:pt x="8171" y="5025"/>
                  <a:pt x="8293" y="4951"/>
                </a:cubicBezTo>
                <a:lnTo>
                  <a:pt x="8342" y="4951"/>
                </a:lnTo>
                <a:lnTo>
                  <a:pt x="8342" y="4854"/>
                </a:lnTo>
                <a:cubicBezTo>
                  <a:pt x="8342" y="4825"/>
                  <a:pt x="8346" y="4819"/>
                  <a:pt x="8352" y="4819"/>
                </a:cubicBezTo>
                <a:cubicBezTo>
                  <a:pt x="8356" y="4819"/>
                  <a:pt x="8363" y="4823"/>
                  <a:pt x="8370" y="4823"/>
                </a:cubicBezTo>
                <a:cubicBezTo>
                  <a:pt x="8376" y="4823"/>
                  <a:pt x="8384" y="4820"/>
                  <a:pt x="8391" y="4805"/>
                </a:cubicBezTo>
                <a:lnTo>
                  <a:pt x="8391" y="4878"/>
                </a:lnTo>
                <a:cubicBezTo>
                  <a:pt x="8391" y="4878"/>
                  <a:pt x="8391" y="4878"/>
                  <a:pt x="8366" y="4927"/>
                </a:cubicBezTo>
                <a:lnTo>
                  <a:pt x="8366" y="4927"/>
                </a:lnTo>
                <a:lnTo>
                  <a:pt x="8391" y="4903"/>
                </a:lnTo>
                <a:cubicBezTo>
                  <a:pt x="8405" y="4895"/>
                  <a:pt x="8413" y="4893"/>
                  <a:pt x="8417" y="4893"/>
                </a:cubicBezTo>
                <a:cubicBezTo>
                  <a:pt x="8425" y="4893"/>
                  <a:pt x="8408" y="4910"/>
                  <a:pt x="8391" y="4927"/>
                </a:cubicBezTo>
                <a:lnTo>
                  <a:pt x="8440" y="4927"/>
                </a:lnTo>
                <a:cubicBezTo>
                  <a:pt x="8464" y="4927"/>
                  <a:pt x="8464" y="4951"/>
                  <a:pt x="8440" y="4976"/>
                </a:cubicBezTo>
                <a:lnTo>
                  <a:pt x="8464" y="4976"/>
                </a:lnTo>
                <a:cubicBezTo>
                  <a:pt x="8464" y="5000"/>
                  <a:pt x="8464" y="5049"/>
                  <a:pt x="8464" y="5098"/>
                </a:cubicBezTo>
                <a:cubicBezTo>
                  <a:pt x="8464" y="5171"/>
                  <a:pt x="8464" y="5244"/>
                  <a:pt x="8415" y="5293"/>
                </a:cubicBezTo>
                <a:cubicBezTo>
                  <a:pt x="8415" y="5399"/>
                  <a:pt x="8342" y="5706"/>
                  <a:pt x="8386" y="5706"/>
                </a:cubicBezTo>
                <a:cubicBezTo>
                  <a:pt x="8393" y="5706"/>
                  <a:pt x="8402" y="5699"/>
                  <a:pt x="8415" y="5683"/>
                </a:cubicBezTo>
                <a:lnTo>
                  <a:pt x="8415" y="5683"/>
                </a:lnTo>
                <a:cubicBezTo>
                  <a:pt x="8378" y="5739"/>
                  <a:pt x="8327" y="5951"/>
                  <a:pt x="8304" y="5951"/>
                </a:cubicBezTo>
                <a:cubicBezTo>
                  <a:pt x="8297" y="5951"/>
                  <a:pt x="8293" y="5930"/>
                  <a:pt x="8293" y="5878"/>
                </a:cubicBezTo>
                <a:cubicBezTo>
                  <a:pt x="8269" y="5976"/>
                  <a:pt x="8245" y="6098"/>
                  <a:pt x="8245" y="6195"/>
                </a:cubicBezTo>
                <a:lnTo>
                  <a:pt x="8293" y="6049"/>
                </a:lnTo>
                <a:lnTo>
                  <a:pt x="8293" y="6049"/>
                </a:lnTo>
                <a:cubicBezTo>
                  <a:pt x="8196" y="6342"/>
                  <a:pt x="8147" y="6659"/>
                  <a:pt x="8098" y="6951"/>
                </a:cubicBezTo>
                <a:lnTo>
                  <a:pt x="8171" y="6805"/>
                </a:lnTo>
                <a:lnTo>
                  <a:pt x="8171" y="6805"/>
                </a:lnTo>
                <a:cubicBezTo>
                  <a:pt x="8147" y="7000"/>
                  <a:pt x="8074" y="7195"/>
                  <a:pt x="7976" y="7366"/>
                </a:cubicBezTo>
                <a:lnTo>
                  <a:pt x="8025" y="7098"/>
                </a:lnTo>
                <a:lnTo>
                  <a:pt x="8025" y="7098"/>
                </a:lnTo>
                <a:cubicBezTo>
                  <a:pt x="8001" y="7195"/>
                  <a:pt x="7976" y="7293"/>
                  <a:pt x="7952" y="7390"/>
                </a:cubicBezTo>
                <a:cubicBezTo>
                  <a:pt x="7927" y="7561"/>
                  <a:pt x="7903" y="7707"/>
                  <a:pt x="7879" y="7854"/>
                </a:cubicBezTo>
                <a:cubicBezTo>
                  <a:pt x="7806" y="8146"/>
                  <a:pt x="7781" y="8439"/>
                  <a:pt x="7757" y="8732"/>
                </a:cubicBezTo>
                <a:lnTo>
                  <a:pt x="7781" y="8512"/>
                </a:lnTo>
                <a:lnTo>
                  <a:pt x="7781" y="8512"/>
                </a:lnTo>
                <a:cubicBezTo>
                  <a:pt x="7781" y="8683"/>
                  <a:pt x="7732" y="8976"/>
                  <a:pt x="7684" y="9366"/>
                </a:cubicBezTo>
                <a:cubicBezTo>
                  <a:pt x="7830" y="9512"/>
                  <a:pt x="7903" y="9585"/>
                  <a:pt x="8001" y="9707"/>
                </a:cubicBezTo>
                <a:cubicBezTo>
                  <a:pt x="8098" y="9805"/>
                  <a:pt x="8196" y="9927"/>
                  <a:pt x="8269" y="10049"/>
                </a:cubicBezTo>
                <a:cubicBezTo>
                  <a:pt x="8391" y="10122"/>
                  <a:pt x="8537" y="10171"/>
                  <a:pt x="8659" y="10244"/>
                </a:cubicBezTo>
                <a:lnTo>
                  <a:pt x="8854" y="10342"/>
                </a:lnTo>
                <a:lnTo>
                  <a:pt x="9049" y="10415"/>
                </a:lnTo>
                <a:cubicBezTo>
                  <a:pt x="9488" y="10268"/>
                  <a:pt x="9927" y="10098"/>
                  <a:pt x="10366" y="9902"/>
                </a:cubicBezTo>
                <a:lnTo>
                  <a:pt x="10366" y="9902"/>
                </a:lnTo>
                <a:lnTo>
                  <a:pt x="10220" y="9927"/>
                </a:lnTo>
                <a:lnTo>
                  <a:pt x="10074" y="9951"/>
                </a:lnTo>
                <a:lnTo>
                  <a:pt x="10074" y="9951"/>
                </a:lnTo>
                <a:lnTo>
                  <a:pt x="10147" y="9902"/>
                </a:lnTo>
                <a:cubicBezTo>
                  <a:pt x="10220" y="9878"/>
                  <a:pt x="10269" y="9854"/>
                  <a:pt x="10342" y="9829"/>
                </a:cubicBezTo>
                <a:lnTo>
                  <a:pt x="10582" y="9685"/>
                </a:lnTo>
                <a:lnTo>
                  <a:pt x="10582" y="9685"/>
                </a:lnTo>
                <a:cubicBezTo>
                  <a:pt x="10537" y="9716"/>
                  <a:pt x="10414" y="9918"/>
                  <a:pt x="10333" y="9981"/>
                </a:cubicBezTo>
                <a:lnTo>
                  <a:pt x="10333" y="9981"/>
                </a:lnTo>
                <a:lnTo>
                  <a:pt x="10708" y="9805"/>
                </a:lnTo>
                <a:lnTo>
                  <a:pt x="10976" y="9707"/>
                </a:lnTo>
                <a:lnTo>
                  <a:pt x="11147" y="9610"/>
                </a:lnTo>
                <a:cubicBezTo>
                  <a:pt x="11415" y="9488"/>
                  <a:pt x="11732" y="9317"/>
                  <a:pt x="12074" y="9171"/>
                </a:cubicBezTo>
                <a:lnTo>
                  <a:pt x="12781" y="8805"/>
                </a:lnTo>
                <a:cubicBezTo>
                  <a:pt x="12879" y="8756"/>
                  <a:pt x="13001" y="8707"/>
                  <a:pt x="13074" y="8659"/>
                </a:cubicBezTo>
                <a:cubicBezTo>
                  <a:pt x="13171" y="8610"/>
                  <a:pt x="13244" y="8585"/>
                  <a:pt x="13342" y="8561"/>
                </a:cubicBezTo>
                <a:lnTo>
                  <a:pt x="13415" y="8537"/>
                </a:lnTo>
                <a:lnTo>
                  <a:pt x="13415" y="8537"/>
                </a:lnTo>
                <a:cubicBezTo>
                  <a:pt x="13415" y="8561"/>
                  <a:pt x="13391" y="8585"/>
                  <a:pt x="13391" y="8610"/>
                </a:cubicBezTo>
                <a:cubicBezTo>
                  <a:pt x="13342" y="8683"/>
                  <a:pt x="13269" y="8732"/>
                  <a:pt x="13220" y="8781"/>
                </a:cubicBezTo>
                <a:cubicBezTo>
                  <a:pt x="13220" y="8791"/>
                  <a:pt x="13223" y="8795"/>
                  <a:pt x="13228" y="8795"/>
                </a:cubicBezTo>
                <a:cubicBezTo>
                  <a:pt x="13242" y="8795"/>
                  <a:pt x="13267" y="8766"/>
                  <a:pt x="13273" y="8766"/>
                </a:cubicBezTo>
                <a:cubicBezTo>
                  <a:pt x="13275" y="8766"/>
                  <a:pt x="13274" y="8770"/>
                  <a:pt x="13269" y="8781"/>
                </a:cubicBezTo>
                <a:cubicBezTo>
                  <a:pt x="13244" y="8805"/>
                  <a:pt x="13220" y="8829"/>
                  <a:pt x="13196" y="8829"/>
                </a:cubicBezTo>
                <a:cubicBezTo>
                  <a:pt x="13196" y="8829"/>
                  <a:pt x="13160" y="8883"/>
                  <a:pt x="13180" y="8883"/>
                </a:cubicBezTo>
                <a:cubicBezTo>
                  <a:pt x="13184" y="8883"/>
                  <a:pt x="13189" y="8882"/>
                  <a:pt x="13196" y="8878"/>
                </a:cubicBezTo>
                <a:cubicBezTo>
                  <a:pt x="13220" y="8854"/>
                  <a:pt x="13342" y="8756"/>
                  <a:pt x="13415" y="8683"/>
                </a:cubicBezTo>
                <a:lnTo>
                  <a:pt x="13415" y="8683"/>
                </a:lnTo>
                <a:lnTo>
                  <a:pt x="13366" y="8781"/>
                </a:lnTo>
                <a:lnTo>
                  <a:pt x="13293" y="8829"/>
                </a:lnTo>
                <a:cubicBezTo>
                  <a:pt x="13293" y="8829"/>
                  <a:pt x="13311" y="8823"/>
                  <a:pt x="13333" y="8823"/>
                </a:cubicBezTo>
                <a:cubicBezTo>
                  <a:pt x="13354" y="8823"/>
                  <a:pt x="13379" y="8829"/>
                  <a:pt x="13391" y="8854"/>
                </a:cubicBezTo>
                <a:cubicBezTo>
                  <a:pt x="13391" y="8878"/>
                  <a:pt x="13366" y="8903"/>
                  <a:pt x="13342" y="8927"/>
                </a:cubicBezTo>
                <a:cubicBezTo>
                  <a:pt x="13293" y="9049"/>
                  <a:pt x="13244" y="9146"/>
                  <a:pt x="13220" y="9244"/>
                </a:cubicBezTo>
                <a:lnTo>
                  <a:pt x="12879" y="10024"/>
                </a:lnTo>
                <a:cubicBezTo>
                  <a:pt x="12879" y="9927"/>
                  <a:pt x="12903" y="9829"/>
                  <a:pt x="12927" y="9756"/>
                </a:cubicBezTo>
                <a:lnTo>
                  <a:pt x="12927" y="9756"/>
                </a:lnTo>
                <a:cubicBezTo>
                  <a:pt x="12903" y="9829"/>
                  <a:pt x="12854" y="9927"/>
                  <a:pt x="12805" y="10000"/>
                </a:cubicBezTo>
                <a:cubicBezTo>
                  <a:pt x="12819" y="9983"/>
                  <a:pt x="12827" y="9976"/>
                  <a:pt x="12832" y="9976"/>
                </a:cubicBezTo>
                <a:cubicBezTo>
                  <a:pt x="12857" y="9976"/>
                  <a:pt x="12771" y="10187"/>
                  <a:pt x="12789" y="10187"/>
                </a:cubicBezTo>
                <a:cubicBezTo>
                  <a:pt x="12792" y="10187"/>
                  <a:pt x="12797" y="10182"/>
                  <a:pt x="12805" y="10171"/>
                </a:cubicBezTo>
                <a:lnTo>
                  <a:pt x="12805" y="10171"/>
                </a:lnTo>
                <a:cubicBezTo>
                  <a:pt x="12732" y="10634"/>
                  <a:pt x="12415" y="11122"/>
                  <a:pt x="12318" y="11537"/>
                </a:cubicBezTo>
                <a:cubicBezTo>
                  <a:pt x="12391" y="11610"/>
                  <a:pt x="13488" y="12976"/>
                  <a:pt x="13586" y="13024"/>
                </a:cubicBezTo>
                <a:cubicBezTo>
                  <a:pt x="13570" y="13088"/>
                  <a:pt x="13543" y="13152"/>
                  <a:pt x="13513" y="13209"/>
                </a:cubicBezTo>
                <a:lnTo>
                  <a:pt x="13513" y="13209"/>
                </a:lnTo>
                <a:cubicBezTo>
                  <a:pt x="13568" y="13115"/>
                  <a:pt x="13616" y="13021"/>
                  <a:pt x="13635" y="12927"/>
                </a:cubicBezTo>
                <a:lnTo>
                  <a:pt x="13586" y="12878"/>
                </a:lnTo>
                <a:cubicBezTo>
                  <a:pt x="13683" y="12585"/>
                  <a:pt x="13659" y="12829"/>
                  <a:pt x="13757" y="12561"/>
                </a:cubicBezTo>
                <a:cubicBezTo>
                  <a:pt x="13805" y="12561"/>
                  <a:pt x="13732" y="12805"/>
                  <a:pt x="13635" y="13024"/>
                </a:cubicBezTo>
                <a:cubicBezTo>
                  <a:pt x="13732" y="12878"/>
                  <a:pt x="13781" y="12732"/>
                  <a:pt x="13830" y="12561"/>
                </a:cubicBezTo>
                <a:cubicBezTo>
                  <a:pt x="13869" y="12483"/>
                  <a:pt x="13884" y="12471"/>
                  <a:pt x="13895" y="12471"/>
                </a:cubicBezTo>
                <a:cubicBezTo>
                  <a:pt x="13900" y="12471"/>
                  <a:pt x="13904" y="12473"/>
                  <a:pt x="13908" y="12473"/>
                </a:cubicBezTo>
                <a:cubicBezTo>
                  <a:pt x="13919" y="12473"/>
                  <a:pt x="13934" y="12460"/>
                  <a:pt x="13976" y="12366"/>
                </a:cubicBezTo>
                <a:cubicBezTo>
                  <a:pt x="14025" y="12171"/>
                  <a:pt x="14098" y="12000"/>
                  <a:pt x="14196" y="11805"/>
                </a:cubicBezTo>
                <a:cubicBezTo>
                  <a:pt x="14415" y="11366"/>
                  <a:pt x="14415" y="11098"/>
                  <a:pt x="14635" y="10707"/>
                </a:cubicBezTo>
                <a:lnTo>
                  <a:pt x="14635" y="10756"/>
                </a:lnTo>
                <a:cubicBezTo>
                  <a:pt x="14708" y="10610"/>
                  <a:pt x="14805" y="10317"/>
                  <a:pt x="14927" y="10073"/>
                </a:cubicBezTo>
                <a:lnTo>
                  <a:pt x="14927" y="10073"/>
                </a:lnTo>
                <a:cubicBezTo>
                  <a:pt x="14903" y="10110"/>
                  <a:pt x="14879" y="10140"/>
                  <a:pt x="14866" y="10140"/>
                </a:cubicBezTo>
                <a:cubicBezTo>
                  <a:pt x="14854" y="10140"/>
                  <a:pt x="14854" y="10110"/>
                  <a:pt x="14879" y="10024"/>
                </a:cubicBezTo>
                <a:cubicBezTo>
                  <a:pt x="15171" y="9439"/>
                  <a:pt x="15293" y="9049"/>
                  <a:pt x="15537" y="8610"/>
                </a:cubicBezTo>
                <a:lnTo>
                  <a:pt x="15635" y="8220"/>
                </a:lnTo>
                <a:lnTo>
                  <a:pt x="15952" y="7488"/>
                </a:lnTo>
                <a:lnTo>
                  <a:pt x="15439" y="6829"/>
                </a:lnTo>
                <a:cubicBezTo>
                  <a:pt x="15391" y="6756"/>
                  <a:pt x="15342" y="6683"/>
                  <a:pt x="15269" y="6634"/>
                </a:cubicBezTo>
                <a:lnTo>
                  <a:pt x="15074" y="6439"/>
                </a:lnTo>
                <a:lnTo>
                  <a:pt x="14879" y="6268"/>
                </a:lnTo>
                <a:lnTo>
                  <a:pt x="14561" y="6000"/>
                </a:lnTo>
                <a:lnTo>
                  <a:pt x="14122" y="6146"/>
                </a:lnTo>
                <a:cubicBezTo>
                  <a:pt x="13976" y="6195"/>
                  <a:pt x="13830" y="6244"/>
                  <a:pt x="13683" y="6317"/>
                </a:cubicBezTo>
                <a:lnTo>
                  <a:pt x="12757" y="6707"/>
                </a:lnTo>
                <a:cubicBezTo>
                  <a:pt x="12610" y="6781"/>
                  <a:pt x="12464" y="6854"/>
                  <a:pt x="12318" y="6927"/>
                </a:cubicBezTo>
                <a:lnTo>
                  <a:pt x="11854" y="7146"/>
                </a:lnTo>
                <a:lnTo>
                  <a:pt x="11366" y="7390"/>
                </a:lnTo>
                <a:lnTo>
                  <a:pt x="10610" y="7781"/>
                </a:lnTo>
                <a:cubicBezTo>
                  <a:pt x="10488" y="7829"/>
                  <a:pt x="10391" y="7878"/>
                  <a:pt x="10293" y="7927"/>
                </a:cubicBezTo>
                <a:lnTo>
                  <a:pt x="10196" y="7976"/>
                </a:lnTo>
                <a:cubicBezTo>
                  <a:pt x="10147" y="8000"/>
                  <a:pt x="10098" y="8024"/>
                  <a:pt x="10049" y="8049"/>
                </a:cubicBezTo>
                <a:cubicBezTo>
                  <a:pt x="10025" y="8049"/>
                  <a:pt x="9976" y="8073"/>
                  <a:pt x="9952" y="8073"/>
                </a:cubicBezTo>
                <a:lnTo>
                  <a:pt x="9952" y="7951"/>
                </a:lnTo>
                <a:cubicBezTo>
                  <a:pt x="9952" y="7927"/>
                  <a:pt x="9952" y="7854"/>
                  <a:pt x="9976" y="7805"/>
                </a:cubicBezTo>
                <a:cubicBezTo>
                  <a:pt x="10049" y="7439"/>
                  <a:pt x="10123" y="7098"/>
                  <a:pt x="10196" y="6732"/>
                </a:cubicBezTo>
                <a:cubicBezTo>
                  <a:pt x="10269" y="6390"/>
                  <a:pt x="10342" y="6049"/>
                  <a:pt x="10391" y="5732"/>
                </a:cubicBezTo>
                <a:cubicBezTo>
                  <a:pt x="10415" y="5537"/>
                  <a:pt x="10440" y="5366"/>
                  <a:pt x="10488" y="5195"/>
                </a:cubicBezTo>
                <a:cubicBezTo>
                  <a:pt x="10513" y="4951"/>
                  <a:pt x="10562" y="4708"/>
                  <a:pt x="10562" y="4488"/>
                </a:cubicBezTo>
                <a:cubicBezTo>
                  <a:pt x="10635" y="4147"/>
                  <a:pt x="10684" y="3732"/>
                  <a:pt x="10708" y="3317"/>
                </a:cubicBezTo>
                <a:lnTo>
                  <a:pt x="10610" y="3195"/>
                </a:lnTo>
                <a:lnTo>
                  <a:pt x="10513" y="3098"/>
                </a:lnTo>
                <a:lnTo>
                  <a:pt x="10513" y="3098"/>
                </a:lnTo>
                <a:cubicBezTo>
                  <a:pt x="10564" y="3162"/>
                  <a:pt x="10568" y="3193"/>
                  <a:pt x="10546" y="3193"/>
                </a:cubicBezTo>
                <a:cubicBezTo>
                  <a:pt x="10526" y="3193"/>
                  <a:pt x="10486" y="3168"/>
                  <a:pt x="10440" y="3122"/>
                </a:cubicBezTo>
                <a:cubicBezTo>
                  <a:pt x="10049" y="2659"/>
                  <a:pt x="10171" y="2830"/>
                  <a:pt x="10098" y="2756"/>
                </a:cubicBezTo>
                <a:cubicBezTo>
                  <a:pt x="10098" y="2756"/>
                  <a:pt x="10049" y="2732"/>
                  <a:pt x="10001" y="2683"/>
                </a:cubicBezTo>
                <a:cubicBezTo>
                  <a:pt x="9952" y="2659"/>
                  <a:pt x="9879" y="2634"/>
                  <a:pt x="9757" y="2586"/>
                </a:cubicBezTo>
                <a:cubicBezTo>
                  <a:pt x="9635" y="2512"/>
                  <a:pt x="9537" y="2464"/>
                  <a:pt x="9366" y="2366"/>
                </a:cubicBezTo>
                <a:cubicBezTo>
                  <a:pt x="9171" y="2439"/>
                  <a:pt x="8976" y="2488"/>
                  <a:pt x="8757" y="2561"/>
                </a:cubicBezTo>
                <a:lnTo>
                  <a:pt x="8391" y="2683"/>
                </a:lnTo>
                <a:cubicBezTo>
                  <a:pt x="8269" y="2732"/>
                  <a:pt x="8147" y="2781"/>
                  <a:pt x="8025" y="2830"/>
                </a:cubicBezTo>
                <a:lnTo>
                  <a:pt x="7635" y="3025"/>
                </a:lnTo>
                <a:cubicBezTo>
                  <a:pt x="7562" y="3049"/>
                  <a:pt x="7513" y="3073"/>
                  <a:pt x="7440" y="3098"/>
                </a:cubicBezTo>
                <a:lnTo>
                  <a:pt x="7318" y="3195"/>
                </a:lnTo>
                <a:cubicBezTo>
                  <a:pt x="7147" y="3269"/>
                  <a:pt x="6976" y="3366"/>
                  <a:pt x="6806" y="3464"/>
                </a:cubicBezTo>
                <a:cubicBezTo>
                  <a:pt x="6440" y="3683"/>
                  <a:pt x="6123" y="3903"/>
                  <a:pt x="5806" y="4147"/>
                </a:cubicBezTo>
                <a:lnTo>
                  <a:pt x="5684" y="4220"/>
                </a:lnTo>
                <a:lnTo>
                  <a:pt x="5635" y="4244"/>
                </a:lnTo>
                <a:lnTo>
                  <a:pt x="5586" y="4293"/>
                </a:lnTo>
                <a:cubicBezTo>
                  <a:pt x="5562" y="4317"/>
                  <a:pt x="5537" y="4342"/>
                  <a:pt x="5513" y="4366"/>
                </a:cubicBezTo>
                <a:cubicBezTo>
                  <a:pt x="5440" y="4415"/>
                  <a:pt x="5391" y="4464"/>
                  <a:pt x="5342" y="4512"/>
                </a:cubicBezTo>
                <a:lnTo>
                  <a:pt x="5318" y="4610"/>
                </a:lnTo>
                <a:lnTo>
                  <a:pt x="5318" y="4634"/>
                </a:lnTo>
                <a:cubicBezTo>
                  <a:pt x="5293" y="4610"/>
                  <a:pt x="5293" y="4586"/>
                  <a:pt x="5293" y="4561"/>
                </a:cubicBezTo>
                <a:cubicBezTo>
                  <a:pt x="5269" y="4512"/>
                  <a:pt x="5269" y="4464"/>
                  <a:pt x="5245" y="4415"/>
                </a:cubicBezTo>
                <a:lnTo>
                  <a:pt x="5269" y="4415"/>
                </a:lnTo>
                <a:cubicBezTo>
                  <a:pt x="5245" y="4366"/>
                  <a:pt x="5245" y="4317"/>
                  <a:pt x="5245" y="4244"/>
                </a:cubicBezTo>
                <a:lnTo>
                  <a:pt x="5245" y="4122"/>
                </a:lnTo>
                <a:cubicBezTo>
                  <a:pt x="5245" y="4098"/>
                  <a:pt x="5245" y="4049"/>
                  <a:pt x="5245" y="4049"/>
                </a:cubicBezTo>
                <a:lnTo>
                  <a:pt x="5245" y="4025"/>
                </a:lnTo>
                <a:lnTo>
                  <a:pt x="5245" y="3951"/>
                </a:lnTo>
                <a:lnTo>
                  <a:pt x="5245" y="3805"/>
                </a:lnTo>
                <a:cubicBezTo>
                  <a:pt x="5245" y="3586"/>
                  <a:pt x="5293" y="3390"/>
                  <a:pt x="5293" y="3195"/>
                </a:cubicBezTo>
                <a:cubicBezTo>
                  <a:pt x="5342" y="2830"/>
                  <a:pt x="5367" y="2488"/>
                  <a:pt x="5391" y="2171"/>
                </a:cubicBezTo>
                <a:cubicBezTo>
                  <a:pt x="5440" y="1854"/>
                  <a:pt x="5464" y="1561"/>
                  <a:pt x="5488" y="1317"/>
                </a:cubicBezTo>
                <a:cubicBezTo>
                  <a:pt x="5513" y="1073"/>
                  <a:pt x="5513" y="903"/>
                  <a:pt x="5513" y="756"/>
                </a:cubicBezTo>
                <a:lnTo>
                  <a:pt x="5513" y="756"/>
                </a:lnTo>
                <a:lnTo>
                  <a:pt x="5488" y="903"/>
                </a:lnTo>
                <a:lnTo>
                  <a:pt x="5488" y="781"/>
                </a:lnTo>
                <a:cubicBezTo>
                  <a:pt x="5196" y="537"/>
                  <a:pt x="5220" y="464"/>
                  <a:pt x="5074" y="269"/>
                </a:cubicBezTo>
                <a:cubicBezTo>
                  <a:pt x="5069" y="278"/>
                  <a:pt x="5062" y="282"/>
                  <a:pt x="5051" y="282"/>
                </a:cubicBezTo>
                <a:cubicBezTo>
                  <a:pt x="5006" y="282"/>
                  <a:pt x="4914" y="202"/>
                  <a:pt x="4854" y="122"/>
                </a:cubicBezTo>
                <a:lnTo>
                  <a:pt x="4830" y="73"/>
                </a:lnTo>
                <a:lnTo>
                  <a:pt x="4781" y="73"/>
                </a:lnTo>
                <a:cubicBezTo>
                  <a:pt x="4659" y="49"/>
                  <a:pt x="4562" y="49"/>
                  <a:pt x="4440" y="49"/>
                </a:cubicBezTo>
                <a:lnTo>
                  <a:pt x="4196" y="49"/>
                </a:lnTo>
                <a:lnTo>
                  <a:pt x="3928" y="0"/>
                </a:lnTo>
                <a:close/>
                <a:moveTo>
                  <a:pt x="13513" y="13209"/>
                </a:moveTo>
                <a:cubicBezTo>
                  <a:pt x="13497" y="13237"/>
                  <a:pt x="13481" y="13265"/>
                  <a:pt x="13464" y="13293"/>
                </a:cubicBezTo>
                <a:cubicBezTo>
                  <a:pt x="13481" y="13267"/>
                  <a:pt x="13498" y="13239"/>
                  <a:pt x="13513" y="1320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26"/>
          <p:cNvSpPr/>
          <p:nvPr/>
        </p:nvSpPr>
        <p:spPr>
          <a:xfrm>
            <a:off x="8528225" y="3837825"/>
            <a:ext cx="996844" cy="1070214"/>
          </a:xfrm>
          <a:custGeom>
            <a:avLst/>
            <a:gdLst/>
            <a:ahLst/>
            <a:cxnLst/>
            <a:rect l="l" t="t" r="r" b="b"/>
            <a:pathLst>
              <a:path w="11567" h="12418" extrusionOk="0">
                <a:moveTo>
                  <a:pt x="4932" y="0"/>
                </a:moveTo>
                <a:cubicBezTo>
                  <a:pt x="3549" y="0"/>
                  <a:pt x="2130" y="837"/>
                  <a:pt x="903" y="2983"/>
                </a:cubicBezTo>
                <a:cubicBezTo>
                  <a:pt x="903" y="2983"/>
                  <a:pt x="0" y="10983"/>
                  <a:pt x="3878" y="12154"/>
                </a:cubicBezTo>
                <a:cubicBezTo>
                  <a:pt x="4466" y="12336"/>
                  <a:pt x="5036" y="12417"/>
                  <a:pt x="5581" y="12417"/>
                </a:cubicBezTo>
                <a:cubicBezTo>
                  <a:pt x="8611" y="12417"/>
                  <a:pt x="10870" y="9905"/>
                  <a:pt x="11098" y="8252"/>
                </a:cubicBezTo>
                <a:cubicBezTo>
                  <a:pt x="11567" y="5141"/>
                  <a:pt x="8359" y="0"/>
                  <a:pt x="49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5" name="Google Shape;855;p26"/>
          <p:cNvGrpSpPr/>
          <p:nvPr/>
        </p:nvGrpSpPr>
        <p:grpSpPr>
          <a:xfrm>
            <a:off x="7901459" y="4373498"/>
            <a:ext cx="1185762" cy="629162"/>
            <a:chOff x="238125" y="2760550"/>
            <a:chExt cx="528650" cy="280500"/>
          </a:xfrm>
        </p:grpSpPr>
        <p:sp>
          <p:nvSpPr>
            <p:cNvPr id="856" name="Google Shape;856;p26"/>
            <p:cNvSpPr/>
            <p:nvPr/>
          </p:nvSpPr>
          <p:spPr>
            <a:xfrm>
              <a:off x="274700" y="3020300"/>
              <a:ext cx="1850" cy="9150"/>
            </a:xfrm>
            <a:custGeom>
              <a:avLst/>
              <a:gdLst/>
              <a:ahLst/>
              <a:cxnLst/>
              <a:rect l="l" t="t" r="r" b="b"/>
              <a:pathLst>
                <a:path w="74" h="366" extrusionOk="0">
                  <a:moveTo>
                    <a:pt x="74" y="0"/>
                  </a:moveTo>
                  <a:cubicBezTo>
                    <a:pt x="25" y="122"/>
                    <a:pt x="0" y="244"/>
                    <a:pt x="0" y="366"/>
                  </a:cubicBezTo>
                  <a:cubicBezTo>
                    <a:pt x="49" y="244"/>
                    <a:pt x="74" y="122"/>
                    <a:pt x="74" y="0"/>
                  </a:cubicBezTo>
                  <a:close/>
                </a:path>
              </a:pathLst>
            </a:custGeom>
            <a:solidFill>
              <a:srgbClr val="344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6"/>
            <p:cNvSpPr/>
            <p:nvPr/>
          </p:nvSpPr>
          <p:spPr>
            <a:xfrm>
              <a:off x="277125" y="3020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344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58" name="Google Shape;858;p26"/>
            <p:cNvGrpSpPr/>
            <p:nvPr/>
          </p:nvGrpSpPr>
          <p:grpSpPr>
            <a:xfrm>
              <a:off x="238125" y="2760550"/>
              <a:ext cx="528650" cy="279275"/>
              <a:chOff x="238125" y="2760550"/>
              <a:chExt cx="528650" cy="279275"/>
            </a:xfrm>
          </p:grpSpPr>
          <p:sp>
            <p:nvSpPr>
              <p:cNvPr id="859" name="Google Shape;859;p26"/>
              <p:cNvSpPr/>
              <p:nvPr/>
            </p:nvSpPr>
            <p:spPr>
              <a:xfrm>
                <a:off x="238125" y="2760550"/>
                <a:ext cx="528650" cy="278050"/>
              </a:xfrm>
              <a:custGeom>
                <a:avLst/>
                <a:gdLst/>
                <a:ahLst/>
                <a:cxnLst/>
                <a:rect l="l" t="t" r="r" b="b"/>
                <a:pathLst>
                  <a:path w="21146" h="11122" extrusionOk="0">
                    <a:moveTo>
                      <a:pt x="11622" y="1778"/>
                    </a:moveTo>
                    <a:lnTo>
                      <a:pt x="11622" y="1778"/>
                    </a:lnTo>
                    <a:cubicBezTo>
                      <a:pt x="11627" y="1780"/>
                      <a:pt x="11631" y="1781"/>
                      <a:pt x="11634" y="1781"/>
                    </a:cubicBezTo>
                    <a:cubicBezTo>
                      <a:pt x="11630" y="1780"/>
                      <a:pt x="11626" y="1779"/>
                      <a:pt x="11622" y="1778"/>
                    </a:cubicBezTo>
                    <a:close/>
                    <a:moveTo>
                      <a:pt x="15975" y="3512"/>
                    </a:moveTo>
                    <a:cubicBezTo>
                      <a:pt x="15975" y="3515"/>
                      <a:pt x="15978" y="3517"/>
                      <a:pt x="15983" y="3518"/>
                    </a:cubicBezTo>
                    <a:lnTo>
                      <a:pt x="15983" y="3518"/>
                    </a:lnTo>
                    <a:cubicBezTo>
                      <a:pt x="15980" y="3516"/>
                      <a:pt x="15978" y="3514"/>
                      <a:pt x="15975" y="3512"/>
                    </a:cubicBezTo>
                    <a:close/>
                    <a:moveTo>
                      <a:pt x="1524" y="10118"/>
                    </a:moveTo>
                    <a:cubicBezTo>
                      <a:pt x="1528" y="10118"/>
                      <a:pt x="1532" y="10119"/>
                      <a:pt x="1537" y="10122"/>
                    </a:cubicBezTo>
                    <a:lnTo>
                      <a:pt x="1508" y="10266"/>
                    </a:lnTo>
                    <a:lnTo>
                      <a:pt x="1508" y="10266"/>
                    </a:lnTo>
                    <a:cubicBezTo>
                      <a:pt x="1519" y="10173"/>
                      <a:pt x="1503" y="10118"/>
                      <a:pt x="1524" y="10118"/>
                    </a:cubicBezTo>
                    <a:close/>
                    <a:moveTo>
                      <a:pt x="10756" y="0"/>
                    </a:moveTo>
                    <a:lnTo>
                      <a:pt x="10756" y="0"/>
                    </a:lnTo>
                    <a:cubicBezTo>
                      <a:pt x="10902" y="24"/>
                      <a:pt x="10853" y="49"/>
                      <a:pt x="10731" y="49"/>
                    </a:cubicBezTo>
                    <a:cubicBezTo>
                      <a:pt x="10549" y="24"/>
                      <a:pt x="10451" y="18"/>
                      <a:pt x="10399" y="18"/>
                    </a:cubicBezTo>
                    <a:cubicBezTo>
                      <a:pt x="10347" y="18"/>
                      <a:pt x="10341" y="24"/>
                      <a:pt x="10341" y="24"/>
                    </a:cubicBezTo>
                    <a:lnTo>
                      <a:pt x="9927" y="24"/>
                    </a:lnTo>
                    <a:cubicBezTo>
                      <a:pt x="9024" y="24"/>
                      <a:pt x="8146" y="171"/>
                      <a:pt x="7317" y="463"/>
                    </a:cubicBezTo>
                    <a:cubicBezTo>
                      <a:pt x="6512" y="756"/>
                      <a:pt x="5756" y="1146"/>
                      <a:pt x="5073" y="1634"/>
                    </a:cubicBezTo>
                    <a:cubicBezTo>
                      <a:pt x="4757" y="1926"/>
                      <a:pt x="4319" y="2243"/>
                      <a:pt x="4050" y="2535"/>
                    </a:cubicBezTo>
                    <a:lnTo>
                      <a:pt x="4050" y="2535"/>
                    </a:lnTo>
                    <a:cubicBezTo>
                      <a:pt x="3877" y="2706"/>
                      <a:pt x="3369" y="3198"/>
                      <a:pt x="2927" y="3756"/>
                    </a:cubicBezTo>
                    <a:cubicBezTo>
                      <a:pt x="2537" y="4195"/>
                      <a:pt x="2195" y="4658"/>
                      <a:pt x="1902" y="5171"/>
                    </a:cubicBezTo>
                    <a:lnTo>
                      <a:pt x="1951" y="5097"/>
                    </a:lnTo>
                    <a:lnTo>
                      <a:pt x="1951" y="5097"/>
                    </a:lnTo>
                    <a:cubicBezTo>
                      <a:pt x="1829" y="5317"/>
                      <a:pt x="1683" y="5536"/>
                      <a:pt x="1512" y="5707"/>
                    </a:cubicBezTo>
                    <a:cubicBezTo>
                      <a:pt x="1610" y="5707"/>
                      <a:pt x="1463" y="6049"/>
                      <a:pt x="1390" y="6171"/>
                    </a:cubicBezTo>
                    <a:cubicBezTo>
                      <a:pt x="1341" y="6268"/>
                      <a:pt x="1268" y="6439"/>
                      <a:pt x="1219" y="6634"/>
                    </a:cubicBezTo>
                    <a:cubicBezTo>
                      <a:pt x="1146" y="6805"/>
                      <a:pt x="1073" y="7024"/>
                      <a:pt x="1000" y="7171"/>
                    </a:cubicBezTo>
                    <a:lnTo>
                      <a:pt x="976" y="7146"/>
                    </a:lnTo>
                    <a:cubicBezTo>
                      <a:pt x="902" y="7439"/>
                      <a:pt x="683" y="7975"/>
                      <a:pt x="634" y="8171"/>
                    </a:cubicBezTo>
                    <a:cubicBezTo>
                      <a:pt x="390" y="8780"/>
                      <a:pt x="220" y="9390"/>
                      <a:pt x="146" y="10049"/>
                    </a:cubicBezTo>
                    <a:cubicBezTo>
                      <a:pt x="146" y="10049"/>
                      <a:pt x="98" y="10146"/>
                      <a:pt x="73" y="10244"/>
                    </a:cubicBezTo>
                    <a:lnTo>
                      <a:pt x="24" y="10390"/>
                    </a:lnTo>
                    <a:lnTo>
                      <a:pt x="0" y="10463"/>
                    </a:lnTo>
                    <a:lnTo>
                      <a:pt x="0" y="10536"/>
                    </a:lnTo>
                    <a:cubicBezTo>
                      <a:pt x="195" y="10658"/>
                      <a:pt x="390" y="10756"/>
                      <a:pt x="610" y="10805"/>
                    </a:cubicBezTo>
                    <a:cubicBezTo>
                      <a:pt x="691" y="10836"/>
                      <a:pt x="776" y="10851"/>
                      <a:pt x="859" y="10851"/>
                    </a:cubicBezTo>
                    <a:cubicBezTo>
                      <a:pt x="1102" y="10851"/>
                      <a:pt x="1336" y="10723"/>
                      <a:pt x="1463" y="10488"/>
                    </a:cubicBezTo>
                    <a:lnTo>
                      <a:pt x="1488" y="10512"/>
                    </a:lnTo>
                    <a:cubicBezTo>
                      <a:pt x="1488" y="10488"/>
                      <a:pt x="1488" y="10463"/>
                      <a:pt x="1488" y="10439"/>
                    </a:cubicBezTo>
                    <a:lnTo>
                      <a:pt x="1488" y="10366"/>
                    </a:lnTo>
                    <a:cubicBezTo>
                      <a:pt x="1491" y="10356"/>
                      <a:pt x="1493" y="10346"/>
                      <a:pt x="1495" y="10337"/>
                    </a:cubicBezTo>
                    <a:lnTo>
                      <a:pt x="1495" y="10337"/>
                    </a:lnTo>
                    <a:cubicBezTo>
                      <a:pt x="1509" y="10287"/>
                      <a:pt x="1518" y="10268"/>
                      <a:pt x="1524" y="10268"/>
                    </a:cubicBezTo>
                    <a:cubicBezTo>
                      <a:pt x="1537" y="10268"/>
                      <a:pt x="1537" y="10344"/>
                      <a:pt x="1537" y="10390"/>
                    </a:cubicBezTo>
                    <a:cubicBezTo>
                      <a:pt x="1561" y="10317"/>
                      <a:pt x="1561" y="10244"/>
                      <a:pt x="1585" y="10171"/>
                    </a:cubicBezTo>
                    <a:cubicBezTo>
                      <a:pt x="1585" y="10166"/>
                      <a:pt x="1584" y="10164"/>
                      <a:pt x="1583" y="10164"/>
                    </a:cubicBezTo>
                    <a:cubicBezTo>
                      <a:pt x="1577" y="10164"/>
                      <a:pt x="1561" y="10200"/>
                      <a:pt x="1561" y="10219"/>
                    </a:cubicBezTo>
                    <a:cubicBezTo>
                      <a:pt x="1537" y="10097"/>
                      <a:pt x="1561" y="10000"/>
                      <a:pt x="1585" y="9878"/>
                    </a:cubicBezTo>
                    <a:cubicBezTo>
                      <a:pt x="1634" y="9683"/>
                      <a:pt x="1634" y="9878"/>
                      <a:pt x="1683" y="9658"/>
                    </a:cubicBezTo>
                    <a:cubicBezTo>
                      <a:pt x="1976" y="8536"/>
                      <a:pt x="2415" y="7463"/>
                      <a:pt x="3000" y="6488"/>
                    </a:cubicBezTo>
                    <a:cubicBezTo>
                      <a:pt x="3024" y="6488"/>
                      <a:pt x="3000" y="6488"/>
                      <a:pt x="3000" y="6512"/>
                    </a:cubicBezTo>
                    <a:cubicBezTo>
                      <a:pt x="3073" y="6366"/>
                      <a:pt x="3146" y="6219"/>
                      <a:pt x="3244" y="6073"/>
                    </a:cubicBezTo>
                    <a:cubicBezTo>
                      <a:pt x="3317" y="5927"/>
                      <a:pt x="3415" y="5805"/>
                      <a:pt x="3488" y="5658"/>
                    </a:cubicBezTo>
                    <a:cubicBezTo>
                      <a:pt x="3512" y="5610"/>
                      <a:pt x="3561" y="5585"/>
                      <a:pt x="3610" y="5561"/>
                    </a:cubicBezTo>
                    <a:cubicBezTo>
                      <a:pt x="3585" y="5561"/>
                      <a:pt x="3658" y="5488"/>
                      <a:pt x="3732" y="5341"/>
                    </a:cubicBezTo>
                    <a:cubicBezTo>
                      <a:pt x="3829" y="5219"/>
                      <a:pt x="3951" y="5024"/>
                      <a:pt x="4097" y="4854"/>
                    </a:cubicBezTo>
                    <a:cubicBezTo>
                      <a:pt x="4244" y="4683"/>
                      <a:pt x="4390" y="4512"/>
                      <a:pt x="4512" y="4366"/>
                    </a:cubicBezTo>
                    <a:cubicBezTo>
                      <a:pt x="4610" y="4244"/>
                      <a:pt x="4707" y="4171"/>
                      <a:pt x="4707" y="4146"/>
                    </a:cubicBezTo>
                    <a:lnTo>
                      <a:pt x="4683" y="4098"/>
                    </a:lnTo>
                    <a:cubicBezTo>
                      <a:pt x="4927" y="3854"/>
                      <a:pt x="4805" y="4073"/>
                      <a:pt x="5000" y="3829"/>
                    </a:cubicBezTo>
                    <a:cubicBezTo>
                      <a:pt x="5049" y="3732"/>
                      <a:pt x="5122" y="3658"/>
                      <a:pt x="5219" y="3585"/>
                    </a:cubicBezTo>
                    <a:cubicBezTo>
                      <a:pt x="5317" y="3537"/>
                      <a:pt x="5390" y="3463"/>
                      <a:pt x="5463" y="3366"/>
                    </a:cubicBezTo>
                    <a:cubicBezTo>
                      <a:pt x="5463" y="3366"/>
                      <a:pt x="5553" y="3312"/>
                      <a:pt x="5578" y="3312"/>
                    </a:cubicBezTo>
                    <a:cubicBezTo>
                      <a:pt x="5583" y="3312"/>
                      <a:pt x="5585" y="3314"/>
                      <a:pt x="5585" y="3317"/>
                    </a:cubicBezTo>
                    <a:cubicBezTo>
                      <a:pt x="5585" y="3244"/>
                      <a:pt x="5707" y="3195"/>
                      <a:pt x="5780" y="3122"/>
                    </a:cubicBezTo>
                    <a:cubicBezTo>
                      <a:pt x="5780" y="3114"/>
                      <a:pt x="5775" y="3111"/>
                      <a:pt x="5767" y="3111"/>
                    </a:cubicBezTo>
                    <a:cubicBezTo>
                      <a:pt x="5751" y="3111"/>
                      <a:pt x="5723" y="3122"/>
                      <a:pt x="5707" y="3122"/>
                    </a:cubicBezTo>
                    <a:lnTo>
                      <a:pt x="5780" y="3049"/>
                    </a:lnTo>
                    <a:lnTo>
                      <a:pt x="5878" y="2976"/>
                    </a:lnTo>
                    <a:cubicBezTo>
                      <a:pt x="5905" y="2967"/>
                      <a:pt x="5925" y="2961"/>
                      <a:pt x="5937" y="2961"/>
                    </a:cubicBezTo>
                    <a:cubicBezTo>
                      <a:pt x="5959" y="2961"/>
                      <a:pt x="5958" y="2978"/>
                      <a:pt x="5927" y="3024"/>
                    </a:cubicBezTo>
                    <a:lnTo>
                      <a:pt x="6171" y="2829"/>
                    </a:lnTo>
                    <a:lnTo>
                      <a:pt x="6561" y="2585"/>
                    </a:lnTo>
                    <a:cubicBezTo>
                      <a:pt x="6902" y="2390"/>
                      <a:pt x="7268" y="2220"/>
                      <a:pt x="7634" y="2073"/>
                    </a:cubicBezTo>
                    <a:cubicBezTo>
                      <a:pt x="7975" y="1927"/>
                      <a:pt x="8341" y="1829"/>
                      <a:pt x="8732" y="1756"/>
                    </a:cubicBezTo>
                    <a:cubicBezTo>
                      <a:pt x="8878" y="1707"/>
                      <a:pt x="9024" y="1707"/>
                      <a:pt x="9171" y="1683"/>
                    </a:cubicBezTo>
                    <a:lnTo>
                      <a:pt x="9463" y="1659"/>
                    </a:lnTo>
                    <a:cubicBezTo>
                      <a:pt x="9390" y="1634"/>
                      <a:pt x="9219" y="1659"/>
                      <a:pt x="9146" y="1610"/>
                    </a:cubicBezTo>
                    <a:cubicBezTo>
                      <a:pt x="9219" y="1585"/>
                      <a:pt x="9274" y="1585"/>
                      <a:pt x="9320" y="1585"/>
                    </a:cubicBezTo>
                    <a:cubicBezTo>
                      <a:pt x="9366" y="1585"/>
                      <a:pt x="9402" y="1585"/>
                      <a:pt x="9439" y="1561"/>
                    </a:cubicBezTo>
                    <a:cubicBezTo>
                      <a:pt x="9488" y="1610"/>
                      <a:pt x="9561" y="1610"/>
                      <a:pt x="9658" y="1610"/>
                    </a:cubicBezTo>
                    <a:cubicBezTo>
                      <a:pt x="9732" y="1610"/>
                      <a:pt x="9829" y="1634"/>
                      <a:pt x="9902" y="1659"/>
                    </a:cubicBezTo>
                    <a:lnTo>
                      <a:pt x="9951" y="1610"/>
                    </a:lnTo>
                    <a:lnTo>
                      <a:pt x="10024" y="1659"/>
                    </a:lnTo>
                    <a:lnTo>
                      <a:pt x="10488" y="1659"/>
                    </a:lnTo>
                    <a:lnTo>
                      <a:pt x="10853" y="1707"/>
                    </a:lnTo>
                    <a:cubicBezTo>
                      <a:pt x="11117" y="1707"/>
                      <a:pt x="11381" y="1731"/>
                      <a:pt x="11622" y="1778"/>
                    </a:cubicBezTo>
                    <a:lnTo>
                      <a:pt x="11622" y="1778"/>
                    </a:lnTo>
                    <a:cubicBezTo>
                      <a:pt x="11593" y="1769"/>
                      <a:pt x="11549" y="1732"/>
                      <a:pt x="11634" y="1732"/>
                    </a:cubicBezTo>
                    <a:cubicBezTo>
                      <a:pt x="11634" y="1781"/>
                      <a:pt x="11902" y="1732"/>
                      <a:pt x="11951" y="1805"/>
                    </a:cubicBezTo>
                    <a:cubicBezTo>
                      <a:pt x="12016" y="1805"/>
                      <a:pt x="12168" y="1848"/>
                      <a:pt x="12233" y="1848"/>
                    </a:cubicBezTo>
                    <a:cubicBezTo>
                      <a:pt x="12265" y="1848"/>
                      <a:pt x="12276" y="1837"/>
                      <a:pt x="12244" y="1805"/>
                    </a:cubicBezTo>
                    <a:lnTo>
                      <a:pt x="12244" y="1805"/>
                    </a:lnTo>
                    <a:cubicBezTo>
                      <a:pt x="12292" y="1829"/>
                      <a:pt x="12366" y="1854"/>
                      <a:pt x="12414" y="1878"/>
                    </a:cubicBezTo>
                    <a:cubicBezTo>
                      <a:pt x="12463" y="1902"/>
                      <a:pt x="12488" y="1902"/>
                      <a:pt x="12414" y="1902"/>
                    </a:cubicBezTo>
                    <a:cubicBezTo>
                      <a:pt x="12488" y="1927"/>
                      <a:pt x="12561" y="1951"/>
                      <a:pt x="12658" y="1976"/>
                    </a:cubicBezTo>
                    <a:lnTo>
                      <a:pt x="12536" y="1927"/>
                    </a:lnTo>
                    <a:lnTo>
                      <a:pt x="12536" y="1927"/>
                    </a:lnTo>
                    <a:cubicBezTo>
                      <a:pt x="12683" y="1951"/>
                      <a:pt x="12805" y="2000"/>
                      <a:pt x="12902" y="2024"/>
                    </a:cubicBezTo>
                    <a:cubicBezTo>
                      <a:pt x="13024" y="2073"/>
                      <a:pt x="13122" y="2098"/>
                      <a:pt x="13219" y="2098"/>
                    </a:cubicBezTo>
                    <a:lnTo>
                      <a:pt x="13122" y="2049"/>
                    </a:lnTo>
                    <a:lnTo>
                      <a:pt x="13122" y="2049"/>
                    </a:lnTo>
                    <a:cubicBezTo>
                      <a:pt x="13292" y="2098"/>
                      <a:pt x="13439" y="2146"/>
                      <a:pt x="13488" y="2220"/>
                    </a:cubicBezTo>
                    <a:lnTo>
                      <a:pt x="13414" y="2195"/>
                    </a:lnTo>
                    <a:lnTo>
                      <a:pt x="13317" y="2195"/>
                    </a:lnTo>
                    <a:cubicBezTo>
                      <a:pt x="13463" y="2220"/>
                      <a:pt x="13561" y="2268"/>
                      <a:pt x="13683" y="2317"/>
                    </a:cubicBezTo>
                    <a:cubicBezTo>
                      <a:pt x="13805" y="2366"/>
                      <a:pt x="13902" y="2390"/>
                      <a:pt x="14024" y="2439"/>
                    </a:cubicBezTo>
                    <a:lnTo>
                      <a:pt x="13902" y="2415"/>
                    </a:lnTo>
                    <a:lnTo>
                      <a:pt x="13902" y="2415"/>
                    </a:lnTo>
                    <a:cubicBezTo>
                      <a:pt x="13975" y="2439"/>
                      <a:pt x="14146" y="2488"/>
                      <a:pt x="14341" y="2585"/>
                    </a:cubicBezTo>
                    <a:cubicBezTo>
                      <a:pt x="14439" y="2610"/>
                      <a:pt x="14561" y="2683"/>
                      <a:pt x="14658" y="2732"/>
                    </a:cubicBezTo>
                    <a:cubicBezTo>
                      <a:pt x="14780" y="2780"/>
                      <a:pt x="14878" y="2829"/>
                      <a:pt x="15000" y="2902"/>
                    </a:cubicBezTo>
                    <a:cubicBezTo>
                      <a:pt x="15219" y="3024"/>
                      <a:pt x="15439" y="3146"/>
                      <a:pt x="15634" y="3268"/>
                    </a:cubicBezTo>
                    <a:cubicBezTo>
                      <a:pt x="15805" y="3366"/>
                      <a:pt x="15926" y="3463"/>
                      <a:pt x="16024" y="3512"/>
                    </a:cubicBezTo>
                    <a:lnTo>
                      <a:pt x="15926" y="3390"/>
                    </a:lnTo>
                    <a:lnTo>
                      <a:pt x="16048" y="3439"/>
                    </a:lnTo>
                    <a:cubicBezTo>
                      <a:pt x="16094" y="3462"/>
                      <a:pt x="16118" y="3485"/>
                      <a:pt x="16161" y="3507"/>
                    </a:cubicBezTo>
                    <a:lnTo>
                      <a:pt x="16161" y="3507"/>
                    </a:lnTo>
                    <a:cubicBezTo>
                      <a:pt x="16155" y="3506"/>
                      <a:pt x="16147" y="3505"/>
                      <a:pt x="16138" y="3505"/>
                    </a:cubicBezTo>
                    <a:cubicBezTo>
                      <a:pt x="16097" y="3505"/>
                      <a:pt x="16029" y="3519"/>
                      <a:pt x="15995" y="3519"/>
                    </a:cubicBezTo>
                    <a:cubicBezTo>
                      <a:pt x="15990" y="3519"/>
                      <a:pt x="15986" y="3519"/>
                      <a:pt x="15983" y="3518"/>
                    </a:cubicBezTo>
                    <a:lnTo>
                      <a:pt x="15983" y="3518"/>
                    </a:lnTo>
                    <a:cubicBezTo>
                      <a:pt x="16516" y="3956"/>
                      <a:pt x="16977" y="4441"/>
                      <a:pt x="17390" y="4976"/>
                    </a:cubicBezTo>
                    <a:cubicBezTo>
                      <a:pt x="17804" y="5488"/>
                      <a:pt x="18170" y="6073"/>
                      <a:pt x="18439" y="6683"/>
                    </a:cubicBezTo>
                    <a:cubicBezTo>
                      <a:pt x="18471" y="6770"/>
                      <a:pt x="18470" y="6794"/>
                      <a:pt x="18456" y="6794"/>
                    </a:cubicBezTo>
                    <a:cubicBezTo>
                      <a:pt x="18440" y="6794"/>
                      <a:pt x="18403" y="6756"/>
                      <a:pt x="18390" y="6756"/>
                    </a:cubicBezTo>
                    <a:cubicBezTo>
                      <a:pt x="18512" y="6975"/>
                      <a:pt x="18487" y="6829"/>
                      <a:pt x="18561" y="7024"/>
                    </a:cubicBezTo>
                    <a:cubicBezTo>
                      <a:pt x="18568" y="7047"/>
                      <a:pt x="18569" y="7056"/>
                      <a:pt x="18565" y="7056"/>
                    </a:cubicBezTo>
                    <a:cubicBezTo>
                      <a:pt x="18556" y="7056"/>
                      <a:pt x="18528" y="7017"/>
                      <a:pt x="18512" y="7000"/>
                    </a:cubicBezTo>
                    <a:lnTo>
                      <a:pt x="18512" y="7000"/>
                    </a:lnTo>
                    <a:cubicBezTo>
                      <a:pt x="18561" y="7097"/>
                      <a:pt x="18585" y="7171"/>
                      <a:pt x="18609" y="7171"/>
                    </a:cubicBezTo>
                    <a:cubicBezTo>
                      <a:pt x="18561" y="7049"/>
                      <a:pt x="18634" y="7097"/>
                      <a:pt x="18658" y="7024"/>
                    </a:cubicBezTo>
                    <a:lnTo>
                      <a:pt x="18707" y="7171"/>
                    </a:lnTo>
                    <a:cubicBezTo>
                      <a:pt x="18731" y="7219"/>
                      <a:pt x="18756" y="7293"/>
                      <a:pt x="18756" y="7293"/>
                    </a:cubicBezTo>
                    <a:lnTo>
                      <a:pt x="18731" y="7293"/>
                    </a:lnTo>
                    <a:cubicBezTo>
                      <a:pt x="18829" y="7414"/>
                      <a:pt x="18902" y="7536"/>
                      <a:pt x="18951" y="7683"/>
                    </a:cubicBezTo>
                    <a:cubicBezTo>
                      <a:pt x="19122" y="8146"/>
                      <a:pt x="19243" y="8634"/>
                      <a:pt x="19365" y="9122"/>
                    </a:cubicBezTo>
                    <a:cubicBezTo>
                      <a:pt x="19341" y="9122"/>
                      <a:pt x="19317" y="9024"/>
                      <a:pt x="19268" y="8927"/>
                    </a:cubicBezTo>
                    <a:lnTo>
                      <a:pt x="19268" y="8927"/>
                    </a:lnTo>
                    <a:cubicBezTo>
                      <a:pt x="19292" y="9000"/>
                      <a:pt x="19317" y="9073"/>
                      <a:pt x="19317" y="9146"/>
                    </a:cubicBezTo>
                    <a:cubicBezTo>
                      <a:pt x="19317" y="9126"/>
                      <a:pt x="19319" y="9118"/>
                      <a:pt x="19322" y="9118"/>
                    </a:cubicBezTo>
                    <a:cubicBezTo>
                      <a:pt x="19336" y="9118"/>
                      <a:pt x="19374" y="9263"/>
                      <a:pt x="19386" y="9263"/>
                    </a:cubicBezTo>
                    <a:cubicBezTo>
                      <a:pt x="19388" y="9263"/>
                      <a:pt x="19390" y="9257"/>
                      <a:pt x="19390" y="9244"/>
                    </a:cubicBezTo>
                    <a:cubicBezTo>
                      <a:pt x="19536" y="9585"/>
                      <a:pt x="19536" y="10049"/>
                      <a:pt x="19658" y="10341"/>
                    </a:cubicBezTo>
                    <a:cubicBezTo>
                      <a:pt x="19683" y="10341"/>
                      <a:pt x="20024" y="10488"/>
                      <a:pt x="20390" y="10610"/>
                    </a:cubicBezTo>
                    <a:cubicBezTo>
                      <a:pt x="20715" y="10749"/>
                      <a:pt x="21039" y="10866"/>
                      <a:pt x="21112" y="10877"/>
                    </a:cubicBezTo>
                    <a:lnTo>
                      <a:pt x="21112" y="10877"/>
                    </a:lnTo>
                    <a:cubicBezTo>
                      <a:pt x="21109" y="10846"/>
                      <a:pt x="21104" y="10814"/>
                      <a:pt x="21097" y="10780"/>
                    </a:cubicBezTo>
                    <a:lnTo>
                      <a:pt x="21048" y="10780"/>
                    </a:lnTo>
                    <a:cubicBezTo>
                      <a:pt x="21000" y="10536"/>
                      <a:pt x="21073" y="10707"/>
                      <a:pt x="21048" y="10463"/>
                    </a:cubicBezTo>
                    <a:cubicBezTo>
                      <a:pt x="21097" y="10463"/>
                      <a:pt x="21122" y="10683"/>
                      <a:pt x="21146" y="10878"/>
                    </a:cubicBezTo>
                    <a:cubicBezTo>
                      <a:pt x="21146" y="10731"/>
                      <a:pt x="21146" y="10585"/>
                      <a:pt x="21097" y="10439"/>
                    </a:cubicBezTo>
                    <a:cubicBezTo>
                      <a:pt x="21097" y="10268"/>
                      <a:pt x="21146" y="10439"/>
                      <a:pt x="21122" y="10244"/>
                    </a:cubicBezTo>
                    <a:cubicBezTo>
                      <a:pt x="21073" y="10073"/>
                      <a:pt x="21048" y="9902"/>
                      <a:pt x="21048" y="9732"/>
                    </a:cubicBezTo>
                    <a:cubicBezTo>
                      <a:pt x="21000" y="9317"/>
                      <a:pt x="20853" y="9122"/>
                      <a:pt x="20804" y="8732"/>
                    </a:cubicBezTo>
                    <a:lnTo>
                      <a:pt x="20804" y="8732"/>
                    </a:lnTo>
                    <a:lnTo>
                      <a:pt x="20829" y="8780"/>
                    </a:lnTo>
                    <a:cubicBezTo>
                      <a:pt x="20829" y="8634"/>
                      <a:pt x="20731" y="8390"/>
                      <a:pt x="20682" y="8146"/>
                    </a:cubicBezTo>
                    <a:cubicBezTo>
                      <a:pt x="20682" y="8188"/>
                      <a:pt x="20682" y="8231"/>
                      <a:pt x="20673" y="8231"/>
                    </a:cubicBezTo>
                    <a:cubicBezTo>
                      <a:pt x="20666" y="8231"/>
                      <a:pt x="20654" y="8208"/>
                      <a:pt x="20634" y="8146"/>
                    </a:cubicBezTo>
                    <a:cubicBezTo>
                      <a:pt x="20585" y="7878"/>
                      <a:pt x="20512" y="7707"/>
                      <a:pt x="20463" y="7488"/>
                    </a:cubicBezTo>
                    <a:lnTo>
                      <a:pt x="20414" y="7414"/>
                    </a:lnTo>
                    <a:cubicBezTo>
                      <a:pt x="20390" y="7366"/>
                      <a:pt x="20365" y="7317"/>
                      <a:pt x="20365" y="7317"/>
                    </a:cubicBezTo>
                    <a:cubicBezTo>
                      <a:pt x="20048" y="6390"/>
                      <a:pt x="19609" y="5512"/>
                      <a:pt x="19073" y="4707"/>
                    </a:cubicBezTo>
                    <a:cubicBezTo>
                      <a:pt x="18756" y="4219"/>
                      <a:pt x="18390" y="3756"/>
                      <a:pt x="18000" y="3341"/>
                    </a:cubicBezTo>
                    <a:cubicBezTo>
                      <a:pt x="17707" y="3024"/>
                      <a:pt x="17414" y="2756"/>
                      <a:pt x="17122" y="2512"/>
                    </a:cubicBezTo>
                    <a:lnTo>
                      <a:pt x="17146" y="2512"/>
                    </a:lnTo>
                    <a:cubicBezTo>
                      <a:pt x="16780" y="2220"/>
                      <a:pt x="16414" y="1951"/>
                      <a:pt x="16024" y="1707"/>
                    </a:cubicBezTo>
                    <a:cubicBezTo>
                      <a:pt x="15536" y="1390"/>
                      <a:pt x="15048" y="1146"/>
                      <a:pt x="14512" y="927"/>
                    </a:cubicBezTo>
                    <a:cubicBezTo>
                      <a:pt x="13561" y="512"/>
                      <a:pt x="12561" y="268"/>
                      <a:pt x="11561" y="146"/>
                    </a:cubicBezTo>
                    <a:cubicBezTo>
                      <a:pt x="11292" y="73"/>
                      <a:pt x="11024" y="24"/>
                      <a:pt x="10756" y="0"/>
                    </a:cubicBezTo>
                    <a:close/>
                    <a:moveTo>
                      <a:pt x="21112" y="10877"/>
                    </a:moveTo>
                    <a:cubicBezTo>
                      <a:pt x="21122" y="10958"/>
                      <a:pt x="21122" y="11034"/>
                      <a:pt x="21122" y="11122"/>
                    </a:cubicBezTo>
                    <a:cubicBezTo>
                      <a:pt x="21122" y="11049"/>
                      <a:pt x="21122" y="10951"/>
                      <a:pt x="21122" y="10878"/>
                    </a:cubicBezTo>
                    <a:cubicBezTo>
                      <a:pt x="21119" y="10878"/>
                      <a:pt x="21116" y="10878"/>
                      <a:pt x="21112" y="1087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26"/>
              <p:cNvSpPr/>
              <p:nvPr/>
            </p:nvSpPr>
            <p:spPr>
              <a:xfrm>
                <a:off x="338100" y="3028825"/>
                <a:ext cx="2475" cy="6725"/>
              </a:xfrm>
              <a:custGeom>
                <a:avLst/>
                <a:gdLst/>
                <a:ahLst/>
                <a:cxnLst/>
                <a:rect l="l" t="t" r="r" b="b"/>
                <a:pathLst>
                  <a:path w="99" h="269" extrusionOk="0">
                    <a:moveTo>
                      <a:pt x="98" y="0"/>
                    </a:moveTo>
                    <a:cubicBezTo>
                      <a:pt x="50" y="74"/>
                      <a:pt x="1" y="171"/>
                      <a:pt x="1" y="269"/>
                    </a:cubicBezTo>
                    <a:cubicBezTo>
                      <a:pt x="50" y="196"/>
                      <a:pt x="74" y="98"/>
                      <a:pt x="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26"/>
              <p:cNvSpPr/>
              <p:nvPr/>
            </p:nvSpPr>
            <p:spPr>
              <a:xfrm>
                <a:off x="340550" y="30288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26"/>
              <p:cNvSpPr/>
              <p:nvPr/>
            </p:nvSpPr>
            <p:spPr>
              <a:xfrm>
                <a:off x="302750" y="2832500"/>
                <a:ext cx="398800" cy="207325"/>
              </a:xfrm>
              <a:custGeom>
                <a:avLst/>
                <a:gdLst/>
                <a:ahLst/>
                <a:cxnLst/>
                <a:rect l="l" t="t" r="r" b="b"/>
                <a:pathLst>
                  <a:path w="15952" h="8293" extrusionOk="0">
                    <a:moveTo>
                      <a:pt x="8594" y="1702"/>
                    </a:moveTo>
                    <a:cubicBezTo>
                      <a:pt x="8599" y="1705"/>
                      <a:pt x="8605" y="1707"/>
                      <a:pt x="8610" y="1707"/>
                    </a:cubicBezTo>
                    <a:cubicBezTo>
                      <a:pt x="8604" y="1705"/>
                      <a:pt x="8599" y="1704"/>
                      <a:pt x="8594" y="1702"/>
                    </a:cubicBezTo>
                    <a:close/>
                    <a:moveTo>
                      <a:pt x="4624" y="2600"/>
                    </a:moveTo>
                    <a:cubicBezTo>
                      <a:pt x="4619" y="2604"/>
                      <a:pt x="4614" y="2607"/>
                      <a:pt x="4610" y="2610"/>
                    </a:cubicBezTo>
                    <a:cubicBezTo>
                      <a:pt x="4616" y="2607"/>
                      <a:pt x="4621" y="2603"/>
                      <a:pt x="4624" y="2600"/>
                    </a:cubicBezTo>
                    <a:close/>
                    <a:moveTo>
                      <a:pt x="11683" y="2951"/>
                    </a:moveTo>
                    <a:cubicBezTo>
                      <a:pt x="11683" y="2954"/>
                      <a:pt x="11685" y="2956"/>
                      <a:pt x="11690" y="2956"/>
                    </a:cubicBezTo>
                    <a:lnTo>
                      <a:pt x="11690" y="2956"/>
                    </a:lnTo>
                    <a:cubicBezTo>
                      <a:pt x="11687" y="2954"/>
                      <a:pt x="11685" y="2953"/>
                      <a:pt x="11683" y="2951"/>
                    </a:cubicBezTo>
                    <a:close/>
                    <a:moveTo>
                      <a:pt x="1415" y="3829"/>
                    </a:moveTo>
                    <a:lnTo>
                      <a:pt x="1391" y="3878"/>
                    </a:lnTo>
                    <a:lnTo>
                      <a:pt x="1391" y="3878"/>
                    </a:lnTo>
                    <a:cubicBezTo>
                      <a:pt x="1398" y="3862"/>
                      <a:pt x="1406" y="3847"/>
                      <a:pt x="1414" y="3831"/>
                    </a:cubicBezTo>
                    <a:lnTo>
                      <a:pt x="1414" y="3831"/>
                    </a:lnTo>
                    <a:cubicBezTo>
                      <a:pt x="1414" y="3830"/>
                      <a:pt x="1415" y="3830"/>
                      <a:pt x="1415" y="3829"/>
                    </a:cubicBezTo>
                    <a:close/>
                    <a:moveTo>
                      <a:pt x="2596" y="5025"/>
                    </a:moveTo>
                    <a:cubicBezTo>
                      <a:pt x="2595" y="5026"/>
                      <a:pt x="2595" y="5027"/>
                      <a:pt x="2594" y="5028"/>
                    </a:cubicBezTo>
                    <a:lnTo>
                      <a:pt x="2594" y="5028"/>
                    </a:lnTo>
                    <a:cubicBezTo>
                      <a:pt x="2596" y="5026"/>
                      <a:pt x="2597" y="5025"/>
                      <a:pt x="2596" y="5025"/>
                    </a:cubicBezTo>
                    <a:close/>
                    <a:moveTo>
                      <a:pt x="2594" y="5028"/>
                    </a:moveTo>
                    <a:cubicBezTo>
                      <a:pt x="2591" y="5031"/>
                      <a:pt x="2586" y="5037"/>
                      <a:pt x="2586" y="5049"/>
                    </a:cubicBezTo>
                    <a:cubicBezTo>
                      <a:pt x="2588" y="5042"/>
                      <a:pt x="2591" y="5035"/>
                      <a:pt x="2594" y="5028"/>
                    </a:cubicBezTo>
                    <a:close/>
                    <a:moveTo>
                      <a:pt x="1505" y="7629"/>
                    </a:moveTo>
                    <a:cubicBezTo>
                      <a:pt x="1507" y="7629"/>
                      <a:pt x="1509" y="7631"/>
                      <a:pt x="1512" y="7634"/>
                    </a:cubicBezTo>
                    <a:lnTo>
                      <a:pt x="1499" y="7728"/>
                    </a:lnTo>
                    <a:lnTo>
                      <a:pt x="1499" y="7728"/>
                    </a:lnTo>
                    <a:cubicBezTo>
                      <a:pt x="1502" y="7664"/>
                      <a:pt x="1497" y="7629"/>
                      <a:pt x="1505" y="7629"/>
                    </a:cubicBezTo>
                    <a:close/>
                    <a:moveTo>
                      <a:pt x="8000" y="0"/>
                    </a:moveTo>
                    <a:cubicBezTo>
                      <a:pt x="8098" y="0"/>
                      <a:pt x="8049" y="24"/>
                      <a:pt x="7976" y="24"/>
                    </a:cubicBezTo>
                    <a:cubicBezTo>
                      <a:pt x="7878" y="16"/>
                      <a:pt x="7813" y="14"/>
                      <a:pt x="7770" y="14"/>
                    </a:cubicBezTo>
                    <a:cubicBezTo>
                      <a:pt x="7683" y="14"/>
                      <a:pt x="7683" y="24"/>
                      <a:pt x="7683" y="24"/>
                    </a:cubicBezTo>
                    <a:cubicBezTo>
                      <a:pt x="7683" y="24"/>
                      <a:pt x="7659" y="49"/>
                      <a:pt x="7366" y="73"/>
                    </a:cubicBezTo>
                    <a:cubicBezTo>
                      <a:pt x="7195" y="73"/>
                      <a:pt x="6927" y="98"/>
                      <a:pt x="6586" y="146"/>
                    </a:cubicBezTo>
                    <a:cubicBezTo>
                      <a:pt x="6415" y="171"/>
                      <a:pt x="6220" y="220"/>
                      <a:pt x="6025" y="244"/>
                    </a:cubicBezTo>
                    <a:lnTo>
                      <a:pt x="5439" y="415"/>
                    </a:lnTo>
                    <a:lnTo>
                      <a:pt x="4903" y="634"/>
                    </a:lnTo>
                    <a:cubicBezTo>
                      <a:pt x="4708" y="707"/>
                      <a:pt x="4561" y="780"/>
                      <a:pt x="4415" y="854"/>
                    </a:cubicBezTo>
                    <a:cubicBezTo>
                      <a:pt x="4269" y="927"/>
                      <a:pt x="4147" y="1000"/>
                      <a:pt x="4025" y="1073"/>
                    </a:cubicBezTo>
                    <a:lnTo>
                      <a:pt x="3756" y="1244"/>
                    </a:lnTo>
                    <a:cubicBezTo>
                      <a:pt x="3515" y="1485"/>
                      <a:pt x="3178" y="1679"/>
                      <a:pt x="2982" y="1920"/>
                    </a:cubicBezTo>
                    <a:lnTo>
                      <a:pt x="2982" y="1920"/>
                    </a:lnTo>
                    <a:cubicBezTo>
                      <a:pt x="2672" y="2207"/>
                      <a:pt x="2385" y="2494"/>
                      <a:pt x="2122" y="2805"/>
                    </a:cubicBezTo>
                    <a:cubicBezTo>
                      <a:pt x="2049" y="2927"/>
                      <a:pt x="1951" y="3024"/>
                      <a:pt x="1878" y="3122"/>
                    </a:cubicBezTo>
                    <a:cubicBezTo>
                      <a:pt x="1781" y="3244"/>
                      <a:pt x="1708" y="3341"/>
                      <a:pt x="1659" y="3439"/>
                    </a:cubicBezTo>
                    <a:cubicBezTo>
                      <a:pt x="1550" y="3570"/>
                      <a:pt x="1480" y="3700"/>
                      <a:pt x="1414" y="3831"/>
                    </a:cubicBezTo>
                    <a:lnTo>
                      <a:pt x="1414" y="3831"/>
                    </a:lnTo>
                    <a:cubicBezTo>
                      <a:pt x="1268" y="4146"/>
                      <a:pt x="1244" y="4073"/>
                      <a:pt x="1098" y="4293"/>
                    </a:cubicBezTo>
                    <a:cubicBezTo>
                      <a:pt x="1171" y="4293"/>
                      <a:pt x="1073" y="4561"/>
                      <a:pt x="1049" y="4658"/>
                    </a:cubicBezTo>
                    <a:cubicBezTo>
                      <a:pt x="976" y="4805"/>
                      <a:pt x="878" y="5146"/>
                      <a:pt x="781" y="5390"/>
                    </a:cubicBezTo>
                    <a:lnTo>
                      <a:pt x="756" y="5390"/>
                    </a:lnTo>
                    <a:cubicBezTo>
                      <a:pt x="708" y="5585"/>
                      <a:pt x="561" y="6000"/>
                      <a:pt x="512" y="6122"/>
                    </a:cubicBezTo>
                    <a:cubicBezTo>
                      <a:pt x="464" y="6268"/>
                      <a:pt x="366" y="6512"/>
                      <a:pt x="293" y="6732"/>
                    </a:cubicBezTo>
                    <a:cubicBezTo>
                      <a:pt x="220" y="6975"/>
                      <a:pt x="171" y="7219"/>
                      <a:pt x="147" y="7463"/>
                    </a:cubicBezTo>
                    <a:lnTo>
                      <a:pt x="0" y="7780"/>
                    </a:lnTo>
                    <a:lnTo>
                      <a:pt x="0" y="7829"/>
                    </a:lnTo>
                    <a:cubicBezTo>
                      <a:pt x="171" y="7951"/>
                      <a:pt x="366" y="8024"/>
                      <a:pt x="586" y="8073"/>
                    </a:cubicBezTo>
                    <a:cubicBezTo>
                      <a:pt x="706" y="8113"/>
                      <a:pt x="843" y="8141"/>
                      <a:pt x="975" y="8141"/>
                    </a:cubicBezTo>
                    <a:cubicBezTo>
                      <a:pt x="1163" y="8141"/>
                      <a:pt x="1339" y="8084"/>
                      <a:pt x="1439" y="7927"/>
                    </a:cubicBezTo>
                    <a:lnTo>
                      <a:pt x="1464" y="7927"/>
                    </a:lnTo>
                    <a:lnTo>
                      <a:pt x="1488" y="7829"/>
                    </a:lnTo>
                    <a:cubicBezTo>
                      <a:pt x="1492" y="7808"/>
                      <a:pt x="1494" y="7788"/>
                      <a:pt x="1496" y="7770"/>
                    </a:cubicBezTo>
                    <a:lnTo>
                      <a:pt x="1496" y="7770"/>
                    </a:lnTo>
                    <a:cubicBezTo>
                      <a:pt x="1500" y="7753"/>
                      <a:pt x="1504" y="7746"/>
                      <a:pt x="1507" y="7746"/>
                    </a:cubicBezTo>
                    <a:cubicBezTo>
                      <a:pt x="1516" y="7746"/>
                      <a:pt x="1521" y="7798"/>
                      <a:pt x="1537" y="7829"/>
                    </a:cubicBezTo>
                    <a:cubicBezTo>
                      <a:pt x="1537" y="7780"/>
                      <a:pt x="1561" y="7732"/>
                      <a:pt x="1586" y="7683"/>
                    </a:cubicBezTo>
                    <a:cubicBezTo>
                      <a:pt x="1586" y="7678"/>
                      <a:pt x="1585" y="7676"/>
                      <a:pt x="1583" y="7676"/>
                    </a:cubicBezTo>
                    <a:cubicBezTo>
                      <a:pt x="1576" y="7676"/>
                      <a:pt x="1557" y="7712"/>
                      <a:pt x="1537" y="7732"/>
                    </a:cubicBezTo>
                    <a:cubicBezTo>
                      <a:pt x="1537" y="7634"/>
                      <a:pt x="1537" y="7536"/>
                      <a:pt x="1561" y="7463"/>
                    </a:cubicBezTo>
                    <a:cubicBezTo>
                      <a:pt x="1610" y="7341"/>
                      <a:pt x="1634" y="7463"/>
                      <a:pt x="1659" y="7317"/>
                    </a:cubicBezTo>
                    <a:cubicBezTo>
                      <a:pt x="1878" y="6512"/>
                      <a:pt x="2195" y="5756"/>
                      <a:pt x="2586" y="5024"/>
                    </a:cubicBezTo>
                    <a:cubicBezTo>
                      <a:pt x="2591" y="5024"/>
                      <a:pt x="2594" y="5024"/>
                      <a:pt x="2596" y="5025"/>
                    </a:cubicBezTo>
                    <a:lnTo>
                      <a:pt x="2596" y="5025"/>
                    </a:lnTo>
                    <a:cubicBezTo>
                      <a:pt x="2644" y="4914"/>
                      <a:pt x="2711" y="4824"/>
                      <a:pt x="2756" y="4756"/>
                    </a:cubicBezTo>
                    <a:cubicBezTo>
                      <a:pt x="2805" y="4658"/>
                      <a:pt x="2854" y="4536"/>
                      <a:pt x="2927" y="4439"/>
                    </a:cubicBezTo>
                    <a:cubicBezTo>
                      <a:pt x="2951" y="4415"/>
                      <a:pt x="2976" y="4390"/>
                      <a:pt x="3025" y="4390"/>
                    </a:cubicBezTo>
                    <a:cubicBezTo>
                      <a:pt x="3025" y="4341"/>
                      <a:pt x="3073" y="4268"/>
                      <a:pt x="3098" y="4219"/>
                    </a:cubicBezTo>
                    <a:lnTo>
                      <a:pt x="3220" y="4073"/>
                    </a:lnTo>
                    <a:cubicBezTo>
                      <a:pt x="3244" y="4000"/>
                      <a:pt x="3293" y="3951"/>
                      <a:pt x="3342" y="3878"/>
                    </a:cubicBezTo>
                    <a:cubicBezTo>
                      <a:pt x="3439" y="3756"/>
                      <a:pt x="3537" y="3658"/>
                      <a:pt x="3634" y="3537"/>
                    </a:cubicBezTo>
                    <a:cubicBezTo>
                      <a:pt x="3683" y="3463"/>
                      <a:pt x="3756" y="3415"/>
                      <a:pt x="3756" y="3390"/>
                    </a:cubicBezTo>
                    <a:lnTo>
                      <a:pt x="3732" y="3341"/>
                    </a:lnTo>
                    <a:cubicBezTo>
                      <a:pt x="3805" y="3256"/>
                      <a:pt x="3823" y="3256"/>
                      <a:pt x="3845" y="3256"/>
                    </a:cubicBezTo>
                    <a:cubicBezTo>
                      <a:pt x="3866" y="3256"/>
                      <a:pt x="3890" y="3256"/>
                      <a:pt x="3976" y="3171"/>
                    </a:cubicBezTo>
                    <a:cubicBezTo>
                      <a:pt x="3976" y="3049"/>
                      <a:pt x="4244" y="2927"/>
                      <a:pt x="4269" y="2854"/>
                    </a:cubicBezTo>
                    <a:cubicBezTo>
                      <a:pt x="4269" y="2854"/>
                      <a:pt x="4331" y="2822"/>
                      <a:pt x="4356" y="2822"/>
                    </a:cubicBezTo>
                    <a:cubicBezTo>
                      <a:pt x="4362" y="2822"/>
                      <a:pt x="4366" y="2824"/>
                      <a:pt x="4366" y="2829"/>
                    </a:cubicBezTo>
                    <a:cubicBezTo>
                      <a:pt x="4366" y="2756"/>
                      <a:pt x="4464" y="2732"/>
                      <a:pt x="4488" y="2683"/>
                    </a:cubicBezTo>
                    <a:cubicBezTo>
                      <a:pt x="4504" y="2667"/>
                      <a:pt x="4507" y="2661"/>
                      <a:pt x="4503" y="2661"/>
                    </a:cubicBezTo>
                    <a:cubicBezTo>
                      <a:pt x="4496" y="2661"/>
                      <a:pt x="4464" y="2683"/>
                      <a:pt x="4464" y="2683"/>
                    </a:cubicBezTo>
                    <a:lnTo>
                      <a:pt x="4561" y="2585"/>
                    </a:lnTo>
                    <a:cubicBezTo>
                      <a:pt x="4575" y="2578"/>
                      <a:pt x="4590" y="2575"/>
                      <a:pt x="4602" y="2575"/>
                    </a:cubicBezTo>
                    <a:cubicBezTo>
                      <a:pt x="4625" y="2575"/>
                      <a:pt x="4639" y="2587"/>
                      <a:pt x="4624" y="2600"/>
                    </a:cubicBezTo>
                    <a:lnTo>
                      <a:pt x="4624" y="2600"/>
                    </a:lnTo>
                    <a:cubicBezTo>
                      <a:pt x="4704" y="2549"/>
                      <a:pt x="4866" y="2456"/>
                      <a:pt x="5049" y="2341"/>
                    </a:cubicBezTo>
                    <a:cubicBezTo>
                      <a:pt x="5293" y="2219"/>
                      <a:pt x="5537" y="2098"/>
                      <a:pt x="5805" y="2000"/>
                    </a:cubicBezTo>
                    <a:cubicBezTo>
                      <a:pt x="5878" y="1976"/>
                      <a:pt x="5927" y="1951"/>
                      <a:pt x="6000" y="1927"/>
                    </a:cubicBezTo>
                    <a:lnTo>
                      <a:pt x="6195" y="1878"/>
                    </a:lnTo>
                    <a:cubicBezTo>
                      <a:pt x="6317" y="1829"/>
                      <a:pt x="6464" y="1805"/>
                      <a:pt x="6586" y="1780"/>
                    </a:cubicBezTo>
                    <a:lnTo>
                      <a:pt x="6756" y="1756"/>
                    </a:lnTo>
                    <a:lnTo>
                      <a:pt x="6903" y="1732"/>
                    </a:lnTo>
                    <a:cubicBezTo>
                      <a:pt x="7000" y="1732"/>
                      <a:pt x="7073" y="1707"/>
                      <a:pt x="7122" y="1707"/>
                    </a:cubicBezTo>
                    <a:cubicBezTo>
                      <a:pt x="7098" y="1683"/>
                      <a:pt x="7049" y="1683"/>
                      <a:pt x="7000" y="1683"/>
                    </a:cubicBezTo>
                    <a:cubicBezTo>
                      <a:pt x="6951" y="1683"/>
                      <a:pt x="6903" y="1683"/>
                      <a:pt x="6878" y="1659"/>
                    </a:cubicBezTo>
                    <a:cubicBezTo>
                      <a:pt x="6939" y="1634"/>
                      <a:pt x="6982" y="1634"/>
                      <a:pt x="7015" y="1634"/>
                    </a:cubicBezTo>
                    <a:cubicBezTo>
                      <a:pt x="7049" y="1634"/>
                      <a:pt x="7073" y="1634"/>
                      <a:pt x="7098" y="1610"/>
                    </a:cubicBezTo>
                    <a:cubicBezTo>
                      <a:pt x="7122" y="1646"/>
                      <a:pt x="7183" y="1646"/>
                      <a:pt x="7250" y="1646"/>
                    </a:cubicBezTo>
                    <a:cubicBezTo>
                      <a:pt x="7317" y="1646"/>
                      <a:pt x="7390" y="1646"/>
                      <a:pt x="7439" y="1683"/>
                    </a:cubicBezTo>
                    <a:lnTo>
                      <a:pt x="7464" y="1659"/>
                    </a:lnTo>
                    <a:lnTo>
                      <a:pt x="7537" y="1683"/>
                    </a:lnTo>
                    <a:cubicBezTo>
                      <a:pt x="7634" y="1659"/>
                      <a:pt x="7732" y="1659"/>
                      <a:pt x="7829" y="1659"/>
                    </a:cubicBezTo>
                    <a:cubicBezTo>
                      <a:pt x="7903" y="1659"/>
                      <a:pt x="8000" y="1683"/>
                      <a:pt x="8098" y="1683"/>
                    </a:cubicBezTo>
                    <a:lnTo>
                      <a:pt x="8390" y="1683"/>
                    </a:lnTo>
                    <a:cubicBezTo>
                      <a:pt x="8458" y="1683"/>
                      <a:pt x="8526" y="1683"/>
                      <a:pt x="8594" y="1702"/>
                    </a:cubicBezTo>
                    <a:lnTo>
                      <a:pt x="8594" y="1702"/>
                    </a:lnTo>
                    <a:cubicBezTo>
                      <a:pt x="8571" y="1690"/>
                      <a:pt x="8551" y="1659"/>
                      <a:pt x="8610" y="1659"/>
                    </a:cubicBezTo>
                    <a:cubicBezTo>
                      <a:pt x="8610" y="1683"/>
                      <a:pt x="8659" y="1683"/>
                      <a:pt x="8707" y="1683"/>
                    </a:cubicBezTo>
                    <a:cubicBezTo>
                      <a:pt x="8756" y="1683"/>
                      <a:pt x="8805" y="1683"/>
                      <a:pt x="8829" y="1707"/>
                    </a:cubicBezTo>
                    <a:cubicBezTo>
                      <a:pt x="8878" y="1707"/>
                      <a:pt x="8981" y="1740"/>
                      <a:pt x="9030" y="1740"/>
                    </a:cubicBezTo>
                    <a:cubicBezTo>
                      <a:pt x="9053" y="1740"/>
                      <a:pt x="9064" y="1733"/>
                      <a:pt x="9052" y="1712"/>
                    </a:cubicBezTo>
                    <a:lnTo>
                      <a:pt x="9052" y="1712"/>
                    </a:lnTo>
                    <a:cubicBezTo>
                      <a:pt x="9086" y="1759"/>
                      <a:pt x="9264" y="1805"/>
                      <a:pt x="9146" y="1805"/>
                    </a:cubicBezTo>
                    <a:cubicBezTo>
                      <a:pt x="9195" y="1829"/>
                      <a:pt x="9244" y="1854"/>
                      <a:pt x="9317" y="1854"/>
                    </a:cubicBezTo>
                    <a:lnTo>
                      <a:pt x="9244" y="1805"/>
                    </a:lnTo>
                    <a:lnTo>
                      <a:pt x="9244" y="1805"/>
                    </a:lnTo>
                    <a:cubicBezTo>
                      <a:pt x="9439" y="1854"/>
                      <a:pt x="9537" y="1951"/>
                      <a:pt x="9707" y="1951"/>
                    </a:cubicBezTo>
                    <a:lnTo>
                      <a:pt x="9634" y="1902"/>
                    </a:lnTo>
                    <a:lnTo>
                      <a:pt x="9634" y="1902"/>
                    </a:lnTo>
                    <a:cubicBezTo>
                      <a:pt x="9756" y="1927"/>
                      <a:pt x="9854" y="1976"/>
                      <a:pt x="9903" y="2049"/>
                    </a:cubicBezTo>
                    <a:lnTo>
                      <a:pt x="9756" y="2024"/>
                    </a:lnTo>
                    <a:lnTo>
                      <a:pt x="9756" y="2024"/>
                    </a:lnTo>
                    <a:lnTo>
                      <a:pt x="10024" y="2122"/>
                    </a:lnTo>
                    <a:cubicBezTo>
                      <a:pt x="10098" y="2146"/>
                      <a:pt x="10171" y="2171"/>
                      <a:pt x="10268" y="2195"/>
                    </a:cubicBezTo>
                    <a:lnTo>
                      <a:pt x="10195" y="2171"/>
                    </a:lnTo>
                    <a:lnTo>
                      <a:pt x="10195" y="2171"/>
                    </a:lnTo>
                    <a:cubicBezTo>
                      <a:pt x="10488" y="2244"/>
                      <a:pt x="10732" y="2366"/>
                      <a:pt x="11000" y="2488"/>
                    </a:cubicBezTo>
                    <a:cubicBezTo>
                      <a:pt x="11317" y="2683"/>
                      <a:pt x="11634" y="2878"/>
                      <a:pt x="11732" y="2927"/>
                    </a:cubicBezTo>
                    <a:lnTo>
                      <a:pt x="11683" y="2829"/>
                    </a:lnTo>
                    <a:lnTo>
                      <a:pt x="11854" y="2902"/>
                    </a:lnTo>
                    <a:cubicBezTo>
                      <a:pt x="11833" y="2902"/>
                      <a:pt x="11722" y="2956"/>
                      <a:pt x="11691" y="2956"/>
                    </a:cubicBezTo>
                    <a:cubicBezTo>
                      <a:pt x="11691" y="2956"/>
                      <a:pt x="11690" y="2956"/>
                      <a:pt x="11690" y="2956"/>
                    </a:cubicBezTo>
                    <a:lnTo>
                      <a:pt x="11690" y="2956"/>
                    </a:lnTo>
                    <a:cubicBezTo>
                      <a:pt x="12077" y="3248"/>
                      <a:pt x="12416" y="3587"/>
                      <a:pt x="12732" y="3951"/>
                    </a:cubicBezTo>
                    <a:cubicBezTo>
                      <a:pt x="13049" y="4341"/>
                      <a:pt x="13317" y="4756"/>
                      <a:pt x="13537" y="5171"/>
                    </a:cubicBezTo>
                    <a:cubicBezTo>
                      <a:pt x="13561" y="5244"/>
                      <a:pt x="13549" y="5262"/>
                      <a:pt x="13531" y="5262"/>
                    </a:cubicBezTo>
                    <a:cubicBezTo>
                      <a:pt x="13512" y="5262"/>
                      <a:pt x="13488" y="5244"/>
                      <a:pt x="13488" y="5244"/>
                    </a:cubicBezTo>
                    <a:lnTo>
                      <a:pt x="13488" y="5244"/>
                    </a:lnTo>
                    <a:cubicBezTo>
                      <a:pt x="13561" y="5390"/>
                      <a:pt x="13561" y="5293"/>
                      <a:pt x="13610" y="5439"/>
                    </a:cubicBezTo>
                    <a:cubicBezTo>
                      <a:pt x="13610" y="5447"/>
                      <a:pt x="13607" y="5450"/>
                      <a:pt x="13603" y="5450"/>
                    </a:cubicBezTo>
                    <a:cubicBezTo>
                      <a:pt x="13594" y="5450"/>
                      <a:pt x="13577" y="5439"/>
                      <a:pt x="13561" y="5439"/>
                    </a:cubicBezTo>
                    <a:cubicBezTo>
                      <a:pt x="13610" y="5488"/>
                      <a:pt x="13610" y="5561"/>
                      <a:pt x="13634" y="5561"/>
                    </a:cubicBezTo>
                    <a:cubicBezTo>
                      <a:pt x="13610" y="5463"/>
                      <a:pt x="13683" y="5488"/>
                      <a:pt x="13707" y="5439"/>
                    </a:cubicBezTo>
                    <a:lnTo>
                      <a:pt x="13732" y="5512"/>
                    </a:lnTo>
                    <a:cubicBezTo>
                      <a:pt x="13756" y="5561"/>
                      <a:pt x="13781" y="5610"/>
                      <a:pt x="13781" y="5610"/>
                    </a:cubicBezTo>
                    <a:lnTo>
                      <a:pt x="13732" y="5610"/>
                    </a:lnTo>
                    <a:cubicBezTo>
                      <a:pt x="13756" y="5658"/>
                      <a:pt x="13878" y="5683"/>
                      <a:pt x="13927" y="5878"/>
                    </a:cubicBezTo>
                    <a:cubicBezTo>
                      <a:pt x="14049" y="6195"/>
                      <a:pt x="14146" y="6536"/>
                      <a:pt x="14244" y="6878"/>
                    </a:cubicBezTo>
                    <a:cubicBezTo>
                      <a:pt x="14220" y="6878"/>
                      <a:pt x="14195" y="6805"/>
                      <a:pt x="14171" y="6756"/>
                    </a:cubicBezTo>
                    <a:lnTo>
                      <a:pt x="14171" y="6756"/>
                    </a:lnTo>
                    <a:cubicBezTo>
                      <a:pt x="14171" y="6805"/>
                      <a:pt x="14195" y="6854"/>
                      <a:pt x="14195" y="6902"/>
                    </a:cubicBezTo>
                    <a:cubicBezTo>
                      <a:pt x="14195" y="6886"/>
                      <a:pt x="14197" y="6879"/>
                      <a:pt x="14199" y="6879"/>
                    </a:cubicBezTo>
                    <a:cubicBezTo>
                      <a:pt x="14209" y="6879"/>
                      <a:pt x="14234" y="6989"/>
                      <a:pt x="14242" y="6989"/>
                    </a:cubicBezTo>
                    <a:cubicBezTo>
                      <a:pt x="14243" y="6989"/>
                      <a:pt x="14244" y="6985"/>
                      <a:pt x="14244" y="6975"/>
                    </a:cubicBezTo>
                    <a:cubicBezTo>
                      <a:pt x="14341" y="7219"/>
                      <a:pt x="14415" y="7488"/>
                      <a:pt x="14463" y="7756"/>
                    </a:cubicBezTo>
                    <a:cubicBezTo>
                      <a:pt x="14488" y="7756"/>
                      <a:pt x="14854" y="7829"/>
                      <a:pt x="15171" y="7902"/>
                    </a:cubicBezTo>
                    <a:cubicBezTo>
                      <a:pt x="15512" y="8000"/>
                      <a:pt x="15854" y="8097"/>
                      <a:pt x="15902" y="8097"/>
                    </a:cubicBezTo>
                    <a:cubicBezTo>
                      <a:pt x="15902" y="8171"/>
                      <a:pt x="15902" y="8219"/>
                      <a:pt x="15902" y="8292"/>
                    </a:cubicBezTo>
                    <a:cubicBezTo>
                      <a:pt x="15927" y="8195"/>
                      <a:pt x="15927" y="8122"/>
                      <a:pt x="15902" y="8024"/>
                    </a:cubicBezTo>
                    <a:lnTo>
                      <a:pt x="15854" y="8024"/>
                    </a:lnTo>
                    <a:cubicBezTo>
                      <a:pt x="15805" y="7829"/>
                      <a:pt x="15878" y="7975"/>
                      <a:pt x="15854" y="7780"/>
                    </a:cubicBezTo>
                    <a:cubicBezTo>
                      <a:pt x="15878" y="7780"/>
                      <a:pt x="15902" y="7951"/>
                      <a:pt x="15927" y="8097"/>
                    </a:cubicBezTo>
                    <a:cubicBezTo>
                      <a:pt x="15927" y="7951"/>
                      <a:pt x="15927" y="7805"/>
                      <a:pt x="15902" y="7756"/>
                    </a:cubicBezTo>
                    <a:cubicBezTo>
                      <a:pt x="15902" y="7634"/>
                      <a:pt x="15951" y="7756"/>
                      <a:pt x="15927" y="7610"/>
                    </a:cubicBezTo>
                    <a:cubicBezTo>
                      <a:pt x="15878" y="7488"/>
                      <a:pt x="15854" y="7366"/>
                      <a:pt x="15854" y="7219"/>
                    </a:cubicBezTo>
                    <a:cubicBezTo>
                      <a:pt x="15829" y="6927"/>
                      <a:pt x="15707" y="6780"/>
                      <a:pt x="15659" y="6488"/>
                    </a:cubicBezTo>
                    <a:lnTo>
                      <a:pt x="15659" y="6488"/>
                    </a:lnTo>
                    <a:lnTo>
                      <a:pt x="15683" y="6512"/>
                    </a:lnTo>
                    <a:cubicBezTo>
                      <a:pt x="15683" y="6414"/>
                      <a:pt x="15610" y="6195"/>
                      <a:pt x="15561" y="6049"/>
                    </a:cubicBezTo>
                    <a:cubicBezTo>
                      <a:pt x="15561" y="6077"/>
                      <a:pt x="15561" y="6105"/>
                      <a:pt x="15556" y="6105"/>
                    </a:cubicBezTo>
                    <a:cubicBezTo>
                      <a:pt x="15553" y="6105"/>
                      <a:pt x="15547" y="6090"/>
                      <a:pt x="15537" y="6049"/>
                    </a:cubicBezTo>
                    <a:cubicBezTo>
                      <a:pt x="15512" y="5951"/>
                      <a:pt x="15488" y="5854"/>
                      <a:pt x="15463" y="5780"/>
                    </a:cubicBezTo>
                    <a:cubicBezTo>
                      <a:pt x="15439" y="5707"/>
                      <a:pt x="15415" y="5634"/>
                      <a:pt x="15390" y="5536"/>
                    </a:cubicBezTo>
                    <a:lnTo>
                      <a:pt x="15317" y="5415"/>
                    </a:lnTo>
                    <a:cubicBezTo>
                      <a:pt x="15024" y="4732"/>
                      <a:pt x="14683" y="4097"/>
                      <a:pt x="14244" y="3512"/>
                    </a:cubicBezTo>
                    <a:cubicBezTo>
                      <a:pt x="13805" y="2927"/>
                      <a:pt x="13317" y="2390"/>
                      <a:pt x="12756" y="1927"/>
                    </a:cubicBezTo>
                    <a:lnTo>
                      <a:pt x="12781" y="1927"/>
                    </a:lnTo>
                    <a:cubicBezTo>
                      <a:pt x="12195" y="1415"/>
                      <a:pt x="11537" y="1024"/>
                      <a:pt x="10829" y="707"/>
                    </a:cubicBezTo>
                    <a:cubicBezTo>
                      <a:pt x="10122" y="366"/>
                      <a:pt x="9366" y="171"/>
                      <a:pt x="8610" y="98"/>
                    </a:cubicBezTo>
                    <a:cubicBezTo>
                      <a:pt x="8415" y="24"/>
                      <a:pt x="8195" y="0"/>
                      <a:pt x="800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63" name="Google Shape;863;p26"/>
            <p:cNvSpPr/>
            <p:nvPr/>
          </p:nvSpPr>
          <p:spPr>
            <a:xfrm>
              <a:off x="400925" y="3037350"/>
              <a:ext cx="2450" cy="3700"/>
            </a:xfrm>
            <a:custGeom>
              <a:avLst/>
              <a:gdLst/>
              <a:ahLst/>
              <a:cxnLst/>
              <a:rect l="l" t="t" r="r" b="b"/>
              <a:pathLst>
                <a:path w="98" h="148" extrusionOk="0">
                  <a:moveTo>
                    <a:pt x="98" y="1"/>
                  </a:moveTo>
                  <a:lnTo>
                    <a:pt x="98" y="1"/>
                  </a:lnTo>
                  <a:cubicBezTo>
                    <a:pt x="49" y="25"/>
                    <a:pt x="0" y="74"/>
                    <a:pt x="0" y="147"/>
                  </a:cubicBezTo>
                  <a:cubicBezTo>
                    <a:pt x="49" y="98"/>
                    <a:pt x="73" y="50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6"/>
            <p:cNvSpPr/>
            <p:nvPr/>
          </p:nvSpPr>
          <p:spPr>
            <a:xfrm>
              <a:off x="403350" y="3037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6"/>
            <p:cNvSpPr/>
            <p:nvPr/>
          </p:nvSpPr>
          <p:spPr>
            <a:xfrm>
              <a:off x="365550" y="2914800"/>
              <a:ext cx="267700" cy="124800"/>
            </a:xfrm>
            <a:custGeom>
              <a:avLst/>
              <a:gdLst/>
              <a:ahLst/>
              <a:cxnLst/>
              <a:rect l="l" t="t" r="r" b="b"/>
              <a:pathLst>
                <a:path w="10708" h="4992" extrusionOk="0">
                  <a:moveTo>
                    <a:pt x="2206" y="3416"/>
                  </a:moveTo>
                  <a:lnTo>
                    <a:pt x="2206" y="3416"/>
                  </a:lnTo>
                  <a:cubicBezTo>
                    <a:pt x="2205" y="3416"/>
                    <a:pt x="2205" y="3417"/>
                    <a:pt x="2205" y="3418"/>
                  </a:cubicBezTo>
                  <a:lnTo>
                    <a:pt x="2205" y="3418"/>
                  </a:lnTo>
                  <a:cubicBezTo>
                    <a:pt x="2206" y="3417"/>
                    <a:pt x="2207" y="3416"/>
                    <a:pt x="2206" y="3416"/>
                  </a:cubicBezTo>
                  <a:close/>
                  <a:moveTo>
                    <a:pt x="2205" y="3418"/>
                  </a:moveTo>
                  <a:cubicBezTo>
                    <a:pt x="2202" y="3421"/>
                    <a:pt x="2196" y="3427"/>
                    <a:pt x="2196" y="3440"/>
                  </a:cubicBezTo>
                  <a:cubicBezTo>
                    <a:pt x="2198" y="3432"/>
                    <a:pt x="2201" y="3425"/>
                    <a:pt x="2205" y="3418"/>
                  </a:cubicBezTo>
                  <a:close/>
                  <a:moveTo>
                    <a:pt x="1464" y="4757"/>
                  </a:moveTo>
                  <a:lnTo>
                    <a:pt x="1451" y="4807"/>
                  </a:lnTo>
                  <a:lnTo>
                    <a:pt x="1451" y="4807"/>
                  </a:lnTo>
                  <a:cubicBezTo>
                    <a:pt x="1453" y="4778"/>
                    <a:pt x="1448" y="4757"/>
                    <a:pt x="1464" y="4757"/>
                  </a:cubicBezTo>
                  <a:close/>
                  <a:moveTo>
                    <a:pt x="5171" y="1"/>
                  </a:moveTo>
                  <a:cubicBezTo>
                    <a:pt x="5244" y="1"/>
                    <a:pt x="5220" y="25"/>
                    <a:pt x="5171" y="49"/>
                  </a:cubicBezTo>
                  <a:cubicBezTo>
                    <a:pt x="4830" y="74"/>
                    <a:pt x="5147" y="74"/>
                    <a:pt x="4805" y="123"/>
                  </a:cubicBezTo>
                  <a:lnTo>
                    <a:pt x="4610" y="147"/>
                  </a:lnTo>
                  <a:lnTo>
                    <a:pt x="4366" y="220"/>
                  </a:lnTo>
                  <a:cubicBezTo>
                    <a:pt x="4147" y="245"/>
                    <a:pt x="3927" y="318"/>
                    <a:pt x="3683" y="391"/>
                  </a:cubicBezTo>
                  <a:cubicBezTo>
                    <a:pt x="3586" y="415"/>
                    <a:pt x="3464" y="464"/>
                    <a:pt x="3366" y="488"/>
                  </a:cubicBezTo>
                  <a:cubicBezTo>
                    <a:pt x="3244" y="537"/>
                    <a:pt x="3147" y="562"/>
                    <a:pt x="3049" y="610"/>
                  </a:cubicBezTo>
                  <a:cubicBezTo>
                    <a:pt x="2878" y="708"/>
                    <a:pt x="2708" y="781"/>
                    <a:pt x="2635" y="805"/>
                  </a:cubicBezTo>
                  <a:cubicBezTo>
                    <a:pt x="2513" y="952"/>
                    <a:pt x="2269" y="1049"/>
                    <a:pt x="2147" y="1196"/>
                  </a:cubicBezTo>
                  <a:lnTo>
                    <a:pt x="2147" y="1171"/>
                  </a:lnTo>
                  <a:cubicBezTo>
                    <a:pt x="2098" y="1220"/>
                    <a:pt x="2025" y="1293"/>
                    <a:pt x="1903" y="1366"/>
                  </a:cubicBezTo>
                  <a:lnTo>
                    <a:pt x="1561" y="1708"/>
                  </a:lnTo>
                  <a:lnTo>
                    <a:pt x="1220" y="2049"/>
                  </a:lnTo>
                  <a:cubicBezTo>
                    <a:pt x="1147" y="2147"/>
                    <a:pt x="1098" y="2220"/>
                    <a:pt x="1049" y="2318"/>
                  </a:cubicBezTo>
                  <a:lnTo>
                    <a:pt x="1074" y="2293"/>
                  </a:lnTo>
                  <a:lnTo>
                    <a:pt x="1074" y="2293"/>
                  </a:lnTo>
                  <a:cubicBezTo>
                    <a:pt x="976" y="2488"/>
                    <a:pt x="927" y="2415"/>
                    <a:pt x="830" y="2537"/>
                  </a:cubicBezTo>
                  <a:cubicBezTo>
                    <a:pt x="903" y="2562"/>
                    <a:pt x="830" y="2732"/>
                    <a:pt x="805" y="2781"/>
                  </a:cubicBezTo>
                  <a:cubicBezTo>
                    <a:pt x="757" y="2879"/>
                    <a:pt x="708" y="3074"/>
                    <a:pt x="635" y="3244"/>
                  </a:cubicBezTo>
                  <a:lnTo>
                    <a:pt x="610" y="3220"/>
                  </a:lnTo>
                  <a:cubicBezTo>
                    <a:pt x="586" y="3342"/>
                    <a:pt x="464" y="3586"/>
                    <a:pt x="439" y="3659"/>
                  </a:cubicBezTo>
                  <a:cubicBezTo>
                    <a:pt x="391" y="3757"/>
                    <a:pt x="318" y="3879"/>
                    <a:pt x="269" y="4025"/>
                  </a:cubicBezTo>
                  <a:cubicBezTo>
                    <a:pt x="196" y="4171"/>
                    <a:pt x="147" y="4318"/>
                    <a:pt x="147" y="4464"/>
                  </a:cubicBezTo>
                  <a:lnTo>
                    <a:pt x="0" y="4610"/>
                  </a:lnTo>
                  <a:lnTo>
                    <a:pt x="0" y="4635"/>
                  </a:lnTo>
                  <a:cubicBezTo>
                    <a:pt x="171" y="4732"/>
                    <a:pt x="366" y="4830"/>
                    <a:pt x="586" y="4879"/>
                  </a:cubicBezTo>
                  <a:cubicBezTo>
                    <a:pt x="769" y="4940"/>
                    <a:pt x="981" y="4991"/>
                    <a:pt x="1156" y="4991"/>
                  </a:cubicBezTo>
                  <a:cubicBezTo>
                    <a:pt x="1260" y="4991"/>
                    <a:pt x="1351" y="4973"/>
                    <a:pt x="1415" y="4927"/>
                  </a:cubicBezTo>
                  <a:lnTo>
                    <a:pt x="1439" y="4927"/>
                  </a:lnTo>
                  <a:lnTo>
                    <a:pt x="1439" y="4854"/>
                  </a:lnTo>
                  <a:cubicBezTo>
                    <a:pt x="1447" y="4839"/>
                    <a:pt x="1455" y="4833"/>
                    <a:pt x="1461" y="4833"/>
                  </a:cubicBezTo>
                  <a:cubicBezTo>
                    <a:pt x="1477" y="4833"/>
                    <a:pt x="1488" y="4862"/>
                    <a:pt x="1488" y="4879"/>
                  </a:cubicBezTo>
                  <a:cubicBezTo>
                    <a:pt x="1488" y="4854"/>
                    <a:pt x="1513" y="4830"/>
                    <a:pt x="1537" y="4805"/>
                  </a:cubicBezTo>
                  <a:cubicBezTo>
                    <a:pt x="1537" y="4798"/>
                    <a:pt x="1535" y="4795"/>
                    <a:pt x="1531" y="4795"/>
                  </a:cubicBezTo>
                  <a:cubicBezTo>
                    <a:pt x="1523" y="4795"/>
                    <a:pt x="1505" y="4813"/>
                    <a:pt x="1488" y="4830"/>
                  </a:cubicBezTo>
                  <a:cubicBezTo>
                    <a:pt x="1488" y="4781"/>
                    <a:pt x="1488" y="4708"/>
                    <a:pt x="1488" y="4659"/>
                  </a:cubicBezTo>
                  <a:cubicBezTo>
                    <a:pt x="1513" y="4635"/>
                    <a:pt x="1531" y="4635"/>
                    <a:pt x="1546" y="4635"/>
                  </a:cubicBezTo>
                  <a:cubicBezTo>
                    <a:pt x="1561" y="4635"/>
                    <a:pt x="1574" y="4635"/>
                    <a:pt x="1586" y="4610"/>
                  </a:cubicBezTo>
                  <a:cubicBezTo>
                    <a:pt x="1757" y="4196"/>
                    <a:pt x="1952" y="3781"/>
                    <a:pt x="2196" y="3415"/>
                  </a:cubicBezTo>
                  <a:cubicBezTo>
                    <a:pt x="2202" y="3415"/>
                    <a:pt x="2205" y="3415"/>
                    <a:pt x="2206" y="3416"/>
                  </a:cubicBezTo>
                  <a:lnTo>
                    <a:pt x="2206" y="3416"/>
                  </a:lnTo>
                  <a:cubicBezTo>
                    <a:pt x="2257" y="3305"/>
                    <a:pt x="2345" y="3214"/>
                    <a:pt x="2391" y="3122"/>
                  </a:cubicBezTo>
                  <a:lnTo>
                    <a:pt x="2464" y="3122"/>
                  </a:lnTo>
                  <a:cubicBezTo>
                    <a:pt x="2439" y="3122"/>
                    <a:pt x="2561" y="3001"/>
                    <a:pt x="2659" y="2879"/>
                  </a:cubicBezTo>
                  <a:cubicBezTo>
                    <a:pt x="2708" y="2805"/>
                    <a:pt x="2781" y="2757"/>
                    <a:pt x="2830" y="2708"/>
                  </a:cubicBezTo>
                  <a:lnTo>
                    <a:pt x="2952" y="2635"/>
                  </a:lnTo>
                  <a:lnTo>
                    <a:pt x="2927" y="2586"/>
                  </a:lnTo>
                  <a:cubicBezTo>
                    <a:pt x="2960" y="2553"/>
                    <a:pt x="2979" y="2545"/>
                    <a:pt x="2992" y="2545"/>
                  </a:cubicBezTo>
                  <a:cubicBezTo>
                    <a:pt x="3006" y="2545"/>
                    <a:pt x="3014" y="2553"/>
                    <a:pt x="3025" y="2553"/>
                  </a:cubicBezTo>
                  <a:cubicBezTo>
                    <a:pt x="3036" y="2553"/>
                    <a:pt x="3049" y="2545"/>
                    <a:pt x="3074" y="2513"/>
                  </a:cubicBezTo>
                  <a:cubicBezTo>
                    <a:pt x="3049" y="2415"/>
                    <a:pt x="3244" y="2391"/>
                    <a:pt x="3244" y="2342"/>
                  </a:cubicBezTo>
                  <a:cubicBezTo>
                    <a:pt x="3244" y="2342"/>
                    <a:pt x="3266" y="2331"/>
                    <a:pt x="3288" y="2331"/>
                  </a:cubicBezTo>
                  <a:cubicBezTo>
                    <a:pt x="3298" y="2331"/>
                    <a:pt x="3309" y="2334"/>
                    <a:pt x="3317" y="2342"/>
                  </a:cubicBezTo>
                  <a:cubicBezTo>
                    <a:pt x="3317" y="2293"/>
                    <a:pt x="3342" y="2293"/>
                    <a:pt x="3366" y="2269"/>
                  </a:cubicBezTo>
                  <a:cubicBezTo>
                    <a:pt x="3374" y="2261"/>
                    <a:pt x="3377" y="2258"/>
                    <a:pt x="3376" y="2258"/>
                  </a:cubicBezTo>
                  <a:cubicBezTo>
                    <a:pt x="3374" y="2258"/>
                    <a:pt x="3358" y="2269"/>
                    <a:pt x="3342" y="2269"/>
                  </a:cubicBezTo>
                  <a:lnTo>
                    <a:pt x="3415" y="2220"/>
                  </a:lnTo>
                  <a:cubicBezTo>
                    <a:pt x="3439" y="2220"/>
                    <a:pt x="3464" y="2220"/>
                    <a:pt x="3439" y="2244"/>
                  </a:cubicBezTo>
                  <a:cubicBezTo>
                    <a:pt x="3513" y="2196"/>
                    <a:pt x="3610" y="2171"/>
                    <a:pt x="3708" y="2123"/>
                  </a:cubicBezTo>
                  <a:cubicBezTo>
                    <a:pt x="3830" y="2049"/>
                    <a:pt x="3976" y="2001"/>
                    <a:pt x="4122" y="1952"/>
                  </a:cubicBezTo>
                  <a:cubicBezTo>
                    <a:pt x="4195" y="1927"/>
                    <a:pt x="4269" y="1927"/>
                    <a:pt x="4342" y="1903"/>
                  </a:cubicBezTo>
                  <a:cubicBezTo>
                    <a:pt x="4415" y="1879"/>
                    <a:pt x="4488" y="1854"/>
                    <a:pt x="4561" y="1830"/>
                  </a:cubicBezTo>
                  <a:cubicBezTo>
                    <a:pt x="4708" y="1805"/>
                    <a:pt x="4805" y="1781"/>
                    <a:pt x="4878" y="1781"/>
                  </a:cubicBezTo>
                  <a:cubicBezTo>
                    <a:pt x="4854" y="1757"/>
                    <a:pt x="4824" y="1757"/>
                    <a:pt x="4796" y="1757"/>
                  </a:cubicBezTo>
                  <a:cubicBezTo>
                    <a:pt x="4769" y="1757"/>
                    <a:pt x="4744" y="1757"/>
                    <a:pt x="4732" y="1732"/>
                  </a:cubicBezTo>
                  <a:cubicBezTo>
                    <a:pt x="4756" y="1708"/>
                    <a:pt x="4781" y="1708"/>
                    <a:pt x="4799" y="1708"/>
                  </a:cubicBezTo>
                  <a:cubicBezTo>
                    <a:pt x="4817" y="1708"/>
                    <a:pt x="4830" y="1708"/>
                    <a:pt x="4830" y="1684"/>
                  </a:cubicBezTo>
                  <a:cubicBezTo>
                    <a:pt x="4854" y="1720"/>
                    <a:pt x="4891" y="1720"/>
                    <a:pt x="4930" y="1720"/>
                  </a:cubicBezTo>
                  <a:cubicBezTo>
                    <a:pt x="4970" y="1720"/>
                    <a:pt x="5013" y="1720"/>
                    <a:pt x="5049" y="1757"/>
                  </a:cubicBezTo>
                  <a:lnTo>
                    <a:pt x="5049" y="1708"/>
                  </a:lnTo>
                  <a:lnTo>
                    <a:pt x="5074" y="1732"/>
                  </a:lnTo>
                  <a:cubicBezTo>
                    <a:pt x="5220" y="1684"/>
                    <a:pt x="5244" y="1684"/>
                    <a:pt x="5244" y="1684"/>
                  </a:cubicBezTo>
                  <a:lnTo>
                    <a:pt x="5415" y="1684"/>
                  </a:lnTo>
                  <a:cubicBezTo>
                    <a:pt x="5519" y="1684"/>
                    <a:pt x="5588" y="1630"/>
                    <a:pt x="5667" y="1630"/>
                  </a:cubicBezTo>
                  <a:cubicBezTo>
                    <a:pt x="5680" y="1630"/>
                    <a:pt x="5694" y="1631"/>
                    <a:pt x="5708" y="1635"/>
                  </a:cubicBezTo>
                  <a:cubicBezTo>
                    <a:pt x="5708" y="1635"/>
                    <a:pt x="5659" y="1586"/>
                    <a:pt x="5708" y="1586"/>
                  </a:cubicBezTo>
                  <a:cubicBezTo>
                    <a:pt x="5708" y="1591"/>
                    <a:pt x="5713" y="1593"/>
                    <a:pt x="5720" y="1593"/>
                  </a:cubicBezTo>
                  <a:cubicBezTo>
                    <a:pt x="5734" y="1593"/>
                    <a:pt x="5757" y="1588"/>
                    <a:pt x="5775" y="1588"/>
                  </a:cubicBezTo>
                  <a:cubicBezTo>
                    <a:pt x="5792" y="1588"/>
                    <a:pt x="5805" y="1592"/>
                    <a:pt x="5805" y="1610"/>
                  </a:cubicBezTo>
                  <a:cubicBezTo>
                    <a:pt x="5812" y="1617"/>
                    <a:pt x="5824" y="1620"/>
                    <a:pt x="5837" y="1620"/>
                  </a:cubicBezTo>
                  <a:cubicBezTo>
                    <a:pt x="5871" y="1620"/>
                    <a:pt x="5915" y="1600"/>
                    <a:pt x="5905" y="1568"/>
                  </a:cubicBezTo>
                  <a:lnTo>
                    <a:pt x="5905" y="1568"/>
                  </a:lnTo>
                  <a:cubicBezTo>
                    <a:pt x="5921" y="1586"/>
                    <a:pt x="5996" y="1588"/>
                    <a:pt x="5952" y="1610"/>
                  </a:cubicBezTo>
                  <a:cubicBezTo>
                    <a:pt x="5968" y="1610"/>
                    <a:pt x="5995" y="1621"/>
                    <a:pt x="6011" y="1621"/>
                  </a:cubicBezTo>
                  <a:cubicBezTo>
                    <a:pt x="6019" y="1621"/>
                    <a:pt x="6025" y="1618"/>
                    <a:pt x="6025" y="1610"/>
                  </a:cubicBezTo>
                  <a:lnTo>
                    <a:pt x="6000" y="1586"/>
                  </a:lnTo>
                  <a:cubicBezTo>
                    <a:pt x="6084" y="1586"/>
                    <a:pt x="6132" y="1640"/>
                    <a:pt x="6205" y="1640"/>
                  </a:cubicBezTo>
                  <a:cubicBezTo>
                    <a:pt x="6217" y="1640"/>
                    <a:pt x="6230" y="1638"/>
                    <a:pt x="6244" y="1635"/>
                  </a:cubicBezTo>
                  <a:lnTo>
                    <a:pt x="6195" y="1586"/>
                  </a:lnTo>
                  <a:cubicBezTo>
                    <a:pt x="6269" y="1586"/>
                    <a:pt x="6317" y="1635"/>
                    <a:pt x="6317" y="1684"/>
                  </a:cubicBezTo>
                  <a:lnTo>
                    <a:pt x="6269" y="1684"/>
                  </a:lnTo>
                  <a:cubicBezTo>
                    <a:pt x="6342" y="1708"/>
                    <a:pt x="6439" y="1732"/>
                    <a:pt x="6537" y="1732"/>
                  </a:cubicBezTo>
                  <a:lnTo>
                    <a:pt x="6488" y="1732"/>
                  </a:lnTo>
                  <a:cubicBezTo>
                    <a:pt x="6561" y="1732"/>
                    <a:pt x="6610" y="1757"/>
                    <a:pt x="6683" y="1757"/>
                  </a:cubicBezTo>
                  <a:cubicBezTo>
                    <a:pt x="6756" y="1781"/>
                    <a:pt x="6854" y="1805"/>
                    <a:pt x="6952" y="1854"/>
                  </a:cubicBezTo>
                  <a:cubicBezTo>
                    <a:pt x="7147" y="1903"/>
                    <a:pt x="7317" y="2001"/>
                    <a:pt x="7391" y="2025"/>
                  </a:cubicBezTo>
                  <a:lnTo>
                    <a:pt x="7366" y="1952"/>
                  </a:lnTo>
                  <a:lnTo>
                    <a:pt x="7488" y="1976"/>
                  </a:lnTo>
                  <a:cubicBezTo>
                    <a:pt x="7488" y="1976"/>
                    <a:pt x="7395" y="2051"/>
                    <a:pt x="7371" y="2053"/>
                  </a:cubicBezTo>
                  <a:lnTo>
                    <a:pt x="7371" y="2053"/>
                  </a:lnTo>
                  <a:lnTo>
                    <a:pt x="7366" y="2049"/>
                  </a:lnTo>
                  <a:lnTo>
                    <a:pt x="7366" y="2049"/>
                  </a:lnTo>
                  <a:cubicBezTo>
                    <a:pt x="7366" y="2052"/>
                    <a:pt x="7368" y="2053"/>
                    <a:pt x="7370" y="2053"/>
                  </a:cubicBezTo>
                  <a:cubicBezTo>
                    <a:pt x="7371" y="2053"/>
                    <a:pt x="7371" y="2053"/>
                    <a:pt x="7371" y="2053"/>
                  </a:cubicBezTo>
                  <a:lnTo>
                    <a:pt x="7371" y="2053"/>
                  </a:lnTo>
                  <a:lnTo>
                    <a:pt x="7464" y="2123"/>
                  </a:lnTo>
                  <a:lnTo>
                    <a:pt x="7610" y="2220"/>
                  </a:lnTo>
                  <a:cubicBezTo>
                    <a:pt x="7756" y="2318"/>
                    <a:pt x="7878" y="2415"/>
                    <a:pt x="8000" y="2537"/>
                  </a:cubicBezTo>
                  <a:cubicBezTo>
                    <a:pt x="8195" y="2708"/>
                    <a:pt x="8391" y="2927"/>
                    <a:pt x="8537" y="3147"/>
                  </a:cubicBezTo>
                  <a:cubicBezTo>
                    <a:pt x="8551" y="3191"/>
                    <a:pt x="8531" y="3200"/>
                    <a:pt x="8512" y="3200"/>
                  </a:cubicBezTo>
                  <a:cubicBezTo>
                    <a:pt x="8500" y="3200"/>
                    <a:pt x="8488" y="3196"/>
                    <a:pt x="8488" y="3196"/>
                  </a:cubicBezTo>
                  <a:lnTo>
                    <a:pt x="8488" y="3196"/>
                  </a:lnTo>
                  <a:cubicBezTo>
                    <a:pt x="8512" y="3232"/>
                    <a:pt x="8525" y="3232"/>
                    <a:pt x="8537" y="3232"/>
                  </a:cubicBezTo>
                  <a:cubicBezTo>
                    <a:pt x="8549" y="3232"/>
                    <a:pt x="8561" y="3232"/>
                    <a:pt x="8586" y="3269"/>
                  </a:cubicBezTo>
                  <a:cubicBezTo>
                    <a:pt x="8586" y="3277"/>
                    <a:pt x="8583" y="3280"/>
                    <a:pt x="8578" y="3280"/>
                  </a:cubicBezTo>
                  <a:cubicBezTo>
                    <a:pt x="8569" y="3280"/>
                    <a:pt x="8553" y="3269"/>
                    <a:pt x="8537" y="3269"/>
                  </a:cubicBezTo>
                  <a:cubicBezTo>
                    <a:pt x="8537" y="3269"/>
                    <a:pt x="8586" y="3342"/>
                    <a:pt x="8586" y="3342"/>
                  </a:cubicBezTo>
                  <a:cubicBezTo>
                    <a:pt x="8610" y="3318"/>
                    <a:pt x="8634" y="3269"/>
                    <a:pt x="8659" y="3244"/>
                  </a:cubicBezTo>
                  <a:lnTo>
                    <a:pt x="8708" y="3318"/>
                  </a:lnTo>
                  <a:lnTo>
                    <a:pt x="8683" y="3342"/>
                  </a:lnTo>
                  <a:cubicBezTo>
                    <a:pt x="8683" y="3366"/>
                    <a:pt x="8805" y="3342"/>
                    <a:pt x="8830" y="3440"/>
                  </a:cubicBezTo>
                  <a:cubicBezTo>
                    <a:pt x="8878" y="3562"/>
                    <a:pt x="8927" y="3610"/>
                    <a:pt x="8951" y="3708"/>
                  </a:cubicBezTo>
                  <a:cubicBezTo>
                    <a:pt x="9000" y="3781"/>
                    <a:pt x="9025" y="3854"/>
                    <a:pt x="9049" y="3952"/>
                  </a:cubicBezTo>
                  <a:cubicBezTo>
                    <a:pt x="9049" y="3952"/>
                    <a:pt x="9025" y="3927"/>
                    <a:pt x="9000" y="3903"/>
                  </a:cubicBezTo>
                  <a:cubicBezTo>
                    <a:pt x="9000" y="3927"/>
                    <a:pt x="9000" y="3952"/>
                    <a:pt x="9000" y="3976"/>
                  </a:cubicBezTo>
                  <a:cubicBezTo>
                    <a:pt x="9005" y="3966"/>
                    <a:pt x="9010" y="3962"/>
                    <a:pt x="9015" y="3962"/>
                  </a:cubicBezTo>
                  <a:cubicBezTo>
                    <a:pt x="9031" y="3962"/>
                    <a:pt x="9045" y="4004"/>
                    <a:pt x="9048" y="4004"/>
                  </a:cubicBezTo>
                  <a:cubicBezTo>
                    <a:pt x="9049" y="4004"/>
                    <a:pt x="9049" y="4003"/>
                    <a:pt x="9049" y="4001"/>
                  </a:cubicBezTo>
                  <a:cubicBezTo>
                    <a:pt x="9098" y="4049"/>
                    <a:pt x="9147" y="4098"/>
                    <a:pt x="9147" y="4171"/>
                  </a:cubicBezTo>
                  <a:cubicBezTo>
                    <a:pt x="9147" y="4244"/>
                    <a:pt x="9171" y="4318"/>
                    <a:pt x="9220" y="4366"/>
                  </a:cubicBezTo>
                  <a:cubicBezTo>
                    <a:pt x="9439" y="4366"/>
                    <a:pt x="9683" y="4391"/>
                    <a:pt x="9903" y="4440"/>
                  </a:cubicBezTo>
                  <a:cubicBezTo>
                    <a:pt x="10244" y="4488"/>
                    <a:pt x="10561" y="4586"/>
                    <a:pt x="10610" y="4586"/>
                  </a:cubicBezTo>
                  <a:cubicBezTo>
                    <a:pt x="10610" y="4635"/>
                    <a:pt x="10610" y="4683"/>
                    <a:pt x="10610" y="4732"/>
                  </a:cubicBezTo>
                  <a:cubicBezTo>
                    <a:pt x="10634" y="4683"/>
                    <a:pt x="10634" y="4610"/>
                    <a:pt x="10634" y="4537"/>
                  </a:cubicBezTo>
                  <a:lnTo>
                    <a:pt x="10586" y="4537"/>
                  </a:lnTo>
                  <a:cubicBezTo>
                    <a:pt x="10561" y="4391"/>
                    <a:pt x="10610" y="4513"/>
                    <a:pt x="10610" y="4366"/>
                  </a:cubicBezTo>
                  <a:cubicBezTo>
                    <a:pt x="10634" y="4366"/>
                    <a:pt x="10659" y="4488"/>
                    <a:pt x="10659" y="4610"/>
                  </a:cubicBezTo>
                  <a:cubicBezTo>
                    <a:pt x="10659" y="4488"/>
                    <a:pt x="10683" y="4391"/>
                    <a:pt x="10634" y="4342"/>
                  </a:cubicBezTo>
                  <a:cubicBezTo>
                    <a:pt x="10634" y="4293"/>
                    <a:pt x="10647" y="4293"/>
                    <a:pt x="10662" y="4293"/>
                  </a:cubicBezTo>
                  <a:cubicBezTo>
                    <a:pt x="10677" y="4293"/>
                    <a:pt x="10695" y="4293"/>
                    <a:pt x="10708" y="4244"/>
                  </a:cubicBezTo>
                  <a:cubicBezTo>
                    <a:pt x="10659" y="4147"/>
                    <a:pt x="10634" y="4049"/>
                    <a:pt x="10634" y="3952"/>
                  </a:cubicBezTo>
                  <a:cubicBezTo>
                    <a:pt x="10634" y="3903"/>
                    <a:pt x="10610" y="3854"/>
                    <a:pt x="10610" y="3805"/>
                  </a:cubicBezTo>
                  <a:cubicBezTo>
                    <a:pt x="10586" y="3757"/>
                    <a:pt x="10561" y="3732"/>
                    <a:pt x="10561" y="3683"/>
                  </a:cubicBezTo>
                  <a:cubicBezTo>
                    <a:pt x="10512" y="3610"/>
                    <a:pt x="10464" y="3537"/>
                    <a:pt x="10464" y="3440"/>
                  </a:cubicBezTo>
                  <a:lnTo>
                    <a:pt x="10464" y="3440"/>
                  </a:lnTo>
                  <a:lnTo>
                    <a:pt x="10488" y="3464"/>
                  </a:lnTo>
                  <a:cubicBezTo>
                    <a:pt x="10488" y="3391"/>
                    <a:pt x="10390" y="3269"/>
                    <a:pt x="10366" y="3147"/>
                  </a:cubicBezTo>
                  <a:cubicBezTo>
                    <a:pt x="10366" y="3174"/>
                    <a:pt x="10366" y="3193"/>
                    <a:pt x="10362" y="3193"/>
                  </a:cubicBezTo>
                  <a:cubicBezTo>
                    <a:pt x="10359" y="3193"/>
                    <a:pt x="10353" y="3180"/>
                    <a:pt x="10342" y="3147"/>
                  </a:cubicBezTo>
                  <a:cubicBezTo>
                    <a:pt x="10293" y="3025"/>
                    <a:pt x="10244" y="2952"/>
                    <a:pt x="10220" y="2854"/>
                  </a:cubicBezTo>
                  <a:lnTo>
                    <a:pt x="10122" y="2781"/>
                  </a:lnTo>
                  <a:cubicBezTo>
                    <a:pt x="9903" y="2391"/>
                    <a:pt x="9634" y="2025"/>
                    <a:pt x="9317" y="1708"/>
                  </a:cubicBezTo>
                  <a:cubicBezTo>
                    <a:pt x="9220" y="1610"/>
                    <a:pt x="9122" y="1513"/>
                    <a:pt x="9000" y="1415"/>
                  </a:cubicBezTo>
                  <a:lnTo>
                    <a:pt x="8708" y="1171"/>
                  </a:lnTo>
                  <a:cubicBezTo>
                    <a:pt x="8537" y="1049"/>
                    <a:pt x="8366" y="927"/>
                    <a:pt x="8293" y="854"/>
                  </a:cubicBezTo>
                  <a:cubicBezTo>
                    <a:pt x="7878" y="586"/>
                    <a:pt x="7464" y="391"/>
                    <a:pt x="7025" y="220"/>
                  </a:cubicBezTo>
                  <a:lnTo>
                    <a:pt x="6634" y="98"/>
                  </a:lnTo>
                  <a:lnTo>
                    <a:pt x="6220" y="25"/>
                  </a:lnTo>
                  <a:cubicBezTo>
                    <a:pt x="6110" y="13"/>
                    <a:pt x="5994" y="7"/>
                    <a:pt x="5878" y="7"/>
                  </a:cubicBezTo>
                  <a:cubicBezTo>
                    <a:pt x="5763" y="7"/>
                    <a:pt x="5647" y="13"/>
                    <a:pt x="5537" y="25"/>
                  </a:cubicBezTo>
                  <a:cubicBezTo>
                    <a:pt x="5415" y="1"/>
                    <a:pt x="5293" y="1"/>
                    <a:pt x="5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6" name="Google Shape;866;p26"/>
          <p:cNvSpPr txBox="1">
            <a:spLocks noGrp="1"/>
          </p:cNvSpPr>
          <p:nvPr>
            <p:ph type="ctrTitle"/>
          </p:nvPr>
        </p:nvSpPr>
        <p:spPr>
          <a:xfrm flipH="1">
            <a:off x="939674" y="2811925"/>
            <a:ext cx="2202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1800">
                <a:solidFill>
                  <a:schemeClr val="accent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867" name="Google Shape;867;p26"/>
          <p:cNvSpPr txBox="1">
            <a:spLocks noGrp="1"/>
          </p:cNvSpPr>
          <p:nvPr>
            <p:ph type="subTitle" idx="1"/>
          </p:nvPr>
        </p:nvSpPr>
        <p:spPr>
          <a:xfrm flipH="1">
            <a:off x="939678" y="3230650"/>
            <a:ext cx="22026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68" name="Google Shape;868;p26"/>
          <p:cNvSpPr txBox="1">
            <a:spLocks noGrp="1"/>
          </p:cNvSpPr>
          <p:nvPr>
            <p:ph type="ctrTitle" idx="2"/>
          </p:nvPr>
        </p:nvSpPr>
        <p:spPr>
          <a:xfrm flipH="1">
            <a:off x="6001750" y="2811925"/>
            <a:ext cx="2202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18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869" name="Google Shape;869;p26"/>
          <p:cNvSpPr txBox="1">
            <a:spLocks noGrp="1"/>
          </p:cNvSpPr>
          <p:nvPr>
            <p:ph type="subTitle" idx="3"/>
          </p:nvPr>
        </p:nvSpPr>
        <p:spPr>
          <a:xfrm flipH="1">
            <a:off x="6001777" y="3230650"/>
            <a:ext cx="22026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70" name="Google Shape;870;p26"/>
          <p:cNvSpPr txBox="1">
            <a:spLocks noGrp="1"/>
          </p:cNvSpPr>
          <p:nvPr>
            <p:ph type="ctrTitle" idx="4"/>
          </p:nvPr>
        </p:nvSpPr>
        <p:spPr>
          <a:xfrm flipH="1">
            <a:off x="939650" y="1464900"/>
            <a:ext cx="2202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1800">
                <a:solidFill>
                  <a:schemeClr val="accent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871" name="Google Shape;871;p26"/>
          <p:cNvSpPr txBox="1">
            <a:spLocks noGrp="1"/>
          </p:cNvSpPr>
          <p:nvPr>
            <p:ph type="subTitle" idx="5"/>
          </p:nvPr>
        </p:nvSpPr>
        <p:spPr>
          <a:xfrm flipH="1">
            <a:off x="939676" y="1883625"/>
            <a:ext cx="22026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72" name="Google Shape;872;p26"/>
          <p:cNvSpPr txBox="1">
            <a:spLocks noGrp="1"/>
          </p:cNvSpPr>
          <p:nvPr>
            <p:ph type="ctrTitle" idx="6"/>
          </p:nvPr>
        </p:nvSpPr>
        <p:spPr>
          <a:xfrm flipH="1">
            <a:off x="6001726" y="1464900"/>
            <a:ext cx="2202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18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873" name="Google Shape;873;p26"/>
          <p:cNvSpPr txBox="1">
            <a:spLocks noGrp="1"/>
          </p:cNvSpPr>
          <p:nvPr>
            <p:ph type="subTitle" idx="7"/>
          </p:nvPr>
        </p:nvSpPr>
        <p:spPr>
          <a:xfrm flipH="1">
            <a:off x="6001852" y="1883625"/>
            <a:ext cx="22026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74" name="Google Shape;874;p26"/>
          <p:cNvSpPr txBox="1">
            <a:spLocks noGrp="1"/>
          </p:cNvSpPr>
          <p:nvPr>
            <p:ph type="title" idx="8"/>
          </p:nvPr>
        </p:nvSpPr>
        <p:spPr>
          <a:xfrm>
            <a:off x="713225" y="2926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accent1"/>
                </a:solidFill>
                <a:latin typeface="Lemonada Medium"/>
                <a:ea typeface="Lemonada Medium"/>
                <a:cs typeface="Lemonada Medium"/>
                <a:sym typeface="Lemonada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3">
  <p:cSld name="CUSTOM_17"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27"/>
          <p:cNvSpPr/>
          <p:nvPr/>
        </p:nvSpPr>
        <p:spPr>
          <a:xfrm>
            <a:off x="-290695" y="679353"/>
            <a:ext cx="911159" cy="586016"/>
          </a:xfrm>
          <a:custGeom>
            <a:avLst/>
            <a:gdLst/>
            <a:ahLst/>
            <a:cxnLst/>
            <a:rect l="l" t="t" r="r" b="b"/>
            <a:pathLst>
              <a:path w="16559" h="10650" extrusionOk="0">
                <a:moveTo>
                  <a:pt x="12940" y="0"/>
                </a:moveTo>
                <a:cubicBezTo>
                  <a:pt x="8651" y="0"/>
                  <a:pt x="1" y="2276"/>
                  <a:pt x="3657" y="8447"/>
                </a:cubicBezTo>
                <a:cubicBezTo>
                  <a:pt x="3657" y="8447"/>
                  <a:pt x="7028" y="10650"/>
                  <a:pt x="10057" y="10650"/>
                </a:cubicBezTo>
                <a:cubicBezTo>
                  <a:pt x="11292" y="10650"/>
                  <a:pt x="12470" y="10283"/>
                  <a:pt x="13339" y="9252"/>
                </a:cubicBezTo>
                <a:cubicBezTo>
                  <a:pt x="16339" y="5691"/>
                  <a:pt x="16559" y="1594"/>
                  <a:pt x="15047" y="374"/>
                </a:cubicBezTo>
                <a:cubicBezTo>
                  <a:pt x="14753" y="133"/>
                  <a:pt x="13973" y="0"/>
                  <a:pt x="1294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27"/>
          <p:cNvSpPr/>
          <p:nvPr/>
        </p:nvSpPr>
        <p:spPr>
          <a:xfrm rot="-8386458">
            <a:off x="8430701" y="4245908"/>
            <a:ext cx="373955" cy="256055"/>
          </a:xfrm>
          <a:custGeom>
            <a:avLst/>
            <a:gdLst/>
            <a:ahLst/>
            <a:cxnLst/>
            <a:rect l="l" t="t" r="r" b="b"/>
            <a:pathLst>
              <a:path w="15805" h="10822" extrusionOk="0">
                <a:moveTo>
                  <a:pt x="7854" y="2001"/>
                </a:moveTo>
                <a:cubicBezTo>
                  <a:pt x="7869" y="2001"/>
                  <a:pt x="7884" y="2001"/>
                  <a:pt x="7900" y="2002"/>
                </a:cubicBezTo>
                <a:lnTo>
                  <a:pt x="7900" y="2002"/>
                </a:lnTo>
                <a:cubicBezTo>
                  <a:pt x="7889" y="2001"/>
                  <a:pt x="7873" y="2001"/>
                  <a:pt x="7854" y="2001"/>
                </a:cubicBezTo>
                <a:close/>
                <a:moveTo>
                  <a:pt x="13171" y="2903"/>
                </a:moveTo>
                <a:lnTo>
                  <a:pt x="13171" y="2952"/>
                </a:lnTo>
                <a:lnTo>
                  <a:pt x="13171" y="3025"/>
                </a:lnTo>
                <a:lnTo>
                  <a:pt x="13154" y="3074"/>
                </a:lnTo>
                <a:lnTo>
                  <a:pt x="13154" y="3074"/>
                </a:lnTo>
                <a:cubicBezTo>
                  <a:pt x="13164" y="3017"/>
                  <a:pt x="13171" y="2954"/>
                  <a:pt x="13171" y="2903"/>
                </a:cubicBezTo>
                <a:close/>
                <a:moveTo>
                  <a:pt x="8153" y="5196"/>
                </a:moveTo>
                <a:lnTo>
                  <a:pt x="8153" y="5196"/>
                </a:lnTo>
                <a:cubicBezTo>
                  <a:pt x="8149" y="5204"/>
                  <a:pt x="8146" y="5212"/>
                  <a:pt x="8146" y="5220"/>
                </a:cubicBezTo>
                <a:lnTo>
                  <a:pt x="8146" y="5220"/>
                </a:lnTo>
                <a:cubicBezTo>
                  <a:pt x="8146" y="5198"/>
                  <a:pt x="8166" y="5196"/>
                  <a:pt x="8153" y="5196"/>
                </a:cubicBezTo>
                <a:close/>
                <a:moveTo>
                  <a:pt x="8121" y="5341"/>
                </a:moveTo>
                <a:cubicBezTo>
                  <a:pt x="8121" y="5342"/>
                  <a:pt x="8121" y="5343"/>
                  <a:pt x="8121" y="5344"/>
                </a:cubicBezTo>
                <a:lnTo>
                  <a:pt x="8121" y="5344"/>
                </a:lnTo>
                <a:lnTo>
                  <a:pt x="8122" y="5342"/>
                </a:lnTo>
                <a:cubicBezTo>
                  <a:pt x="8122" y="5342"/>
                  <a:pt x="8121" y="5341"/>
                  <a:pt x="8121" y="5341"/>
                </a:cubicBezTo>
                <a:close/>
                <a:moveTo>
                  <a:pt x="8121" y="5344"/>
                </a:moveTo>
                <a:lnTo>
                  <a:pt x="8118" y="5352"/>
                </a:lnTo>
                <a:lnTo>
                  <a:pt x="8122" y="5366"/>
                </a:lnTo>
                <a:cubicBezTo>
                  <a:pt x="8122" y="5359"/>
                  <a:pt x="8122" y="5351"/>
                  <a:pt x="8121" y="5344"/>
                </a:cubicBezTo>
                <a:close/>
                <a:moveTo>
                  <a:pt x="15778" y="6025"/>
                </a:moveTo>
                <a:cubicBezTo>
                  <a:pt x="15779" y="6032"/>
                  <a:pt x="15779" y="6039"/>
                  <a:pt x="15780" y="6047"/>
                </a:cubicBezTo>
                <a:lnTo>
                  <a:pt x="15780" y="6047"/>
                </a:lnTo>
                <a:cubicBezTo>
                  <a:pt x="15780" y="6039"/>
                  <a:pt x="15780" y="6032"/>
                  <a:pt x="15780" y="6025"/>
                </a:cubicBezTo>
                <a:cubicBezTo>
                  <a:pt x="15779" y="6025"/>
                  <a:pt x="15779" y="6025"/>
                  <a:pt x="15778" y="6025"/>
                </a:cubicBezTo>
                <a:close/>
                <a:moveTo>
                  <a:pt x="11988" y="6067"/>
                </a:moveTo>
                <a:cubicBezTo>
                  <a:pt x="11983" y="6078"/>
                  <a:pt x="11979" y="6088"/>
                  <a:pt x="11975" y="6098"/>
                </a:cubicBezTo>
                <a:cubicBezTo>
                  <a:pt x="11982" y="6092"/>
                  <a:pt x="11985" y="6081"/>
                  <a:pt x="11988" y="6067"/>
                </a:cubicBezTo>
                <a:close/>
                <a:moveTo>
                  <a:pt x="15780" y="6047"/>
                </a:moveTo>
                <a:cubicBezTo>
                  <a:pt x="15780" y="6137"/>
                  <a:pt x="15780" y="6229"/>
                  <a:pt x="15780" y="6342"/>
                </a:cubicBezTo>
                <a:cubicBezTo>
                  <a:pt x="15796" y="6249"/>
                  <a:pt x="15792" y="6147"/>
                  <a:pt x="15780" y="6047"/>
                </a:cubicBezTo>
                <a:close/>
                <a:moveTo>
                  <a:pt x="1965" y="9973"/>
                </a:moveTo>
                <a:cubicBezTo>
                  <a:pt x="1968" y="9973"/>
                  <a:pt x="1972" y="9974"/>
                  <a:pt x="1976" y="9976"/>
                </a:cubicBezTo>
                <a:cubicBezTo>
                  <a:pt x="2021" y="9998"/>
                  <a:pt x="1962" y="10063"/>
                  <a:pt x="1933" y="10130"/>
                </a:cubicBezTo>
                <a:lnTo>
                  <a:pt x="1933" y="10130"/>
                </a:lnTo>
                <a:cubicBezTo>
                  <a:pt x="1952" y="10027"/>
                  <a:pt x="1944" y="9973"/>
                  <a:pt x="1965" y="9973"/>
                </a:cubicBezTo>
                <a:close/>
                <a:moveTo>
                  <a:pt x="1925" y="10167"/>
                </a:moveTo>
                <a:cubicBezTo>
                  <a:pt x="1923" y="10190"/>
                  <a:pt x="1915" y="10213"/>
                  <a:pt x="1906" y="10239"/>
                </a:cubicBezTo>
                <a:lnTo>
                  <a:pt x="1906" y="10239"/>
                </a:lnTo>
                <a:cubicBezTo>
                  <a:pt x="1914" y="10214"/>
                  <a:pt x="1920" y="10190"/>
                  <a:pt x="1925" y="10167"/>
                </a:cubicBezTo>
                <a:close/>
                <a:moveTo>
                  <a:pt x="12610" y="1"/>
                </a:moveTo>
                <a:cubicBezTo>
                  <a:pt x="12414" y="171"/>
                  <a:pt x="12244" y="366"/>
                  <a:pt x="12097" y="562"/>
                </a:cubicBezTo>
                <a:lnTo>
                  <a:pt x="11951" y="732"/>
                </a:lnTo>
                <a:lnTo>
                  <a:pt x="11902" y="830"/>
                </a:lnTo>
                <a:cubicBezTo>
                  <a:pt x="11878" y="854"/>
                  <a:pt x="11853" y="879"/>
                  <a:pt x="11829" y="927"/>
                </a:cubicBezTo>
                <a:lnTo>
                  <a:pt x="11585" y="1342"/>
                </a:lnTo>
                <a:cubicBezTo>
                  <a:pt x="11488" y="1488"/>
                  <a:pt x="11414" y="1659"/>
                  <a:pt x="11366" y="1830"/>
                </a:cubicBezTo>
                <a:cubicBezTo>
                  <a:pt x="11293" y="1976"/>
                  <a:pt x="11195" y="2123"/>
                  <a:pt x="11146" y="2318"/>
                </a:cubicBezTo>
                <a:cubicBezTo>
                  <a:pt x="11097" y="2488"/>
                  <a:pt x="11024" y="2659"/>
                  <a:pt x="10975" y="2830"/>
                </a:cubicBezTo>
                <a:lnTo>
                  <a:pt x="10927" y="2952"/>
                </a:lnTo>
                <a:cubicBezTo>
                  <a:pt x="10927" y="3001"/>
                  <a:pt x="10902" y="3049"/>
                  <a:pt x="10878" y="3074"/>
                </a:cubicBezTo>
                <a:cubicBezTo>
                  <a:pt x="10878" y="3074"/>
                  <a:pt x="10853" y="3171"/>
                  <a:pt x="10853" y="3220"/>
                </a:cubicBezTo>
                <a:cubicBezTo>
                  <a:pt x="10732" y="3586"/>
                  <a:pt x="10658" y="3927"/>
                  <a:pt x="10561" y="4220"/>
                </a:cubicBezTo>
                <a:cubicBezTo>
                  <a:pt x="10536" y="4342"/>
                  <a:pt x="10512" y="4464"/>
                  <a:pt x="10488" y="4586"/>
                </a:cubicBezTo>
                <a:lnTo>
                  <a:pt x="10488" y="4610"/>
                </a:lnTo>
                <a:cubicBezTo>
                  <a:pt x="10463" y="4659"/>
                  <a:pt x="10463" y="4708"/>
                  <a:pt x="10439" y="4757"/>
                </a:cubicBezTo>
                <a:cubicBezTo>
                  <a:pt x="10414" y="4805"/>
                  <a:pt x="10414" y="4854"/>
                  <a:pt x="10390" y="4903"/>
                </a:cubicBezTo>
                <a:cubicBezTo>
                  <a:pt x="10366" y="4854"/>
                  <a:pt x="10341" y="4830"/>
                  <a:pt x="10317" y="4805"/>
                </a:cubicBezTo>
                <a:cubicBezTo>
                  <a:pt x="10293" y="4757"/>
                  <a:pt x="10268" y="4732"/>
                  <a:pt x="10244" y="4708"/>
                </a:cubicBezTo>
                <a:lnTo>
                  <a:pt x="10219" y="4635"/>
                </a:lnTo>
                <a:lnTo>
                  <a:pt x="10171" y="4561"/>
                </a:lnTo>
                <a:cubicBezTo>
                  <a:pt x="10122" y="4464"/>
                  <a:pt x="10097" y="4391"/>
                  <a:pt x="10049" y="4293"/>
                </a:cubicBezTo>
                <a:cubicBezTo>
                  <a:pt x="9927" y="4074"/>
                  <a:pt x="9829" y="3830"/>
                  <a:pt x="9707" y="3610"/>
                </a:cubicBezTo>
                <a:cubicBezTo>
                  <a:pt x="9658" y="3513"/>
                  <a:pt x="9610" y="3415"/>
                  <a:pt x="9536" y="3318"/>
                </a:cubicBezTo>
                <a:lnTo>
                  <a:pt x="9366" y="3025"/>
                </a:lnTo>
                <a:cubicBezTo>
                  <a:pt x="9268" y="2854"/>
                  <a:pt x="9146" y="2683"/>
                  <a:pt x="9049" y="2513"/>
                </a:cubicBezTo>
                <a:cubicBezTo>
                  <a:pt x="8951" y="2342"/>
                  <a:pt x="8829" y="2220"/>
                  <a:pt x="8732" y="2074"/>
                </a:cubicBezTo>
                <a:lnTo>
                  <a:pt x="8585" y="2074"/>
                </a:lnTo>
                <a:cubicBezTo>
                  <a:pt x="8512" y="2074"/>
                  <a:pt x="8439" y="2049"/>
                  <a:pt x="8366" y="2049"/>
                </a:cubicBezTo>
                <a:cubicBezTo>
                  <a:pt x="8317" y="2025"/>
                  <a:pt x="8244" y="2025"/>
                  <a:pt x="8195" y="2025"/>
                </a:cubicBezTo>
                <a:cubicBezTo>
                  <a:pt x="8092" y="2025"/>
                  <a:pt x="7989" y="2008"/>
                  <a:pt x="7900" y="2002"/>
                </a:cubicBezTo>
                <a:lnTo>
                  <a:pt x="7900" y="2002"/>
                </a:lnTo>
                <a:cubicBezTo>
                  <a:pt x="7918" y="2004"/>
                  <a:pt x="7927" y="2010"/>
                  <a:pt x="7927" y="2025"/>
                </a:cubicBezTo>
                <a:lnTo>
                  <a:pt x="7829" y="2025"/>
                </a:lnTo>
                <a:cubicBezTo>
                  <a:pt x="7561" y="2123"/>
                  <a:pt x="7536" y="2147"/>
                  <a:pt x="7536" y="2147"/>
                </a:cubicBezTo>
                <a:cubicBezTo>
                  <a:pt x="7536" y="2171"/>
                  <a:pt x="7536" y="2147"/>
                  <a:pt x="7488" y="2196"/>
                </a:cubicBezTo>
                <a:lnTo>
                  <a:pt x="7390" y="2244"/>
                </a:lnTo>
                <a:cubicBezTo>
                  <a:pt x="7341" y="2269"/>
                  <a:pt x="7268" y="2293"/>
                  <a:pt x="7195" y="2318"/>
                </a:cubicBezTo>
                <a:lnTo>
                  <a:pt x="7000" y="2415"/>
                </a:lnTo>
                <a:cubicBezTo>
                  <a:pt x="6927" y="2610"/>
                  <a:pt x="6829" y="2830"/>
                  <a:pt x="6732" y="3098"/>
                </a:cubicBezTo>
                <a:cubicBezTo>
                  <a:pt x="6683" y="3244"/>
                  <a:pt x="6634" y="3391"/>
                  <a:pt x="6585" y="3537"/>
                </a:cubicBezTo>
                <a:lnTo>
                  <a:pt x="6415" y="4025"/>
                </a:lnTo>
                <a:cubicBezTo>
                  <a:pt x="6366" y="4171"/>
                  <a:pt x="6317" y="4366"/>
                  <a:pt x="6244" y="4537"/>
                </a:cubicBezTo>
                <a:lnTo>
                  <a:pt x="6219" y="4659"/>
                </a:lnTo>
                <a:lnTo>
                  <a:pt x="6171" y="4781"/>
                </a:lnTo>
                <a:lnTo>
                  <a:pt x="6122" y="4927"/>
                </a:lnTo>
                <a:lnTo>
                  <a:pt x="5927" y="5610"/>
                </a:lnTo>
                <a:lnTo>
                  <a:pt x="5732" y="6244"/>
                </a:lnTo>
                <a:cubicBezTo>
                  <a:pt x="5707" y="6366"/>
                  <a:pt x="5658" y="6464"/>
                  <a:pt x="5634" y="6561"/>
                </a:cubicBezTo>
                <a:cubicBezTo>
                  <a:pt x="5585" y="6659"/>
                  <a:pt x="5561" y="6732"/>
                  <a:pt x="5537" y="6830"/>
                </a:cubicBezTo>
                <a:cubicBezTo>
                  <a:pt x="5512" y="6903"/>
                  <a:pt x="5463" y="6976"/>
                  <a:pt x="5439" y="7049"/>
                </a:cubicBezTo>
                <a:cubicBezTo>
                  <a:pt x="5415" y="7074"/>
                  <a:pt x="5390" y="7098"/>
                  <a:pt x="5390" y="7122"/>
                </a:cubicBezTo>
                <a:cubicBezTo>
                  <a:pt x="5390" y="7147"/>
                  <a:pt x="5366" y="7196"/>
                  <a:pt x="5341" y="7244"/>
                </a:cubicBezTo>
                <a:cubicBezTo>
                  <a:pt x="5317" y="7220"/>
                  <a:pt x="5268" y="7147"/>
                  <a:pt x="5219" y="7122"/>
                </a:cubicBezTo>
                <a:cubicBezTo>
                  <a:pt x="5219" y="7098"/>
                  <a:pt x="5195" y="7098"/>
                  <a:pt x="5195" y="7098"/>
                </a:cubicBezTo>
                <a:cubicBezTo>
                  <a:pt x="5146" y="7074"/>
                  <a:pt x="5122" y="7025"/>
                  <a:pt x="5098" y="7000"/>
                </a:cubicBezTo>
                <a:cubicBezTo>
                  <a:pt x="5000" y="6854"/>
                  <a:pt x="4878" y="6683"/>
                  <a:pt x="4756" y="6488"/>
                </a:cubicBezTo>
                <a:cubicBezTo>
                  <a:pt x="4659" y="6342"/>
                  <a:pt x="4537" y="6220"/>
                  <a:pt x="4439" y="6074"/>
                </a:cubicBezTo>
                <a:lnTo>
                  <a:pt x="4195" y="5708"/>
                </a:lnTo>
                <a:cubicBezTo>
                  <a:pt x="4098" y="5586"/>
                  <a:pt x="4000" y="5488"/>
                  <a:pt x="3902" y="5366"/>
                </a:cubicBezTo>
                <a:lnTo>
                  <a:pt x="3390" y="4757"/>
                </a:lnTo>
                <a:cubicBezTo>
                  <a:pt x="3220" y="4561"/>
                  <a:pt x="3049" y="4415"/>
                  <a:pt x="2927" y="4269"/>
                </a:cubicBezTo>
                <a:lnTo>
                  <a:pt x="2488" y="4293"/>
                </a:lnTo>
                <a:lnTo>
                  <a:pt x="2024" y="4293"/>
                </a:lnTo>
                <a:lnTo>
                  <a:pt x="1902" y="4342"/>
                </a:lnTo>
                <a:cubicBezTo>
                  <a:pt x="1951" y="4366"/>
                  <a:pt x="1683" y="4586"/>
                  <a:pt x="1561" y="4635"/>
                </a:cubicBezTo>
                <a:lnTo>
                  <a:pt x="1293" y="4805"/>
                </a:lnTo>
                <a:cubicBezTo>
                  <a:pt x="1244" y="5025"/>
                  <a:pt x="1195" y="5269"/>
                  <a:pt x="1146" y="5513"/>
                </a:cubicBezTo>
                <a:cubicBezTo>
                  <a:pt x="1073" y="5781"/>
                  <a:pt x="1049" y="6025"/>
                  <a:pt x="1000" y="6269"/>
                </a:cubicBezTo>
                <a:lnTo>
                  <a:pt x="951" y="6220"/>
                </a:lnTo>
                <a:cubicBezTo>
                  <a:pt x="829" y="6903"/>
                  <a:pt x="756" y="7391"/>
                  <a:pt x="707" y="7659"/>
                </a:cubicBezTo>
                <a:cubicBezTo>
                  <a:pt x="585" y="8196"/>
                  <a:pt x="366" y="9000"/>
                  <a:pt x="244" y="9708"/>
                </a:cubicBezTo>
                <a:lnTo>
                  <a:pt x="220" y="9781"/>
                </a:lnTo>
                <a:cubicBezTo>
                  <a:pt x="195" y="9805"/>
                  <a:pt x="146" y="9854"/>
                  <a:pt x="122" y="9903"/>
                </a:cubicBezTo>
                <a:lnTo>
                  <a:pt x="0" y="10098"/>
                </a:lnTo>
                <a:lnTo>
                  <a:pt x="0" y="10171"/>
                </a:lnTo>
                <a:cubicBezTo>
                  <a:pt x="220" y="10366"/>
                  <a:pt x="439" y="10513"/>
                  <a:pt x="683" y="10659"/>
                </a:cubicBezTo>
                <a:cubicBezTo>
                  <a:pt x="856" y="10751"/>
                  <a:pt x="1050" y="10821"/>
                  <a:pt x="1235" y="10821"/>
                </a:cubicBezTo>
                <a:cubicBezTo>
                  <a:pt x="1443" y="10821"/>
                  <a:pt x="1639" y="10733"/>
                  <a:pt x="1781" y="10488"/>
                </a:cubicBezTo>
                <a:lnTo>
                  <a:pt x="1829" y="10513"/>
                </a:lnTo>
                <a:lnTo>
                  <a:pt x="1878" y="10317"/>
                </a:lnTo>
                <a:cubicBezTo>
                  <a:pt x="1915" y="10225"/>
                  <a:pt x="1934" y="10192"/>
                  <a:pt x="1944" y="10192"/>
                </a:cubicBezTo>
                <a:cubicBezTo>
                  <a:pt x="1961" y="10192"/>
                  <a:pt x="1951" y="10281"/>
                  <a:pt x="1951" y="10342"/>
                </a:cubicBezTo>
                <a:cubicBezTo>
                  <a:pt x="1976" y="10244"/>
                  <a:pt x="2000" y="10147"/>
                  <a:pt x="2024" y="10074"/>
                </a:cubicBezTo>
                <a:cubicBezTo>
                  <a:pt x="2031" y="10055"/>
                  <a:pt x="2032" y="10047"/>
                  <a:pt x="2031" y="10047"/>
                </a:cubicBezTo>
                <a:lnTo>
                  <a:pt x="2031" y="10047"/>
                </a:lnTo>
                <a:cubicBezTo>
                  <a:pt x="2027" y="10047"/>
                  <a:pt x="2000" y="10110"/>
                  <a:pt x="2000" y="10147"/>
                </a:cubicBezTo>
                <a:cubicBezTo>
                  <a:pt x="2000" y="9976"/>
                  <a:pt x="2024" y="9830"/>
                  <a:pt x="2073" y="9659"/>
                </a:cubicBezTo>
                <a:cubicBezTo>
                  <a:pt x="2122" y="9415"/>
                  <a:pt x="2146" y="9659"/>
                  <a:pt x="2195" y="9391"/>
                </a:cubicBezTo>
                <a:cubicBezTo>
                  <a:pt x="2341" y="8805"/>
                  <a:pt x="2463" y="8220"/>
                  <a:pt x="2561" y="7683"/>
                </a:cubicBezTo>
                <a:lnTo>
                  <a:pt x="2659" y="7269"/>
                </a:lnTo>
                <a:lnTo>
                  <a:pt x="2659" y="7244"/>
                </a:lnTo>
                <a:lnTo>
                  <a:pt x="2683" y="7196"/>
                </a:lnTo>
                <a:lnTo>
                  <a:pt x="2707" y="7196"/>
                </a:lnTo>
                <a:cubicBezTo>
                  <a:pt x="2707" y="7244"/>
                  <a:pt x="2707" y="7269"/>
                  <a:pt x="2707" y="7293"/>
                </a:cubicBezTo>
                <a:cubicBezTo>
                  <a:pt x="2707" y="7281"/>
                  <a:pt x="2707" y="7275"/>
                  <a:pt x="2710" y="7275"/>
                </a:cubicBezTo>
                <a:cubicBezTo>
                  <a:pt x="2713" y="7275"/>
                  <a:pt x="2720" y="7281"/>
                  <a:pt x="2732" y="7293"/>
                </a:cubicBezTo>
                <a:cubicBezTo>
                  <a:pt x="2902" y="7513"/>
                  <a:pt x="3073" y="7757"/>
                  <a:pt x="3195" y="7927"/>
                </a:cubicBezTo>
                <a:lnTo>
                  <a:pt x="3293" y="8074"/>
                </a:lnTo>
                <a:lnTo>
                  <a:pt x="3341" y="8122"/>
                </a:lnTo>
                <a:lnTo>
                  <a:pt x="3366" y="8171"/>
                </a:lnTo>
                <a:lnTo>
                  <a:pt x="3537" y="8293"/>
                </a:lnTo>
                <a:lnTo>
                  <a:pt x="3634" y="8293"/>
                </a:lnTo>
                <a:cubicBezTo>
                  <a:pt x="4122" y="8952"/>
                  <a:pt x="3732" y="8561"/>
                  <a:pt x="4219" y="9171"/>
                </a:cubicBezTo>
                <a:cubicBezTo>
                  <a:pt x="4415" y="9317"/>
                  <a:pt x="4610" y="9513"/>
                  <a:pt x="4756" y="9708"/>
                </a:cubicBezTo>
                <a:lnTo>
                  <a:pt x="5049" y="9708"/>
                </a:lnTo>
                <a:cubicBezTo>
                  <a:pt x="5098" y="9708"/>
                  <a:pt x="5146" y="9708"/>
                  <a:pt x="5195" y="9683"/>
                </a:cubicBezTo>
                <a:cubicBezTo>
                  <a:pt x="5195" y="9683"/>
                  <a:pt x="5366" y="9683"/>
                  <a:pt x="5366" y="9708"/>
                </a:cubicBezTo>
                <a:cubicBezTo>
                  <a:pt x="5415" y="9659"/>
                  <a:pt x="5537" y="9683"/>
                  <a:pt x="5658" y="9659"/>
                </a:cubicBezTo>
                <a:lnTo>
                  <a:pt x="5878" y="9610"/>
                </a:lnTo>
                <a:cubicBezTo>
                  <a:pt x="5976" y="9610"/>
                  <a:pt x="6024" y="9610"/>
                  <a:pt x="5902" y="9635"/>
                </a:cubicBezTo>
                <a:lnTo>
                  <a:pt x="6561" y="9537"/>
                </a:lnTo>
                <a:cubicBezTo>
                  <a:pt x="6683" y="9269"/>
                  <a:pt x="6829" y="8976"/>
                  <a:pt x="6976" y="8635"/>
                </a:cubicBezTo>
                <a:cubicBezTo>
                  <a:pt x="7049" y="8488"/>
                  <a:pt x="7122" y="8317"/>
                  <a:pt x="7219" y="8147"/>
                </a:cubicBezTo>
                <a:cubicBezTo>
                  <a:pt x="7293" y="7952"/>
                  <a:pt x="7341" y="7757"/>
                  <a:pt x="7415" y="7561"/>
                </a:cubicBezTo>
                <a:lnTo>
                  <a:pt x="7536" y="7220"/>
                </a:lnTo>
                <a:cubicBezTo>
                  <a:pt x="7585" y="7098"/>
                  <a:pt x="7610" y="7000"/>
                  <a:pt x="7658" y="6878"/>
                </a:cubicBezTo>
                <a:cubicBezTo>
                  <a:pt x="7707" y="6659"/>
                  <a:pt x="7780" y="6439"/>
                  <a:pt x="7854" y="6220"/>
                </a:cubicBezTo>
                <a:cubicBezTo>
                  <a:pt x="7927" y="6000"/>
                  <a:pt x="7976" y="5805"/>
                  <a:pt x="8024" y="5610"/>
                </a:cubicBezTo>
                <a:lnTo>
                  <a:pt x="8118" y="5352"/>
                </a:lnTo>
                <a:lnTo>
                  <a:pt x="8114" y="5334"/>
                </a:lnTo>
                <a:lnTo>
                  <a:pt x="8114" y="5334"/>
                </a:lnTo>
                <a:cubicBezTo>
                  <a:pt x="8116" y="5336"/>
                  <a:pt x="8118" y="5338"/>
                  <a:pt x="8121" y="5341"/>
                </a:cubicBezTo>
                <a:lnTo>
                  <a:pt x="8121" y="5341"/>
                </a:lnTo>
                <a:cubicBezTo>
                  <a:pt x="8119" y="5328"/>
                  <a:pt x="8115" y="5316"/>
                  <a:pt x="8106" y="5303"/>
                </a:cubicBezTo>
                <a:lnTo>
                  <a:pt x="8106" y="5303"/>
                </a:lnTo>
                <a:lnTo>
                  <a:pt x="8114" y="5334"/>
                </a:lnTo>
                <a:lnTo>
                  <a:pt x="8114" y="5334"/>
                </a:lnTo>
                <a:cubicBezTo>
                  <a:pt x="8097" y="5318"/>
                  <a:pt x="8097" y="5318"/>
                  <a:pt x="8094" y="5318"/>
                </a:cubicBezTo>
                <a:cubicBezTo>
                  <a:pt x="8091" y="5318"/>
                  <a:pt x="8085" y="5318"/>
                  <a:pt x="8049" y="5293"/>
                </a:cubicBezTo>
                <a:cubicBezTo>
                  <a:pt x="8012" y="5257"/>
                  <a:pt x="8012" y="5257"/>
                  <a:pt x="8021" y="5257"/>
                </a:cubicBezTo>
                <a:cubicBezTo>
                  <a:pt x="8030" y="5257"/>
                  <a:pt x="8049" y="5257"/>
                  <a:pt x="8049" y="5220"/>
                </a:cubicBezTo>
                <a:cubicBezTo>
                  <a:pt x="8097" y="5293"/>
                  <a:pt x="8097" y="5269"/>
                  <a:pt x="8097" y="5293"/>
                </a:cubicBezTo>
                <a:cubicBezTo>
                  <a:pt x="8101" y="5296"/>
                  <a:pt x="8104" y="5300"/>
                  <a:pt x="8106" y="5303"/>
                </a:cubicBezTo>
                <a:lnTo>
                  <a:pt x="8106" y="5303"/>
                </a:lnTo>
                <a:lnTo>
                  <a:pt x="8097" y="5269"/>
                </a:lnTo>
                <a:lnTo>
                  <a:pt x="8122" y="5318"/>
                </a:lnTo>
                <a:lnTo>
                  <a:pt x="8122" y="5293"/>
                </a:lnTo>
                <a:cubicBezTo>
                  <a:pt x="8122" y="5296"/>
                  <a:pt x="8122" y="5297"/>
                  <a:pt x="8123" y="5297"/>
                </a:cubicBezTo>
                <a:cubicBezTo>
                  <a:pt x="8127" y="5297"/>
                  <a:pt x="8146" y="5217"/>
                  <a:pt x="8146" y="5196"/>
                </a:cubicBezTo>
                <a:cubicBezTo>
                  <a:pt x="8149" y="5196"/>
                  <a:pt x="8151" y="5196"/>
                  <a:pt x="8153" y="5196"/>
                </a:cubicBezTo>
                <a:lnTo>
                  <a:pt x="8153" y="5196"/>
                </a:lnTo>
                <a:cubicBezTo>
                  <a:pt x="8157" y="5186"/>
                  <a:pt x="8162" y="5177"/>
                  <a:pt x="8166" y="5168"/>
                </a:cubicBezTo>
                <a:lnTo>
                  <a:pt x="8166" y="5168"/>
                </a:lnTo>
                <a:cubicBezTo>
                  <a:pt x="8165" y="5179"/>
                  <a:pt x="8169" y="5182"/>
                  <a:pt x="8173" y="5182"/>
                </a:cubicBezTo>
                <a:cubicBezTo>
                  <a:pt x="8179" y="5182"/>
                  <a:pt x="8186" y="5177"/>
                  <a:pt x="8188" y="5177"/>
                </a:cubicBezTo>
                <a:cubicBezTo>
                  <a:pt x="8189" y="5177"/>
                  <a:pt x="8185" y="5181"/>
                  <a:pt x="8171" y="5196"/>
                </a:cubicBezTo>
                <a:cubicBezTo>
                  <a:pt x="8171" y="5196"/>
                  <a:pt x="8181" y="5228"/>
                  <a:pt x="8203" y="5228"/>
                </a:cubicBezTo>
                <a:cubicBezTo>
                  <a:pt x="8214" y="5228"/>
                  <a:pt x="8228" y="5220"/>
                  <a:pt x="8244" y="5196"/>
                </a:cubicBezTo>
                <a:lnTo>
                  <a:pt x="8244" y="5196"/>
                </a:lnTo>
                <a:cubicBezTo>
                  <a:pt x="8219" y="5244"/>
                  <a:pt x="8244" y="5293"/>
                  <a:pt x="8195" y="5293"/>
                </a:cubicBezTo>
                <a:cubicBezTo>
                  <a:pt x="8185" y="5288"/>
                  <a:pt x="8179" y="5286"/>
                  <a:pt x="8176" y="5286"/>
                </a:cubicBezTo>
                <a:cubicBezTo>
                  <a:pt x="8165" y="5286"/>
                  <a:pt x="8200" y="5318"/>
                  <a:pt x="8219" y="5318"/>
                </a:cubicBezTo>
                <a:cubicBezTo>
                  <a:pt x="8244" y="5366"/>
                  <a:pt x="8244" y="5391"/>
                  <a:pt x="8268" y="5440"/>
                </a:cubicBezTo>
                <a:lnTo>
                  <a:pt x="8293" y="5488"/>
                </a:lnTo>
                <a:lnTo>
                  <a:pt x="8293" y="5513"/>
                </a:lnTo>
                <a:lnTo>
                  <a:pt x="8317" y="5561"/>
                </a:lnTo>
                <a:cubicBezTo>
                  <a:pt x="8439" y="5757"/>
                  <a:pt x="8561" y="5952"/>
                  <a:pt x="8707" y="6122"/>
                </a:cubicBezTo>
                <a:lnTo>
                  <a:pt x="8610" y="5879"/>
                </a:lnTo>
                <a:lnTo>
                  <a:pt x="8756" y="6147"/>
                </a:lnTo>
                <a:cubicBezTo>
                  <a:pt x="8805" y="6244"/>
                  <a:pt x="8829" y="6318"/>
                  <a:pt x="8878" y="6391"/>
                </a:cubicBezTo>
                <a:cubicBezTo>
                  <a:pt x="8949" y="6486"/>
                  <a:pt x="8997" y="6604"/>
                  <a:pt x="9022" y="6746"/>
                </a:cubicBezTo>
                <a:lnTo>
                  <a:pt x="9022" y="6746"/>
                </a:lnTo>
                <a:lnTo>
                  <a:pt x="8805" y="6391"/>
                </a:lnTo>
                <a:lnTo>
                  <a:pt x="9024" y="6757"/>
                </a:lnTo>
                <a:cubicBezTo>
                  <a:pt x="9024" y="6753"/>
                  <a:pt x="9023" y="6749"/>
                  <a:pt x="9022" y="6746"/>
                </a:cubicBezTo>
                <a:lnTo>
                  <a:pt x="9022" y="6746"/>
                </a:lnTo>
                <a:lnTo>
                  <a:pt x="9268" y="7147"/>
                </a:lnTo>
                <a:cubicBezTo>
                  <a:pt x="9317" y="7269"/>
                  <a:pt x="9390" y="7366"/>
                  <a:pt x="9488" y="7464"/>
                </a:cubicBezTo>
                <a:lnTo>
                  <a:pt x="9707" y="7732"/>
                </a:lnTo>
                <a:lnTo>
                  <a:pt x="9634" y="7586"/>
                </a:lnTo>
                <a:lnTo>
                  <a:pt x="9634" y="7586"/>
                </a:lnTo>
                <a:cubicBezTo>
                  <a:pt x="9658" y="7610"/>
                  <a:pt x="9683" y="7659"/>
                  <a:pt x="9732" y="7708"/>
                </a:cubicBezTo>
                <a:lnTo>
                  <a:pt x="10146" y="7708"/>
                </a:lnTo>
                <a:cubicBezTo>
                  <a:pt x="10293" y="7708"/>
                  <a:pt x="10463" y="7708"/>
                  <a:pt x="10610" y="7732"/>
                </a:cubicBezTo>
                <a:cubicBezTo>
                  <a:pt x="10853" y="7659"/>
                  <a:pt x="11122" y="7537"/>
                  <a:pt x="11414" y="7439"/>
                </a:cubicBezTo>
                <a:cubicBezTo>
                  <a:pt x="11488" y="7269"/>
                  <a:pt x="11561" y="7122"/>
                  <a:pt x="11634" y="7000"/>
                </a:cubicBezTo>
                <a:cubicBezTo>
                  <a:pt x="11683" y="6854"/>
                  <a:pt x="11732" y="6683"/>
                  <a:pt x="11780" y="6561"/>
                </a:cubicBezTo>
                <a:cubicBezTo>
                  <a:pt x="11853" y="6391"/>
                  <a:pt x="11902" y="6196"/>
                  <a:pt x="11951" y="6000"/>
                </a:cubicBezTo>
                <a:lnTo>
                  <a:pt x="11951" y="6000"/>
                </a:lnTo>
                <a:lnTo>
                  <a:pt x="11829" y="6220"/>
                </a:lnTo>
                <a:lnTo>
                  <a:pt x="11829" y="6220"/>
                </a:lnTo>
                <a:lnTo>
                  <a:pt x="11947" y="5699"/>
                </a:lnTo>
                <a:lnTo>
                  <a:pt x="11947" y="5699"/>
                </a:lnTo>
                <a:cubicBezTo>
                  <a:pt x="11942" y="5768"/>
                  <a:pt x="12000" y="5981"/>
                  <a:pt x="11988" y="6067"/>
                </a:cubicBezTo>
                <a:lnTo>
                  <a:pt x="11988" y="6067"/>
                </a:lnTo>
                <a:cubicBezTo>
                  <a:pt x="12032" y="5952"/>
                  <a:pt x="12079" y="5814"/>
                  <a:pt x="12146" y="5635"/>
                </a:cubicBezTo>
                <a:lnTo>
                  <a:pt x="12317" y="5001"/>
                </a:lnTo>
                <a:cubicBezTo>
                  <a:pt x="12414" y="4683"/>
                  <a:pt x="12512" y="4293"/>
                  <a:pt x="12634" y="3903"/>
                </a:cubicBezTo>
                <a:cubicBezTo>
                  <a:pt x="12658" y="3781"/>
                  <a:pt x="12707" y="3659"/>
                  <a:pt x="12732" y="3513"/>
                </a:cubicBezTo>
                <a:cubicBezTo>
                  <a:pt x="12756" y="3464"/>
                  <a:pt x="12780" y="3391"/>
                  <a:pt x="12805" y="3342"/>
                </a:cubicBezTo>
                <a:cubicBezTo>
                  <a:pt x="12853" y="3244"/>
                  <a:pt x="12902" y="3123"/>
                  <a:pt x="12975" y="3049"/>
                </a:cubicBezTo>
                <a:cubicBezTo>
                  <a:pt x="13000" y="2976"/>
                  <a:pt x="13049" y="2927"/>
                  <a:pt x="13122" y="2879"/>
                </a:cubicBezTo>
                <a:lnTo>
                  <a:pt x="13122" y="2952"/>
                </a:lnTo>
                <a:lnTo>
                  <a:pt x="13122" y="3025"/>
                </a:lnTo>
                <a:cubicBezTo>
                  <a:pt x="13122" y="3049"/>
                  <a:pt x="13097" y="3123"/>
                  <a:pt x="13097" y="3123"/>
                </a:cubicBezTo>
                <a:cubicBezTo>
                  <a:pt x="13097" y="3123"/>
                  <a:pt x="13122" y="3074"/>
                  <a:pt x="13146" y="3049"/>
                </a:cubicBezTo>
                <a:cubicBezTo>
                  <a:pt x="13146" y="3049"/>
                  <a:pt x="13146" y="3049"/>
                  <a:pt x="13146" y="3074"/>
                </a:cubicBezTo>
                <a:cubicBezTo>
                  <a:pt x="13122" y="3123"/>
                  <a:pt x="13122" y="3147"/>
                  <a:pt x="13122" y="3196"/>
                </a:cubicBezTo>
                <a:cubicBezTo>
                  <a:pt x="13132" y="3176"/>
                  <a:pt x="13141" y="3141"/>
                  <a:pt x="13150" y="3099"/>
                </a:cubicBezTo>
                <a:lnTo>
                  <a:pt x="13150" y="3099"/>
                </a:lnTo>
                <a:cubicBezTo>
                  <a:pt x="13159" y="3090"/>
                  <a:pt x="13184" y="3046"/>
                  <a:pt x="13206" y="3046"/>
                </a:cubicBezTo>
                <a:cubicBezTo>
                  <a:pt x="13221" y="3046"/>
                  <a:pt x="13235" y="3064"/>
                  <a:pt x="13244" y="3123"/>
                </a:cubicBezTo>
                <a:lnTo>
                  <a:pt x="13244" y="3147"/>
                </a:lnTo>
                <a:cubicBezTo>
                  <a:pt x="13292" y="3269"/>
                  <a:pt x="13317" y="3366"/>
                  <a:pt x="13341" y="3464"/>
                </a:cubicBezTo>
                <a:lnTo>
                  <a:pt x="13390" y="3635"/>
                </a:lnTo>
                <a:cubicBezTo>
                  <a:pt x="13439" y="3757"/>
                  <a:pt x="13488" y="3903"/>
                  <a:pt x="13512" y="4025"/>
                </a:cubicBezTo>
                <a:cubicBezTo>
                  <a:pt x="13488" y="4025"/>
                  <a:pt x="13439" y="3903"/>
                  <a:pt x="13390" y="3805"/>
                </a:cubicBezTo>
                <a:lnTo>
                  <a:pt x="13390" y="3805"/>
                </a:lnTo>
                <a:cubicBezTo>
                  <a:pt x="13414" y="3879"/>
                  <a:pt x="13439" y="3976"/>
                  <a:pt x="13463" y="4074"/>
                </a:cubicBezTo>
                <a:cubicBezTo>
                  <a:pt x="13463" y="4049"/>
                  <a:pt x="13466" y="4039"/>
                  <a:pt x="13471" y="4039"/>
                </a:cubicBezTo>
                <a:cubicBezTo>
                  <a:pt x="13489" y="4039"/>
                  <a:pt x="13535" y="4197"/>
                  <a:pt x="13540" y="4197"/>
                </a:cubicBezTo>
                <a:cubicBezTo>
                  <a:pt x="13541" y="4197"/>
                  <a:pt x="13540" y="4189"/>
                  <a:pt x="13536" y="4171"/>
                </a:cubicBezTo>
                <a:lnTo>
                  <a:pt x="13536" y="4171"/>
                </a:lnTo>
                <a:cubicBezTo>
                  <a:pt x="13610" y="4269"/>
                  <a:pt x="13634" y="4366"/>
                  <a:pt x="13683" y="4488"/>
                </a:cubicBezTo>
                <a:cubicBezTo>
                  <a:pt x="13731" y="4586"/>
                  <a:pt x="13756" y="4708"/>
                  <a:pt x="13780" y="4805"/>
                </a:cubicBezTo>
                <a:cubicBezTo>
                  <a:pt x="13805" y="4927"/>
                  <a:pt x="13829" y="5025"/>
                  <a:pt x="13853" y="5147"/>
                </a:cubicBezTo>
                <a:cubicBezTo>
                  <a:pt x="13878" y="5244"/>
                  <a:pt x="13902" y="5342"/>
                  <a:pt x="13951" y="5415"/>
                </a:cubicBezTo>
                <a:cubicBezTo>
                  <a:pt x="14000" y="5415"/>
                  <a:pt x="14439" y="5537"/>
                  <a:pt x="14853" y="5683"/>
                </a:cubicBezTo>
                <a:cubicBezTo>
                  <a:pt x="15286" y="5827"/>
                  <a:pt x="15718" y="6019"/>
                  <a:pt x="15778" y="6025"/>
                </a:cubicBezTo>
                <a:lnTo>
                  <a:pt x="15778" y="6025"/>
                </a:lnTo>
                <a:cubicBezTo>
                  <a:pt x="15771" y="5975"/>
                  <a:pt x="15764" y="5925"/>
                  <a:pt x="15756" y="5879"/>
                </a:cubicBezTo>
                <a:lnTo>
                  <a:pt x="15683" y="5854"/>
                </a:lnTo>
                <a:cubicBezTo>
                  <a:pt x="15634" y="5537"/>
                  <a:pt x="15731" y="5781"/>
                  <a:pt x="15683" y="5464"/>
                </a:cubicBezTo>
                <a:cubicBezTo>
                  <a:pt x="15707" y="5464"/>
                  <a:pt x="15731" y="5513"/>
                  <a:pt x="15756" y="5610"/>
                </a:cubicBezTo>
                <a:cubicBezTo>
                  <a:pt x="15780" y="5732"/>
                  <a:pt x="15780" y="5854"/>
                  <a:pt x="15805" y="6000"/>
                </a:cubicBezTo>
                <a:cubicBezTo>
                  <a:pt x="15780" y="5757"/>
                  <a:pt x="15805" y="5513"/>
                  <a:pt x="15731" y="5415"/>
                </a:cubicBezTo>
                <a:cubicBezTo>
                  <a:pt x="15707" y="5220"/>
                  <a:pt x="15780" y="5415"/>
                  <a:pt x="15756" y="5171"/>
                </a:cubicBezTo>
                <a:cubicBezTo>
                  <a:pt x="15683" y="4976"/>
                  <a:pt x="15634" y="4781"/>
                  <a:pt x="15585" y="4561"/>
                </a:cubicBezTo>
                <a:cubicBezTo>
                  <a:pt x="15561" y="4366"/>
                  <a:pt x="15512" y="4147"/>
                  <a:pt x="15439" y="3952"/>
                </a:cubicBezTo>
                <a:cubicBezTo>
                  <a:pt x="15341" y="3781"/>
                  <a:pt x="15292" y="3610"/>
                  <a:pt x="15244" y="3415"/>
                </a:cubicBezTo>
                <a:lnTo>
                  <a:pt x="15244" y="3415"/>
                </a:lnTo>
                <a:lnTo>
                  <a:pt x="15292" y="3464"/>
                </a:lnTo>
                <a:cubicBezTo>
                  <a:pt x="15268" y="3366"/>
                  <a:pt x="15244" y="3244"/>
                  <a:pt x="15195" y="3147"/>
                </a:cubicBezTo>
                <a:cubicBezTo>
                  <a:pt x="15170" y="3074"/>
                  <a:pt x="15146" y="3001"/>
                  <a:pt x="15122" y="2927"/>
                </a:cubicBezTo>
                <a:cubicBezTo>
                  <a:pt x="15073" y="2805"/>
                  <a:pt x="15049" y="2659"/>
                  <a:pt x="15000" y="2537"/>
                </a:cubicBezTo>
                <a:lnTo>
                  <a:pt x="15000" y="2537"/>
                </a:lnTo>
                <a:cubicBezTo>
                  <a:pt x="15028" y="2622"/>
                  <a:pt x="15040" y="2706"/>
                  <a:pt x="15026" y="2706"/>
                </a:cubicBezTo>
                <a:cubicBezTo>
                  <a:pt x="15016" y="2706"/>
                  <a:pt x="14992" y="2661"/>
                  <a:pt x="14951" y="2537"/>
                </a:cubicBezTo>
                <a:cubicBezTo>
                  <a:pt x="14780" y="1952"/>
                  <a:pt x="14658" y="1562"/>
                  <a:pt x="14561" y="1074"/>
                </a:cubicBezTo>
                <a:lnTo>
                  <a:pt x="14390" y="708"/>
                </a:lnTo>
                <a:cubicBezTo>
                  <a:pt x="14390" y="684"/>
                  <a:pt x="14390" y="659"/>
                  <a:pt x="14366" y="635"/>
                </a:cubicBezTo>
                <a:lnTo>
                  <a:pt x="13951" y="464"/>
                </a:lnTo>
                <a:lnTo>
                  <a:pt x="13658" y="342"/>
                </a:lnTo>
                <a:lnTo>
                  <a:pt x="13463" y="269"/>
                </a:lnTo>
                <a:lnTo>
                  <a:pt x="13366" y="220"/>
                </a:lnTo>
                <a:cubicBezTo>
                  <a:pt x="13292" y="196"/>
                  <a:pt x="13219" y="171"/>
                  <a:pt x="13122" y="147"/>
                </a:cubicBezTo>
                <a:lnTo>
                  <a:pt x="1261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27"/>
          <p:cNvSpPr/>
          <p:nvPr/>
        </p:nvSpPr>
        <p:spPr>
          <a:xfrm rot="-8386458">
            <a:off x="8918846" y="4553744"/>
            <a:ext cx="336453" cy="238357"/>
          </a:xfrm>
          <a:custGeom>
            <a:avLst/>
            <a:gdLst/>
            <a:ahLst/>
            <a:cxnLst/>
            <a:rect l="l" t="t" r="r" b="b"/>
            <a:pathLst>
              <a:path w="14220" h="10074" extrusionOk="0">
                <a:moveTo>
                  <a:pt x="7706" y="4422"/>
                </a:moveTo>
                <a:lnTo>
                  <a:pt x="7683" y="4512"/>
                </a:lnTo>
                <a:lnTo>
                  <a:pt x="7708" y="4439"/>
                </a:lnTo>
                <a:cubicBezTo>
                  <a:pt x="7708" y="4431"/>
                  <a:pt x="7707" y="4426"/>
                  <a:pt x="7706" y="4422"/>
                </a:cubicBezTo>
                <a:close/>
                <a:moveTo>
                  <a:pt x="1891" y="4477"/>
                </a:moveTo>
                <a:cubicBezTo>
                  <a:pt x="1895" y="4477"/>
                  <a:pt x="1899" y="4480"/>
                  <a:pt x="1903" y="4488"/>
                </a:cubicBezTo>
                <a:lnTo>
                  <a:pt x="1746" y="4711"/>
                </a:lnTo>
                <a:lnTo>
                  <a:pt x="1746" y="4711"/>
                </a:lnTo>
                <a:cubicBezTo>
                  <a:pt x="1839" y="4577"/>
                  <a:pt x="1870" y="4477"/>
                  <a:pt x="1891" y="4477"/>
                </a:cubicBezTo>
                <a:close/>
                <a:moveTo>
                  <a:pt x="14195" y="6854"/>
                </a:moveTo>
                <a:cubicBezTo>
                  <a:pt x="14194" y="6863"/>
                  <a:pt x="14194" y="6872"/>
                  <a:pt x="14193" y="6882"/>
                </a:cubicBezTo>
                <a:lnTo>
                  <a:pt x="14193" y="6882"/>
                </a:lnTo>
                <a:cubicBezTo>
                  <a:pt x="14194" y="6873"/>
                  <a:pt x="14195" y="6863"/>
                  <a:pt x="14195" y="6854"/>
                </a:cubicBezTo>
                <a:close/>
                <a:moveTo>
                  <a:pt x="10125" y="7143"/>
                </a:moveTo>
                <a:cubicBezTo>
                  <a:pt x="10124" y="7144"/>
                  <a:pt x="10123" y="7145"/>
                  <a:pt x="10122" y="7146"/>
                </a:cubicBezTo>
                <a:cubicBezTo>
                  <a:pt x="10123" y="7145"/>
                  <a:pt x="10124" y="7144"/>
                  <a:pt x="10125" y="7143"/>
                </a:cubicBezTo>
                <a:close/>
                <a:moveTo>
                  <a:pt x="4317" y="0"/>
                </a:moveTo>
                <a:cubicBezTo>
                  <a:pt x="4220" y="25"/>
                  <a:pt x="4122" y="49"/>
                  <a:pt x="4000" y="49"/>
                </a:cubicBezTo>
                <a:lnTo>
                  <a:pt x="3903" y="73"/>
                </a:lnTo>
                <a:lnTo>
                  <a:pt x="3708" y="98"/>
                </a:lnTo>
                <a:cubicBezTo>
                  <a:pt x="3561" y="98"/>
                  <a:pt x="3439" y="146"/>
                  <a:pt x="3269" y="146"/>
                </a:cubicBezTo>
                <a:lnTo>
                  <a:pt x="3171" y="268"/>
                </a:lnTo>
                <a:lnTo>
                  <a:pt x="3195" y="195"/>
                </a:lnTo>
                <a:lnTo>
                  <a:pt x="3195" y="195"/>
                </a:lnTo>
                <a:cubicBezTo>
                  <a:pt x="3025" y="415"/>
                  <a:pt x="2781" y="659"/>
                  <a:pt x="2537" y="903"/>
                </a:cubicBezTo>
                <a:lnTo>
                  <a:pt x="1976" y="1585"/>
                </a:lnTo>
                <a:lnTo>
                  <a:pt x="1732" y="1854"/>
                </a:lnTo>
                <a:lnTo>
                  <a:pt x="1488" y="2146"/>
                </a:lnTo>
                <a:lnTo>
                  <a:pt x="1049" y="2683"/>
                </a:lnTo>
                <a:cubicBezTo>
                  <a:pt x="805" y="2976"/>
                  <a:pt x="586" y="3293"/>
                  <a:pt x="391" y="3634"/>
                </a:cubicBezTo>
                <a:lnTo>
                  <a:pt x="195" y="3805"/>
                </a:lnTo>
                <a:lnTo>
                  <a:pt x="25" y="3976"/>
                </a:lnTo>
                <a:lnTo>
                  <a:pt x="0" y="4049"/>
                </a:lnTo>
                <a:cubicBezTo>
                  <a:pt x="122" y="4268"/>
                  <a:pt x="293" y="4488"/>
                  <a:pt x="488" y="4683"/>
                </a:cubicBezTo>
                <a:cubicBezTo>
                  <a:pt x="693" y="4857"/>
                  <a:pt x="939" y="4999"/>
                  <a:pt x="1193" y="4999"/>
                </a:cubicBezTo>
                <a:cubicBezTo>
                  <a:pt x="1332" y="4999"/>
                  <a:pt x="1472" y="4957"/>
                  <a:pt x="1610" y="4854"/>
                </a:cubicBezTo>
                <a:lnTo>
                  <a:pt x="1634" y="4878"/>
                </a:lnTo>
                <a:lnTo>
                  <a:pt x="1683" y="4805"/>
                </a:lnTo>
                <a:lnTo>
                  <a:pt x="1732" y="4732"/>
                </a:lnTo>
                <a:cubicBezTo>
                  <a:pt x="1785" y="4670"/>
                  <a:pt x="1809" y="4646"/>
                  <a:pt x="1817" y="4646"/>
                </a:cubicBezTo>
                <a:cubicBezTo>
                  <a:pt x="1832" y="4646"/>
                  <a:pt x="1796" y="4718"/>
                  <a:pt x="1781" y="4780"/>
                </a:cubicBezTo>
                <a:cubicBezTo>
                  <a:pt x="1830" y="4707"/>
                  <a:pt x="1878" y="4634"/>
                  <a:pt x="1927" y="4585"/>
                </a:cubicBezTo>
                <a:cubicBezTo>
                  <a:pt x="1927" y="4570"/>
                  <a:pt x="1925" y="4564"/>
                  <a:pt x="1921" y="4564"/>
                </a:cubicBezTo>
                <a:cubicBezTo>
                  <a:pt x="1912" y="4564"/>
                  <a:pt x="1895" y="4593"/>
                  <a:pt x="1878" y="4610"/>
                </a:cubicBezTo>
                <a:cubicBezTo>
                  <a:pt x="1927" y="4488"/>
                  <a:pt x="2000" y="4366"/>
                  <a:pt x="2073" y="4244"/>
                </a:cubicBezTo>
                <a:cubicBezTo>
                  <a:pt x="2138" y="4169"/>
                  <a:pt x="2160" y="4165"/>
                  <a:pt x="2178" y="4165"/>
                </a:cubicBezTo>
                <a:cubicBezTo>
                  <a:pt x="2181" y="4165"/>
                  <a:pt x="2184" y="4165"/>
                  <a:pt x="2186" y="4165"/>
                </a:cubicBezTo>
                <a:cubicBezTo>
                  <a:pt x="2208" y="4165"/>
                  <a:pt x="2232" y="4159"/>
                  <a:pt x="2317" y="4049"/>
                </a:cubicBezTo>
                <a:lnTo>
                  <a:pt x="2488" y="3805"/>
                </a:lnTo>
                <a:lnTo>
                  <a:pt x="2586" y="3683"/>
                </a:lnTo>
                <a:lnTo>
                  <a:pt x="2634" y="3610"/>
                </a:lnTo>
                <a:lnTo>
                  <a:pt x="2683" y="3585"/>
                </a:lnTo>
                <a:lnTo>
                  <a:pt x="2756" y="3561"/>
                </a:lnTo>
                <a:cubicBezTo>
                  <a:pt x="2781" y="3537"/>
                  <a:pt x="2781" y="3537"/>
                  <a:pt x="2805" y="3537"/>
                </a:cubicBezTo>
                <a:lnTo>
                  <a:pt x="2805" y="3561"/>
                </a:lnTo>
                <a:lnTo>
                  <a:pt x="2781" y="3585"/>
                </a:lnTo>
                <a:cubicBezTo>
                  <a:pt x="2789" y="3577"/>
                  <a:pt x="2792" y="3575"/>
                  <a:pt x="2793" y="3575"/>
                </a:cubicBezTo>
                <a:cubicBezTo>
                  <a:pt x="2794" y="3575"/>
                  <a:pt x="2789" y="3585"/>
                  <a:pt x="2805" y="3585"/>
                </a:cubicBezTo>
                <a:cubicBezTo>
                  <a:pt x="2805" y="3634"/>
                  <a:pt x="2756" y="3683"/>
                  <a:pt x="2756" y="3707"/>
                </a:cubicBezTo>
                <a:lnTo>
                  <a:pt x="2756" y="3707"/>
                </a:lnTo>
                <a:cubicBezTo>
                  <a:pt x="2756" y="3707"/>
                  <a:pt x="2756" y="3683"/>
                  <a:pt x="2781" y="3683"/>
                </a:cubicBezTo>
                <a:lnTo>
                  <a:pt x="2781" y="3707"/>
                </a:lnTo>
                <a:cubicBezTo>
                  <a:pt x="2756" y="3927"/>
                  <a:pt x="2756" y="4098"/>
                  <a:pt x="2756" y="4098"/>
                </a:cubicBezTo>
                <a:lnTo>
                  <a:pt x="2830" y="4146"/>
                </a:lnTo>
                <a:cubicBezTo>
                  <a:pt x="2781" y="5024"/>
                  <a:pt x="2732" y="4439"/>
                  <a:pt x="2708" y="5244"/>
                </a:cubicBezTo>
                <a:cubicBezTo>
                  <a:pt x="2732" y="5341"/>
                  <a:pt x="2732" y="5439"/>
                  <a:pt x="2732" y="5537"/>
                </a:cubicBezTo>
                <a:cubicBezTo>
                  <a:pt x="2732" y="5659"/>
                  <a:pt x="2732" y="5805"/>
                  <a:pt x="2708" y="5951"/>
                </a:cubicBezTo>
                <a:cubicBezTo>
                  <a:pt x="2805" y="6049"/>
                  <a:pt x="2927" y="6146"/>
                  <a:pt x="3000" y="6171"/>
                </a:cubicBezTo>
                <a:cubicBezTo>
                  <a:pt x="3000" y="6171"/>
                  <a:pt x="3098" y="6293"/>
                  <a:pt x="3073" y="6293"/>
                </a:cubicBezTo>
                <a:cubicBezTo>
                  <a:pt x="3147" y="6293"/>
                  <a:pt x="3220" y="6390"/>
                  <a:pt x="3317" y="6463"/>
                </a:cubicBezTo>
                <a:cubicBezTo>
                  <a:pt x="3342" y="6463"/>
                  <a:pt x="3317" y="6415"/>
                  <a:pt x="3293" y="6390"/>
                </a:cubicBezTo>
                <a:lnTo>
                  <a:pt x="3293" y="6390"/>
                </a:lnTo>
                <a:lnTo>
                  <a:pt x="3366" y="6463"/>
                </a:lnTo>
                <a:lnTo>
                  <a:pt x="3464" y="6537"/>
                </a:lnTo>
                <a:cubicBezTo>
                  <a:pt x="3511" y="6584"/>
                  <a:pt x="3528" y="6611"/>
                  <a:pt x="3514" y="6611"/>
                </a:cubicBezTo>
                <a:cubicBezTo>
                  <a:pt x="3506" y="6611"/>
                  <a:pt x="3490" y="6603"/>
                  <a:pt x="3464" y="6585"/>
                </a:cubicBezTo>
                <a:lnTo>
                  <a:pt x="3464" y="6585"/>
                </a:lnTo>
                <a:cubicBezTo>
                  <a:pt x="3537" y="6634"/>
                  <a:pt x="3634" y="6683"/>
                  <a:pt x="3756" y="6756"/>
                </a:cubicBezTo>
                <a:lnTo>
                  <a:pt x="4269" y="7122"/>
                </a:lnTo>
                <a:cubicBezTo>
                  <a:pt x="4488" y="7024"/>
                  <a:pt x="4732" y="6878"/>
                  <a:pt x="5000" y="6732"/>
                </a:cubicBezTo>
                <a:cubicBezTo>
                  <a:pt x="5293" y="6537"/>
                  <a:pt x="5586" y="6317"/>
                  <a:pt x="5854" y="6098"/>
                </a:cubicBezTo>
                <a:cubicBezTo>
                  <a:pt x="6000" y="5976"/>
                  <a:pt x="6171" y="5854"/>
                  <a:pt x="6293" y="5732"/>
                </a:cubicBezTo>
                <a:lnTo>
                  <a:pt x="6708" y="5341"/>
                </a:lnTo>
                <a:lnTo>
                  <a:pt x="7147" y="4951"/>
                </a:lnTo>
                <a:cubicBezTo>
                  <a:pt x="7268" y="4829"/>
                  <a:pt x="7390" y="4732"/>
                  <a:pt x="7512" y="4634"/>
                </a:cubicBezTo>
                <a:lnTo>
                  <a:pt x="7683" y="4488"/>
                </a:lnTo>
                <a:cubicBezTo>
                  <a:pt x="7683" y="4439"/>
                  <a:pt x="7683" y="4463"/>
                  <a:pt x="7659" y="4390"/>
                </a:cubicBezTo>
                <a:cubicBezTo>
                  <a:pt x="7647" y="4366"/>
                  <a:pt x="7653" y="4366"/>
                  <a:pt x="7662" y="4366"/>
                </a:cubicBezTo>
                <a:cubicBezTo>
                  <a:pt x="7671" y="4366"/>
                  <a:pt x="7683" y="4366"/>
                  <a:pt x="7683" y="4341"/>
                </a:cubicBezTo>
                <a:cubicBezTo>
                  <a:pt x="7683" y="4423"/>
                  <a:pt x="7700" y="4402"/>
                  <a:pt x="7706" y="4422"/>
                </a:cubicBezTo>
                <a:lnTo>
                  <a:pt x="7706" y="4422"/>
                </a:lnTo>
                <a:lnTo>
                  <a:pt x="7708" y="4415"/>
                </a:lnTo>
                <a:lnTo>
                  <a:pt x="7708" y="4463"/>
                </a:lnTo>
                <a:cubicBezTo>
                  <a:pt x="7732" y="4463"/>
                  <a:pt x="7732" y="4439"/>
                  <a:pt x="7756" y="4415"/>
                </a:cubicBezTo>
                <a:cubicBezTo>
                  <a:pt x="7781" y="4415"/>
                  <a:pt x="7756" y="4415"/>
                  <a:pt x="7756" y="4463"/>
                </a:cubicBezTo>
                <a:lnTo>
                  <a:pt x="7805" y="4463"/>
                </a:lnTo>
                <a:cubicBezTo>
                  <a:pt x="7800" y="4469"/>
                  <a:pt x="7799" y="4470"/>
                  <a:pt x="7801" y="4470"/>
                </a:cubicBezTo>
                <a:cubicBezTo>
                  <a:pt x="7807" y="4470"/>
                  <a:pt x="7835" y="4456"/>
                  <a:pt x="7858" y="4456"/>
                </a:cubicBezTo>
                <a:cubicBezTo>
                  <a:pt x="7866" y="4456"/>
                  <a:pt x="7873" y="4458"/>
                  <a:pt x="7878" y="4463"/>
                </a:cubicBezTo>
                <a:cubicBezTo>
                  <a:pt x="7878" y="4476"/>
                  <a:pt x="7872" y="4476"/>
                  <a:pt x="7869" y="4476"/>
                </a:cubicBezTo>
                <a:cubicBezTo>
                  <a:pt x="7866" y="4476"/>
                  <a:pt x="7866" y="4476"/>
                  <a:pt x="7878" y="4488"/>
                </a:cubicBezTo>
                <a:cubicBezTo>
                  <a:pt x="7878" y="4512"/>
                  <a:pt x="7878" y="4537"/>
                  <a:pt x="7878" y="4537"/>
                </a:cubicBezTo>
                <a:cubicBezTo>
                  <a:pt x="7878" y="4537"/>
                  <a:pt x="7878" y="4561"/>
                  <a:pt x="7878" y="4561"/>
                </a:cubicBezTo>
                <a:lnTo>
                  <a:pt x="7878" y="4707"/>
                </a:lnTo>
                <a:cubicBezTo>
                  <a:pt x="7878" y="4747"/>
                  <a:pt x="7878" y="4818"/>
                  <a:pt x="7904" y="4818"/>
                </a:cubicBezTo>
                <a:cubicBezTo>
                  <a:pt x="7910" y="4818"/>
                  <a:pt x="7918" y="4814"/>
                  <a:pt x="7927" y="4805"/>
                </a:cubicBezTo>
                <a:lnTo>
                  <a:pt x="7927" y="4805"/>
                </a:lnTo>
                <a:cubicBezTo>
                  <a:pt x="7890" y="4842"/>
                  <a:pt x="7838" y="5038"/>
                  <a:pt x="7816" y="5038"/>
                </a:cubicBezTo>
                <a:cubicBezTo>
                  <a:pt x="7809" y="5038"/>
                  <a:pt x="7805" y="5021"/>
                  <a:pt x="7805" y="4976"/>
                </a:cubicBezTo>
                <a:cubicBezTo>
                  <a:pt x="7781" y="5073"/>
                  <a:pt x="7781" y="5171"/>
                  <a:pt x="7756" y="5293"/>
                </a:cubicBezTo>
                <a:lnTo>
                  <a:pt x="7805" y="5146"/>
                </a:lnTo>
                <a:lnTo>
                  <a:pt x="7805" y="5146"/>
                </a:lnTo>
                <a:cubicBezTo>
                  <a:pt x="7732" y="5415"/>
                  <a:pt x="7708" y="5683"/>
                  <a:pt x="7683" y="5976"/>
                </a:cubicBezTo>
                <a:lnTo>
                  <a:pt x="7732" y="5829"/>
                </a:lnTo>
                <a:lnTo>
                  <a:pt x="7732" y="5829"/>
                </a:lnTo>
                <a:cubicBezTo>
                  <a:pt x="7732" y="6024"/>
                  <a:pt x="7683" y="6195"/>
                  <a:pt x="7586" y="6341"/>
                </a:cubicBezTo>
                <a:lnTo>
                  <a:pt x="7610" y="6098"/>
                </a:lnTo>
                <a:lnTo>
                  <a:pt x="7610" y="6098"/>
                </a:lnTo>
                <a:cubicBezTo>
                  <a:pt x="7537" y="6415"/>
                  <a:pt x="7488" y="6732"/>
                  <a:pt x="7464" y="7049"/>
                </a:cubicBezTo>
                <a:lnTo>
                  <a:pt x="7488" y="6951"/>
                </a:lnTo>
                <a:lnTo>
                  <a:pt x="7488" y="6951"/>
                </a:lnTo>
                <a:cubicBezTo>
                  <a:pt x="7488" y="7040"/>
                  <a:pt x="7470" y="7237"/>
                  <a:pt x="7445" y="7493"/>
                </a:cubicBezTo>
                <a:lnTo>
                  <a:pt x="7445" y="7493"/>
                </a:lnTo>
                <a:cubicBezTo>
                  <a:pt x="7435" y="7507"/>
                  <a:pt x="7425" y="7522"/>
                  <a:pt x="7415" y="7537"/>
                </a:cubicBezTo>
                <a:lnTo>
                  <a:pt x="7440" y="7546"/>
                </a:lnTo>
                <a:lnTo>
                  <a:pt x="7440" y="7546"/>
                </a:lnTo>
                <a:cubicBezTo>
                  <a:pt x="7425" y="7698"/>
                  <a:pt x="7408" y="7869"/>
                  <a:pt x="7390" y="8049"/>
                </a:cubicBezTo>
                <a:lnTo>
                  <a:pt x="9073" y="8683"/>
                </a:lnTo>
                <a:cubicBezTo>
                  <a:pt x="9488" y="8024"/>
                  <a:pt x="9976" y="7268"/>
                  <a:pt x="10098" y="7073"/>
                </a:cubicBezTo>
                <a:lnTo>
                  <a:pt x="10098" y="7073"/>
                </a:lnTo>
                <a:lnTo>
                  <a:pt x="9951" y="7171"/>
                </a:lnTo>
                <a:lnTo>
                  <a:pt x="9951" y="7171"/>
                </a:lnTo>
                <a:lnTo>
                  <a:pt x="10119" y="6907"/>
                </a:lnTo>
                <a:lnTo>
                  <a:pt x="10119" y="6907"/>
                </a:lnTo>
                <a:cubicBezTo>
                  <a:pt x="10103" y="6944"/>
                  <a:pt x="10142" y="7109"/>
                  <a:pt x="10125" y="7143"/>
                </a:cubicBezTo>
                <a:lnTo>
                  <a:pt x="10125" y="7143"/>
                </a:lnTo>
                <a:cubicBezTo>
                  <a:pt x="10417" y="6730"/>
                  <a:pt x="10757" y="6365"/>
                  <a:pt x="11098" y="6000"/>
                </a:cubicBezTo>
                <a:cubicBezTo>
                  <a:pt x="11220" y="5878"/>
                  <a:pt x="11342" y="5756"/>
                  <a:pt x="11464" y="5659"/>
                </a:cubicBezTo>
                <a:lnTo>
                  <a:pt x="11659" y="5488"/>
                </a:lnTo>
                <a:cubicBezTo>
                  <a:pt x="11707" y="5463"/>
                  <a:pt x="11732" y="5439"/>
                  <a:pt x="11781" y="5415"/>
                </a:cubicBezTo>
                <a:lnTo>
                  <a:pt x="11829" y="5366"/>
                </a:lnTo>
                <a:cubicBezTo>
                  <a:pt x="11903" y="5293"/>
                  <a:pt x="12000" y="5244"/>
                  <a:pt x="12098" y="5195"/>
                </a:cubicBezTo>
                <a:cubicBezTo>
                  <a:pt x="12122" y="5195"/>
                  <a:pt x="12171" y="5171"/>
                  <a:pt x="12195" y="5171"/>
                </a:cubicBezTo>
                <a:lnTo>
                  <a:pt x="12268" y="5171"/>
                </a:lnTo>
                <a:lnTo>
                  <a:pt x="12268" y="5293"/>
                </a:lnTo>
                <a:cubicBezTo>
                  <a:pt x="12244" y="5415"/>
                  <a:pt x="12195" y="5415"/>
                  <a:pt x="12195" y="5415"/>
                </a:cubicBezTo>
                <a:cubicBezTo>
                  <a:pt x="12195" y="5427"/>
                  <a:pt x="12201" y="5433"/>
                  <a:pt x="12207" y="5433"/>
                </a:cubicBezTo>
                <a:cubicBezTo>
                  <a:pt x="12214" y="5433"/>
                  <a:pt x="12220" y="5427"/>
                  <a:pt x="12220" y="5415"/>
                </a:cubicBezTo>
                <a:cubicBezTo>
                  <a:pt x="12244" y="5415"/>
                  <a:pt x="12244" y="5415"/>
                  <a:pt x="12244" y="5439"/>
                </a:cubicBezTo>
                <a:cubicBezTo>
                  <a:pt x="12244" y="5488"/>
                  <a:pt x="12195" y="5488"/>
                  <a:pt x="12195" y="5488"/>
                </a:cubicBezTo>
                <a:cubicBezTo>
                  <a:pt x="12195" y="5488"/>
                  <a:pt x="12195" y="5519"/>
                  <a:pt x="12208" y="5519"/>
                </a:cubicBezTo>
                <a:cubicBezTo>
                  <a:pt x="12211" y="5519"/>
                  <a:pt x="12215" y="5517"/>
                  <a:pt x="12220" y="5512"/>
                </a:cubicBezTo>
                <a:cubicBezTo>
                  <a:pt x="12244" y="5512"/>
                  <a:pt x="12293" y="5439"/>
                  <a:pt x="12342" y="5390"/>
                </a:cubicBezTo>
                <a:lnTo>
                  <a:pt x="12342" y="5512"/>
                </a:lnTo>
                <a:lnTo>
                  <a:pt x="12293" y="5512"/>
                </a:lnTo>
                <a:cubicBezTo>
                  <a:pt x="12293" y="5512"/>
                  <a:pt x="12317" y="5512"/>
                  <a:pt x="12366" y="5537"/>
                </a:cubicBezTo>
                <a:cubicBezTo>
                  <a:pt x="12366" y="5561"/>
                  <a:pt x="12390" y="5561"/>
                  <a:pt x="12390" y="5585"/>
                </a:cubicBezTo>
                <a:cubicBezTo>
                  <a:pt x="12390" y="5610"/>
                  <a:pt x="12390" y="5610"/>
                  <a:pt x="12390" y="5634"/>
                </a:cubicBezTo>
                <a:lnTo>
                  <a:pt x="12390" y="5707"/>
                </a:lnTo>
                <a:cubicBezTo>
                  <a:pt x="12390" y="5976"/>
                  <a:pt x="12390" y="6268"/>
                  <a:pt x="12366" y="6561"/>
                </a:cubicBezTo>
                <a:cubicBezTo>
                  <a:pt x="12366" y="6707"/>
                  <a:pt x="12342" y="6854"/>
                  <a:pt x="12342" y="7000"/>
                </a:cubicBezTo>
                <a:lnTo>
                  <a:pt x="12293" y="7439"/>
                </a:lnTo>
                <a:cubicBezTo>
                  <a:pt x="12268" y="7439"/>
                  <a:pt x="12244" y="7293"/>
                  <a:pt x="12244" y="7171"/>
                </a:cubicBezTo>
                <a:cubicBezTo>
                  <a:pt x="12244" y="7268"/>
                  <a:pt x="12244" y="7341"/>
                  <a:pt x="12220" y="7439"/>
                </a:cubicBezTo>
                <a:cubicBezTo>
                  <a:pt x="12227" y="7415"/>
                  <a:pt x="12233" y="7406"/>
                  <a:pt x="12236" y="7406"/>
                </a:cubicBezTo>
                <a:cubicBezTo>
                  <a:pt x="12252" y="7406"/>
                  <a:pt x="12231" y="7601"/>
                  <a:pt x="12238" y="7601"/>
                </a:cubicBezTo>
                <a:cubicBezTo>
                  <a:pt x="12239" y="7601"/>
                  <a:pt x="12241" y="7596"/>
                  <a:pt x="12244" y="7585"/>
                </a:cubicBezTo>
                <a:lnTo>
                  <a:pt x="12244" y="7585"/>
                </a:lnTo>
                <a:cubicBezTo>
                  <a:pt x="12317" y="8000"/>
                  <a:pt x="12171" y="8561"/>
                  <a:pt x="12220" y="8951"/>
                </a:cubicBezTo>
                <a:lnTo>
                  <a:pt x="13073" y="9415"/>
                </a:lnTo>
                <a:cubicBezTo>
                  <a:pt x="13342" y="9585"/>
                  <a:pt x="13634" y="9707"/>
                  <a:pt x="13927" y="9829"/>
                </a:cubicBezTo>
                <a:cubicBezTo>
                  <a:pt x="13927" y="9902"/>
                  <a:pt x="13927" y="10000"/>
                  <a:pt x="13902" y="10073"/>
                </a:cubicBezTo>
                <a:cubicBezTo>
                  <a:pt x="13951" y="9951"/>
                  <a:pt x="13951" y="9829"/>
                  <a:pt x="13951" y="9732"/>
                </a:cubicBezTo>
                <a:lnTo>
                  <a:pt x="13878" y="9707"/>
                </a:lnTo>
                <a:cubicBezTo>
                  <a:pt x="13878" y="9439"/>
                  <a:pt x="13927" y="9634"/>
                  <a:pt x="13927" y="9390"/>
                </a:cubicBezTo>
                <a:cubicBezTo>
                  <a:pt x="13976" y="9390"/>
                  <a:pt x="13976" y="9610"/>
                  <a:pt x="13976" y="9829"/>
                </a:cubicBezTo>
                <a:cubicBezTo>
                  <a:pt x="14000" y="9683"/>
                  <a:pt x="14000" y="9512"/>
                  <a:pt x="13976" y="9366"/>
                </a:cubicBezTo>
                <a:cubicBezTo>
                  <a:pt x="13985" y="9299"/>
                  <a:pt x="13995" y="9288"/>
                  <a:pt x="14006" y="9288"/>
                </a:cubicBezTo>
                <a:cubicBezTo>
                  <a:pt x="14011" y="9288"/>
                  <a:pt x="14016" y="9290"/>
                  <a:pt x="14022" y="9290"/>
                </a:cubicBezTo>
                <a:cubicBezTo>
                  <a:pt x="14036" y="9290"/>
                  <a:pt x="14052" y="9278"/>
                  <a:pt x="14073" y="9195"/>
                </a:cubicBezTo>
                <a:cubicBezTo>
                  <a:pt x="14049" y="9000"/>
                  <a:pt x="14049" y="8829"/>
                  <a:pt x="14073" y="8634"/>
                </a:cubicBezTo>
                <a:cubicBezTo>
                  <a:pt x="14146" y="8195"/>
                  <a:pt x="14049" y="7951"/>
                  <a:pt x="14122" y="7537"/>
                </a:cubicBezTo>
                <a:lnTo>
                  <a:pt x="14122" y="7537"/>
                </a:lnTo>
                <a:lnTo>
                  <a:pt x="14122" y="7585"/>
                </a:lnTo>
                <a:cubicBezTo>
                  <a:pt x="14169" y="7444"/>
                  <a:pt x="14171" y="7165"/>
                  <a:pt x="14193" y="6882"/>
                </a:cubicBezTo>
                <a:lnTo>
                  <a:pt x="14193" y="6882"/>
                </a:lnTo>
                <a:cubicBezTo>
                  <a:pt x="14188" y="6910"/>
                  <a:pt x="14177" y="6934"/>
                  <a:pt x="14167" y="6934"/>
                </a:cubicBezTo>
                <a:cubicBezTo>
                  <a:pt x="14156" y="6934"/>
                  <a:pt x="14146" y="6906"/>
                  <a:pt x="14146" y="6829"/>
                </a:cubicBezTo>
                <a:cubicBezTo>
                  <a:pt x="14195" y="6537"/>
                  <a:pt x="14171" y="6293"/>
                  <a:pt x="14220" y="6073"/>
                </a:cubicBezTo>
                <a:lnTo>
                  <a:pt x="14171" y="5829"/>
                </a:lnTo>
                <a:lnTo>
                  <a:pt x="14171" y="5561"/>
                </a:lnTo>
                <a:cubicBezTo>
                  <a:pt x="14171" y="5366"/>
                  <a:pt x="14171" y="5195"/>
                  <a:pt x="14146" y="5024"/>
                </a:cubicBezTo>
                <a:cubicBezTo>
                  <a:pt x="14098" y="4634"/>
                  <a:pt x="14049" y="4171"/>
                  <a:pt x="13976" y="3659"/>
                </a:cubicBezTo>
                <a:lnTo>
                  <a:pt x="13317" y="3244"/>
                </a:lnTo>
                <a:cubicBezTo>
                  <a:pt x="13220" y="3171"/>
                  <a:pt x="13098" y="3122"/>
                  <a:pt x="12976" y="3049"/>
                </a:cubicBezTo>
                <a:lnTo>
                  <a:pt x="12537" y="2829"/>
                </a:lnTo>
                <a:cubicBezTo>
                  <a:pt x="12244" y="2927"/>
                  <a:pt x="11976" y="3073"/>
                  <a:pt x="11683" y="3195"/>
                </a:cubicBezTo>
                <a:cubicBezTo>
                  <a:pt x="11537" y="3268"/>
                  <a:pt x="11390" y="3341"/>
                  <a:pt x="11268" y="3439"/>
                </a:cubicBezTo>
                <a:lnTo>
                  <a:pt x="11049" y="3561"/>
                </a:lnTo>
                <a:cubicBezTo>
                  <a:pt x="10976" y="3585"/>
                  <a:pt x="10903" y="3659"/>
                  <a:pt x="10829" y="3683"/>
                </a:cubicBezTo>
                <a:lnTo>
                  <a:pt x="10610" y="3829"/>
                </a:lnTo>
                <a:lnTo>
                  <a:pt x="10488" y="3951"/>
                </a:lnTo>
                <a:lnTo>
                  <a:pt x="10244" y="4122"/>
                </a:lnTo>
                <a:cubicBezTo>
                  <a:pt x="10098" y="4268"/>
                  <a:pt x="9951" y="4390"/>
                  <a:pt x="9829" y="4512"/>
                </a:cubicBezTo>
                <a:cubicBezTo>
                  <a:pt x="9812" y="4530"/>
                  <a:pt x="9794" y="4548"/>
                  <a:pt x="9776" y="4565"/>
                </a:cubicBezTo>
                <a:lnTo>
                  <a:pt x="9776" y="4565"/>
                </a:lnTo>
                <a:cubicBezTo>
                  <a:pt x="9804" y="4117"/>
                  <a:pt x="9797" y="3672"/>
                  <a:pt x="9756" y="3244"/>
                </a:cubicBezTo>
                <a:cubicBezTo>
                  <a:pt x="9781" y="3122"/>
                  <a:pt x="9781" y="3000"/>
                  <a:pt x="9756" y="2878"/>
                </a:cubicBezTo>
                <a:cubicBezTo>
                  <a:pt x="9756" y="2756"/>
                  <a:pt x="9732" y="2634"/>
                  <a:pt x="9707" y="2512"/>
                </a:cubicBezTo>
                <a:lnTo>
                  <a:pt x="9317" y="2171"/>
                </a:lnTo>
                <a:lnTo>
                  <a:pt x="9317" y="2171"/>
                </a:lnTo>
                <a:cubicBezTo>
                  <a:pt x="9366" y="2244"/>
                  <a:pt x="9390" y="2268"/>
                  <a:pt x="9366" y="2268"/>
                </a:cubicBezTo>
                <a:cubicBezTo>
                  <a:pt x="9342" y="2268"/>
                  <a:pt x="9317" y="2244"/>
                  <a:pt x="9268" y="2220"/>
                </a:cubicBezTo>
                <a:lnTo>
                  <a:pt x="9098" y="2049"/>
                </a:lnTo>
                <a:cubicBezTo>
                  <a:pt x="8927" y="1976"/>
                  <a:pt x="8927" y="2000"/>
                  <a:pt x="8903" y="1976"/>
                </a:cubicBezTo>
                <a:cubicBezTo>
                  <a:pt x="8878" y="1976"/>
                  <a:pt x="8854" y="1976"/>
                  <a:pt x="8805" y="1951"/>
                </a:cubicBezTo>
                <a:lnTo>
                  <a:pt x="8683" y="1927"/>
                </a:lnTo>
                <a:lnTo>
                  <a:pt x="8464" y="1829"/>
                </a:lnTo>
                <a:lnTo>
                  <a:pt x="8366" y="1805"/>
                </a:lnTo>
                <a:cubicBezTo>
                  <a:pt x="8220" y="1854"/>
                  <a:pt x="8049" y="1927"/>
                  <a:pt x="7829" y="2000"/>
                </a:cubicBezTo>
                <a:lnTo>
                  <a:pt x="7683" y="2073"/>
                </a:lnTo>
                <a:lnTo>
                  <a:pt x="7488" y="2171"/>
                </a:lnTo>
                <a:lnTo>
                  <a:pt x="7122" y="2366"/>
                </a:lnTo>
                <a:cubicBezTo>
                  <a:pt x="6878" y="2537"/>
                  <a:pt x="6586" y="2707"/>
                  <a:pt x="6342" y="2927"/>
                </a:cubicBezTo>
                <a:cubicBezTo>
                  <a:pt x="6171" y="3073"/>
                  <a:pt x="6000" y="3220"/>
                  <a:pt x="5829" y="3366"/>
                </a:cubicBezTo>
                <a:lnTo>
                  <a:pt x="5342" y="3805"/>
                </a:lnTo>
                <a:cubicBezTo>
                  <a:pt x="5220" y="3902"/>
                  <a:pt x="5244" y="3902"/>
                  <a:pt x="5195" y="3927"/>
                </a:cubicBezTo>
                <a:lnTo>
                  <a:pt x="5147" y="3976"/>
                </a:lnTo>
                <a:cubicBezTo>
                  <a:pt x="5073" y="4049"/>
                  <a:pt x="5000" y="4098"/>
                  <a:pt x="4927" y="4122"/>
                </a:cubicBezTo>
                <a:cubicBezTo>
                  <a:pt x="4903" y="4146"/>
                  <a:pt x="4854" y="4171"/>
                  <a:pt x="4805" y="4171"/>
                </a:cubicBezTo>
                <a:lnTo>
                  <a:pt x="4781" y="4195"/>
                </a:lnTo>
                <a:cubicBezTo>
                  <a:pt x="4781" y="4171"/>
                  <a:pt x="4781" y="4146"/>
                  <a:pt x="4781" y="4122"/>
                </a:cubicBezTo>
                <a:cubicBezTo>
                  <a:pt x="4781" y="4098"/>
                  <a:pt x="4781" y="4049"/>
                  <a:pt x="4781" y="4000"/>
                </a:cubicBezTo>
                <a:lnTo>
                  <a:pt x="4781" y="3976"/>
                </a:lnTo>
                <a:cubicBezTo>
                  <a:pt x="4781" y="3951"/>
                  <a:pt x="4781" y="3927"/>
                  <a:pt x="4781" y="3902"/>
                </a:cubicBezTo>
                <a:lnTo>
                  <a:pt x="4781" y="3756"/>
                </a:lnTo>
                <a:cubicBezTo>
                  <a:pt x="4781" y="3512"/>
                  <a:pt x="4830" y="3293"/>
                  <a:pt x="4830" y="3049"/>
                </a:cubicBezTo>
                <a:cubicBezTo>
                  <a:pt x="4854" y="2805"/>
                  <a:pt x="4878" y="2537"/>
                  <a:pt x="4903" y="2293"/>
                </a:cubicBezTo>
                <a:cubicBezTo>
                  <a:pt x="4951" y="1781"/>
                  <a:pt x="4976" y="1293"/>
                  <a:pt x="5025" y="829"/>
                </a:cubicBezTo>
                <a:lnTo>
                  <a:pt x="4781" y="610"/>
                </a:lnTo>
                <a:lnTo>
                  <a:pt x="4756" y="585"/>
                </a:lnTo>
                <a:lnTo>
                  <a:pt x="4756" y="561"/>
                </a:lnTo>
                <a:lnTo>
                  <a:pt x="4732" y="537"/>
                </a:lnTo>
                <a:lnTo>
                  <a:pt x="4683" y="464"/>
                </a:lnTo>
                <a:lnTo>
                  <a:pt x="4561" y="342"/>
                </a:lnTo>
                <a:lnTo>
                  <a:pt x="4561" y="342"/>
                </a:lnTo>
                <a:cubicBezTo>
                  <a:pt x="4391" y="195"/>
                  <a:pt x="4439" y="146"/>
                  <a:pt x="4342" y="49"/>
                </a:cubicBezTo>
                <a:lnTo>
                  <a:pt x="431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27"/>
          <p:cNvSpPr/>
          <p:nvPr/>
        </p:nvSpPr>
        <p:spPr>
          <a:xfrm rot="-8386458">
            <a:off x="8471017" y="4609639"/>
            <a:ext cx="388388" cy="262585"/>
          </a:xfrm>
          <a:custGeom>
            <a:avLst/>
            <a:gdLst/>
            <a:ahLst/>
            <a:cxnLst/>
            <a:rect l="l" t="t" r="r" b="b"/>
            <a:pathLst>
              <a:path w="16415" h="11098" extrusionOk="0">
                <a:moveTo>
                  <a:pt x="14537" y="2268"/>
                </a:moveTo>
                <a:cubicBezTo>
                  <a:pt x="14546" y="2287"/>
                  <a:pt x="14555" y="2306"/>
                  <a:pt x="14564" y="2325"/>
                </a:cubicBezTo>
                <a:lnTo>
                  <a:pt x="14564" y="2325"/>
                </a:lnTo>
                <a:cubicBezTo>
                  <a:pt x="14559" y="2307"/>
                  <a:pt x="14549" y="2287"/>
                  <a:pt x="14537" y="2268"/>
                </a:cubicBezTo>
                <a:close/>
                <a:moveTo>
                  <a:pt x="11890" y="6000"/>
                </a:moveTo>
                <a:lnTo>
                  <a:pt x="11890" y="6000"/>
                </a:lnTo>
                <a:cubicBezTo>
                  <a:pt x="11886" y="6017"/>
                  <a:pt x="11882" y="6034"/>
                  <a:pt x="11878" y="6049"/>
                </a:cubicBezTo>
                <a:cubicBezTo>
                  <a:pt x="11887" y="6040"/>
                  <a:pt x="11891" y="6022"/>
                  <a:pt x="11890" y="6000"/>
                </a:cubicBezTo>
                <a:close/>
                <a:moveTo>
                  <a:pt x="6388" y="9388"/>
                </a:moveTo>
                <a:lnTo>
                  <a:pt x="6388" y="9388"/>
                </a:lnTo>
                <a:cubicBezTo>
                  <a:pt x="6383" y="9395"/>
                  <a:pt x="6380" y="9400"/>
                  <a:pt x="6381" y="9400"/>
                </a:cubicBezTo>
                <a:cubicBezTo>
                  <a:pt x="6381" y="9400"/>
                  <a:pt x="6384" y="9397"/>
                  <a:pt x="6391" y="9390"/>
                </a:cubicBezTo>
                <a:cubicBezTo>
                  <a:pt x="6391" y="9390"/>
                  <a:pt x="6390" y="9389"/>
                  <a:pt x="6388" y="9388"/>
                </a:cubicBezTo>
                <a:close/>
                <a:moveTo>
                  <a:pt x="13000" y="0"/>
                </a:moveTo>
                <a:lnTo>
                  <a:pt x="12171" y="49"/>
                </a:lnTo>
                <a:cubicBezTo>
                  <a:pt x="12074" y="49"/>
                  <a:pt x="12000" y="73"/>
                  <a:pt x="11903" y="73"/>
                </a:cubicBezTo>
                <a:lnTo>
                  <a:pt x="11659" y="146"/>
                </a:lnTo>
                <a:lnTo>
                  <a:pt x="11391" y="220"/>
                </a:lnTo>
                <a:lnTo>
                  <a:pt x="11000" y="293"/>
                </a:lnTo>
                <a:cubicBezTo>
                  <a:pt x="10952" y="439"/>
                  <a:pt x="10903" y="610"/>
                  <a:pt x="10878" y="756"/>
                </a:cubicBezTo>
                <a:cubicBezTo>
                  <a:pt x="10830" y="902"/>
                  <a:pt x="10781" y="1073"/>
                  <a:pt x="10757" y="1219"/>
                </a:cubicBezTo>
                <a:cubicBezTo>
                  <a:pt x="10708" y="1561"/>
                  <a:pt x="10635" y="1878"/>
                  <a:pt x="10586" y="2219"/>
                </a:cubicBezTo>
                <a:cubicBezTo>
                  <a:pt x="10561" y="2366"/>
                  <a:pt x="10513" y="2537"/>
                  <a:pt x="10488" y="2707"/>
                </a:cubicBezTo>
                <a:cubicBezTo>
                  <a:pt x="10464" y="2854"/>
                  <a:pt x="10439" y="3024"/>
                  <a:pt x="10439" y="3195"/>
                </a:cubicBezTo>
                <a:cubicBezTo>
                  <a:pt x="10415" y="3341"/>
                  <a:pt x="10391" y="3561"/>
                  <a:pt x="10366" y="3732"/>
                </a:cubicBezTo>
                <a:cubicBezTo>
                  <a:pt x="10318" y="4024"/>
                  <a:pt x="10293" y="4341"/>
                  <a:pt x="10269" y="4585"/>
                </a:cubicBezTo>
                <a:cubicBezTo>
                  <a:pt x="10269" y="4707"/>
                  <a:pt x="10220" y="4829"/>
                  <a:pt x="10220" y="4927"/>
                </a:cubicBezTo>
                <a:cubicBezTo>
                  <a:pt x="10220" y="4975"/>
                  <a:pt x="10220" y="5000"/>
                  <a:pt x="10196" y="5049"/>
                </a:cubicBezTo>
                <a:cubicBezTo>
                  <a:pt x="10196" y="5097"/>
                  <a:pt x="10171" y="5146"/>
                  <a:pt x="10171" y="5195"/>
                </a:cubicBezTo>
                <a:cubicBezTo>
                  <a:pt x="10171" y="5244"/>
                  <a:pt x="10147" y="5293"/>
                  <a:pt x="10147" y="5317"/>
                </a:cubicBezTo>
                <a:cubicBezTo>
                  <a:pt x="10122" y="5293"/>
                  <a:pt x="10074" y="5268"/>
                  <a:pt x="10049" y="5244"/>
                </a:cubicBezTo>
                <a:lnTo>
                  <a:pt x="9927" y="5146"/>
                </a:lnTo>
                <a:lnTo>
                  <a:pt x="9171" y="4366"/>
                </a:lnTo>
                <a:cubicBezTo>
                  <a:pt x="8927" y="4097"/>
                  <a:pt x="8683" y="3854"/>
                  <a:pt x="8440" y="3634"/>
                </a:cubicBezTo>
                <a:lnTo>
                  <a:pt x="8074" y="3268"/>
                </a:lnTo>
                <a:cubicBezTo>
                  <a:pt x="7879" y="3097"/>
                  <a:pt x="7683" y="2902"/>
                  <a:pt x="7513" y="2780"/>
                </a:cubicBezTo>
                <a:cubicBezTo>
                  <a:pt x="7269" y="2537"/>
                  <a:pt x="6952" y="2268"/>
                  <a:pt x="6635" y="2024"/>
                </a:cubicBezTo>
                <a:cubicBezTo>
                  <a:pt x="6562" y="2024"/>
                  <a:pt x="6513" y="2024"/>
                  <a:pt x="6464" y="2049"/>
                </a:cubicBezTo>
                <a:lnTo>
                  <a:pt x="6318" y="2049"/>
                </a:lnTo>
                <a:cubicBezTo>
                  <a:pt x="6488" y="2049"/>
                  <a:pt x="6440" y="2098"/>
                  <a:pt x="6318" y="2122"/>
                </a:cubicBezTo>
                <a:cubicBezTo>
                  <a:pt x="5708" y="2195"/>
                  <a:pt x="5927" y="2171"/>
                  <a:pt x="5805" y="2195"/>
                </a:cubicBezTo>
                <a:cubicBezTo>
                  <a:pt x="5805" y="2195"/>
                  <a:pt x="5757" y="2219"/>
                  <a:pt x="5708" y="2268"/>
                </a:cubicBezTo>
                <a:lnTo>
                  <a:pt x="5488" y="2390"/>
                </a:lnTo>
                <a:cubicBezTo>
                  <a:pt x="5366" y="2439"/>
                  <a:pt x="5269" y="2512"/>
                  <a:pt x="5074" y="2610"/>
                </a:cubicBezTo>
                <a:cubicBezTo>
                  <a:pt x="5025" y="2805"/>
                  <a:pt x="4952" y="2976"/>
                  <a:pt x="4903" y="3219"/>
                </a:cubicBezTo>
                <a:cubicBezTo>
                  <a:pt x="4879" y="3341"/>
                  <a:pt x="4830" y="3463"/>
                  <a:pt x="4805" y="3585"/>
                </a:cubicBezTo>
                <a:cubicBezTo>
                  <a:pt x="4757" y="3707"/>
                  <a:pt x="4732" y="3829"/>
                  <a:pt x="4708" y="3976"/>
                </a:cubicBezTo>
                <a:cubicBezTo>
                  <a:pt x="4683" y="4097"/>
                  <a:pt x="4659" y="4244"/>
                  <a:pt x="4635" y="4390"/>
                </a:cubicBezTo>
                <a:cubicBezTo>
                  <a:pt x="4635" y="4463"/>
                  <a:pt x="4610" y="4536"/>
                  <a:pt x="4610" y="4610"/>
                </a:cubicBezTo>
                <a:cubicBezTo>
                  <a:pt x="4610" y="4658"/>
                  <a:pt x="4610" y="4707"/>
                  <a:pt x="4586" y="4756"/>
                </a:cubicBezTo>
                <a:cubicBezTo>
                  <a:pt x="4562" y="4951"/>
                  <a:pt x="4562" y="5146"/>
                  <a:pt x="4537" y="5341"/>
                </a:cubicBezTo>
                <a:cubicBezTo>
                  <a:pt x="4513" y="5732"/>
                  <a:pt x="4513" y="6146"/>
                  <a:pt x="4537" y="6536"/>
                </a:cubicBezTo>
                <a:lnTo>
                  <a:pt x="4537" y="6683"/>
                </a:lnTo>
                <a:lnTo>
                  <a:pt x="4537" y="6805"/>
                </a:lnTo>
                <a:cubicBezTo>
                  <a:pt x="4537" y="6829"/>
                  <a:pt x="4537" y="6878"/>
                  <a:pt x="4537" y="6902"/>
                </a:cubicBezTo>
                <a:cubicBezTo>
                  <a:pt x="4562" y="6975"/>
                  <a:pt x="4562" y="7049"/>
                  <a:pt x="4586" y="7122"/>
                </a:cubicBezTo>
                <a:lnTo>
                  <a:pt x="4635" y="7195"/>
                </a:lnTo>
                <a:lnTo>
                  <a:pt x="4659" y="7219"/>
                </a:lnTo>
                <a:cubicBezTo>
                  <a:pt x="4647" y="7232"/>
                  <a:pt x="4635" y="7238"/>
                  <a:pt x="4623" y="7238"/>
                </a:cubicBezTo>
                <a:cubicBezTo>
                  <a:pt x="4610" y="7238"/>
                  <a:pt x="4598" y="7232"/>
                  <a:pt x="4586" y="7219"/>
                </a:cubicBezTo>
                <a:cubicBezTo>
                  <a:pt x="4537" y="7219"/>
                  <a:pt x="4488" y="7195"/>
                  <a:pt x="4440" y="7171"/>
                </a:cubicBezTo>
                <a:lnTo>
                  <a:pt x="4415" y="7171"/>
                </a:lnTo>
                <a:lnTo>
                  <a:pt x="4415" y="7146"/>
                </a:lnTo>
                <a:cubicBezTo>
                  <a:pt x="4366" y="7146"/>
                  <a:pt x="4318" y="7097"/>
                  <a:pt x="4269" y="7073"/>
                </a:cubicBezTo>
                <a:cubicBezTo>
                  <a:pt x="4244" y="7049"/>
                  <a:pt x="4196" y="7024"/>
                  <a:pt x="4171" y="7000"/>
                </a:cubicBezTo>
                <a:lnTo>
                  <a:pt x="4098" y="6951"/>
                </a:lnTo>
                <a:lnTo>
                  <a:pt x="4049" y="6902"/>
                </a:lnTo>
                <a:lnTo>
                  <a:pt x="3927" y="6805"/>
                </a:lnTo>
                <a:cubicBezTo>
                  <a:pt x="3757" y="6683"/>
                  <a:pt x="3610" y="6536"/>
                  <a:pt x="3440" y="6414"/>
                </a:cubicBezTo>
                <a:lnTo>
                  <a:pt x="2684" y="5805"/>
                </a:lnTo>
                <a:lnTo>
                  <a:pt x="2025" y="5244"/>
                </a:lnTo>
                <a:cubicBezTo>
                  <a:pt x="1830" y="5097"/>
                  <a:pt x="1684" y="5000"/>
                  <a:pt x="1586" y="4902"/>
                </a:cubicBezTo>
                <a:lnTo>
                  <a:pt x="1586" y="4902"/>
                </a:lnTo>
                <a:lnTo>
                  <a:pt x="1684" y="5000"/>
                </a:lnTo>
                <a:lnTo>
                  <a:pt x="1684" y="5000"/>
                </a:lnTo>
                <a:lnTo>
                  <a:pt x="1586" y="4927"/>
                </a:lnTo>
                <a:cubicBezTo>
                  <a:pt x="1366" y="5000"/>
                  <a:pt x="1147" y="5000"/>
                  <a:pt x="927" y="5000"/>
                </a:cubicBezTo>
                <a:cubicBezTo>
                  <a:pt x="976" y="5049"/>
                  <a:pt x="806" y="5097"/>
                  <a:pt x="659" y="5097"/>
                </a:cubicBezTo>
                <a:lnTo>
                  <a:pt x="635" y="5097"/>
                </a:lnTo>
                <a:lnTo>
                  <a:pt x="586" y="5122"/>
                </a:lnTo>
                <a:cubicBezTo>
                  <a:pt x="537" y="5195"/>
                  <a:pt x="464" y="5268"/>
                  <a:pt x="367" y="5390"/>
                </a:cubicBezTo>
                <a:lnTo>
                  <a:pt x="318" y="5463"/>
                </a:lnTo>
                <a:cubicBezTo>
                  <a:pt x="269" y="5512"/>
                  <a:pt x="245" y="5536"/>
                  <a:pt x="220" y="5585"/>
                </a:cubicBezTo>
                <a:lnTo>
                  <a:pt x="49" y="5780"/>
                </a:lnTo>
                <a:lnTo>
                  <a:pt x="49" y="6073"/>
                </a:lnTo>
                <a:lnTo>
                  <a:pt x="1" y="6024"/>
                </a:lnTo>
                <a:lnTo>
                  <a:pt x="1" y="6024"/>
                </a:lnTo>
                <a:cubicBezTo>
                  <a:pt x="25" y="6317"/>
                  <a:pt x="74" y="6707"/>
                  <a:pt x="74" y="7073"/>
                </a:cubicBezTo>
                <a:cubicBezTo>
                  <a:pt x="74" y="7244"/>
                  <a:pt x="98" y="7414"/>
                  <a:pt x="123" y="7610"/>
                </a:cubicBezTo>
                <a:cubicBezTo>
                  <a:pt x="147" y="7756"/>
                  <a:pt x="171" y="7902"/>
                  <a:pt x="196" y="8000"/>
                </a:cubicBezTo>
                <a:cubicBezTo>
                  <a:pt x="196" y="8122"/>
                  <a:pt x="220" y="8244"/>
                  <a:pt x="245" y="8390"/>
                </a:cubicBezTo>
                <a:cubicBezTo>
                  <a:pt x="245" y="8439"/>
                  <a:pt x="245" y="8488"/>
                  <a:pt x="269" y="8536"/>
                </a:cubicBezTo>
                <a:cubicBezTo>
                  <a:pt x="269" y="8585"/>
                  <a:pt x="269" y="8610"/>
                  <a:pt x="293" y="8658"/>
                </a:cubicBezTo>
                <a:cubicBezTo>
                  <a:pt x="318" y="8853"/>
                  <a:pt x="367" y="9049"/>
                  <a:pt x="391" y="9268"/>
                </a:cubicBezTo>
                <a:cubicBezTo>
                  <a:pt x="440" y="9463"/>
                  <a:pt x="513" y="9683"/>
                  <a:pt x="562" y="9878"/>
                </a:cubicBezTo>
                <a:cubicBezTo>
                  <a:pt x="635" y="10073"/>
                  <a:pt x="708" y="10268"/>
                  <a:pt x="806" y="10488"/>
                </a:cubicBezTo>
                <a:lnTo>
                  <a:pt x="806" y="10561"/>
                </a:lnTo>
                <a:cubicBezTo>
                  <a:pt x="806" y="10609"/>
                  <a:pt x="806" y="10683"/>
                  <a:pt x="830" y="10756"/>
                </a:cubicBezTo>
                <a:lnTo>
                  <a:pt x="903" y="11024"/>
                </a:lnTo>
                <a:lnTo>
                  <a:pt x="952" y="11097"/>
                </a:lnTo>
                <a:lnTo>
                  <a:pt x="1220" y="11097"/>
                </a:lnTo>
                <a:cubicBezTo>
                  <a:pt x="1391" y="11097"/>
                  <a:pt x="1586" y="11073"/>
                  <a:pt x="1781" y="11024"/>
                </a:cubicBezTo>
                <a:cubicBezTo>
                  <a:pt x="2171" y="10902"/>
                  <a:pt x="2537" y="10609"/>
                  <a:pt x="2488" y="10146"/>
                </a:cubicBezTo>
                <a:lnTo>
                  <a:pt x="2537" y="10146"/>
                </a:lnTo>
                <a:cubicBezTo>
                  <a:pt x="2537" y="10146"/>
                  <a:pt x="2464" y="10000"/>
                  <a:pt x="2464" y="10000"/>
                </a:cubicBezTo>
                <a:cubicBezTo>
                  <a:pt x="2415" y="9780"/>
                  <a:pt x="2318" y="9683"/>
                  <a:pt x="2366" y="9683"/>
                </a:cubicBezTo>
                <a:lnTo>
                  <a:pt x="2464" y="9975"/>
                </a:lnTo>
                <a:cubicBezTo>
                  <a:pt x="2445" y="9889"/>
                  <a:pt x="2441" y="9859"/>
                  <a:pt x="2447" y="9859"/>
                </a:cubicBezTo>
                <a:cubicBezTo>
                  <a:pt x="2457" y="9859"/>
                  <a:pt x="2493" y="9931"/>
                  <a:pt x="2537" y="9975"/>
                </a:cubicBezTo>
                <a:cubicBezTo>
                  <a:pt x="2488" y="9878"/>
                  <a:pt x="2488" y="9805"/>
                  <a:pt x="2464" y="9731"/>
                </a:cubicBezTo>
                <a:cubicBezTo>
                  <a:pt x="2458" y="9720"/>
                  <a:pt x="2455" y="9715"/>
                  <a:pt x="2454" y="9715"/>
                </a:cubicBezTo>
                <a:cubicBezTo>
                  <a:pt x="2450" y="9715"/>
                  <a:pt x="2464" y="9767"/>
                  <a:pt x="2464" y="9805"/>
                </a:cubicBezTo>
                <a:cubicBezTo>
                  <a:pt x="2391" y="9683"/>
                  <a:pt x="2318" y="9536"/>
                  <a:pt x="2269" y="9414"/>
                </a:cubicBezTo>
                <a:cubicBezTo>
                  <a:pt x="2220" y="9195"/>
                  <a:pt x="2342" y="9366"/>
                  <a:pt x="2269" y="9097"/>
                </a:cubicBezTo>
                <a:cubicBezTo>
                  <a:pt x="2220" y="8878"/>
                  <a:pt x="2171" y="8683"/>
                  <a:pt x="2123" y="8463"/>
                </a:cubicBezTo>
                <a:lnTo>
                  <a:pt x="2049" y="8122"/>
                </a:lnTo>
                <a:lnTo>
                  <a:pt x="2049" y="8049"/>
                </a:lnTo>
                <a:lnTo>
                  <a:pt x="2049" y="8024"/>
                </a:lnTo>
                <a:cubicBezTo>
                  <a:pt x="2049" y="7975"/>
                  <a:pt x="2049" y="7951"/>
                  <a:pt x="2074" y="7927"/>
                </a:cubicBezTo>
                <a:lnTo>
                  <a:pt x="2074" y="7878"/>
                </a:lnTo>
                <a:lnTo>
                  <a:pt x="2098" y="7878"/>
                </a:lnTo>
                <a:cubicBezTo>
                  <a:pt x="2123" y="7902"/>
                  <a:pt x="2098" y="7902"/>
                  <a:pt x="2123" y="7927"/>
                </a:cubicBezTo>
                <a:lnTo>
                  <a:pt x="2147" y="7927"/>
                </a:lnTo>
                <a:cubicBezTo>
                  <a:pt x="2147" y="7943"/>
                  <a:pt x="2147" y="7959"/>
                  <a:pt x="2147" y="7975"/>
                </a:cubicBezTo>
                <a:lnTo>
                  <a:pt x="2220" y="8049"/>
                </a:lnTo>
                <a:lnTo>
                  <a:pt x="2586" y="8317"/>
                </a:lnTo>
                <a:cubicBezTo>
                  <a:pt x="2635" y="8366"/>
                  <a:pt x="2708" y="8414"/>
                  <a:pt x="2781" y="8463"/>
                </a:cubicBezTo>
                <a:cubicBezTo>
                  <a:pt x="2830" y="8512"/>
                  <a:pt x="2879" y="8536"/>
                  <a:pt x="3001" y="8634"/>
                </a:cubicBezTo>
                <a:lnTo>
                  <a:pt x="3635" y="9073"/>
                </a:lnTo>
                <a:cubicBezTo>
                  <a:pt x="4025" y="9317"/>
                  <a:pt x="4293" y="9463"/>
                  <a:pt x="4293" y="9463"/>
                </a:cubicBezTo>
                <a:lnTo>
                  <a:pt x="4342" y="9390"/>
                </a:lnTo>
                <a:cubicBezTo>
                  <a:pt x="4513" y="9463"/>
                  <a:pt x="4659" y="9561"/>
                  <a:pt x="4805" y="9683"/>
                </a:cubicBezTo>
                <a:cubicBezTo>
                  <a:pt x="4830" y="9731"/>
                  <a:pt x="4879" y="9756"/>
                  <a:pt x="4903" y="9780"/>
                </a:cubicBezTo>
                <a:lnTo>
                  <a:pt x="5025" y="9853"/>
                </a:lnTo>
                <a:lnTo>
                  <a:pt x="5220" y="9927"/>
                </a:lnTo>
                <a:cubicBezTo>
                  <a:pt x="5391" y="9951"/>
                  <a:pt x="5562" y="10000"/>
                  <a:pt x="5732" y="10097"/>
                </a:cubicBezTo>
                <a:cubicBezTo>
                  <a:pt x="5805" y="10024"/>
                  <a:pt x="5879" y="9951"/>
                  <a:pt x="5952" y="9878"/>
                </a:cubicBezTo>
                <a:lnTo>
                  <a:pt x="6025" y="9805"/>
                </a:lnTo>
                <a:cubicBezTo>
                  <a:pt x="6025" y="9780"/>
                  <a:pt x="6049" y="9756"/>
                  <a:pt x="6049" y="9731"/>
                </a:cubicBezTo>
                <a:cubicBezTo>
                  <a:pt x="6049" y="9731"/>
                  <a:pt x="6146" y="9654"/>
                  <a:pt x="6167" y="9654"/>
                </a:cubicBezTo>
                <a:cubicBezTo>
                  <a:pt x="6170" y="9654"/>
                  <a:pt x="6171" y="9656"/>
                  <a:pt x="6171" y="9658"/>
                </a:cubicBezTo>
                <a:cubicBezTo>
                  <a:pt x="6171" y="9585"/>
                  <a:pt x="6269" y="9536"/>
                  <a:pt x="6342" y="9463"/>
                </a:cubicBezTo>
                <a:cubicBezTo>
                  <a:pt x="6357" y="9440"/>
                  <a:pt x="6361" y="9431"/>
                  <a:pt x="6357" y="9431"/>
                </a:cubicBezTo>
                <a:cubicBezTo>
                  <a:pt x="6349" y="9431"/>
                  <a:pt x="6310" y="9471"/>
                  <a:pt x="6293" y="9488"/>
                </a:cubicBezTo>
                <a:lnTo>
                  <a:pt x="6366" y="9390"/>
                </a:lnTo>
                <a:cubicBezTo>
                  <a:pt x="6366" y="9382"/>
                  <a:pt x="6369" y="9379"/>
                  <a:pt x="6373" y="9379"/>
                </a:cubicBezTo>
                <a:cubicBezTo>
                  <a:pt x="6378" y="9379"/>
                  <a:pt x="6385" y="9384"/>
                  <a:pt x="6388" y="9388"/>
                </a:cubicBezTo>
                <a:lnTo>
                  <a:pt x="6388" y="9388"/>
                </a:lnTo>
                <a:cubicBezTo>
                  <a:pt x="6395" y="9378"/>
                  <a:pt x="6405" y="9361"/>
                  <a:pt x="6415" y="9341"/>
                </a:cubicBezTo>
                <a:cubicBezTo>
                  <a:pt x="6464" y="9244"/>
                  <a:pt x="6586" y="9097"/>
                  <a:pt x="7074" y="8488"/>
                </a:cubicBezTo>
                <a:cubicBezTo>
                  <a:pt x="7025" y="8366"/>
                  <a:pt x="6976" y="8268"/>
                  <a:pt x="6927" y="8146"/>
                </a:cubicBezTo>
                <a:lnTo>
                  <a:pt x="6854" y="8000"/>
                </a:lnTo>
                <a:cubicBezTo>
                  <a:pt x="6830" y="7951"/>
                  <a:pt x="6805" y="7878"/>
                  <a:pt x="6805" y="7829"/>
                </a:cubicBezTo>
                <a:cubicBezTo>
                  <a:pt x="6757" y="7658"/>
                  <a:pt x="6708" y="7463"/>
                  <a:pt x="6683" y="7268"/>
                </a:cubicBezTo>
                <a:cubicBezTo>
                  <a:pt x="6659" y="7171"/>
                  <a:pt x="6635" y="7073"/>
                  <a:pt x="6610" y="6975"/>
                </a:cubicBezTo>
                <a:lnTo>
                  <a:pt x="6586" y="6683"/>
                </a:lnTo>
                <a:lnTo>
                  <a:pt x="6562" y="6561"/>
                </a:lnTo>
                <a:lnTo>
                  <a:pt x="6562" y="6488"/>
                </a:lnTo>
                <a:lnTo>
                  <a:pt x="6562" y="6366"/>
                </a:lnTo>
                <a:cubicBezTo>
                  <a:pt x="6562" y="6024"/>
                  <a:pt x="6562" y="5707"/>
                  <a:pt x="6586" y="5366"/>
                </a:cubicBezTo>
                <a:cubicBezTo>
                  <a:pt x="6586" y="5219"/>
                  <a:pt x="6610" y="5073"/>
                  <a:pt x="6610" y="4927"/>
                </a:cubicBezTo>
                <a:lnTo>
                  <a:pt x="6610" y="4878"/>
                </a:lnTo>
                <a:cubicBezTo>
                  <a:pt x="6598" y="4854"/>
                  <a:pt x="6598" y="4854"/>
                  <a:pt x="6592" y="4854"/>
                </a:cubicBezTo>
                <a:cubicBezTo>
                  <a:pt x="6586" y="4854"/>
                  <a:pt x="6574" y="4854"/>
                  <a:pt x="6537" y="4829"/>
                </a:cubicBezTo>
                <a:cubicBezTo>
                  <a:pt x="6464" y="4780"/>
                  <a:pt x="6561" y="4805"/>
                  <a:pt x="6537" y="4756"/>
                </a:cubicBezTo>
                <a:lnTo>
                  <a:pt x="6537" y="4756"/>
                </a:lnTo>
                <a:cubicBezTo>
                  <a:pt x="6562" y="4805"/>
                  <a:pt x="6586" y="4805"/>
                  <a:pt x="6586" y="4805"/>
                </a:cubicBezTo>
                <a:cubicBezTo>
                  <a:pt x="6586" y="4805"/>
                  <a:pt x="6586" y="4805"/>
                  <a:pt x="6635" y="4902"/>
                </a:cubicBezTo>
                <a:lnTo>
                  <a:pt x="6610" y="4805"/>
                </a:lnTo>
                <a:lnTo>
                  <a:pt x="6635" y="4854"/>
                </a:lnTo>
                <a:cubicBezTo>
                  <a:pt x="6635" y="4854"/>
                  <a:pt x="6635" y="4829"/>
                  <a:pt x="6635" y="4829"/>
                </a:cubicBezTo>
                <a:cubicBezTo>
                  <a:pt x="6635" y="4800"/>
                  <a:pt x="6635" y="4790"/>
                  <a:pt x="6636" y="4790"/>
                </a:cubicBezTo>
                <a:cubicBezTo>
                  <a:pt x="6638" y="4790"/>
                  <a:pt x="6644" y="4814"/>
                  <a:pt x="6659" y="4829"/>
                </a:cubicBezTo>
                <a:cubicBezTo>
                  <a:pt x="6659" y="4829"/>
                  <a:pt x="6659" y="4805"/>
                  <a:pt x="6683" y="4780"/>
                </a:cubicBezTo>
                <a:lnTo>
                  <a:pt x="6708" y="4780"/>
                </a:lnTo>
                <a:cubicBezTo>
                  <a:pt x="6708" y="4780"/>
                  <a:pt x="6708" y="4756"/>
                  <a:pt x="6757" y="4756"/>
                </a:cubicBezTo>
                <a:cubicBezTo>
                  <a:pt x="6781" y="4756"/>
                  <a:pt x="6757" y="4756"/>
                  <a:pt x="6757" y="4780"/>
                </a:cubicBezTo>
                <a:lnTo>
                  <a:pt x="6830" y="4854"/>
                </a:lnTo>
                <a:cubicBezTo>
                  <a:pt x="6903" y="4902"/>
                  <a:pt x="6976" y="4951"/>
                  <a:pt x="6976" y="5000"/>
                </a:cubicBezTo>
                <a:cubicBezTo>
                  <a:pt x="7053" y="5058"/>
                  <a:pt x="7238" y="5269"/>
                  <a:pt x="7299" y="5269"/>
                </a:cubicBezTo>
                <a:cubicBezTo>
                  <a:pt x="7315" y="5269"/>
                  <a:pt x="7323" y="5255"/>
                  <a:pt x="7318" y="5219"/>
                </a:cubicBezTo>
                <a:lnTo>
                  <a:pt x="7318" y="5219"/>
                </a:lnTo>
                <a:cubicBezTo>
                  <a:pt x="7337" y="5278"/>
                  <a:pt x="7483" y="5479"/>
                  <a:pt x="7450" y="5479"/>
                </a:cubicBezTo>
                <a:cubicBezTo>
                  <a:pt x="7443" y="5479"/>
                  <a:pt x="7424" y="5467"/>
                  <a:pt x="7391" y="5439"/>
                </a:cubicBezTo>
                <a:lnTo>
                  <a:pt x="7391" y="5439"/>
                </a:lnTo>
                <a:cubicBezTo>
                  <a:pt x="7464" y="5512"/>
                  <a:pt x="7537" y="5610"/>
                  <a:pt x="7635" y="5683"/>
                </a:cubicBezTo>
                <a:lnTo>
                  <a:pt x="7537" y="5536"/>
                </a:lnTo>
                <a:lnTo>
                  <a:pt x="7537" y="5536"/>
                </a:lnTo>
                <a:cubicBezTo>
                  <a:pt x="7732" y="5780"/>
                  <a:pt x="7952" y="6000"/>
                  <a:pt x="8196" y="6195"/>
                </a:cubicBezTo>
                <a:lnTo>
                  <a:pt x="8098" y="6073"/>
                </a:lnTo>
                <a:lnTo>
                  <a:pt x="8098" y="6073"/>
                </a:lnTo>
                <a:cubicBezTo>
                  <a:pt x="8269" y="6244"/>
                  <a:pt x="8440" y="6414"/>
                  <a:pt x="8440" y="6536"/>
                </a:cubicBezTo>
                <a:lnTo>
                  <a:pt x="8464" y="6561"/>
                </a:lnTo>
                <a:lnTo>
                  <a:pt x="8805" y="6902"/>
                </a:lnTo>
                <a:cubicBezTo>
                  <a:pt x="9000" y="7097"/>
                  <a:pt x="9220" y="7292"/>
                  <a:pt x="9439" y="7488"/>
                </a:cubicBezTo>
                <a:lnTo>
                  <a:pt x="9293" y="7317"/>
                </a:lnTo>
                <a:lnTo>
                  <a:pt x="9293" y="7317"/>
                </a:lnTo>
                <a:cubicBezTo>
                  <a:pt x="9415" y="7414"/>
                  <a:pt x="9659" y="7634"/>
                  <a:pt x="9952" y="7878"/>
                </a:cubicBezTo>
                <a:cubicBezTo>
                  <a:pt x="10122" y="7853"/>
                  <a:pt x="10269" y="7829"/>
                  <a:pt x="10391" y="7805"/>
                </a:cubicBezTo>
                <a:cubicBezTo>
                  <a:pt x="10513" y="7805"/>
                  <a:pt x="10683" y="7780"/>
                  <a:pt x="10830" y="7756"/>
                </a:cubicBezTo>
                <a:cubicBezTo>
                  <a:pt x="10952" y="7707"/>
                  <a:pt x="11074" y="7634"/>
                  <a:pt x="11196" y="7561"/>
                </a:cubicBezTo>
                <a:lnTo>
                  <a:pt x="11391" y="7463"/>
                </a:lnTo>
                <a:cubicBezTo>
                  <a:pt x="11439" y="7414"/>
                  <a:pt x="11488" y="7390"/>
                  <a:pt x="11586" y="7341"/>
                </a:cubicBezTo>
                <a:cubicBezTo>
                  <a:pt x="11683" y="6878"/>
                  <a:pt x="11781" y="6414"/>
                  <a:pt x="11854" y="5951"/>
                </a:cubicBezTo>
                <a:lnTo>
                  <a:pt x="11854" y="5951"/>
                </a:lnTo>
                <a:cubicBezTo>
                  <a:pt x="11854" y="5951"/>
                  <a:pt x="11830" y="6024"/>
                  <a:pt x="11805" y="6097"/>
                </a:cubicBezTo>
                <a:lnTo>
                  <a:pt x="11757" y="6219"/>
                </a:lnTo>
                <a:lnTo>
                  <a:pt x="11757" y="6146"/>
                </a:lnTo>
                <a:cubicBezTo>
                  <a:pt x="11757" y="6073"/>
                  <a:pt x="11757" y="6000"/>
                  <a:pt x="11781" y="5951"/>
                </a:cubicBezTo>
                <a:cubicBezTo>
                  <a:pt x="11781" y="5805"/>
                  <a:pt x="11805" y="5658"/>
                  <a:pt x="11805" y="5658"/>
                </a:cubicBezTo>
                <a:cubicBezTo>
                  <a:pt x="11805" y="5698"/>
                  <a:pt x="11886" y="5900"/>
                  <a:pt x="11890" y="6000"/>
                </a:cubicBezTo>
                <a:lnTo>
                  <a:pt x="11890" y="6000"/>
                </a:lnTo>
                <a:cubicBezTo>
                  <a:pt x="11911" y="5905"/>
                  <a:pt x="11935" y="5778"/>
                  <a:pt x="11976" y="5634"/>
                </a:cubicBezTo>
                <a:cubicBezTo>
                  <a:pt x="11976" y="5536"/>
                  <a:pt x="12000" y="5439"/>
                  <a:pt x="12025" y="5341"/>
                </a:cubicBezTo>
                <a:cubicBezTo>
                  <a:pt x="12025" y="5244"/>
                  <a:pt x="12049" y="5195"/>
                  <a:pt x="12049" y="5122"/>
                </a:cubicBezTo>
                <a:cubicBezTo>
                  <a:pt x="12098" y="4854"/>
                  <a:pt x="12147" y="4512"/>
                  <a:pt x="12196" y="4122"/>
                </a:cubicBezTo>
                <a:cubicBezTo>
                  <a:pt x="12220" y="3878"/>
                  <a:pt x="12244" y="3610"/>
                  <a:pt x="12293" y="3341"/>
                </a:cubicBezTo>
                <a:cubicBezTo>
                  <a:pt x="12293" y="3219"/>
                  <a:pt x="12317" y="3122"/>
                  <a:pt x="12342" y="3000"/>
                </a:cubicBezTo>
                <a:cubicBezTo>
                  <a:pt x="12342" y="2927"/>
                  <a:pt x="12366" y="2829"/>
                  <a:pt x="12391" y="2756"/>
                </a:cubicBezTo>
                <a:cubicBezTo>
                  <a:pt x="12391" y="2707"/>
                  <a:pt x="12415" y="2683"/>
                  <a:pt x="12439" y="2658"/>
                </a:cubicBezTo>
                <a:cubicBezTo>
                  <a:pt x="12439" y="2683"/>
                  <a:pt x="12464" y="2707"/>
                  <a:pt x="12464" y="2732"/>
                </a:cubicBezTo>
                <a:cubicBezTo>
                  <a:pt x="12488" y="2805"/>
                  <a:pt x="12513" y="2902"/>
                  <a:pt x="12513" y="2976"/>
                </a:cubicBezTo>
                <a:cubicBezTo>
                  <a:pt x="12531" y="2976"/>
                  <a:pt x="12521" y="2903"/>
                  <a:pt x="12538" y="2903"/>
                </a:cubicBezTo>
                <a:cubicBezTo>
                  <a:pt x="12543" y="2903"/>
                  <a:pt x="12550" y="2910"/>
                  <a:pt x="12561" y="2927"/>
                </a:cubicBezTo>
                <a:cubicBezTo>
                  <a:pt x="12561" y="2976"/>
                  <a:pt x="12561" y="3000"/>
                  <a:pt x="12561" y="3024"/>
                </a:cubicBezTo>
                <a:cubicBezTo>
                  <a:pt x="12561" y="3024"/>
                  <a:pt x="12575" y="3065"/>
                  <a:pt x="12582" y="3065"/>
                </a:cubicBezTo>
                <a:cubicBezTo>
                  <a:pt x="12584" y="3065"/>
                  <a:pt x="12586" y="3061"/>
                  <a:pt x="12586" y="3049"/>
                </a:cubicBezTo>
                <a:cubicBezTo>
                  <a:pt x="12561" y="2951"/>
                  <a:pt x="12561" y="2854"/>
                  <a:pt x="12537" y="2732"/>
                </a:cubicBezTo>
                <a:lnTo>
                  <a:pt x="12537" y="2732"/>
                </a:lnTo>
                <a:lnTo>
                  <a:pt x="12610" y="2854"/>
                </a:lnTo>
                <a:lnTo>
                  <a:pt x="12610" y="2927"/>
                </a:lnTo>
                <a:cubicBezTo>
                  <a:pt x="12610" y="2927"/>
                  <a:pt x="12628" y="2873"/>
                  <a:pt x="12664" y="2873"/>
                </a:cubicBezTo>
                <a:cubicBezTo>
                  <a:pt x="12670" y="2873"/>
                  <a:pt x="12676" y="2874"/>
                  <a:pt x="12683" y="2878"/>
                </a:cubicBezTo>
                <a:cubicBezTo>
                  <a:pt x="12708" y="2878"/>
                  <a:pt x="12708" y="2902"/>
                  <a:pt x="12732" y="2927"/>
                </a:cubicBezTo>
                <a:cubicBezTo>
                  <a:pt x="12781" y="3049"/>
                  <a:pt x="12854" y="3146"/>
                  <a:pt x="12927" y="3244"/>
                </a:cubicBezTo>
                <a:cubicBezTo>
                  <a:pt x="13074" y="3488"/>
                  <a:pt x="13220" y="3707"/>
                  <a:pt x="13366" y="3951"/>
                </a:cubicBezTo>
                <a:cubicBezTo>
                  <a:pt x="13342" y="3951"/>
                  <a:pt x="13269" y="3854"/>
                  <a:pt x="13171" y="3756"/>
                </a:cubicBezTo>
                <a:lnTo>
                  <a:pt x="13171" y="3756"/>
                </a:lnTo>
                <a:cubicBezTo>
                  <a:pt x="13220" y="3829"/>
                  <a:pt x="13269" y="3902"/>
                  <a:pt x="13317" y="4000"/>
                </a:cubicBezTo>
                <a:cubicBezTo>
                  <a:pt x="13309" y="3973"/>
                  <a:pt x="13309" y="3963"/>
                  <a:pt x="13314" y="3963"/>
                </a:cubicBezTo>
                <a:cubicBezTo>
                  <a:pt x="13335" y="3963"/>
                  <a:pt x="13438" y="4115"/>
                  <a:pt x="13446" y="4115"/>
                </a:cubicBezTo>
                <a:cubicBezTo>
                  <a:pt x="13448" y="4115"/>
                  <a:pt x="13446" y="4110"/>
                  <a:pt x="13439" y="4097"/>
                </a:cubicBezTo>
                <a:lnTo>
                  <a:pt x="13439" y="4097"/>
                </a:lnTo>
                <a:cubicBezTo>
                  <a:pt x="13781" y="4415"/>
                  <a:pt x="14025" y="4951"/>
                  <a:pt x="14317" y="5268"/>
                </a:cubicBezTo>
                <a:cubicBezTo>
                  <a:pt x="14415" y="5244"/>
                  <a:pt x="16171" y="5097"/>
                  <a:pt x="16244" y="5049"/>
                </a:cubicBezTo>
                <a:cubicBezTo>
                  <a:pt x="16317" y="5146"/>
                  <a:pt x="16391" y="5268"/>
                  <a:pt x="16415" y="5293"/>
                </a:cubicBezTo>
                <a:cubicBezTo>
                  <a:pt x="16366" y="5171"/>
                  <a:pt x="16293" y="5049"/>
                  <a:pt x="16195" y="4927"/>
                </a:cubicBezTo>
                <a:lnTo>
                  <a:pt x="16122" y="4951"/>
                </a:lnTo>
                <a:cubicBezTo>
                  <a:pt x="15952" y="4707"/>
                  <a:pt x="16122" y="4878"/>
                  <a:pt x="15952" y="4634"/>
                </a:cubicBezTo>
                <a:cubicBezTo>
                  <a:pt x="15956" y="4629"/>
                  <a:pt x="15962" y="4627"/>
                  <a:pt x="15968" y="4627"/>
                </a:cubicBezTo>
                <a:cubicBezTo>
                  <a:pt x="16028" y="4627"/>
                  <a:pt x="16161" y="4823"/>
                  <a:pt x="16293" y="5000"/>
                </a:cubicBezTo>
                <a:cubicBezTo>
                  <a:pt x="16171" y="4829"/>
                  <a:pt x="16073" y="4634"/>
                  <a:pt x="15976" y="4585"/>
                </a:cubicBezTo>
                <a:cubicBezTo>
                  <a:pt x="15878" y="4390"/>
                  <a:pt x="16049" y="4585"/>
                  <a:pt x="15927" y="4341"/>
                </a:cubicBezTo>
                <a:cubicBezTo>
                  <a:pt x="15781" y="4195"/>
                  <a:pt x="15659" y="4049"/>
                  <a:pt x="15561" y="3878"/>
                </a:cubicBezTo>
                <a:cubicBezTo>
                  <a:pt x="15342" y="3439"/>
                  <a:pt x="15098" y="3293"/>
                  <a:pt x="14903" y="2878"/>
                </a:cubicBezTo>
                <a:lnTo>
                  <a:pt x="14903" y="2878"/>
                </a:lnTo>
                <a:lnTo>
                  <a:pt x="14927" y="2927"/>
                </a:lnTo>
                <a:cubicBezTo>
                  <a:pt x="14882" y="2791"/>
                  <a:pt x="14689" y="2570"/>
                  <a:pt x="14564" y="2325"/>
                </a:cubicBezTo>
                <a:lnTo>
                  <a:pt x="14564" y="2325"/>
                </a:lnTo>
                <a:cubicBezTo>
                  <a:pt x="14571" y="2347"/>
                  <a:pt x="14571" y="2363"/>
                  <a:pt x="14562" y="2363"/>
                </a:cubicBezTo>
                <a:cubicBezTo>
                  <a:pt x="14552" y="2363"/>
                  <a:pt x="14528" y="2338"/>
                  <a:pt x="14488" y="2268"/>
                </a:cubicBezTo>
                <a:cubicBezTo>
                  <a:pt x="14147" y="1732"/>
                  <a:pt x="13903" y="1390"/>
                  <a:pt x="13659" y="951"/>
                </a:cubicBezTo>
                <a:lnTo>
                  <a:pt x="13391" y="659"/>
                </a:lnTo>
                <a:lnTo>
                  <a:pt x="130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27"/>
          <p:cNvSpPr/>
          <p:nvPr/>
        </p:nvSpPr>
        <p:spPr>
          <a:xfrm rot="-8386458">
            <a:off x="8748161" y="4004642"/>
            <a:ext cx="377433" cy="314520"/>
          </a:xfrm>
          <a:custGeom>
            <a:avLst/>
            <a:gdLst/>
            <a:ahLst/>
            <a:cxnLst/>
            <a:rect l="l" t="t" r="r" b="b"/>
            <a:pathLst>
              <a:path w="15952" h="13293" extrusionOk="0">
                <a:moveTo>
                  <a:pt x="1965" y="4136"/>
                </a:moveTo>
                <a:cubicBezTo>
                  <a:pt x="1969" y="4136"/>
                  <a:pt x="1973" y="4139"/>
                  <a:pt x="1976" y="4147"/>
                </a:cubicBezTo>
                <a:lnTo>
                  <a:pt x="1853" y="4285"/>
                </a:lnTo>
                <a:lnTo>
                  <a:pt x="1853" y="4285"/>
                </a:lnTo>
                <a:cubicBezTo>
                  <a:pt x="1921" y="4199"/>
                  <a:pt x="1947" y="4136"/>
                  <a:pt x="1965" y="4136"/>
                </a:cubicBezTo>
                <a:close/>
                <a:moveTo>
                  <a:pt x="4077" y="7219"/>
                </a:moveTo>
                <a:lnTo>
                  <a:pt x="4077" y="7219"/>
                </a:lnTo>
                <a:cubicBezTo>
                  <a:pt x="4076" y="7219"/>
                  <a:pt x="4075" y="7219"/>
                  <a:pt x="4074" y="7220"/>
                </a:cubicBezTo>
                <a:cubicBezTo>
                  <a:pt x="4076" y="7220"/>
                  <a:pt x="4077" y="7219"/>
                  <a:pt x="4077" y="7219"/>
                </a:cubicBezTo>
                <a:close/>
                <a:moveTo>
                  <a:pt x="10333" y="9981"/>
                </a:moveTo>
                <a:lnTo>
                  <a:pt x="10293" y="10000"/>
                </a:lnTo>
                <a:cubicBezTo>
                  <a:pt x="10305" y="10000"/>
                  <a:pt x="10318" y="9993"/>
                  <a:pt x="10333" y="9981"/>
                </a:cubicBezTo>
                <a:close/>
                <a:moveTo>
                  <a:pt x="3928" y="0"/>
                </a:moveTo>
                <a:lnTo>
                  <a:pt x="3684" y="195"/>
                </a:lnTo>
                <a:lnTo>
                  <a:pt x="3708" y="122"/>
                </a:lnTo>
                <a:lnTo>
                  <a:pt x="3708" y="122"/>
                </a:lnTo>
                <a:cubicBezTo>
                  <a:pt x="3464" y="293"/>
                  <a:pt x="3171" y="537"/>
                  <a:pt x="2879" y="756"/>
                </a:cubicBezTo>
                <a:cubicBezTo>
                  <a:pt x="2732" y="854"/>
                  <a:pt x="2586" y="976"/>
                  <a:pt x="2464" y="1098"/>
                </a:cubicBezTo>
                <a:lnTo>
                  <a:pt x="2147" y="1366"/>
                </a:lnTo>
                <a:cubicBezTo>
                  <a:pt x="2074" y="1464"/>
                  <a:pt x="1976" y="1537"/>
                  <a:pt x="1879" y="1610"/>
                </a:cubicBezTo>
                <a:cubicBezTo>
                  <a:pt x="1757" y="1708"/>
                  <a:pt x="1806" y="1683"/>
                  <a:pt x="1757" y="1732"/>
                </a:cubicBezTo>
                <a:lnTo>
                  <a:pt x="1659" y="1830"/>
                </a:lnTo>
                <a:cubicBezTo>
                  <a:pt x="1513" y="1951"/>
                  <a:pt x="1367" y="2098"/>
                  <a:pt x="1220" y="2244"/>
                </a:cubicBezTo>
                <a:cubicBezTo>
                  <a:pt x="1074" y="2390"/>
                  <a:pt x="952" y="2561"/>
                  <a:pt x="806" y="2732"/>
                </a:cubicBezTo>
                <a:cubicBezTo>
                  <a:pt x="684" y="2903"/>
                  <a:pt x="562" y="3073"/>
                  <a:pt x="440" y="3269"/>
                </a:cubicBezTo>
                <a:lnTo>
                  <a:pt x="391" y="3317"/>
                </a:lnTo>
                <a:cubicBezTo>
                  <a:pt x="342" y="3366"/>
                  <a:pt x="293" y="3415"/>
                  <a:pt x="245" y="3464"/>
                </a:cubicBezTo>
                <a:lnTo>
                  <a:pt x="50" y="3659"/>
                </a:lnTo>
                <a:lnTo>
                  <a:pt x="1" y="3732"/>
                </a:lnTo>
                <a:cubicBezTo>
                  <a:pt x="50" y="3829"/>
                  <a:pt x="98" y="3903"/>
                  <a:pt x="147" y="3976"/>
                </a:cubicBezTo>
                <a:cubicBezTo>
                  <a:pt x="269" y="4122"/>
                  <a:pt x="391" y="4268"/>
                  <a:pt x="537" y="4390"/>
                </a:cubicBezTo>
                <a:cubicBezTo>
                  <a:pt x="731" y="4539"/>
                  <a:pt x="970" y="4661"/>
                  <a:pt x="1210" y="4661"/>
                </a:cubicBezTo>
                <a:cubicBezTo>
                  <a:pt x="1363" y="4661"/>
                  <a:pt x="1517" y="4611"/>
                  <a:pt x="1659" y="4488"/>
                </a:cubicBezTo>
                <a:lnTo>
                  <a:pt x="1684" y="4537"/>
                </a:lnTo>
                <a:cubicBezTo>
                  <a:pt x="1684" y="4537"/>
                  <a:pt x="1781" y="4366"/>
                  <a:pt x="1781" y="4366"/>
                </a:cubicBezTo>
                <a:cubicBezTo>
                  <a:pt x="1794" y="4351"/>
                  <a:pt x="1806" y="4338"/>
                  <a:pt x="1816" y="4327"/>
                </a:cubicBezTo>
                <a:lnTo>
                  <a:pt x="1816" y="4327"/>
                </a:lnTo>
                <a:lnTo>
                  <a:pt x="1781" y="4366"/>
                </a:lnTo>
                <a:cubicBezTo>
                  <a:pt x="1801" y="4346"/>
                  <a:pt x="1819" y="4327"/>
                  <a:pt x="1835" y="4308"/>
                </a:cubicBezTo>
                <a:lnTo>
                  <a:pt x="1835" y="4308"/>
                </a:lnTo>
                <a:cubicBezTo>
                  <a:pt x="1850" y="4293"/>
                  <a:pt x="1860" y="4287"/>
                  <a:pt x="1865" y="4287"/>
                </a:cubicBezTo>
                <a:cubicBezTo>
                  <a:pt x="1883" y="4287"/>
                  <a:pt x="1846" y="4367"/>
                  <a:pt x="1830" y="4415"/>
                </a:cubicBezTo>
                <a:cubicBezTo>
                  <a:pt x="1879" y="4366"/>
                  <a:pt x="1928" y="4293"/>
                  <a:pt x="2001" y="4244"/>
                </a:cubicBezTo>
                <a:cubicBezTo>
                  <a:pt x="2001" y="4229"/>
                  <a:pt x="1996" y="4223"/>
                  <a:pt x="1989" y="4223"/>
                </a:cubicBezTo>
                <a:cubicBezTo>
                  <a:pt x="1973" y="4223"/>
                  <a:pt x="1944" y="4252"/>
                  <a:pt x="1928" y="4268"/>
                </a:cubicBezTo>
                <a:cubicBezTo>
                  <a:pt x="2001" y="4147"/>
                  <a:pt x="2074" y="4025"/>
                  <a:pt x="2147" y="3903"/>
                </a:cubicBezTo>
                <a:cubicBezTo>
                  <a:pt x="2205" y="3836"/>
                  <a:pt x="2228" y="3825"/>
                  <a:pt x="2246" y="3825"/>
                </a:cubicBezTo>
                <a:cubicBezTo>
                  <a:pt x="2254" y="3825"/>
                  <a:pt x="2261" y="3827"/>
                  <a:pt x="2270" y="3827"/>
                </a:cubicBezTo>
                <a:cubicBezTo>
                  <a:pt x="2290" y="3827"/>
                  <a:pt x="2318" y="3815"/>
                  <a:pt x="2391" y="3732"/>
                </a:cubicBezTo>
                <a:cubicBezTo>
                  <a:pt x="2562" y="3537"/>
                  <a:pt x="2684" y="3390"/>
                  <a:pt x="2830" y="3244"/>
                </a:cubicBezTo>
                <a:lnTo>
                  <a:pt x="3074" y="3000"/>
                </a:lnTo>
                <a:lnTo>
                  <a:pt x="3123" y="2951"/>
                </a:lnTo>
                <a:lnTo>
                  <a:pt x="3147" y="2951"/>
                </a:lnTo>
                <a:cubicBezTo>
                  <a:pt x="3171" y="2927"/>
                  <a:pt x="3196" y="2903"/>
                  <a:pt x="3245" y="2903"/>
                </a:cubicBezTo>
                <a:lnTo>
                  <a:pt x="3293" y="2903"/>
                </a:lnTo>
                <a:cubicBezTo>
                  <a:pt x="3293" y="2903"/>
                  <a:pt x="3293" y="2927"/>
                  <a:pt x="3293" y="2927"/>
                </a:cubicBezTo>
                <a:cubicBezTo>
                  <a:pt x="3269" y="2951"/>
                  <a:pt x="3269" y="2951"/>
                  <a:pt x="3269" y="2976"/>
                </a:cubicBezTo>
                <a:cubicBezTo>
                  <a:pt x="3245" y="3000"/>
                  <a:pt x="3220" y="3025"/>
                  <a:pt x="3196" y="3025"/>
                </a:cubicBezTo>
                <a:lnTo>
                  <a:pt x="3220" y="3025"/>
                </a:lnTo>
                <a:lnTo>
                  <a:pt x="3220" y="3122"/>
                </a:lnTo>
                <a:cubicBezTo>
                  <a:pt x="3220" y="3269"/>
                  <a:pt x="3196" y="3439"/>
                  <a:pt x="3196" y="3586"/>
                </a:cubicBezTo>
                <a:lnTo>
                  <a:pt x="3196" y="3829"/>
                </a:lnTo>
                <a:lnTo>
                  <a:pt x="3196" y="4122"/>
                </a:lnTo>
                <a:lnTo>
                  <a:pt x="3196" y="4903"/>
                </a:lnTo>
                <a:cubicBezTo>
                  <a:pt x="3171" y="5268"/>
                  <a:pt x="3220" y="5561"/>
                  <a:pt x="3196" y="5586"/>
                </a:cubicBezTo>
                <a:lnTo>
                  <a:pt x="3293" y="5586"/>
                </a:lnTo>
                <a:cubicBezTo>
                  <a:pt x="3318" y="5756"/>
                  <a:pt x="3318" y="5951"/>
                  <a:pt x="3293" y="6122"/>
                </a:cubicBezTo>
                <a:cubicBezTo>
                  <a:pt x="3269" y="6171"/>
                  <a:pt x="3269" y="6220"/>
                  <a:pt x="3293" y="6268"/>
                </a:cubicBezTo>
                <a:lnTo>
                  <a:pt x="3293" y="6415"/>
                </a:lnTo>
                <a:cubicBezTo>
                  <a:pt x="3293" y="6464"/>
                  <a:pt x="3318" y="6537"/>
                  <a:pt x="3318" y="6610"/>
                </a:cubicBezTo>
                <a:cubicBezTo>
                  <a:pt x="3415" y="6756"/>
                  <a:pt x="3464" y="6927"/>
                  <a:pt x="3489" y="7122"/>
                </a:cubicBezTo>
                <a:lnTo>
                  <a:pt x="3781" y="7171"/>
                </a:lnTo>
                <a:lnTo>
                  <a:pt x="3952" y="7171"/>
                </a:lnTo>
                <a:cubicBezTo>
                  <a:pt x="3952" y="7171"/>
                  <a:pt x="4076" y="7212"/>
                  <a:pt x="4077" y="7219"/>
                </a:cubicBezTo>
                <a:lnTo>
                  <a:pt x="4077" y="7219"/>
                </a:lnTo>
                <a:cubicBezTo>
                  <a:pt x="4097" y="7212"/>
                  <a:pt x="4120" y="7210"/>
                  <a:pt x="4144" y="7210"/>
                </a:cubicBezTo>
                <a:cubicBezTo>
                  <a:pt x="4204" y="7210"/>
                  <a:pt x="4273" y="7227"/>
                  <a:pt x="4342" y="7244"/>
                </a:cubicBezTo>
                <a:cubicBezTo>
                  <a:pt x="4391" y="7244"/>
                  <a:pt x="4318" y="7244"/>
                  <a:pt x="4293" y="7220"/>
                </a:cubicBezTo>
                <a:lnTo>
                  <a:pt x="4293" y="7220"/>
                </a:lnTo>
                <a:lnTo>
                  <a:pt x="4415" y="7244"/>
                </a:lnTo>
                <a:lnTo>
                  <a:pt x="4464" y="7244"/>
                </a:lnTo>
                <a:cubicBezTo>
                  <a:pt x="4489" y="7244"/>
                  <a:pt x="4489" y="7268"/>
                  <a:pt x="4464" y="7268"/>
                </a:cubicBezTo>
                <a:lnTo>
                  <a:pt x="4513" y="7268"/>
                </a:lnTo>
                <a:cubicBezTo>
                  <a:pt x="4635" y="7268"/>
                  <a:pt x="4830" y="7268"/>
                  <a:pt x="5610" y="7342"/>
                </a:cubicBezTo>
                <a:lnTo>
                  <a:pt x="5806" y="7025"/>
                </a:lnTo>
                <a:lnTo>
                  <a:pt x="5903" y="6878"/>
                </a:lnTo>
                <a:cubicBezTo>
                  <a:pt x="5928" y="6829"/>
                  <a:pt x="5952" y="6781"/>
                  <a:pt x="6001" y="6732"/>
                </a:cubicBezTo>
                <a:lnTo>
                  <a:pt x="6391" y="6317"/>
                </a:lnTo>
                <a:cubicBezTo>
                  <a:pt x="6464" y="6244"/>
                  <a:pt x="6537" y="6171"/>
                  <a:pt x="6586" y="6098"/>
                </a:cubicBezTo>
                <a:lnTo>
                  <a:pt x="6806" y="5927"/>
                </a:lnTo>
                <a:lnTo>
                  <a:pt x="6927" y="5829"/>
                </a:lnTo>
                <a:lnTo>
                  <a:pt x="6976" y="5805"/>
                </a:lnTo>
                <a:lnTo>
                  <a:pt x="7074" y="5732"/>
                </a:lnTo>
                <a:cubicBezTo>
                  <a:pt x="7342" y="5537"/>
                  <a:pt x="7610" y="5342"/>
                  <a:pt x="7903" y="5195"/>
                </a:cubicBezTo>
                <a:cubicBezTo>
                  <a:pt x="8025" y="5098"/>
                  <a:pt x="8171" y="5025"/>
                  <a:pt x="8293" y="4951"/>
                </a:cubicBezTo>
                <a:lnTo>
                  <a:pt x="8342" y="4951"/>
                </a:lnTo>
                <a:lnTo>
                  <a:pt x="8342" y="4854"/>
                </a:lnTo>
                <a:cubicBezTo>
                  <a:pt x="8342" y="4825"/>
                  <a:pt x="8346" y="4819"/>
                  <a:pt x="8352" y="4819"/>
                </a:cubicBezTo>
                <a:cubicBezTo>
                  <a:pt x="8356" y="4819"/>
                  <a:pt x="8363" y="4823"/>
                  <a:pt x="8370" y="4823"/>
                </a:cubicBezTo>
                <a:cubicBezTo>
                  <a:pt x="8376" y="4823"/>
                  <a:pt x="8384" y="4820"/>
                  <a:pt x="8391" y="4805"/>
                </a:cubicBezTo>
                <a:lnTo>
                  <a:pt x="8391" y="4878"/>
                </a:lnTo>
                <a:cubicBezTo>
                  <a:pt x="8391" y="4878"/>
                  <a:pt x="8391" y="4878"/>
                  <a:pt x="8366" y="4927"/>
                </a:cubicBezTo>
                <a:lnTo>
                  <a:pt x="8366" y="4927"/>
                </a:lnTo>
                <a:lnTo>
                  <a:pt x="8391" y="4903"/>
                </a:lnTo>
                <a:cubicBezTo>
                  <a:pt x="8405" y="4895"/>
                  <a:pt x="8413" y="4893"/>
                  <a:pt x="8417" y="4893"/>
                </a:cubicBezTo>
                <a:cubicBezTo>
                  <a:pt x="8425" y="4893"/>
                  <a:pt x="8408" y="4910"/>
                  <a:pt x="8391" y="4927"/>
                </a:cubicBezTo>
                <a:lnTo>
                  <a:pt x="8440" y="4927"/>
                </a:lnTo>
                <a:cubicBezTo>
                  <a:pt x="8464" y="4927"/>
                  <a:pt x="8464" y="4951"/>
                  <a:pt x="8440" y="4976"/>
                </a:cubicBezTo>
                <a:lnTo>
                  <a:pt x="8464" y="4976"/>
                </a:lnTo>
                <a:cubicBezTo>
                  <a:pt x="8464" y="5000"/>
                  <a:pt x="8464" y="5049"/>
                  <a:pt x="8464" y="5098"/>
                </a:cubicBezTo>
                <a:cubicBezTo>
                  <a:pt x="8464" y="5171"/>
                  <a:pt x="8464" y="5244"/>
                  <a:pt x="8415" y="5293"/>
                </a:cubicBezTo>
                <a:cubicBezTo>
                  <a:pt x="8415" y="5399"/>
                  <a:pt x="8342" y="5706"/>
                  <a:pt x="8386" y="5706"/>
                </a:cubicBezTo>
                <a:cubicBezTo>
                  <a:pt x="8393" y="5706"/>
                  <a:pt x="8402" y="5699"/>
                  <a:pt x="8415" y="5683"/>
                </a:cubicBezTo>
                <a:lnTo>
                  <a:pt x="8415" y="5683"/>
                </a:lnTo>
                <a:cubicBezTo>
                  <a:pt x="8378" y="5739"/>
                  <a:pt x="8327" y="5951"/>
                  <a:pt x="8304" y="5951"/>
                </a:cubicBezTo>
                <a:cubicBezTo>
                  <a:pt x="8297" y="5951"/>
                  <a:pt x="8293" y="5930"/>
                  <a:pt x="8293" y="5878"/>
                </a:cubicBezTo>
                <a:cubicBezTo>
                  <a:pt x="8269" y="5976"/>
                  <a:pt x="8245" y="6098"/>
                  <a:pt x="8245" y="6195"/>
                </a:cubicBezTo>
                <a:lnTo>
                  <a:pt x="8293" y="6049"/>
                </a:lnTo>
                <a:lnTo>
                  <a:pt x="8293" y="6049"/>
                </a:lnTo>
                <a:cubicBezTo>
                  <a:pt x="8196" y="6342"/>
                  <a:pt x="8147" y="6659"/>
                  <a:pt x="8098" y="6951"/>
                </a:cubicBezTo>
                <a:lnTo>
                  <a:pt x="8171" y="6805"/>
                </a:lnTo>
                <a:lnTo>
                  <a:pt x="8171" y="6805"/>
                </a:lnTo>
                <a:cubicBezTo>
                  <a:pt x="8147" y="7000"/>
                  <a:pt x="8074" y="7195"/>
                  <a:pt x="7976" y="7366"/>
                </a:cubicBezTo>
                <a:lnTo>
                  <a:pt x="8025" y="7098"/>
                </a:lnTo>
                <a:lnTo>
                  <a:pt x="8025" y="7098"/>
                </a:lnTo>
                <a:cubicBezTo>
                  <a:pt x="8001" y="7195"/>
                  <a:pt x="7976" y="7293"/>
                  <a:pt x="7952" y="7390"/>
                </a:cubicBezTo>
                <a:cubicBezTo>
                  <a:pt x="7927" y="7561"/>
                  <a:pt x="7903" y="7707"/>
                  <a:pt x="7879" y="7854"/>
                </a:cubicBezTo>
                <a:cubicBezTo>
                  <a:pt x="7806" y="8146"/>
                  <a:pt x="7781" y="8439"/>
                  <a:pt x="7757" y="8732"/>
                </a:cubicBezTo>
                <a:lnTo>
                  <a:pt x="7781" y="8512"/>
                </a:lnTo>
                <a:lnTo>
                  <a:pt x="7781" y="8512"/>
                </a:lnTo>
                <a:cubicBezTo>
                  <a:pt x="7781" y="8683"/>
                  <a:pt x="7732" y="8976"/>
                  <a:pt x="7684" y="9366"/>
                </a:cubicBezTo>
                <a:cubicBezTo>
                  <a:pt x="7830" y="9512"/>
                  <a:pt x="7903" y="9585"/>
                  <a:pt x="8001" y="9707"/>
                </a:cubicBezTo>
                <a:cubicBezTo>
                  <a:pt x="8098" y="9805"/>
                  <a:pt x="8196" y="9927"/>
                  <a:pt x="8269" y="10049"/>
                </a:cubicBezTo>
                <a:cubicBezTo>
                  <a:pt x="8391" y="10122"/>
                  <a:pt x="8537" y="10171"/>
                  <a:pt x="8659" y="10244"/>
                </a:cubicBezTo>
                <a:lnTo>
                  <a:pt x="8854" y="10342"/>
                </a:lnTo>
                <a:lnTo>
                  <a:pt x="9049" y="10415"/>
                </a:lnTo>
                <a:cubicBezTo>
                  <a:pt x="9488" y="10268"/>
                  <a:pt x="9927" y="10098"/>
                  <a:pt x="10366" y="9902"/>
                </a:cubicBezTo>
                <a:lnTo>
                  <a:pt x="10366" y="9902"/>
                </a:lnTo>
                <a:lnTo>
                  <a:pt x="10220" y="9927"/>
                </a:lnTo>
                <a:lnTo>
                  <a:pt x="10074" y="9951"/>
                </a:lnTo>
                <a:lnTo>
                  <a:pt x="10074" y="9951"/>
                </a:lnTo>
                <a:lnTo>
                  <a:pt x="10147" y="9902"/>
                </a:lnTo>
                <a:cubicBezTo>
                  <a:pt x="10220" y="9878"/>
                  <a:pt x="10269" y="9854"/>
                  <a:pt x="10342" y="9829"/>
                </a:cubicBezTo>
                <a:lnTo>
                  <a:pt x="10582" y="9685"/>
                </a:lnTo>
                <a:lnTo>
                  <a:pt x="10582" y="9685"/>
                </a:lnTo>
                <a:cubicBezTo>
                  <a:pt x="10537" y="9716"/>
                  <a:pt x="10414" y="9918"/>
                  <a:pt x="10333" y="9981"/>
                </a:cubicBezTo>
                <a:lnTo>
                  <a:pt x="10333" y="9981"/>
                </a:lnTo>
                <a:lnTo>
                  <a:pt x="10708" y="9805"/>
                </a:lnTo>
                <a:lnTo>
                  <a:pt x="10976" y="9707"/>
                </a:lnTo>
                <a:lnTo>
                  <a:pt x="11147" y="9610"/>
                </a:lnTo>
                <a:cubicBezTo>
                  <a:pt x="11415" y="9488"/>
                  <a:pt x="11732" y="9317"/>
                  <a:pt x="12074" y="9171"/>
                </a:cubicBezTo>
                <a:lnTo>
                  <a:pt x="12781" y="8805"/>
                </a:lnTo>
                <a:cubicBezTo>
                  <a:pt x="12879" y="8756"/>
                  <a:pt x="13001" y="8707"/>
                  <a:pt x="13074" y="8659"/>
                </a:cubicBezTo>
                <a:cubicBezTo>
                  <a:pt x="13171" y="8610"/>
                  <a:pt x="13244" y="8585"/>
                  <a:pt x="13342" y="8561"/>
                </a:cubicBezTo>
                <a:lnTo>
                  <a:pt x="13415" y="8537"/>
                </a:lnTo>
                <a:lnTo>
                  <a:pt x="13415" y="8537"/>
                </a:lnTo>
                <a:cubicBezTo>
                  <a:pt x="13415" y="8561"/>
                  <a:pt x="13391" y="8585"/>
                  <a:pt x="13391" y="8610"/>
                </a:cubicBezTo>
                <a:cubicBezTo>
                  <a:pt x="13342" y="8683"/>
                  <a:pt x="13269" y="8732"/>
                  <a:pt x="13220" y="8781"/>
                </a:cubicBezTo>
                <a:cubicBezTo>
                  <a:pt x="13220" y="8791"/>
                  <a:pt x="13223" y="8795"/>
                  <a:pt x="13228" y="8795"/>
                </a:cubicBezTo>
                <a:cubicBezTo>
                  <a:pt x="13242" y="8795"/>
                  <a:pt x="13267" y="8766"/>
                  <a:pt x="13273" y="8766"/>
                </a:cubicBezTo>
                <a:cubicBezTo>
                  <a:pt x="13275" y="8766"/>
                  <a:pt x="13274" y="8770"/>
                  <a:pt x="13269" y="8781"/>
                </a:cubicBezTo>
                <a:cubicBezTo>
                  <a:pt x="13244" y="8805"/>
                  <a:pt x="13220" y="8829"/>
                  <a:pt x="13196" y="8829"/>
                </a:cubicBezTo>
                <a:cubicBezTo>
                  <a:pt x="13196" y="8829"/>
                  <a:pt x="13160" y="8883"/>
                  <a:pt x="13180" y="8883"/>
                </a:cubicBezTo>
                <a:cubicBezTo>
                  <a:pt x="13184" y="8883"/>
                  <a:pt x="13189" y="8882"/>
                  <a:pt x="13196" y="8878"/>
                </a:cubicBezTo>
                <a:cubicBezTo>
                  <a:pt x="13220" y="8854"/>
                  <a:pt x="13342" y="8756"/>
                  <a:pt x="13415" y="8683"/>
                </a:cubicBezTo>
                <a:lnTo>
                  <a:pt x="13415" y="8683"/>
                </a:lnTo>
                <a:lnTo>
                  <a:pt x="13366" y="8781"/>
                </a:lnTo>
                <a:lnTo>
                  <a:pt x="13293" y="8829"/>
                </a:lnTo>
                <a:cubicBezTo>
                  <a:pt x="13293" y="8829"/>
                  <a:pt x="13311" y="8823"/>
                  <a:pt x="13333" y="8823"/>
                </a:cubicBezTo>
                <a:cubicBezTo>
                  <a:pt x="13354" y="8823"/>
                  <a:pt x="13379" y="8829"/>
                  <a:pt x="13391" y="8854"/>
                </a:cubicBezTo>
                <a:cubicBezTo>
                  <a:pt x="13391" y="8878"/>
                  <a:pt x="13366" y="8903"/>
                  <a:pt x="13342" y="8927"/>
                </a:cubicBezTo>
                <a:cubicBezTo>
                  <a:pt x="13293" y="9049"/>
                  <a:pt x="13244" y="9146"/>
                  <a:pt x="13220" y="9244"/>
                </a:cubicBezTo>
                <a:lnTo>
                  <a:pt x="12879" y="10024"/>
                </a:lnTo>
                <a:cubicBezTo>
                  <a:pt x="12879" y="9927"/>
                  <a:pt x="12903" y="9829"/>
                  <a:pt x="12927" y="9756"/>
                </a:cubicBezTo>
                <a:lnTo>
                  <a:pt x="12927" y="9756"/>
                </a:lnTo>
                <a:cubicBezTo>
                  <a:pt x="12903" y="9829"/>
                  <a:pt x="12854" y="9927"/>
                  <a:pt x="12805" y="10000"/>
                </a:cubicBezTo>
                <a:cubicBezTo>
                  <a:pt x="12819" y="9983"/>
                  <a:pt x="12827" y="9976"/>
                  <a:pt x="12832" y="9976"/>
                </a:cubicBezTo>
                <a:cubicBezTo>
                  <a:pt x="12857" y="9976"/>
                  <a:pt x="12771" y="10187"/>
                  <a:pt x="12789" y="10187"/>
                </a:cubicBezTo>
                <a:cubicBezTo>
                  <a:pt x="12792" y="10187"/>
                  <a:pt x="12797" y="10182"/>
                  <a:pt x="12805" y="10171"/>
                </a:cubicBezTo>
                <a:lnTo>
                  <a:pt x="12805" y="10171"/>
                </a:lnTo>
                <a:cubicBezTo>
                  <a:pt x="12732" y="10634"/>
                  <a:pt x="12415" y="11122"/>
                  <a:pt x="12318" y="11537"/>
                </a:cubicBezTo>
                <a:cubicBezTo>
                  <a:pt x="12391" y="11610"/>
                  <a:pt x="13488" y="12976"/>
                  <a:pt x="13586" y="13024"/>
                </a:cubicBezTo>
                <a:cubicBezTo>
                  <a:pt x="13570" y="13088"/>
                  <a:pt x="13543" y="13152"/>
                  <a:pt x="13513" y="13209"/>
                </a:cubicBezTo>
                <a:lnTo>
                  <a:pt x="13513" y="13209"/>
                </a:lnTo>
                <a:cubicBezTo>
                  <a:pt x="13568" y="13115"/>
                  <a:pt x="13616" y="13021"/>
                  <a:pt x="13635" y="12927"/>
                </a:cubicBezTo>
                <a:lnTo>
                  <a:pt x="13586" y="12878"/>
                </a:lnTo>
                <a:cubicBezTo>
                  <a:pt x="13683" y="12585"/>
                  <a:pt x="13659" y="12829"/>
                  <a:pt x="13757" y="12561"/>
                </a:cubicBezTo>
                <a:cubicBezTo>
                  <a:pt x="13805" y="12561"/>
                  <a:pt x="13732" y="12805"/>
                  <a:pt x="13635" y="13024"/>
                </a:cubicBezTo>
                <a:cubicBezTo>
                  <a:pt x="13732" y="12878"/>
                  <a:pt x="13781" y="12732"/>
                  <a:pt x="13830" y="12561"/>
                </a:cubicBezTo>
                <a:cubicBezTo>
                  <a:pt x="13869" y="12483"/>
                  <a:pt x="13884" y="12471"/>
                  <a:pt x="13895" y="12471"/>
                </a:cubicBezTo>
                <a:cubicBezTo>
                  <a:pt x="13900" y="12471"/>
                  <a:pt x="13904" y="12473"/>
                  <a:pt x="13908" y="12473"/>
                </a:cubicBezTo>
                <a:cubicBezTo>
                  <a:pt x="13919" y="12473"/>
                  <a:pt x="13934" y="12460"/>
                  <a:pt x="13976" y="12366"/>
                </a:cubicBezTo>
                <a:cubicBezTo>
                  <a:pt x="14025" y="12171"/>
                  <a:pt x="14098" y="12000"/>
                  <a:pt x="14196" y="11805"/>
                </a:cubicBezTo>
                <a:cubicBezTo>
                  <a:pt x="14415" y="11366"/>
                  <a:pt x="14415" y="11098"/>
                  <a:pt x="14635" y="10707"/>
                </a:cubicBezTo>
                <a:lnTo>
                  <a:pt x="14635" y="10756"/>
                </a:lnTo>
                <a:cubicBezTo>
                  <a:pt x="14708" y="10610"/>
                  <a:pt x="14805" y="10317"/>
                  <a:pt x="14927" y="10073"/>
                </a:cubicBezTo>
                <a:lnTo>
                  <a:pt x="14927" y="10073"/>
                </a:lnTo>
                <a:cubicBezTo>
                  <a:pt x="14903" y="10110"/>
                  <a:pt x="14879" y="10140"/>
                  <a:pt x="14866" y="10140"/>
                </a:cubicBezTo>
                <a:cubicBezTo>
                  <a:pt x="14854" y="10140"/>
                  <a:pt x="14854" y="10110"/>
                  <a:pt x="14879" y="10024"/>
                </a:cubicBezTo>
                <a:cubicBezTo>
                  <a:pt x="15171" y="9439"/>
                  <a:pt x="15293" y="9049"/>
                  <a:pt x="15537" y="8610"/>
                </a:cubicBezTo>
                <a:lnTo>
                  <a:pt x="15635" y="8220"/>
                </a:lnTo>
                <a:lnTo>
                  <a:pt x="15952" y="7488"/>
                </a:lnTo>
                <a:lnTo>
                  <a:pt x="15439" y="6829"/>
                </a:lnTo>
                <a:cubicBezTo>
                  <a:pt x="15391" y="6756"/>
                  <a:pt x="15342" y="6683"/>
                  <a:pt x="15269" y="6634"/>
                </a:cubicBezTo>
                <a:lnTo>
                  <a:pt x="15074" y="6439"/>
                </a:lnTo>
                <a:lnTo>
                  <a:pt x="14879" y="6268"/>
                </a:lnTo>
                <a:lnTo>
                  <a:pt x="14561" y="6000"/>
                </a:lnTo>
                <a:lnTo>
                  <a:pt x="14122" y="6146"/>
                </a:lnTo>
                <a:cubicBezTo>
                  <a:pt x="13976" y="6195"/>
                  <a:pt x="13830" y="6244"/>
                  <a:pt x="13683" y="6317"/>
                </a:cubicBezTo>
                <a:lnTo>
                  <a:pt x="12757" y="6707"/>
                </a:lnTo>
                <a:cubicBezTo>
                  <a:pt x="12610" y="6781"/>
                  <a:pt x="12464" y="6854"/>
                  <a:pt x="12318" y="6927"/>
                </a:cubicBezTo>
                <a:lnTo>
                  <a:pt x="11854" y="7146"/>
                </a:lnTo>
                <a:lnTo>
                  <a:pt x="11366" y="7390"/>
                </a:lnTo>
                <a:lnTo>
                  <a:pt x="10610" y="7781"/>
                </a:lnTo>
                <a:cubicBezTo>
                  <a:pt x="10488" y="7829"/>
                  <a:pt x="10391" y="7878"/>
                  <a:pt x="10293" y="7927"/>
                </a:cubicBezTo>
                <a:lnTo>
                  <a:pt x="10196" y="7976"/>
                </a:lnTo>
                <a:cubicBezTo>
                  <a:pt x="10147" y="8000"/>
                  <a:pt x="10098" y="8024"/>
                  <a:pt x="10049" y="8049"/>
                </a:cubicBezTo>
                <a:cubicBezTo>
                  <a:pt x="10025" y="8049"/>
                  <a:pt x="9976" y="8073"/>
                  <a:pt x="9952" y="8073"/>
                </a:cubicBezTo>
                <a:lnTo>
                  <a:pt x="9952" y="7951"/>
                </a:lnTo>
                <a:cubicBezTo>
                  <a:pt x="9952" y="7927"/>
                  <a:pt x="9952" y="7854"/>
                  <a:pt x="9976" y="7805"/>
                </a:cubicBezTo>
                <a:cubicBezTo>
                  <a:pt x="10049" y="7439"/>
                  <a:pt x="10123" y="7098"/>
                  <a:pt x="10196" y="6732"/>
                </a:cubicBezTo>
                <a:cubicBezTo>
                  <a:pt x="10269" y="6390"/>
                  <a:pt x="10342" y="6049"/>
                  <a:pt x="10391" y="5732"/>
                </a:cubicBezTo>
                <a:cubicBezTo>
                  <a:pt x="10415" y="5537"/>
                  <a:pt x="10440" y="5366"/>
                  <a:pt x="10488" y="5195"/>
                </a:cubicBezTo>
                <a:cubicBezTo>
                  <a:pt x="10513" y="4951"/>
                  <a:pt x="10562" y="4708"/>
                  <a:pt x="10562" y="4488"/>
                </a:cubicBezTo>
                <a:cubicBezTo>
                  <a:pt x="10635" y="4147"/>
                  <a:pt x="10684" y="3732"/>
                  <a:pt x="10708" y="3317"/>
                </a:cubicBezTo>
                <a:lnTo>
                  <a:pt x="10610" y="3195"/>
                </a:lnTo>
                <a:lnTo>
                  <a:pt x="10513" y="3098"/>
                </a:lnTo>
                <a:lnTo>
                  <a:pt x="10513" y="3098"/>
                </a:lnTo>
                <a:cubicBezTo>
                  <a:pt x="10564" y="3162"/>
                  <a:pt x="10568" y="3193"/>
                  <a:pt x="10546" y="3193"/>
                </a:cubicBezTo>
                <a:cubicBezTo>
                  <a:pt x="10526" y="3193"/>
                  <a:pt x="10486" y="3168"/>
                  <a:pt x="10440" y="3122"/>
                </a:cubicBezTo>
                <a:cubicBezTo>
                  <a:pt x="10049" y="2659"/>
                  <a:pt x="10171" y="2830"/>
                  <a:pt x="10098" y="2756"/>
                </a:cubicBezTo>
                <a:cubicBezTo>
                  <a:pt x="10098" y="2756"/>
                  <a:pt x="10049" y="2732"/>
                  <a:pt x="10001" y="2683"/>
                </a:cubicBezTo>
                <a:cubicBezTo>
                  <a:pt x="9952" y="2659"/>
                  <a:pt x="9879" y="2634"/>
                  <a:pt x="9757" y="2586"/>
                </a:cubicBezTo>
                <a:cubicBezTo>
                  <a:pt x="9635" y="2512"/>
                  <a:pt x="9537" y="2464"/>
                  <a:pt x="9366" y="2366"/>
                </a:cubicBezTo>
                <a:cubicBezTo>
                  <a:pt x="9171" y="2439"/>
                  <a:pt x="8976" y="2488"/>
                  <a:pt x="8757" y="2561"/>
                </a:cubicBezTo>
                <a:lnTo>
                  <a:pt x="8391" y="2683"/>
                </a:lnTo>
                <a:cubicBezTo>
                  <a:pt x="8269" y="2732"/>
                  <a:pt x="8147" y="2781"/>
                  <a:pt x="8025" y="2830"/>
                </a:cubicBezTo>
                <a:lnTo>
                  <a:pt x="7635" y="3025"/>
                </a:lnTo>
                <a:cubicBezTo>
                  <a:pt x="7562" y="3049"/>
                  <a:pt x="7513" y="3073"/>
                  <a:pt x="7440" y="3098"/>
                </a:cubicBezTo>
                <a:lnTo>
                  <a:pt x="7318" y="3195"/>
                </a:lnTo>
                <a:cubicBezTo>
                  <a:pt x="7147" y="3269"/>
                  <a:pt x="6976" y="3366"/>
                  <a:pt x="6806" y="3464"/>
                </a:cubicBezTo>
                <a:cubicBezTo>
                  <a:pt x="6440" y="3683"/>
                  <a:pt x="6123" y="3903"/>
                  <a:pt x="5806" y="4147"/>
                </a:cubicBezTo>
                <a:lnTo>
                  <a:pt x="5684" y="4220"/>
                </a:lnTo>
                <a:lnTo>
                  <a:pt x="5635" y="4244"/>
                </a:lnTo>
                <a:lnTo>
                  <a:pt x="5586" y="4293"/>
                </a:lnTo>
                <a:cubicBezTo>
                  <a:pt x="5562" y="4317"/>
                  <a:pt x="5537" y="4342"/>
                  <a:pt x="5513" y="4366"/>
                </a:cubicBezTo>
                <a:cubicBezTo>
                  <a:pt x="5440" y="4415"/>
                  <a:pt x="5391" y="4464"/>
                  <a:pt x="5342" y="4512"/>
                </a:cubicBezTo>
                <a:lnTo>
                  <a:pt x="5318" y="4610"/>
                </a:lnTo>
                <a:lnTo>
                  <a:pt x="5318" y="4634"/>
                </a:lnTo>
                <a:cubicBezTo>
                  <a:pt x="5293" y="4610"/>
                  <a:pt x="5293" y="4586"/>
                  <a:pt x="5293" y="4561"/>
                </a:cubicBezTo>
                <a:cubicBezTo>
                  <a:pt x="5269" y="4512"/>
                  <a:pt x="5269" y="4464"/>
                  <a:pt x="5245" y="4415"/>
                </a:cubicBezTo>
                <a:lnTo>
                  <a:pt x="5269" y="4415"/>
                </a:lnTo>
                <a:cubicBezTo>
                  <a:pt x="5245" y="4366"/>
                  <a:pt x="5245" y="4317"/>
                  <a:pt x="5245" y="4244"/>
                </a:cubicBezTo>
                <a:lnTo>
                  <a:pt x="5245" y="4122"/>
                </a:lnTo>
                <a:cubicBezTo>
                  <a:pt x="5245" y="4098"/>
                  <a:pt x="5245" y="4049"/>
                  <a:pt x="5245" y="4049"/>
                </a:cubicBezTo>
                <a:lnTo>
                  <a:pt x="5245" y="4025"/>
                </a:lnTo>
                <a:lnTo>
                  <a:pt x="5245" y="3951"/>
                </a:lnTo>
                <a:lnTo>
                  <a:pt x="5245" y="3805"/>
                </a:lnTo>
                <a:cubicBezTo>
                  <a:pt x="5245" y="3586"/>
                  <a:pt x="5293" y="3390"/>
                  <a:pt x="5293" y="3195"/>
                </a:cubicBezTo>
                <a:cubicBezTo>
                  <a:pt x="5342" y="2830"/>
                  <a:pt x="5367" y="2488"/>
                  <a:pt x="5391" y="2171"/>
                </a:cubicBezTo>
                <a:cubicBezTo>
                  <a:pt x="5440" y="1854"/>
                  <a:pt x="5464" y="1561"/>
                  <a:pt x="5488" y="1317"/>
                </a:cubicBezTo>
                <a:cubicBezTo>
                  <a:pt x="5513" y="1073"/>
                  <a:pt x="5513" y="903"/>
                  <a:pt x="5513" y="756"/>
                </a:cubicBezTo>
                <a:lnTo>
                  <a:pt x="5513" y="756"/>
                </a:lnTo>
                <a:lnTo>
                  <a:pt x="5488" y="903"/>
                </a:lnTo>
                <a:lnTo>
                  <a:pt x="5488" y="781"/>
                </a:lnTo>
                <a:cubicBezTo>
                  <a:pt x="5196" y="537"/>
                  <a:pt x="5220" y="464"/>
                  <a:pt x="5074" y="269"/>
                </a:cubicBezTo>
                <a:cubicBezTo>
                  <a:pt x="5069" y="278"/>
                  <a:pt x="5062" y="282"/>
                  <a:pt x="5051" y="282"/>
                </a:cubicBezTo>
                <a:cubicBezTo>
                  <a:pt x="5006" y="282"/>
                  <a:pt x="4914" y="202"/>
                  <a:pt x="4854" y="122"/>
                </a:cubicBezTo>
                <a:lnTo>
                  <a:pt x="4830" y="73"/>
                </a:lnTo>
                <a:lnTo>
                  <a:pt x="4781" y="73"/>
                </a:lnTo>
                <a:cubicBezTo>
                  <a:pt x="4659" y="49"/>
                  <a:pt x="4562" y="49"/>
                  <a:pt x="4440" y="49"/>
                </a:cubicBezTo>
                <a:lnTo>
                  <a:pt x="4196" y="49"/>
                </a:lnTo>
                <a:lnTo>
                  <a:pt x="3928" y="0"/>
                </a:lnTo>
                <a:close/>
                <a:moveTo>
                  <a:pt x="13513" y="13209"/>
                </a:moveTo>
                <a:cubicBezTo>
                  <a:pt x="13497" y="13237"/>
                  <a:pt x="13481" y="13265"/>
                  <a:pt x="13464" y="13293"/>
                </a:cubicBezTo>
                <a:cubicBezTo>
                  <a:pt x="13481" y="13267"/>
                  <a:pt x="13498" y="13239"/>
                  <a:pt x="13513" y="1320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1" name="Google Shape;881;p27"/>
          <p:cNvGrpSpPr/>
          <p:nvPr/>
        </p:nvGrpSpPr>
        <p:grpSpPr>
          <a:xfrm>
            <a:off x="-222358" y="1017295"/>
            <a:ext cx="572923" cy="720591"/>
            <a:chOff x="632000" y="3011150"/>
            <a:chExt cx="212225" cy="266925"/>
          </a:xfrm>
        </p:grpSpPr>
        <p:sp>
          <p:nvSpPr>
            <p:cNvPr id="882" name="Google Shape;882;p27"/>
            <p:cNvSpPr/>
            <p:nvPr/>
          </p:nvSpPr>
          <p:spPr>
            <a:xfrm>
              <a:off x="767375" y="3031875"/>
              <a:ext cx="25" cy="3675"/>
            </a:xfrm>
            <a:custGeom>
              <a:avLst/>
              <a:gdLst/>
              <a:ahLst/>
              <a:cxnLst/>
              <a:rect l="l" t="t" r="r" b="b"/>
              <a:pathLst>
                <a:path w="1" h="147" extrusionOk="0">
                  <a:moveTo>
                    <a:pt x="0" y="147"/>
                  </a:moveTo>
                  <a:lnTo>
                    <a:pt x="0" y="0"/>
                  </a:lnTo>
                  <a:cubicBezTo>
                    <a:pt x="0" y="49"/>
                    <a:pt x="0" y="98"/>
                    <a:pt x="0" y="1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7"/>
            <p:cNvSpPr/>
            <p:nvPr/>
          </p:nvSpPr>
          <p:spPr>
            <a:xfrm>
              <a:off x="701525" y="3033700"/>
              <a:ext cx="25" cy="3075"/>
            </a:xfrm>
            <a:custGeom>
              <a:avLst/>
              <a:gdLst/>
              <a:ahLst/>
              <a:cxnLst/>
              <a:rect l="l" t="t" r="r" b="b"/>
              <a:pathLst>
                <a:path w="1" h="123" extrusionOk="0">
                  <a:moveTo>
                    <a:pt x="0" y="123"/>
                  </a:moveTo>
                  <a:lnTo>
                    <a:pt x="0" y="1"/>
                  </a:lnTo>
                  <a:cubicBezTo>
                    <a:pt x="0" y="49"/>
                    <a:pt x="0" y="74"/>
                    <a:pt x="0" y="1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7"/>
            <p:cNvSpPr/>
            <p:nvPr/>
          </p:nvSpPr>
          <p:spPr>
            <a:xfrm>
              <a:off x="632000" y="3030050"/>
              <a:ext cx="25" cy="1850"/>
            </a:xfrm>
            <a:custGeom>
              <a:avLst/>
              <a:gdLst/>
              <a:ahLst/>
              <a:cxnLst/>
              <a:rect l="l" t="t" r="r" b="b"/>
              <a:pathLst>
                <a:path w="1" h="74" extrusionOk="0">
                  <a:moveTo>
                    <a:pt x="1" y="73"/>
                  </a:moveTo>
                  <a:lnTo>
                    <a:pt x="1" y="0"/>
                  </a:lnTo>
                  <a:cubicBezTo>
                    <a:pt x="1" y="25"/>
                    <a:pt x="1" y="49"/>
                    <a:pt x="1" y="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7"/>
            <p:cNvSpPr/>
            <p:nvPr/>
          </p:nvSpPr>
          <p:spPr>
            <a:xfrm>
              <a:off x="649075" y="3150175"/>
              <a:ext cx="650" cy="1850"/>
            </a:xfrm>
            <a:custGeom>
              <a:avLst/>
              <a:gdLst/>
              <a:ahLst/>
              <a:cxnLst/>
              <a:rect l="l" t="t" r="r" b="b"/>
              <a:pathLst>
                <a:path w="26" h="74" extrusionOk="0">
                  <a:moveTo>
                    <a:pt x="25" y="0"/>
                  </a:moveTo>
                  <a:cubicBezTo>
                    <a:pt x="1" y="0"/>
                    <a:pt x="1" y="49"/>
                    <a:pt x="1" y="73"/>
                  </a:cubicBezTo>
                  <a:cubicBezTo>
                    <a:pt x="1" y="49"/>
                    <a:pt x="25" y="24"/>
                    <a:pt x="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7"/>
            <p:cNvSpPr/>
            <p:nvPr/>
          </p:nvSpPr>
          <p:spPr>
            <a:xfrm>
              <a:off x="649075" y="3152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7"/>
            <p:cNvSpPr/>
            <p:nvPr/>
          </p:nvSpPr>
          <p:spPr>
            <a:xfrm>
              <a:off x="646025" y="3144675"/>
              <a:ext cx="48800" cy="52925"/>
            </a:xfrm>
            <a:custGeom>
              <a:avLst/>
              <a:gdLst/>
              <a:ahLst/>
              <a:cxnLst/>
              <a:rect l="l" t="t" r="r" b="b"/>
              <a:pathLst>
                <a:path w="1952" h="2117" extrusionOk="0">
                  <a:moveTo>
                    <a:pt x="1049" y="0"/>
                  </a:moveTo>
                  <a:lnTo>
                    <a:pt x="635" y="98"/>
                  </a:lnTo>
                  <a:cubicBezTo>
                    <a:pt x="586" y="147"/>
                    <a:pt x="562" y="220"/>
                    <a:pt x="537" y="293"/>
                  </a:cubicBezTo>
                  <a:cubicBezTo>
                    <a:pt x="537" y="293"/>
                    <a:pt x="537" y="293"/>
                    <a:pt x="537" y="318"/>
                  </a:cubicBezTo>
                  <a:cubicBezTo>
                    <a:pt x="447" y="287"/>
                    <a:pt x="347" y="267"/>
                    <a:pt x="267" y="267"/>
                  </a:cubicBezTo>
                  <a:cubicBezTo>
                    <a:pt x="217" y="267"/>
                    <a:pt x="175" y="275"/>
                    <a:pt x="147" y="293"/>
                  </a:cubicBezTo>
                  <a:lnTo>
                    <a:pt x="147" y="318"/>
                  </a:lnTo>
                  <a:cubicBezTo>
                    <a:pt x="123" y="342"/>
                    <a:pt x="147" y="366"/>
                    <a:pt x="123" y="366"/>
                  </a:cubicBezTo>
                  <a:cubicBezTo>
                    <a:pt x="123" y="391"/>
                    <a:pt x="123" y="391"/>
                    <a:pt x="123" y="415"/>
                  </a:cubicBezTo>
                  <a:cubicBezTo>
                    <a:pt x="123" y="440"/>
                    <a:pt x="110" y="440"/>
                    <a:pt x="98" y="440"/>
                  </a:cubicBezTo>
                  <a:cubicBezTo>
                    <a:pt x="86" y="440"/>
                    <a:pt x="74" y="440"/>
                    <a:pt x="74" y="464"/>
                  </a:cubicBezTo>
                  <a:cubicBezTo>
                    <a:pt x="25" y="683"/>
                    <a:pt x="1" y="927"/>
                    <a:pt x="1" y="1147"/>
                  </a:cubicBezTo>
                  <a:cubicBezTo>
                    <a:pt x="25" y="1220"/>
                    <a:pt x="25" y="1293"/>
                    <a:pt x="50" y="1366"/>
                  </a:cubicBezTo>
                  <a:cubicBezTo>
                    <a:pt x="50" y="1391"/>
                    <a:pt x="50" y="1391"/>
                    <a:pt x="50" y="1415"/>
                  </a:cubicBezTo>
                  <a:cubicBezTo>
                    <a:pt x="50" y="1415"/>
                    <a:pt x="98" y="1513"/>
                    <a:pt x="147" y="1635"/>
                  </a:cubicBezTo>
                  <a:cubicBezTo>
                    <a:pt x="196" y="1708"/>
                    <a:pt x="245" y="1781"/>
                    <a:pt x="293" y="1854"/>
                  </a:cubicBezTo>
                  <a:lnTo>
                    <a:pt x="318" y="1854"/>
                  </a:lnTo>
                  <a:cubicBezTo>
                    <a:pt x="415" y="1927"/>
                    <a:pt x="318" y="1903"/>
                    <a:pt x="415" y="1976"/>
                  </a:cubicBezTo>
                  <a:cubicBezTo>
                    <a:pt x="440" y="1976"/>
                    <a:pt x="489" y="2000"/>
                    <a:pt x="513" y="2025"/>
                  </a:cubicBezTo>
                  <a:cubicBezTo>
                    <a:pt x="537" y="2049"/>
                    <a:pt x="562" y="2049"/>
                    <a:pt x="610" y="2074"/>
                  </a:cubicBezTo>
                  <a:cubicBezTo>
                    <a:pt x="610" y="2074"/>
                    <a:pt x="659" y="2098"/>
                    <a:pt x="635" y="2098"/>
                  </a:cubicBezTo>
                  <a:cubicBezTo>
                    <a:pt x="635" y="2106"/>
                    <a:pt x="640" y="2109"/>
                    <a:pt x="649" y="2109"/>
                  </a:cubicBezTo>
                  <a:cubicBezTo>
                    <a:pt x="667" y="2109"/>
                    <a:pt x="700" y="2098"/>
                    <a:pt x="732" y="2098"/>
                  </a:cubicBezTo>
                  <a:cubicBezTo>
                    <a:pt x="757" y="2098"/>
                    <a:pt x="732" y="2098"/>
                    <a:pt x="732" y="2074"/>
                  </a:cubicBezTo>
                  <a:lnTo>
                    <a:pt x="806" y="2074"/>
                  </a:lnTo>
                  <a:cubicBezTo>
                    <a:pt x="822" y="2074"/>
                    <a:pt x="827" y="2096"/>
                    <a:pt x="822" y="2103"/>
                  </a:cubicBezTo>
                  <a:lnTo>
                    <a:pt x="822" y="2103"/>
                  </a:lnTo>
                  <a:cubicBezTo>
                    <a:pt x="816" y="2101"/>
                    <a:pt x="811" y="2100"/>
                    <a:pt x="806" y="2098"/>
                  </a:cubicBezTo>
                  <a:lnTo>
                    <a:pt x="806" y="2098"/>
                  </a:lnTo>
                  <a:cubicBezTo>
                    <a:pt x="810" y="2103"/>
                    <a:pt x="814" y="2105"/>
                    <a:pt x="817" y="2105"/>
                  </a:cubicBezTo>
                  <a:cubicBezTo>
                    <a:pt x="819" y="2105"/>
                    <a:pt x="821" y="2104"/>
                    <a:pt x="822" y="2103"/>
                  </a:cubicBezTo>
                  <a:lnTo>
                    <a:pt x="822" y="2103"/>
                  </a:lnTo>
                  <a:cubicBezTo>
                    <a:pt x="854" y="2112"/>
                    <a:pt x="891" y="2116"/>
                    <a:pt x="928" y="2116"/>
                  </a:cubicBezTo>
                  <a:cubicBezTo>
                    <a:pt x="970" y="2116"/>
                    <a:pt x="1013" y="2110"/>
                    <a:pt x="1049" y="2098"/>
                  </a:cubicBezTo>
                  <a:cubicBezTo>
                    <a:pt x="1171" y="2074"/>
                    <a:pt x="1269" y="2049"/>
                    <a:pt x="1367" y="2000"/>
                  </a:cubicBezTo>
                  <a:cubicBezTo>
                    <a:pt x="1537" y="1903"/>
                    <a:pt x="1684" y="1781"/>
                    <a:pt x="1781" y="1610"/>
                  </a:cubicBezTo>
                  <a:cubicBezTo>
                    <a:pt x="1757" y="1610"/>
                    <a:pt x="1732" y="1683"/>
                    <a:pt x="1708" y="1683"/>
                  </a:cubicBezTo>
                  <a:cubicBezTo>
                    <a:pt x="1708" y="1635"/>
                    <a:pt x="1757" y="1635"/>
                    <a:pt x="1757" y="1586"/>
                  </a:cubicBezTo>
                  <a:cubicBezTo>
                    <a:pt x="1757" y="1561"/>
                    <a:pt x="1806" y="1513"/>
                    <a:pt x="1854" y="1513"/>
                  </a:cubicBezTo>
                  <a:lnTo>
                    <a:pt x="1854" y="1488"/>
                  </a:lnTo>
                  <a:lnTo>
                    <a:pt x="1879" y="1464"/>
                  </a:lnTo>
                  <a:cubicBezTo>
                    <a:pt x="1903" y="1366"/>
                    <a:pt x="1903" y="1342"/>
                    <a:pt x="1928" y="1342"/>
                  </a:cubicBezTo>
                  <a:cubicBezTo>
                    <a:pt x="1928" y="1293"/>
                    <a:pt x="1952" y="1269"/>
                    <a:pt x="1952" y="1220"/>
                  </a:cubicBezTo>
                  <a:cubicBezTo>
                    <a:pt x="1952" y="1147"/>
                    <a:pt x="1952" y="1074"/>
                    <a:pt x="1952" y="1000"/>
                  </a:cubicBezTo>
                  <a:cubicBezTo>
                    <a:pt x="1952" y="1000"/>
                    <a:pt x="1952" y="1011"/>
                    <a:pt x="1945" y="1011"/>
                  </a:cubicBezTo>
                  <a:cubicBezTo>
                    <a:pt x="1941" y="1011"/>
                    <a:pt x="1936" y="1009"/>
                    <a:pt x="1928" y="1000"/>
                  </a:cubicBezTo>
                  <a:cubicBezTo>
                    <a:pt x="1903" y="976"/>
                    <a:pt x="1903" y="927"/>
                    <a:pt x="1928" y="903"/>
                  </a:cubicBezTo>
                  <a:cubicBezTo>
                    <a:pt x="1949" y="903"/>
                    <a:pt x="1913" y="826"/>
                    <a:pt x="1888" y="826"/>
                  </a:cubicBezTo>
                  <a:cubicBezTo>
                    <a:pt x="1884" y="826"/>
                    <a:pt x="1881" y="827"/>
                    <a:pt x="1879" y="830"/>
                  </a:cubicBezTo>
                  <a:cubicBezTo>
                    <a:pt x="1879" y="830"/>
                    <a:pt x="1879" y="767"/>
                    <a:pt x="1891" y="767"/>
                  </a:cubicBezTo>
                  <a:cubicBezTo>
                    <a:pt x="1894" y="767"/>
                    <a:pt x="1898" y="771"/>
                    <a:pt x="1903" y="781"/>
                  </a:cubicBezTo>
                  <a:cubicBezTo>
                    <a:pt x="1903" y="757"/>
                    <a:pt x="1879" y="732"/>
                    <a:pt x="1879" y="732"/>
                  </a:cubicBezTo>
                  <a:lnTo>
                    <a:pt x="1879" y="781"/>
                  </a:lnTo>
                  <a:cubicBezTo>
                    <a:pt x="1830" y="683"/>
                    <a:pt x="1830" y="635"/>
                    <a:pt x="1806" y="610"/>
                  </a:cubicBezTo>
                  <a:lnTo>
                    <a:pt x="1806" y="635"/>
                  </a:lnTo>
                  <a:cubicBezTo>
                    <a:pt x="1781" y="586"/>
                    <a:pt x="1757" y="561"/>
                    <a:pt x="1757" y="537"/>
                  </a:cubicBezTo>
                  <a:lnTo>
                    <a:pt x="1757" y="537"/>
                  </a:lnTo>
                  <a:lnTo>
                    <a:pt x="1806" y="561"/>
                  </a:lnTo>
                  <a:cubicBezTo>
                    <a:pt x="1757" y="513"/>
                    <a:pt x="1732" y="464"/>
                    <a:pt x="1684" y="415"/>
                  </a:cubicBezTo>
                  <a:lnTo>
                    <a:pt x="1684" y="440"/>
                  </a:lnTo>
                  <a:cubicBezTo>
                    <a:pt x="1635" y="415"/>
                    <a:pt x="1562" y="318"/>
                    <a:pt x="1464" y="269"/>
                  </a:cubicBezTo>
                  <a:cubicBezTo>
                    <a:pt x="1391" y="196"/>
                    <a:pt x="1318" y="171"/>
                    <a:pt x="1245" y="147"/>
                  </a:cubicBezTo>
                  <a:lnTo>
                    <a:pt x="1245" y="171"/>
                  </a:lnTo>
                  <a:lnTo>
                    <a:pt x="1196" y="147"/>
                  </a:lnTo>
                  <a:cubicBezTo>
                    <a:pt x="1196" y="147"/>
                    <a:pt x="1245" y="122"/>
                    <a:pt x="1245" y="122"/>
                  </a:cubicBezTo>
                  <a:cubicBezTo>
                    <a:pt x="1245" y="122"/>
                    <a:pt x="1147" y="49"/>
                    <a:pt x="10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7"/>
            <p:cNvSpPr/>
            <p:nvPr/>
          </p:nvSpPr>
          <p:spPr>
            <a:xfrm>
              <a:off x="798475" y="3083700"/>
              <a:ext cx="45750" cy="48200"/>
            </a:xfrm>
            <a:custGeom>
              <a:avLst/>
              <a:gdLst/>
              <a:ahLst/>
              <a:cxnLst/>
              <a:rect l="l" t="t" r="r" b="b"/>
              <a:pathLst>
                <a:path w="1830" h="1928" extrusionOk="0">
                  <a:moveTo>
                    <a:pt x="927" y="1"/>
                  </a:moveTo>
                  <a:lnTo>
                    <a:pt x="512" y="25"/>
                  </a:lnTo>
                  <a:lnTo>
                    <a:pt x="439" y="98"/>
                  </a:lnTo>
                  <a:lnTo>
                    <a:pt x="390" y="98"/>
                  </a:lnTo>
                  <a:cubicBezTo>
                    <a:pt x="366" y="98"/>
                    <a:pt x="342" y="122"/>
                    <a:pt x="317" y="122"/>
                  </a:cubicBezTo>
                  <a:lnTo>
                    <a:pt x="244" y="171"/>
                  </a:lnTo>
                  <a:cubicBezTo>
                    <a:pt x="206" y="190"/>
                    <a:pt x="182" y="210"/>
                    <a:pt x="162" y="229"/>
                  </a:cubicBezTo>
                  <a:lnTo>
                    <a:pt x="162" y="229"/>
                  </a:lnTo>
                  <a:cubicBezTo>
                    <a:pt x="165" y="226"/>
                    <a:pt x="168" y="223"/>
                    <a:pt x="171" y="220"/>
                  </a:cubicBezTo>
                  <a:lnTo>
                    <a:pt x="171" y="220"/>
                  </a:lnTo>
                  <a:lnTo>
                    <a:pt x="146" y="244"/>
                  </a:lnTo>
                  <a:cubicBezTo>
                    <a:pt x="152" y="239"/>
                    <a:pt x="157" y="234"/>
                    <a:pt x="162" y="229"/>
                  </a:cubicBezTo>
                  <a:lnTo>
                    <a:pt x="162" y="229"/>
                  </a:lnTo>
                  <a:cubicBezTo>
                    <a:pt x="96" y="299"/>
                    <a:pt x="72" y="369"/>
                    <a:pt x="49" y="440"/>
                  </a:cubicBezTo>
                  <a:cubicBezTo>
                    <a:pt x="49" y="464"/>
                    <a:pt x="25" y="488"/>
                    <a:pt x="0" y="513"/>
                  </a:cubicBezTo>
                  <a:lnTo>
                    <a:pt x="0" y="561"/>
                  </a:lnTo>
                  <a:lnTo>
                    <a:pt x="0" y="610"/>
                  </a:lnTo>
                  <a:cubicBezTo>
                    <a:pt x="0" y="610"/>
                    <a:pt x="49" y="635"/>
                    <a:pt x="49" y="683"/>
                  </a:cubicBezTo>
                  <a:cubicBezTo>
                    <a:pt x="73" y="708"/>
                    <a:pt x="73" y="732"/>
                    <a:pt x="98" y="757"/>
                  </a:cubicBezTo>
                  <a:cubicBezTo>
                    <a:pt x="73" y="903"/>
                    <a:pt x="98" y="1049"/>
                    <a:pt x="146" y="1196"/>
                  </a:cubicBezTo>
                  <a:cubicBezTo>
                    <a:pt x="171" y="1342"/>
                    <a:pt x="244" y="1464"/>
                    <a:pt x="317" y="1561"/>
                  </a:cubicBezTo>
                  <a:cubicBezTo>
                    <a:pt x="415" y="1708"/>
                    <a:pt x="561" y="1830"/>
                    <a:pt x="707" y="1927"/>
                  </a:cubicBezTo>
                  <a:lnTo>
                    <a:pt x="1146" y="1927"/>
                  </a:lnTo>
                  <a:cubicBezTo>
                    <a:pt x="1244" y="1854"/>
                    <a:pt x="1317" y="1781"/>
                    <a:pt x="1390" y="1732"/>
                  </a:cubicBezTo>
                  <a:cubicBezTo>
                    <a:pt x="1464" y="1708"/>
                    <a:pt x="1512" y="1659"/>
                    <a:pt x="1561" y="1586"/>
                  </a:cubicBezTo>
                  <a:lnTo>
                    <a:pt x="1561" y="1586"/>
                  </a:lnTo>
                  <a:cubicBezTo>
                    <a:pt x="1553" y="1594"/>
                    <a:pt x="1548" y="1597"/>
                    <a:pt x="1545" y="1597"/>
                  </a:cubicBezTo>
                  <a:cubicBezTo>
                    <a:pt x="1539" y="1597"/>
                    <a:pt x="1545" y="1586"/>
                    <a:pt x="1561" y="1586"/>
                  </a:cubicBezTo>
                  <a:cubicBezTo>
                    <a:pt x="1585" y="1561"/>
                    <a:pt x="1634" y="1513"/>
                    <a:pt x="1634" y="1513"/>
                  </a:cubicBezTo>
                  <a:cubicBezTo>
                    <a:pt x="1634" y="1513"/>
                    <a:pt x="1634" y="1513"/>
                    <a:pt x="1683" y="1415"/>
                  </a:cubicBezTo>
                  <a:cubicBezTo>
                    <a:pt x="1707" y="1391"/>
                    <a:pt x="1707" y="1342"/>
                    <a:pt x="1732" y="1318"/>
                  </a:cubicBezTo>
                  <a:cubicBezTo>
                    <a:pt x="1756" y="1269"/>
                    <a:pt x="1781" y="1196"/>
                    <a:pt x="1805" y="1147"/>
                  </a:cubicBezTo>
                  <a:cubicBezTo>
                    <a:pt x="1829" y="1001"/>
                    <a:pt x="1829" y="854"/>
                    <a:pt x="1781" y="708"/>
                  </a:cubicBezTo>
                  <a:cubicBezTo>
                    <a:pt x="1707" y="586"/>
                    <a:pt x="1634" y="464"/>
                    <a:pt x="1512" y="366"/>
                  </a:cubicBezTo>
                  <a:cubicBezTo>
                    <a:pt x="1464" y="342"/>
                    <a:pt x="1415" y="318"/>
                    <a:pt x="1390" y="269"/>
                  </a:cubicBezTo>
                  <a:lnTo>
                    <a:pt x="1317" y="220"/>
                  </a:lnTo>
                  <a:lnTo>
                    <a:pt x="1244" y="220"/>
                  </a:lnTo>
                  <a:cubicBezTo>
                    <a:pt x="1220" y="171"/>
                    <a:pt x="1195" y="147"/>
                    <a:pt x="1171" y="122"/>
                  </a:cubicBezTo>
                  <a:lnTo>
                    <a:pt x="1122" y="98"/>
                  </a:lnTo>
                  <a:cubicBezTo>
                    <a:pt x="1049" y="49"/>
                    <a:pt x="1000" y="25"/>
                    <a:pt x="9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7"/>
            <p:cNvSpPr/>
            <p:nvPr/>
          </p:nvSpPr>
          <p:spPr>
            <a:xfrm>
              <a:off x="802125" y="3090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7"/>
            <p:cNvSpPr/>
            <p:nvPr/>
          </p:nvSpPr>
          <p:spPr>
            <a:xfrm>
              <a:off x="713700" y="3105650"/>
              <a:ext cx="50025" cy="51850"/>
            </a:xfrm>
            <a:custGeom>
              <a:avLst/>
              <a:gdLst/>
              <a:ahLst/>
              <a:cxnLst/>
              <a:rect l="l" t="t" r="r" b="b"/>
              <a:pathLst>
                <a:path w="2001" h="2074" extrusionOk="0">
                  <a:moveTo>
                    <a:pt x="1001" y="1"/>
                  </a:moveTo>
                  <a:cubicBezTo>
                    <a:pt x="928" y="25"/>
                    <a:pt x="879" y="25"/>
                    <a:pt x="830" y="49"/>
                  </a:cubicBezTo>
                  <a:lnTo>
                    <a:pt x="684" y="123"/>
                  </a:lnTo>
                  <a:lnTo>
                    <a:pt x="660" y="123"/>
                  </a:lnTo>
                  <a:cubicBezTo>
                    <a:pt x="538" y="123"/>
                    <a:pt x="416" y="147"/>
                    <a:pt x="318" y="220"/>
                  </a:cubicBezTo>
                  <a:cubicBezTo>
                    <a:pt x="220" y="269"/>
                    <a:pt x="147" y="366"/>
                    <a:pt x="99" y="464"/>
                  </a:cubicBezTo>
                  <a:cubicBezTo>
                    <a:pt x="50" y="537"/>
                    <a:pt x="50" y="610"/>
                    <a:pt x="25" y="683"/>
                  </a:cubicBezTo>
                  <a:lnTo>
                    <a:pt x="25" y="659"/>
                  </a:lnTo>
                  <a:cubicBezTo>
                    <a:pt x="25" y="805"/>
                    <a:pt x="1" y="781"/>
                    <a:pt x="25" y="903"/>
                  </a:cubicBezTo>
                  <a:cubicBezTo>
                    <a:pt x="50" y="903"/>
                    <a:pt x="99" y="1025"/>
                    <a:pt x="123" y="1049"/>
                  </a:cubicBezTo>
                  <a:lnTo>
                    <a:pt x="196" y="1196"/>
                  </a:lnTo>
                  <a:cubicBezTo>
                    <a:pt x="220" y="1244"/>
                    <a:pt x="245" y="1293"/>
                    <a:pt x="245" y="1318"/>
                  </a:cubicBezTo>
                  <a:cubicBezTo>
                    <a:pt x="294" y="1391"/>
                    <a:pt x="367" y="1488"/>
                    <a:pt x="391" y="1537"/>
                  </a:cubicBezTo>
                  <a:cubicBezTo>
                    <a:pt x="440" y="1659"/>
                    <a:pt x="513" y="1781"/>
                    <a:pt x="586" y="1879"/>
                  </a:cubicBezTo>
                  <a:lnTo>
                    <a:pt x="586" y="2001"/>
                  </a:lnTo>
                  <a:cubicBezTo>
                    <a:pt x="660" y="1976"/>
                    <a:pt x="708" y="1927"/>
                    <a:pt x="757" y="1903"/>
                  </a:cubicBezTo>
                  <a:cubicBezTo>
                    <a:pt x="903" y="2025"/>
                    <a:pt x="1099" y="2074"/>
                    <a:pt x="1294" y="2074"/>
                  </a:cubicBezTo>
                  <a:cubicBezTo>
                    <a:pt x="1440" y="2049"/>
                    <a:pt x="1611" y="1976"/>
                    <a:pt x="1708" y="1854"/>
                  </a:cubicBezTo>
                  <a:lnTo>
                    <a:pt x="1830" y="1757"/>
                  </a:lnTo>
                  <a:lnTo>
                    <a:pt x="1928" y="1635"/>
                  </a:lnTo>
                  <a:lnTo>
                    <a:pt x="1928" y="1635"/>
                  </a:lnTo>
                  <a:cubicBezTo>
                    <a:pt x="1909" y="1653"/>
                    <a:pt x="1898" y="1661"/>
                    <a:pt x="1893" y="1661"/>
                  </a:cubicBezTo>
                  <a:cubicBezTo>
                    <a:pt x="1886" y="1661"/>
                    <a:pt x="1898" y="1640"/>
                    <a:pt x="1928" y="1610"/>
                  </a:cubicBezTo>
                  <a:cubicBezTo>
                    <a:pt x="1977" y="1513"/>
                    <a:pt x="1977" y="1488"/>
                    <a:pt x="1977" y="1488"/>
                  </a:cubicBezTo>
                  <a:lnTo>
                    <a:pt x="1977" y="1488"/>
                  </a:lnTo>
                  <a:cubicBezTo>
                    <a:pt x="1977" y="1488"/>
                    <a:pt x="1975" y="1490"/>
                    <a:pt x="1973" y="1490"/>
                  </a:cubicBezTo>
                  <a:cubicBezTo>
                    <a:pt x="1967" y="1490"/>
                    <a:pt x="1958" y="1476"/>
                    <a:pt x="1977" y="1366"/>
                  </a:cubicBezTo>
                  <a:cubicBezTo>
                    <a:pt x="2001" y="1244"/>
                    <a:pt x="2001" y="1122"/>
                    <a:pt x="1977" y="1001"/>
                  </a:cubicBezTo>
                  <a:cubicBezTo>
                    <a:pt x="1928" y="854"/>
                    <a:pt x="1855" y="732"/>
                    <a:pt x="1757" y="610"/>
                  </a:cubicBezTo>
                  <a:cubicBezTo>
                    <a:pt x="1757" y="562"/>
                    <a:pt x="1733" y="513"/>
                    <a:pt x="1708" y="464"/>
                  </a:cubicBezTo>
                  <a:lnTo>
                    <a:pt x="1659" y="391"/>
                  </a:lnTo>
                  <a:cubicBezTo>
                    <a:pt x="1659" y="391"/>
                    <a:pt x="1659" y="366"/>
                    <a:pt x="1635" y="342"/>
                  </a:cubicBezTo>
                  <a:cubicBezTo>
                    <a:pt x="1635" y="318"/>
                    <a:pt x="1611" y="293"/>
                    <a:pt x="1586" y="269"/>
                  </a:cubicBezTo>
                  <a:cubicBezTo>
                    <a:pt x="1586" y="244"/>
                    <a:pt x="1562" y="220"/>
                    <a:pt x="1562" y="220"/>
                  </a:cubicBezTo>
                  <a:cubicBezTo>
                    <a:pt x="1538" y="196"/>
                    <a:pt x="1513" y="171"/>
                    <a:pt x="1513" y="171"/>
                  </a:cubicBezTo>
                  <a:cubicBezTo>
                    <a:pt x="1464" y="123"/>
                    <a:pt x="1416" y="98"/>
                    <a:pt x="1367" y="74"/>
                  </a:cubicBezTo>
                  <a:cubicBezTo>
                    <a:pt x="1318" y="49"/>
                    <a:pt x="1245" y="25"/>
                    <a:pt x="11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7"/>
            <p:cNvSpPr/>
            <p:nvPr/>
          </p:nvSpPr>
          <p:spPr>
            <a:xfrm>
              <a:off x="790550" y="3185225"/>
              <a:ext cx="48175" cy="56225"/>
            </a:xfrm>
            <a:custGeom>
              <a:avLst/>
              <a:gdLst/>
              <a:ahLst/>
              <a:cxnLst/>
              <a:rect l="l" t="t" r="r" b="b"/>
              <a:pathLst>
                <a:path w="1927" h="2249" extrusionOk="0">
                  <a:moveTo>
                    <a:pt x="829" y="988"/>
                  </a:moveTo>
                  <a:cubicBezTo>
                    <a:pt x="829" y="988"/>
                    <a:pt x="829" y="1013"/>
                    <a:pt x="854" y="1013"/>
                  </a:cubicBezTo>
                  <a:cubicBezTo>
                    <a:pt x="854" y="1037"/>
                    <a:pt x="854" y="1037"/>
                    <a:pt x="829" y="1037"/>
                  </a:cubicBezTo>
                  <a:cubicBezTo>
                    <a:pt x="805" y="1037"/>
                    <a:pt x="829" y="1013"/>
                    <a:pt x="829" y="988"/>
                  </a:cubicBezTo>
                  <a:close/>
                  <a:moveTo>
                    <a:pt x="735" y="0"/>
                  </a:moveTo>
                  <a:cubicBezTo>
                    <a:pt x="665" y="0"/>
                    <a:pt x="598" y="13"/>
                    <a:pt x="537" y="37"/>
                  </a:cubicBezTo>
                  <a:cubicBezTo>
                    <a:pt x="366" y="135"/>
                    <a:pt x="220" y="281"/>
                    <a:pt x="171" y="452"/>
                  </a:cubicBezTo>
                  <a:lnTo>
                    <a:pt x="171" y="427"/>
                  </a:lnTo>
                  <a:cubicBezTo>
                    <a:pt x="122" y="500"/>
                    <a:pt x="98" y="598"/>
                    <a:pt x="73" y="671"/>
                  </a:cubicBezTo>
                  <a:cubicBezTo>
                    <a:pt x="73" y="720"/>
                    <a:pt x="49" y="769"/>
                    <a:pt x="49" y="817"/>
                  </a:cubicBezTo>
                  <a:cubicBezTo>
                    <a:pt x="49" y="866"/>
                    <a:pt x="49" y="939"/>
                    <a:pt x="24" y="988"/>
                  </a:cubicBezTo>
                  <a:cubicBezTo>
                    <a:pt x="0" y="1159"/>
                    <a:pt x="24" y="1354"/>
                    <a:pt x="73" y="1525"/>
                  </a:cubicBezTo>
                  <a:lnTo>
                    <a:pt x="73" y="1500"/>
                  </a:lnTo>
                  <a:cubicBezTo>
                    <a:pt x="98" y="1574"/>
                    <a:pt x="122" y="1671"/>
                    <a:pt x="122" y="1744"/>
                  </a:cubicBezTo>
                  <a:cubicBezTo>
                    <a:pt x="124" y="1742"/>
                    <a:pt x="127" y="1741"/>
                    <a:pt x="130" y="1741"/>
                  </a:cubicBezTo>
                  <a:cubicBezTo>
                    <a:pt x="159" y="1741"/>
                    <a:pt x="222" y="1844"/>
                    <a:pt x="244" y="1866"/>
                  </a:cubicBezTo>
                  <a:cubicBezTo>
                    <a:pt x="293" y="1915"/>
                    <a:pt x="342" y="1964"/>
                    <a:pt x="390" y="1988"/>
                  </a:cubicBezTo>
                  <a:cubicBezTo>
                    <a:pt x="439" y="2037"/>
                    <a:pt x="488" y="2086"/>
                    <a:pt x="561" y="2110"/>
                  </a:cubicBezTo>
                  <a:cubicBezTo>
                    <a:pt x="634" y="2159"/>
                    <a:pt x="683" y="2183"/>
                    <a:pt x="756" y="2208"/>
                  </a:cubicBezTo>
                  <a:lnTo>
                    <a:pt x="854" y="2232"/>
                  </a:lnTo>
                  <a:lnTo>
                    <a:pt x="927" y="2232"/>
                  </a:lnTo>
                  <a:cubicBezTo>
                    <a:pt x="1008" y="2242"/>
                    <a:pt x="1089" y="2248"/>
                    <a:pt x="1169" y="2248"/>
                  </a:cubicBezTo>
                  <a:cubicBezTo>
                    <a:pt x="1284" y="2248"/>
                    <a:pt x="1398" y="2236"/>
                    <a:pt x="1512" y="2208"/>
                  </a:cubicBezTo>
                  <a:lnTo>
                    <a:pt x="1659" y="2208"/>
                  </a:lnTo>
                  <a:cubicBezTo>
                    <a:pt x="1659" y="2086"/>
                    <a:pt x="1659" y="1988"/>
                    <a:pt x="1634" y="1891"/>
                  </a:cubicBezTo>
                  <a:lnTo>
                    <a:pt x="1634" y="1842"/>
                  </a:lnTo>
                  <a:cubicBezTo>
                    <a:pt x="1707" y="1793"/>
                    <a:pt x="1756" y="1720"/>
                    <a:pt x="1805" y="1622"/>
                  </a:cubicBezTo>
                  <a:cubicBezTo>
                    <a:pt x="1854" y="1549"/>
                    <a:pt x="1902" y="1427"/>
                    <a:pt x="1927" y="1330"/>
                  </a:cubicBezTo>
                  <a:lnTo>
                    <a:pt x="1927" y="1330"/>
                  </a:lnTo>
                  <a:cubicBezTo>
                    <a:pt x="1917" y="1350"/>
                    <a:pt x="1911" y="1358"/>
                    <a:pt x="1907" y="1358"/>
                  </a:cubicBezTo>
                  <a:cubicBezTo>
                    <a:pt x="1902" y="1358"/>
                    <a:pt x="1902" y="1344"/>
                    <a:pt x="1902" y="1330"/>
                  </a:cubicBezTo>
                  <a:cubicBezTo>
                    <a:pt x="1927" y="1183"/>
                    <a:pt x="1902" y="1183"/>
                    <a:pt x="1902" y="1183"/>
                  </a:cubicBezTo>
                  <a:cubicBezTo>
                    <a:pt x="1902" y="1159"/>
                    <a:pt x="1902" y="1183"/>
                    <a:pt x="1878" y="1013"/>
                  </a:cubicBezTo>
                  <a:cubicBezTo>
                    <a:pt x="1805" y="744"/>
                    <a:pt x="1659" y="500"/>
                    <a:pt x="1439" y="305"/>
                  </a:cubicBezTo>
                  <a:lnTo>
                    <a:pt x="1342" y="232"/>
                  </a:lnTo>
                  <a:lnTo>
                    <a:pt x="1220" y="159"/>
                  </a:lnTo>
                  <a:cubicBezTo>
                    <a:pt x="1171" y="135"/>
                    <a:pt x="1146" y="110"/>
                    <a:pt x="1098" y="86"/>
                  </a:cubicBezTo>
                  <a:cubicBezTo>
                    <a:pt x="1049" y="61"/>
                    <a:pt x="1000" y="37"/>
                    <a:pt x="951" y="37"/>
                  </a:cubicBezTo>
                  <a:cubicBezTo>
                    <a:pt x="878" y="13"/>
                    <a:pt x="805" y="0"/>
                    <a:pt x="7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7"/>
            <p:cNvSpPr/>
            <p:nvPr/>
          </p:nvSpPr>
          <p:spPr>
            <a:xfrm>
              <a:off x="716750" y="3227600"/>
              <a:ext cx="47600" cy="50475"/>
            </a:xfrm>
            <a:custGeom>
              <a:avLst/>
              <a:gdLst/>
              <a:ahLst/>
              <a:cxnLst/>
              <a:rect l="l" t="t" r="r" b="b"/>
              <a:pathLst>
                <a:path w="1904" h="2019" extrusionOk="0">
                  <a:moveTo>
                    <a:pt x="611" y="0"/>
                  </a:moveTo>
                  <a:cubicBezTo>
                    <a:pt x="613" y="3"/>
                    <a:pt x="616" y="6"/>
                    <a:pt x="619" y="9"/>
                  </a:cubicBezTo>
                  <a:lnTo>
                    <a:pt x="619" y="9"/>
                  </a:lnTo>
                  <a:lnTo>
                    <a:pt x="635" y="0"/>
                  </a:lnTo>
                  <a:close/>
                  <a:moveTo>
                    <a:pt x="619" y="9"/>
                  </a:moveTo>
                  <a:lnTo>
                    <a:pt x="123" y="269"/>
                  </a:lnTo>
                  <a:cubicBezTo>
                    <a:pt x="123" y="318"/>
                    <a:pt x="123" y="366"/>
                    <a:pt x="123" y="415"/>
                  </a:cubicBezTo>
                  <a:lnTo>
                    <a:pt x="123" y="683"/>
                  </a:lnTo>
                  <a:cubicBezTo>
                    <a:pt x="123" y="708"/>
                    <a:pt x="123" y="708"/>
                    <a:pt x="123" y="732"/>
                  </a:cubicBezTo>
                  <a:cubicBezTo>
                    <a:pt x="123" y="732"/>
                    <a:pt x="98" y="732"/>
                    <a:pt x="98" y="757"/>
                  </a:cubicBezTo>
                  <a:cubicBezTo>
                    <a:pt x="74" y="830"/>
                    <a:pt x="50" y="879"/>
                    <a:pt x="25" y="952"/>
                  </a:cubicBezTo>
                  <a:cubicBezTo>
                    <a:pt x="25" y="1000"/>
                    <a:pt x="1" y="1049"/>
                    <a:pt x="1" y="1074"/>
                  </a:cubicBezTo>
                  <a:cubicBezTo>
                    <a:pt x="1" y="1147"/>
                    <a:pt x="1" y="1196"/>
                    <a:pt x="1" y="1244"/>
                  </a:cubicBezTo>
                  <a:cubicBezTo>
                    <a:pt x="1" y="1464"/>
                    <a:pt x="98" y="1659"/>
                    <a:pt x="245" y="1805"/>
                  </a:cubicBezTo>
                  <a:cubicBezTo>
                    <a:pt x="318" y="1878"/>
                    <a:pt x="416" y="1952"/>
                    <a:pt x="538" y="1976"/>
                  </a:cubicBezTo>
                  <a:cubicBezTo>
                    <a:pt x="562" y="1976"/>
                    <a:pt x="562" y="2000"/>
                    <a:pt x="586" y="2000"/>
                  </a:cubicBezTo>
                  <a:cubicBezTo>
                    <a:pt x="635" y="2013"/>
                    <a:pt x="690" y="2019"/>
                    <a:pt x="745" y="2019"/>
                  </a:cubicBezTo>
                  <a:cubicBezTo>
                    <a:pt x="800" y="2019"/>
                    <a:pt x="855" y="2013"/>
                    <a:pt x="903" y="2000"/>
                  </a:cubicBezTo>
                  <a:cubicBezTo>
                    <a:pt x="1001" y="2000"/>
                    <a:pt x="1123" y="1976"/>
                    <a:pt x="1220" y="1952"/>
                  </a:cubicBezTo>
                  <a:lnTo>
                    <a:pt x="1220" y="1927"/>
                  </a:lnTo>
                  <a:cubicBezTo>
                    <a:pt x="1256" y="1909"/>
                    <a:pt x="1269" y="1905"/>
                    <a:pt x="1276" y="1905"/>
                  </a:cubicBezTo>
                  <a:cubicBezTo>
                    <a:pt x="1283" y="1905"/>
                    <a:pt x="1283" y="1910"/>
                    <a:pt x="1298" y="1910"/>
                  </a:cubicBezTo>
                  <a:cubicBezTo>
                    <a:pt x="1307" y="1910"/>
                    <a:pt x="1320" y="1908"/>
                    <a:pt x="1342" y="1903"/>
                  </a:cubicBezTo>
                  <a:cubicBezTo>
                    <a:pt x="1342" y="1830"/>
                    <a:pt x="1489" y="1830"/>
                    <a:pt x="1489" y="1781"/>
                  </a:cubicBezTo>
                  <a:cubicBezTo>
                    <a:pt x="1489" y="1781"/>
                    <a:pt x="1537" y="1757"/>
                    <a:pt x="1537" y="1757"/>
                  </a:cubicBezTo>
                  <a:cubicBezTo>
                    <a:pt x="1537" y="1760"/>
                    <a:pt x="1538" y="1761"/>
                    <a:pt x="1540" y="1761"/>
                  </a:cubicBezTo>
                  <a:cubicBezTo>
                    <a:pt x="1551" y="1761"/>
                    <a:pt x="1590" y="1704"/>
                    <a:pt x="1611" y="1683"/>
                  </a:cubicBezTo>
                  <a:cubicBezTo>
                    <a:pt x="1619" y="1675"/>
                    <a:pt x="1621" y="1673"/>
                    <a:pt x="1621" y="1673"/>
                  </a:cubicBezTo>
                  <a:cubicBezTo>
                    <a:pt x="1619" y="1673"/>
                    <a:pt x="1603" y="1683"/>
                    <a:pt x="1586" y="1683"/>
                  </a:cubicBezTo>
                  <a:lnTo>
                    <a:pt x="1635" y="1635"/>
                  </a:lnTo>
                  <a:cubicBezTo>
                    <a:pt x="1647" y="1622"/>
                    <a:pt x="1659" y="1616"/>
                    <a:pt x="1666" y="1616"/>
                  </a:cubicBezTo>
                  <a:cubicBezTo>
                    <a:pt x="1672" y="1616"/>
                    <a:pt x="1672" y="1622"/>
                    <a:pt x="1659" y="1635"/>
                  </a:cubicBezTo>
                  <a:cubicBezTo>
                    <a:pt x="1733" y="1561"/>
                    <a:pt x="1781" y="1464"/>
                    <a:pt x="1830" y="1366"/>
                  </a:cubicBezTo>
                  <a:cubicBezTo>
                    <a:pt x="1879" y="1244"/>
                    <a:pt x="1903" y="1074"/>
                    <a:pt x="1879" y="927"/>
                  </a:cubicBezTo>
                  <a:cubicBezTo>
                    <a:pt x="1855" y="781"/>
                    <a:pt x="1781" y="635"/>
                    <a:pt x="1684" y="513"/>
                  </a:cubicBezTo>
                  <a:cubicBezTo>
                    <a:pt x="1611" y="464"/>
                    <a:pt x="1537" y="415"/>
                    <a:pt x="1464" y="366"/>
                  </a:cubicBezTo>
                  <a:lnTo>
                    <a:pt x="1464" y="366"/>
                  </a:lnTo>
                  <a:cubicBezTo>
                    <a:pt x="1464" y="415"/>
                    <a:pt x="1513" y="439"/>
                    <a:pt x="1513" y="464"/>
                  </a:cubicBezTo>
                  <a:cubicBezTo>
                    <a:pt x="1489" y="439"/>
                    <a:pt x="1464" y="415"/>
                    <a:pt x="1440" y="415"/>
                  </a:cubicBezTo>
                  <a:cubicBezTo>
                    <a:pt x="1416" y="415"/>
                    <a:pt x="1367" y="342"/>
                    <a:pt x="1367" y="293"/>
                  </a:cubicBezTo>
                  <a:lnTo>
                    <a:pt x="1342" y="293"/>
                  </a:lnTo>
                  <a:lnTo>
                    <a:pt x="1342" y="269"/>
                  </a:lnTo>
                  <a:cubicBezTo>
                    <a:pt x="1294" y="244"/>
                    <a:pt x="1220" y="220"/>
                    <a:pt x="1172" y="171"/>
                  </a:cubicBezTo>
                  <a:cubicBezTo>
                    <a:pt x="1098" y="147"/>
                    <a:pt x="1050" y="147"/>
                    <a:pt x="1001" y="122"/>
                  </a:cubicBezTo>
                  <a:cubicBezTo>
                    <a:pt x="996" y="118"/>
                    <a:pt x="994" y="116"/>
                    <a:pt x="994" y="116"/>
                  </a:cubicBezTo>
                  <a:lnTo>
                    <a:pt x="994" y="116"/>
                  </a:lnTo>
                  <a:cubicBezTo>
                    <a:pt x="993" y="116"/>
                    <a:pt x="1020" y="147"/>
                    <a:pt x="1001" y="147"/>
                  </a:cubicBezTo>
                  <a:cubicBezTo>
                    <a:pt x="977" y="147"/>
                    <a:pt x="952" y="147"/>
                    <a:pt x="952" y="122"/>
                  </a:cubicBezTo>
                  <a:cubicBezTo>
                    <a:pt x="952" y="98"/>
                    <a:pt x="928" y="86"/>
                    <a:pt x="906" y="86"/>
                  </a:cubicBezTo>
                  <a:cubicBezTo>
                    <a:pt x="888" y="86"/>
                    <a:pt x="872" y="95"/>
                    <a:pt x="876" y="113"/>
                  </a:cubicBezTo>
                  <a:lnTo>
                    <a:pt x="876" y="113"/>
                  </a:lnTo>
                  <a:cubicBezTo>
                    <a:pt x="862" y="92"/>
                    <a:pt x="812" y="74"/>
                    <a:pt x="855" y="74"/>
                  </a:cubicBezTo>
                  <a:cubicBezTo>
                    <a:pt x="830" y="74"/>
                    <a:pt x="806" y="49"/>
                    <a:pt x="806" y="49"/>
                  </a:cubicBezTo>
                  <a:lnTo>
                    <a:pt x="806" y="49"/>
                  </a:lnTo>
                  <a:lnTo>
                    <a:pt x="830" y="74"/>
                  </a:lnTo>
                  <a:cubicBezTo>
                    <a:pt x="757" y="49"/>
                    <a:pt x="733" y="25"/>
                    <a:pt x="684" y="25"/>
                  </a:cubicBezTo>
                  <a:lnTo>
                    <a:pt x="708" y="49"/>
                  </a:lnTo>
                  <a:cubicBezTo>
                    <a:pt x="665" y="49"/>
                    <a:pt x="641" y="30"/>
                    <a:pt x="619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7"/>
            <p:cNvSpPr/>
            <p:nvPr/>
          </p:nvSpPr>
          <p:spPr>
            <a:xfrm>
              <a:off x="646025" y="3015400"/>
              <a:ext cx="40875" cy="49050"/>
            </a:xfrm>
            <a:custGeom>
              <a:avLst/>
              <a:gdLst/>
              <a:ahLst/>
              <a:cxnLst/>
              <a:rect l="l" t="t" r="r" b="b"/>
              <a:pathLst>
                <a:path w="1635" h="1962" extrusionOk="0">
                  <a:moveTo>
                    <a:pt x="659" y="1"/>
                  </a:moveTo>
                  <a:cubicBezTo>
                    <a:pt x="513" y="25"/>
                    <a:pt x="367" y="123"/>
                    <a:pt x="269" y="220"/>
                  </a:cubicBezTo>
                  <a:cubicBezTo>
                    <a:pt x="196" y="294"/>
                    <a:pt x="147" y="367"/>
                    <a:pt x="98" y="464"/>
                  </a:cubicBezTo>
                  <a:cubicBezTo>
                    <a:pt x="50" y="586"/>
                    <a:pt x="25" y="684"/>
                    <a:pt x="25" y="806"/>
                  </a:cubicBezTo>
                  <a:cubicBezTo>
                    <a:pt x="1" y="879"/>
                    <a:pt x="1" y="952"/>
                    <a:pt x="25" y="1001"/>
                  </a:cubicBezTo>
                  <a:cubicBezTo>
                    <a:pt x="25" y="1147"/>
                    <a:pt x="74" y="1294"/>
                    <a:pt x="147" y="1415"/>
                  </a:cubicBezTo>
                  <a:cubicBezTo>
                    <a:pt x="220" y="1562"/>
                    <a:pt x="318" y="1684"/>
                    <a:pt x="464" y="1781"/>
                  </a:cubicBezTo>
                  <a:cubicBezTo>
                    <a:pt x="562" y="1879"/>
                    <a:pt x="708" y="1952"/>
                    <a:pt x="830" y="1952"/>
                  </a:cubicBezTo>
                  <a:cubicBezTo>
                    <a:pt x="860" y="1958"/>
                    <a:pt x="891" y="1961"/>
                    <a:pt x="921" y="1961"/>
                  </a:cubicBezTo>
                  <a:cubicBezTo>
                    <a:pt x="1011" y="1961"/>
                    <a:pt x="1098" y="1934"/>
                    <a:pt x="1171" y="1879"/>
                  </a:cubicBezTo>
                  <a:cubicBezTo>
                    <a:pt x="1245" y="1879"/>
                    <a:pt x="1293" y="1830"/>
                    <a:pt x="1342" y="1781"/>
                  </a:cubicBezTo>
                  <a:cubicBezTo>
                    <a:pt x="1318" y="1781"/>
                    <a:pt x="1318" y="1781"/>
                    <a:pt x="1342" y="1757"/>
                  </a:cubicBezTo>
                  <a:cubicBezTo>
                    <a:pt x="1415" y="1684"/>
                    <a:pt x="1415" y="1684"/>
                    <a:pt x="1415" y="1684"/>
                  </a:cubicBezTo>
                  <a:cubicBezTo>
                    <a:pt x="1415" y="1659"/>
                    <a:pt x="1415" y="1684"/>
                    <a:pt x="1440" y="1586"/>
                  </a:cubicBezTo>
                  <a:cubicBezTo>
                    <a:pt x="1488" y="1464"/>
                    <a:pt x="1513" y="1415"/>
                    <a:pt x="1537" y="1294"/>
                  </a:cubicBezTo>
                  <a:cubicBezTo>
                    <a:pt x="1562" y="1220"/>
                    <a:pt x="1586" y="1172"/>
                    <a:pt x="1586" y="1098"/>
                  </a:cubicBezTo>
                  <a:cubicBezTo>
                    <a:pt x="1610" y="1050"/>
                    <a:pt x="1610" y="976"/>
                    <a:pt x="1635" y="903"/>
                  </a:cubicBezTo>
                  <a:cubicBezTo>
                    <a:pt x="1635" y="830"/>
                    <a:pt x="1635" y="781"/>
                    <a:pt x="1635" y="708"/>
                  </a:cubicBezTo>
                  <a:lnTo>
                    <a:pt x="1635" y="586"/>
                  </a:lnTo>
                  <a:lnTo>
                    <a:pt x="1610" y="489"/>
                  </a:lnTo>
                  <a:cubicBezTo>
                    <a:pt x="1586" y="416"/>
                    <a:pt x="1562" y="318"/>
                    <a:pt x="1513" y="245"/>
                  </a:cubicBezTo>
                  <a:cubicBezTo>
                    <a:pt x="1440" y="147"/>
                    <a:pt x="1318" y="98"/>
                    <a:pt x="1196" y="74"/>
                  </a:cubicBezTo>
                  <a:lnTo>
                    <a:pt x="1025" y="74"/>
                  </a:lnTo>
                  <a:cubicBezTo>
                    <a:pt x="903" y="25"/>
                    <a:pt x="781" y="1"/>
                    <a:pt x="6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7"/>
            <p:cNvSpPr/>
            <p:nvPr/>
          </p:nvSpPr>
          <p:spPr>
            <a:xfrm>
              <a:off x="734450" y="3011150"/>
              <a:ext cx="40250" cy="58550"/>
            </a:xfrm>
            <a:custGeom>
              <a:avLst/>
              <a:gdLst/>
              <a:ahLst/>
              <a:cxnLst/>
              <a:rect l="l" t="t" r="r" b="b"/>
              <a:pathLst>
                <a:path w="1610" h="2342" extrusionOk="0">
                  <a:moveTo>
                    <a:pt x="708" y="0"/>
                  </a:moveTo>
                  <a:lnTo>
                    <a:pt x="98" y="171"/>
                  </a:lnTo>
                  <a:cubicBezTo>
                    <a:pt x="49" y="342"/>
                    <a:pt x="0" y="512"/>
                    <a:pt x="25" y="707"/>
                  </a:cubicBezTo>
                  <a:cubicBezTo>
                    <a:pt x="25" y="829"/>
                    <a:pt x="25" y="976"/>
                    <a:pt x="73" y="1098"/>
                  </a:cubicBezTo>
                  <a:cubicBezTo>
                    <a:pt x="122" y="1293"/>
                    <a:pt x="195" y="1488"/>
                    <a:pt x="293" y="1659"/>
                  </a:cubicBezTo>
                  <a:cubicBezTo>
                    <a:pt x="390" y="1854"/>
                    <a:pt x="537" y="2000"/>
                    <a:pt x="732" y="2122"/>
                  </a:cubicBezTo>
                  <a:cubicBezTo>
                    <a:pt x="756" y="2171"/>
                    <a:pt x="805" y="2220"/>
                    <a:pt x="854" y="2244"/>
                  </a:cubicBezTo>
                  <a:cubicBezTo>
                    <a:pt x="842" y="2232"/>
                    <a:pt x="842" y="2226"/>
                    <a:pt x="845" y="2226"/>
                  </a:cubicBezTo>
                  <a:cubicBezTo>
                    <a:pt x="848" y="2226"/>
                    <a:pt x="854" y="2232"/>
                    <a:pt x="854" y="2244"/>
                  </a:cubicBezTo>
                  <a:cubicBezTo>
                    <a:pt x="911" y="2272"/>
                    <a:pt x="923" y="2279"/>
                    <a:pt x="928" y="2279"/>
                  </a:cubicBezTo>
                  <a:cubicBezTo>
                    <a:pt x="931" y="2279"/>
                    <a:pt x="929" y="2275"/>
                    <a:pt x="940" y="2275"/>
                  </a:cubicBezTo>
                  <a:cubicBezTo>
                    <a:pt x="951" y="2275"/>
                    <a:pt x="974" y="2278"/>
                    <a:pt x="1025" y="2293"/>
                  </a:cubicBezTo>
                  <a:lnTo>
                    <a:pt x="1147" y="2342"/>
                  </a:lnTo>
                  <a:lnTo>
                    <a:pt x="1537" y="2122"/>
                  </a:lnTo>
                  <a:cubicBezTo>
                    <a:pt x="1586" y="1951"/>
                    <a:pt x="1610" y="1756"/>
                    <a:pt x="1610" y="1585"/>
                  </a:cubicBezTo>
                  <a:cubicBezTo>
                    <a:pt x="1586" y="1439"/>
                    <a:pt x="1537" y="1293"/>
                    <a:pt x="1512" y="1171"/>
                  </a:cubicBezTo>
                  <a:cubicBezTo>
                    <a:pt x="1464" y="1073"/>
                    <a:pt x="1415" y="1000"/>
                    <a:pt x="1366" y="927"/>
                  </a:cubicBezTo>
                  <a:cubicBezTo>
                    <a:pt x="1342" y="903"/>
                    <a:pt x="1293" y="854"/>
                    <a:pt x="1220" y="781"/>
                  </a:cubicBezTo>
                  <a:cubicBezTo>
                    <a:pt x="1220" y="781"/>
                    <a:pt x="1220" y="756"/>
                    <a:pt x="1220" y="756"/>
                  </a:cubicBezTo>
                  <a:cubicBezTo>
                    <a:pt x="1220" y="659"/>
                    <a:pt x="1171" y="610"/>
                    <a:pt x="1147" y="537"/>
                  </a:cubicBezTo>
                  <a:cubicBezTo>
                    <a:pt x="1122" y="464"/>
                    <a:pt x="1098" y="415"/>
                    <a:pt x="1073" y="390"/>
                  </a:cubicBezTo>
                  <a:cubicBezTo>
                    <a:pt x="1049" y="342"/>
                    <a:pt x="1000" y="293"/>
                    <a:pt x="976" y="220"/>
                  </a:cubicBezTo>
                  <a:cubicBezTo>
                    <a:pt x="976" y="220"/>
                    <a:pt x="951" y="195"/>
                    <a:pt x="951" y="195"/>
                  </a:cubicBezTo>
                  <a:cubicBezTo>
                    <a:pt x="878" y="122"/>
                    <a:pt x="805" y="49"/>
                    <a:pt x="7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5" name="Google Shape;895;p27"/>
          <p:cNvGrpSpPr/>
          <p:nvPr/>
        </p:nvGrpSpPr>
        <p:grpSpPr>
          <a:xfrm>
            <a:off x="-191589" y="332562"/>
            <a:ext cx="1104456" cy="586021"/>
            <a:chOff x="238125" y="2760550"/>
            <a:chExt cx="528650" cy="280500"/>
          </a:xfrm>
        </p:grpSpPr>
        <p:sp>
          <p:nvSpPr>
            <p:cNvPr id="896" name="Google Shape;896;p27"/>
            <p:cNvSpPr/>
            <p:nvPr/>
          </p:nvSpPr>
          <p:spPr>
            <a:xfrm>
              <a:off x="274700" y="3020300"/>
              <a:ext cx="1850" cy="9150"/>
            </a:xfrm>
            <a:custGeom>
              <a:avLst/>
              <a:gdLst/>
              <a:ahLst/>
              <a:cxnLst/>
              <a:rect l="l" t="t" r="r" b="b"/>
              <a:pathLst>
                <a:path w="74" h="366" extrusionOk="0">
                  <a:moveTo>
                    <a:pt x="74" y="0"/>
                  </a:moveTo>
                  <a:cubicBezTo>
                    <a:pt x="25" y="122"/>
                    <a:pt x="0" y="244"/>
                    <a:pt x="0" y="366"/>
                  </a:cubicBezTo>
                  <a:cubicBezTo>
                    <a:pt x="49" y="244"/>
                    <a:pt x="74" y="122"/>
                    <a:pt x="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7"/>
            <p:cNvSpPr/>
            <p:nvPr/>
          </p:nvSpPr>
          <p:spPr>
            <a:xfrm>
              <a:off x="277125" y="3020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98" name="Google Shape;898;p27"/>
            <p:cNvGrpSpPr/>
            <p:nvPr/>
          </p:nvGrpSpPr>
          <p:grpSpPr>
            <a:xfrm>
              <a:off x="238125" y="2760550"/>
              <a:ext cx="528650" cy="279275"/>
              <a:chOff x="238125" y="2760550"/>
              <a:chExt cx="528650" cy="279275"/>
            </a:xfrm>
          </p:grpSpPr>
          <p:sp>
            <p:nvSpPr>
              <p:cNvPr id="899" name="Google Shape;899;p27"/>
              <p:cNvSpPr/>
              <p:nvPr/>
            </p:nvSpPr>
            <p:spPr>
              <a:xfrm>
                <a:off x="238125" y="2760550"/>
                <a:ext cx="528650" cy="278050"/>
              </a:xfrm>
              <a:custGeom>
                <a:avLst/>
                <a:gdLst/>
                <a:ahLst/>
                <a:cxnLst/>
                <a:rect l="l" t="t" r="r" b="b"/>
                <a:pathLst>
                  <a:path w="21146" h="11122" extrusionOk="0">
                    <a:moveTo>
                      <a:pt x="11622" y="1778"/>
                    </a:moveTo>
                    <a:lnTo>
                      <a:pt x="11622" y="1778"/>
                    </a:lnTo>
                    <a:cubicBezTo>
                      <a:pt x="11627" y="1780"/>
                      <a:pt x="11631" y="1781"/>
                      <a:pt x="11634" y="1781"/>
                    </a:cubicBezTo>
                    <a:cubicBezTo>
                      <a:pt x="11630" y="1780"/>
                      <a:pt x="11626" y="1779"/>
                      <a:pt x="11622" y="1778"/>
                    </a:cubicBezTo>
                    <a:close/>
                    <a:moveTo>
                      <a:pt x="15975" y="3512"/>
                    </a:moveTo>
                    <a:cubicBezTo>
                      <a:pt x="15975" y="3515"/>
                      <a:pt x="15978" y="3517"/>
                      <a:pt x="15983" y="3518"/>
                    </a:cubicBezTo>
                    <a:lnTo>
                      <a:pt x="15983" y="3518"/>
                    </a:lnTo>
                    <a:cubicBezTo>
                      <a:pt x="15980" y="3516"/>
                      <a:pt x="15978" y="3514"/>
                      <a:pt x="15975" y="3512"/>
                    </a:cubicBezTo>
                    <a:close/>
                    <a:moveTo>
                      <a:pt x="1524" y="10118"/>
                    </a:moveTo>
                    <a:cubicBezTo>
                      <a:pt x="1528" y="10118"/>
                      <a:pt x="1532" y="10119"/>
                      <a:pt x="1537" y="10122"/>
                    </a:cubicBezTo>
                    <a:lnTo>
                      <a:pt x="1508" y="10266"/>
                    </a:lnTo>
                    <a:lnTo>
                      <a:pt x="1508" y="10266"/>
                    </a:lnTo>
                    <a:cubicBezTo>
                      <a:pt x="1519" y="10173"/>
                      <a:pt x="1503" y="10118"/>
                      <a:pt x="1524" y="10118"/>
                    </a:cubicBezTo>
                    <a:close/>
                    <a:moveTo>
                      <a:pt x="10756" y="0"/>
                    </a:moveTo>
                    <a:lnTo>
                      <a:pt x="10756" y="0"/>
                    </a:lnTo>
                    <a:cubicBezTo>
                      <a:pt x="10902" y="24"/>
                      <a:pt x="10853" y="49"/>
                      <a:pt x="10731" y="49"/>
                    </a:cubicBezTo>
                    <a:cubicBezTo>
                      <a:pt x="10549" y="24"/>
                      <a:pt x="10451" y="18"/>
                      <a:pt x="10399" y="18"/>
                    </a:cubicBezTo>
                    <a:cubicBezTo>
                      <a:pt x="10347" y="18"/>
                      <a:pt x="10341" y="24"/>
                      <a:pt x="10341" y="24"/>
                    </a:cubicBezTo>
                    <a:lnTo>
                      <a:pt x="9927" y="24"/>
                    </a:lnTo>
                    <a:cubicBezTo>
                      <a:pt x="9024" y="24"/>
                      <a:pt x="8146" y="171"/>
                      <a:pt x="7317" y="463"/>
                    </a:cubicBezTo>
                    <a:cubicBezTo>
                      <a:pt x="6512" y="756"/>
                      <a:pt x="5756" y="1146"/>
                      <a:pt x="5073" y="1634"/>
                    </a:cubicBezTo>
                    <a:cubicBezTo>
                      <a:pt x="4757" y="1926"/>
                      <a:pt x="4319" y="2243"/>
                      <a:pt x="4050" y="2535"/>
                    </a:cubicBezTo>
                    <a:lnTo>
                      <a:pt x="4050" y="2535"/>
                    </a:lnTo>
                    <a:cubicBezTo>
                      <a:pt x="3877" y="2706"/>
                      <a:pt x="3369" y="3198"/>
                      <a:pt x="2927" y="3756"/>
                    </a:cubicBezTo>
                    <a:cubicBezTo>
                      <a:pt x="2537" y="4195"/>
                      <a:pt x="2195" y="4658"/>
                      <a:pt x="1902" y="5171"/>
                    </a:cubicBezTo>
                    <a:lnTo>
                      <a:pt x="1951" y="5097"/>
                    </a:lnTo>
                    <a:lnTo>
                      <a:pt x="1951" y="5097"/>
                    </a:lnTo>
                    <a:cubicBezTo>
                      <a:pt x="1829" y="5317"/>
                      <a:pt x="1683" y="5536"/>
                      <a:pt x="1512" y="5707"/>
                    </a:cubicBezTo>
                    <a:cubicBezTo>
                      <a:pt x="1610" y="5707"/>
                      <a:pt x="1463" y="6049"/>
                      <a:pt x="1390" y="6171"/>
                    </a:cubicBezTo>
                    <a:cubicBezTo>
                      <a:pt x="1341" y="6268"/>
                      <a:pt x="1268" y="6439"/>
                      <a:pt x="1219" y="6634"/>
                    </a:cubicBezTo>
                    <a:cubicBezTo>
                      <a:pt x="1146" y="6805"/>
                      <a:pt x="1073" y="7024"/>
                      <a:pt x="1000" y="7171"/>
                    </a:cubicBezTo>
                    <a:lnTo>
                      <a:pt x="976" y="7146"/>
                    </a:lnTo>
                    <a:cubicBezTo>
                      <a:pt x="902" y="7439"/>
                      <a:pt x="683" y="7975"/>
                      <a:pt x="634" y="8171"/>
                    </a:cubicBezTo>
                    <a:cubicBezTo>
                      <a:pt x="390" y="8780"/>
                      <a:pt x="220" y="9390"/>
                      <a:pt x="146" y="10049"/>
                    </a:cubicBezTo>
                    <a:cubicBezTo>
                      <a:pt x="146" y="10049"/>
                      <a:pt x="98" y="10146"/>
                      <a:pt x="73" y="10244"/>
                    </a:cubicBezTo>
                    <a:lnTo>
                      <a:pt x="24" y="10390"/>
                    </a:lnTo>
                    <a:lnTo>
                      <a:pt x="0" y="10463"/>
                    </a:lnTo>
                    <a:lnTo>
                      <a:pt x="0" y="10536"/>
                    </a:lnTo>
                    <a:cubicBezTo>
                      <a:pt x="195" y="10658"/>
                      <a:pt x="390" y="10756"/>
                      <a:pt x="610" y="10805"/>
                    </a:cubicBezTo>
                    <a:cubicBezTo>
                      <a:pt x="691" y="10836"/>
                      <a:pt x="776" y="10851"/>
                      <a:pt x="859" y="10851"/>
                    </a:cubicBezTo>
                    <a:cubicBezTo>
                      <a:pt x="1102" y="10851"/>
                      <a:pt x="1336" y="10723"/>
                      <a:pt x="1463" y="10488"/>
                    </a:cubicBezTo>
                    <a:lnTo>
                      <a:pt x="1488" y="10512"/>
                    </a:lnTo>
                    <a:cubicBezTo>
                      <a:pt x="1488" y="10488"/>
                      <a:pt x="1488" y="10463"/>
                      <a:pt x="1488" y="10439"/>
                    </a:cubicBezTo>
                    <a:lnTo>
                      <a:pt x="1488" y="10366"/>
                    </a:lnTo>
                    <a:cubicBezTo>
                      <a:pt x="1491" y="10356"/>
                      <a:pt x="1493" y="10346"/>
                      <a:pt x="1495" y="10337"/>
                    </a:cubicBezTo>
                    <a:lnTo>
                      <a:pt x="1495" y="10337"/>
                    </a:lnTo>
                    <a:cubicBezTo>
                      <a:pt x="1509" y="10287"/>
                      <a:pt x="1518" y="10268"/>
                      <a:pt x="1524" y="10268"/>
                    </a:cubicBezTo>
                    <a:cubicBezTo>
                      <a:pt x="1537" y="10268"/>
                      <a:pt x="1537" y="10344"/>
                      <a:pt x="1537" y="10390"/>
                    </a:cubicBezTo>
                    <a:cubicBezTo>
                      <a:pt x="1561" y="10317"/>
                      <a:pt x="1561" y="10244"/>
                      <a:pt x="1585" y="10171"/>
                    </a:cubicBezTo>
                    <a:cubicBezTo>
                      <a:pt x="1585" y="10166"/>
                      <a:pt x="1584" y="10164"/>
                      <a:pt x="1583" y="10164"/>
                    </a:cubicBezTo>
                    <a:cubicBezTo>
                      <a:pt x="1577" y="10164"/>
                      <a:pt x="1561" y="10200"/>
                      <a:pt x="1561" y="10219"/>
                    </a:cubicBezTo>
                    <a:cubicBezTo>
                      <a:pt x="1537" y="10097"/>
                      <a:pt x="1561" y="10000"/>
                      <a:pt x="1585" y="9878"/>
                    </a:cubicBezTo>
                    <a:cubicBezTo>
                      <a:pt x="1634" y="9683"/>
                      <a:pt x="1634" y="9878"/>
                      <a:pt x="1683" y="9658"/>
                    </a:cubicBezTo>
                    <a:cubicBezTo>
                      <a:pt x="1976" y="8536"/>
                      <a:pt x="2415" y="7463"/>
                      <a:pt x="3000" y="6488"/>
                    </a:cubicBezTo>
                    <a:cubicBezTo>
                      <a:pt x="3024" y="6488"/>
                      <a:pt x="3000" y="6488"/>
                      <a:pt x="3000" y="6512"/>
                    </a:cubicBezTo>
                    <a:cubicBezTo>
                      <a:pt x="3073" y="6366"/>
                      <a:pt x="3146" y="6219"/>
                      <a:pt x="3244" y="6073"/>
                    </a:cubicBezTo>
                    <a:cubicBezTo>
                      <a:pt x="3317" y="5927"/>
                      <a:pt x="3415" y="5805"/>
                      <a:pt x="3488" y="5658"/>
                    </a:cubicBezTo>
                    <a:cubicBezTo>
                      <a:pt x="3512" y="5610"/>
                      <a:pt x="3561" y="5585"/>
                      <a:pt x="3610" y="5561"/>
                    </a:cubicBezTo>
                    <a:cubicBezTo>
                      <a:pt x="3585" y="5561"/>
                      <a:pt x="3658" y="5488"/>
                      <a:pt x="3732" y="5341"/>
                    </a:cubicBezTo>
                    <a:cubicBezTo>
                      <a:pt x="3829" y="5219"/>
                      <a:pt x="3951" y="5024"/>
                      <a:pt x="4097" y="4854"/>
                    </a:cubicBezTo>
                    <a:cubicBezTo>
                      <a:pt x="4244" y="4683"/>
                      <a:pt x="4390" y="4512"/>
                      <a:pt x="4512" y="4366"/>
                    </a:cubicBezTo>
                    <a:cubicBezTo>
                      <a:pt x="4610" y="4244"/>
                      <a:pt x="4707" y="4171"/>
                      <a:pt x="4707" y="4146"/>
                    </a:cubicBezTo>
                    <a:lnTo>
                      <a:pt x="4683" y="4098"/>
                    </a:lnTo>
                    <a:cubicBezTo>
                      <a:pt x="4927" y="3854"/>
                      <a:pt x="4805" y="4073"/>
                      <a:pt x="5000" y="3829"/>
                    </a:cubicBezTo>
                    <a:cubicBezTo>
                      <a:pt x="5049" y="3732"/>
                      <a:pt x="5122" y="3658"/>
                      <a:pt x="5219" y="3585"/>
                    </a:cubicBezTo>
                    <a:cubicBezTo>
                      <a:pt x="5317" y="3537"/>
                      <a:pt x="5390" y="3463"/>
                      <a:pt x="5463" y="3366"/>
                    </a:cubicBezTo>
                    <a:cubicBezTo>
                      <a:pt x="5463" y="3366"/>
                      <a:pt x="5553" y="3312"/>
                      <a:pt x="5578" y="3312"/>
                    </a:cubicBezTo>
                    <a:cubicBezTo>
                      <a:pt x="5583" y="3312"/>
                      <a:pt x="5585" y="3314"/>
                      <a:pt x="5585" y="3317"/>
                    </a:cubicBezTo>
                    <a:cubicBezTo>
                      <a:pt x="5585" y="3244"/>
                      <a:pt x="5707" y="3195"/>
                      <a:pt x="5780" y="3122"/>
                    </a:cubicBezTo>
                    <a:cubicBezTo>
                      <a:pt x="5780" y="3114"/>
                      <a:pt x="5775" y="3111"/>
                      <a:pt x="5767" y="3111"/>
                    </a:cubicBezTo>
                    <a:cubicBezTo>
                      <a:pt x="5751" y="3111"/>
                      <a:pt x="5723" y="3122"/>
                      <a:pt x="5707" y="3122"/>
                    </a:cubicBezTo>
                    <a:lnTo>
                      <a:pt x="5780" y="3049"/>
                    </a:lnTo>
                    <a:lnTo>
                      <a:pt x="5878" y="2976"/>
                    </a:lnTo>
                    <a:cubicBezTo>
                      <a:pt x="5905" y="2967"/>
                      <a:pt x="5925" y="2961"/>
                      <a:pt x="5937" y="2961"/>
                    </a:cubicBezTo>
                    <a:cubicBezTo>
                      <a:pt x="5959" y="2961"/>
                      <a:pt x="5958" y="2978"/>
                      <a:pt x="5927" y="3024"/>
                    </a:cubicBezTo>
                    <a:lnTo>
                      <a:pt x="6171" y="2829"/>
                    </a:lnTo>
                    <a:lnTo>
                      <a:pt x="6561" y="2585"/>
                    </a:lnTo>
                    <a:cubicBezTo>
                      <a:pt x="6902" y="2390"/>
                      <a:pt x="7268" y="2220"/>
                      <a:pt x="7634" y="2073"/>
                    </a:cubicBezTo>
                    <a:cubicBezTo>
                      <a:pt x="7975" y="1927"/>
                      <a:pt x="8341" y="1829"/>
                      <a:pt x="8732" y="1756"/>
                    </a:cubicBezTo>
                    <a:cubicBezTo>
                      <a:pt x="8878" y="1707"/>
                      <a:pt x="9024" y="1707"/>
                      <a:pt x="9171" y="1683"/>
                    </a:cubicBezTo>
                    <a:lnTo>
                      <a:pt x="9463" y="1659"/>
                    </a:lnTo>
                    <a:cubicBezTo>
                      <a:pt x="9390" y="1634"/>
                      <a:pt x="9219" y="1659"/>
                      <a:pt x="9146" y="1610"/>
                    </a:cubicBezTo>
                    <a:cubicBezTo>
                      <a:pt x="9219" y="1585"/>
                      <a:pt x="9274" y="1585"/>
                      <a:pt x="9320" y="1585"/>
                    </a:cubicBezTo>
                    <a:cubicBezTo>
                      <a:pt x="9366" y="1585"/>
                      <a:pt x="9402" y="1585"/>
                      <a:pt x="9439" y="1561"/>
                    </a:cubicBezTo>
                    <a:cubicBezTo>
                      <a:pt x="9488" y="1610"/>
                      <a:pt x="9561" y="1610"/>
                      <a:pt x="9658" y="1610"/>
                    </a:cubicBezTo>
                    <a:cubicBezTo>
                      <a:pt x="9732" y="1610"/>
                      <a:pt x="9829" y="1634"/>
                      <a:pt x="9902" y="1659"/>
                    </a:cubicBezTo>
                    <a:lnTo>
                      <a:pt x="9951" y="1610"/>
                    </a:lnTo>
                    <a:lnTo>
                      <a:pt x="10024" y="1659"/>
                    </a:lnTo>
                    <a:lnTo>
                      <a:pt x="10488" y="1659"/>
                    </a:lnTo>
                    <a:lnTo>
                      <a:pt x="10853" y="1707"/>
                    </a:lnTo>
                    <a:cubicBezTo>
                      <a:pt x="11117" y="1707"/>
                      <a:pt x="11381" y="1731"/>
                      <a:pt x="11622" y="1778"/>
                    </a:cubicBezTo>
                    <a:lnTo>
                      <a:pt x="11622" y="1778"/>
                    </a:lnTo>
                    <a:cubicBezTo>
                      <a:pt x="11593" y="1769"/>
                      <a:pt x="11549" y="1732"/>
                      <a:pt x="11634" y="1732"/>
                    </a:cubicBezTo>
                    <a:cubicBezTo>
                      <a:pt x="11634" y="1781"/>
                      <a:pt x="11902" y="1732"/>
                      <a:pt x="11951" y="1805"/>
                    </a:cubicBezTo>
                    <a:cubicBezTo>
                      <a:pt x="12016" y="1805"/>
                      <a:pt x="12168" y="1848"/>
                      <a:pt x="12233" y="1848"/>
                    </a:cubicBezTo>
                    <a:cubicBezTo>
                      <a:pt x="12265" y="1848"/>
                      <a:pt x="12276" y="1837"/>
                      <a:pt x="12244" y="1805"/>
                    </a:cubicBezTo>
                    <a:lnTo>
                      <a:pt x="12244" y="1805"/>
                    </a:lnTo>
                    <a:cubicBezTo>
                      <a:pt x="12292" y="1829"/>
                      <a:pt x="12366" y="1854"/>
                      <a:pt x="12414" y="1878"/>
                    </a:cubicBezTo>
                    <a:cubicBezTo>
                      <a:pt x="12463" y="1902"/>
                      <a:pt x="12488" y="1902"/>
                      <a:pt x="12414" y="1902"/>
                    </a:cubicBezTo>
                    <a:cubicBezTo>
                      <a:pt x="12488" y="1927"/>
                      <a:pt x="12561" y="1951"/>
                      <a:pt x="12658" y="1976"/>
                    </a:cubicBezTo>
                    <a:lnTo>
                      <a:pt x="12536" y="1927"/>
                    </a:lnTo>
                    <a:lnTo>
                      <a:pt x="12536" y="1927"/>
                    </a:lnTo>
                    <a:cubicBezTo>
                      <a:pt x="12683" y="1951"/>
                      <a:pt x="12805" y="2000"/>
                      <a:pt x="12902" y="2024"/>
                    </a:cubicBezTo>
                    <a:cubicBezTo>
                      <a:pt x="13024" y="2073"/>
                      <a:pt x="13122" y="2098"/>
                      <a:pt x="13219" y="2098"/>
                    </a:cubicBezTo>
                    <a:lnTo>
                      <a:pt x="13122" y="2049"/>
                    </a:lnTo>
                    <a:lnTo>
                      <a:pt x="13122" y="2049"/>
                    </a:lnTo>
                    <a:cubicBezTo>
                      <a:pt x="13292" y="2098"/>
                      <a:pt x="13439" y="2146"/>
                      <a:pt x="13488" y="2220"/>
                    </a:cubicBezTo>
                    <a:lnTo>
                      <a:pt x="13414" y="2195"/>
                    </a:lnTo>
                    <a:lnTo>
                      <a:pt x="13317" y="2195"/>
                    </a:lnTo>
                    <a:cubicBezTo>
                      <a:pt x="13463" y="2220"/>
                      <a:pt x="13561" y="2268"/>
                      <a:pt x="13683" y="2317"/>
                    </a:cubicBezTo>
                    <a:cubicBezTo>
                      <a:pt x="13805" y="2366"/>
                      <a:pt x="13902" y="2390"/>
                      <a:pt x="14024" y="2439"/>
                    </a:cubicBezTo>
                    <a:lnTo>
                      <a:pt x="13902" y="2415"/>
                    </a:lnTo>
                    <a:lnTo>
                      <a:pt x="13902" y="2415"/>
                    </a:lnTo>
                    <a:cubicBezTo>
                      <a:pt x="13975" y="2439"/>
                      <a:pt x="14146" y="2488"/>
                      <a:pt x="14341" y="2585"/>
                    </a:cubicBezTo>
                    <a:cubicBezTo>
                      <a:pt x="14439" y="2610"/>
                      <a:pt x="14561" y="2683"/>
                      <a:pt x="14658" y="2732"/>
                    </a:cubicBezTo>
                    <a:cubicBezTo>
                      <a:pt x="14780" y="2780"/>
                      <a:pt x="14878" y="2829"/>
                      <a:pt x="15000" y="2902"/>
                    </a:cubicBezTo>
                    <a:cubicBezTo>
                      <a:pt x="15219" y="3024"/>
                      <a:pt x="15439" y="3146"/>
                      <a:pt x="15634" y="3268"/>
                    </a:cubicBezTo>
                    <a:cubicBezTo>
                      <a:pt x="15805" y="3366"/>
                      <a:pt x="15926" y="3463"/>
                      <a:pt x="16024" y="3512"/>
                    </a:cubicBezTo>
                    <a:lnTo>
                      <a:pt x="15926" y="3390"/>
                    </a:lnTo>
                    <a:lnTo>
                      <a:pt x="16048" y="3439"/>
                    </a:lnTo>
                    <a:cubicBezTo>
                      <a:pt x="16094" y="3462"/>
                      <a:pt x="16118" y="3485"/>
                      <a:pt x="16161" y="3507"/>
                    </a:cubicBezTo>
                    <a:lnTo>
                      <a:pt x="16161" y="3507"/>
                    </a:lnTo>
                    <a:cubicBezTo>
                      <a:pt x="16155" y="3506"/>
                      <a:pt x="16147" y="3505"/>
                      <a:pt x="16138" y="3505"/>
                    </a:cubicBezTo>
                    <a:cubicBezTo>
                      <a:pt x="16097" y="3505"/>
                      <a:pt x="16029" y="3519"/>
                      <a:pt x="15995" y="3519"/>
                    </a:cubicBezTo>
                    <a:cubicBezTo>
                      <a:pt x="15990" y="3519"/>
                      <a:pt x="15986" y="3519"/>
                      <a:pt x="15983" y="3518"/>
                    </a:cubicBezTo>
                    <a:lnTo>
                      <a:pt x="15983" y="3518"/>
                    </a:lnTo>
                    <a:cubicBezTo>
                      <a:pt x="16516" y="3956"/>
                      <a:pt x="16977" y="4441"/>
                      <a:pt x="17390" y="4976"/>
                    </a:cubicBezTo>
                    <a:cubicBezTo>
                      <a:pt x="17804" y="5488"/>
                      <a:pt x="18170" y="6073"/>
                      <a:pt x="18439" y="6683"/>
                    </a:cubicBezTo>
                    <a:cubicBezTo>
                      <a:pt x="18471" y="6770"/>
                      <a:pt x="18470" y="6794"/>
                      <a:pt x="18456" y="6794"/>
                    </a:cubicBezTo>
                    <a:cubicBezTo>
                      <a:pt x="18440" y="6794"/>
                      <a:pt x="18403" y="6756"/>
                      <a:pt x="18390" y="6756"/>
                    </a:cubicBezTo>
                    <a:cubicBezTo>
                      <a:pt x="18512" y="6975"/>
                      <a:pt x="18487" y="6829"/>
                      <a:pt x="18561" y="7024"/>
                    </a:cubicBezTo>
                    <a:cubicBezTo>
                      <a:pt x="18568" y="7047"/>
                      <a:pt x="18569" y="7056"/>
                      <a:pt x="18565" y="7056"/>
                    </a:cubicBezTo>
                    <a:cubicBezTo>
                      <a:pt x="18556" y="7056"/>
                      <a:pt x="18528" y="7017"/>
                      <a:pt x="18512" y="7000"/>
                    </a:cubicBezTo>
                    <a:lnTo>
                      <a:pt x="18512" y="7000"/>
                    </a:lnTo>
                    <a:cubicBezTo>
                      <a:pt x="18561" y="7097"/>
                      <a:pt x="18585" y="7171"/>
                      <a:pt x="18609" y="7171"/>
                    </a:cubicBezTo>
                    <a:cubicBezTo>
                      <a:pt x="18561" y="7049"/>
                      <a:pt x="18634" y="7097"/>
                      <a:pt x="18658" y="7024"/>
                    </a:cubicBezTo>
                    <a:lnTo>
                      <a:pt x="18707" y="7171"/>
                    </a:lnTo>
                    <a:cubicBezTo>
                      <a:pt x="18731" y="7219"/>
                      <a:pt x="18756" y="7293"/>
                      <a:pt x="18756" y="7293"/>
                    </a:cubicBezTo>
                    <a:lnTo>
                      <a:pt x="18731" y="7293"/>
                    </a:lnTo>
                    <a:cubicBezTo>
                      <a:pt x="18829" y="7414"/>
                      <a:pt x="18902" y="7536"/>
                      <a:pt x="18951" y="7683"/>
                    </a:cubicBezTo>
                    <a:cubicBezTo>
                      <a:pt x="19122" y="8146"/>
                      <a:pt x="19243" y="8634"/>
                      <a:pt x="19365" y="9122"/>
                    </a:cubicBezTo>
                    <a:cubicBezTo>
                      <a:pt x="19341" y="9122"/>
                      <a:pt x="19317" y="9024"/>
                      <a:pt x="19268" y="8927"/>
                    </a:cubicBezTo>
                    <a:lnTo>
                      <a:pt x="19268" y="8927"/>
                    </a:lnTo>
                    <a:cubicBezTo>
                      <a:pt x="19292" y="9000"/>
                      <a:pt x="19317" y="9073"/>
                      <a:pt x="19317" y="9146"/>
                    </a:cubicBezTo>
                    <a:cubicBezTo>
                      <a:pt x="19317" y="9126"/>
                      <a:pt x="19319" y="9118"/>
                      <a:pt x="19322" y="9118"/>
                    </a:cubicBezTo>
                    <a:cubicBezTo>
                      <a:pt x="19336" y="9118"/>
                      <a:pt x="19374" y="9263"/>
                      <a:pt x="19386" y="9263"/>
                    </a:cubicBezTo>
                    <a:cubicBezTo>
                      <a:pt x="19388" y="9263"/>
                      <a:pt x="19390" y="9257"/>
                      <a:pt x="19390" y="9244"/>
                    </a:cubicBezTo>
                    <a:cubicBezTo>
                      <a:pt x="19536" y="9585"/>
                      <a:pt x="19536" y="10049"/>
                      <a:pt x="19658" y="10341"/>
                    </a:cubicBezTo>
                    <a:cubicBezTo>
                      <a:pt x="19683" y="10341"/>
                      <a:pt x="20024" y="10488"/>
                      <a:pt x="20390" y="10610"/>
                    </a:cubicBezTo>
                    <a:cubicBezTo>
                      <a:pt x="20715" y="10749"/>
                      <a:pt x="21039" y="10866"/>
                      <a:pt x="21112" y="10877"/>
                    </a:cubicBezTo>
                    <a:lnTo>
                      <a:pt x="21112" y="10877"/>
                    </a:lnTo>
                    <a:cubicBezTo>
                      <a:pt x="21109" y="10846"/>
                      <a:pt x="21104" y="10814"/>
                      <a:pt x="21097" y="10780"/>
                    </a:cubicBezTo>
                    <a:lnTo>
                      <a:pt x="21048" y="10780"/>
                    </a:lnTo>
                    <a:cubicBezTo>
                      <a:pt x="21000" y="10536"/>
                      <a:pt x="21073" y="10707"/>
                      <a:pt x="21048" y="10463"/>
                    </a:cubicBezTo>
                    <a:cubicBezTo>
                      <a:pt x="21097" y="10463"/>
                      <a:pt x="21122" y="10683"/>
                      <a:pt x="21146" y="10878"/>
                    </a:cubicBezTo>
                    <a:cubicBezTo>
                      <a:pt x="21146" y="10731"/>
                      <a:pt x="21146" y="10585"/>
                      <a:pt x="21097" y="10439"/>
                    </a:cubicBezTo>
                    <a:cubicBezTo>
                      <a:pt x="21097" y="10268"/>
                      <a:pt x="21146" y="10439"/>
                      <a:pt x="21122" y="10244"/>
                    </a:cubicBezTo>
                    <a:cubicBezTo>
                      <a:pt x="21073" y="10073"/>
                      <a:pt x="21048" y="9902"/>
                      <a:pt x="21048" y="9732"/>
                    </a:cubicBezTo>
                    <a:cubicBezTo>
                      <a:pt x="21000" y="9317"/>
                      <a:pt x="20853" y="9122"/>
                      <a:pt x="20804" y="8732"/>
                    </a:cubicBezTo>
                    <a:lnTo>
                      <a:pt x="20804" y="8732"/>
                    </a:lnTo>
                    <a:lnTo>
                      <a:pt x="20829" y="8780"/>
                    </a:lnTo>
                    <a:cubicBezTo>
                      <a:pt x="20829" y="8634"/>
                      <a:pt x="20731" y="8390"/>
                      <a:pt x="20682" y="8146"/>
                    </a:cubicBezTo>
                    <a:cubicBezTo>
                      <a:pt x="20682" y="8188"/>
                      <a:pt x="20682" y="8231"/>
                      <a:pt x="20673" y="8231"/>
                    </a:cubicBezTo>
                    <a:cubicBezTo>
                      <a:pt x="20666" y="8231"/>
                      <a:pt x="20654" y="8208"/>
                      <a:pt x="20634" y="8146"/>
                    </a:cubicBezTo>
                    <a:cubicBezTo>
                      <a:pt x="20585" y="7878"/>
                      <a:pt x="20512" y="7707"/>
                      <a:pt x="20463" y="7488"/>
                    </a:cubicBezTo>
                    <a:lnTo>
                      <a:pt x="20414" y="7414"/>
                    </a:lnTo>
                    <a:cubicBezTo>
                      <a:pt x="20390" y="7366"/>
                      <a:pt x="20365" y="7317"/>
                      <a:pt x="20365" y="7317"/>
                    </a:cubicBezTo>
                    <a:cubicBezTo>
                      <a:pt x="20048" y="6390"/>
                      <a:pt x="19609" y="5512"/>
                      <a:pt x="19073" y="4707"/>
                    </a:cubicBezTo>
                    <a:cubicBezTo>
                      <a:pt x="18756" y="4219"/>
                      <a:pt x="18390" y="3756"/>
                      <a:pt x="18000" y="3341"/>
                    </a:cubicBezTo>
                    <a:cubicBezTo>
                      <a:pt x="17707" y="3024"/>
                      <a:pt x="17414" y="2756"/>
                      <a:pt x="17122" y="2512"/>
                    </a:cubicBezTo>
                    <a:lnTo>
                      <a:pt x="17146" y="2512"/>
                    </a:lnTo>
                    <a:cubicBezTo>
                      <a:pt x="16780" y="2220"/>
                      <a:pt x="16414" y="1951"/>
                      <a:pt x="16024" y="1707"/>
                    </a:cubicBezTo>
                    <a:cubicBezTo>
                      <a:pt x="15536" y="1390"/>
                      <a:pt x="15048" y="1146"/>
                      <a:pt x="14512" y="927"/>
                    </a:cubicBezTo>
                    <a:cubicBezTo>
                      <a:pt x="13561" y="512"/>
                      <a:pt x="12561" y="268"/>
                      <a:pt x="11561" y="146"/>
                    </a:cubicBezTo>
                    <a:cubicBezTo>
                      <a:pt x="11292" y="73"/>
                      <a:pt x="11024" y="24"/>
                      <a:pt x="10756" y="0"/>
                    </a:cubicBezTo>
                    <a:close/>
                    <a:moveTo>
                      <a:pt x="21112" y="10877"/>
                    </a:moveTo>
                    <a:cubicBezTo>
                      <a:pt x="21122" y="10958"/>
                      <a:pt x="21122" y="11034"/>
                      <a:pt x="21122" y="11122"/>
                    </a:cubicBezTo>
                    <a:cubicBezTo>
                      <a:pt x="21122" y="11049"/>
                      <a:pt x="21122" y="10951"/>
                      <a:pt x="21122" y="10878"/>
                    </a:cubicBezTo>
                    <a:cubicBezTo>
                      <a:pt x="21119" y="10878"/>
                      <a:pt x="21116" y="10878"/>
                      <a:pt x="21112" y="1087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27"/>
              <p:cNvSpPr/>
              <p:nvPr/>
            </p:nvSpPr>
            <p:spPr>
              <a:xfrm>
                <a:off x="338100" y="3028825"/>
                <a:ext cx="2475" cy="6725"/>
              </a:xfrm>
              <a:custGeom>
                <a:avLst/>
                <a:gdLst/>
                <a:ahLst/>
                <a:cxnLst/>
                <a:rect l="l" t="t" r="r" b="b"/>
                <a:pathLst>
                  <a:path w="99" h="269" extrusionOk="0">
                    <a:moveTo>
                      <a:pt x="98" y="0"/>
                    </a:moveTo>
                    <a:cubicBezTo>
                      <a:pt x="50" y="74"/>
                      <a:pt x="1" y="171"/>
                      <a:pt x="1" y="269"/>
                    </a:cubicBezTo>
                    <a:cubicBezTo>
                      <a:pt x="50" y="196"/>
                      <a:pt x="74" y="98"/>
                      <a:pt x="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27"/>
              <p:cNvSpPr/>
              <p:nvPr/>
            </p:nvSpPr>
            <p:spPr>
              <a:xfrm>
                <a:off x="340550" y="30288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27"/>
              <p:cNvSpPr/>
              <p:nvPr/>
            </p:nvSpPr>
            <p:spPr>
              <a:xfrm>
                <a:off x="302750" y="2832500"/>
                <a:ext cx="398800" cy="207325"/>
              </a:xfrm>
              <a:custGeom>
                <a:avLst/>
                <a:gdLst/>
                <a:ahLst/>
                <a:cxnLst/>
                <a:rect l="l" t="t" r="r" b="b"/>
                <a:pathLst>
                  <a:path w="15952" h="8293" extrusionOk="0">
                    <a:moveTo>
                      <a:pt x="8594" y="1702"/>
                    </a:moveTo>
                    <a:cubicBezTo>
                      <a:pt x="8599" y="1705"/>
                      <a:pt x="8605" y="1707"/>
                      <a:pt x="8610" y="1707"/>
                    </a:cubicBezTo>
                    <a:cubicBezTo>
                      <a:pt x="8604" y="1705"/>
                      <a:pt x="8599" y="1704"/>
                      <a:pt x="8594" y="1702"/>
                    </a:cubicBezTo>
                    <a:close/>
                    <a:moveTo>
                      <a:pt x="4624" y="2600"/>
                    </a:moveTo>
                    <a:cubicBezTo>
                      <a:pt x="4619" y="2604"/>
                      <a:pt x="4614" y="2607"/>
                      <a:pt x="4610" y="2610"/>
                    </a:cubicBezTo>
                    <a:cubicBezTo>
                      <a:pt x="4616" y="2607"/>
                      <a:pt x="4621" y="2603"/>
                      <a:pt x="4624" y="2600"/>
                    </a:cubicBezTo>
                    <a:close/>
                    <a:moveTo>
                      <a:pt x="11683" y="2951"/>
                    </a:moveTo>
                    <a:cubicBezTo>
                      <a:pt x="11683" y="2954"/>
                      <a:pt x="11685" y="2956"/>
                      <a:pt x="11690" y="2956"/>
                    </a:cubicBezTo>
                    <a:lnTo>
                      <a:pt x="11690" y="2956"/>
                    </a:lnTo>
                    <a:cubicBezTo>
                      <a:pt x="11687" y="2954"/>
                      <a:pt x="11685" y="2953"/>
                      <a:pt x="11683" y="2951"/>
                    </a:cubicBezTo>
                    <a:close/>
                    <a:moveTo>
                      <a:pt x="1415" y="3829"/>
                    </a:moveTo>
                    <a:lnTo>
                      <a:pt x="1391" y="3878"/>
                    </a:lnTo>
                    <a:lnTo>
                      <a:pt x="1391" y="3878"/>
                    </a:lnTo>
                    <a:cubicBezTo>
                      <a:pt x="1398" y="3862"/>
                      <a:pt x="1406" y="3847"/>
                      <a:pt x="1414" y="3831"/>
                    </a:cubicBezTo>
                    <a:lnTo>
                      <a:pt x="1414" y="3831"/>
                    </a:lnTo>
                    <a:cubicBezTo>
                      <a:pt x="1414" y="3830"/>
                      <a:pt x="1415" y="3830"/>
                      <a:pt x="1415" y="3829"/>
                    </a:cubicBezTo>
                    <a:close/>
                    <a:moveTo>
                      <a:pt x="2596" y="5025"/>
                    </a:moveTo>
                    <a:cubicBezTo>
                      <a:pt x="2595" y="5026"/>
                      <a:pt x="2595" y="5027"/>
                      <a:pt x="2594" y="5028"/>
                    </a:cubicBezTo>
                    <a:lnTo>
                      <a:pt x="2594" y="5028"/>
                    </a:lnTo>
                    <a:cubicBezTo>
                      <a:pt x="2596" y="5026"/>
                      <a:pt x="2597" y="5025"/>
                      <a:pt x="2596" y="5025"/>
                    </a:cubicBezTo>
                    <a:close/>
                    <a:moveTo>
                      <a:pt x="2594" y="5028"/>
                    </a:moveTo>
                    <a:cubicBezTo>
                      <a:pt x="2591" y="5031"/>
                      <a:pt x="2586" y="5037"/>
                      <a:pt x="2586" y="5049"/>
                    </a:cubicBezTo>
                    <a:cubicBezTo>
                      <a:pt x="2588" y="5042"/>
                      <a:pt x="2591" y="5035"/>
                      <a:pt x="2594" y="5028"/>
                    </a:cubicBezTo>
                    <a:close/>
                    <a:moveTo>
                      <a:pt x="1505" y="7629"/>
                    </a:moveTo>
                    <a:cubicBezTo>
                      <a:pt x="1507" y="7629"/>
                      <a:pt x="1509" y="7631"/>
                      <a:pt x="1512" y="7634"/>
                    </a:cubicBezTo>
                    <a:lnTo>
                      <a:pt x="1499" y="7728"/>
                    </a:lnTo>
                    <a:lnTo>
                      <a:pt x="1499" y="7728"/>
                    </a:lnTo>
                    <a:cubicBezTo>
                      <a:pt x="1502" y="7664"/>
                      <a:pt x="1497" y="7629"/>
                      <a:pt x="1505" y="7629"/>
                    </a:cubicBezTo>
                    <a:close/>
                    <a:moveTo>
                      <a:pt x="8000" y="0"/>
                    </a:moveTo>
                    <a:cubicBezTo>
                      <a:pt x="8098" y="0"/>
                      <a:pt x="8049" y="24"/>
                      <a:pt x="7976" y="24"/>
                    </a:cubicBezTo>
                    <a:cubicBezTo>
                      <a:pt x="7878" y="16"/>
                      <a:pt x="7813" y="14"/>
                      <a:pt x="7770" y="14"/>
                    </a:cubicBezTo>
                    <a:cubicBezTo>
                      <a:pt x="7683" y="14"/>
                      <a:pt x="7683" y="24"/>
                      <a:pt x="7683" y="24"/>
                    </a:cubicBezTo>
                    <a:cubicBezTo>
                      <a:pt x="7683" y="24"/>
                      <a:pt x="7659" y="49"/>
                      <a:pt x="7366" y="73"/>
                    </a:cubicBezTo>
                    <a:cubicBezTo>
                      <a:pt x="7195" y="73"/>
                      <a:pt x="6927" y="98"/>
                      <a:pt x="6586" y="146"/>
                    </a:cubicBezTo>
                    <a:cubicBezTo>
                      <a:pt x="6415" y="171"/>
                      <a:pt x="6220" y="220"/>
                      <a:pt x="6025" y="244"/>
                    </a:cubicBezTo>
                    <a:lnTo>
                      <a:pt x="5439" y="415"/>
                    </a:lnTo>
                    <a:lnTo>
                      <a:pt x="4903" y="634"/>
                    </a:lnTo>
                    <a:cubicBezTo>
                      <a:pt x="4708" y="707"/>
                      <a:pt x="4561" y="780"/>
                      <a:pt x="4415" y="854"/>
                    </a:cubicBezTo>
                    <a:cubicBezTo>
                      <a:pt x="4269" y="927"/>
                      <a:pt x="4147" y="1000"/>
                      <a:pt x="4025" y="1073"/>
                    </a:cubicBezTo>
                    <a:lnTo>
                      <a:pt x="3756" y="1244"/>
                    </a:lnTo>
                    <a:cubicBezTo>
                      <a:pt x="3515" y="1485"/>
                      <a:pt x="3178" y="1679"/>
                      <a:pt x="2982" y="1920"/>
                    </a:cubicBezTo>
                    <a:lnTo>
                      <a:pt x="2982" y="1920"/>
                    </a:lnTo>
                    <a:cubicBezTo>
                      <a:pt x="2672" y="2207"/>
                      <a:pt x="2385" y="2494"/>
                      <a:pt x="2122" y="2805"/>
                    </a:cubicBezTo>
                    <a:cubicBezTo>
                      <a:pt x="2049" y="2927"/>
                      <a:pt x="1951" y="3024"/>
                      <a:pt x="1878" y="3122"/>
                    </a:cubicBezTo>
                    <a:cubicBezTo>
                      <a:pt x="1781" y="3244"/>
                      <a:pt x="1708" y="3341"/>
                      <a:pt x="1659" y="3439"/>
                    </a:cubicBezTo>
                    <a:cubicBezTo>
                      <a:pt x="1550" y="3570"/>
                      <a:pt x="1480" y="3700"/>
                      <a:pt x="1414" y="3831"/>
                    </a:cubicBezTo>
                    <a:lnTo>
                      <a:pt x="1414" y="3831"/>
                    </a:lnTo>
                    <a:cubicBezTo>
                      <a:pt x="1268" y="4146"/>
                      <a:pt x="1244" y="4073"/>
                      <a:pt x="1098" y="4293"/>
                    </a:cubicBezTo>
                    <a:cubicBezTo>
                      <a:pt x="1171" y="4293"/>
                      <a:pt x="1073" y="4561"/>
                      <a:pt x="1049" y="4658"/>
                    </a:cubicBezTo>
                    <a:cubicBezTo>
                      <a:pt x="976" y="4805"/>
                      <a:pt x="878" y="5146"/>
                      <a:pt x="781" y="5390"/>
                    </a:cubicBezTo>
                    <a:lnTo>
                      <a:pt x="756" y="5390"/>
                    </a:lnTo>
                    <a:cubicBezTo>
                      <a:pt x="708" y="5585"/>
                      <a:pt x="561" y="6000"/>
                      <a:pt x="512" y="6122"/>
                    </a:cubicBezTo>
                    <a:cubicBezTo>
                      <a:pt x="464" y="6268"/>
                      <a:pt x="366" y="6512"/>
                      <a:pt x="293" y="6732"/>
                    </a:cubicBezTo>
                    <a:cubicBezTo>
                      <a:pt x="220" y="6975"/>
                      <a:pt x="171" y="7219"/>
                      <a:pt x="147" y="7463"/>
                    </a:cubicBezTo>
                    <a:lnTo>
                      <a:pt x="0" y="7780"/>
                    </a:lnTo>
                    <a:lnTo>
                      <a:pt x="0" y="7829"/>
                    </a:lnTo>
                    <a:cubicBezTo>
                      <a:pt x="171" y="7951"/>
                      <a:pt x="366" y="8024"/>
                      <a:pt x="586" y="8073"/>
                    </a:cubicBezTo>
                    <a:cubicBezTo>
                      <a:pt x="706" y="8113"/>
                      <a:pt x="843" y="8141"/>
                      <a:pt x="975" y="8141"/>
                    </a:cubicBezTo>
                    <a:cubicBezTo>
                      <a:pt x="1163" y="8141"/>
                      <a:pt x="1339" y="8084"/>
                      <a:pt x="1439" y="7927"/>
                    </a:cubicBezTo>
                    <a:lnTo>
                      <a:pt x="1464" y="7927"/>
                    </a:lnTo>
                    <a:lnTo>
                      <a:pt x="1488" y="7829"/>
                    </a:lnTo>
                    <a:cubicBezTo>
                      <a:pt x="1492" y="7808"/>
                      <a:pt x="1494" y="7788"/>
                      <a:pt x="1496" y="7770"/>
                    </a:cubicBezTo>
                    <a:lnTo>
                      <a:pt x="1496" y="7770"/>
                    </a:lnTo>
                    <a:cubicBezTo>
                      <a:pt x="1500" y="7753"/>
                      <a:pt x="1504" y="7746"/>
                      <a:pt x="1507" y="7746"/>
                    </a:cubicBezTo>
                    <a:cubicBezTo>
                      <a:pt x="1516" y="7746"/>
                      <a:pt x="1521" y="7798"/>
                      <a:pt x="1537" y="7829"/>
                    </a:cubicBezTo>
                    <a:cubicBezTo>
                      <a:pt x="1537" y="7780"/>
                      <a:pt x="1561" y="7732"/>
                      <a:pt x="1586" y="7683"/>
                    </a:cubicBezTo>
                    <a:cubicBezTo>
                      <a:pt x="1586" y="7678"/>
                      <a:pt x="1585" y="7676"/>
                      <a:pt x="1583" y="7676"/>
                    </a:cubicBezTo>
                    <a:cubicBezTo>
                      <a:pt x="1576" y="7676"/>
                      <a:pt x="1557" y="7712"/>
                      <a:pt x="1537" y="7732"/>
                    </a:cubicBezTo>
                    <a:cubicBezTo>
                      <a:pt x="1537" y="7634"/>
                      <a:pt x="1537" y="7536"/>
                      <a:pt x="1561" y="7463"/>
                    </a:cubicBezTo>
                    <a:cubicBezTo>
                      <a:pt x="1610" y="7341"/>
                      <a:pt x="1634" y="7463"/>
                      <a:pt x="1659" y="7317"/>
                    </a:cubicBezTo>
                    <a:cubicBezTo>
                      <a:pt x="1878" y="6512"/>
                      <a:pt x="2195" y="5756"/>
                      <a:pt x="2586" y="5024"/>
                    </a:cubicBezTo>
                    <a:cubicBezTo>
                      <a:pt x="2591" y="5024"/>
                      <a:pt x="2594" y="5024"/>
                      <a:pt x="2596" y="5025"/>
                    </a:cubicBezTo>
                    <a:lnTo>
                      <a:pt x="2596" y="5025"/>
                    </a:lnTo>
                    <a:cubicBezTo>
                      <a:pt x="2644" y="4914"/>
                      <a:pt x="2711" y="4824"/>
                      <a:pt x="2756" y="4756"/>
                    </a:cubicBezTo>
                    <a:cubicBezTo>
                      <a:pt x="2805" y="4658"/>
                      <a:pt x="2854" y="4536"/>
                      <a:pt x="2927" y="4439"/>
                    </a:cubicBezTo>
                    <a:cubicBezTo>
                      <a:pt x="2951" y="4415"/>
                      <a:pt x="2976" y="4390"/>
                      <a:pt x="3025" y="4390"/>
                    </a:cubicBezTo>
                    <a:cubicBezTo>
                      <a:pt x="3025" y="4341"/>
                      <a:pt x="3073" y="4268"/>
                      <a:pt x="3098" y="4219"/>
                    </a:cubicBezTo>
                    <a:lnTo>
                      <a:pt x="3220" y="4073"/>
                    </a:lnTo>
                    <a:cubicBezTo>
                      <a:pt x="3244" y="4000"/>
                      <a:pt x="3293" y="3951"/>
                      <a:pt x="3342" y="3878"/>
                    </a:cubicBezTo>
                    <a:cubicBezTo>
                      <a:pt x="3439" y="3756"/>
                      <a:pt x="3537" y="3658"/>
                      <a:pt x="3634" y="3537"/>
                    </a:cubicBezTo>
                    <a:cubicBezTo>
                      <a:pt x="3683" y="3463"/>
                      <a:pt x="3756" y="3415"/>
                      <a:pt x="3756" y="3390"/>
                    </a:cubicBezTo>
                    <a:lnTo>
                      <a:pt x="3732" y="3341"/>
                    </a:lnTo>
                    <a:cubicBezTo>
                      <a:pt x="3805" y="3256"/>
                      <a:pt x="3823" y="3256"/>
                      <a:pt x="3845" y="3256"/>
                    </a:cubicBezTo>
                    <a:cubicBezTo>
                      <a:pt x="3866" y="3256"/>
                      <a:pt x="3890" y="3256"/>
                      <a:pt x="3976" y="3171"/>
                    </a:cubicBezTo>
                    <a:cubicBezTo>
                      <a:pt x="3976" y="3049"/>
                      <a:pt x="4244" y="2927"/>
                      <a:pt x="4269" y="2854"/>
                    </a:cubicBezTo>
                    <a:cubicBezTo>
                      <a:pt x="4269" y="2854"/>
                      <a:pt x="4331" y="2822"/>
                      <a:pt x="4356" y="2822"/>
                    </a:cubicBezTo>
                    <a:cubicBezTo>
                      <a:pt x="4362" y="2822"/>
                      <a:pt x="4366" y="2824"/>
                      <a:pt x="4366" y="2829"/>
                    </a:cubicBezTo>
                    <a:cubicBezTo>
                      <a:pt x="4366" y="2756"/>
                      <a:pt x="4464" y="2732"/>
                      <a:pt x="4488" y="2683"/>
                    </a:cubicBezTo>
                    <a:cubicBezTo>
                      <a:pt x="4504" y="2667"/>
                      <a:pt x="4507" y="2661"/>
                      <a:pt x="4503" y="2661"/>
                    </a:cubicBezTo>
                    <a:cubicBezTo>
                      <a:pt x="4496" y="2661"/>
                      <a:pt x="4464" y="2683"/>
                      <a:pt x="4464" y="2683"/>
                    </a:cubicBezTo>
                    <a:lnTo>
                      <a:pt x="4561" y="2585"/>
                    </a:lnTo>
                    <a:cubicBezTo>
                      <a:pt x="4575" y="2578"/>
                      <a:pt x="4590" y="2575"/>
                      <a:pt x="4602" y="2575"/>
                    </a:cubicBezTo>
                    <a:cubicBezTo>
                      <a:pt x="4625" y="2575"/>
                      <a:pt x="4639" y="2587"/>
                      <a:pt x="4624" y="2600"/>
                    </a:cubicBezTo>
                    <a:lnTo>
                      <a:pt x="4624" y="2600"/>
                    </a:lnTo>
                    <a:cubicBezTo>
                      <a:pt x="4704" y="2549"/>
                      <a:pt x="4866" y="2456"/>
                      <a:pt x="5049" y="2341"/>
                    </a:cubicBezTo>
                    <a:cubicBezTo>
                      <a:pt x="5293" y="2219"/>
                      <a:pt x="5537" y="2098"/>
                      <a:pt x="5805" y="2000"/>
                    </a:cubicBezTo>
                    <a:cubicBezTo>
                      <a:pt x="5878" y="1976"/>
                      <a:pt x="5927" y="1951"/>
                      <a:pt x="6000" y="1927"/>
                    </a:cubicBezTo>
                    <a:lnTo>
                      <a:pt x="6195" y="1878"/>
                    </a:lnTo>
                    <a:cubicBezTo>
                      <a:pt x="6317" y="1829"/>
                      <a:pt x="6464" y="1805"/>
                      <a:pt x="6586" y="1780"/>
                    </a:cubicBezTo>
                    <a:lnTo>
                      <a:pt x="6756" y="1756"/>
                    </a:lnTo>
                    <a:lnTo>
                      <a:pt x="6903" y="1732"/>
                    </a:lnTo>
                    <a:cubicBezTo>
                      <a:pt x="7000" y="1732"/>
                      <a:pt x="7073" y="1707"/>
                      <a:pt x="7122" y="1707"/>
                    </a:cubicBezTo>
                    <a:cubicBezTo>
                      <a:pt x="7098" y="1683"/>
                      <a:pt x="7049" y="1683"/>
                      <a:pt x="7000" y="1683"/>
                    </a:cubicBezTo>
                    <a:cubicBezTo>
                      <a:pt x="6951" y="1683"/>
                      <a:pt x="6903" y="1683"/>
                      <a:pt x="6878" y="1659"/>
                    </a:cubicBezTo>
                    <a:cubicBezTo>
                      <a:pt x="6939" y="1634"/>
                      <a:pt x="6982" y="1634"/>
                      <a:pt x="7015" y="1634"/>
                    </a:cubicBezTo>
                    <a:cubicBezTo>
                      <a:pt x="7049" y="1634"/>
                      <a:pt x="7073" y="1634"/>
                      <a:pt x="7098" y="1610"/>
                    </a:cubicBezTo>
                    <a:cubicBezTo>
                      <a:pt x="7122" y="1646"/>
                      <a:pt x="7183" y="1646"/>
                      <a:pt x="7250" y="1646"/>
                    </a:cubicBezTo>
                    <a:cubicBezTo>
                      <a:pt x="7317" y="1646"/>
                      <a:pt x="7390" y="1646"/>
                      <a:pt x="7439" y="1683"/>
                    </a:cubicBezTo>
                    <a:lnTo>
                      <a:pt x="7464" y="1659"/>
                    </a:lnTo>
                    <a:lnTo>
                      <a:pt x="7537" y="1683"/>
                    </a:lnTo>
                    <a:cubicBezTo>
                      <a:pt x="7634" y="1659"/>
                      <a:pt x="7732" y="1659"/>
                      <a:pt x="7829" y="1659"/>
                    </a:cubicBezTo>
                    <a:cubicBezTo>
                      <a:pt x="7903" y="1659"/>
                      <a:pt x="8000" y="1683"/>
                      <a:pt x="8098" y="1683"/>
                    </a:cubicBezTo>
                    <a:lnTo>
                      <a:pt x="8390" y="1683"/>
                    </a:lnTo>
                    <a:cubicBezTo>
                      <a:pt x="8458" y="1683"/>
                      <a:pt x="8526" y="1683"/>
                      <a:pt x="8594" y="1702"/>
                    </a:cubicBezTo>
                    <a:lnTo>
                      <a:pt x="8594" y="1702"/>
                    </a:lnTo>
                    <a:cubicBezTo>
                      <a:pt x="8571" y="1690"/>
                      <a:pt x="8551" y="1659"/>
                      <a:pt x="8610" y="1659"/>
                    </a:cubicBezTo>
                    <a:cubicBezTo>
                      <a:pt x="8610" y="1683"/>
                      <a:pt x="8659" y="1683"/>
                      <a:pt x="8707" y="1683"/>
                    </a:cubicBezTo>
                    <a:cubicBezTo>
                      <a:pt x="8756" y="1683"/>
                      <a:pt x="8805" y="1683"/>
                      <a:pt x="8829" y="1707"/>
                    </a:cubicBezTo>
                    <a:cubicBezTo>
                      <a:pt x="8878" y="1707"/>
                      <a:pt x="8981" y="1740"/>
                      <a:pt x="9030" y="1740"/>
                    </a:cubicBezTo>
                    <a:cubicBezTo>
                      <a:pt x="9053" y="1740"/>
                      <a:pt x="9064" y="1733"/>
                      <a:pt x="9052" y="1712"/>
                    </a:cubicBezTo>
                    <a:lnTo>
                      <a:pt x="9052" y="1712"/>
                    </a:lnTo>
                    <a:cubicBezTo>
                      <a:pt x="9086" y="1759"/>
                      <a:pt x="9264" y="1805"/>
                      <a:pt x="9146" y="1805"/>
                    </a:cubicBezTo>
                    <a:cubicBezTo>
                      <a:pt x="9195" y="1829"/>
                      <a:pt x="9244" y="1854"/>
                      <a:pt x="9317" y="1854"/>
                    </a:cubicBezTo>
                    <a:lnTo>
                      <a:pt x="9244" y="1805"/>
                    </a:lnTo>
                    <a:lnTo>
                      <a:pt x="9244" y="1805"/>
                    </a:lnTo>
                    <a:cubicBezTo>
                      <a:pt x="9439" y="1854"/>
                      <a:pt x="9537" y="1951"/>
                      <a:pt x="9707" y="1951"/>
                    </a:cubicBezTo>
                    <a:lnTo>
                      <a:pt x="9634" y="1902"/>
                    </a:lnTo>
                    <a:lnTo>
                      <a:pt x="9634" y="1902"/>
                    </a:lnTo>
                    <a:cubicBezTo>
                      <a:pt x="9756" y="1927"/>
                      <a:pt x="9854" y="1976"/>
                      <a:pt x="9903" y="2049"/>
                    </a:cubicBezTo>
                    <a:lnTo>
                      <a:pt x="9756" y="2024"/>
                    </a:lnTo>
                    <a:lnTo>
                      <a:pt x="9756" y="2024"/>
                    </a:lnTo>
                    <a:lnTo>
                      <a:pt x="10024" y="2122"/>
                    </a:lnTo>
                    <a:cubicBezTo>
                      <a:pt x="10098" y="2146"/>
                      <a:pt x="10171" y="2171"/>
                      <a:pt x="10268" y="2195"/>
                    </a:cubicBezTo>
                    <a:lnTo>
                      <a:pt x="10195" y="2171"/>
                    </a:lnTo>
                    <a:lnTo>
                      <a:pt x="10195" y="2171"/>
                    </a:lnTo>
                    <a:cubicBezTo>
                      <a:pt x="10488" y="2244"/>
                      <a:pt x="10732" y="2366"/>
                      <a:pt x="11000" y="2488"/>
                    </a:cubicBezTo>
                    <a:cubicBezTo>
                      <a:pt x="11317" y="2683"/>
                      <a:pt x="11634" y="2878"/>
                      <a:pt x="11732" y="2927"/>
                    </a:cubicBezTo>
                    <a:lnTo>
                      <a:pt x="11683" y="2829"/>
                    </a:lnTo>
                    <a:lnTo>
                      <a:pt x="11854" y="2902"/>
                    </a:lnTo>
                    <a:cubicBezTo>
                      <a:pt x="11833" y="2902"/>
                      <a:pt x="11722" y="2956"/>
                      <a:pt x="11691" y="2956"/>
                    </a:cubicBezTo>
                    <a:cubicBezTo>
                      <a:pt x="11691" y="2956"/>
                      <a:pt x="11690" y="2956"/>
                      <a:pt x="11690" y="2956"/>
                    </a:cubicBezTo>
                    <a:lnTo>
                      <a:pt x="11690" y="2956"/>
                    </a:lnTo>
                    <a:cubicBezTo>
                      <a:pt x="12077" y="3248"/>
                      <a:pt x="12416" y="3587"/>
                      <a:pt x="12732" y="3951"/>
                    </a:cubicBezTo>
                    <a:cubicBezTo>
                      <a:pt x="13049" y="4341"/>
                      <a:pt x="13317" y="4756"/>
                      <a:pt x="13537" y="5171"/>
                    </a:cubicBezTo>
                    <a:cubicBezTo>
                      <a:pt x="13561" y="5244"/>
                      <a:pt x="13549" y="5262"/>
                      <a:pt x="13531" y="5262"/>
                    </a:cubicBezTo>
                    <a:cubicBezTo>
                      <a:pt x="13512" y="5262"/>
                      <a:pt x="13488" y="5244"/>
                      <a:pt x="13488" y="5244"/>
                    </a:cubicBezTo>
                    <a:lnTo>
                      <a:pt x="13488" y="5244"/>
                    </a:lnTo>
                    <a:cubicBezTo>
                      <a:pt x="13561" y="5390"/>
                      <a:pt x="13561" y="5293"/>
                      <a:pt x="13610" y="5439"/>
                    </a:cubicBezTo>
                    <a:cubicBezTo>
                      <a:pt x="13610" y="5447"/>
                      <a:pt x="13607" y="5450"/>
                      <a:pt x="13603" y="5450"/>
                    </a:cubicBezTo>
                    <a:cubicBezTo>
                      <a:pt x="13594" y="5450"/>
                      <a:pt x="13577" y="5439"/>
                      <a:pt x="13561" y="5439"/>
                    </a:cubicBezTo>
                    <a:cubicBezTo>
                      <a:pt x="13610" y="5488"/>
                      <a:pt x="13610" y="5561"/>
                      <a:pt x="13634" y="5561"/>
                    </a:cubicBezTo>
                    <a:cubicBezTo>
                      <a:pt x="13610" y="5463"/>
                      <a:pt x="13683" y="5488"/>
                      <a:pt x="13707" y="5439"/>
                    </a:cubicBezTo>
                    <a:lnTo>
                      <a:pt x="13732" y="5512"/>
                    </a:lnTo>
                    <a:cubicBezTo>
                      <a:pt x="13756" y="5561"/>
                      <a:pt x="13781" y="5610"/>
                      <a:pt x="13781" y="5610"/>
                    </a:cubicBezTo>
                    <a:lnTo>
                      <a:pt x="13732" y="5610"/>
                    </a:lnTo>
                    <a:cubicBezTo>
                      <a:pt x="13756" y="5658"/>
                      <a:pt x="13878" y="5683"/>
                      <a:pt x="13927" y="5878"/>
                    </a:cubicBezTo>
                    <a:cubicBezTo>
                      <a:pt x="14049" y="6195"/>
                      <a:pt x="14146" y="6536"/>
                      <a:pt x="14244" y="6878"/>
                    </a:cubicBezTo>
                    <a:cubicBezTo>
                      <a:pt x="14220" y="6878"/>
                      <a:pt x="14195" y="6805"/>
                      <a:pt x="14171" y="6756"/>
                    </a:cubicBezTo>
                    <a:lnTo>
                      <a:pt x="14171" y="6756"/>
                    </a:lnTo>
                    <a:cubicBezTo>
                      <a:pt x="14171" y="6805"/>
                      <a:pt x="14195" y="6854"/>
                      <a:pt x="14195" y="6902"/>
                    </a:cubicBezTo>
                    <a:cubicBezTo>
                      <a:pt x="14195" y="6886"/>
                      <a:pt x="14197" y="6879"/>
                      <a:pt x="14199" y="6879"/>
                    </a:cubicBezTo>
                    <a:cubicBezTo>
                      <a:pt x="14209" y="6879"/>
                      <a:pt x="14234" y="6989"/>
                      <a:pt x="14242" y="6989"/>
                    </a:cubicBezTo>
                    <a:cubicBezTo>
                      <a:pt x="14243" y="6989"/>
                      <a:pt x="14244" y="6985"/>
                      <a:pt x="14244" y="6975"/>
                    </a:cubicBezTo>
                    <a:cubicBezTo>
                      <a:pt x="14341" y="7219"/>
                      <a:pt x="14415" y="7488"/>
                      <a:pt x="14463" y="7756"/>
                    </a:cubicBezTo>
                    <a:cubicBezTo>
                      <a:pt x="14488" y="7756"/>
                      <a:pt x="14854" y="7829"/>
                      <a:pt x="15171" y="7902"/>
                    </a:cubicBezTo>
                    <a:cubicBezTo>
                      <a:pt x="15512" y="8000"/>
                      <a:pt x="15854" y="8097"/>
                      <a:pt x="15902" y="8097"/>
                    </a:cubicBezTo>
                    <a:cubicBezTo>
                      <a:pt x="15902" y="8171"/>
                      <a:pt x="15902" y="8219"/>
                      <a:pt x="15902" y="8292"/>
                    </a:cubicBezTo>
                    <a:cubicBezTo>
                      <a:pt x="15927" y="8195"/>
                      <a:pt x="15927" y="8122"/>
                      <a:pt x="15902" y="8024"/>
                    </a:cubicBezTo>
                    <a:lnTo>
                      <a:pt x="15854" y="8024"/>
                    </a:lnTo>
                    <a:cubicBezTo>
                      <a:pt x="15805" y="7829"/>
                      <a:pt x="15878" y="7975"/>
                      <a:pt x="15854" y="7780"/>
                    </a:cubicBezTo>
                    <a:cubicBezTo>
                      <a:pt x="15878" y="7780"/>
                      <a:pt x="15902" y="7951"/>
                      <a:pt x="15927" y="8097"/>
                    </a:cubicBezTo>
                    <a:cubicBezTo>
                      <a:pt x="15927" y="7951"/>
                      <a:pt x="15927" y="7805"/>
                      <a:pt x="15902" y="7756"/>
                    </a:cubicBezTo>
                    <a:cubicBezTo>
                      <a:pt x="15902" y="7634"/>
                      <a:pt x="15951" y="7756"/>
                      <a:pt x="15927" y="7610"/>
                    </a:cubicBezTo>
                    <a:cubicBezTo>
                      <a:pt x="15878" y="7488"/>
                      <a:pt x="15854" y="7366"/>
                      <a:pt x="15854" y="7219"/>
                    </a:cubicBezTo>
                    <a:cubicBezTo>
                      <a:pt x="15829" y="6927"/>
                      <a:pt x="15707" y="6780"/>
                      <a:pt x="15659" y="6488"/>
                    </a:cubicBezTo>
                    <a:lnTo>
                      <a:pt x="15659" y="6488"/>
                    </a:lnTo>
                    <a:lnTo>
                      <a:pt x="15683" y="6512"/>
                    </a:lnTo>
                    <a:cubicBezTo>
                      <a:pt x="15683" y="6414"/>
                      <a:pt x="15610" y="6195"/>
                      <a:pt x="15561" y="6049"/>
                    </a:cubicBezTo>
                    <a:cubicBezTo>
                      <a:pt x="15561" y="6077"/>
                      <a:pt x="15561" y="6105"/>
                      <a:pt x="15556" y="6105"/>
                    </a:cubicBezTo>
                    <a:cubicBezTo>
                      <a:pt x="15553" y="6105"/>
                      <a:pt x="15547" y="6090"/>
                      <a:pt x="15537" y="6049"/>
                    </a:cubicBezTo>
                    <a:cubicBezTo>
                      <a:pt x="15512" y="5951"/>
                      <a:pt x="15488" y="5854"/>
                      <a:pt x="15463" y="5780"/>
                    </a:cubicBezTo>
                    <a:cubicBezTo>
                      <a:pt x="15439" y="5707"/>
                      <a:pt x="15415" y="5634"/>
                      <a:pt x="15390" y="5536"/>
                    </a:cubicBezTo>
                    <a:lnTo>
                      <a:pt x="15317" y="5415"/>
                    </a:lnTo>
                    <a:cubicBezTo>
                      <a:pt x="15024" y="4732"/>
                      <a:pt x="14683" y="4097"/>
                      <a:pt x="14244" y="3512"/>
                    </a:cubicBezTo>
                    <a:cubicBezTo>
                      <a:pt x="13805" y="2927"/>
                      <a:pt x="13317" y="2390"/>
                      <a:pt x="12756" y="1927"/>
                    </a:cubicBezTo>
                    <a:lnTo>
                      <a:pt x="12781" y="1927"/>
                    </a:lnTo>
                    <a:cubicBezTo>
                      <a:pt x="12195" y="1415"/>
                      <a:pt x="11537" y="1024"/>
                      <a:pt x="10829" y="707"/>
                    </a:cubicBezTo>
                    <a:cubicBezTo>
                      <a:pt x="10122" y="366"/>
                      <a:pt x="9366" y="171"/>
                      <a:pt x="8610" y="98"/>
                    </a:cubicBezTo>
                    <a:cubicBezTo>
                      <a:pt x="8415" y="24"/>
                      <a:pt x="8195" y="0"/>
                      <a:pt x="80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03" name="Google Shape;903;p27"/>
            <p:cNvSpPr/>
            <p:nvPr/>
          </p:nvSpPr>
          <p:spPr>
            <a:xfrm>
              <a:off x="400925" y="3037350"/>
              <a:ext cx="2450" cy="3700"/>
            </a:xfrm>
            <a:custGeom>
              <a:avLst/>
              <a:gdLst/>
              <a:ahLst/>
              <a:cxnLst/>
              <a:rect l="l" t="t" r="r" b="b"/>
              <a:pathLst>
                <a:path w="98" h="148" extrusionOk="0">
                  <a:moveTo>
                    <a:pt x="98" y="1"/>
                  </a:moveTo>
                  <a:lnTo>
                    <a:pt x="98" y="1"/>
                  </a:lnTo>
                  <a:cubicBezTo>
                    <a:pt x="49" y="25"/>
                    <a:pt x="0" y="74"/>
                    <a:pt x="0" y="147"/>
                  </a:cubicBezTo>
                  <a:cubicBezTo>
                    <a:pt x="49" y="98"/>
                    <a:pt x="73" y="50"/>
                    <a:pt x="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7"/>
            <p:cNvSpPr/>
            <p:nvPr/>
          </p:nvSpPr>
          <p:spPr>
            <a:xfrm>
              <a:off x="403350" y="3037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5" name="Google Shape;905;p27"/>
          <p:cNvSpPr txBox="1">
            <a:spLocks noGrp="1"/>
          </p:cNvSpPr>
          <p:nvPr>
            <p:ph type="ctrTitle"/>
          </p:nvPr>
        </p:nvSpPr>
        <p:spPr>
          <a:xfrm flipH="1">
            <a:off x="1745898" y="2722425"/>
            <a:ext cx="2041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18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906" name="Google Shape;906;p27"/>
          <p:cNvSpPr txBox="1">
            <a:spLocks noGrp="1"/>
          </p:cNvSpPr>
          <p:nvPr>
            <p:ph type="subTitle" idx="1"/>
          </p:nvPr>
        </p:nvSpPr>
        <p:spPr>
          <a:xfrm flipH="1">
            <a:off x="1745902" y="3278975"/>
            <a:ext cx="20415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07" name="Google Shape;907;p27"/>
          <p:cNvSpPr txBox="1">
            <a:spLocks noGrp="1"/>
          </p:cNvSpPr>
          <p:nvPr>
            <p:ph type="ctrTitle" idx="2"/>
          </p:nvPr>
        </p:nvSpPr>
        <p:spPr>
          <a:xfrm flipH="1">
            <a:off x="6192125" y="2722425"/>
            <a:ext cx="2041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18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908" name="Google Shape;908;p27"/>
          <p:cNvSpPr txBox="1">
            <a:spLocks noGrp="1"/>
          </p:cNvSpPr>
          <p:nvPr>
            <p:ph type="subTitle" idx="3"/>
          </p:nvPr>
        </p:nvSpPr>
        <p:spPr>
          <a:xfrm flipH="1">
            <a:off x="6192126" y="3264450"/>
            <a:ext cx="20415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09" name="Google Shape;909;p27"/>
          <p:cNvSpPr txBox="1">
            <a:spLocks noGrp="1"/>
          </p:cNvSpPr>
          <p:nvPr>
            <p:ph type="ctrTitle" idx="4"/>
          </p:nvPr>
        </p:nvSpPr>
        <p:spPr>
          <a:xfrm flipH="1">
            <a:off x="1745900" y="1383375"/>
            <a:ext cx="2041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18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910" name="Google Shape;910;p27"/>
          <p:cNvSpPr txBox="1">
            <a:spLocks noGrp="1"/>
          </p:cNvSpPr>
          <p:nvPr>
            <p:ph type="subTitle" idx="5"/>
          </p:nvPr>
        </p:nvSpPr>
        <p:spPr>
          <a:xfrm flipH="1">
            <a:off x="1745900" y="1943625"/>
            <a:ext cx="20415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11" name="Google Shape;911;p27"/>
          <p:cNvSpPr txBox="1">
            <a:spLocks noGrp="1"/>
          </p:cNvSpPr>
          <p:nvPr>
            <p:ph type="ctrTitle" idx="6"/>
          </p:nvPr>
        </p:nvSpPr>
        <p:spPr>
          <a:xfrm flipH="1">
            <a:off x="6192200" y="1376100"/>
            <a:ext cx="2041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18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912" name="Google Shape;912;p27"/>
          <p:cNvSpPr txBox="1">
            <a:spLocks noGrp="1"/>
          </p:cNvSpPr>
          <p:nvPr>
            <p:ph type="subTitle" idx="7"/>
          </p:nvPr>
        </p:nvSpPr>
        <p:spPr>
          <a:xfrm flipH="1">
            <a:off x="6192126" y="1943625"/>
            <a:ext cx="20415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13" name="Google Shape;913;p27"/>
          <p:cNvSpPr txBox="1">
            <a:spLocks noGrp="1"/>
          </p:cNvSpPr>
          <p:nvPr>
            <p:ph type="title" idx="8"/>
          </p:nvPr>
        </p:nvSpPr>
        <p:spPr>
          <a:xfrm>
            <a:off x="713225" y="2926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accent1"/>
                </a:solidFill>
                <a:latin typeface="Lemonada Medium"/>
                <a:ea typeface="Lemonada Medium"/>
                <a:cs typeface="Lemonada Medium"/>
                <a:sym typeface="Lemonada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7"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28"/>
          <p:cNvSpPr/>
          <p:nvPr/>
        </p:nvSpPr>
        <p:spPr>
          <a:xfrm>
            <a:off x="-223410" y="4560500"/>
            <a:ext cx="1259478" cy="810039"/>
          </a:xfrm>
          <a:custGeom>
            <a:avLst/>
            <a:gdLst/>
            <a:ahLst/>
            <a:cxnLst/>
            <a:rect l="l" t="t" r="r" b="b"/>
            <a:pathLst>
              <a:path w="16559" h="10650" extrusionOk="0">
                <a:moveTo>
                  <a:pt x="12940" y="0"/>
                </a:moveTo>
                <a:cubicBezTo>
                  <a:pt x="8651" y="0"/>
                  <a:pt x="1" y="2276"/>
                  <a:pt x="3657" y="8447"/>
                </a:cubicBezTo>
                <a:cubicBezTo>
                  <a:pt x="3657" y="8447"/>
                  <a:pt x="7028" y="10650"/>
                  <a:pt x="10057" y="10650"/>
                </a:cubicBezTo>
                <a:cubicBezTo>
                  <a:pt x="11292" y="10650"/>
                  <a:pt x="12470" y="10283"/>
                  <a:pt x="13339" y="9252"/>
                </a:cubicBezTo>
                <a:cubicBezTo>
                  <a:pt x="16339" y="5691"/>
                  <a:pt x="16559" y="1594"/>
                  <a:pt x="15047" y="374"/>
                </a:cubicBezTo>
                <a:cubicBezTo>
                  <a:pt x="14753" y="133"/>
                  <a:pt x="13973" y="0"/>
                  <a:pt x="1294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6" name="Google Shape;916;p28"/>
          <p:cNvGrpSpPr/>
          <p:nvPr/>
        </p:nvGrpSpPr>
        <p:grpSpPr>
          <a:xfrm rot="2339736">
            <a:off x="-212865" y="3785720"/>
            <a:ext cx="1655274" cy="878283"/>
            <a:chOff x="238125" y="2760550"/>
            <a:chExt cx="528650" cy="280500"/>
          </a:xfrm>
        </p:grpSpPr>
        <p:sp>
          <p:nvSpPr>
            <p:cNvPr id="917" name="Google Shape;917;p28"/>
            <p:cNvSpPr/>
            <p:nvPr/>
          </p:nvSpPr>
          <p:spPr>
            <a:xfrm>
              <a:off x="274700" y="3020300"/>
              <a:ext cx="1850" cy="9150"/>
            </a:xfrm>
            <a:custGeom>
              <a:avLst/>
              <a:gdLst/>
              <a:ahLst/>
              <a:cxnLst/>
              <a:rect l="l" t="t" r="r" b="b"/>
              <a:pathLst>
                <a:path w="74" h="366" extrusionOk="0">
                  <a:moveTo>
                    <a:pt x="74" y="0"/>
                  </a:moveTo>
                  <a:cubicBezTo>
                    <a:pt x="25" y="122"/>
                    <a:pt x="0" y="244"/>
                    <a:pt x="0" y="366"/>
                  </a:cubicBezTo>
                  <a:cubicBezTo>
                    <a:pt x="49" y="244"/>
                    <a:pt x="74" y="122"/>
                    <a:pt x="74" y="0"/>
                  </a:cubicBezTo>
                  <a:close/>
                </a:path>
              </a:pathLst>
            </a:custGeom>
            <a:solidFill>
              <a:srgbClr val="344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8"/>
            <p:cNvSpPr/>
            <p:nvPr/>
          </p:nvSpPr>
          <p:spPr>
            <a:xfrm>
              <a:off x="277125" y="3020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344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9" name="Google Shape;919;p28"/>
            <p:cNvGrpSpPr/>
            <p:nvPr/>
          </p:nvGrpSpPr>
          <p:grpSpPr>
            <a:xfrm>
              <a:off x="238125" y="2760550"/>
              <a:ext cx="528650" cy="279275"/>
              <a:chOff x="238125" y="2760550"/>
              <a:chExt cx="528650" cy="279275"/>
            </a:xfrm>
          </p:grpSpPr>
          <p:sp>
            <p:nvSpPr>
              <p:cNvPr id="920" name="Google Shape;920;p28"/>
              <p:cNvSpPr/>
              <p:nvPr/>
            </p:nvSpPr>
            <p:spPr>
              <a:xfrm>
                <a:off x="238125" y="2760550"/>
                <a:ext cx="528650" cy="278050"/>
              </a:xfrm>
              <a:custGeom>
                <a:avLst/>
                <a:gdLst/>
                <a:ahLst/>
                <a:cxnLst/>
                <a:rect l="l" t="t" r="r" b="b"/>
                <a:pathLst>
                  <a:path w="21146" h="11122" extrusionOk="0">
                    <a:moveTo>
                      <a:pt x="11622" y="1778"/>
                    </a:moveTo>
                    <a:lnTo>
                      <a:pt x="11622" y="1778"/>
                    </a:lnTo>
                    <a:cubicBezTo>
                      <a:pt x="11627" y="1780"/>
                      <a:pt x="11631" y="1781"/>
                      <a:pt x="11634" y="1781"/>
                    </a:cubicBezTo>
                    <a:cubicBezTo>
                      <a:pt x="11630" y="1780"/>
                      <a:pt x="11626" y="1779"/>
                      <a:pt x="11622" y="1778"/>
                    </a:cubicBezTo>
                    <a:close/>
                    <a:moveTo>
                      <a:pt x="15975" y="3512"/>
                    </a:moveTo>
                    <a:cubicBezTo>
                      <a:pt x="15975" y="3515"/>
                      <a:pt x="15978" y="3517"/>
                      <a:pt x="15983" y="3518"/>
                    </a:cubicBezTo>
                    <a:lnTo>
                      <a:pt x="15983" y="3518"/>
                    </a:lnTo>
                    <a:cubicBezTo>
                      <a:pt x="15980" y="3516"/>
                      <a:pt x="15978" y="3514"/>
                      <a:pt x="15975" y="3512"/>
                    </a:cubicBezTo>
                    <a:close/>
                    <a:moveTo>
                      <a:pt x="1524" y="10118"/>
                    </a:moveTo>
                    <a:cubicBezTo>
                      <a:pt x="1528" y="10118"/>
                      <a:pt x="1532" y="10119"/>
                      <a:pt x="1537" y="10122"/>
                    </a:cubicBezTo>
                    <a:lnTo>
                      <a:pt x="1508" y="10266"/>
                    </a:lnTo>
                    <a:lnTo>
                      <a:pt x="1508" y="10266"/>
                    </a:lnTo>
                    <a:cubicBezTo>
                      <a:pt x="1519" y="10173"/>
                      <a:pt x="1503" y="10118"/>
                      <a:pt x="1524" y="10118"/>
                    </a:cubicBezTo>
                    <a:close/>
                    <a:moveTo>
                      <a:pt x="10756" y="0"/>
                    </a:moveTo>
                    <a:lnTo>
                      <a:pt x="10756" y="0"/>
                    </a:lnTo>
                    <a:cubicBezTo>
                      <a:pt x="10902" y="24"/>
                      <a:pt x="10853" y="49"/>
                      <a:pt x="10731" y="49"/>
                    </a:cubicBezTo>
                    <a:cubicBezTo>
                      <a:pt x="10549" y="24"/>
                      <a:pt x="10451" y="18"/>
                      <a:pt x="10399" y="18"/>
                    </a:cubicBezTo>
                    <a:cubicBezTo>
                      <a:pt x="10347" y="18"/>
                      <a:pt x="10341" y="24"/>
                      <a:pt x="10341" y="24"/>
                    </a:cubicBezTo>
                    <a:lnTo>
                      <a:pt x="9927" y="24"/>
                    </a:lnTo>
                    <a:cubicBezTo>
                      <a:pt x="9024" y="24"/>
                      <a:pt x="8146" y="171"/>
                      <a:pt x="7317" y="463"/>
                    </a:cubicBezTo>
                    <a:cubicBezTo>
                      <a:pt x="6512" y="756"/>
                      <a:pt x="5756" y="1146"/>
                      <a:pt x="5073" y="1634"/>
                    </a:cubicBezTo>
                    <a:cubicBezTo>
                      <a:pt x="4757" y="1926"/>
                      <a:pt x="4319" y="2243"/>
                      <a:pt x="4050" y="2535"/>
                    </a:cubicBezTo>
                    <a:lnTo>
                      <a:pt x="4050" y="2535"/>
                    </a:lnTo>
                    <a:cubicBezTo>
                      <a:pt x="3877" y="2706"/>
                      <a:pt x="3369" y="3198"/>
                      <a:pt x="2927" y="3756"/>
                    </a:cubicBezTo>
                    <a:cubicBezTo>
                      <a:pt x="2537" y="4195"/>
                      <a:pt x="2195" y="4658"/>
                      <a:pt x="1902" y="5171"/>
                    </a:cubicBezTo>
                    <a:lnTo>
                      <a:pt x="1951" y="5097"/>
                    </a:lnTo>
                    <a:lnTo>
                      <a:pt x="1951" y="5097"/>
                    </a:lnTo>
                    <a:cubicBezTo>
                      <a:pt x="1829" y="5317"/>
                      <a:pt x="1683" y="5536"/>
                      <a:pt x="1512" y="5707"/>
                    </a:cubicBezTo>
                    <a:cubicBezTo>
                      <a:pt x="1610" y="5707"/>
                      <a:pt x="1463" y="6049"/>
                      <a:pt x="1390" y="6171"/>
                    </a:cubicBezTo>
                    <a:cubicBezTo>
                      <a:pt x="1341" y="6268"/>
                      <a:pt x="1268" y="6439"/>
                      <a:pt x="1219" y="6634"/>
                    </a:cubicBezTo>
                    <a:cubicBezTo>
                      <a:pt x="1146" y="6805"/>
                      <a:pt x="1073" y="7024"/>
                      <a:pt x="1000" y="7171"/>
                    </a:cubicBezTo>
                    <a:lnTo>
                      <a:pt x="976" y="7146"/>
                    </a:lnTo>
                    <a:cubicBezTo>
                      <a:pt x="902" y="7439"/>
                      <a:pt x="683" y="7975"/>
                      <a:pt x="634" y="8171"/>
                    </a:cubicBezTo>
                    <a:cubicBezTo>
                      <a:pt x="390" y="8780"/>
                      <a:pt x="220" y="9390"/>
                      <a:pt x="146" y="10049"/>
                    </a:cubicBezTo>
                    <a:cubicBezTo>
                      <a:pt x="146" y="10049"/>
                      <a:pt x="98" y="10146"/>
                      <a:pt x="73" y="10244"/>
                    </a:cubicBezTo>
                    <a:lnTo>
                      <a:pt x="24" y="10390"/>
                    </a:lnTo>
                    <a:lnTo>
                      <a:pt x="0" y="10463"/>
                    </a:lnTo>
                    <a:lnTo>
                      <a:pt x="0" y="10536"/>
                    </a:lnTo>
                    <a:cubicBezTo>
                      <a:pt x="195" y="10658"/>
                      <a:pt x="390" y="10756"/>
                      <a:pt x="610" y="10805"/>
                    </a:cubicBezTo>
                    <a:cubicBezTo>
                      <a:pt x="691" y="10836"/>
                      <a:pt x="776" y="10851"/>
                      <a:pt x="859" y="10851"/>
                    </a:cubicBezTo>
                    <a:cubicBezTo>
                      <a:pt x="1102" y="10851"/>
                      <a:pt x="1336" y="10723"/>
                      <a:pt x="1463" y="10488"/>
                    </a:cubicBezTo>
                    <a:lnTo>
                      <a:pt x="1488" y="10512"/>
                    </a:lnTo>
                    <a:cubicBezTo>
                      <a:pt x="1488" y="10488"/>
                      <a:pt x="1488" y="10463"/>
                      <a:pt x="1488" y="10439"/>
                    </a:cubicBezTo>
                    <a:lnTo>
                      <a:pt x="1488" y="10366"/>
                    </a:lnTo>
                    <a:cubicBezTo>
                      <a:pt x="1491" y="10356"/>
                      <a:pt x="1493" y="10346"/>
                      <a:pt x="1495" y="10337"/>
                    </a:cubicBezTo>
                    <a:lnTo>
                      <a:pt x="1495" y="10337"/>
                    </a:lnTo>
                    <a:cubicBezTo>
                      <a:pt x="1509" y="10287"/>
                      <a:pt x="1518" y="10268"/>
                      <a:pt x="1524" y="10268"/>
                    </a:cubicBezTo>
                    <a:cubicBezTo>
                      <a:pt x="1537" y="10268"/>
                      <a:pt x="1537" y="10344"/>
                      <a:pt x="1537" y="10390"/>
                    </a:cubicBezTo>
                    <a:cubicBezTo>
                      <a:pt x="1561" y="10317"/>
                      <a:pt x="1561" y="10244"/>
                      <a:pt x="1585" y="10171"/>
                    </a:cubicBezTo>
                    <a:cubicBezTo>
                      <a:pt x="1585" y="10166"/>
                      <a:pt x="1584" y="10164"/>
                      <a:pt x="1583" y="10164"/>
                    </a:cubicBezTo>
                    <a:cubicBezTo>
                      <a:pt x="1577" y="10164"/>
                      <a:pt x="1561" y="10200"/>
                      <a:pt x="1561" y="10219"/>
                    </a:cubicBezTo>
                    <a:cubicBezTo>
                      <a:pt x="1537" y="10097"/>
                      <a:pt x="1561" y="10000"/>
                      <a:pt x="1585" y="9878"/>
                    </a:cubicBezTo>
                    <a:cubicBezTo>
                      <a:pt x="1634" y="9683"/>
                      <a:pt x="1634" y="9878"/>
                      <a:pt x="1683" y="9658"/>
                    </a:cubicBezTo>
                    <a:cubicBezTo>
                      <a:pt x="1976" y="8536"/>
                      <a:pt x="2415" y="7463"/>
                      <a:pt x="3000" y="6488"/>
                    </a:cubicBezTo>
                    <a:cubicBezTo>
                      <a:pt x="3024" y="6488"/>
                      <a:pt x="3000" y="6488"/>
                      <a:pt x="3000" y="6512"/>
                    </a:cubicBezTo>
                    <a:cubicBezTo>
                      <a:pt x="3073" y="6366"/>
                      <a:pt x="3146" y="6219"/>
                      <a:pt x="3244" y="6073"/>
                    </a:cubicBezTo>
                    <a:cubicBezTo>
                      <a:pt x="3317" y="5927"/>
                      <a:pt x="3415" y="5805"/>
                      <a:pt x="3488" y="5658"/>
                    </a:cubicBezTo>
                    <a:cubicBezTo>
                      <a:pt x="3512" y="5610"/>
                      <a:pt x="3561" y="5585"/>
                      <a:pt x="3610" y="5561"/>
                    </a:cubicBezTo>
                    <a:cubicBezTo>
                      <a:pt x="3585" y="5561"/>
                      <a:pt x="3658" y="5488"/>
                      <a:pt x="3732" y="5341"/>
                    </a:cubicBezTo>
                    <a:cubicBezTo>
                      <a:pt x="3829" y="5219"/>
                      <a:pt x="3951" y="5024"/>
                      <a:pt x="4097" y="4854"/>
                    </a:cubicBezTo>
                    <a:cubicBezTo>
                      <a:pt x="4244" y="4683"/>
                      <a:pt x="4390" y="4512"/>
                      <a:pt x="4512" y="4366"/>
                    </a:cubicBezTo>
                    <a:cubicBezTo>
                      <a:pt x="4610" y="4244"/>
                      <a:pt x="4707" y="4171"/>
                      <a:pt x="4707" y="4146"/>
                    </a:cubicBezTo>
                    <a:lnTo>
                      <a:pt x="4683" y="4098"/>
                    </a:lnTo>
                    <a:cubicBezTo>
                      <a:pt x="4927" y="3854"/>
                      <a:pt x="4805" y="4073"/>
                      <a:pt x="5000" y="3829"/>
                    </a:cubicBezTo>
                    <a:cubicBezTo>
                      <a:pt x="5049" y="3732"/>
                      <a:pt x="5122" y="3658"/>
                      <a:pt x="5219" y="3585"/>
                    </a:cubicBezTo>
                    <a:cubicBezTo>
                      <a:pt x="5317" y="3537"/>
                      <a:pt x="5390" y="3463"/>
                      <a:pt x="5463" y="3366"/>
                    </a:cubicBezTo>
                    <a:cubicBezTo>
                      <a:pt x="5463" y="3366"/>
                      <a:pt x="5553" y="3312"/>
                      <a:pt x="5578" y="3312"/>
                    </a:cubicBezTo>
                    <a:cubicBezTo>
                      <a:pt x="5583" y="3312"/>
                      <a:pt x="5585" y="3314"/>
                      <a:pt x="5585" y="3317"/>
                    </a:cubicBezTo>
                    <a:cubicBezTo>
                      <a:pt x="5585" y="3244"/>
                      <a:pt x="5707" y="3195"/>
                      <a:pt x="5780" y="3122"/>
                    </a:cubicBezTo>
                    <a:cubicBezTo>
                      <a:pt x="5780" y="3114"/>
                      <a:pt x="5775" y="3111"/>
                      <a:pt x="5767" y="3111"/>
                    </a:cubicBezTo>
                    <a:cubicBezTo>
                      <a:pt x="5751" y="3111"/>
                      <a:pt x="5723" y="3122"/>
                      <a:pt x="5707" y="3122"/>
                    </a:cubicBezTo>
                    <a:lnTo>
                      <a:pt x="5780" y="3049"/>
                    </a:lnTo>
                    <a:lnTo>
                      <a:pt x="5878" y="2976"/>
                    </a:lnTo>
                    <a:cubicBezTo>
                      <a:pt x="5905" y="2967"/>
                      <a:pt x="5925" y="2961"/>
                      <a:pt x="5937" y="2961"/>
                    </a:cubicBezTo>
                    <a:cubicBezTo>
                      <a:pt x="5959" y="2961"/>
                      <a:pt x="5958" y="2978"/>
                      <a:pt x="5927" y="3024"/>
                    </a:cubicBezTo>
                    <a:lnTo>
                      <a:pt x="6171" y="2829"/>
                    </a:lnTo>
                    <a:lnTo>
                      <a:pt x="6561" y="2585"/>
                    </a:lnTo>
                    <a:cubicBezTo>
                      <a:pt x="6902" y="2390"/>
                      <a:pt x="7268" y="2220"/>
                      <a:pt x="7634" y="2073"/>
                    </a:cubicBezTo>
                    <a:cubicBezTo>
                      <a:pt x="7975" y="1927"/>
                      <a:pt x="8341" y="1829"/>
                      <a:pt x="8732" y="1756"/>
                    </a:cubicBezTo>
                    <a:cubicBezTo>
                      <a:pt x="8878" y="1707"/>
                      <a:pt x="9024" y="1707"/>
                      <a:pt x="9171" y="1683"/>
                    </a:cubicBezTo>
                    <a:lnTo>
                      <a:pt x="9463" y="1659"/>
                    </a:lnTo>
                    <a:cubicBezTo>
                      <a:pt x="9390" y="1634"/>
                      <a:pt x="9219" y="1659"/>
                      <a:pt x="9146" y="1610"/>
                    </a:cubicBezTo>
                    <a:cubicBezTo>
                      <a:pt x="9219" y="1585"/>
                      <a:pt x="9274" y="1585"/>
                      <a:pt x="9320" y="1585"/>
                    </a:cubicBezTo>
                    <a:cubicBezTo>
                      <a:pt x="9366" y="1585"/>
                      <a:pt x="9402" y="1585"/>
                      <a:pt x="9439" y="1561"/>
                    </a:cubicBezTo>
                    <a:cubicBezTo>
                      <a:pt x="9488" y="1610"/>
                      <a:pt x="9561" y="1610"/>
                      <a:pt x="9658" y="1610"/>
                    </a:cubicBezTo>
                    <a:cubicBezTo>
                      <a:pt x="9732" y="1610"/>
                      <a:pt x="9829" y="1634"/>
                      <a:pt x="9902" y="1659"/>
                    </a:cubicBezTo>
                    <a:lnTo>
                      <a:pt x="9951" y="1610"/>
                    </a:lnTo>
                    <a:lnTo>
                      <a:pt x="10024" y="1659"/>
                    </a:lnTo>
                    <a:lnTo>
                      <a:pt x="10488" y="1659"/>
                    </a:lnTo>
                    <a:lnTo>
                      <a:pt x="10853" y="1707"/>
                    </a:lnTo>
                    <a:cubicBezTo>
                      <a:pt x="11117" y="1707"/>
                      <a:pt x="11381" y="1731"/>
                      <a:pt x="11622" y="1778"/>
                    </a:cubicBezTo>
                    <a:lnTo>
                      <a:pt x="11622" y="1778"/>
                    </a:lnTo>
                    <a:cubicBezTo>
                      <a:pt x="11593" y="1769"/>
                      <a:pt x="11549" y="1732"/>
                      <a:pt x="11634" y="1732"/>
                    </a:cubicBezTo>
                    <a:cubicBezTo>
                      <a:pt x="11634" y="1781"/>
                      <a:pt x="11902" y="1732"/>
                      <a:pt x="11951" y="1805"/>
                    </a:cubicBezTo>
                    <a:cubicBezTo>
                      <a:pt x="12016" y="1805"/>
                      <a:pt x="12168" y="1848"/>
                      <a:pt x="12233" y="1848"/>
                    </a:cubicBezTo>
                    <a:cubicBezTo>
                      <a:pt x="12265" y="1848"/>
                      <a:pt x="12276" y="1837"/>
                      <a:pt x="12244" y="1805"/>
                    </a:cubicBezTo>
                    <a:lnTo>
                      <a:pt x="12244" y="1805"/>
                    </a:lnTo>
                    <a:cubicBezTo>
                      <a:pt x="12292" y="1829"/>
                      <a:pt x="12366" y="1854"/>
                      <a:pt x="12414" y="1878"/>
                    </a:cubicBezTo>
                    <a:cubicBezTo>
                      <a:pt x="12463" y="1902"/>
                      <a:pt x="12488" y="1902"/>
                      <a:pt x="12414" y="1902"/>
                    </a:cubicBezTo>
                    <a:cubicBezTo>
                      <a:pt x="12488" y="1927"/>
                      <a:pt x="12561" y="1951"/>
                      <a:pt x="12658" y="1976"/>
                    </a:cubicBezTo>
                    <a:lnTo>
                      <a:pt x="12536" y="1927"/>
                    </a:lnTo>
                    <a:lnTo>
                      <a:pt x="12536" y="1927"/>
                    </a:lnTo>
                    <a:cubicBezTo>
                      <a:pt x="12683" y="1951"/>
                      <a:pt x="12805" y="2000"/>
                      <a:pt x="12902" y="2024"/>
                    </a:cubicBezTo>
                    <a:cubicBezTo>
                      <a:pt x="13024" y="2073"/>
                      <a:pt x="13122" y="2098"/>
                      <a:pt x="13219" y="2098"/>
                    </a:cubicBezTo>
                    <a:lnTo>
                      <a:pt x="13122" y="2049"/>
                    </a:lnTo>
                    <a:lnTo>
                      <a:pt x="13122" y="2049"/>
                    </a:lnTo>
                    <a:cubicBezTo>
                      <a:pt x="13292" y="2098"/>
                      <a:pt x="13439" y="2146"/>
                      <a:pt x="13488" y="2220"/>
                    </a:cubicBezTo>
                    <a:lnTo>
                      <a:pt x="13414" y="2195"/>
                    </a:lnTo>
                    <a:lnTo>
                      <a:pt x="13317" y="2195"/>
                    </a:lnTo>
                    <a:cubicBezTo>
                      <a:pt x="13463" y="2220"/>
                      <a:pt x="13561" y="2268"/>
                      <a:pt x="13683" y="2317"/>
                    </a:cubicBezTo>
                    <a:cubicBezTo>
                      <a:pt x="13805" y="2366"/>
                      <a:pt x="13902" y="2390"/>
                      <a:pt x="14024" y="2439"/>
                    </a:cubicBezTo>
                    <a:lnTo>
                      <a:pt x="13902" y="2415"/>
                    </a:lnTo>
                    <a:lnTo>
                      <a:pt x="13902" y="2415"/>
                    </a:lnTo>
                    <a:cubicBezTo>
                      <a:pt x="13975" y="2439"/>
                      <a:pt x="14146" y="2488"/>
                      <a:pt x="14341" y="2585"/>
                    </a:cubicBezTo>
                    <a:cubicBezTo>
                      <a:pt x="14439" y="2610"/>
                      <a:pt x="14561" y="2683"/>
                      <a:pt x="14658" y="2732"/>
                    </a:cubicBezTo>
                    <a:cubicBezTo>
                      <a:pt x="14780" y="2780"/>
                      <a:pt x="14878" y="2829"/>
                      <a:pt x="15000" y="2902"/>
                    </a:cubicBezTo>
                    <a:cubicBezTo>
                      <a:pt x="15219" y="3024"/>
                      <a:pt x="15439" y="3146"/>
                      <a:pt x="15634" y="3268"/>
                    </a:cubicBezTo>
                    <a:cubicBezTo>
                      <a:pt x="15805" y="3366"/>
                      <a:pt x="15926" y="3463"/>
                      <a:pt x="16024" y="3512"/>
                    </a:cubicBezTo>
                    <a:lnTo>
                      <a:pt x="15926" y="3390"/>
                    </a:lnTo>
                    <a:lnTo>
                      <a:pt x="16048" y="3439"/>
                    </a:lnTo>
                    <a:cubicBezTo>
                      <a:pt x="16094" y="3462"/>
                      <a:pt x="16118" y="3485"/>
                      <a:pt x="16161" y="3507"/>
                    </a:cubicBezTo>
                    <a:lnTo>
                      <a:pt x="16161" y="3507"/>
                    </a:lnTo>
                    <a:cubicBezTo>
                      <a:pt x="16155" y="3506"/>
                      <a:pt x="16147" y="3505"/>
                      <a:pt x="16138" y="3505"/>
                    </a:cubicBezTo>
                    <a:cubicBezTo>
                      <a:pt x="16097" y="3505"/>
                      <a:pt x="16029" y="3519"/>
                      <a:pt x="15995" y="3519"/>
                    </a:cubicBezTo>
                    <a:cubicBezTo>
                      <a:pt x="15990" y="3519"/>
                      <a:pt x="15986" y="3519"/>
                      <a:pt x="15983" y="3518"/>
                    </a:cubicBezTo>
                    <a:lnTo>
                      <a:pt x="15983" y="3518"/>
                    </a:lnTo>
                    <a:cubicBezTo>
                      <a:pt x="16516" y="3956"/>
                      <a:pt x="16977" y="4441"/>
                      <a:pt x="17390" y="4976"/>
                    </a:cubicBezTo>
                    <a:cubicBezTo>
                      <a:pt x="17804" y="5488"/>
                      <a:pt x="18170" y="6073"/>
                      <a:pt x="18439" y="6683"/>
                    </a:cubicBezTo>
                    <a:cubicBezTo>
                      <a:pt x="18471" y="6770"/>
                      <a:pt x="18470" y="6794"/>
                      <a:pt x="18456" y="6794"/>
                    </a:cubicBezTo>
                    <a:cubicBezTo>
                      <a:pt x="18440" y="6794"/>
                      <a:pt x="18403" y="6756"/>
                      <a:pt x="18390" y="6756"/>
                    </a:cubicBezTo>
                    <a:cubicBezTo>
                      <a:pt x="18512" y="6975"/>
                      <a:pt x="18487" y="6829"/>
                      <a:pt x="18561" y="7024"/>
                    </a:cubicBezTo>
                    <a:cubicBezTo>
                      <a:pt x="18568" y="7047"/>
                      <a:pt x="18569" y="7056"/>
                      <a:pt x="18565" y="7056"/>
                    </a:cubicBezTo>
                    <a:cubicBezTo>
                      <a:pt x="18556" y="7056"/>
                      <a:pt x="18528" y="7017"/>
                      <a:pt x="18512" y="7000"/>
                    </a:cubicBezTo>
                    <a:lnTo>
                      <a:pt x="18512" y="7000"/>
                    </a:lnTo>
                    <a:cubicBezTo>
                      <a:pt x="18561" y="7097"/>
                      <a:pt x="18585" y="7171"/>
                      <a:pt x="18609" y="7171"/>
                    </a:cubicBezTo>
                    <a:cubicBezTo>
                      <a:pt x="18561" y="7049"/>
                      <a:pt x="18634" y="7097"/>
                      <a:pt x="18658" y="7024"/>
                    </a:cubicBezTo>
                    <a:lnTo>
                      <a:pt x="18707" y="7171"/>
                    </a:lnTo>
                    <a:cubicBezTo>
                      <a:pt x="18731" y="7219"/>
                      <a:pt x="18756" y="7293"/>
                      <a:pt x="18756" y="7293"/>
                    </a:cubicBezTo>
                    <a:lnTo>
                      <a:pt x="18731" y="7293"/>
                    </a:lnTo>
                    <a:cubicBezTo>
                      <a:pt x="18829" y="7414"/>
                      <a:pt x="18902" y="7536"/>
                      <a:pt x="18951" y="7683"/>
                    </a:cubicBezTo>
                    <a:cubicBezTo>
                      <a:pt x="19122" y="8146"/>
                      <a:pt x="19243" y="8634"/>
                      <a:pt x="19365" y="9122"/>
                    </a:cubicBezTo>
                    <a:cubicBezTo>
                      <a:pt x="19341" y="9122"/>
                      <a:pt x="19317" y="9024"/>
                      <a:pt x="19268" y="8927"/>
                    </a:cubicBezTo>
                    <a:lnTo>
                      <a:pt x="19268" y="8927"/>
                    </a:lnTo>
                    <a:cubicBezTo>
                      <a:pt x="19292" y="9000"/>
                      <a:pt x="19317" y="9073"/>
                      <a:pt x="19317" y="9146"/>
                    </a:cubicBezTo>
                    <a:cubicBezTo>
                      <a:pt x="19317" y="9126"/>
                      <a:pt x="19319" y="9118"/>
                      <a:pt x="19322" y="9118"/>
                    </a:cubicBezTo>
                    <a:cubicBezTo>
                      <a:pt x="19336" y="9118"/>
                      <a:pt x="19374" y="9263"/>
                      <a:pt x="19386" y="9263"/>
                    </a:cubicBezTo>
                    <a:cubicBezTo>
                      <a:pt x="19388" y="9263"/>
                      <a:pt x="19390" y="9257"/>
                      <a:pt x="19390" y="9244"/>
                    </a:cubicBezTo>
                    <a:cubicBezTo>
                      <a:pt x="19536" y="9585"/>
                      <a:pt x="19536" y="10049"/>
                      <a:pt x="19658" y="10341"/>
                    </a:cubicBezTo>
                    <a:cubicBezTo>
                      <a:pt x="19683" y="10341"/>
                      <a:pt x="20024" y="10488"/>
                      <a:pt x="20390" y="10610"/>
                    </a:cubicBezTo>
                    <a:cubicBezTo>
                      <a:pt x="20715" y="10749"/>
                      <a:pt x="21039" y="10866"/>
                      <a:pt x="21112" y="10877"/>
                    </a:cubicBezTo>
                    <a:lnTo>
                      <a:pt x="21112" y="10877"/>
                    </a:lnTo>
                    <a:cubicBezTo>
                      <a:pt x="21109" y="10846"/>
                      <a:pt x="21104" y="10814"/>
                      <a:pt x="21097" y="10780"/>
                    </a:cubicBezTo>
                    <a:lnTo>
                      <a:pt x="21048" y="10780"/>
                    </a:lnTo>
                    <a:cubicBezTo>
                      <a:pt x="21000" y="10536"/>
                      <a:pt x="21073" y="10707"/>
                      <a:pt x="21048" y="10463"/>
                    </a:cubicBezTo>
                    <a:cubicBezTo>
                      <a:pt x="21097" y="10463"/>
                      <a:pt x="21122" y="10683"/>
                      <a:pt x="21146" y="10878"/>
                    </a:cubicBezTo>
                    <a:cubicBezTo>
                      <a:pt x="21146" y="10731"/>
                      <a:pt x="21146" y="10585"/>
                      <a:pt x="21097" y="10439"/>
                    </a:cubicBezTo>
                    <a:cubicBezTo>
                      <a:pt x="21097" y="10268"/>
                      <a:pt x="21146" y="10439"/>
                      <a:pt x="21122" y="10244"/>
                    </a:cubicBezTo>
                    <a:cubicBezTo>
                      <a:pt x="21073" y="10073"/>
                      <a:pt x="21048" y="9902"/>
                      <a:pt x="21048" y="9732"/>
                    </a:cubicBezTo>
                    <a:cubicBezTo>
                      <a:pt x="21000" y="9317"/>
                      <a:pt x="20853" y="9122"/>
                      <a:pt x="20804" y="8732"/>
                    </a:cubicBezTo>
                    <a:lnTo>
                      <a:pt x="20804" y="8732"/>
                    </a:lnTo>
                    <a:lnTo>
                      <a:pt x="20829" y="8780"/>
                    </a:lnTo>
                    <a:cubicBezTo>
                      <a:pt x="20829" y="8634"/>
                      <a:pt x="20731" y="8390"/>
                      <a:pt x="20682" y="8146"/>
                    </a:cubicBezTo>
                    <a:cubicBezTo>
                      <a:pt x="20682" y="8188"/>
                      <a:pt x="20682" y="8231"/>
                      <a:pt x="20673" y="8231"/>
                    </a:cubicBezTo>
                    <a:cubicBezTo>
                      <a:pt x="20666" y="8231"/>
                      <a:pt x="20654" y="8208"/>
                      <a:pt x="20634" y="8146"/>
                    </a:cubicBezTo>
                    <a:cubicBezTo>
                      <a:pt x="20585" y="7878"/>
                      <a:pt x="20512" y="7707"/>
                      <a:pt x="20463" y="7488"/>
                    </a:cubicBezTo>
                    <a:lnTo>
                      <a:pt x="20414" y="7414"/>
                    </a:lnTo>
                    <a:cubicBezTo>
                      <a:pt x="20390" y="7366"/>
                      <a:pt x="20365" y="7317"/>
                      <a:pt x="20365" y="7317"/>
                    </a:cubicBezTo>
                    <a:cubicBezTo>
                      <a:pt x="20048" y="6390"/>
                      <a:pt x="19609" y="5512"/>
                      <a:pt x="19073" y="4707"/>
                    </a:cubicBezTo>
                    <a:cubicBezTo>
                      <a:pt x="18756" y="4219"/>
                      <a:pt x="18390" y="3756"/>
                      <a:pt x="18000" y="3341"/>
                    </a:cubicBezTo>
                    <a:cubicBezTo>
                      <a:pt x="17707" y="3024"/>
                      <a:pt x="17414" y="2756"/>
                      <a:pt x="17122" y="2512"/>
                    </a:cubicBezTo>
                    <a:lnTo>
                      <a:pt x="17146" y="2512"/>
                    </a:lnTo>
                    <a:cubicBezTo>
                      <a:pt x="16780" y="2220"/>
                      <a:pt x="16414" y="1951"/>
                      <a:pt x="16024" y="1707"/>
                    </a:cubicBezTo>
                    <a:cubicBezTo>
                      <a:pt x="15536" y="1390"/>
                      <a:pt x="15048" y="1146"/>
                      <a:pt x="14512" y="927"/>
                    </a:cubicBezTo>
                    <a:cubicBezTo>
                      <a:pt x="13561" y="512"/>
                      <a:pt x="12561" y="268"/>
                      <a:pt x="11561" y="146"/>
                    </a:cubicBezTo>
                    <a:cubicBezTo>
                      <a:pt x="11292" y="73"/>
                      <a:pt x="11024" y="24"/>
                      <a:pt x="10756" y="0"/>
                    </a:cubicBezTo>
                    <a:close/>
                    <a:moveTo>
                      <a:pt x="21112" y="10877"/>
                    </a:moveTo>
                    <a:cubicBezTo>
                      <a:pt x="21122" y="10958"/>
                      <a:pt x="21122" y="11034"/>
                      <a:pt x="21122" y="11122"/>
                    </a:cubicBezTo>
                    <a:cubicBezTo>
                      <a:pt x="21122" y="11049"/>
                      <a:pt x="21122" y="10951"/>
                      <a:pt x="21122" y="10878"/>
                    </a:cubicBezTo>
                    <a:cubicBezTo>
                      <a:pt x="21119" y="10878"/>
                      <a:pt x="21116" y="10878"/>
                      <a:pt x="21112" y="1087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28"/>
              <p:cNvSpPr/>
              <p:nvPr/>
            </p:nvSpPr>
            <p:spPr>
              <a:xfrm>
                <a:off x="338100" y="3028825"/>
                <a:ext cx="2475" cy="6725"/>
              </a:xfrm>
              <a:custGeom>
                <a:avLst/>
                <a:gdLst/>
                <a:ahLst/>
                <a:cxnLst/>
                <a:rect l="l" t="t" r="r" b="b"/>
                <a:pathLst>
                  <a:path w="99" h="269" extrusionOk="0">
                    <a:moveTo>
                      <a:pt x="98" y="0"/>
                    </a:moveTo>
                    <a:cubicBezTo>
                      <a:pt x="50" y="74"/>
                      <a:pt x="1" y="171"/>
                      <a:pt x="1" y="269"/>
                    </a:cubicBezTo>
                    <a:cubicBezTo>
                      <a:pt x="50" y="196"/>
                      <a:pt x="74" y="98"/>
                      <a:pt x="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28"/>
              <p:cNvSpPr/>
              <p:nvPr/>
            </p:nvSpPr>
            <p:spPr>
              <a:xfrm>
                <a:off x="340550" y="30288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28"/>
              <p:cNvSpPr/>
              <p:nvPr/>
            </p:nvSpPr>
            <p:spPr>
              <a:xfrm>
                <a:off x="302750" y="2832500"/>
                <a:ext cx="398800" cy="207325"/>
              </a:xfrm>
              <a:custGeom>
                <a:avLst/>
                <a:gdLst/>
                <a:ahLst/>
                <a:cxnLst/>
                <a:rect l="l" t="t" r="r" b="b"/>
                <a:pathLst>
                  <a:path w="15952" h="8293" extrusionOk="0">
                    <a:moveTo>
                      <a:pt x="8594" y="1702"/>
                    </a:moveTo>
                    <a:cubicBezTo>
                      <a:pt x="8599" y="1705"/>
                      <a:pt x="8605" y="1707"/>
                      <a:pt x="8610" y="1707"/>
                    </a:cubicBezTo>
                    <a:cubicBezTo>
                      <a:pt x="8604" y="1705"/>
                      <a:pt x="8599" y="1704"/>
                      <a:pt x="8594" y="1702"/>
                    </a:cubicBezTo>
                    <a:close/>
                    <a:moveTo>
                      <a:pt x="4624" y="2600"/>
                    </a:moveTo>
                    <a:cubicBezTo>
                      <a:pt x="4619" y="2604"/>
                      <a:pt x="4614" y="2607"/>
                      <a:pt x="4610" y="2610"/>
                    </a:cubicBezTo>
                    <a:cubicBezTo>
                      <a:pt x="4616" y="2607"/>
                      <a:pt x="4621" y="2603"/>
                      <a:pt x="4624" y="2600"/>
                    </a:cubicBezTo>
                    <a:close/>
                    <a:moveTo>
                      <a:pt x="11683" y="2951"/>
                    </a:moveTo>
                    <a:cubicBezTo>
                      <a:pt x="11683" y="2954"/>
                      <a:pt x="11685" y="2956"/>
                      <a:pt x="11690" y="2956"/>
                    </a:cubicBezTo>
                    <a:lnTo>
                      <a:pt x="11690" y="2956"/>
                    </a:lnTo>
                    <a:cubicBezTo>
                      <a:pt x="11687" y="2954"/>
                      <a:pt x="11685" y="2953"/>
                      <a:pt x="11683" y="2951"/>
                    </a:cubicBezTo>
                    <a:close/>
                    <a:moveTo>
                      <a:pt x="1415" y="3829"/>
                    </a:moveTo>
                    <a:lnTo>
                      <a:pt x="1391" y="3878"/>
                    </a:lnTo>
                    <a:lnTo>
                      <a:pt x="1391" y="3878"/>
                    </a:lnTo>
                    <a:cubicBezTo>
                      <a:pt x="1398" y="3862"/>
                      <a:pt x="1406" y="3847"/>
                      <a:pt x="1414" y="3831"/>
                    </a:cubicBezTo>
                    <a:lnTo>
                      <a:pt x="1414" y="3831"/>
                    </a:lnTo>
                    <a:cubicBezTo>
                      <a:pt x="1414" y="3830"/>
                      <a:pt x="1415" y="3830"/>
                      <a:pt x="1415" y="3829"/>
                    </a:cubicBezTo>
                    <a:close/>
                    <a:moveTo>
                      <a:pt x="2596" y="5025"/>
                    </a:moveTo>
                    <a:cubicBezTo>
                      <a:pt x="2595" y="5026"/>
                      <a:pt x="2595" y="5027"/>
                      <a:pt x="2594" y="5028"/>
                    </a:cubicBezTo>
                    <a:lnTo>
                      <a:pt x="2594" y="5028"/>
                    </a:lnTo>
                    <a:cubicBezTo>
                      <a:pt x="2596" y="5026"/>
                      <a:pt x="2597" y="5025"/>
                      <a:pt x="2596" y="5025"/>
                    </a:cubicBezTo>
                    <a:close/>
                    <a:moveTo>
                      <a:pt x="2594" y="5028"/>
                    </a:moveTo>
                    <a:cubicBezTo>
                      <a:pt x="2591" y="5031"/>
                      <a:pt x="2586" y="5037"/>
                      <a:pt x="2586" y="5049"/>
                    </a:cubicBezTo>
                    <a:cubicBezTo>
                      <a:pt x="2588" y="5042"/>
                      <a:pt x="2591" y="5035"/>
                      <a:pt x="2594" y="5028"/>
                    </a:cubicBezTo>
                    <a:close/>
                    <a:moveTo>
                      <a:pt x="1505" y="7629"/>
                    </a:moveTo>
                    <a:cubicBezTo>
                      <a:pt x="1507" y="7629"/>
                      <a:pt x="1509" y="7631"/>
                      <a:pt x="1512" y="7634"/>
                    </a:cubicBezTo>
                    <a:lnTo>
                      <a:pt x="1499" y="7728"/>
                    </a:lnTo>
                    <a:lnTo>
                      <a:pt x="1499" y="7728"/>
                    </a:lnTo>
                    <a:cubicBezTo>
                      <a:pt x="1502" y="7664"/>
                      <a:pt x="1497" y="7629"/>
                      <a:pt x="1505" y="7629"/>
                    </a:cubicBezTo>
                    <a:close/>
                    <a:moveTo>
                      <a:pt x="8000" y="0"/>
                    </a:moveTo>
                    <a:cubicBezTo>
                      <a:pt x="8098" y="0"/>
                      <a:pt x="8049" y="24"/>
                      <a:pt x="7976" y="24"/>
                    </a:cubicBezTo>
                    <a:cubicBezTo>
                      <a:pt x="7878" y="16"/>
                      <a:pt x="7813" y="14"/>
                      <a:pt x="7770" y="14"/>
                    </a:cubicBezTo>
                    <a:cubicBezTo>
                      <a:pt x="7683" y="14"/>
                      <a:pt x="7683" y="24"/>
                      <a:pt x="7683" y="24"/>
                    </a:cubicBezTo>
                    <a:cubicBezTo>
                      <a:pt x="7683" y="24"/>
                      <a:pt x="7659" y="49"/>
                      <a:pt x="7366" y="73"/>
                    </a:cubicBezTo>
                    <a:cubicBezTo>
                      <a:pt x="7195" y="73"/>
                      <a:pt x="6927" y="98"/>
                      <a:pt x="6586" y="146"/>
                    </a:cubicBezTo>
                    <a:cubicBezTo>
                      <a:pt x="6415" y="171"/>
                      <a:pt x="6220" y="220"/>
                      <a:pt x="6025" y="244"/>
                    </a:cubicBezTo>
                    <a:lnTo>
                      <a:pt x="5439" y="415"/>
                    </a:lnTo>
                    <a:lnTo>
                      <a:pt x="4903" y="634"/>
                    </a:lnTo>
                    <a:cubicBezTo>
                      <a:pt x="4708" y="707"/>
                      <a:pt x="4561" y="780"/>
                      <a:pt x="4415" y="854"/>
                    </a:cubicBezTo>
                    <a:cubicBezTo>
                      <a:pt x="4269" y="927"/>
                      <a:pt x="4147" y="1000"/>
                      <a:pt x="4025" y="1073"/>
                    </a:cubicBezTo>
                    <a:lnTo>
                      <a:pt x="3756" y="1244"/>
                    </a:lnTo>
                    <a:cubicBezTo>
                      <a:pt x="3515" y="1485"/>
                      <a:pt x="3178" y="1679"/>
                      <a:pt x="2982" y="1920"/>
                    </a:cubicBezTo>
                    <a:lnTo>
                      <a:pt x="2982" y="1920"/>
                    </a:lnTo>
                    <a:cubicBezTo>
                      <a:pt x="2672" y="2207"/>
                      <a:pt x="2385" y="2494"/>
                      <a:pt x="2122" y="2805"/>
                    </a:cubicBezTo>
                    <a:cubicBezTo>
                      <a:pt x="2049" y="2927"/>
                      <a:pt x="1951" y="3024"/>
                      <a:pt x="1878" y="3122"/>
                    </a:cubicBezTo>
                    <a:cubicBezTo>
                      <a:pt x="1781" y="3244"/>
                      <a:pt x="1708" y="3341"/>
                      <a:pt x="1659" y="3439"/>
                    </a:cubicBezTo>
                    <a:cubicBezTo>
                      <a:pt x="1550" y="3570"/>
                      <a:pt x="1480" y="3700"/>
                      <a:pt x="1414" y="3831"/>
                    </a:cubicBezTo>
                    <a:lnTo>
                      <a:pt x="1414" y="3831"/>
                    </a:lnTo>
                    <a:cubicBezTo>
                      <a:pt x="1268" y="4146"/>
                      <a:pt x="1244" y="4073"/>
                      <a:pt x="1098" y="4293"/>
                    </a:cubicBezTo>
                    <a:cubicBezTo>
                      <a:pt x="1171" y="4293"/>
                      <a:pt x="1073" y="4561"/>
                      <a:pt x="1049" y="4658"/>
                    </a:cubicBezTo>
                    <a:cubicBezTo>
                      <a:pt x="976" y="4805"/>
                      <a:pt x="878" y="5146"/>
                      <a:pt x="781" y="5390"/>
                    </a:cubicBezTo>
                    <a:lnTo>
                      <a:pt x="756" y="5390"/>
                    </a:lnTo>
                    <a:cubicBezTo>
                      <a:pt x="708" y="5585"/>
                      <a:pt x="561" y="6000"/>
                      <a:pt x="512" y="6122"/>
                    </a:cubicBezTo>
                    <a:cubicBezTo>
                      <a:pt x="464" y="6268"/>
                      <a:pt x="366" y="6512"/>
                      <a:pt x="293" y="6732"/>
                    </a:cubicBezTo>
                    <a:cubicBezTo>
                      <a:pt x="220" y="6975"/>
                      <a:pt x="171" y="7219"/>
                      <a:pt x="147" y="7463"/>
                    </a:cubicBezTo>
                    <a:lnTo>
                      <a:pt x="0" y="7780"/>
                    </a:lnTo>
                    <a:lnTo>
                      <a:pt x="0" y="7829"/>
                    </a:lnTo>
                    <a:cubicBezTo>
                      <a:pt x="171" y="7951"/>
                      <a:pt x="366" y="8024"/>
                      <a:pt x="586" y="8073"/>
                    </a:cubicBezTo>
                    <a:cubicBezTo>
                      <a:pt x="706" y="8113"/>
                      <a:pt x="843" y="8141"/>
                      <a:pt x="975" y="8141"/>
                    </a:cubicBezTo>
                    <a:cubicBezTo>
                      <a:pt x="1163" y="8141"/>
                      <a:pt x="1339" y="8084"/>
                      <a:pt x="1439" y="7927"/>
                    </a:cubicBezTo>
                    <a:lnTo>
                      <a:pt x="1464" y="7927"/>
                    </a:lnTo>
                    <a:lnTo>
                      <a:pt x="1488" y="7829"/>
                    </a:lnTo>
                    <a:cubicBezTo>
                      <a:pt x="1492" y="7808"/>
                      <a:pt x="1494" y="7788"/>
                      <a:pt x="1496" y="7770"/>
                    </a:cubicBezTo>
                    <a:lnTo>
                      <a:pt x="1496" y="7770"/>
                    </a:lnTo>
                    <a:cubicBezTo>
                      <a:pt x="1500" y="7753"/>
                      <a:pt x="1504" y="7746"/>
                      <a:pt x="1507" y="7746"/>
                    </a:cubicBezTo>
                    <a:cubicBezTo>
                      <a:pt x="1516" y="7746"/>
                      <a:pt x="1521" y="7798"/>
                      <a:pt x="1537" y="7829"/>
                    </a:cubicBezTo>
                    <a:cubicBezTo>
                      <a:pt x="1537" y="7780"/>
                      <a:pt x="1561" y="7732"/>
                      <a:pt x="1586" y="7683"/>
                    </a:cubicBezTo>
                    <a:cubicBezTo>
                      <a:pt x="1586" y="7678"/>
                      <a:pt x="1585" y="7676"/>
                      <a:pt x="1583" y="7676"/>
                    </a:cubicBezTo>
                    <a:cubicBezTo>
                      <a:pt x="1576" y="7676"/>
                      <a:pt x="1557" y="7712"/>
                      <a:pt x="1537" y="7732"/>
                    </a:cubicBezTo>
                    <a:cubicBezTo>
                      <a:pt x="1537" y="7634"/>
                      <a:pt x="1537" y="7536"/>
                      <a:pt x="1561" y="7463"/>
                    </a:cubicBezTo>
                    <a:cubicBezTo>
                      <a:pt x="1610" y="7341"/>
                      <a:pt x="1634" y="7463"/>
                      <a:pt x="1659" y="7317"/>
                    </a:cubicBezTo>
                    <a:cubicBezTo>
                      <a:pt x="1878" y="6512"/>
                      <a:pt x="2195" y="5756"/>
                      <a:pt x="2586" y="5024"/>
                    </a:cubicBezTo>
                    <a:cubicBezTo>
                      <a:pt x="2591" y="5024"/>
                      <a:pt x="2594" y="5024"/>
                      <a:pt x="2596" y="5025"/>
                    </a:cubicBezTo>
                    <a:lnTo>
                      <a:pt x="2596" y="5025"/>
                    </a:lnTo>
                    <a:cubicBezTo>
                      <a:pt x="2644" y="4914"/>
                      <a:pt x="2711" y="4824"/>
                      <a:pt x="2756" y="4756"/>
                    </a:cubicBezTo>
                    <a:cubicBezTo>
                      <a:pt x="2805" y="4658"/>
                      <a:pt x="2854" y="4536"/>
                      <a:pt x="2927" y="4439"/>
                    </a:cubicBezTo>
                    <a:cubicBezTo>
                      <a:pt x="2951" y="4415"/>
                      <a:pt x="2976" y="4390"/>
                      <a:pt x="3025" y="4390"/>
                    </a:cubicBezTo>
                    <a:cubicBezTo>
                      <a:pt x="3025" y="4341"/>
                      <a:pt x="3073" y="4268"/>
                      <a:pt x="3098" y="4219"/>
                    </a:cubicBezTo>
                    <a:lnTo>
                      <a:pt x="3220" y="4073"/>
                    </a:lnTo>
                    <a:cubicBezTo>
                      <a:pt x="3244" y="4000"/>
                      <a:pt x="3293" y="3951"/>
                      <a:pt x="3342" y="3878"/>
                    </a:cubicBezTo>
                    <a:cubicBezTo>
                      <a:pt x="3439" y="3756"/>
                      <a:pt x="3537" y="3658"/>
                      <a:pt x="3634" y="3537"/>
                    </a:cubicBezTo>
                    <a:cubicBezTo>
                      <a:pt x="3683" y="3463"/>
                      <a:pt x="3756" y="3415"/>
                      <a:pt x="3756" y="3390"/>
                    </a:cubicBezTo>
                    <a:lnTo>
                      <a:pt x="3732" y="3341"/>
                    </a:lnTo>
                    <a:cubicBezTo>
                      <a:pt x="3805" y="3256"/>
                      <a:pt x="3823" y="3256"/>
                      <a:pt x="3845" y="3256"/>
                    </a:cubicBezTo>
                    <a:cubicBezTo>
                      <a:pt x="3866" y="3256"/>
                      <a:pt x="3890" y="3256"/>
                      <a:pt x="3976" y="3171"/>
                    </a:cubicBezTo>
                    <a:cubicBezTo>
                      <a:pt x="3976" y="3049"/>
                      <a:pt x="4244" y="2927"/>
                      <a:pt x="4269" y="2854"/>
                    </a:cubicBezTo>
                    <a:cubicBezTo>
                      <a:pt x="4269" y="2854"/>
                      <a:pt x="4331" y="2822"/>
                      <a:pt x="4356" y="2822"/>
                    </a:cubicBezTo>
                    <a:cubicBezTo>
                      <a:pt x="4362" y="2822"/>
                      <a:pt x="4366" y="2824"/>
                      <a:pt x="4366" y="2829"/>
                    </a:cubicBezTo>
                    <a:cubicBezTo>
                      <a:pt x="4366" y="2756"/>
                      <a:pt x="4464" y="2732"/>
                      <a:pt x="4488" y="2683"/>
                    </a:cubicBezTo>
                    <a:cubicBezTo>
                      <a:pt x="4504" y="2667"/>
                      <a:pt x="4507" y="2661"/>
                      <a:pt x="4503" y="2661"/>
                    </a:cubicBezTo>
                    <a:cubicBezTo>
                      <a:pt x="4496" y="2661"/>
                      <a:pt x="4464" y="2683"/>
                      <a:pt x="4464" y="2683"/>
                    </a:cubicBezTo>
                    <a:lnTo>
                      <a:pt x="4561" y="2585"/>
                    </a:lnTo>
                    <a:cubicBezTo>
                      <a:pt x="4575" y="2578"/>
                      <a:pt x="4590" y="2575"/>
                      <a:pt x="4602" y="2575"/>
                    </a:cubicBezTo>
                    <a:cubicBezTo>
                      <a:pt x="4625" y="2575"/>
                      <a:pt x="4639" y="2587"/>
                      <a:pt x="4624" y="2600"/>
                    </a:cubicBezTo>
                    <a:lnTo>
                      <a:pt x="4624" y="2600"/>
                    </a:lnTo>
                    <a:cubicBezTo>
                      <a:pt x="4704" y="2549"/>
                      <a:pt x="4866" y="2456"/>
                      <a:pt x="5049" y="2341"/>
                    </a:cubicBezTo>
                    <a:cubicBezTo>
                      <a:pt x="5293" y="2219"/>
                      <a:pt x="5537" y="2098"/>
                      <a:pt x="5805" y="2000"/>
                    </a:cubicBezTo>
                    <a:cubicBezTo>
                      <a:pt x="5878" y="1976"/>
                      <a:pt x="5927" y="1951"/>
                      <a:pt x="6000" y="1927"/>
                    </a:cubicBezTo>
                    <a:lnTo>
                      <a:pt x="6195" y="1878"/>
                    </a:lnTo>
                    <a:cubicBezTo>
                      <a:pt x="6317" y="1829"/>
                      <a:pt x="6464" y="1805"/>
                      <a:pt x="6586" y="1780"/>
                    </a:cubicBezTo>
                    <a:lnTo>
                      <a:pt x="6756" y="1756"/>
                    </a:lnTo>
                    <a:lnTo>
                      <a:pt x="6903" y="1732"/>
                    </a:lnTo>
                    <a:cubicBezTo>
                      <a:pt x="7000" y="1732"/>
                      <a:pt x="7073" y="1707"/>
                      <a:pt x="7122" y="1707"/>
                    </a:cubicBezTo>
                    <a:cubicBezTo>
                      <a:pt x="7098" y="1683"/>
                      <a:pt x="7049" y="1683"/>
                      <a:pt x="7000" y="1683"/>
                    </a:cubicBezTo>
                    <a:cubicBezTo>
                      <a:pt x="6951" y="1683"/>
                      <a:pt x="6903" y="1683"/>
                      <a:pt x="6878" y="1659"/>
                    </a:cubicBezTo>
                    <a:cubicBezTo>
                      <a:pt x="6939" y="1634"/>
                      <a:pt x="6982" y="1634"/>
                      <a:pt x="7015" y="1634"/>
                    </a:cubicBezTo>
                    <a:cubicBezTo>
                      <a:pt x="7049" y="1634"/>
                      <a:pt x="7073" y="1634"/>
                      <a:pt x="7098" y="1610"/>
                    </a:cubicBezTo>
                    <a:cubicBezTo>
                      <a:pt x="7122" y="1646"/>
                      <a:pt x="7183" y="1646"/>
                      <a:pt x="7250" y="1646"/>
                    </a:cubicBezTo>
                    <a:cubicBezTo>
                      <a:pt x="7317" y="1646"/>
                      <a:pt x="7390" y="1646"/>
                      <a:pt x="7439" y="1683"/>
                    </a:cubicBezTo>
                    <a:lnTo>
                      <a:pt x="7464" y="1659"/>
                    </a:lnTo>
                    <a:lnTo>
                      <a:pt x="7537" y="1683"/>
                    </a:lnTo>
                    <a:cubicBezTo>
                      <a:pt x="7634" y="1659"/>
                      <a:pt x="7732" y="1659"/>
                      <a:pt x="7829" y="1659"/>
                    </a:cubicBezTo>
                    <a:cubicBezTo>
                      <a:pt x="7903" y="1659"/>
                      <a:pt x="8000" y="1683"/>
                      <a:pt x="8098" y="1683"/>
                    </a:cubicBezTo>
                    <a:lnTo>
                      <a:pt x="8390" y="1683"/>
                    </a:lnTo>
                    <a:cubicBezTo>
                      <a:pt x="8458" y="1683"/>
                      <a:pt x="8526" y="1683"/>
                      <a:pt x="8594" y="1702"/>
                    </a:cubicBezTo>
                    <a:lnTo>
                      <a:pt x="8594" y="1702"/>
                    </a:lnTo>
                    <a:cubicBezTo>
                      <a:pt x="8571" y="1690"/>
                      <a:pt x="8551" y="1659"/>
                      <a:pt x="8610" y="1659"/>
                    </a:cubicBezTo>
                    <a:cubicBezTo>
                      <a:pt x="8610" y="1683"/>
                      <a:pt x="8659" y="1683"/>
                      <a:pt x="8707" y="1683"/>
                    </a:cubicBezTo>
                    <a:cubicBezTo>
                      <a:pt x="8756" y="1683"/>
                      <a:pt x="8805" y="1683"/>
                      <a:pt x="8829" y="1707"/>
                    </a:cubicBezTo>
                    <a:cubicBezTo>
                      <a:pt x="8878" y="1707"/>
                      <a:pt x="8981" y="1740"/>
                      <a:pt x="9030" y="1740"/>
                    </a:cubicBezTo>
                    <a:cubicBezTo>
                      <a:pt x="9053" y="1740"/>
                      <a:pt x="9064" y="1733"/>
                      <a:pt x="9052" y="1712"/>
                    </a:cubicBezTo>
                    <a:lnTo>
                      <a:pt x="9052" y="1712"/>
                    </a:lnTo>
                    <a:cubicBezTo>
                      <a:pt x="9086" y="1759"/>
                      <a:pt x="9264" y="1805"/>
                      <a:pt x="9146" y="1805"/>
                    </a:cubicBezTo>
                    <a:cubicBezTo>
                      <a:pt x="9195" y="1829"/>
                      <a:pt x="9244" y="1854"/>
                      <a:pt x="9317" y="1854"/>
                    </a:cubicBezTo>
                    <a:lnTo>
                      <a:pt x="9244" y="1805"/>
                    </a:lnTo>
                    <a:lnTo>
                      <a:pt x="9244" y="1805"/>
                    </a:lnTo>
                    <a:cubicBezTo>
                      <a:pt x="9439" y="1854"/>
                      <a:pt x="9537" y="1951"/>
                      <a:pt x="9707" y="1951"/>
                    </a:cubicBezTo>
                    <a:lnTo>
                      <a:pt x="9634" y="1902"/>
                    </a:lnTo>
                    <a:lnTo>
                      <a:pt x="9634" y="1902"/>
                    </a:lnTo>
                    <a:cubicBezTo>
                      <a:pt x="9756" y="1927"/>
                      <a:pt x="9854" y="1976"/>
                      <a:pt x="9903" y="2049"/>
                    </a:cubicBezTo>
                    <a:lnTo>
                      <a:pt x="9756" y="2024"/>
                    </a:lnTo>
                    <a:lnTo>
                      <a:pt x="9756" y="2024"/>
                    </a:lnTo>
                    <a:lnTo>
                      <a:pt x="10024" y="2122"/>
                    </a:lnTo>
                    <a:cubicBezTo>
                      <a:pt x="10098" y="2146"/>
                      <a:pt x="10171" y="2171"/>
                      <a:pt x="10268" y="2195"/>
                    </a:cubicBezTo>
                    <a:lnTo>
                      <a:pt x="10195" y="2171"/>
                    </a:lnTo>
                    <a:lnTo>
                      <a:pt x="10195" y="2171"/>
                    </a:lnTo>
                    <a:cubicBezTo>
                      <a:pt x="10488" y="2244"/>
                      <a:pt x="10732" y="2366"/>
                      <a:pt x="11000" y="2488"/>
                    </a:cubicBezTo>
                    <a:cubicBezTo>
                      <a:pt x="11317" y="2683"/>
                      <a:pt x="11634" y="2878"/>
                      <a:pt x="11732" y="2927"/>
                    </a:cubicBezTo>
                    <a:lnTo>
                      <a:pt x="11683" y="2829"/>
                    </a:lnTo>
                    <a:lnTo>
                      <a:pt x="11854" y="2902"/>
                    </a:lnTo>
                    <a:cubicBezTo>
                      <a:pt x="11833" y="2902"/>
                      <a:pt x="11722" y="2956"/>
                      <a:pt x="11691" y="2956"/>
                    </a:cubicBezTo>
                    <a:cubicBezTo>
                      <a:pt x="11691" y="2956"/>
                      <a:pt x="11690" y="2956"/>
                      <a:pt x="11690" y="2956"/>
                    </a:cubicBezTo>
                    <a:lnTo>
                      <a:pt x="11690" y="2956"/>
                    </a:lnTo>
                    <a:cubicBezTo>
                      <a:pt x="12077" y="3248"/>
                      <a:pt x="12416" y="3587"/>
                      <a:pt x="12732" y="3951"/>
                    </a:cubicBezTo>
                    <a:cubicBezTo>
                      <a:pt x="13049" y="4341"/>
                      <a:pt x="13317" y="4756"/>
                      <a:pt x="13537" y="5171"/>
                    </a:cubicBezTo>
                    <a:cubicBezTo>
                      <a:pt x="13561" y="5244"/>
                      <a:pt x="13549" y="5262"/>
                      <a:pt x="13531" y="5262"/>
                    </a:cubicBezTo>
                    <a:cubicBezTo>
                      <a:pt x="13512" y="5262"/>
                      <a:pt x="13488" y="5244"/>
                      <a:pt x="13488" y="5244"/>
                    </a:cubicBezTo>
                    <a:lnTo>
                      <a:pt x="13488" y="5244"/>
                    </a:lnTo>
                    <a:cubicBezTo>
                      <a:pt x="13561" y="5390"/>
                      <a:pt x="13561" y="5293"/>
                      <a:pt x="13610" y="5439"/>
                    </a:cubicBezTo>
                    <a:cubicBezTo>
                      <a:pt x="13610" y="5447"/>
                      <a:pt x="13607" y="5450"/>
                      <a:pt x="13603" y="5450"/>
                    </a:cubicBezTo>
                    <a:cubicBezTo>
                      <a:pt x="13594" y="5450"/>
                      <a:pt x="13577" y="5439"/>
                      <a:pt x="13561" y="5439"/>
                    </a:cubicBezTo>
                    <a:cubicBezTo>
                      <a:pt x="13610" y="5488"/>
                      <a:pt x="13610" y="5561"/>
                      <a:pt x="13634" y="5561"/>
                    </a:cubicBezTo>
                    <a:cubicBezTo>
                      <a:pt x="13610" y="5463"/>
                      <a:pt x="13683" y="5488"/>
                      <a:pt x="13707" y="5439"/>
                    </a:cubicBezTo>
                    <a:lnTo>
                      <a:pt x="13732" y="5512"/>
                    </a:lnTo>
                    <a:cubicBezTo>
                      <a:pt x="13756" y="5561"/>
                      <a:pt x="13781" y="5610"/>
                      <a:pt x="13781" y="5610"/>
                    </a:cubicBezTo>
                    <a:lnTo>
                      <a:pt x="13732" y="5610"/>
                    </a:lnTo>
                    <a:cubicBezTo>
                      <a:pt x="13756" y="5658"/>
                      <a:pt x="13878" y="5683"/>
                      <a:pt x="13927" y="5878"/>
                    </a:cubicBezTo>
                    <a:cubicBezTo>
                      <a:pt x="14049" y="6195"/>
                      <a:pt x="14146" y="6536"/>
                      <a:pt x="14244" y="6878"/>
                    </a:cubicBezTo>
                    <a:cubicBezTo>
                      <a:pt x="14220" y="6878"/>
                      <a:pt x="14195" y="6805"/>
                      <a:pt x="14171" y="6756"/>
                    </a:cubicBezTo>
                    <a:lnTo>
                      <a:pt x="14171" y="6756"/>
                    </a:lnTo>
                    <a:cubicBezTo>
                      <a:pt x="14171" y="6805"/>
                      <a:pt x="14195" y="6854"/>
                      <a:pt x="14195" y="6902"/>
                    </a:cubicBezTo>
                    <a:cubicBezTo>
                      <a:pt x="14195" y="6886"/>
                      <a:pt x="14197" y="6879"/>
                      <a:pt x="14199" y="6879"/>
                    </a:cubicBezTo>
                    <a:cubicBezTo>
                      <a:pt x="14209" y="6879"/>
                      <a:pt x="14234" y="6989"/>
                      <a:pt x="14242" y="6989"/>
                    </a:cubicBezTo>
                    <a:cubicBezTo>
                      <a:pt x="14243" y="6989"/>
                      <a:pt x="14244" y="6985"/>
                      <a:pt x="14244" y="6975"/>
                    </a:cubicBezTo>
                    <a:cubicBezTo>
                      <a:pt x="14341" y="7219"/>
                      <a:pt x="14415" y="7488"/>
                      <a:pt x="14463" y="7756"/>
                    </a:cubicBezTo>
                    <a:cubicBezTo>
                      <a:pt x="14488" y="7756"/>
                      <a:pt x="14854" y="7829"/>
                      <a:pt x="15171" y="7902"/>
                    </a:cubicBezTo>
                    <a:cubicBezTo>
                      <a:pt x="15512" y="8000"/>
                      <a:pt x="15854" y="8097"/>
                      <a:pt x="15902" y="8097"/>
                    </a:cubicBezTo>
                    <a:cubicBezTo>
                      <a:pt x="15902" y="8171"/>
                      <a:pt x="15902" y="8219"/>
                      <a:pt x="15902" y="8292"/>
                    </a:cubicBezTo>
                    <a:cubicBezTo>
                      <a:pt x="15927" y="8195"/>
                      <a:pt x="15927" y="8122"/>
                      <a:pt x="15902" y="8024"/>
                    </a:cubicBezTo>
                    <a:lnTo>
                      <a:pt x="15854" y="8024"/>
                    </a:lnTo>
                    <a:cubicBezTo>
                      <a:pt x="15805" y="7829"/>
                      <a:pt x="15878" y="7975"/>
                      <a:pt x="15854" y="7780"/>
                    </a:cubicBezTo>
                    <a:cubicBezTo>
                      <a:pt x="15878" y="7780"/>
                      <a:pt x="15902" y="7951"/>
                      <a:pt x="15927" y="8097"/>
                    </a:cubicBezTo>
                    <a:cubicBezTo>
                      <a:pt x="15927" y="7951"/>
                      <a:pt x="15927" y="7805"/>
                      <a:pt x="15902" y="7756"/>
                    </a:cubicBezTo>
                    <a:cubicBezTo>
                      <a:pt x="15902" y="7634"/>
                      <a:pt x="15951" y="7756"/>
                      <a:pt x="15927" y="7610"/>
                    </a:cubicBezTo>
                    <a:cubicBezTo>
                      <a:pt x="15878" y="7488"/>
                      <a:pt x="15854" y="7366"/>
                      <a:pt x="15854" y="7219"/>
                    </a:cubicBezTo>
                    <a:cubicBezTo>
                      <a:pt x="15829" y="6927"/>
                      <a:pt x="15707" y="6780"/>
                      <a:pt x="15659" y="6488"/>
                    </a:cubicBezTo>
                    <a:lnTo>
                      <a:pt x="15659" y="6488"/>
                    </a:lnTo>
                    <a:lnTo>
                      <a:pt x="15683" y="6512"/>
                    </a:lnTo>
                    <a:cubicBezTo>
                      <a:pt x="15683" y="6414"/>
                      <a:pt x="15610" y="6195"/>
                      <a:pt x="15561" y="6049"/>
                    </a:cubicBezTo>
                    <a:cubicBezTo>
                      <a:pt x="15561" y="6077"/>
                      <a:pt x="15561" y="6105"/>
                      <a:pt x="15556" y="6105"/>
                    </a:cubicBezTo>
                    <a:cubicBezTo>
                      <a:pt x="15553" y="6105"/>
                      <a:pt x="15547" y="6090"/>
                      <a:pt x="15537" y="6049"/>
                    </a:cubicBezTo>
                    <a:cubicBezTo>
                      <a:pt x="15512" y="5951"/>
                      <a:pt x="15488" y="5854"/>
                      <a:pt x="15463" y="5780"/>
                    </a:cubicBezTo>
                    <a:cubicBezTo>
                      <a:pt x="15439" y="5707"/>
                      <a:pt x="15415" y="5634"/>
                      <a:pt x="15390" y="5536"/>
                    </a:cubicBezTo>
                    <a:lnTo>
                      <a:pt x="15317" y="5415"/>
                    </a:lnTo>
                    <a:cubicBezTo>
                      <a:pt x="15024" y="4732"/>
                      <a:pt x="14683" y="4097"/>
                      <a:pt x="14244" y="3512"/>
                    </a:cubicBezTo>
                    <a:cubicBezTo>
                      <a:pt x="13805" y="2927"/>
                      <a:pt x="13317" y="2390"/>
                      <a:pt x="12756" y="1927"/>
                    </a:cubicBezTo>
                    <a:lnTo>
                      <a:pt x="12781" y="1927"/>
                    </a:lnTo>
                    <a:cubicBezTo>
                      <a:pt x="12195" y="1415"/>
                      <a:pt x="11537" y="1024"/>
                      <a:pt x="10829" y="707"/>
                    </a:cubicBezTo>
                    <a:cubicBezTo>
                      <a:pt x="10122" y="366"/>
                      <a:pt x="9366" y="171"/>
                      <a:pt x="8610" y="98"/>
                    </a:cubicBezTo>
                    <a:cubicBezTo>
                      <a:pt x="8415" y="24"/>
                      <a:pt x="8195" y="0"/>
                      <a:pt x="800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24" name="Google Shape;924;p28"/>
            <p:cNvSpPr/>
            <p:nvPr/>
          </p:nvSpPr>
          <p:spPr>
            <a:xfrm>
              <a:off x="400925" y="3037350"/>
              <a:ext cx="2450" cy="3700"/>
            </a:xfrm>
            <a:custGeom>
              <a:avLst/>
              <a:gdLst/>
              <a:ahLst/>
              <a:cxnLst/>
              <a:rect l="l" t="t" r="r" b="b"/>
              <a:pathLst>
                <a:path w="98" h="148" extrusionOk="0">
                  <a:moveTo>
                    <a:pt x="98" y="1"/>
                  </a:moveTo>
                  <a:lnTo>
                    <a:pt x="98" y="1"/>
                  </a:lnTo>
                  <a:cubicBezTo>
                    <a:pt x="49" y="25"/>
                    <a:pt x="0" y="74"/>
                    <a:pt x="0" y="147"/>
                  </a:cubicBezTo>
                  <a:cubicBezTo>
                    <a:pt x="49" y="98"/>
                    <a:pt x="73" y="50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8"/>
            <p:cNvSpPr/>
            <p:nvPr/>
          </p:nvSpPr>
          <p:spPr>
            <a:xfrm>
              <a:off x="403350" y="3037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8"/>
            <p:cNvSpPr/>
            <p:nvPr/>
          </p:nvSpPr>
          <p:spPr>
            <a:xfrm>
              <a:off x="365550" y="2914800"/>
              <a:ext cx="267700" cy="124800"/>
            </a:xfrm>
            <a:custGeom>
              <a:avLst/>
              <a:gdLst/>
              <a:ahLst/>
              <a:cxnLst/>
              <a:rect l="l" t="t" r="r" b="b"/>
              <a:pathLst>
                <a:path w="10708" h="4992" extrusionOk="0">
                  <a:moveTo>
                    <a:pt x="2206" y="3416"/>
                  </a:moveTo>
                  <a:lnTo>
                    <a:pt x="2206" y="3416"/>
                  </a:lnTo>
                  <a:cubicBezTo>
                    <a:pt x="2205" y="3416"/>
                    <a:pt x="2205" y="3417"/>
                    <a:pt x="2205" y="3418"/>
                  </a:cubicBezTo>
                  <a:lnTo>
                    <a:pt x="2205" y="3418"/>
                  </a:lnTo>
                  <a:cubicBezTo>
                    <a:pt x="2206" y="3417"/>
                    <a:pt x="2207" y="3416"/>
                    <a:pt x="2206" y="3416"/>
                  </a:cubicBezTo>
                  <a:close/>
                  <a:moveTo>
                    <a:pt x="2205" y="3418"/>
                  </a:moveTo>
                  <a:cubicBezTo>
                    <a:pt x="2202" y="3421"/>
                    <a:pt x="2196" y="3427"/>
                    <a:pt x="2196" y="3440"/>
                  </a:cubicBezTo>
                  <a:cubicBezTo>
                    <a:pt x="2198" y="3432"/>
                    <a:pt x="2201" y="3425"/>
                    <a:pt x="2205" y="3418"/>
                  </a:cubicBezTo>
                  <a:close/>
                  <a:moveTo>
                    <a:pt x="1464" y="4757"/>
                  </a:moveTo>
                  <a:lnTo>
                    <a:pt x="1451" y="4807"/>
                  </a:lnTo>
                  <a:lnTo>
                    <a:pt x="1451" y="4807"/>
                  </a:lnTo>
                  <a:cubicBezTo>
                    <a:pt x="1453" y="4778"/>
                    <a:pt x="1448" y="4757"/>
                    <a:pt x="1464" y="4757"/>
                  </a:cubicBezTo>
                  <a:close/>
                  <a:moveTo>
                    <a:pt x="5171" y="1"/>
                  </a:moveTo>
                  <a:cubicBezTo>
                    <a:pt x="5244" y="1"/>
                    <a:pt x="5220" y="25"/>
                    <a:pt x="5171" y="49"/>
                  </a:cubicBezTo>
                  <a:cubicBezTo>
                    <a:pt x="4830" y="74"/>
                    <a:pt x="5147" y="74"/>
                    <a:pt x="4805" y="123"/>
                  </a:cubicBezTo>
                  <a:lnTo>
                    <a:pt x="4610" y="147"/>
                  </a:lnTo>
                  <a:lnTo>
                    <a:pt x="4366" y="220"/>
                  </a:lnTo>
                  <a:cubicBezTo>
                    <a:pt x="4147" y="245"/>
                    <a:pt x="3927" y="318"/>
                    <a:pt x="3683" y="391"/>
                  </a:cubicBezTo>
                  <a:cubicBezTo>
                    <a:pt x="3586" y="415"/>
                    <a:pt x="3464" y="464"/>
                    <a:pt x="3366" y="488"/>
                  </a:cubicBezTo>
                  <a:cubicBezTo>
                    <a:pt x="3244" y="537"/>
                    <a:pt x="3147" y="562"/>
                    <a:pt x="3049" y="610"/>
                  </a:cubicBezTo>
                  <a:cubicBezTo>
                    <a:pt x="2878" y="708"/>
                    <a:pt x="2708" y="781"/>
                    <a:pt x="2635" y="805"/>
                  </a:cubicBezTo>
                  <a:cubicBezTo>
                    <a:pt x="2513" y="952"/>
                    <a:pt x="2269" y="1049"/>
                    <a:pt x="2147" y="1196"/>
                  </a:cubicBezTo>
                  <a:lnTo>
                    <a:pt x="2147" y="1171"/>
                  </a:lnTo>
                  <a:cubicBezTo>
                    <a:pt x="2098" y="1220"/>
                    <a:pt x="2025" y="1293"/>
                    <a:pt x="1903" y="1366"/>
                  </a:cubicBezTo>
                  <a:lnTo>
                    <a:pt x="1561" y="1708"/>
                  </a:lnTo>
                  <a:lnTo>
                    <a:pt x="1220" y="2049"/>
                  </a:lnTo>
                  <a:cubicBezTo>
                    <a:pt x="1147" y="2147"/>
                    <a:pt x="1098" y="2220"/>
                    <a:pt x="1049" y="2318"/>
                  </a:cubicBezTo>
                  <a:lnTo>
                    <a:pt x="1074" y="2293"/>
                  </a:lnTo>
                  <a:lnTo>
                    <a:pt x="1074" y="2293"/>
                  </a:lnTo>
                  <a:cubicBezTo>
                    <a:pt x="976" y="2488"/>
                    <a:pt x="927" y="2415"/>
                    <a:pt x="830" y="2537"/>
                  </a:cubicBezTo>
                  <a:cubicBezTo>
                    <a:pt x="903" y="2562"/>
                    <a:pt x="830" y="2732"/>
                    <a:pt x="805" y="2781"/>
                  </a:cubicBezTo>
                  <a:cubicBezTo>
                    <a:pt x="757" y="2879"/>
                    <a:pt x="708" y="3074"/>
                    <a:pt x="635" y="3244"/>
                  </a:cubicBezTo>
                  <a:lnTo>
                    <a:pt x="610" y="3220"/>
                  </a:lnTo>
                  <a:cubicBezTo>
                    <a:pt x="586" y="3342"/>
                    <a:pt x="464" y="3586"/>
                    <a:pt x="439" y="3659"/>
                  </a:cubicBezTo>
                  <a:cubicBezTo>
                    <a:pt x="391" y="3757"/>
                    <a:pt x="318" y="3879"/>
                    <a:pt x="269" y="4025"/>
                  </a:cubicBezTo>
                  <a:cubicBezTo>
                    <a:pt x="196" y="4171"/>
                    <a:pt x="147" y="4318"/>
                    <a:pt x="147" y="4464"/>
                  </a:cubicBezTo>
                  <a:lnTo>
                    <a:pt x="0" y="4610"/>
                  </a:lnTo>
                  <a:lnTo>
                    <a:pt x="0" y="4635"/>
                  </a:lnTo>
                  <a:cubicBezTo>
                    <a:pt x="171" y="4732"/>
                    <a:pt x="366" y="4830"/>
                    <a:pt x="586" y="4879"/>
                  </a:cubicBezTo>
                  <a:cubicBezTo>
                    <a:pt x="769" y="4940"/>
                    <a:pt x="981" y="4991"/>
                    <a:pt x="1156" y="4991"/>
                  </a:cubicBezTo>
                  <a:cubicBezTo>
                    <a:pt x="1260" y="4991"/>
                    <a:pt x="1351" y="4973"/>
                    <a:pt x="1415" y="4927"/>
                  </a:cubicBezTo>
                  <a:lnTo>
                    <a:pt x="1439" y="4927"/>
                  </a:lnTo>
                  <a:lnTo>
                    <a:pt x="1439" y="4854"/>
                  </a:lnTo>
                  <a:cubicBezTo>
                    <a:pt x="1447" y="4839"/>
                    <a:pt x="1455" y="4833"/>
                    <a:pt x="1461" y="4833"/>
                  </a:cubicBezTo>
                  <a:cubicBezTo>
                    <a:pt x="1477" y="4833"/>
                    <a:pt x="1488" y="4862"/>
                    <a:pt x="1488" y="4879"/>
                  </a:cubicBezTo>
                  <a:cubicBezTo>
                    <a:pt x="1488" y="4854"/>
                    <a:pt x="1513" y="4830"/>
                    <a:pt x="1537" y="4805"/>
                  </a:cubicBezTo>
                  <a:cubicBezTo>
                    <a:pt x="1537" y="4798"/>
                    <a:pt x="1535" y="4795"/>
                    <a:pt x="1531" y="4795"/>
                  </a:cubicBezTo>
                  <a:cubicBezTo>
                    <a:pt x="1523" y="4795"/>
                    <a:pt x="1505" y="4813"/>
                    <a:pt x="1488" y="4830"/>
                  </a:cubicBezTo>
                  <a:cubicBezTo>
                    <a:pt x="1488" y="4781"/>
                    <a:pt x="1488" y="4708"/>
                    <a:pt x="1488" y="4659"/>
                  </a:cubicBezTo>
                  <a:cubicBezTo>
                    <a:pt x="1513" y="4635"/>
                    <a:pt x="1531" y="4635"/>
                    <a:pt x="1546" y="4635"/>
                  </a:cubicBezTo>
                  <a:cubicBezTo>
                    <a:pt x="1561" y="4635"/>
                    <a:pt x="1574" y="4635"/>
                    <a:pt x="1586" y="4610"/>
                  </a:cubicBezTo>
                  <a:cubicBezTo>
                    <a:pt x="1757" y="4196"/>
                    <a:pt x="1952" y="3781"/>
                    <a:pt x="2196" y="3415"/>
                  </a:cubicBezTo>
                  <a:cubicBezTo>
                    <a:pt x="2202" y="3415"/>
                    <a:pt x="2205" y="3415"/>
                    <a:pt x="2206" y="3416"/>
                  </a:cubicBezTo>
                  <a:lnTo>
                    <a:pt x="2206" y="3416"/>
                  </a:lnTo>
                  <a:cubicBezTo>
                    <a:pt x="2257" y="3305"/>
                    <a:pt x="2345" y="3214"/>
                    <a:pt x="2391" y="3122"/>
                  </a:cubicBezTo>
                  <a:lnTo>
                    <a:pt x="2464" y="3122"/>
                  </a:lnTo>
                  <a:cubicBezTo>
                    <a:pt x="2439" y="3122"/>
                    <a:pt x="2561" y="3001"/>
                    <a:pt x="2659" y="2879"/>
                  </a:cubicBezTo>
                  <a:cubicBezTo>
                    <a:pt x="2708" y="2805"/>
                    <a:pt x="2781" y="2757"/>
                    <a:pt x="2830" y="2708"/>
                  </a:cubicBezTo>
                  <a:lnTo>
                    <a:pt x="2952" y="2635"/>
                  </a:lnTo>
                  <a:lnTo>
                    <a:pt x="2927" y="2586"/>
                  </a:lnTo>
                  <a:cubicBezTo>
                    <a:pt x="2960" y="2553"/>
                    <a:pt x="2979" y="2545"/>
                    <a:pt x="2992" y="2545"/>
                  </a:cubicBezTo>
                  <a:cubicBezTo>
                    <a:pt x="3006" y="2545"/>
                    <a:pt x="3014" y="2553"/>
                    <a:pt x="3025" y="2553"/>
                  </a:cubicBezTo>
                  <a:cubicBezTo>
                    <a:pt x="3036" y="2553"/>
                    <a:pt x="3049" y="2545"/>
                    <a:pt x="3074" y="2513"/>
                  </a:cubicBezTo>
                  <a:cubicBezTo>
                    <a:pt x="3049" y="2415"/>
                    <a:pt x="3244" y="2391"/>
                    <a:pt x="3244" y="2342"/>
                  </a:cubicBezTo>
                  <a:cubicBezTo>
                    <a:pt x="3244" y="2342"/>
                    <a:pt x="3266" y="2331"/>
                    <a:pt x="3288" y="2331"/>
                  </a:cubicBezTo>
                  <a:cubicBezTo>
                    <a:pt x="3298" y="2331"/>
                    <a:pt x="3309" y="2334"/>
                    <a:pt x="3317" y="2342"/>
                  </a:cubicBezTo>
                  <a:cubicBezTo>
                    <a:pt x="3317" y="2293"/>
                    <a:pt x="3342" y="2293"/>
                    <a:pt x="3366" y="2269"/>
                  </a:cubicBezTo>
                  <a:cubicBezTo>
                    <a:pt x="3374" y="2261"/>
                    <a:pt x="3377" y="2258"/>
                    <a:pt x="3376" y="2258"/>
                  </a:cubicBezTo>
                  <a:cubicBezTo>
                    <a:pt x="3374" y="2258"/>
                    <a:pt x="3358" y="2269"/>
                    <a:pt x="3342" y="2269"/>
                  </a:cubicBezTo>
                  <a:lnTo>
                    <a:pt x="3415" y="2220"/>
                  </a:lnTo>
                  <a:cubicBezTo>
                    <a:pt x="3439" y="2220"/>
                    <a:pt x="3464" y="2220"/>
                    <a:pt x="3439" y="2244"/>
                  </a:cubicBezTo>
                  <a:cubicBezTo>
                    <a:pt x="3513" y="2196"/>
                    <a:pt x="3610" y="2171"/>
                    <a:pt x="3708" y="2123"/>
                  </a:cubicBezTo>
                  <a:cubicBezTo>
                    <a:pt x="3830" y="2049"/>
                    <a:pt x="3976" y="2001"/>
                    <a:pt x="4122" y="1952"/>
                  </a:cubicBezTo>
                  <a:cubicBezTo>
                    <a:pt x="4195" y="1927"/>
                    <a:pt x="4269" y="1927"/>
                    <a:pt x="4342" y="1903"/>
                  </a:cubicBezTo>
                  <a:cubicBezTo>
                    <a:pt x="4415" y="1879"/>
                    <a:pt x="4488" y="1854"/>
                    <a:pt x="4561" y="1830"/>
                  </a:cubicBezTo>
                  <a:cubicBezTo>
                    <a:pt x="4708" y="1805"/>
                    <a:pt x="4805" y="1781"/>
                    <a:pt x="4878" y="1781"/>
                  </a:cubicBezTo>
                  <a:cubicBezTo>
                    <a:pt x="4854" y="1757"/>
                    <a:pt x="4824" y="1757"/>
                    <a:pt x="4796" y="1757"/>
                  </a:cubicBezTo>
                  <a:cubicBezTo>
                    <a:pt x="4769" y="1757"/>
                    <a:pt x="4744" y="1757"/>
                    <a:pt x="4732" y="1732"/>
                  </a:cubicBezTo>
                  <a:cubicBezTo>
                    <a:pt x="4756" y="1708"/>
                    <a:pt x="4781" y="1708"/>
                    <a:pt x="4799" y="1708"/>
                  </a:cubicBezTo>
                  <a:cubicBezTo>
                    <a:pt x="4817" y="1708"/>
                    <a:pt x="4830" y="1708"/>
                    <a:pt x="4830" y="1684"/>
                  </a:cubicBezTo>
                  <a:cubicBezTo>
                    <a:pt x="4854" y="1720"/>
                    <a:pt x="4891" y="1720"/>
                    <a:pt x="4930" y="1720"/>
                  </a:cubicBezTo>
                  <a:cubicBezTo>
                    <a:pt x="4970" y="1720"/>
                    <a:pt x="5013" y="1720"/>
                    <a:pt x="5049" y="1757"/>
                  </a:cubicBezTo>
                  <a:lnTo>
                    <a:pt x="5049" y="1708"/>
                  </a:lnTo>
                  <a:lnTo>
                    <a:pt x="5074" y="1732"/>
                  </a:lnTo>
                  <a:cubicBezTo>
                    <a:pt x="5220" y="1684"/>
                    <a:pt x="5244" y="1684"/>
                    <a:pt x="5244" y="1684"/>
                  </a:cubicBezTo>
                  <a:lnTo>
                    <a:pt x="5415" y="1684"/>
                  </a:lnTo>
                  <a:cubicBezTo>
                    <a:pt x="5519" y="1684"/>
                    <a:pt x="5588" y="1630"/>
                    <a:pt x="5667" y="1630"/>
                  </a:cubicBezTo>
                  <a:cubicBezTo>
                    <a:pt x="5680" y="1630"/>
                    <a:pt x="5694" y="1631"/>
                    <a:pt x="5708" y="1635"/>
                  </a:cubicBezTo>
                  <a:cubicBezTo>
                    <a:pt x="5708" y="1635"/>
                    <a:pt x="5659" y="1586"/>
                    <a:pt x="5708" y="1586"/>
                  </a:cubicBezTo>
                  <a:cubicBezTo>
                    <a:pt x="5708" y="1591"/>
                    <a:pt x="5713" y="1593"/>
                    <a:pt x="5720" y="1593"/>
                  </a:cubicBezTo>
                  <a:cubicBezTo>
                    <a:pt x="5734" y="1593"/>
                    <a:pt x="5757" y="1588"/>
                    <a:pt x="5775" y="1588"/>
                  </a:cubicBezTo>
                  <a:cubicBezTo>
                    <a:pt x="5792" y="1588"/>
                    <a:pt x="5805" y="1592"/>
                    <a:pt x="5805" y="1610"/>
                  </a:cubicBezTo>
                  <a:cubicBezTo>
                    <a:pt x="5812" y="1617"/>
                    <a:pt x="5824" y="1620"/>
                    <a:pt x="5837" y="1620"/>
                  </a:cubicBezTo>
                  <a:cubicBezTo>
                    <a:pt x="5871" y="1620"/>
                    <a:pt x="5915" y="1600"/>
                    <a:pt x="5905" y="1568"/>
                  </a:cubicBezTo>
                  <a:lnTo>
                    <a:pt x="5905" y="1568"/>
                  </a:lnTo>
                  <a:cubicBezTo>
                    <a:pt x="5921" y="1586"/>
                    <a:pt x="5996" y="1588"/>
                    <a:pt x="5952" y="1610"/>
                  </a:cubicBezTo>
                  <a:cubicBezTo>
                    <a:pt x="5968" y="1610"/>
                    <a:pt x="5995" y="1621"/>
                    <a:pt x="6011" y="1621"/>
                  </a:cubicBezTo>
                  <a:cubicBezTo>
                    <a:pt x="6019" y="1621"/>
                    <a:pt x="6025" y="1618"/>
                    <a:pt x="6025" y="1610"/>
                  </a:cubicBezTo>
                  <a:lnTo>
                    <a:pt x="6000" y="1586"/>
                  </a:lnTo>
                  <a:cubicBezTo>
                    <a:pt x="6084" y="1586"/>
                    <a:pt x="6132" y="1640"/>
                    <a:pt x="6205" y="1640"/>
                  </a:cubicBezTo>
                  <a:cubicBezTo>
                    <a:pt x="6217" y="1640"/>
                    <a:pt x="6230" y="1638"/>
                    <a:pt x="6244" y="1635"/>
                  </a:cubicBezTo>
                  <a:lnTo>
                    <a:pt x="6195" y="1586"/>
                  </a:lnTo>
                  <a:cubicBezTo>
                    <a:pt x="6269" y="1586"/>
                    <a:pt x="6317" y="1635"/>
                    <a:pt x="6317" y="1684"/>
                  </a:cubicBezTo>
                  <a:lnTo>
                    <a:pt x="6269" y="1684"/>
                  </a:lnTo>
                  <a:cubicBezTo>
                    <a:pt x="6342" y="1708"/>
                    <a:pt x="6439" y="1732"/>
                    <a:pt x="6537" y="1732"/>
                  </a:cubicBezTo>
                  <a:lnTo>
                    <a:pt x="6488" y="1732"/>
                  </a:lnTo>
                  <a:cubicBezTo>
                    <a:pt x="6561" y="1732"/>
                    <a:pt x="6610" y="1757"/>
                    <a:pt x="6683" y="1757"/>
                  </a:cubicBezTo>
                  <a:cubicBezTo>
                    <a:pt x="6756" y="1781"/>
                    <a:pt x="6854" y="1805"/>
                    <a:pt x="6952" y="1854"/>
                  </a:cubicBezTo>
                  <a:cubicBezTo>
                    <a:pt x="7147" y="1903"/>
                    <a:pt x="7317" y="2001"/>
                    <a:pt x="7391" y="2025"/>
                  </a:cubicBezTo>
                  <a:lnTo>
                    <a:pt x="7366" y="1952"/>
                  </a:lnTo>
                  <a:lnTo>
                    <a:pt x="7488" y="1976"/>
                  </a:lnTo>
                  <a:cubicBezTo>
                    <a:pt x="7488" y="1976"/>
                    <a:pt x="7395" y="2051"/>
                    <a:pt x="7371" y="2053"/>
                  </a:cubicBezTo>
                  <a:lnTo>
                    <a:pt x="7371" y="2053"/>
                  </a:lnTo>
                  <a:lnTo>
                    <a:pt x="7366" y="2049"/>
                  </a:lnTo>
                  <a:lnTo>
                    <a:pt x="7366" y="2049"/>
                  </a:lnTo>
                  <a:cubicBezTo>
                    <a:pt x="7366" y="2052"/>
                    <a:pt x="7368" y="2053"/>
                    <a:pt x="7370" y="2053"/>
                  </a:cubicBezTo>
                  <a:cubicBezTo>
                    <a:pt x="7371" y="2053"/>
                    <a:pt x="7371" y="2053"/>
                    <a:pt x="7371" y="2053"/>
                  </a:cubicBezTo>
                  <a:lnTo>
                    <a:pt x="7371" y="2053"/>
                  </a:lnTo>
                  <a:lnTo>
                    <a:pt x="7464" y="2123"/>
                  </a:lnTo>
                  <a:lnTo>
                    <a:pt x="7610" y="2220"/>
                  </a:lnTo>
                  <a:cubicBezTo>
                    <a:pt x="7756" y="2318"/>
                    <a:pt x="7878" y="2415"/>
                    <a:pt x="8000" y="2537"/>
                  </a:cubicBezTo>
                  <a:cubicBezTo>
                    <a:pt x="8195" y="2708"/>
                    <a:pt x="8391" y="2927"/>
                    <a:pt x="8537" y="3147"/>
                  </a:cubicBezTo>
                  <a:cubicBezTo>
                    <a:pt x="8551" y="3191"/>
                    <a:pt x="8531" y="3200"/>
                    <a:pt x="8512" y="3200"/>
                  </a:cubicBezTo>
                  <a:cubicBezTo>
                    <a:pt x="8500" y="3200"/>
                    <a:pt x="8488" y="3196"/>
                    <a:pt x="8488" y="3196"/>
                  </a:cubicBezTo>
                  <a:lnTo>
                    <a:pt x="8488" y="3196"/>
                  </a:lnTo>
                  <a:cubicBezTo>
                    <a:pt x="8512" y="3232"/>
                    <a:pt x="8525" y="3232"/>
                    <a:pt x="8537" y="3232"/>
                  </a:cubicBezTo>
                  <a:cubicBezTo>
                    <a:pt x="8549" y="3232"/>
                    <a:pt x="8561" y="3232"/>
                    <a:pt x="8586" y="3269"/>
                  </a:cubicBezTo>
                  <a:cubicBezTo>
                    <a:pt x="8586" y="3277"/>
                    <a:pt x="8583" y="3280"/>
                    <a:pt x="8578" y="3280"/>
                  </a:cubicBezTo>
                  <a:cubicBezTo>
                    <a:pt x="8569" y="3280"/>
                    <a:pt x="8553" y="3269"/>
                    <a:pt x="8537" y="3269"/>
                  </a:cubicBezTo>
                  <a:cubicBezTo>
                    <a:pt x="8537" y="3269"/>
                    <a:pt x="8586" y="3342"/>
                    <a:pt x="8586" y="3342"/>
                  </a:cubicBezTo>
                  <a:cubicBezTo>
                    <a:pt x="8610" y="3318"/>
                    <a:pt x="8634" y="3269"/>
                    <a:pt x="8659" y="3244"/>
                  </a:cubicBezTo>
                  <a:lnTo>
                    <a:pt x="8708" y="3318"/>
                  </a:lnTo>
                  <a:lnTo>
                    <a:pt x="8683" y="3342"/>
                  </a:lnTo>
                  <a:cubicBezTo>
                    <a:pt x="8683" y="3366"/>
                    <a:pt x="8805" y="3342"/>
                    <a:pt x="8830" y="3440"/>
                  </a:cubicBezTo>
                  <a:cubicBezTo>
                    <a:pt x="8878" y="3562"/>
                    <a:pt x="8927" y="3610"/>
                    <a:pt x="8951" y="3708"/>
                  </a:cubicBezTo>
                  <a:cubicBezTo>
                    <a:pt x="9000" y="3781"/>
                    <a:pt x="9025" y="3854"/>
                    <a:pt x="9049" y="3952"/>
                  </a:cubicBezTo>
                  <a:cubicBezTo>
                    <a:pt x="9049" y="3952"/>
                    <a:pt x="9025" y="3927"/>
                    <a:pt x="9000" y="3903"/>
                  </a:cubicBezTo>
                  <a:cubicBezTo>
                    <a:pt x="9000" y="3927"/>
                    <a:pt x="9000" y="3952"/>
                    <a:pt x="9000" y="3976"/>
                  </a:cubicBezTo>
                  <a:cubicBezTo>
                    <a:pt x="9005" y="3966"/>
                    <a:pt x="9010" y="3962"/>
                    <a:pt x="9015" y="3962"/>
                  </a:cubicBezTo>
                  <a:cubicBezTo>
                    <a:pt x="9031" y="3962"/>
                    <a:pt x="9045" y="4004"/>
                    <a:pt x="9048" y="4004"/>
                  </a:cubicBezTo>
                  <a:cubicBezTo>
                    <a:pt x="9049" y="4004"/>
                    <a:pt x="9049" y="4003"/>
                    <a:pt x="9049" y="4001"/>
                  </a:cubicBezTo>
                  <a:cubicBezTo>
                    <a:pt x="9098" y="4049"/>
                    <a:pt x="9147" y="4098"/>
                    <a:pt x="9147" y="4171"/>
                  </a:cubicBezTo>
                  <a:cubicBezTo>
                    <a:pt x="9147" y="4244"/>
                    <a:pt x="9171" y="4318"/>
                    <a:pt x="9220" y="4366"/>
                  </a:cubicBezTo>
                  <a:cubicBezTo>
                    <a:pt x="9439" y="4366"/>
                    <a:pt x="9683" y="4391"/>
                    <a:pt x="9903" y="4440"/>
                  </a:cubicBezTo>
                  <a:cubicBezTo>
                    <a:pt x="10244" y="4488"/>
                    <a:pt x="10561" y="4586"/>
                    <a:pt x="10610" y="4586"/>
                  </a:cubicBezTo>
                  <a:cubicBezTo>
                    <a:pt x="10610" y="4635"/>
                    <a:pt x="10610" y="4683"/>
                    <a:pt x="10610" y="4732"/>
                  </a:cubicBezTo>
                  <a:cubicBezTo>
                    <a:pt x="10634" y="4683"/>
                    <a:pt x="10634" y="4610"/>
                    <a:pt x="10634" y="4537"/>
                  </a:cubicBezTo>
                  <a:lnTo>
                    <a:pt x="10586" y="4537"/>
                  </a:lnTo>
                  <a:cubicBezTo>
                    <a:pt x="10561" y="4391"/>
                    <a:pt x="10610" y="4513"/>
                    <a:pt x="10610" y="4366"/>
                  </a:cubicBezTo>
                  <a:cubicBezTo>
                    <a:pt x="10634" y="4366"/>
                    <a:pt x="10659" y="4488"/>
                    <a:pt x="10659" y="4610"/>
                  </a:cubicBezTo>
                  <a:cubicBezTo>
                    <a:pt x="10659" y="4488"/>
                    <a:pt x="10683" y="4391"/>
                    <a:pt x="10634" y="4342"/>
                  </a:cubicBezTo>
                  <a:cubicBezTo>
                    <a:pt x="10634" y="4293"/>
                    <a:pt x="10647" y="4293"/>
                    <a:pt x="10662" y="4293"/>
                  </a:cubicBezTo>
                  <a:cubicBezTo>
                    <a:pt x="10677" y="4293"/>
                    <a:pt x="10695" y="4293"/>
                    <a:pt x="10708" y="4244"/>
                  </a:cubicBezTo>
                  <a:cubicBezTo>
                    <a:pt x="10659" y="4147"/>
                    <a:pt x="10634" y="4049"/>
                    <a:pt x="10634" y="3952"/>
                  </a:cubicBezTo>
                  <a:cubicBezTo>
                    <a:pt x="10634" y="3903"/>
                    <a:pt x="10610" y="3854"/>
                    <a:pt x="10610" y="3805"/>
                  </a:cubicBezTo>
                  <a:cubicBezTo>
                    <a:pt x="10586" y="3757"/>
                    <a:pt x="10561" y="3732"/>
                    <a:pt x="10561" y="3683"/>
                  </a:cubicBezTo>
                  <a:cubicBezTo>
                    <a:pt x="10512" y="3610"/>
                    <a:pt x="10464" y="3537"/>
                    <a:pt x="10464" y="3440"/>
                  </a:cubicBezTo>
                  <a:lnTo>
                    <a:pt x="10464" y="3440"/>
                  </a:lnTo>
                  <a:lnTo>
                    <a:pt x="10488" y="3464"/>
                  </a:lnTo>
                  <a:cubicBezTo>
                    <a:pt x="10488" y="3391"/>
                    <a:pt x="10390" y="3269"/>
                    <a:pt x="10366" y="3147"/>
                  </a:cubicBezTo>
                  <a:cubicBezTo>
                    <a:pt x="10366" y="3174"/>
                    <a:pt x="10366" y="3193"/>
                    <a:pt x="10362" y="3193"/>
                  </a:cubicBezTo>
                  <a:cubicBezTo>
                    <a:pt x="10359" y="3193"/>
                    <a:pt x="10353" y="3180"/>
                    <a:pt x="10342" y="3147"/>
                  </a:cubicBezTo>
                  <a:cubicBezTo>
                    <a:pt x="10293" y="3025"/>
                    <a:pt x="10244" y="2952"/>
                    <a:pt x="10220" y="2854"/>
                  </a:cubicBezTo>
                  <a:lnTo>
                    <a:pt x="10122" y="2781"/>
                  </a:lnTo>
                  <a:cubicBezTo>
                    <a:pt x="9903" y="2391"/>
                    <a:pt x="9634" y="2025"/>
                    <a:pt x="9317" y="1708"/>
                  </a:cubicBezTo>
                  <a:cubicBezTo>
                    <a:pt x="9220" y="1610"/>
                    <a:pt x="9122" y="1513"/>
                    <a:pt x="9000" y="1415"/>
                  </a:cubicBezTo>
                  <a:lnTo>
                    <a:pt x="8708" y="1171"/>
                  </a:lnTo>
                  <a:cubicBezTo>
                    <a:pt x="8537" y="1049"/>
                    <a:pt x="8366" y="927"/>
                    <a:pt x="8293" y="854"/>
                  </a:cubicBezTo>
                  <a:cubicBezTo>
                    <a:pt x="7878" y="586"/>
                    <a:pt x="7464" y="391"/>
                    <a:pt x="7025" y="220"/>
                  </a:cubicBezTo>
                  <a:lnTo>
                    <a:pt x="6634" y="98"/>
                  </a:lnTo>
                  <a:lnTo>
                    <a:pt x="6220" y="25"/>
                  </a:lnTo>
                  <a:cubicBezTo>
                    <a:pt x="6110" y="13"/>
                    <a:pt x="5994" y="7"/>
                    <a:pt x="5878" y="7"/>
                  </a:cubicBezTo>
                  <a:cubicBezTo>
                    <a:pt x="5763" y="7"/>
                    <a:pt x="5647" y="13"/>
                    <a:pt x="5537" y="25"/>
                  </a:cubicBezTo>
                  <a:cubicBezTo>
                    <a:pt x="5415" y="1"/>
                    <a:pt x="5293" y="1"/>
                    <a:pt x="5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7" name="Google Shape;927;p28"/>
          <p:cNvSpPr/>
          <p:nvPr/>
        </p:nvSpPr>
        <p:spPr>
          <a:xfrm rot="2180355" flipH="1">
            <a:off x="7982301" y="3900276"/>
            <a:ext cx="1444399" cy="1550690"/>
          </a:xfrm>
          <a:custGeom>
            <a:avLst/>
            <a:gdLst/>
            <a:ahLst/>
            <a:cxnLst/>
            <a:rect l="l" t="t" r="r" b="b"/>
            <a:pathLst>
              <a:path w="11567" h="12418" extrusionOk="0">
                <a:moveTo>
                  <a:pt x="4932" y="0"/>
                </a:moveTo>
                <a:cubicBezTo>
                  <a:pt x="3549" y="0"/>
                  <a:pt x="2130" y="837"/>
                  <a:pt x="903" y="2983"/>
                </a:cubicBezTo>
                <a:cubicBezTo>
                  <a:pt x="903" y="2983"/>
                  <a:pt x="0" y="10983"/>
                  <a:pt x="3878" y="12154"/>
                </a:cubicBezTo>
                <a:cubicBezTo>
                  <a:pt x="4466" y="12336"/>
                  <a:pt x="5036" y="12417"/>
                  <a:pt x="5581" y="12417"/>
                </a:cubicBezTo>
                <a:cubicBezTo>
                  <a:pt x="8611" y="12417"/>
                  <a:pt x="10870" y="9905"/>
                  <a:pt x="11098" y="8252"/>
                </a:cubicBezTo>
                <a:cubicBezTo>
                  <a:pt x="11567" y="5141"/>
                  <a:pt x="8359" y="0"/>
                  <a:pt x="493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28"/>
          <p:cNvSpPr/>
          <p:nvPr/>
        </p:nvSpPr>
        <p:spPr>
          <a:xfrm rot="2180269" flipH="1">
            <a:off x="7342427" y="3965485"/>
            <a:ext cx="688432" cy="471399"/>
          </a:xfrm>
          <a:custGeom>
            <a:avLst/>
            <a:gdLst/>
            <a:ahLst/>
            <a:cxnLst/>
            <a:rect l="l" t="t" r="r" b="b"/>
            <a:pathLst>
              <a:path w="15805" h="10822" extrusionOk="0">
                <a:moveTo>
                  <a:pt x="7854" y="2001"/>
                </a:moveTo>
                <a:cubicBezTo>
                  <a:pt x="7869" y="2001"/>
                  <a:pt x="7884" y="2001"/>
                  <a:pt x="7900" y="2002"/>
                </a:cubicBezTo>
                <a:lnTo>
                  <a:pt x="7900" y="2002"/>
                </a:lnTo>
                <a:cubicBezTo>
                  <a:pt x="7889" y="2001"/>
                  <a:pt x="7873" y="2001"/>
                  <a:pt x="7854" y="2001"/>
                </a:cubicBezTo>
                <a:close/>
                <a:moveTo>
                  <a:pt x="13171" y="2903"/>
                </a:moveTo>
                <a:lnTo>
                  <a:pt x="13171" y="2952"/>
                </a:lnTo>
                <a:lnTo>
                  <a:pt x="13171" y="3025"/>
                </a:lnTo>
                <a:lnTo>
                  <a:pt x="13154" y="3074"/>
                </a:lnTo>
                <a:lnTo>
                  <a:pt x="13154" y="3074"/>
                </a:lnTo>
                <a:cubicBezTo>
                  <a:pt x="13164" y="3017"/>
                  <a:pt x="13171" y="2954"/>
                  <a:pt x="13171" y="2903"/>
                </a:cubicBezTo>
                <a:close/>
                <a:moveTo>
                  <a:pt x="8153" y="5196"/>
                </a:moveTo>
                <a:lnTo>
                  <a:pt x="8153" y="5196"/>
                </a:lnTo>
                <a:cubicBezTo>
                  <a:pt x="8149" y="5204"/>
                  <a:pt x="8146" y="5212"/>
                  <a:pt x="8146" y="5220"/>
                </a:cubicBezTo>
                <a:lnTo>
                  <a:pt x="8146" y="5220"/>
                </a:lnTo>
                <a:cubicBezTo>
                  <a:pt x="8146" y="5198"/>
                  <a:pt x="8166" y="5196"/>
                  <a:pt x="8153" y="5196"/>
                </a:cubicBezTo>
                <a:close/>
                <a:moveTo>
                  <a:pt x="8121" y="5341"/>
                </a:moveTo>
                <a:cubicBezTo>
                  <a:pt x="8121" y="5342"/>
                  <a:pt x="8121" y="5343"/>
                  <a:pt x="8121" y="5344"/>
                </a:cubicBezTo>
                <a:lnTo>
                  <a:pt x="8121" y="5344"/>
                </a:lnTo>
                <a:lnTo>
                  <a:pt x="8122" y="5342"/>
                </a:lnTo>
                <a:cubicBezTo>
                  <a:pt x="8122" y="5342"/>
                  <a:pt x="8121" y="5341"/>
                  <a:pt x="8121" y="5341"/>
                </a:cubicBezTo>
                <a:close/>
                <a:moveTo>
                  <a:pt x="8121" y="5344"/>
                </a:moveTo>
                <a:lnTo>
                  <a:pt x="8118" y="5352"/>
                </a:lnTo>
                <a:lnTo>
                  <a:pt x="8122" y="5366"/>
                </a:lnTo>
                <a:cubicBezTo>
                  <a:pt x="8122" y="5359"/>
                  <a:pt x="8122" y="5351"/>
                  <a:pt x="8121" y="5344"/>
                </a:cubicBezTo>
                <a:close/>
                <a:moveTo>
                  <a:pt x="15778" y="6025"/>
                </a:moveTo>
                <a:cubicBezTo>
                  <a:pt x="15779" y="6032"/>
                  <a:pt x="15779" y="6039"/>
                  <a:pt x="15780" y="6047"/>
                </a:cubicBezTo>
                <a:lnTo>
                  <a:pt x="15780" y="6047"/>
                </a:lnTo>
                <a:cubicBezTo>
                  <a:pt x="15780" y="6039"/>
                  <a:pt x="15780" y="6032"/>
                  <a:pt x="15780" y="6025"/>
                </a:cubicBezTo>
                <a:cubicBezTo>
                  <a:pt x="15779" y="6025"/>
                  <a:pt x="15779" y="6025"/>
                  <a:pt x="15778" y="6025"/>
                </a:cubicBezTo>
                <a:close/>
                <a:moveTo>
                  <a:pt x="11988" y="6067"/>
                </a:moveTo>
                <a:cubicBezTo>
                  <a:pt x="11983" y="6078"/>
                  <a:pt x="11979" y="6088"/>
                  <a:pt x="11975" y="6098"/>
                </a:cubicBezTo>
                <a:cubicBezTo>
                  <a:pt x="11982" y="6092"/>
                  <a:pt x="11985" y="6081"/>
                  <a:pt x="11988" y="6067"/>
                </a:cubicBezTo>
                <a:close/>
                <a:moveTo>
                  <a:pt x="15780" y="6047"/>
                </a:moveTo>
                <a:cubicBezTo>
                  <a:pt x="15780" y="6137"/>
                  <a:pt x="15780" y="6229"/>
                  <a:pt x="15780" y="6342"/>
                </a:cubicBezTo>
                <a:cubicBezTo>
                  <a:pt x="15796" y="6249"/>
                  <a:pt x="15792" y="6147"/>
                  <a:pt x="15780" y="6047"/>
                </a:cubicBezTo>
                <a:close/>
                <a:moveTo>
                  <a:pt x="1965" y="9973"/>
                </a:moveTo>
                <a:cubicBezTo>
                  <a:pt x="1968" y="9973"/>
                  <a:pt x="1972" y="9974"/>
                  <a:pt x="1976" y="9976"/>
                </a:cubicBezTo>
                <a:cubicBezTo>
                  <a:pt x="2021" y="9998"/>
                  <a:pt x="1962" y="10063"/>
                  <a:pt x="1933" y="10130"/>
                </a:cubicBezTo>
                <a:lnTo>
                  <a:pt x="1933" y="10130"/>
                </a:lnTo>
                <a:cubicBezTo>
                  <a:pt x="1952" y="10027"/>
                  <a:pt x="1944" y="9973"/>
                  <a:pt x="1965" y="9973"/>
                </a:cubicBezTo>
                <a:close/>
                <a:moveTo>
                  <a:pt x="1925" y="10167"/>
                </a:moveTo>
                <a:cubicBezTo>
                  <a:pt x="1923" y="10190"/>
                  <a:pt x="1915" y="10213"/>
                  <a:pt x="1906" y="10239"/>
                </a:cubicBezTo>
                <a:lnTo>
                  <a:pt x="1906" y="10239"/>
                </a:lnTo>
                <a:cubicBezTo>
                  <a:pt x="1914" y="10214"/>
                  <a:pt x="1920" y="10190"/>
                  <a:pt x="1925" y="10167"/>
                </a:cubicBezTo>
                <a:close/>
                <a:moveTo>
                  <a:pt x="12610" y="1"/>
                </a:moveTo>
                <a:cubicBezTo>
                  <a:pt x="12414" y="171"/>
                  <a:pt x="12244" y="366"/>
                  <a:pt x="12097" y="562"/>
                </a:cubicBezTo>
                <a:lnTo>
                  <a:pt x="11951" y="732"/>
                </a:lnTo>
                <a:lnTo>
                  <a:pt x="11902" y="830"/>
                </a:lnTo>
                <a:cubicBezTo>
                  <a:pt x="11878" y="854"/>
                  <a:pt x="11853" y="879"/>
                  <a:pt x="11829" y="927"/>
                </a:cubicBezTo>
                <a:lnTo>
                  <a:pt x="11585" y="1342"/>
                </a:lnTo>
                <a:cubicBezTo>
                  <a:pt x="11488" y="1488"/>
                  <a:pt x="11414" y="1659"/>
                  <a:pt x="11366" y="1830"/>
                </a:cubicBezTo>
                <a:cubicBezTo>
                  <a:pt x="11293" y="1976"/>
                  <a:pt x="11195" y="2123"/>
                  <a:pt x="11146" y="2318"/>
                </a:cubicBezTo>
                <a:cubicBezTo>
                  <a:pt x="11097" y="2488"/>
                  <a:pt x="11024" y="2659"/>
                  <a:pt x="10975" y="2830"/>
                </a:cubicBezTo>
                <a:lnTo>
                  <a:pt x="10927" y="2952"/>
                </a:lnTo>
                <a:cubicBezTo>
                  <a:pt x="10927" y="3001"/>
                  <a:pt x="10902" y="3049"/>
                  <a:pt x="10878" y="3074"/>
                </a:cubicBezTo>
                <a:cubicBezTo>
                  <a:pt x="10878" y="3074"/>
                  <a:pt x="10853" y="3171"/>
                  <a:pt x="10853" y="3220"/>
                </a:cubicBezTo>
                <a:cubicBezTo>
                  <a:pt x="10732" y="3586"/>
                  <a:pt x="10658" y="3927"/>
                  <a:pt x="10561" y="4220"/>
                </a:cubicBezTo>
                <a:cubicBezTo>
                  <a:pt x="10536" y="4342"/>
                  <a:pt x="10512" y="4464"/>
                  <a:pt x="10488" y="4586"/>
                </a:cubicBezTo>
                <a:lnTo>
                  <a:pt x="10488" y="4610"/>
                </a:lnTo>
                <a:cubicBezTo>
                  <a:pt x="10463" y="4659"/>
                  <a:pt x="10463" y="4708"/>
                  <a:pt x="10439" y="4757"/>
                </a:cubicBezTo>
                <a:cubicBezTo>
                  <a:pt x="10414" y="4805"/>
                  <a:pt x="10414" y="4854"/>
                  <a:pt x="10390" y="4903"/>
                </a:cubicBezTo>
                <a:cubicBezTo>
                  <a:pt x="10366" y="4854"/>
                  <a:pt x="10341" y="4830"/>
                  <a:pt x="10317" y="4805"/>
                </a:cubicBezTo>
                <a:cubicBezTo>
                  <a:pt x="10293" y="4757"/>
                  <a:pt x="10268" y="4732"/>
                  <a:pt x="10244" y="4708"/>
                </a:cubicBezTo>
                <a:lnTo>
                  <a:pt x="10219" y="4635"/>
                </a:lnTo>
                <a:lnTo>
                  <a:pt x="10171" y="4561"/>
                </a:lnTo>
                <a:cubicBezTo>
                  <a:pt x="10122" y="4464"/>
                  <a:pt x="10097" y="4391"/>
                  <a:pt x="10049" y="4293"/>
                </a:cubicBezTo>
                <a:cubicBezTo>
                  <a:pt x="9927" y="4074"/>
                  <a:pt x="9829" y="3830"/>
                  <a:pt x="9707" y="3610"/>
                </a:cubicBezTo>
                <a:cubicBezTo>
                  <a:pt x="9658" y="3513"/>
                  <a:pt x="9610" y="3415"/>
                  <a:pt x="9536" y="3318"/>
                </a:cubicBezTo>
                <a:lnTo>
                  <a:pt x="9366" y="3025"/>
                </a:lnTo>
                <a:cubicBezTo>
                  <a:pt x="9268" y="2854"/>
                  <a:pt x="9146" y="2683"/>
                  <a:pt x="9049" y="2513"/>
                </a:cubicBezTo>
                <a:cubicBezTo>
                  <a:pt x="8951" y="2342"/>
                  <a:pt x="8829" y="2220"/>
                  <a:pt x="8732" y="2074"/>
                </a:cubicBezTo>
                <a:lnTo>
                  <a:pt x="8585" y="2074"/>
                </a:lnTo>
                <a:cubicBezTo>
                  <a:pt x="8512" y="2074"/>
                  <a:pt x="8439" y="2049"/>
                  <a:pt x="8366" y="2049"/>
                </a:cubicBezTo>
                <a:cubicBezTo>
                  <a:pt x="8317" y="2025"/>
                  <a:pt x="8244" y="2025"/>
                  <a:pt x="8195" y="2025"/>
                </a:cubicBezTo>
                <a:cubicBezTo>
                  <a:pt x="8092" y="2025"/>
                  <a:pt x="7989" y="2008"/>
                  <a:pt x="7900" y="2002"/>
                </a:cubicBezTo>
                <a:lnTo>
                  <a:pt x="7900" y="2002"/>
                </a:lnTo>
                <a:cubicBezTo>
                  <a:pt x="7918" y="2004"/>
                  <a:pt x="7927" y="2010"/>
                  <a:pt x="7927" y="2025"/>
                </a:cubicBezTo>
                <a:lnTo>
                  <a:pt x="7829" y="2025"/>
                </a:lnTo>
                <a:cubicBezTo>
                  <a:pt x="7561" y="2123"/>
                  <a:pt x="7536" y="2147"/>
                  <a:pt x="7536" y="2147"/>
                </a:cubicBezTo>
                <a:cubicBezTo>
                  <a:pt x="7536" y="2171"/>
                  <a:pt x="7536" y="2147"/>
                  <a:pt x="7488" y="2196"/>
                </a:cubicBezTo>
                <a:lnTo>
                  <a:pt x="7390" y="2244"/>
                </a:lnTo>
                <a:cubicBezTo>
                  <a:pt x="7341" y="2269"/>
                  <a:pt x="7268" y="2293"/>
                  <a:pt x="7195" y="2318"/>
                </a:cubicBezTo>
                <a:lnTo>
                  <a:pt x="7000" y="2415"/>
                </a:lnTo>
                <a:cubicBezTo>
                  <a:pt x="6927" y="2610"/>
                  <a:pt x="6829" y="2830"/>
                  <a:pt x="6732" y="3098"/>
                </a:cubicBezTo>
                <a:cubicBezTo>
                  <a:pt x="6683" y="3244"/>
                  <a:pt x="6634" y="3391"/>
                  <a:pt x="6585" y="3537"/>
                </a:cubicBezTo>
                <a:lnTo>
                  <a:pt x="6415" y="4025"/>
                </a:lnTo>
                <a:cubicBezTo>
                  <a:pt x="6366" y="4171"/>
                  <a:pt x="6317" y="4366"/>
                  <a:pt x="6244" y="4537"/>
                </a:cubicBezTo>
                <a:lnTo>
                  <a:pt x="6219" y="4659"/>
                </a:lnTo>
                <a:lnTo>
                  <a:pt x="6171" y="4781"/>
                </a:lnTo>
                <a:lnTo>
                  <a:pt x="6122" y="4927"/>
                </a:lnTo>
                <a:lnTo>
                  <a:pt x="5927" y="5610"/>
                </a:lnTo>
                <a:lnTo>
                  <a:pt x="5732" y="6244"/>
                </a:lnTo>
                <a:cubicBezTo>
                  <a:pt x="5707" y="6366"/>
                  <a:pt x="5658" y="6464"/>
                  <a:pt x="5634" y="6561"/>
                </a:cubicBezTo>
                <a:cubicBezTo>
                  <a:pt x="5585" y="6659"/>
                  <a:pt x="5561" y="6732"/>
                  <a:pt x="5537" y="6830"/>
                </a:cubicBezTo>
                <a:cubicBezTo>
                  <a:pt x="5512" y="6903"/>
                  <a:pt x="5463" y="6976"/>
                  <a:pt x="5439" y="7049"/>
                </a:cubicBezTo>
                <a:cubicBezTo>
                  <a:pt x="5415" y="7074"/>
                  <a:pt x="5390" y="7098"/>
                  <a:pt x="5390" y="7122"/>
                </a:cubicBezTo>
                <a:cubicBezTo>
                  <a:pt x="5390" y="7147"/>
                  <a:pt x="5366" y="7196"/>
                  <a:pt x="5341" y="7244"/>
                </a:cubicBezTo>
                <a:cubicBezTo>
                  <a:pt x="5317" y="7220"/>
                  <a:pt x="5268" y="7147"/>
                  <a:pt x="5219" y="7122"/>
                </a:cubicBezTo>
                <a:cubicBezTo>
                  <a:pt x="5219" y="7098"/>
                  <a:pt x="5195" y="7098"/>
                  <a:pt x="5195" y="7098"/>
                </a:cubicBezTo>
                <a:cubicBezTo>
                  <a:pt x="5146" y="7074"/>
                  <a:pt x="5122" y="7025"/>
                  <a:pt x="5098" y="7000"/>
                </a:cubicBezTo>
                <a:cubicBezTo>
                  <a:pt x="5000" y="6854"/>
                  <a:pt x="4878" y="6683"/>
                  <a:pt x="4756" y="6488"/>
                </a:cubicBezTo>
                <a:cubicBezTo>
                  <a:pt x="4659" y="6342"/>
                  <a:pt x="4537" y="6220"/>
                  <a:pt x="4439" y="6074"/>
                </a:cubicBezTo>
                <a:lnTo>
                  <a:pt x="4195" y="5708"/>
                </a:lnTo>
                <a:cubicBezTo>
                  <a:pt x="4098" y="5586"/>
                  <a:pt x="4000" y="5488"/>
                  <a:pt x="3902" y="5366"/>
                </a:cubicBezTo>
                <a:lnTo>
                  <a:pt x="3390" y="4757"/>
                </a:lnTo>
                <a:cubicBezTo>
                  <a:pt x="3220" y="4561"/>
                  <a:pt x="3049" y="4415"/>
                  <a:pt x="2927" y="4269"/>
                </a:cubicBezTo>
                <a:lnTo>
                  <a:pt x="2488" y="4293"/>
                </a:lnTo>
                <a:lnTo>
                  <a:pt x="2024" y="4293"/>
                </a:lnTo>
                <a:lnTo>
                  <a:pt x="1902" y="4342"/>
                </a:lnTo>
                <a:cubicBezTo>
                  <a:pt x="1951" y="4366"/>
                  <a:pt x="1683" y="4586"/>
                  <a:pt x="1561" y="4635"/>
                </a:cubicBezTo>
                <a:lnTo>
                  <a:pt x="1293" y="4805"/>
                </a:lnTo>
                <a:cubicBezTo>
                  <a:pt x="1244" y="5025"/>
                  <a:pt x="1195" y="5269"/>
                  <a:pt x="1146" y="5513"/>
                </a:cubicBezTo>
                <a:cubicBezTo>
                  <a:pt x="1073" y="5781"/>
                  <a:pt x="1049" y="6025"/>
                  <a:pt x="1000" y="6269"/>
                </a:cubicBezTo>
                <a:lnTo>
                  <a:pt x="951" y="6220"/>
                </a:lnTo>
                <a:cubicBezTo>
                  <a:pt x="829" y="6903"/>
                  <a:pt x="756" y="7391"/>
                  <a:pt x="707" y="7659"/>
                </a:cubicBezTo>
                <a:cubicBezTo>
                  <a:pt x="585" y="8196"/>
                  <a:pt x="366" y="9000"/>
                  <a:pt x="244" y="9708"/>
                </a:cubicBezTo>
                <a:lnTo>
                  <a:pt x="220" y="9781"/>
                </a:lnTo>
                <a:cubicBezTo>
                  <a:pt x="195" y="9805"/>
                  <a:pt x="146" y="9854"/>
                  <a:pt x="122" y="9903"/>
                </a:cubicBezTo>
                <a:lnTo>
                  <a:pt x="0" y="10098"/>
                </a:lnTo>
                <a:lnTo>
                  <a:pt x="0" y="10171"/>
                </a:lnTo>
                <a:cubicBezTo>
                  <a:pt x="220" y="10366"/>
                  <a:pt x="439" y="10513"/>
                  <a:pt x="683" y="10659"/>
                </a:cubicBezTo>
                <a:cubicBezTo>
                  <a:pt x="856" y="10751"/>
                  <a:pt x="1050" y="10821"/>
                  <a:pt x="1235" y="10821"/>
                </a:cubicBezTo>
                <a:cubicBezTo>
                  <a:pt x="1443" y="10821"/>
                  <a:pt x="1639" y="10733"/>
                  <a:pt x="1781" y="10488"/>
                </a:cubicBezTo>
                <a:lnTo>
                  <a:pt x="1829" y="10513"/>
                </a:lnTo>
                <a:lnTo>
                  <a:pt x="1878" y="10317"/>
                </a:lnTo>
                <a:cubicBezTo>
                  <a:pt x="1915" y="10225"/>
                  <a:pt x="1934" y="10192"/>
                  <a:pt x="1944" y="10192"/>
                </a:cubicBezTo>
                <a:cubicBezTo>
                  <a:pt x="1961" y="10192"/>
                  <a:pt x="1951" y="10281"/>
                  <a:pt x="1951" y="10342"/>
                </a:cubicBezTo>
                <a:cubicBezTo>
                  <a:pt x="1976" y="10244"/>
                  <a:pt x="2000" y="10147"/>
                  <a:pt x="2024" y="10074"/>
                </a:cubicBezTo>
                <a:cubicBezTo>
                  <a:pt x="2031" y="10055"/>
                  <a:pt x="2032" y="10047"/>
                  <a:pt x="2031" y="10047"/>
                </a:cubicBezTo>
                <a:lnTo>
                  <a:pt x="2031" y="10047"/>
                </a:lnTo>
                <a:cubicBezTo>
                  <a:pt x="2027" y="10047"/>
                  <a:pt x="2000" y="10110"/>
                  <a:pt x="2000" y="10147"/>
                </a:cubicBezTo>
                <a:cubicBezTo>
                  <a:pt x="2000" y="9976"/>
                  <a:pt x="2024" y="9830"/>
                  <a:pt x="2073" y="9659"/>
                </a:cubicBezTo>
                <a:cubicBezTo>
                  <a:pt x="2122" y="9415"/>
                  <a:pt x="2146" y="9659"/>
                  <a:pt x="2195" y="9391"/>
                </a:cubicBezTo>
                <a:cubicBezTo>
                  <a:pt x="2341" y="8805"/>
                  <a:pt x="2463" y="8220"/>
                  <a:pt x="2561" y="7683"/>
                </a:cubicBezTo>
                <a:lnTo>
                  <a:pt x="2659" y="7269"/>
                </a:lnTo>
                <a:lnTo>
                  <a:pt x="2659" y="7244"/>
                </a:lnTo>
                <a:lnTo>
                  <a:pt x="2683" y="7196"/>
                </a:lnTo>
                <a:lnTo>
                  <a:pt x="2707" y="7196"/>
                </a:lnTo>
                <a:cubicBezTo>
                  <a:pt x="2707" y="7244"/>
                  <a:pt x="2707" y="7269"/>
                  <a:pt x="2707" y="7293"/>
                </a:cubicBezTo>
                <a:cubicBezTo>
                  <a:pt x="2707" y="7281"/>
                  <a:pt x="2707" y="7275"/>
                  <a:pt x="2710" y="7275"/>
                </a:cubicBezTo>
                <a:cubicBezTo>
                  <a:pt x="2713" y="7275"/>
                  <a:pt x="2720" y="7281"/>
                  <a:pt x="2732" y="7293"/>
                </a:cubicBezTo>
                <a:cubicBezTo>
                  <a:pt x="2902" y="7513"/>
                  <a:pt x="3073" y="7757"/>
                  <a:pt x="3195" y="7927"/>
                </a:cubicBezTo>
                <a:lnTo>
                  <a:pt x="3293" y="8074"/>
                </a:lnTo>
                <a:lnTo>
                  <a:pt x="3341" y="8122"/>
                </a:lnTo>
                <a:lnTo>
                  <a:pt x="3366" y="8171"/>
                </a:lnTo>
                <a:lnTo>
                  <a:pt x="3537" y="8293"/>
                </a:lnTo>
                <a:lnTo>
                  <a:pt x="3634" y="8293"/>
                </a:lnTo>
                <a:cubicBezTo>
                  <a:pt x="4122" y="8952"/>
                  <a:pt x="3732" y="8561"/>
                  <a:pt x="4219" y="9171"/>
                </a:cubicBezTo>
                <a:cubicBezTo>
                  <a:pt x="4415" y="9317"/>
                  <a:pt x="4610" y="9513"/>
                  <a:pt x="4756" y="9708"/>
                </a:cubicBezTo>
                <a:lnTo>
                  <a:pt x="5049" y="9708"/>
                </a:lnTo>
                <a:cubicBezTo>
                  <a:pt x="5098" y="9708"/>
                  <a:pt x="5146" y="9708"/>
                  <a:pt x="5195" y="9683"/>
                </a:cubicBezTo>
                <a:cubicBezTo>
                  <a:pt x="5195" y="9683"/>
                  <a:pt x="5366" y="9683"/>
                  <a:pt x="5366" y="9708"/>
                </a:cubicBezTo>
                <a:cubicBezTo>
                  <a:pt x="5415" y="9659"/>
                  <a:pt x="5537" y="9683"/>
                  <a:pt x="5658" y="9659"/>
                </a:cubicBezTo>
                <a:lnTo>
                  <a:pt x="5878" y="9610"/>
                </a:lnTo>
                <a:cubicBezTo>
                  <a:pt x="5976" y="9610"/>
                  <a:pt x="6024" y="9610"/>
                  <a:pt x="5902" y="9635"/>
                </a:cubicBezTo>
                <a:lnTo>
                  <a:pt x="6561" y="9537"/>
                </a:lnTo>
                <a:cubicBezTo>
                  <a:pt x="6683" y="9269"/>
                  <a:pt x="6829" y="8976"/>
                  <a:pt x="6976" y="8635"/>
                </a:cubicBezTo>
                <a:cubicBezTo>
                  <a:pt x="7049" y="8488"/>
                  <a:pt x="7122" y="8317"/>
                  <a:pt x="7219" y="8147"/>
                </a:cubicBezTo>
                <a:cubicBezTo>
                  <a:pt x="7293" y="7952"/>
                  <a:pt x="7341" y="7757"/>
                  <a:pt x="7415" y="7561"/>
                </a:cubicBezTo>
                <a:lnTo>
                  <a:pt x="7536" y="7220"/>
                </a:lnTo>
                <a:cubicBezTo>
                  <a:pt x="7585" y="7098"/>
                  <a:pt x="7610" y="7000"/>
                  <a:pt x="7658" y="6878"/>
                </a:cubicBezTo>
                <a:cubicBezTo>
                  <a:pt x="7707" y="6659"/>
                  <a:pt x="7780" y="6439"/>
                  <a:pt x="7854" y="6220"/>
                </a:cubicBezTo>
                <a:cubicBezTo>
                  <a:pt x="7927" y="6000"/>
                  <a:pt x="7976" y="5805"/>
                  <a:pt x="8024" y="5610"/>
                </a:cubicBezTo>
                <a:lnTo>
                  <a:pt x="8118" y="5352"/>
                </a:lnTo>
                <a:lnTo>
                  <a:pt x="8114" y="5334"/>
                </a:lnTo>
                <a:lnTo>
                  <a:pt x="8114" y="5334"/>
                </a:lnTo>
                <a:cubicBezTo>
                  <a:pt x="8116" y="5336"/>
                  <a:pt x="8118" y="5338"/>
                  <a:pt x="8121" y="5341"/>
                </a:cubicBezTo>
                <a:lnTo>
                  <a:pt x="8121" y="5341"/>
                </a:lnTo>
                <a:cubicBezTo>
                  <a:pt x="8119" y="5328"/>
                  <a:pt x="8115" y="5316"/>
                  <a:pt x="8106" y="5303"/>
                </a:cubicBezTo>
                <a:lnTo>
                  <a:pt x="8106" y="5303"/>
                </a:lnTo>
                <a:lnTo>
                  <a:pt x="8114" y="5334"/>
                </a:lnTo>
                <a:lnTo>
                  <a:pt x="8114" y="5334"/>
                </a:lnTo>
                <a:cubicBezTo>
                  <a:pt x="8097" y="5318"/>
                  <a:pt x="8097" y="5318"/>
                  <a:pt x="8094" y="5318"/>
                </a:cubicBezTo>
                <a:cubicBezTo>
                  <a:pt x="8091" y="5318"/>
                  <a:pt x="8085" y="5318"/>
                  <a:pt x="8049" y="5293"/>
                </a:cubicBezTo>
                <a:cubicBezTo>
                  <a:pt x="8012" y="5257"/>
                  <a:pt x="8012" y="5257"/>
                  <a:pt x="8021" y="5257"/>
                </a:cubicBezTo>
                <a:cubicBezTo>
                  <a:pt x="8030" y="5257"/>
                  <a:pt x="8049" y="5257"/>
                  <a:pt x="8049" y="5220"/>
                </a:cubicBezTo>
                <a:cubicBezTo>
                  <a:pt x="8097" y="5293"/>
                  <a:pt x="8097" y="5269"/>
                  <a:pt x="8097" y="5293"/>
                </a:cubicBezTo>
                <a:cubicBezTo>
                  <a:pt x="8101" y="5296"/>
                  <a:pt x="8104" y="5300"/>
                  <a:pt x="8106" y="5303"/>
                </a:cubicBezTo>
                <a:lnTo>
                  <a:pt x="8106" y="5303"/>
                </a:lnTo>
                <a:lnTo>
                  <a:pt x="8097" y="5269"/>
                </a:lnTo>
                <a:lnTo>
                  <a:pt x="8122" y="5318"/>
                </a:lnTo>
                <a:lnTo>
                  <a:pt x="8122" y="5293"/>
                </a:lnTo>
                <a:cubicBezTo>
                  <a:pt x="8122" y="5296"/>
                  <a:pt x="8122" y="5297"/>
                  <a:pt x="8123" y="5297"/>
                </a:cubicBezTo>
                <a:cubicBezTo>
                  <a:pt x="8127" y="5297"/>
                  <a:pt x="8146" y="5217"/>
                  <a:pt x="8146" y="5196"/>
                </a:cubicBezTo>
                <a:cubicBezTo>
                  <a:pt x="8149" y="5196"/>
                  <a:pt x="8151" y="5196"/>
                  <a:pt x="8153" y="5196"/>
                </a:cubicBezTo>
                <a:lnTo>
                  <a:pt x="8153" y="5196"/>
                </a:lnTo>
                <a:cubicBezTo>
                  <a:pt x="8157" y="5186"/>
                  <a:pt x="8162" y="5177"/>
                  <a:pt x="8166" y="5168"/>
                </a:cubicBezTo>
                <a:lnTo>
                  <a:pt x="8166" y="5168"/>
                </a:lnTo>
                <a:cubicBezTo>
                  <a:pt x="8165" y="5179"/>
                  <a:pt x="8169" y="5182"/>
                  <a:pt x="8173" y="5182"/>
                </a:cubicBezTo>
                <a:cubicBezTo>
                  <a:pt x="8179" y="5182"/>
                  <a:pt x="8186" y="5177"/>
                  <a:pt x="8188" y="5177"/>
                </a:cubicBezTo>
                <a:cubicBezTo>
                  <a:pt x="8189" y="5177"/>
                  <a:pt x="8185" y="5181"/>
                  <a:pt x="8171" y="5196"/>
                </a:cubicBezTo>
                <a:cubicBezTo>
                  <a:pt x="8171" y="5196"/>
                  <a:pt x="8181" y="5228"/>
                  <a:pt x="8203" y="5228"/>
                </a:cubicBezTo>
                <a:cubicBezTo>
                  <a:pt x="8214" y="5228"/>
                  <a:pt x="8228" y="5220"/>
                  <a:pt x="8244" y="5196"/>
                </a:cubicBezTo>
                <a:lnTo>
                  <a:pt x="8244" y="5196"/>
                </a:lnTo>
                <a:cubicBezTo>
                  <a:pt x="8219" y="5244"/>
                  <a:pt x="8244" y="5293"/>
                  <a:pt x="8195" y="5293"/>
                </a:cubicBezTo>
                <a:cubicBezTo>
                  <a:pt x="8185" y="5288"/>
                  <a:pt x="8179" y="5286"/>
                  <a:pt x="8176" y="5286"/>
                </a:cubicBezTo>
                <a:cubicBezTo>
                  <a:pt x="8165" y="5286"/>
                  <a:pt x="8200" y="5318"/>
                  <a:pt x="8219" y="5318"/>
                </a:cubicBezTo>
                <a:cubicBezTo>
                  <a:pt x="8244" y="5366"/>
                  <a:pt x="8244" y="5391"/>
                  <a:pt x="8268" y="5440"/>
                </a:cubicBezTo>
                <a:lnTo>
                  <a:pt x="8293" y="5488"/>
                </a:lnTo>
                <a:lnTo>
                  <a:pt x="8293" y="5513"/>
                </a:lnTo>
                <a:lnTo>
                  <a:pt x="8317" y="5561"/>
                </a:lnTo>
                <a:cubicBezTo>
                  <a:pt x="8439" y="5757"/>
                  <a:pt x="8561" y="5952"/>
                  <a:pt x="8707" y="6122"/>
                </a:cubicBezTo>
                <a:lnTo>
                  <a:pt x="8610" y="5879"/>
                </a:lnTo>
                <a:lnTo>
                  <a:pt x="8756" y="6147"/>
                </a:lnTo>
                <a:cubicBezTo>
                  <a:pt x="8805" y="6244"/>
                  <a:pt x="8829" y="6318"/>
                  <a:pt x="8878" y="6391"/>
                </a:cubicBezTo>
                <a:cubicBezTo>
                  <a:pt x="8949" y="6486"/>
                  <a:pt x="8997" y="6604"/>
                  <a:pt x="9022" y="6746"/>
                </a:cubicBezTo>
                <a:lnTo>
                  <a:pt x="9022" y="6746"/>
                </a:lnTo>
                <a:lnTo>
                  <a:pt x="8805" y="6391"/>
                </a:lnTo>
                <a:lnTo>
                  <a:pt x="9024" y="6757"/>
                </a:lnTo>
                <a:cubicBezTo>
                  <a:pt x="9024" y="6753"/>
                  <a:pt x="9023" y="6749"/>
                  <a:pt x="9022" y="6746"/>
                </a:cubicBezTo>
                <a:lnTo>
                  <a:pt x="9022" y="6746"/>
                </a:lnTo>
                <a:lnTo>
                  <a:pt x="9268" y="7147"/>
                </a:lnTo>
                <a:cubicBezTo>
                  <a:pt x="9317" y="7269"/>
                  <a:pt x="9390" y="7366"/>
                  <a:pt x="9488" y="7464"/>
                </a:cubicBezTo>
                <a:lnTo>
                  <a:pt x="9707" y="7732"/>
                </a:lnTo>
                <a:lnTo>
                  <a:pt x="9634" y="7586"/>
                </a:lnTo>
                <a:lnTo>
                  <a:pt x="9634" y="7586"/>
                </a:lnTo>
                <a:cubicBezTo>
                  <a:pt x="9658" y="7610"/>
                  <a:pt x="9683" y="7659"/>
                  <a:pt x="9732" y="7708"/>
                </a:cubicBezTo>
                <a:lnTo>
                  <a:pt x="10146" y="7708"/>
                </a:lnTo>
                <a:cubicBezTo>
                  <a:pt x="10293" y="7708"/>
                  <a:pt x="10463" y="7708"/>
                  <a:pt x="10610" y="7732"/>
                </a:cubicBezTo>
                <a:cubicBezTo>
                  <a:pt x="10853" y="7659"/>
                  <a:pt x="11122" y="7537"/>
                  <a:pt x="11414" y="7439"/>
                </a:cubicBezTo>
                <a:cubicBezTo>
                  <a:pt x="11488" y="7269"/>
                  <a:pt x="11561" y="7122"/>
                  <a:pt x="11634" y="7000"/>
                </a:cubicBezTo>
                <a:cubicBezTo>
                  <a:pt x="11683" y="6854"/>
                  <a:pt x="11732" y="6683"/>
                  <a:pt x="11780" y="6561"/>
                </a:cubicBezTo>
                <a:cubicBezTo>
                  <a:pt x="11853" y="6391"/>
                  <a:pt x="11902" y="6196"/>
                  <a:pt x="11951" y="6000"/>
                </a:cubicBezTo>
                <a:lnTo>
                  <a:pt x="11951" y="6000"/>
                </a:lnTo>
                <a:lnTo>
                  <a:pt x="11829" y="6220"/>
                </a:lnTo>
                <a:lnTo>
                  <a:pt x="11829" y="6220"/>
                </a:lnTo>
                <a:lnTo>
                  <a:pt x="11947" y="5699"/>
                </a:lnTo>
                <a:lnTo>
                  <a:pt x="11947" y="5699"/>
                </a:lnTo>
                <a:cubicBezTo>
                  <a:pt x="11942" y="5768"/>
                  <a:pt x="12000" y="5981"/>
                  <a:pt x="11988" y="6067"/>
                </a:cubicBezTo>
                <a:lnTo>
                  <a:pt x="11988" y="6067"/>
                </a:lnTo>
                <a:cubicBezTo>
                  <a:pt x="12032" y="5952"/>
                  <a:pt x="12079" y="5814"/>
                  <a:pt x="12146" y="5635"/>
                </a:cubicBezTo>
                <a:lnTo>
                  <a:pt x="12317" y="5001"/>
                </a:lnTo>
                <a:cubicBezTo>
                  <a:pt x="12414" y="4683"/>
                  <a:pt x="12512" y="4293"/>
                  <a:pt x="12634" y="3903"/>
                </a:cubicBezTo>
                <a:cubicBezTo>
                  <a:pt x="12658" y="3781"/>
                  <a:pt x="12707" y="3659"/>
                  <a:pt x="12732" y="3513"/>
                </a:cubicBezTo>
                <a:cubicBezTo>
                  <a:pt x="12756" y="3464"/>
                  <a:pt x="12780" y="3391"/>
                  <a:pt x="12805" y="3342"/>
                </a:cubicBezTo>
                <a:cubicBezTo>
                  <a:pt x="12853" y="3244"/>
                  <a:pt x="12902" y="3123"/>
                  <a:pt x="12975" y="3049"/>
                </a:cubicBezTo>
                <a:cubicBezTo>
                  <a:pt x="13000" y="2976"/>
                  <a:pt x="13049" y="2927"/>
                  <a:pt x="13122" y="2879"/>
                </a:cubicBezTo>
                <a:lnTo>
                  <a:pt x="13122" y="2952"/>
                </a:lnTo>
                <a:lnTo>
                  <a:pt x="13122" y="3025"/>
                </a:lnTo>
                <a:cubicBezTo>
                  <a:pt x="13122" y="3049"/>
                  <a:pt x="13097" y="3123"/>
                  <a:pt x="13097" y="3123"/>
                </a:cubicBezTo>
                <a:cubicBezTo>
                  <a:pt x="13097" y="3123"/>
                  <a:pt x="13122" y="3074"/>
                  <a:pt x="13146" y="3049"/>
                </a:cubicBezTo>
                <a:cubicBezTo>
                  <a:pt x="13146" y="3049"/>
                  <a:pt x="13146" y="3049"/>
                  <a:pt x="13146" y="3074"/>
                </a:cubicBezTo>
                <a:cubicBezTo>
                  <a:pt x="13122" y="3123"/>
                  <a:pt x="13122" y="3147"/>
                  <a:pt x="13122" y="3196"/>
                </a:cubicBezTo>
                <a:cubicBezTo>
                  <a:pt x="13132" y="3176"/>
                  <a:pt x="13141" y="3141"/>
                  <a:pt x="13150" y="3099"/>
                </a:cubicBezTo>
                <a:lnTo>
                  <a:pt x="13150" y="3099"/>
                </a:lnTo>
                <a:cubicBezTo>
                  <a:pt x="13159" y="3090"/>
                  <a:pt x="13184" y="3046"/>
                  <a:pt x="13206" y="3046"/>
                </a:cubicBezTo>
                <a:cubicBezTo>
                  <a:pt x="13221" y="3046"/>
                  <a:pt x="13235" y="3064"/>
                  <a:pt x="13244" y="3123"/>
                </a:cubicBezTo>
                <a:lnTo>
                  <a:pt x="13244" y="3147"/>
                </a:lnTo>
                <a:cubicBezTo>
                  <a:pt x="13292" y="3269"/>
                  <a:pt x="13317" y="3366"/>
                  <a:pt x="13341" y="3464"/>
                </a:cubicBezTo>
                <a:lnTo>
                  <a:pt x="13390" y="3635"/>
                </a:lnTo>
                <a:cubicBezTo>
                  <a:pt x="13439" y="3757"/>
                  <a:pt x="13488" y="3903"/>
                  <a:pt x="13512" y="4025"/>
                </a:cubicBezTo>
                <a:cubicBezTo>
                  <a:pt x="13488" y="4025"/>
                  <a:pt x="13439" y="3903"/>
                  <a:pt x="13390" y="3805"/>
                </a:cubicBezTo>
                <a:lnTo>
                  <a:pt x="13390" y="3805"/>
                </a:lnTo>
                <a:cubicBezTo>
                  <a:pt x="13414" y="3879"/>
                  <a:pt x="13439" y="3976"/>
                  <a:pt x="13463" y="4074"/>
                </a:cubicBezTo>
                <a:cubicBezTo>
                  <a:pt x="13463" y="4049"/>
                  <a:pt x="13466" y="4039"/>
                  <a:pt x="13471" y="4039"/>
                </a:cubicBezTo>
                <a:cubicBezTo>
                  <a:pt x="13489" y="4039"/>
                  <a:pt x="13535" y="4197"/>
                  <a:pt x="13540" y="4197"/>
                </a:cubicBezTo>
                <a:cubicBezTo>
                  <a:pt x="13541" y="4197"/>
                  <a:pt x="13540" y="4189"/>
                  <a:pt x="13536" y="4171"/>
                </a:cubicBezTo>
                <a:lnTo>
                  <a:pt x="13536" y="4171"/>
                </a:lnTo>
                <a:cubicBezTo>
                  <a:pt x="13610" y="4269"/>
                  <a:pt x="13634" y="4366"/>
                  <a:pt x="13683" y="4488"/>
                </a:cubicBezTo>
                <a:cubicBezTo>
                  <a:pt x="13731" y="4586"/>
                  <a:pt x="13756" y="4708"/>
                  <a:pt x="13780" y="4805"/>
                </a:cubicBezTo>
                <a:cubicBezTo>
                  <a:pt x="13805" y="4927"/>
                  <a:pt x="13829" y="5025"/>
                  <a:pt x="13853" y="5147"/>
                </a:cubicBezTo>
                <a:cubicBezTo>
                  <a:pt x="13878" y="5244"/>
                  <a:pt x="13902" y="5342"/>
                  <a:pt x="13951" y="5415"/>
                </a:cubicBezTo>
                <a:cubicBezTo>
                  <a:pt x="14000" y="5415"/>
                  <a:pt x="14439" y="5537"/>
                  <a:pt x="14853" y="5683"/>
                </a:cubicBezTo>
                <a:cubicBezTo>
                  <a:pt x="15286" y="5827"/>
                  <a:pt x="15718" y="6019"/>
                  <a:pt x="15778" y="6025"/>
                </a:cubicBezTo>
                <a:lnTo>
                  <a:pt x="15778" y="6025"/>
                </a:lnTo>
                <a:cubicBezTo>
                  <a:pt x="15771" y="5975"/>
                  <a:pt x="15764" y="5925"/>
                  <a:pt x="15756" y="5879"/>
                </a:cubicBezTo>
                <a:lnTo>
                  <a:pt x="15683" y="5854"/>
                </a:lnTo>
                <a:cubicBezTo>
                  <a:pt x="15634" y="5537"/>
                  <a:pt x="15731" y="5781"/>
                  <a:pt x="15683" y="5464"/>
                </a:cubicBezTo>
                <a:cubicBezTo>
                  <a:pt x="15707" y="5464"/>
                  <a:pt x="15731" y="5513"/>
                  <a:pt x="15756" y="5610"/>
                </a:cubicBezTo>
                <a:cubicBezTo>
                  <a:pt x="15780" y="5732"/>
                  <a:pt x="15780" y="5854"/>
                  <a:pt x="15805" y="6000"/>
                </a:cubicBezTo>
                <a:cubicBezTo>
                  <a:pt x="15780" y="5757"/>
                  <a:pt x="15805" y="5513"/>
                  <a:pt x="15731" y="5415"/>
                </a:cubicBezTo>
                <a:cubicBezTo>
                  <a:pt x="15707" y="5220"/>
                  <a:pt x="15780" y="5415"/>
                  <a:pt x="15756" y="5171"/>
                </a:cubicBezTo>
                <a:cubicBezTo>
                  <a:pt x="15683" y="4976"/>
                  <a:pt x="15634" y="4781"/>
                  <a:pt x="15585" y="4561"/>
                </a:cubicBezTo>
                <a:cubicBezTo>
                  <a:pt x="15561" y="4366"/>
                  <a:pt x="15512" y="4147"/>
                  <a:pt x="15439" y="3952"/>
                </a:cubicBezTo>
                <a:cubicBezTo>
                  <a:pt x="15341" y="3781"/>
                  <a:pt x="15292" y="3610"/>
                  <a:pt x="15244" y="3415"/>
                </a:cubicBezTo>
                <a:lnTo>
                  <a:pt x="15244" y="3415"/>
                </a:lnTo>
                <a:lnTo>
                  <a:pt x="15292" y="3464"/>
                </a:lnTo>
                <a:cubicBezTo>
                  <a:pt x="15268" y="3366"/>
                  <a:pt x="15244" y="3244"/>
                  <a:pt x="15195" y="3147"/>
                </a:cubicBezTo>
                <a:cubicBezTo>
                  <a:pt x="15170" y="3074"/>
                  <a:pt x="15146" y="3001"/>
                  <a:pt x="15122" y="2927"/>
                </a:cubicBezTo>
                <a:cubicBezTo>
                  <a:pt x="15073" y="2805"/>
                  <a:pt x="15049" y="2659"/>
                  <a:pt x="15000" y="2537"/>
                </a:cubicBezTo>
                <a:lnTo>
                  <a:pt x="15000" y="2537"/>
                </a:lnTo>
                <a:cubicBezTo>
                  <a:pt x="15028" y="2622"/>
                  <a:pt x="15040" y="2706"/>
                  <a:pt x="15026" y="2706"/>
                </a:cubicBezTo>
                <a:cubicBezTo>
                  <a:pt x="15016" y="2706"/>
                  <a:pt x="14992" y="2661"/>
                  <a:pt x="14951" y="2537"/>
                </a:cubicBezTo>
                <a:cubicBezTo>
                  <a:pt x="14780" y="1952"/>
                  <a:pt x="14658" y="1562"/>
                  <a:pt x="14561" y="1074"/>
                </a:cubicBezTo>
                <a:lnTo>
                  <a:pt x="14390" y="708"/>
                </a:lnTo>
                <a:cubicBezTo>
                  <a:pt x="14390" y="684"/>
                  <a:pt x="14390" y="659"/>
                  <a:pt x="14366" y="635"/>
                </a:cubicBezTo>
                <a:lnTo>
                  <a:pt x="13951" y="464"/>
                </a:lnTo>
                <a:lnTo>
                  <a:pt x="13658" y="342"/>
                </a:lnTo>
                <a:lnTo>
                  <a:pt x="13463" y="269"/>
                </a:lnTo>
                <a:lnTo>
                  <a:pt x="13366" y="220"/>
                </a:lnTo>
                <a:cubicBezTo>
                  <a:pt x="13292" y="196"/>
                  <a:pt x="13219" y="171"/>
                  <a:pt x="13122" y="147"/>
                </a:cubicBezTo>
                <a:lnTo>
                  <a:pt x="1261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28"/>
          <p:cNvSpPr/>
          <p:nvPr/>
        </p:nvSpPr>
        <p:spPr>
          <a:xfrm rot="2180269" flipH="1">
            <a:off x="8112993" y="4694261"/>
            <a:ext cx="619393" cy="438817"/>
          </a:xfrm>
          <a:custGeom>
            <a:avLst/>
            <a:gdLst/>
            <a:ahLst/>
            <a:cxnLst/>
            <a:rect l="l" t="t" r="r" b="b"/>
            <a:pathLst>
              <a:path w="14220" h="10074" extrusionOk="0">
                <a:moveTo>
                  <a:pt x="7706" y="4422"/>
                </a:moveTo>
                <a:lnTo>
                  <a:pt x="7683" y="4512"/>
                </a:lnTo>
                <a:lnTo>
                  <a:pt x="7708" y="4439"/>
                </a:lnTo>
                <a:cubicBezTo>
                  <a:pt x="7708" y="4431"/>
                  <a:pt x="7707" y="4426"/>
                  <a:pt x="7706" y="4422"/>
                </a:cubicBezTo>
                <a:close/>
                <a:moveTo>
                  <a:pt x="1891" y="4477"/>
                </a:moveTo>
                <a:cubicBezTo>
                  <a:pt x="1895" y="4477"/>
                  <a:pt x="1899" y="4480"/>
                  <a:pt x="1903" y="4488"/>
                </a:cubicBezTo>
                <a:lnTo>
                  <a:pt x="1746" y="4711"/>
                </a:lnTo>
                <a:lnTo>
                  <a:pt x="1746" y="4711"/>
                </a:lnTo>
                <a:cubicBezTo>
                  <a:pt x="1839" y="4577"/>
                  <a:pt x="1870" y="4477"/>
                  <a:pt x="1891" y="4477"/>
                </a:cubicBezTo>
                <a:close/>
                <a:moveTo>
                  <a:pt x="14195" y="6854"/>
                </a:moveTo>
                <a:cubicBezTo>
                  <a:pt x="14194" y="6863"/>
                  <a:pt x="14194" y="6872"/>
                  <a:pt x="14193" y="6882"/>
                </a:cubicBezTo>
                <a:lnTo>
                  <a:pt x="14193" y="6882"/>
                </a:lnTo>
                <a:cubicBezTo>
                  <a:pt x="14194" y="6873"/>
                  <a:pt x="14195" y="6863"/>
                  <a:pt x="14195" y="6854"/>
                </a:cubicBezTo>
                <a:close/>
                <a:moveTo>
                  <a:pt x="10125" y="7143"/>
                </a:moveTo>
                <a:cubicBezTo>
                  <a:pt x="10124" y="7144"/>
                  <a:pt x="10123" y="7145"/>
                  <a:pt x="10122" y="7146"/>
                </a:cubicBezTo>
                <a:cubicBezTo>
                  <a:pt x="10123" y="7145"/>
                  <a:pt x="10124" y="7144"/>
                  <a:pt x="10125" y="7143"/>
                </a:cubicBezTo>
                <a:close/>
                <a:moveTo>
                  <a:pt x="4317" y="0"/>
                </a:moveTo>
                <a:cubicBezTo>
                  <a:pt x="4220" y="25"/>
                  <a:pt x="4122" y="49"/>
                  <a:pt x="4000" y="49"/>
                </a:cubicBezTo>
                <a:lnTo>
                  <a:pt x="3903" y="73"/>
                </a:lnTo>
                <a:lnTo>
                  <a:pt x="3708" y="98"/>
                </a:lnTo>
                <a:cubicBezTo>
                  <a:pt x="3561" y="98"/>
                  <a:pt x="3439" y="146"/>
                  <a:pt x="3269" y="146"/>
                </a:cubicBezTo>
                <a:lnTo>
                  <a:pt x="3171" y="268"/>
                </a:lnTo>
                <a:lnTo>
                  <a:pt x="3195" y="195"/>
                </a:lnTo>
                <a:lnTo>
                  <a:pt x="3195" y="195"/>
                </a:lnTo>
                <a:cubicBezTo>
                  <a:pt x="3025" y="415"/>
                  <a:pt x="2781" y="659"/>
                  <a:pt x="2537" y="903"/>
                </a:cubicBezTo>
                <a:lnTo>
                  <a:pt x="1976" y="1585"/>
                </a:lnTo>
                <a:lnTo>
                  <a:pt x="1732" y="1854"/>
                </a:lnTo>
                <a:lnTo>
                  <a:pt x="1488" y="2146"/>
                </a:lnTo>
                <a:lnTo>
                  <a:pt x="1049" y="2683"/>
                </a:lnTo>
                <a:cubicBezTo>
                  <a:pt x="805" y="2976"/>
                  <a:pt x="586" y="3293"/>
                  <a:pt x="391" y="3634"/>
                </a:cubicBezTo>
                <a:lnTo>
                  <a:pt x="195" y="3805"/>
                </a:lnTo>
                <a:lnTo>
                  <a:pt x="25" y="3976"/>
                </a:lnTo>
                <a:lnTo>
                  <a:pt x="0" y="4049"/>
                </a:lnTo>
                <a:cubicBezTo>
                  <a:pt x="122" y="4268"/>
                  <a:pt x="293" y="4488"/>
                  <a:pt x="488" y="4683"/>
                </a:cubicBezTo>
                <a:cubicBezTo>
                  <a:pt x="693" y="4857"/>
                  <a:pt x="939" y="4999"/>
                  <a:pt x="1193" y="4999"/>
                </a:cubicBezTo>
                <a:cubicBezTo>
                  <a:pt x="1332" y="4999"/>
                  <a:pt x="1472" y="4957"/>
                  <a:pt x="1610" y="4854"/>
                </a:cubicBezTo>
                <a:lnTo>
                  <a:pt x="1634" y="4878"/>
                </a:lnTo>
                <a:lnTo>
                  <a:pt x="1683" y="4805"/>
                </a:lnTo>
                <a:lnTo>
                  <a:pt x="1732" y="4732"/>
                </a:lnTo>
                <a:cubicBezTo>
                  <a:pt x="1785" y="4670"/>
                  <a:pt x="1809" y="4646"/>
                  <a:pt x="1817" y="4646"/>
                </a:cubicBezTo>
                <a:cubicBezTo>
                  <a:pt x="1832" y="4646"/>
                  <a:pt x="1796" y="4718"/>
                  <a:pt x="1781" y="4780"/>
                </a:cubicBezTo>
                <a:cubicBezTo>
                  <a:pt x="1830" y="4707"/>
                  <a:pt x="1878" y="4634"/>
                  <a:pt x="1927" y="4585"/>
                </a:cubicBezTo>
                <a:cubicBezTo>
                  <a:pt x="1927" y="4570"/>
                  <a:pt x="1925" y="4564"/>
                  <a:pt x="1921" y="4564"/>
                </a:cubicBezTo>
                <a:cubicBezTo>
                  <a:pt x="1912" y="4564"/>
                  <a:pt x="1895" y="4593"/>
                  <a:pt x="1878" y="4610"/>
                </a:cubicBezTo>
                <a:cubicBezTo>
                  <a:pt x="1927" y="4488"/>
                  <a:pt x="2000" y="4366"/>
                  <a:pt x="2073" y="4244"/>
                </a:cubicBezTo>
                <a:cubicBezTo>
                  <a:pt x="2138" y="4169"/>
                  <a:pt x="2160" y="4165"/>
                  <a:pt x="2178" y="4165"/>
                </a:cubicBezTo>
                <a:cubicBezTo>
                  <a:pt x="2181" y="4165"/>
                  <a:pt x="2184" y="4165"/>
                  <a:pt x="2186" y="4165"/>
                </a:cubicBezTo>
                <a:cubicBezTo>
                  <a:pt x="2208" y="4165"/>
                  <a:pt x="2232" y="4159"/>
                  <a:pt x="2317" y="4049"/>
                </a:cubicBezTo>
                <a:lnTo>
                  <a:pt x="2488" y="3805"/>
                </a:lnTo>
                <a:lnTo>
                  <a:pt x="2586" y="3683"/>
                </a:lnTo>
                <a:lnTo>
                  <a:pt x="2634" y="3610"/>
                </a:lnTo>
                <a:lnTo>
                  <a:pt x="2683" y="3585"/>
                </a:lnTo>
                <a:lnTo>
                  <a:pt x="2756" y="3561"/>
                </a:lnTo>
                <a:cubicBezTo>
                  <a:pt x="2781" y="3537"/>
                  <a:pt x="2781" y="3537"/>
                  <a:pt x="2805" y="3537"/>
                </a:cubicBezTo>
                <a:lnTo>
                  <a:pt x="2805" y="3561"/>
                </a:lnTo>
                <a:lnTo>
                  <a:pt x="2781" y="3585"/>
                </a:lnTo>
                <a:cubicBezTo>
                  <a:pt x="2789" y="3577"/>
                  <a:pt x="2792" y="3575"/>
                  <a:pt x="2793" y="3575"/>
                </a:cubicBezTo>
                <a:cubicBezTo>
                  <a:pt x="2794" y="3575"/>
                  <a:pt x="2789" y="3585"/>
                  <a:pt x="2805" y="3585"/>
                </a:cubicBezTo>
                <a:cubicBezTo>
                  <a:pt x="2805" y="3634"/>
                  <a:pt x="2756" y="3683"/>
                  <a:pt x="2756" y="3707"/>
                </a:cubicBezTo>
                <a:lnTo>
                  <a:pt x="2756" y="3707"/>
                </a:lnTo>
                <a:cubicBezTo>
                  <a:pt x="2756" y="3707"/>
                  <a:pt x="2756" y="3683"/>
                  <a:pt x="2781" y="3683"/>
                </a:cubicBezTo>
                <a:lnTo>
                  <a:pt x="2781" y="3707"/>
                </a:lnTo>
                <a:cubicBezTo>
                  <a:pt x="2756" y="3927"/>
                  <a:pt x="2756" y="4098"/>
                  <a:pt x="2756" y="4098"/>
                </a:cubicBezTo>
                <a:lnTo>
                  <a:pt x="2830" y="4146"/>
                </a:lnTo>
                <a:cubicBezTo>
                  <a:pt x="2781" y="5024"/>
                  <a:pt x="2732" y="4439"/>
                  <a:pt x="2708" y="5244"/>
                </a:cubicBezTo>
                <a:cubicBezTo>
                  <a:pt x="2732" y="5341"/>
                  <a:pt x="2732" y="5439"/>
                  <a:pt x="2732" y="5537"/>
                </a:cubicBezTo>
                <a:cubicBezTo>
                  <a:pt x="2732" y="5659"/>
                  <a:pt x="2732" y="5805"/>
                  <a:pt x="2708" y="5951"/>
                </a:cubicBezTo>
                <a:cubicBezTo>
                  <a:pt x="2805" y="6049"/>
                  <a:pt x="2927" y="6146"/>
                  <a:pt x="3000" y="6171"/>
                </a:cubicBezTo>
                <a:cubicBezTo>
                  <a:pt x="3000" y="6171"/>
                  <a:pt x="3098" y="6293"/>
                  <a:pt x="3073" y="6293"/>
                </a:cubicBezTo>
                <a:cubicBezTo>
                  <a:pt x="3147" y="6293"/>
                  <a:pt x="3220" y="6390"/>
                  <a:pt x="3317" y="6463"/>
                </a:cubicBezTo>
                <a:cubicBezTo>
                  <a:pt x="3342" y="6463"/>
                  <a:pt x="3317" y="6415"/>
                  <a:pt x="3293" y="6390"/>
                </a:cubicBezTo>
                <a:lnTo>
                  <a:pt x="3293" y="6390"/>
                </a:lnTo>
                <a:lnTo>
                  <a:pt x="3366" y="6463"/>
                </a:lnTo>
                <a:lnTo>
                  <a:pt x="3464" y="6537"/>
                </a:lnTo>
                <a:cubicBezTo>
                  <a:pt x="3511" y="6584"/>
                  <a:pt x="3528" y="6611"/>
                  <a:pt x="3514" y="6611"/>
                </a:cubicBezTo>
                <a:cubicBezTo>
                  <a:pt x="3506" y="6611"/>
                  <a:pt x="3490" y="6603"/>
                  <a:pt x="3464" y="6585"/>
                </a:cubicBezTo>
                <a:lnTo>
                  <a:pt x="3464" y="6585"/>
                </a:lnTo>
                <a:cubicBezTo>
                  <a:pt x="3537" y="6634"/>
                  <a:pt x="3634" y="6683"/>
                  <a:pt x="3756" y="6756"/>
                </a:cubicBezTo>
                <a:lnTo>
                  <a:pt x="4269" y="7122"/>
                </a:lnTo>
                <a:cubicBezTo>
                  <a:pt x="4488" y="7024"/>
                  <a:pt x="4732" y="6878"/>
                  <a:pt x="5000" y="6732"/>
                </a:cubicBezTo>
                <a:cubicBezTo>
                  <a:pt x="5293" y="6537"/>
                  <a:pt x="5586" y="6317"/>
                  <a:pt x="5854" y="6098"/>
                </a:cubicBezTo>
                <a:cubicBezTo>
                  <a:pt x="6000" y="5976"/>
                  <a:pt x="6171" y="5854"/>
                  <a:pt x="6293" y="5732"/>
                </a:cubicBezTo>
                <a:lnTo>
                  <a:pt x="6708" y="5341"/>
                </a:lnTo>
                <a:lnTo>
                  <a:pt x="7147" y="4951"/>
                </a:lnTo>
                <a:cubicBezTo>
                  <a:pt x="7268" y="4829"/>
                  <a:pt x="7390" y="4732"/>
                  <a:pt x="7512" y="4634"/>
                </a:cubicBezTo>
                <a:lnTo>
                  <a:pt x="7683" y="4488"/>
                </a:lnTo>
                <a:cubicBezTo>
                  <a:pt x="7683" y="4439"/>
                  <a:pt x="7683" y="4463"/>
                  <a:pt x="7659" y="4390"/>
                </a:cubicBezTo>
                <a:cubicBezTo>
                  <a:pt x="7647" y="4366"/>
                  <a:pt x="7653" y="4366"/>
                  <a:pt x="7662" y="4366"/>
                </a:cubicBezTo>
                <a:cubicBezTo>
                  <a:pt x="7671" y="4366"/>
                  <a:pt x="7683" y="4366"/>
                  <a:pt x="7683" y="4341"/>
                </a:cubicBezTo>
                <a:cubicBezTo>
                  <a:pt x="7683" y="4423"/>
                  <a:pt x="7700" y="4402"/>
                  <a:pt x="7706" y="4422"/>
                </a:cubicBezTo>
                <a:lnTo>
                  <a:pt x="7706" y="4422"/>
                </a:lnTo>
                <a:lnTo>
                  <a:pt x="7708" y="4415"/>
                </a:lnTo>
                <a:lnTo>
                  <a:pt x="7708" y="4463"/>
                </a:lnTo>
                <a:cubicBezTo>
                  <a:pt x="7732" y="4463"/>
                  <a:pt x="7732" y="4439"/>
                  <a:pt x="7756" y="4415"/>
                </a:cubicBezTo>
                <a:cubicBezTo>
                  <a:pt x="7781" y="4415"/>
                  <a:pt x="7756" y="4415"/>
                  <a:pt x="7756" y="4463"/>
                </a:cubicBezTo>
                <a:lnTo>
                  <a:pt x="7805" y="4463"/>
                </a:lnTo>
                <a:cubicBezTo>
                  <a:pt x="7800" y="4469"/>
                  <a:pt x="7799" y="4470"/>
                  <a:pt x="7801" y="4470"/>
                </a:cubicBezTo>
                <a:cubicBezTo>
                  <a:pt x="7807" y="4470"/>
                  <a:pt x="7835" y="4456"/>
                  <a:pt x="7858" y="4456"/>
                </a:cubicBezTo>
                <a:cubicBezTo>
                  <a:pt x="7866" y="4456"/>
                  <a:pt x="7873" y="4458"/>
                  <a:pt x="7878" y="4463"/>
                </a:cubicBezTo>
                <a:cubicBezTo>
                  <a:pt x="7878" y="4476"/>
                  <a:pt x="7872" y="4476"/>
                  <a:pt x="7869" y="4476"/>
                </a:cubicBezTo>
                <a:cubicBezTo>
                  <a:pt x="7866" y="4476"/>
                  <a:pt x="7866" y="4476"/>
                  <a:pt x="7878" y="4488"/>
                </a:cubicBezTo>
                <a:cubicBezTo>
                  <a:pt x="7878" y="4512"/>
                  <a:pt x="7878" y="4537"/>
                  <a:pt x="7878" y="4537"/>
                </a:cubicBezTo>
                <a:cubicBezTo>
                  <a:pt x="7878" y="4537"/>
                  <a:pt x="7878" y="4561"/>
                  <a:pt x="7878" y="4561"/>
                </a:cubicBezTo>
                <a:lnTo>
                  <a:pt x="7878" y="4707"/>
                </a:lnTo>
                <a:cubicBezTo>
                  <a:pt x="7878" y="4747"/>
                  <a:pt x="7878" y="4818"/>
                  <a:pt x="7904" y="4818"/>
                </a:cubicBezTo>
                <a:cubicBezTo>
                  <a:pt x="7910" y="4818"/>
                  <a:pt x="7918" y="4814"/>
                  <a:pt x="7927" y="4805"/>
                </a:cubicBezTo>
                <a:lnTo>
                  <a:pt x="7927" y="4805"/>
                </a:lnTo>
                <a:cubicBezTo>
                  <a:pt x="7890" y="4842"/>
                  <a:pt x="7838" y="5038"/>
                  <a:pt x="7816" y="5038"/>
                </a:cubicBezTo>
                <a:cubicBezTo>
                  <a:pt x="7809" y="5038"/>
                  <a:pt x="7805" y="5021"/>
                  <a:pt x="7805" y="4976"/>
                </a:cubicBezTo>
                <a:cubicBezTo>
                  <a:pt x="7781" y="5073"/>
                  <a:pt x="7781" y="5171"/>
                  <a:pt x="7756" y="5293"/>
                </a:cubicBezTo>
                <a:lnTo>
                  <a:pt x="7805" y="5146"/>
                </a:lnTo>
                <a:lnTo>
                  <a:pt x="7805" y="5146"/>
                </a:lnTo>
                <a:cubicBezTo>
                  <a:pt x="7732" y="5415"/>
                  <a:pt x="7708" y="5683"/>
                  <a:pt x="7683" y="5976"/>
                </a:cubicBezTo>
                <a:lnTo>
                  <a:pt x="7732" y="5829"/>
                </a:lnTo>
                <a:lnTo>
                  <a:pt x="7732" y="5829"/>
                </a:lnTo>
                <a:cubicBezTo>
                  <a:pt x="7732" y="6024"/>
                  <a:pt x="7683" y="6195"/>
                  <a:pt x="7586" y="6341"/>
                </a:cubicBezTo>
                <a:lnTo>
                  <a:pt x="7610" y="6098"/>
                </a:lnTo>
                <a:lnTo>
                  <a:pt x="7610" y="6098"/>
                </a:lnTo>
                <a:cubicBezTo>
                  <a:pt x="7537" y="6415"/>
                  <a:pt x="7488" y="6732"/>
                  <a:pt x="7464" y="7049"/>
                </a:cubicBezTo>
                <a:lnTo>
                  <a:pt x="7488" y="6951"/>
                </a:lnTo>
                <a:lnTo>
                  <a:pt x="7488" y="6951"/>
                </a:lnTo>
                <a:cubicBezTo>
                  <a:pt x="7488" y="7040"/>
                  <a:pt x="7470" y="7237"/>
                  <a:pt x="7445" y="7493"/>
                </a:cubicBezTo>
                <a:lnTo>
                  <a:pt x="7445" y="7493"/>
                </a:lnTo>
                <a:cubicBezTo>
                  <a:pt x="7435" y="7507"/>
                  <a:pt x="7425" y="7522"/>
                  <a:pt x="7415" y="7537"/>
                </a:cubicBezTo>
                <a:lnTo>
                  <a:pt x="7440" y="7546"/>
                </a:lnTo>
                <a:lnTo>
                  <a:pt x="7440" y="7546"/>
                </a:lnTo>
                <a:cubicBezTo>
                  <a:pt x="7425" y="7698"/>
                  <a:pt x="7408" y="7869"/>
                  <a:pt x="7390" y="8049"/>
                </a:cubicBezTo>
                <a:lnTo>
                  <a:pt x="9073" y="8683"/>
                </a:lnTo>
                <a:cubicBezTo>
                  <a:pt x="9488" y="8024"/>
                  <a:pt x="9976" y="7268"/>
                  <a:pt x="10098" y="7073"/>
                </a:cubicBezTo>
                <a:lnTo>
                  <a:pt x="10098" y="7073"/>
                </a:lnTo>
                <a:lnTo>
                  <a:pt x="9951" y="7171"/>
                </a:lnTo>
                <a:lnTo>
                  <a:pt x="9951" y="7171"/>
                </a:lnTo>
                <a:lnTo>
                  <a:pt x="10119" y="6907"/>
                </a:lnTo>
                <a:lnTo>
                  <a:pt x="10119" y="6907"/>
                </a:lnTo>
                <a:cubicBezTo>
                  <a:pt x="10103" y="6944"/>
                  <a:pt x="10142" y="7109"/>
                  <a:pt x="10125" y="7143"/>
                </a:cubicBezTo>
                <a:lnTo>
                  <a:pt x="10125" y="7143"/>
                </a:lnTo>
                <a:cubicBezTo>
                  <a:pt x="10417" y="6730"/>
                  <a:pt x="10757" y="6365"/>
                  <a:pt x="11098" y="6000"/>
                </a:cubicBezTo>
                <a:cubicBezTo>
                  <a:pt x="11220" y="5878"/>
                  <a:pt x="11342" y="5756"/>
                  <a:pt x="11464" y="5659"/>
                </a:cubicBezTo>
                <a:lnTo>
                  <a:pt x="11659" y="5488"/>
                </a:lnTo>
                <a:cubicBezTo>
                  <a:pt x="11707" y="5463"/>
                  <a:pt x="11732" y="5439"/>
                  <a:pt x="11781" y="5415"/>
                </a:cubicBezTo>
                <a:lnTo>
                  <a:pt x="11829" y="5366"/>
                </a:lnTo>
                <a:cubicBezTo>
                  <a:pt x="11903" y="5293"/>
                  <a:pt x="12000" y="5244"/>
                  <a:pt x="12098" y="5195"/>
                </a:cubicBezTo>
                <a:cubicBezTo>
                  <a:pt x="12122" y="5195"/>
                  <a:pt x="12171" y="5171"/>
                  <a:pt x="12195" y="5171"/>
                </a:cubicBezTo>
                <a:lnTo>
                  <a:pt x="12268" y="5171"/>
                </a:lnTo>
                <a:lnTo>
                  <a:pt x="12268" y="5293"/>
                </a:lnTo>
                <a:cubicBezTo>
                  <a:pt x="12244" y="5415"/>
                  <a:pt x="12195" y="5415"/>
                  <a:pt x="12195" y="5415"/>
                </a:cubicBezTo>
                <a:cubicBezTo>
                  <a:pt x="12195" y="5427"/>
                  <a:pt x="12201" y="5433"/>
                  <a:pt x="12207" y="5433"/>
                </a:cubicBezTo>
                <a:cubicBezTo>
                  <a:pt x="12214" y="5433"/>
                  <a:pt x="12220" y="5427"/>
                  <a:pt x="12220" y="5415"/>
                </a:cubicBezTo>
                <a:cubicBezTo>
                  <a:pt x="12244" y="5415"/>
                  <a:pt x="12244" y="5415"/>
                  <a:pt x="12244" y="5439"/>
                </a:cubicBezTo>
                <a:cubicBezTo>
                  <a:pt x="12244" y="5488"/>
                  <a:pt x="12195" y="5488"/>
                  <a:pt x="12195" y="5488"/>
                </a:cubicBezTo>
                <a:cubicBezTo>
                  <a:pt x="12195" y="5488"/>
                  <a:pt x="12195" y="5519"/>
                  <a:pt x="12208" y="5519"/>
                </a:cubicBezTo>
                <a:cubicBezTo>
                  <a:pt x="12211" y="5519"/>
                  <a:pt x="12215" y="5517"/>
                  <a:pt x="12220" y="5512"/>
                </a:cubicBezTo>
                <a:cubicBezTo>
                  <a:pt x="12244" y="5512"/>
                  <a:pt x="12293" y="5439"/>
                  <a:pt x="12342" y="5390"/>
                </a:cubicBezTo>
                <a:lnTo>
                  <a:pt x="12342" y="5512"/>
                </a:lnTo>
                <a:lnTo>
                  <a:pt x="12293" y="5512"/>
                </a:lnTo>
                <a:cubicBezTo>
                  <a:pt x="12293" y="5512"/>
                  <a:pt x="12317" y="5512"/>
                  <a:pt x="12366" y="5537"/>
                </a:cubicBezTo>
                <a:cubicBezTo>
                  <a:pt x="12366" y="5561"/>
                  <a:pt x="12390" y="5561"/>
                  <a:pt x="12390" y="5585"/>
                </a:cubicBezTo>
                <a:cubicBezTo>
                  <a:pt x="12390" y="5610"/>
                  <a:pt x="12390" y="5610"/>
                  <a:pt x="12390" y="5634"/>
                </a:cubicBezTo>
                <a:lnTo>
                  <a:pt x="12390" y="5707"/>
                </a:lnTo>
                <a:cubicBezTo>
                  <a:pt x="12390" y="5976"/>
                  <a:pt x="12390" y="6268"/>
                  <a:pt x="12366" y="6561"/>
                </a:cubicBezTo>
                <a:cubicBezTo>
                  <a:pt x="12366" y="6707"/>
                  <a:pt x="12342" y="6854"/>
                  <a:pt x="12342" y="7000"/>
                </a:cubicBezTo>
                <a:lnTo>
                  <a:pt x="12293" y="7439"/>
                </a:lnTo>
                <a:cubicBezTo>
                  <a:pt x="12268" y="7439"/>
                  <a:pt x="12244" y="7293"/>
                  <a:pt x="12244" y="7171"/>
                </a:cubicBezTo>
                <a:cubicBezTo>
                  <a:pt x="12244" y="7268"/>
                  <a:pt x="12244" y="7341"/>
                  <a:pt x="12220" y="7439"/>
                </a:cubicBezTo>
                <a:cubicBezTo>
                  <a:pt x="12227" y="7415"/>
                  <a:pt x="12233" y="7406"/>
                  <a:pt x="12236" y="7406"/>
                </a:cubicBezTo>
                <a:cubicBezTo>
                  <a:pt x="12252" y="7406"/>
                  <a:pt x="12231" y="7601"/>
                  <a:pt x="12238" y="7601"/>
                </a:cubicBezTo>
                <a:cubicBezTo>
                  <a:pt x="12239" y="7601"/>
                  <a:pt x="12241" y="7596"/>
                  <a:pt x="12244" y="7585"/>
                </a:cubicBezTo>
                <a:lnTo>
                  <a:pt x="12244" y="7585"/>
                </a:lnTo>
                <a:cubicBezTo>
                  <a:pt x="12317" y="8000"/>
                  <a:pt x="12171" y="8561"/>
                  <a:pt x="12220" y="8951"/>
                </a:cubicBezTo>
                <a:lnTo>
                  <a:pt x="13073" y="9415"/>
                </a:lnTo>
                <a:cubicBezTo>
                  <a:pt x="13342" y="9585"/>
                  <a:pt x="13634" y="9707"/>
                  <a:pt x="13927" y="9829"/>
                </a:cubicBezTo>
                <a:cubicBezTo>
                  <a:pt x="13927" y="9902"/>
                  <a:pt x="13927" y="10000"/>
                  <a:pt x="13902" y="10073"/>
                </a:cubicBezTo>
                <a:cubicBezTo>
                  <a:pt x="13951" y="9951"/>
                  <a:pt x="13951" y="9829"/>
                  <a:pt x="13951" y="9732"/>
                </a:cubicBezTo>
                <a:lnTo>
                  <a:pt x="13878" y="9707"/>
                </a:lnTo>
                <a:cubicBezTo>
                  <a:pt x="13878" y="9439"/>
                  <a:pt x="13927" y="9634"/>
                  <a:pt x="13927" y="9390"/>
                </a:cubicBezTo>
                <a:cubicBezTo>
                  <a:pt x="13976" y="9390"/>
                  <a:pt x="13976" y="9610"/>
                  <a:pt x="13976" y="9829"/>
                </a:cubicBezTo>
                <a:cubicBezTo>
                  <a:pt x="14000" y="9683"/>
                  <a:pt x="14000" y="9512"/>
                  <a:pt x="13976" y="9366"/>
                </a:cubicBezTo>
                <a:cubicBezTo>
                  <a:pt x="13985" y="9299"/>
                  <a:pt x="13995" y="9288"/>
                  <a:pt x="14006" y="9288"/>
                </a:cubicBezTo>
                <a:cubicBezTo>
                  <a:pt x="14011" y="9288"/>
                  <a:pt x="14016" y="9290"/>
                  <a:pt x="14022" y="9290"/>
                </a:cubicBezTo>
                <a:cubicBezTo>
                  <a:pt x="14036" y="9290"/>
                  <a:pt x="14052" y="9278"/>
                  <a:pt x="14073" y="9195"/>
                </a:cubicBezTo>
                <a:cubicBezTo>
                  <a:pt x="14049" y="9000"/>
                  <a:pt x="14049" y="8829"/>
                  <a:pt x="14073" y="8634"/>
                </a:cubicBezTo>
                <a:cubicBezTo>
                  <a:pt x="14146" y="8195"/>
                  <a:pt x="14049" y="7951"/>
                  <a:pt x="14122" y="7537"/>
                </a:cubicBezTo>
                <a:lnTo>
                  <a:pt x="14122" y="7537"/>
                </a:lnTo>
                <a:lnTo>
                  <a:pt x="14122" y="7585"/>
                </a:lnTo>
                <a:cubicBezTo>
                  <a:pt x="14169" y="7444"/>
                  <a:pt x="14171" y="7165"/>
                  <a:pt x="14193" y="6882"/>
                </a:cubicBezTo>
                <a:lnTo>
                  <a:pt x="14193" y="6882"/>
                </a:lnTo>
                <a:cubicBezTo>
                  <a:pt x="14188" y="6910"/>
                  <a:pt x="14177" y="6934"/>
                  <a:pt x="14167" y="6934"/>
                </a:cubicBezTo>
                <a:cubicBezTo>
                  <a:pt x="14156" y="6934"/>
                  <a:pt x="14146" y="6906"/>
                  <a:pt x="14146" y="6829"/>
                </a:cubicBezTo>
                <a:cubicBezTo>
                  <a:pt x="14195" y="6537"/>
                  <a:pt x="14171" y="6293"/>
                  <a:pt x="14220" y="6073"/>
                </a:cubicBezTo>
                <a:lnTo>
                  <a:pt x="14171" y="5829"/>
                </a:lnTo>
                <a:lnTo>
                  <a:pt x="14171" y="5561"/>
                </a:lnTo>
                <a:cubicBezTo>
                  <a:pt x="14171" y="5366"/>
                  <a:pt x="14171" y="5195"/>
                  <a:pt x="14146" y="5024"/>
                </a:cubicBezTo>
                <a:cubicBezTo>
                  <a:pt x="14098" y="4634"/>
                  <a:pt x="14049" y="4171"/>
                  <a:pt x="13976" y="3659"/>
                </a:cubicBezTo>
                <a:lnTo>
                  <a:pt x="13317" y="3244"/>
                </a:lnTo>
                <a:cubicBezTo>
                  <a:pt x="13220" y="3171"/>
                  <a:pt x="13098" y="3122"/>
                  <a:pt x="12976" y="3049"/>
                </a:cubicBezTo>
                <a:lnTo>
                  <a:pt x="12537" y="2829"/>
                </a:lnTo>
                <a:cubicBezTo>
                  <a:pt x="12244" y="2927"/>
                  <a:pt x="11976" y="3073"/>
                  <a:pt x="11683" y="3195"/>
                </a:cubicBezTo>
                <a:cubicBezTo>
                  <a:pt x="11537" y="3268"/>
                  <a:pt x="11390" y="3341"/>
                  <a:pt x="11268" y="3439"/>
                </a:cubicBezTo>
                <a:lnTo>
                  <a:pt x="11049" y="3561"/>
                </a:lnTo>
                <a:cubicBezTo>
                  <a:pt x="10976" y="3585"/>
                  <a:pt x="10903" y="3659"/>
                  <a:pt x="10829" y="3683"/>
                </a:cubicBezTo>
                <a:lnTo>
                  <a:pt x="10610" y="3829"/>
                </a:lnTo>
                <a:lnTo>
                  <a:pt x="10488" y="3951"/>
                </a:lnTo>
                <a:lnTo>
                  <a:pt x="10244" y="4122"/>
                </a:lnTo>
                <a:cubicBezTo>
                  <a:pt x="10098" y="4268"/>
                  <a:pt x="9951" y="4390"/>
                  <a:pt x="9829" y="4512"/>
                </a:cubicBezTo>
                <a:cubicBezTo>
                  <a:pt x="9812" y="4530"/>
                  <a:pt x="9794" y="4548"/>
                  <a:pt x="9776" y="4565"/>
                </a:cubicBezTo>
                <a:lnTo>
                  <a:pt x="9776" y="4565"/>
                </a:lnTo>
                <a:cubicBezTo>
                  <a:pt x="9804" y="4117"/>
                  <a:pt x="9797" y="3672"/>
                  <a:pt x="9756" y="3244"/>
                </a:cubicBezTo>
                <a:cubicBezTo>
                  <a:pt x="9781" y="3122"/>
                  <a:pt x="9781" y="3000"/>
                  <a:pt x="9756" y="2878"/>
                </a:cubicBezTo>
                <a:cubicBezTo>
                  <a:pt x="9756" y="2756"/>
                  <a:pt x="9732" y="2634"/>
                  <a:pt x="9707" y="2512"/>
                </a:cubicBezTo>
                <a:lnTo>
                  <a:pt x="9317" y="2171"/>
                </a:lnTo>
                <a:lnTo>
                  <a:pt x="9317" y="2171"/>
                </a:lnTo>
                <a:cubicBezTo>
                  <a:pt x="9366" y="2244"/>
                  <a:pt x="9390" y="2268"/>
                  <a:pt x="9366" y="2268"/>
                </a:cubicBezTo>
                <a:cubicBezTo>
                  <a:pt x="9342" y="2268"/>
                  <a:pt x="9317" y="2244"/>
                  <a:pt x="9268" y="2220"/>
                </a:cubicBezTo>
                <a:lnTo>
                  <a:pt x="9098" y="2049"/>
                </a:lnTo>
                <a:cubicBezTo>
                  <a:pt x="8927" y="1976"/>
                  <a:pt x="8927" y="2000"/>
                  <a:pt x="8903" y="1976"/>
                </a:cubicBezTo>
                <a:cubicBezTo>
                  <a:pt x="8878" y="1976"/>
                  <a:pt x="8854" y="1976"/>
                  <a:pt x="8805" y="1951"/>
                </a:cubicBezTo>
                <a:lnTo>
                  <a:pt x="8683" y="1927"/>
                </a:lnTo>
                <a:lnTo>
                  <a:pt x="8464" y="1829"/>
                </a:lnTo>
                <a:lnTo>
                  <a:pt x="8366" y="1805"/>
                </a:lnTo>
                <a:cubicBezTo>
                  <a:pt x="8220" y="1854"/>
                  <a:pt x="8049" y="1927"/>
                  <a:pt x="7829" y="2000"/>
                </a:cubicBezTo>
                <a:lnTo>
                  <a:pt x="7683" y="2073"/>
                </a:lnTo>
                <a:lnTo>
                  <a:pt x="7488" y="2171"/>
                </a:lnTo>
                <a:lnTo>
                  <a:pt x="7122" y="2366"/>
                </a:lnTo>
                <a:cubicBezTo>
                  <a:pt x="6878" y="2537"/>
                  <a:pt x="6586" y="2707"/>
                  <a:pt x="6342" y="2927"/>
                </a:cubicBezTo>
                <a:cubicBezTo>
                  <a:pt x="6171" y="3073"/>
                  <a:pt x="6000" y="3220"/>
                  <a:pt x="5829" y="3366"/>
                </a:cubicBezTo>
                <a:lnTo>
                  <a:pt x="5342" y="3805"/>
                </a:lnTo>
                <a:cubicBezTo>
                  <a:pt x="5220" y="3902"/>
                  <a:pt x="5244" y="3902"/>
                  <a:pt x="5195" y="3927"/>
                </a:cubicBezTo>
                <a:lnTo>
                  <a:pt x="5147" y="3976"/>
                </a:lnTo>
                <a:cubicBezTo>
                  <a:pt x="5073" y="4049"/>
                  <a:pt x="5000" y="4098"/>
                  <a:pt x="4927" y="4122"/>
                </a:cubicBezTo>
                <a:cubicBezTo>
                  <a:pt x="4903" y="4146"/>
                  <a:pt x="4854" y="4171"/>
                  <a:pt x="4805" y="4171"/>
                </a:cubicBezTo>
                <a:lnTo>
                  <a:pt x="4781" y="4195"/>
                </a:lnTo>
                <a:cubicBezTo>
                  <a:pt x="4781" y="4171"/>
                  <a:pt x="4781" y="4146"/>
                  <a:pt x="4781" y="4122"/>
                </a:cubicBezTo>
                <a:cubicBezTo>
                  <a:pt x="4781" y="4098"/>
                  <a:pt x="4781" y="4049"/>
                  <a:pt x="4781" y="4000"/>
                </a:cubicBezTo>
                <a:lnTo>
                  <a:pt x="4781" y="3976"/>
                </a:lnTo>
                <a:cubicBezTo>
                  <a:pt x="4781" y="3951"/>
                  <a:pt x="4781" y="3927"/>
                  <a:pt x="4781" y="3902"/>
                </a:cubicBezTo>
                <a:lnTo>
                  <a:pt x="4781" y="3756"/>
                </a:lnTo>
                <a:cubicBezTo>
                  <a:pt x="4781" y="3512"/>
                  <a:pt x="4830" y="3293"/>
                  <a:pt x="4830" y="3049"/>
                </a:cubicBezTo>
                <a:cubicBezTo>
                  <a:pt x="4854" y="2805"/>
                  <a:pt x="4878" y="2537"/>
                  <a:pt x="4903" y="2293"/>
                </a:cubicBezTo>
                <a:cubicBezTo>
                  <a:pt x="4951" y="1781"/>
                  <a:pt x="4976" y="1293"/>
                  <a:pt x="5025" y="829"/>
                </a:cubicBezTo>
                <a:lnTo>
                  <a:pt x="4781" y="610"/>
                </a:lnTo>
                <a:lnTo>
                  <a:pt x="4756" y="585"/>
                </a:lnTo>
                <a:lnTo>
                  <a:pt x="4756" y="561"/>
                </a:lnTo>
                <a:lnTo>
                  <a:pt x="4732" y="537"/>
                </a:lnTo>
                <a:lnTo>
                  <a:pt x="4683" y="464"/>
                </a:lnTo>
                <a:lnTo>
                  <a:pt x="4561" y="342"/>
                </a:lnTo>
                <a:lnTo>
                  <a:pt x="4561" y="342"/>
                </a:lnTo>
                <a:cubicBezTo>
                  <a:pt x="4391" y="195"/>
                  <a:pt x="4439" y="146"/>
                  <a:pt x="4342" y="49"/>
                </a:cubicBezTo>
                <a:lnTo>
                  <a:pt x="431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28"/>
          <p:cNvSpPr/>
          <p:nvPr/>
        </p:nvSpPr>
        <p:spPr>
          <a:xfrm rot="2180269" flipH="1">
            <a:off x="8006513" y="3887597"/>
            <a:ext cx="715003" cy="483422"/>
          </a:xfrm>
          <a:custGeom>
            <a:avLst/>
            <a:gdLst/>
            <a:ahLst/>
            <a:cxnLst/>
            <a:rect l="l" t="t" r="r" b="b"/>
            <a:pathLst>
              <a:path w="16415" h="11098" extrusionOk="0">
                <a:moveTo>
                  <a:pt x="14537" y="2268"/>
                </a:moveTo>
                <a:cubicBezTo>
                  <a:pt x="14546" y="2287"/>
                  <a:pt x="14555" y="2306"/>
                  <a:pt x="14564" y="2325"/>
                </a:cubicBezTo>
                <a:lnTo>
                  <a:pt x="14564" y="2325"/>
                </a:lnTo>
                <a:cubicBezTo>
                  <a:pt x="14559" y="2307"/>
                  <a:pt x="14549" y="2287"/>
                  <a:pt x="14537" y="2268"/>
                </a:cubicBezTo>
                <a:close/>
                <a:moveTo>
                  <a:pt x="11890" y="6000"/>
                </a:moveTo>
                <a:lnTo>
                  <a:pt x="11890" y="6000"/>
                </a:lnTo>
                <a:cubicBezTo>
                  <a:pt x="11886" y="6017"/>
                  <a:pt x="11882" y="6034"/>
                  <a:pt x="11878" y="6049"/>
                </a:cubicBezTo>
                <a:cubicBezTo>
                  <a:pt x="11887" y="6040"/>
                  <a:pt x="11891" y="6022"/>
                  <a:pt x="11890" y="6000"/>
                </a:cubicBezTo>
                <a:close/>
                <a:moveTo>
                  <a:pt x="6388" y="9388"/>
                </a:moveTo>
                <a:lnTo>
                  <a:pt x="6388" y="9388"/>
                </a:lnTo>
                <a:cubicBezTo>
                  <a:pt x="6383" y="9395"/>
                  <a:pt x="6380" y="9400"/>
                  <a:pt x="6381" y="9400"/>
                </a:cubicBezTo>
                <a:cubicBezTo>
                  <a:pt x="6381" y="9400"/>
                  <a:pt x="6384" y="9397"/>
                  <a:pt x="6391" y="9390"/>
                </a:cubicBezTo>
                <a:cubicBezTo>
                  <a:pt x="6391" y="9390"/>
                  <a:pt x="6390" y="9389"/>
                  <a:pt x="6388" y="9388"/>
                </a:cubicBezTo>
                <a:close/>
                <a:moveTo>
                  <a:pt x="13000" y="0"/>
                </a:moveTo>
                <a:lnTo>
                  <a:pt x="12171" y="49"/>
                </a:lnTo>
                <a:cubicBezTo>
                  <a:pt x="12074" y="49"/>
                  <a:pt x="12000" y="73"/>
                  <a:pt x="11903" y="73"/>
                </a:cubicBezTo>
                <a:lnTo>
                  <a:pt x="11659" y="146"/>
                </a:lnTo>
                <a:lnTo>
                  <a:pt x="11391" y="220"/>
                </a:lnTo>
                <a:lnTo>
                  <a:pt x="11000" y="293"/>
                </a:lnTo>
                <a:cubicBezTo>
                  <a:pt x="10952" y="439"/>
                  <a:pt x="10903" y="610"/>
                  <a:pt x="10878" y="756"/>
                </a:cubicBezTo>
                <a:cubicBezTo>
                  <a:pt x="10830" y="902"/>
                  <a:pt x="10781" y="1073"/>
                  <a:pt x="10757" y="1219"/>
                </a:cubicBezTo>
                <a:cubicBezTo>
                  <a:pt x="10708" y="1561"/>
                  <a:pt x="10635" y="1878"/>
                  <a:pt x="10586" y="2219"/>
                </a:cubicBezTo>
                <a:cubicBezTo>
                  <a:pt x="10561" y="2366"/>
                  <a:pt x="10513" y="2537"/>
                  <a:pt x="10488" y="2707"/>
                </a:cubicBezTo>
                <a:cubicBezTo>
                  <a:pt x="10464" y="2854"/>
                  <a:pt x="10439" y="3024"/>
                  <a:pt x="10439" y="3195"/>
                </a:cubicBezTo>
                <a:cubicBezTo>
                  <a:pt x="10415" y="3341"/>
                  <a:pt x="10391" y="3561"/>
                  <a:pt x="10366" y="3732"/>
                </a:cubicBezTo>
                <a:cubicBezTo>
                  <a:pt x="10318" y="4024"/>
                  <a:pt x="10293" y="4341"/>
                  <a:pt x="10269" y="4585"/>
                </a:cubicBezTo>
                <a:cubicBezTo>
                  <a:pt x="10269" y="4707"/>
                  <a:pt x="10220" y="4829"/>
                  <a:pt x="10220" y="4927"/>
                </a:cubicBezTo>
                <a:cubicBezTo>
                  <a:pt x="10220" y="4975"/>
                  <a:pt x="10220" y="5000"/>
                  <a:pt x="10196" y="5049"/>
                </a:cubicBezTo>
                <a:cubicBezTo>
                  <a:pt x="10196" y="5097"/>
                  <a:pt x="10171" y="5146"/>
                  <a:pt x="10171" y="5195"/>
                </a:cubicBezTo>
                <a:cubicBezTo>
                  <a:pt x="10171" y="5244"/>
                  <a:pt x="10147" y="5293"/>
                  <a:pt x="10147" y="5317"/>
                </a:cubicBezTo>
                <a:cubicBezTo>
                  <a:pt x="10122" y="5293"/>
                  <a:pt x="10074" y="5268"/>
                  <a:pt x="10049" y="5244"/>
                </a:cubicBezTo>
                <a:lnTo>
                  <a:pt x="9927" y="5146"/>
                </a:lnTo>
                <a:lnTo>
                  <a:pt x="9171" y="4366"/>
                </a:lnTo>
                <a:cubicBezTo>
                  <a:pt x="8927" y="4097"/>
                  <a:pt x="8683" y="3854"/>
                  <a:pt x="8440" y="3634"/>
                </a:cubicBezTo>
                <a:lnTo>
                  <a:pt x="8074" y="3268"/>
                </a:lnTo>
                <a:cubicBezTo>
                  <a:pt x="7879" y="3097"/>
                  <a:pt x="7683" y="2902"/>
                  <a:pt x="7513" y="2780"/>
                </a:cubicBezTo>
                <a:cubicBezTo>
                  <a:pt x="7269" y="2537"/>
                  <a:pt x="6952" y="2268"/>
                  <a:pt x="6635" y="2024"/>
                </a:cubicBezTo>
                <a:cubicBezTo>
                  <a:pt x="6562" y="2024"/>
                  <a:pt x="6513" y="2024"/>
                  <a:pt x="6464" y="2049"/>
                </a:cubicBezTo>
                <a:lnTo>
                  <a:pt x="6318" y="2049"/>
                </a:lnTo>
                <a:cubicBezTo>
                  <a:pt x="6488" y="2049"/>
                  <a:pt x="6440" y="2098"/>
                  <a:pt x="6318" y="2122"/>
                </a:cubicBezTo>
                <a:cubicBezTo>
                  <a:pt x="5708" y="2195"/>
                  <a:pt x="5927" y="2171"/>
                  <a:pt x="5805" y="2195"/>
                </a:cubicBezTo>
                <a:cubicBezTo>
                  <a:pt x="5805" y="2195"/>
                  <a:pt x="5757" y="2219"/>
                  <a:pt x="5708" y="2268"/>
                </a:cubicBezTo>
                <a:lnTo>
                  <a:pt x="5488" y="2390"/>
                </a:lnTo>
                <a:cubicBezTo>
                  <a:pt x="5366" y="2439"/>
                  <a:pt x="5269" y="2512"/>
                  <a:pt x="5074" y="2610"/>
                </a:cubicBezTo>
                <a:cubicBezTo>
                  <a:pt x="5025" y="2805"/>
                  <a:pt x="4952" y="2976"/>
                  <a:pt x="4903" y="3219"/>
                </a:cubicBezTo>
                <a:cubicBezTo>
                  <a:pt x="4879" y="3341"/>
                  <a:pt x="4830" y="3463"/>
                  <a:pt x="4805" y="3585"/>
                </a:cubicBezTo>
                <a:cubicBezTo>
                  <a:pt x="4757" y="3707"/>
                  <a:pt x="4732" y="3829"/>
                  <a:pt x="4708" y="3976"/>
                </a:cubicBezTo>
                <a:cubicBezTo>
                  <a:pt x="4683" y="4097"/>
                  <a:pt x="4659" y="4244"/>
                  <a:pt x="4635" y="4390"/>
                </a:cubicBezTo>
                <a:cubicBezTo>
                  <a:pt x="4635" y="4463"/>
                  <a:pt x="4610" y="4536"/>
                  <a:pt x="4610" y="4610"/>
                </a:cubicBezTo>
                <a:cubicBezTo>
                  <a:pt x="4610" y="4658"/>
                  <a:pt x="4610" y="4707"/>
                  <a:pt x="4586" y="4756"/>
                </a:cubicBezTo>
                <a:cubicBezTo>
                  <a:pt x="4562" y="4951"/>
                  <a:pt x="4562" y="5146"/>
                  <a:pt x="4537" y="5341"/>
                </a:cubicBezTo>
                <a:cubicBezTo>
                  <a:pt x="4513" y="5732"/>
                  <a:pt x="4513" y="6146"/>
                  <a:pt x="4537" y="6536"/>
                </a:cubicBezTo>
                <a:lnTo>
                  <a:pt x="4537" y="6683"/>
                </a:lnTo>
                <a:lnTo>
                  <a:pt x="4537" y="6805"/>
                </a:lnTo>
                <a:cubicBezTo>
                  <a:pt x="4537" y="6829"/>
                  <a:pt x="4537" y="6878"/>
                  <a:pt x="4537" y="6902"/>
                </a:cubicBezTo>
                <a:cubicBezTo>
                  <a:pt x="4562" y="6975"/>
                  <a:pt x="4562" y="7049"/>
                  <a:pt x="4586" y="7122"/>
                </a:cubicBezTo>
                <a:lnTo>
                  <a:pt x="4635" y="7195"/>
                </a:lnTo>
                <a:lnTo>
                  <a:pt x="4659" y="7219"/>
                </a:lnTo>
                <a:cubicBezTo>
                  <a:pt x="4647" y="7232"/>
                  <a:pt x="4635" y="7238"/>
                  <a:pt x="4623" y="7238"/>
                </a:cubicBezTo>
                <a:cubicBezTo>
                  <a:pt x="4610" y="7238"/>
                  <a:pt x="4598" y="7232"/>
                  <a:pt x="4586" y="7219"/>
                </a:cubicBezTo>
                <a:cubicBezTo>
                  <a:pt x="4537" y="7219"/>
                  <a:pt x="4488" y="7195"/>
                  <a:pt x="4440" y="7171"/>
                </a:cubicBezTo>
                <a:lnTo>
                  <a:pt x="4415" y="7171"/>
                </a:lnTo>
                <a:lnTo>
                  <a:pt x="4415" y="7146"/>
                </a:lnTo>
                <a:cubicBezTo>
                  <a:pt x="4366" y="7146"/>
                  <a:pt x="4318" y="7097"/>
                  <a:pt x="4269" y="7073"/>
                </a:cubicBezTo>
                <a:cubicBezTo>
                  <a:pt x="4244" y="7049"/>
                  <a:pt x="4196" y="7024"/>
                  <a:pt x="4171" y="7000"/>
                </a:cubicBezTo>
                <a:lnTo>
                  <a:pt x="4098" y="6951"/>
                </a:lnTo>
                <a:lnTo>
                  <a:pt x="4049" y="6902"/>
                </a:lnTo>
                <a:lnTo>
                  <a:pt x="3927" y="6805"/>
                </a:lnTo>
                <a:cubicBezTo>
                  <a:pt x="3757" y="6683"/>
                  <a:pt x="3610" y="6536"/>
                  <a:pt x="3440" y="6414"/>
                </a:cubicBezTo>
                <a:lnTo>
                  <a:pt x="2684" y="5805"/>
                </a:lnTo>
                <a:lnTo>
                  <a:pt x="2025" y="5244"/>
                </a:lnTo>
                <a:cubicBezTo>
                  <a:pt x="1830" y="5097"/>
                  <a:pt x="1684" y="5000"/>
                  <a:pt x="1586" y="4902"/>
                </a:cubicBezTo>
                <a:lnTo>
                  <a:pt x="1586" y="4902"/>
                </a:lnTo>
                <a:lnTo>
                  <a:pt x="1684" y="5000"/>
                </a:lnTo>
                <a:lnTo>
                  <a:pt x="1684" y="5000"/>
                </a:lnTo>
                <a:lnTo>
                  <a:pt x="1586" y="4927"/>
                </a:lnTo>
                <a:cubicBezTo>
                  <a:pt x="1366" y="5000"/>
                  <a:pt x="1147" y="5000"/>
                  <a:pt x="927" y="5000"/>
                </a:cubicBezTo>
                <a:cubicBezTo>
                  <a:pt x="976" y="5049"/>
                  <a:pt x="806" y="5097"/>
                  <a:pt x="659" y="5097"/>
                </a:cubicBezTo>
                <a:lnTo>
                  <a:pt x="635" y="5097"/>
                </a:lnTo>
                <a:lnTo>
                  <a:pt x="586" y="5122"/>
                </a:lnTo>
                <a:cubicBezTo>
                  <a:pt x="537" y="5195"/>
                  <a:pt x="464" y="5268"/>
                  <a:pt x="367" y="5390"/>
                </a:cubicBezTo>
                <a:lnTo>
                  <a:pt x="318" y="5463"/>
                </a:lnTo>
                <a:cubicBezTo>
                  <a:pt x="269" y="5512"/>
                  <a:pt x="245" y="5536"/>
                  <a:pt x="220" y="5585"/>
                </a:cubicBezTo>
                <a:lnTo>
                  <a:pt x="49" y="5780"/>
                </a:lnTo>
                <a:lnTo>
                  <a:pt x="49" y="6073"/>
                </a:lnTo>
                <a:lnTo>
                  <a:pt x="1" y="6024"/>
                </a:lnTo>
                <a:lnTo>
                  <a:pt x="1" y="6024"/>
                </a:lnTo>
                <a:cubicBezTo>
                  <a:pt x="25" y="6317"/>
                  <a:pt x="74" y="6707"/>
                  <a:pt x="74" y="7073"/>
                </a:cubicBezTo>
                <a:cubicBezTo>
                  <a:pt x="74" y="7244"/>
                  <a:pt x="98" y="7414"/>
                  <a:pt x="123" y="7610"/>
                </a:cubicBezTo>
                <a:cubicBezTo>
                  <a:pt x="147" y="7756"/>
                  <a:pt x="171" y="7902"/>
                  <a:pt x="196" y="8000"/>
                </a:cubicBezTo>
                <a:cubicBezTo>
                  <a:pt x="196" y="8122"/>
                  <a:pt x="220" y="8244"/>
                  <a:pt x="245" y="8390"/>
                </a:cubicBezTo>
                <a:cubicBezTo>
                  <a:pt x="245" y="8439"/>
                  <a:pt x="245" y="8488"/>
                  <a:pt x="269" y="8536"/>
                </a:cubicBezTo>
                <a:cubicBezTo>
                  <a:pt x="269" y="8585"/>
                  <a:pt x="269" y="8610"/>
                  <a:pt x="293" y="8658"/>
                </a:cubicBezTo>
                <a:cubicBezTo>
                  <a:pt x="318" y="8853"/>
                  <a:pt x="367" y="9049"/>
                  <a:pt x="391" y="9268"/>
                </a:cubicBezTo>
                <a:cubicBezTo>
                  <a:pt x="440" y="9463"/>
                  <a:pt x="513" y="9683"/>
                  <a:pt x="562" y="9878"/>
                </a:cubicBezTo>
                <a:cubicBezTo>
                  <a:pt x="635" y="10073"/>
                  <a:pt x="708" y="10268"/>
                  <a:pt x="806" y="10488"/>
                </a:cubicBezTo>
                <a:lnTo>
                  <a:pt x="806" y="10561"/>
                </a:lnTo>
                <a:cubicBezTo>
                  <a:pt x="806" y="10609"/>
                  <a:pt x="806" y="10683"/>
                  <a:pt x="830" y="10756"/>
                </a:cubicBezTo>
                <a:lnTo>
                  <a:pt x="903" y="11024"/>
                </a:lnTo>
                <a:lnTo>
                  <a:pt x="952" y="11097"/>
                </a:lnTo>
                <a:lnTo>
                  <a:pt x="1220" y="11097"/>
                </a:lnTo>
                <a:cubicBezTo>
                  <a:pt x="1391" y="11097"/>
                  <a:pt x="1586" y="11073"/>
                  <a:pt x="1781" y="11024"/>
                </a:cubicBezTo>
                <a:cubicBezTo>
                  <a:pt x="2171" y="10902"/>
                  <a:pt x="2537" y="10609"/>
                  <a:pt x="2488" y="10146"/>
                </a:cubicBezTo>
                <a:lnTo>
                  <a:pt x="2537" y="10146"/>
                </a:lnTo>
                <a:cubicBezTo>
                  <a:pt x="2537" y="10146"/>
                  <a:pt x="2464" y="10000"/>
                  <a:pt x="2464" y="10000"/>
                </a:cubicBezTo>
                <a:cubicBezTo>
                  <a:pt x="2415" y="9780"/>
                  <a:pt x="2318" y="9683"/>
                  <a:pt x="2366" y="9683"/>
                </a:cubicBezTo>
                <a:lnTo>
                  <a:pt x="2464" y="9975"/>
                </a:lnTo>
                <a:cubicBezTo>
                  <a:pt x="2445" y="9889"/>
                  <a:pt x="2441" y="9859"/>
                  <a:pt x="2447" y="9859"/>
                </a:cubicBezTo>
                <a:cubicBezTo>
                  <a:pt x="2457" y="9859"/>
                  <a:pt x="2493" y="9931"/>
                  <a:pt x="2537" y="9975"/>
                </a:cubicBezTo>
                <a:cubicBezTo>
                  <a:pt x="2488" y="9878"/>
                  <a:pt x="2488" y="9805"/>
                  <a:pt x="2464" y="9731"/>
                </a:cubicBezTo>
                <a:cubicBezTo>
                  <a:pt x="2458" y="9720"/>
                  <a:pt x="2455" y="9715"/>
                  <a:pt x="2454" y="9715"/>
                </a:cubicBezTo>
                <a:cubicBezTo>
                  <a:pt x="2450" y="9715"/>
                  <a:pt x="2464" y="9767"/>
                  <a:pt x="2464" y="9805"/>
                </a:cubicBezTo>
                <a:cubicBezTo>
                  <a:pt x="2391" y="9683"/>
                  <a:pt x="2318" y="9536"/>
                  <a:pt x="2269" y="9414"/>
                </a:cubicBezTo>
                <a:cubicBezTo>
                  <a:pt x="2220" y="9195"/>
                  <a:pt x="2342" y="9366"/>
                  <a:pt x="2269" y="9097"/>
                </a:cubicBezTo>
                <a:cubicBezTo>
                  <a:pt x="2220" y="8878"/>
                  <a:pt x="2171" y="8683"/>
                  <a:pt x="2123" y="8463"/>
                </a:cubicBezTo>
                <a:lnTo>
                  <a:pt x="2049" y="8122"/>
                </a:lnTo>
                <a:lnTo>
                  <a:pt x="2049" y="8049"/>
                </a:lnTo>
                <a:lnTo>
                  <a:pt x="2049" y="8024"/>
                </a:lnTo>
                <a:cubicBezTo>
                  <a:pt x="2049" y="7975"/>
                  <a:pt x="2049" y="7951"/>
                  <a:pt x="2074" y="7927"/>
                </a:cubicBezTo>
                <a:lnTo>
                  <a:pt x="2074" y="7878"/>
                </a:lnTo>
                <a:lnTo>
                  <a:pt x="2098" y="7878"/>
                </a:lnTo>
                <a:cubicBezTo>
                  <a:pt x="2123" y="7902"/>
                  <a:pt x="2098" y="7902"/>
                  <a:pt x="2123" y="7927"/>
                </a:cubicBezTo>
                <a:lnTo>
                  <a:pt x="2147" y="7927"/>
                </a:lnTo>
                <a:cubicBezTo>
                  <a:pt x="2147" y="7943"/>
                  <a:pt x="2147" y="7959"/>
                  <a:pt x="2147" y="7975"/>
                </a:cubicBezTo>
                <a:lnTo>
                  <a:pt x="2220" y="8049"/>
                </a:lnTo>
                <a:lnTo>
                  <a:pt x="2586" y="8317"/>
                </a:lnTo>
                <a:cubicBezTo>
                  <a:pt x="2635" y="8366"/>
                  <a:pt x="2708" y="8414"/>
                  <a:pt x="2781" y="8463"/>
                </a:cubicBezTo>
                <a:cubicBezTo>
                  <a:pt x="2830" y="8512"/>
                  <a:pt x="2879" y="8536"/>
                  <a:pt x="3001" y="8634"/>
                </a:cubicBezTo>
                <a:lnTo>
                  <a:pt x="3635" y="9073"/>
                </a:lnTo>
                <a:cubicBezTo>
                  <a:pt x="4025" y="9317"/>
                  <a:pt x="4293" y="9463"/>
                  <a:pt x="4293" y="9463"/>
                </a:cubicBezTo>
                <a:lnTo>
                  <a:pt x="4342" y="9390"/>
                </a:lnTo>
                <a:cubicBezTo>
                  <a:pt x="4513" y="9463"/>
                  <a:pt x="4659" y="9561"/>
                  <a:pt x="4805" y="9683"/>
                </a:cubicBezTo>
                <a:cubicBezTo>
                  <a:pt x="4830" y="9731"/>
                  <a:pt x="4879" y="9756"/>
                  <a:pt x="4903" y="9780"/>
                </a:cubicBezTo>
                <a:lnTo>
                  <a:pt x="5025" y="9853"/>
                </a:lnTo>
                <a:lnTo>
                  <a:pt x="5220" y="9927"/>
                </a:lnTo>
                <a:cubicBezTo>
                  <a:pt x="5391" y="9951"/>
                  <a:pt x="5562" y="10000"/>
                  <a:pt x="5732" y="10097"/>
                </a:cubicBezTo>
                <a:cubicBezTo>
                  <a:pt x="5805" y="10024"/>
                  <a:pt x="5879" y="9951"/>
                  <a:pt x="5952" y="9878"/>
                </a:cubicBezTo>
                <a:lnTo>
                  <a:pt x="6025" y="9805"/>
                </a:lnTo>
                <a:cubicBezTo>
                  <a:pt x="6025" y="9780"/>
                  <a:pt x="6049" y="9756"/>
                  <a:pt x="6049" y="9731"/>
                </a:cubicBezTo>
                <a:cubicBezTo>
                  <a:pt x="6049" y="9731"/>
                  <a:pt x="6146" y="9654"/>
                  <a:pt x="6167" y="9654"/>
                </a:cubicBezTo>
                <a:cubicBezTo>
                  <a:pt x="6170" y="9654"/>
                  <a:pt x="6171" y="9656"/>
                  <a:pt x="6171" y="9658"/>
                </a:cubicBezTo>
                <a:cubicBezTo>
                  <a:pt x="6171" y="9585"/>
                  <a:pt x="6269" y="9536"/>
                  <a:pt x="6342" y="9463"/>
                </a:cubicBezTo>
                <a:cubicBezTo>
                  <a:pt x="6357" y="9440"/>
                  <a:pt x="6361" y="9431"/>
                  <a:pt x="6357" y="9431"/>
                </a:cubicBezTo>
                <a:cubicBezTo>
                  <a:pt x="6349" y="9431"/>
                  <a:pt x="6310" y="9471"/>
                  <a:pt x="6293" y="9488"/>
                </a:cubicBezTo>
                <a:lnTo>
                  <a:pt x="6366" y="9390"/>
                </a:lnTo>
                <a:cubicBezTo>
                  <a:pt x="6366" y="9382"/>
                  <a:pt x="6369" y="9379"/>
                  <a:pt x="6373" y="9379"/>
                </a:cubicBezTo>
                <a:cubicBezTo>
                  <a:pt x="6378" y="9379"/>
                  <a:pt x="6385" y="9384"/>
                  <a:pt x="6388" y="9388"/>
                </a:cubicBezTo>
                <a:lnTo>
                  <a:pt x="6388" y="9388"/>
                </a:lnTo>
                <a:cubicBezTo>
                  <a:pt x="6395" y="9378"/>
                  <a:pt x="6405" y="9361"/>
                  <a:pt x="6415" y="9341"/>
                </a:cubicBezTo>
                <a:cubicBezTo>
                  <a:pt x="6464" y="9244"/>
                  <a:pt x="6586" y="9097"/>
                  <a:pt x="7074" y="8488"/>
                </a:cubicBezTo>
                <a:cubicBezTo>
                  <a:pt x="7025" y="8366"/>
                  <a:pt x="6976" y="8268"/>
                  <a:pt x="6927" y="8146"/>
                </a:cubicBezTo>
                <a:lnTo>
                  <a:pt x="6854" y="8000"/>
                </a:lnTo>
                <a:cubicBezTo>
                  <a:pt x="6830" y="7951"/>
                  <a:pt x="6805" y="7878"/>
                  <a:pt x="6805" y="7829"/>
                </a:cubicBezTo>
                <a:cubicBezTo>
                  <a:pt x="6757" y="7658"/>
                  <a:pt x="6708" y="7463"/>
                  <a:pt x="6683" y="7268"/>
                </a:cubicBezTo>
                <a:cubicBezTo>
                  <a:pt x="6659" y="7171"/>
                  <a:pt x="6635" y="7073"/>
                  <a:pt x="6610" y="6975"/>
                </a:cubicBezTo>
                <a:lnTo>
                  <a:pt x="6586" y="6683"/>
                </a:lnTo>
                <a:lnTo>
                  <a:pt x="6562" y="6561"/>
                </a:lnTo>
                <a:lnTo>
                  <a:pt x="6562" y="6488"/>
                </a:lnTo>
                <a:lnTo>
                  <a:pt x="6562" y="6366"/>
                </a:lnTo>
                <a:cubicBezTo>
                  <a:pt x="6562" y="6024"/>
                  <a:pt x="6562" y="5707"/>
                  <a:pt x="6586" y="5366"/>
                </a:cubicBezTo>
                <a:cubicBezTo>
                  <a:pt x="6586" y="5219"/>
                  <a:pt x="6610" y="5073"/>
                  <a:pt x="6610" y="4927"/>
                </a:cubicBezTo>
                <a:lnTo>
                  <a:pt x="6610" y="4878"/>
                </a:lnTo>
                <a:cubicBezTo>
                  <a:pt x="6598" y="4854"/>
                  <a:pt x="6598" y="4854"/>
                  <a:pt x="6592" y="4854"/>
                </a:cubicBezTo>
                <a:cubicBezTo>
                  <a:pt x="6586" y="4854"/>
                  <a:pt x="6574" y="4854"/>
                  <a:pt x="6537" y="4829"/>
                </a:cubicBezTo>
                <a:cubicBezTo>
                  <a:pt x="6464" y="4780"/>
                  <a:pt x="6561" y="4805"/>
                  <a:pt x="6537" y="4756"/>
                </a:cubicBezTo>
                <a:lnTo>
                  <a:pt x="6537" y="4756"/>
                </a:lnTo>
                <a:cubicBezTo>
                  <a:pt x="6562" y="4805"/>
                  <a:pt x="6586" y="4805"/>
                  <a:pt x="6586" y="4805"/>
                </a:cubicBezTo>
                <a:cubicBezTo>
                  <a:pt x="6586" y="4805"/>
                  <a:pt x="6586" y="4805"/>
                  <a:pt x="6635" y="4902"/>
                </a:cubicBezTo>
                <a:lnTo>
                  <a:pt x="6610" y="4805"/>
                </a:lnTo>
                <a:lnTo>
                  <a:pt x="6635" y="4854"/>
                </a:lnTo>
                <a:cubicBezTo>
                  <a:pt x="6635" y="4854"/>
                  <a:pt x="6635" y="4829"/>
                  <a:pt x="6635" y="4829"/>
                </a:cubicBezTo>
                <a:cubicBezTo>
                  <a:pt x="6635" y="4800"/>
                  <a:pt x="6635" y="4790"/>
                  <a:pt x="6636" y="4790"/>
                </a:cubicBezTo>
                <a:cubicBezTo>
                  <a:pt x="6638" y="4790"/>
                  <a:pt x="6644" y="4814"/>
                  <a:pt x="6659" y="4829"/>
                </a:cubicBezTo>
                <a:cubicBezTo>
                  <a:pt x="6659" y="4829"/>
                  <a:pt x="6659" y="4805"/>
                  <a:pt x="6683" y="4780"/>
                </a:cubicBezTo>
                <a:lnTo>
                  <a:pt x="6708" y="4780"/>
                </a:lnTo>
                <a:cubicBezTo>
                  <a:pt x="6708" y="4780"/>
                  <a:pt x="6708" y="4756"/>
                  <a:pt x="6757" y="4756"/>
                </a:cubicBezTo>
                <a:cubicBezTo>
                  <a:pt x="6781" y="4756"/>
                  <a:pt x="6757" y="4756"/>
                  <a:pt x="6757" y="4780"/>
                </a:cubicBezTo>
                <a:lnTo>
                  <a:pt x="6830" y="4854"/>
                </a:lnTo>
                <a:cubicBezTo>
                  <a:pt x="6903" y="4902"/>
                  <a:pt x="6976" y="4951"/>
                  <a:pt x="6976" y="5000"/>
                </a:cubicBezTo>
                <a:cubicBezTo>
                  <a:pt x="7053" y="5058"/>
                  <a:pt x="7238" y="5269"/>
                  <a:pt x="7299" y="5269"/>
                </a:cubicBezTo>
                <a:cubicBezTo>
                  <a:pt x="7315" y="5269"/>
                  <a:pt x="7323" y="5255"/>
                  <a:pt x="7318" y="5219"/>
                </a:cubicBezTo>
                <a:lnTo>
                  <a:pt x="7318" y="5219"/>
                </a:lnTo>
                <a:cubicBezTo>
                  <a:pt x="7337" y="5278"/>
                  <a:pt x="7483" y="5479"/>
                  <a:pt x="7450" y="5479"/>
                </a:cubicBezTo>
                <a:cubicBezTo>
                  <a:pt x="7443" y="5479"/>
                  <a:pt x="7424" y="5467"/>
                  <a:pt x="7391" y="5439"/>
                </a:cubicBezTo>
                <a:lnTo>
                  <a:pt x="7391" y="5439"/>
                </a:lnTo>
                <a:cubicBezTo>
                  <a:pt x="7464" y="5512"/>
                  <a:pt x="7537" y="5610"/>
                  <a:pt x="7635" y="5683"/>
                </a:cubicBezTo>
                <a:lnTo>
                  <a:pt x="7537" y="5536"/>
                </a:lnTo>
                <a:lnTo>
                  <a:pt x="7537" y="5536"/>
                </a:lnTo>
                <a:cubicBezTo>
                  <a:pt x="7732" y="5780"/>
                  <a:pt x="7952" y="6000"/>
                  <a:pt x="8196" y="6195"/>
                </a:cubicBezTo>
                <a:lnTo>
                  <a:pt x="8098" y="6073"/>
                </a:lnTo>
                <a:lnTo>
                  <a:pt x="8098" y="6073"/>
                </a:lnTo>
                <a:cubicBezTo>
                  <a:pt x="8269" y="6244"/>
                  <a:pt x="8440" y="6414"/>
                  <a:pt x="8440" y="6536"/>
                </a:cubicBezTo>
                <a:lnTo>
                  <a:pt x="8464" y="6561"/>
                </a:lnTo>
                <a:lnTo>
                  <a:pt x="8805" y="6902"/>
                </a:lnTo>
                <a:cubicBezTo>
                  <a:pt x="9000" y="7097"/>
                  <a:pt x="9220" y="7292"/>
                  <a:pt x="9439" y="7488"/>
                </a:cubicBezTo>
                <a:lnTo>
                  <a:pt x="9293" y="7317"/>
                </a:lnTo>
                <a:lnTo>
                  <a:pt x="9293" y="7317"/>
                </a:lnTo>
                <a:cubicBezTo>
                  <a:pt x="9415" y="7414"/>
                  <a:pt x="9659" y="7634"/>
                  <a:pt x="9952" y="7878"/>
                </a:cubicBezTo>
                <a:cubicBezTo>
                  <a:pt x="10122" y="7853"/>
                  <a:pt x="10269" y="7829"/>
                  <a:pt x="10391" y="7805"/>
                </a:cubicBezTo>
                <a:cubicBezTo>
                  <a:pt x="10513" y="7805"/>
                  <a:pt x="10683" y="7780"/>
                  <a:pt x="10830" y="7756"/>
                </a:cubicBezTo>
                <a:cubicBezTo>
                  <a:pt x="10952" y="7707"/>
                  <a:pt x="11074" y="7634"/>
                  <a:pt x="11196" y="7561"/>
                </a:cubicBezTo>
                <a:lnTo>
                  <a:pt x="11391" y="7463"/>
                </a:lnTo>
                <a:cubicBezTo>
                  <a:pt x="11439" y="7414"/>
                  <a:pt x="11488" y="7390"/>
                  <a:pt x="11586" y="7341"/>
                </a:cubicBezTo>
                <a:cubicBezTo>
                  <a:pt x="11683" y="6878"/>
                  <a:pt x="11781" y="6414"/>
                  <a:pt x="11854" y="5951"/>
                </a:cubicBezTo>
                <a:lnTo>
                  <a:pt x="11854" y="5951"/>
                </a:lnTo>
                <a:cubicBezTo>
                  <a:pt x="11854" y="5951"/>
                  <a:pt x="11830" y="6024"/>
                  <a:pt x="11805" y="6097"/>
                </a:cubicBezTo>
                <a:lnTo>
                  <a:pt x="11757" y="6219"/>
                </a:lnTo>
                <a:lnTo>
                  <a:pt x="11757" y="6146"/>
                </a:lnTo>
                <a:cubicBezTo>
                  <a:pt x="11757" y="6073"/>
                  <a:pt x="11757" y="6000"/>
                  <a:pt x="11781" y="5951"/>
                </a:cubicBezTo>
                <a:cubicBezTo>
                  <a:pt x="11781" y="5805"/>
                  <a:pt x="11805" y="5658"/>
                  <a:pt x="11805" y="5658"/>
                </a:cubicBezTo>
                <a:cubicBezTo>
                  <a:pt x="11805" y="5698"/>
                  <a:pt x="11886" y="5900"/>
                  <a:pt x="11890" y="6000"/>
                </a:cubicBezTo>
                <a:lnTo>
                  <a:pt x="11890" y="6000"/>
                </a:lnTo>
                <a:cubicBezTo>
                  <a:pt x="11911" y="5905"/>
                  <a:pt x="11935" y="5778"/>
                  <a:pt x="11976" y="5634"/>
                </a:cubicBezTo>
                <a:cubicBezTo>
                  <a:pt x="11976" y="5536"/>
                  <a:pt x="12000" y="5439"/>
                  <a:pt x="12025" y="5341"/>
                </a:cubicBezTo>
                <a:cubicBezTo>
                  <a:pt x="12025" y="5244"/>
                  <a:pt x="12049" y="5195"/>
                  <a:pt x="12049" y="5122"/>
                </a:cubicBezTo>
                <a:cubicBezTo>
                  <a:pt x="12098" y="4854"/>
                  <a:pt x="12147" y="4512"/>
                  <a:pt x="12196" y="4122"/>
                </a:cubicBezTo>
                <a:cubicBezTo>
                  <a:pt x="12220" y="3878"/>
                  <a:pt x="12244" y="3610"/>
                  <a:pt x="12293" y="3341"/>
                </a:cubicBezTo>
                <a:cubicBezTo>
                  <a:pt x="12293" y="3219"/>
                  <a:pt x="12317" y="3122"/>
                  <a:pt x="12342" y="3000"/>
                </a:cubicBezTo>
                <a:cubicBezTo>
                  <a:pt x="12342" y="2927"/>
                  <a:pt x="12366" y="2829"/>
                  <a:pt x="12391" y="2756"/>
                </a:cubicBezTo>
                <a:cubicBezTo>
                  <a:pt x="12391" y="2707"/>
                  <a:pt x="12415" y="2683"/>
                  <a:pt x="12439" y="2658"/>
                </a:cubicBezTo>
                <a:cubicBezTo>
                  <a:pt x="12439" y="2683"/>
                  <a:pt x="12464" y="2707"/>
                  <a:pt x="12464" y="2732"/>
                </a:cubicBezTo>
                <a:cubicBezTo>
                  <a:pt x="12488" y="2805"/>
                  <a:pt x="12513" y="2902"/>
                  <a:pt x="12513" y="2976"/>
                </a:cubicBezTo>
                <a:cubicBezTo>
                  <a:pt x="12531" y="2976"/>
                  <a:pt x="12521" y="2903"/>
                  <a:pt x="12538" y="2903"/>
                </a:cubicBezTo>
                <a:cubicBezTo>
                  <a:pt x="12543" y="2903"/>
                  <a:pt x="12550" y="2910"/>
                  <a:pt x="12561" y="2927"/>
                </a:cubicBezTo>
                <a:cubicBezTo>
                  <a:pt x="12561" y="2976"/>
                  <a:pt x="12561" y="3000"/>
                  <a:pt x="12561" y="3024"/>
                </a:cubicBezTo>
                <a:cubicBezTo>
                  <a:pt x="12561" y="3024"/>
                  <a:pt x="12575" y="3065"/>
                  <a:pt x="12582" y="3065"/>
                </a:cubicBezTo>
                <a:cubicBezTo>
                  <a:pt x="12584" y="3065"/>
                  <a:pt x="12586" y="3061"/>
                  <a:pt x="12586" y="3049"/>
                </a:cubicBezTo>
                <a:cubicBezTo>
                  <a:pt x="12561" y="2951"/>
                  <a:pt x="12561" y="2854"/>
                  <a:pt x="12537" y="2732"/>
                </a:cubicBezTo>
                <a:lnTo>
                  <a:pt x="12537" y="2732"/>
                </a:lnTo>
                <a:lnTo>
                  <a:pt x="12610" y="2854"/>
                </a:lnTo>
                <a:lnTo>
                  <a:pt x="12610" y="2927"/>
                </a:lnTo>
                <a:cubicBezTo>
                  <a:pt x="12610" y="2927"/>
                  <a:pt x="12628" y="2873"/>
                  <a:pt x="12664" y="2873"/>
                </a:cubicBezTo>
                <a:cubicBezTo>
                  <a:pt x="12670" y="2873"/>
                  <a:pt x="12676" y="2874"/>
                  <a:pt x="12683" y="2878"/>
                </a:cubicBezTo>
                <a:cubicBezTo>
                  <a:pt x="12708" y="2878"/>
                  <a:pt x="12708" y="2902"/>
                  <a:pt x="12732" y="2927"/>
                </a:cubicBezTo>
                <a:cubicBezTo>
                  <a:pt x="12781" y="3049"/>
                  <a:pt x="12854" y="3146"/>
                  <a:pt x="12927" y="3244"/>
                </a:cubicBezTo>
                <a:cubicBezTo>
                  <a:pt x="13074" y="3488"/>
                  <a:pt x="13220" y="3707"/>
                  <a:pt x="13366" y="3951"/>
                </a:cubicBezTo>
                <a:cubicBezTo>
                  <a:pt x="13342" y="3951"/>
                  <a:pt x="13269" y="3854"/>
                  <a:pt x="13171" y="3756"/>
                </a:cubicBezTo>
                <a:lnTo>
                  <a:pt x="13171" y="3756"/>
                </a:lnTo>
                <a:cubicBezTo>
                  <a:pt x="13220" y="3829"/>
                  <a:pt x="13269" y="3902"/>
                  <a:pt x="13317" y="4000"/>
                </a:cubicBezTo>
                <a:cubicBezTo>
                  <a:pt x="13309" y="3973"/>
                  <a:pt x="13309" y="3963"/>
                  <a:pt x="13314" y="3963"/>
                </a:cubicBezTo>
                <a:cubicBezTo>
                  <a:pt x="13335" y="3963"/>
                  <a:pt x="13438" y="4115"/>
                  <a:pt x="13446" y="4115"/>
                </a:cubicBezTo>
                <a:cubicBezTo>
                  <a:pt x="13448" y="4115"/>
                  <a:pt x="13446" y="4110"/>
                  <a:pt x="13439" y="4097"/>
                </a:cubicBezTo>
                <a:lnTo>
                  <a:pt x="13439" y="4097"/>
                </a:lnTo>
                <a:cubicBezTo>
                  <a:pt x="13781" y="4415"/>
                  <a:pt x="14025" y="4951"/>
                  <a:pt x="14317" y="5268"/>
                </a:cubicBezTo>
                <a:cubicBezTo>
                  <a:pt x="14415" y="5244"/>
                  <a:pt x="16171" y="5097"/>
                  <a:pt x="16244" y="5049"/>
                </a:cubicBezTo>
                <a:cubicBezTo>
                  <a:pt x="16317" y="5146"/>
                  <a:pt x="16391" y="5268"/>
                  <a:pt x="16415" y="5293"/>
                </a:cubicBezTo>
                <a:cubicBezTo>
                  <a:pt x="16366" y="5171"/>
                  <a:pt x="16293" y="5049"/>
                  <a:pt x="16195" y="4927"/>
                </a:cubicBezTo>
                <a:lnTo>
                  <a:pt x="16122" y="4951"/>
                </a:lnTo>
                <a:cubicBezTo>
                  <a:pt x="15952" y="4707"/>
                  <a:pt x="16122" y="4878"/>
                  <a:pt x="15952" y="4634"/>
                </a:cubicBezTo>
                <a:cubicBezTo>
                  <a:pt x="15956" y="4629"/>
                  <a:pt x="15962" y="4627"/>
                  <a:pt x="15968" y="4627"/>
                </a:cubicBezTo>
                <a:cubicBezTo>
                  <a:pt x="16028" y="4627"/>
                  <a:pt x="16161" y="4823"/>
                  <a:pt x="16293" y="5000"/>
                </a:cubicBezTo>
                <a:cubicBezTo>
                  <a:pt x="16171" y="4829"/>
                  <a:pt x="16073" y="4634"/>
                  <a:pt x="15976" y="4585"/>
                </a:cubicBezTo>
                <a:cubicBezTo>
                  <a:pt x="15878" y="4390"/>
                  <a:pt x="16049" y="4585"/>
                  <a:pt x="15927" y="4341"/>
                </a:cubicBezTo>
                <a:cubicBezTo>
                  <a:pt x="15781" y="4195"/>
                  <a:pt x="15659" y="4049"/>
                  <a:pt x="15561" y="3878"/>
                </a:cubicBezTo>
                <a:cubicBezTo>
                  <a:pt x="15342" y="3439"/>
                  <a:pt x="15098" y="3293"/>
                  <a:pt x="14903" y="2878"/>
                </a:cubicBezTo>
                <a:lnTo>
                  <a:pt x="14903" y="2878"/>
                </a:lnTo>
                <a:lnTo>
                  <a:pt x="14927" y="2927"/>
                </a:lnTo>
                <a:cubicBezTo>
                  <a:pt x="14882" y="2791"/>
                  <a:pt x="14689" y="2570"/>
                  <a:pt x="14564" y="2325"/>
                </a:cubicBezTo>
                <a:lnTo>
                  <a:pt x="14564" y="2325"/>
                </a:lnTo>
                <a:cubicBezTo>
                  <a:pt x="14571" y="2347"/>
                  <a:pt x="14571" y="2363"/>
                  <a:pt x="14562" y="2363"/>
                </a:cubicBezTo>
                <a:cubicBezTo>
                  <a:pt x="14552" y="2363"/>
                  <a:pt x="14528" y="2338"/>
                  <a:pt x="14488" y="2268"/>
                </a:cubicBezTo>
                <a:cubicBezTo>
                  <a:pt x="14147" y="1732"/>
                  <a:pt x="13903" y="1390"/>
                  <a:pt x="13659" y="951"/>
                </a:cubicBezTo>
                <a:lnTo>
                  <a:pt x="13391" y="659"/>
                </a:lnTo>
                <a:lnTo>
                  <a:pt x="130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28"/>
          <p:cNvSpPr/>
          <p:nvPr/>
        </p:nvSpPr>
        <p:spPr>
          <a:xfrm rot="2180269" flipH="1">
            <a:off x="7096128" y="4573837"/>
            <a:ext cx="694835" cy="579035"/>
          </a:xfrm>
          <a:custGeom>
            <a:avLst/>
            <a:gdLst/>
            <a:ahLst/>
            <a:cxnLst/>
            <a:rect l="l" t="t" r="r" b="b"/>
            <a:pathLst>
              <a:path w="15952" h="13293" extrusionOk="0">
                <a:moveTo>
                  <a:pt x="1965" y="4136"/>
                </a:moveTo>
                <a:cubicBezTo>
                  <a:pt x="1969" y="4136"/>
                  <a:pt x="1973" y="4139"/>
                  <a:pt x="1976" y="4147"/>
                </a:cubicBezTo>
                <a:lnTo>
                  <a:pt x="1853" y="4285"/>
                </a:lnTo>
                <a:lnTo>
                  <a:pt x="1853" y="4285"/>
                </a:lnTo>
                <a:cubicBezTo>
                  <a:pt x="1921" y="4199"/>
                  <a:pt x="1947" y="4136"/>
                  <a:pt x="1965" y="4136"/>
                </a:cubicBezTo>
                <a:close/>
                <a:moveTo>
                  <a:pt x="4077" y="7219"/>
                </a:moveTo>
                <a:lnTo>
                  <a:pt x="4077" y="7219"/>
                </a:lnTo>
                <a:cubicBezTo>
                  <a:pt x="4076" y="7219"/>
                  <a:pt x="4075" y="7219"/>
                  <a:pt x="4074" y="7220"/>
                </a:cubicBezTo>
                <a:cubicBezTo>
                  <a:pt x="4076" y="7220"/>
                  <a:pt x="4077" y="7219"/>
                  <a:pt x="4077" y="7219"/>
                </a:cubicBezTo>
                <a:close/>
                <a:moveTo>
                  <a:pt x="10333" y="9981"/>
                </a:moveTo>
                <a:lnTo>
                  <a:pt x="10293" y="10000"/>
                </a:lnTo>
                <a:cubicBezTo>
                  <a:pt x="10305" y="10000"/>
                  <a:pt x="10318" y="9993"/>
                  <a:pt x="10333" y="9981"/>
                </a:cubicBezTo>
                <a:close/>
                <a:moveTo>
                  <a:pt x="3928" y="0"/>
                </a:moveTo>
                <a:lnTo>
                  <a:pt x="3684" y="195"/>
                </a:lnTo>
                <a:lnTo>
                  <a:pt x="3708" y="122"/>
                </a:lnTo>
                <a:lnTo>
                  <a:pt x="3708" y="122"/>
                </a:lnTo>
                <a:cubicBezTo>
                  <a:pt x="3464" y="293"/>
                  <a:pt x="3171" y="537"/>
                  <a:pt x="2879" y="756"/>
                </a:cubicBezTo>
                <a:cubicBezTo>
                  <a:pt x="2732" y="854"/>
                  <a:pt x="2586" y="976"/>
                  <a:pt x="2464" y="1098"/>
                </a:cubicBezTo>
                <a:lnTo>
                  <a:pt x="2147" y="1366"/>
                </a:lnTo>
                <a:cubicBezTo>
                  <a:pt x="2074" y="1464"/>
                  <a:pt x="1976" y="1537"/>
                  <a:pt x="1879" y="1610"/>
                </a:cubicBezTo>
                <a:cubicBezTo>
                  <a:pt x="1757" y="1708"/>
                  <a:pt x="1806" y="1683"/>
                  <a:pt x="1757" y="1732"/>
                </a:cubicBezTo>
                <a:lnTo>
                  <a:pt x="1659" y="1830"/>
                </a:lnTo>
                <a:cubicBezTo>
                  <a:pt x="1513" y="1951"/>
                  <a:pt x="1367" y="2098"/>
                  <a:pt x="1220" y="2244"/>
                </a:cubicBezTo>
                <a:cubicBezTo>
                  <a:pt x="1074" y="2390"/>
                  <a:pt x="952" y="2561"/>
                  <a:pt x="806" y="2732"/>
                </a:cubicBezTo>
                <a:cubicBezTo>
                  <a:pt x="684" y="2903"/>
                  <a:pt x="562" y="3073"/>
                  <a:pt x="440" y="3269"/>
                </a:cubicBezTo>
                <a:lnTo>
                  <a:pt x="391" y="3317"/>
                </a:lnTo>
                <a:cubicBezTo>
                  <a:pt x="342" y="3366"/>
                  <a:pt x="293" y="3415"/>
                  <a:pt x="245" y="3464"/>
                </a:cubicBezTo>
                <a:lnTo>
                  <a:pt x="50" y="3659"/>
                </a:lnTo>
                <a:lnTo>
                  <a:pt x="1" y="3732"/>
                </a:lnTo>
                <a:cubicBezTo>
                  <a:pt x="50" y="3829"/>
                  <a:pt x="98" y="3903"/>
                  <a:pt x="147" y="3976"/>
                </a:cubicBezTo>
                <a:cubicBezTo>
                  <a:pt x="269" y="4122"/>
                  <a:pt x="391" y="4268"/>
                  <a:pt x="537" y="4390"/>
                </a:cubicBezTo>
                <a:cubicBezTo>
                  <a:pt x="731" y="4539"/>
                  <a:pt x="970" y="4661"/>
                  <a:pt x="1210" y="4661"/>
                </a:cubicBezTo>
                <a:cubicBezTo>
                  <a:pt x="1363" y="4661"/>
                  <a:pt x="1517" y="4611"/>
                  <a:pt x="1659" y="4488"/>
                </a:cubicBezTo>
                <a:lnTo>
                  <a:pt x="1684" y="4537"/>
                </a:lnTo>
                <a:cubicBezTo>
                  <a:pt x="1684" y="4537"/>
                  <a:pt x="1781" y="4366"/>
                  <a:pt x="1781" y="4366"/>
                </a:cubicBezTo>
                <a:cubicBezTo>
                  <a:pt x="1794" y="4351"/>
                  <a:pt x="1806" y="4338"/>
                  <a:pt x="1816" y="4327"/>
                </a:cubicBezTo>
                <a:lnTo>
                  <a:pt x="1816" y="4327"/>
                </a:lnTo>
                <a:lnTo>
                  <a:pt x="1781" y="4366"/>
                </a:lnTo>
                <a:cubicBezTo>
                  <a:pt x="1801" y="4346"/>
                  <a:pt x="1819" y="4327"/>
                  <a:pt x="1835" y="4308"/>
                </a:cubicBezTo>
                <a:lnTo>
                  <a:pt x="1835" y="4308"/>
                </a:lnTo>
                <a:cubicBezTo>
                  <a:pt x="1850" y="4293"/>
                  <a:pt x="1860" y="4287"/>
                  <a:pt x="1865" y="4287"/>
                </a:cubicBezTo>
                <a:cubicBezTo>
                  <a:pt x="1883" y="4287"/>
                  <a:pt x="1846" y="4367"/>
                  <a:pt x="1830" y="4415"/>
                </a:cubicBezTo>
                <a:cubicBezTo>
                  <a:pt x="1879" y="4366"/>
                  <a:pt x="1928" y="4293"/>
                  <a:pt x="2001" y="4244"/>
                </a:cubicBezTo>
                <a:cubicBezTo>
                  <a:pt x="2001" y="4229"/>
                  <a:pt x="1996" y="4223"/>
                  <a:pt x="1989" y="4223"/>
                </a:cubicBezTo>
                <a:cubicBezTo>
                  <a:pt x="1973" y="4223"/>
                  <a:pt x="1944" y="4252"/>
                  <a:pt x="1928" y="4268"/>
                </a:cubicBezTo>
                <a:cubicBezTo>
                  <a:pt x="2001" y="4147"/>
                  <a:pt x="2074" y="4025"/>
                  <a:pt x="2147" y="3903"/>
                </a:cubicBezTo>
                <a:cubicBezTo>
                  <a:pt x="2205" y="3836"/>
                  <a:pt x="2228" y="3825"/>
                  <a:pt x="2246" y="3825"/>
                </a:cubicBezTo>
                <a:cubicBezTo>
                  <a:pt x="2254" y="3825"/>
                  <a:pt x="2261" y="3827"/>
                  <a:pt x="2270" y="3827"/>
                </a:cubicBezTo>
                <a:cubicBezTo>
                  <a:pt x="2290" y="3827"/>
                  <a:pt x="2318" y="3815"/>
                  <a:pt x="2391" y="3732"/>
                </a:cubicBezTo>
                <a:cubicBezTo>
                  <a:pt x="2562" y="3537"/>
                  <a:pt x="2684" y="3390"/>
                  <a:pt x="2830" y="3244"/>
                </a:cubicBezTo>
                <a:lnTo>
                  <a:pt x="3074" y="3000"/>
                </a:lnTo>
                <a:lnTo>
                  <a:pt x="3123" y="2951"/>
                </a:lnTo>
                <a:lnTo>
                  <a:pt x="3147" y="2951"/>
                </a:lnTo>
                <a:cubicBezTo>
                  <a:pt x="3171" y="2927"/>
                  <a:pt x="3196" y="2903"/>
                  <a:pt x="3245" y="2903"/>
                </a:cubicBezTo>
                <a:lnTo>
                  <a:pt x="3293" y="2903"/>
                </a:lnTo>
                <a:cubicBezTo>
                  <a:pt x="3293" y="2903"/>
                  <a:pt x="3293" y="2927"/>
                  <a:pt x="3293" y="2927"/>
                </a:cubicBezTo>
                <a:cubicBezTo>
                  <a:pt x="3269" y="2951"/>
                  <a:pt x="3269" y="2951"/>
                  <a:pt x="3269" y="2976"/>
                </a:cubicBezTo>
                <a:cubicBezTo>
                  <a:pt x="3245" y="3000"/>
                  <a:pt x="3220" y="3025"/>
                  <a:pt x="3196" y="3025"/>
                </a:cubicBezTo>
                <a:lnTo>
                  <a:pt x="3220" y="3025"/>
                </a:lnTo>
                <a:lnTo>
                  <a:pt x="3220" y="3122"/>
                </a:lnTo>
                <a:cubicBezTo>
                  <a:pt x="3220" y="3269"/>
                  <a:pt x="3196" y="3439"/>
                  <a:pt x="3196" y="3586"/>
                </a:cubicBezTo>
                <a:lnTo>
                  <a:pt x="3196" y="3829"/>
                </a:lnTo>
                <a:lnTo>
                  <a:pt x="3196" y="4122"/>
                </a:lnTo>
                <a:lnTo>
                  <a:pt x="3196" y="4903"/>
                </a:lnTo>
                <a:cubicBezTo>
                  <a:pt x="3171" y="5268"/>
                  <a:pt x="3220" y="5561"/>
                  <a:pt x="3196" y="5586"/>
                </a:cubicBezTo>
                <a:lnTo>
                  <a:pt x="3293" y="5586"/>
                </a:lnTo>
                <a:cubicBezTo>
                  <a:pt x="3318" y="5756"/>
                  <a:pt x="3318" y="5951"/>
                  <a:pt x="3293" y="6122"/>
                </a:cubicBezTo>
                <a:cubicBezTo>
                  <a:pt x="3269" y="6171"/>
                  <a:pt x="3269" y="6220"/>
                  <a:pt x="3293" y="6268"/>
                </a:cubicBezTo>
                <a:lnTo>
                  <a:pt x="3293" y="6415"/>
                </a:lnTo>
                <a:cubicBezTo>
                  <a:pt x="3293" y="6464"/>
                  <a:pt x="3318" y="6537"/>
                  <a:pt x="3318" y="6610"/>
                </a:cubicBezTo>
                <a:cubicBezTo>
                  <a:pt x="3415" y="6756"/>
                  <a:pt x="3464" y="6927"/>
                  <a:pt x="3489" y="7122"/>
                </a:cubicBezTo>
                <a:lnTo>
                  <a:pt x="3781" y="7171"/>
                </a:lnTo>
                <a:lnTo>
                  <a:pt x="3952" y="7171"/>
                </a:lnTo>
                <a:cubicBezTo>
                  <a:pt x="3952" y="7171"/>
                  <a:pt x="4076" y="7212"/>
                  <a:pt x="4077" y="7219"/>
                </a:cubicBezTo>
                <a:lnTo>
                  <a:pt x="4077" y="7219"/>
                </a:lnTo>
                <a:cubicBezTo>
                  <a:pt x="4097" y="7212"/>
                  <a:pt x="4120" y="7210"/>
                  <a:pt x="4144" y="7210"/>
                </a:cubicBezTo>
                <a:cubicBezTo>
                  <a:pt x="4204" y="7210"/>
                  <a:pt x="4273" y="7227"/>
                  <a:pt x="4342" y="7244"/>
                </a:cubicBezTo>
                <a:cubicBezTo>
                  <a:pt x="4391" y="7244"/>
                  <a:pt x="4318" y="7244"/>
                  <a:pt x="4293" y="7220"/>
                </a:cubicBezTo>
                <a:lnTo>
                  <a:pt x="4293" y="7220"/>
                </a:lnTo>
                <a:lnTo>
                  <a:pt x="4415" y="7244"/>
                </a:lnTo>
                <a:lnTo>
                  <a:pt x="4464" y="7244"/>
                </a:lnTo>
                <a:cubicBezTo>
                  <a:pt x="4489" y="7244"/>
                  <a:pt x="4489" y="7268"/>
                  <a:pt x="4464" y="7268"/>
                </a:cubicBezTo>
                <a:lnTo>
                  <a:pt x="4513" y="7268"/>
                </a:lnTo>
                <a:cubicBezTo>
                  <a:pt x="4635" y="7268"/>
                  <a:pt x="4830" y="7268"/>
                  <a:pt x="5610" y="7342"/>
                </a:cubicBezTo>
                <a:lnTo>
                  <a:pt x="5806" y="7025"/>
                </a:lnTo>
                <a:lnTo>
                  <a:pt x="5903" y="6878"/>
                </a:lnTo>
                <a:cubicBezTo>
                  <a:pt x="5928" y="6829"/>
                  <a:pt x="5952" y="6781"/>
                  <a:pt x="6001" y="6732"/>
                </a:cubicBezTo>
                <a:lnTo>
                  <a:pt x="6391" y="6317"/>
                </a:lnTo>
                <a:cubicBezTo>
                  <a:pt x="6464" y="6244"/>
                  <a:pt x="6537" y="6171"/>
                  <a:pt x="6586" y="6098"/>
                </a:cubicBezTo>
                <a:lnTo>
                  <a:pt x="6806" y="5927"/>
                </a:lnTo>
                <a:lnTo>
                  <a:pt x="6927" y="5829"/>
                </a:lnTo>
                <a:lnTo>
                  <a:pt x="6976" y="5805"/>
                </a:lnTo>
                <a:lnTo>
                  <a:pt x="7074" y="5732"/>
                </a:lnTo>
                <a:cubicBezTo>
                  <a:pt x="7342" y="5537"/>
                  <a:pt x="7610" y="5342"/>
                  <a:pt x="7903" y="5195"/>
                </a:cubicBezTo>
                <a:cubicBezTo>
                  <a:pt x="8025" y="5098"/>
                  <a:pt x="8171" y="5025"/>
                  <a:pt x="8293" y="4951"/>
                </a:cubicBezTo>
                <a:lnTo>
                  <a:pt x="8342" y="4951"/>
                </a:lnTo>
                <a:lnTo>
                  <a:pt x="8342" y="4854"/>
                </a:lnTo>
                <a:cubicBezTo>
                  <a:pt x="8342" y="4825"/>
                  <a:pt x="8346" y="4819"/>
                  <a:pt x="8352" y="4819"/>
                </a:cubicBezTo>
                <a:cubicBezTo>
                  <a:pt x="8356" y="4819"/>
                  <a:pt x="8363" y="4823"/>
                  <a:pt x="8370" y="4823"/>
                </a:cubicBezTo>
                <a:cubicBezTo>
                  <a:pt x="8376" y="4823"/>
                  <a:pt x="8384" y="4820"/>
                  <a:pt x="8391" y="4805"/>
                </a:cubicBezTo>
                <a:lnTo>
                  <a:pt x="8391" y="4878"/>
                </a:lnTo>
                <a:cubicBezTo>
                  <a:pt x="8391" y="4878"/>
                  <a:pt x="8391" y="4878"/>
                  <a:pt x="8366" y="4927"/>
                </a:cubicBezTo>
                <a:lnTo>
                  <a:pt x="8366" y="4927"/>
                </a:lnTo>
                <a:lnTo>
                  <a:pt x="8391" y="4903"/>
                </a:lnTo>
                <a:cubicBezTo>
                  <a:pt x="8405" y="4895"/>
                  <a:pt x="8413" y="4893"/>
                  <a:pt x="8417" y="4893"/>
                </a:cubicBezTo>
                <a:cubicBezTo>
                  <a:pt x="8425" y="4893"/>
                  <a:pt x="8408" y="4910"/>
                  <a:pt x="8391" y="4927"/>
                </a:cubicBezTo>
                <a:lnTo>
                  <a:pt x="8440" y="4927"/>
                </a:lnTo>
                <a:cubicBezTo>
                  <a:pt x="8464" y="4927"/>
                  <a:pt x="8464" y="4951"/>
                  <a:pt x="8440" y="4976"/>
                </a:cubicBezTo>
                <a:lnTo>
                  <a:pt x="8464" y="4976"/>
                </a:lnTo>
                <a:cubicBezTo>
                  <a:pt x="8464" y="5000"/>
                  <a:pt x="8464" y="5049"/>
                  <a:pt x="8464" y="5098"/>
                </a:cubicBezTo>
                <a:cubicBezTo>
                  <a:pt x="8464" y="5171"/>
                  <a:pt x="8464" y="5244"/>
                  <a:pt x="8415" y="5293"/>
                </a:cubicBezTo>
                <a:cubicBezTo>
                  <a:pt x="8415" y="5399"/>
                  <a:pt x="8342" y="5706"/>
                  <a:pt x="8386" y="5706"/>
                </a:cubicBezTo>
                <a:cubicBezTo>
                  <a:pt x="8393" y="5706"/>
                  <a:pt x="8402" y="5699"/>
                  <a:pt x="8415" y="5683"/>
                </a:cubicBezTo>
                <a:lnTo>
                  <a:pt x="8415" y="5683"/>
                </a:lnTo>
                <a:cubicBezTo>
                  <a:pt x="8378" y="5739"/>
                  <a:pt x="8327" y="5951"/>
                  <a:pt x="8304" y="5951"/>
                </a:cubicBezTo>
                <a:cubicBezTo>
                  <a:pt x="8297" y="5951"/>
                  <a:pt x="8293" y="5930"/>
                  <a:pt x="8293" y="5878"/>
                </a:cubicBezTo>
                <a:cubicBezTo>
                  <a:pt x="8269" y="5976"/>
                  <a:pt x="8245" y="6098"/>
                  <a:pt x="8245" y="6195"/>
                </a:cubicBezTo>
                <a:lnTo>
                  <a:pt x="8293" y="6049"/>
                </a:lnTo>
                <a:lnTo>
                  <a:pt x="8293" y="6049"/>
                </a:lnTo>
                <a:cubicBezTo>
                  <a:pt x="8196" y="6342"/>
                  <a:pt x="8147" y="6659"/>
                  <a:pt x="8098" y="6951"/>
                </a:cubicBezTo>
                <a:lnTo>
                  <a:pt x="8171" y="6805"/>
                </a:lnTo>
                <a:lnTo>
                  <a:pt x="8171" y="6805"/>
                </a:lnTo>
                <a:cubicBezTo>
                  <a:pt x="8147" y="7000"/>
                  <a:pt x="8074" y="7195"/>
                  <a:pt x="7976" y="7366"/>
                </a:cubicBezTo>
                <a:lnTo>
                  <a:pt x="8025" y="7098"/>
                </a:lnTo>
                <a:lnTo>
                  <a:pt x="8025" y="7098"/>
                </a:lnTo>
                <a:cubicBezTo>
                  <a:pt x="8001" y="7195"/>
                  <a:pt x="7976" y="7293"/>
                  <a:pt x="7952" y="7390"/>
                </a:cubicBezTo>
                <a:cubicBezTo>
                  <a:pt x="7927" y="7561"/>
                  <a:pt x="7903" y="7707"/>
                  <a:pt x="7879" y="7854"/>
                </a:cubicBezTo>
                <a:cubicBezTo>
                  <a:pt x="7806" y="8146"/>
                  <a:pt x="7781" y="8439"/>
                  <a:pt x="7757" y="8732"/>
                </a:cubicBezTo>
                <a:lnTo>
                  <a:pt x="7781" y="8512"/>
                </a:lnTo>
                <a:lnTo>
                  <a:pt x="7781" y="8512"/>
                </a:lnTo>
                <a:cubicBezTo>
                  <a:pt x="7781" y="8683"/>
                  <a:pt x="7732" y="8976"/>
                  <a:pt x="7684" y="9366"/>
                </a:cubicBezTo>
                <a:cubicBezTo>
                  <a:pt x="7830" y="9512"/>
                  <a:pt x="7903" y="9585"/>
                  <a:pt x="8001" y="9707"/>
                </a:cubicBezTo>
                <a:cubicBezTo>
                  <a:pt x="8098" y="9805"/>
                  <a:pt x="8196" y="9927"/>
                  <a:pt x="8269" y="10049"/>
                </a:cubicBezTo>
                <a:cubicBezTo>
                  <a:pt x="8391" y="10122"/>
                  <a:pt x="8537" y="10171"/>
                  <a:pt x="8659" y="10244"/>
                </a:cubicBezTo>
                <a:lnTo>
                  <a:pt x="8854" y="10342"/>
                </a:lnTo>
                <a:lnTo>
                  <a:pt x="9049" y="10415"/>
                </a:lnTo>
                <a:cubicBezTo>
                  <a:pt x="9488" y="10268"/>
                  <a:pt x="9927" y="10098"/>
                  <a:pt x="10366" y="9902"/>
                </a:cubicBezTo>
                <a:lnTo>
                  <a:pt x="10366" y="9902"/>
                </a:lnTo>
                <a:lnTo>
                  <a:pt x="10220" y="9927"/>
                </a:lnTo>
                <a:lnTo>
                  <a:pt x="10074" y="9951"/>
                </a:lnTo>
                <a:lnTo>
                  <a:pt x="10074" y="9951"/>
                </a:lnTo>
                <a:lnTo>
                  <a:pt x="10147" y="9902"/>
                </a:lnTo>
                <a:cubicBezTo>
                  <a:pt x="10220" y="9878"/>
                  <a:pt x="10269" y="9854"/>
                  <a:pt x="10342" y="9829"/>
                </a:cubicBezTo>
                <a:lnTo>
                  <a:pt x="10582" y="9685"/>
                </a:lnTo>
                <a:lnTo>
                  <a:pt x="10582" y="9685"/>
                </a:lnTo>
                <a:cubicBezTo>
                  <a:pt x="10537" y="9716"/>
                  <a:pt x="10414" y="9918"/>
                  <a:pt x="10333" y="9981"/>
                </a:cubicBezTo>
                <a:lnTo>
                  <a:pt x="10333" y="9981"/>
                </a:lnTo>
                <a:lnTo>
                  <a:pt x="10708" y="9805"/>
                </a:lnTo>
                <a:lnTo>
                  <a:pt x="10976" y="9707"/>
                </a:lnTo>
                <a:lnTo>
                  <a:pt x="11147" y="9610"/>
                </a:lnTo>
                <a:cubicBezTo>
                  <a:pt x="11415" y="9488"/>
                  <a:pt x="11732" y="9317"/>
                  <a:pt x="12074" y="9171"/>
                </a:cubicBezTo>
                <a:lnTo>
                  <a:pt x="12781" y="8805"/>
                </a:lnTo>
                <a:cubicBezTo>
                  <a:pt x="12879" y="8756"/>
                  <a:pt x="13001" y="8707"/>
                  <a:pt x="13074" y="8659"/>
                </a:cubicBezTo>
                <a:cubicBezTo>
                  <a:pt x="13171" y="8610"/>
                  <a:pt x="13244" y="8585"/>
                  <a:pt x="13342" y="8561"/>
                </a:cubicBezTo>
                <a:lnTo>
                  <a:pt x="13415" y="8537"/>
                </a:lnTo>
                <a:lnTo>
                  <a:pt x="13415" y="8537"/>
                </a:lnTo>
                <a:cubicBezTo>
                  <a:pt x="13415" y="8561"/>
                  <a:pt x="13391" y="8585"/>
                  <a:pt x="13391" y="8610"/>
                </a:cubicBezTo>
                <a:cubicBezTo>
                  <a:pt x="13342" y="8683"/>
                  <a:pt x="13269" y="8732"/>
                  <a:pt x="13220" y="8781"/>
                </a:cubicBezTo>
                <a:cubicBezTo>
                  <a:pt x="13220" y="8791"/>
                  <a:pt x="13223" y="8795"/>
                  <a:pt x="13228" y="8795"/>
                </a:cubicBezTo>
                <a:cubicBezTo>
                  <a:pt x="13242" y="8795"/>
                  <a:pt x="13267" y="8766"/>
                  <a:pt x="13273" y="8766"/>
                </a:cubicBezTo>
                <a:cubicBezTo>
                  <a:pt x="13275" y="8766"/>
                  <a:pt x="13274" y="8770"/>
                  <a:pt x="13269" y="8781"/>
                </a:cubicBezTo>
                <a:cubicBezTo>
                  <a:pt x="13244" y="8805"/>
                  <a:pt x="13220" y="8829"/>
                  <a:pt x="13196" y="8829"/>
                </a:cubicBezTo>
                <a:cubicBezTo>
                  <a:pt x="13196" y="8829"/>
                  <a:pt x="13160" y="8883"/>
                  <a:pt x="13180" y="8883"/>
                </a:cubicBezTo>
                <a:cubicBezTo>
                  <a:pt x="13184" y="8883"/>
                  <a:pt x="13189" y="8882"/>
                  <a:pt x="13196" y="8878"/>
                </a:cubicBezTo>
                <a:cubicBezTo>
                  <a:pt x="13220" y="8854"/>
                  <a:pt x="13342" y="8756"/>
                  <a:pt x="13415" y="8683"/>
                </a:cubicBezTo>
                <a:lnTo>
                  <a:pt x="13415" y="8683"/>
                </a:lnTo>
                <a:lnTo>
                  <a:pt x="13366" y="8781"/>
                </a:lnTo>
                <a:lnTo>
                  <a:pt x="13293" y="8829"/>
                </a:lnTo>
                <a:cubicBezTo>
                  <a:pt x="13293" y="8829"/>
                  <a:pt x="13311" y="8823"/>
                  <a:pt x="13333" y="8823"/>
                </a:cubicBezTo>
                <a:cubicBezTo>
                  <a:pt x="13354" y="8823"/>
                  <a:pt x="13379" y="8829"/>
                  <a:pt x="13391" y="8854"/>
                </a:cubicBezTo>
                <a:cubicBezTo>
                  <a:pt x="13391" y="8878"/>
                  <a:pt x="13366" y="8903"/>
                  <a:pt x="13342" y="8927"/>
                </a:cubicBezTo>
                <a:cubicBezTo>
                  <a:pt x="13293" y="9049"/>
                  <a:pt x="13244" y="9146"/>
                  <a:pt x="13220" y="9244"/>
                </a:cubicBezTo>
                <a:lnTo>
                  <a:pt x="12879" y="10024"/>
                </a:lnTo>
                <a:cubicBezTo>
                  <a:pt x="12879" y="9927"/>
                  <a:pt x="12903" y="9829"/>
                  <a:pt x="12927" y="9756"/>
                </a:cubicBezTo>
                <a:lnTo>
                  <a:pt x="12927" y="9756"/>
                </a:lnTo>
                <a:cubicBezTo>
                  <a:pt x="12903" y="9829"/>
                  <a:pt x="12854" y="9927"/>
                  <a:pt x="12805" y="10000"/>
                </a:cubicBezTo>
                <a:cubicBezTo>
                  <a:pt x="12819" y="9983"/>
                  <a:pt x="12827" y="9976"/>
                  <a:pt x="12832" y="9976"/>
                </a:cubicBezTo>
                <a:cubicBezTo>
                  <a:pt x="12857" y="9976"/>
                  <a:pt x="12771" y="10187"/>
                  <a:pt x="12789" y="10187"/>
                </a:cubicBezTo>
                <a:cubicBezTo>
                  <a:pt x="12792" y="10187"/>
                  <a:pt x="12797" y="10182"/>
                  <a:pt x="12805" y="10171"/>
                </a:cubicBezTo>
                <a:lnTo>
                  <a:pt x="12805" y="10171"/>
                </a:lnTo>
                <a:cubicBezTo>
                  <a:pt x="12732" y="10634"/>
                  <a:pt x="12415" y="11122"/>
                  <a:pt x="12318" y="11537"/>
                </a:cubicBezTo>
                <a:cubicBezTo>
                  <a:pt x="12391" y="11610"/>
                  <a:pt x="13488" y="12976"/>
                  <a:pt x="13586" y="13024"/>
                </a:cubicBezTo>
                <a:cubicBezTo>
                  <a:pt x="13570" y="13088"/>
                  <a:pt x="13543" y="13152"/>
                  <a:pt x="13513" y="13209"/>
                </a:cubicBezTo>
                <a:lnTo>
                  <a:pt x="13513" y="13209"/>
                </a:lnTo>
                <a:cubicBezTo>
                  <a:pt x="13568" y="13115"/>
                  <a:pt x="13616" y="13021"/>
                  <a:pt x="13635" y="12927"/>
                </a:cubicBezTo>
                <a:lnTo>
                  <a:pt x="13586" y="12878"/>
                </a:lnTo>
                <a:cubicBezTo>
                  <a:pt x="13683" y="12585"/>
                  <a:pt x="13659" y="12829"/>
                  <a:pt x="13757" y="12561"/>
                </a:cubicBezTo>
                <a:cubicBezTo>
                  <a:pt x="13805" y="12561"/>
                  <a:pt x="13732" y="12805"/>
                  <a:pt x="13635" y="13024"/>
                </a:cubicBezTo>
                <a:cubicBezTo>
                  <a:pt x="13732" y="12878"/>
                  <a:pt x="13781" y="12732"/>
                  <a:pt x="13830" y="12561"/>
                </a:cubicBezTo>
                <a:cubicBezTo>
                  <a:pt x="13869" y="12483"/>
                  <a:pt x="13884" y="12471"/>
                  <a:pt x="13895" y="12471"/>
                </a:cubicBezTo>
                <a:cubicBezTo>
                  <a:pt x="13900" y="12471"/>
                  <a:pt x="13904" y="12473"/>
                  <a:pt x="13908" y="12473"/>
                </a:cubicBezTo>
                <a:cubicBezTo>
                  <a:pt x="13919" y="12473"/>
                  <a:pt x="13934" y="12460"/>
                  <a:pt x="13976" y="12366"/>
                </a:cubicBezTo>
                <a:cubicBezTo>
                  <a:pt x="14025" y="12171"/>
                  <a:pt x="14098" y="12000"/>
                  <a:pt x="14196" y="11805"/>
                </a:cubicBezTo>
                <a:cubicBezTo>
                  <a:pt x="14415" y="11366"/>
                  <a:pt x="14415" y="11098"/>
                  <a:pt x="14635" y="10707"/>
                </a:cubicBezTo>
                <a:lnTo>
                  <a:pt x="14635" y="10756"/>
                </a:lnTo>
                <a:cubicBezTo>
                  <a:pt x="14708" y="10610"/>
                  <a:pt x="14805" y="10317"/>
                  <a:pt x="14927" y="10073"/>
                </a:cubicBezTo>
                <a:lnTo>
                  <a:pt x="14927" y="10073"/>
                </a:lnTo>
                <a:cubicBezTo>
                  <a:pt x="14903" y="10110"/>
                  <a:pt x="14879" y="10140"/>
                  <a:pt x="14866" y="10140"/>
                </a:cubicBezTo>
                <a:cubicBezTo>
                  <a:pt x="14854" y="10140"/>
                  <a:pt x="14854" y="10110"/>
                  <a:pt x="14879" y="10024"/>
                </a:cubicBezTo>
                <a:cubicBezTo>
                  <a:pt x="15171" y="9439"/>
                  <a:pt x="15293" y="9049"/>
                  <a:pt x="15537" y="8610"/>
                </a:cubicBezTo>
                <a:lnTo>
                  <a:pt x="15635" y="8220"/>
                </a:lnTo>
                <a:lnTo>
                  <a:pt x="15952" y="7488"/>
                </a:lnTo>
                <a:lnTo>
                  <a:pt x="15439" y="6829"/>
                </a:lnTo>
                <a:cubicBezTo>
                  <a:pt x="15391" y="6756"/>
                  <a:pt x="15342" y="6683"/>
                  <a:pt x="15269" y="6634"/>
                </a:cubicBezTo>
                <a:lnTo>
                  <a:pt x="15074" y="6439"/>
                </a:lnTo>
                <a:lnTo>
                  <a:pt x="14879" y="6268"/>
                </a:lnTo>
                <a:lnTo>
                  <a:pt x="14561" y="6000"/>
                </a:lnTo>
                <a:lnTo>
                  <a:pt x="14122" y="6146"/>
                </a:lnTo>
                <a:cubicBezTo>
                  <a:pt x="13976" y="6195"/>
                  <a:pt x="13830" y="6244"/>
                  <a:pt x="13683" y="6317"/>
                </a:cubicBezTo>
                <a:lnTo>
                  <a:pt x="12757" y="6707"/>
                </a:lnTo>
                <a:cubicBezTo>
                  <a:pt x="12610" y="6781"/>
                  <a:pt x="12464" y="6854"/>
                  <a:pt x="12318" y="6927"/>
                </a:cubicBezTo>
                <a:lnTo>
                  <a:pt x="11854" y="7146"/>
                </a:lnTo>
                <a:lnTo>
                  <a:pt x="11366" y="7390"/>
                </a:lnTo>
                <a:lnTo>
                  <a:pt x="10610" y="7781"/>
                </a:lnTo>
                <a:cubicBezTo>
                  <a:pt x="10488" y="7829"/>
                  <a:pt x="10391" y="7878"/>
                  <a:pt x="10293" y="7927"/>
                </a:cubicBezTo>
                <a:lnTo>
                  <a:pt x="10196" y="7976"/>
                </a:lnTo>
                <a:cubicBezTo>
                  <a:pt x="10147" y="8000"/>
                  <a:pt x="10098" y="8024"/>
                  <a:pt x="10049" y="8049"/>
                </a:cubicBezTo>
                <a:cubicBezTo>
                  <a:pt x="10025" y="8049"/>
                  <a:pt x="9976" y="8073"/>
                  <a:pt x="9952" y="8073"/>
                </a:cubicBezTo>
                <a:lnTo>
                  <a:pt x="9952" y="7951"/>
                </a:lnTo>
                <a:cubicBezTo>
                  <a:pt x="9952" y="7927"/>
                  <a:pt x="9952" y="7854"/>
                  <a:pt x="9976" y="7805"/>
                </a:cubicBezTo>
                <a:cubicBezTo>
                  <a:pt x="10049" y="7439"/>
                  <a:pt x="10123" y="7098"/>
                  <a:pt x="10196" y="6732"/>
                </a:cubicBezTo>
                <a:cubicBezTo>
                  <a:pt x="10269" y="6390"/>
                  <a:pt x="10342" y="6049"/>
                  <a:pt x="10391" y="5732"/>
                </a:cubicBezTo>
                <a:cubicBezTo>
                  <a:pt x="10415" y="5537"/>
                  <a:pt x="10440" y="5366"/>
                  <a:pt x="10488" y="5195"/>
                </a:cubicBezTo>
                <a:cubicBezTo>
                  <a:pt x="10513" y="4951"/>
                  <a:pt x="10562" y="4708"/>
                  <a:pt x="10562" y="4488"/>
                </a:cubicBezTo>
                <a:cubicBezTo>
                  <a:pt x="10635" y="4147"/>
                  <a:pt x="10684" y="3732"/>
                  <a:pt x="10708" y="3317"/>
                </a:cubicBezTo>
                <a:lnTo>
                  <a:pt x="10610" y="3195"/>
                </a:lnTo>
                <a:lnTo>
                  <a:pt x="10513" y="3098"/>
                </a:lnTo>
                <a:lnTo>
                  <a:pt x="10513" y="3098"/>
                </a:lnTo>
                <a:cubicBezTo>
                  <a:pt x="10564" y="3162"/>
                  <a:pt x="10568" y="3193"/>
                  <a:pt x="10546" y="3193"/>
                </a:cubicBezTo>
                <a:cubicBezTo>
                  <a:pt x="10526" y="3193"/>
                  <a:pt x="10486" y="3168"/>
                  <a:pt x="10440" y="3122"/>
                </a:cubicBezTo>
                <a:cubicBezTo>
                  <a:pt x="10049" y="2659"/>
                  <a:pt x="10171" y="2830"/>
                  <a:pt x="10098" y="2756"/>
                </a:cubicBezTo>
                <a:cubicBezTo>
                  <a:pt x="10098" y="2756"/>
                  <a:pt x="10049" y="2732"/>
                  <a:pt x="10001" y="2683"/>
                </a:cubicBezTo>
                <a:cubicBezTo>
                  <a:pt x="9952" y="2659"/>
                  <a:pt x="9879" y="2634"/>
                  <a:pt x="9757" y="2586"/>
                </a:cubicBezTo>
                <a:cubicBezTo>
                  <a:pt x="9635" y="2512"/>
                  <a:pt x="9537" y="2464"/>
                  <a:pt x="9366" y="2366"/>
                </a:cubicBezTo>
                <a:cubicBezTo>
                  <a:pt x="9171" y="2439"/>
                  <a:pt x="8976" y="2488"/>
                  <a:pt x="8757" y="2561"/>
                </a:cubicBezTo>
                <a:lnTo>
                  <a:pt x="8391" y="2683"/>
                </a:lnTo>
                <a:cubicBezTo>
                  <a:pt x="8269" y="2732"/>
                  <a:pt x="8147" y="2781"/>
                  <a:pt x="8025" y="2830"/>
                </a:cubicBezTo>
                <a:lnTo>
                  <a:pt x="7635" y="3025"/>
                </a:lnTo>
                <a:cubicBezTo>
                  <a:pt x="7562" y="3049"/>
                  <a:pt x="7513" y="3073"/>
                  <a:pt x="7440" y="3098"/>
                </a:cubicBezTo>
                <a:lnTo>
                  <a:pt x="7318" y="3195"/>
                </a:lnTo>
                <a:cubicBezTo>
                  <a:pt x="7147" y="3269"/>
                  <a:pt x="6976" y="3366"/>
                  <a:pt x="6806" y="3464"/>
                </a:cubicBezTo>
                <a:cubicBezTo>
                  <a:pt x="6440" y="3683"/>
                  <a:pt x="6123" y="3903"/>
                  <a:pt x="5806" y="4147"/>
                </a:cubicBezTo>
                <a:lnTo>
                  <a:pt x="5684" y="4220"/>
                </a:lnTo>
                <a:lnTo>
                  <a:pt x="5635" y="4244"/>
                </a:lnTo>
                <a:lnTo>
                  <a:pt x="5586" y="4293"/>
                </a:lnTo>
                <a:cubicBezTo>
                  <a:pt x="5562" y="4317"/>
                  <a:pt x="5537" y="4342"/>
                  <a:pt x="5513" y="4366"/>
                </a:cubicBezTo>
                <a:cubicBezTo>
                  <a:pt x="5440" y="4415"/>
                  <a:pt x="5391" y="4464"/>
                  <a:pt x="5342" y="4512"/>
                </a:cubicBezTo>
                <a:lnTo>
                  <a:pt x="5318" y="4610"/>
                </a:lnTo>
                <a:lnTo>
                  <a:pt x="5318" y="4634"/>
                </a:lnTo>
                <a:cubicBezTo>
                  <a:pt x="5293" y="4610"/>
                  <a:pt x="5293" y="4586"/>
                  <a:pt x="5293" y="4561"/>
                </a:cubicBezTo>
                <a:cubicBezTo>
                  <a:pt x="5269" y="4512"/>
                  <a:pt x="5269" y="4464"/>
                  <a:pt x="5245" y="4415"/>
                </a:cubicBezTo>
                <a:lnTo>
                  <a:pt x="5269" y="4415"/>
                </a:lnTo>
                <a:cubicBezTo>
                  <a:pt x="5245" y="4366"/>
                  <a:pt x="5245" y="4317"/>
                  <a:pt x="5245" y="4244"/>
                </a:cubicBezTo>
                <a:lnTo>
                  <a:pt x="5245" y="4122"/>
                </a:lnTo>
                <a:cubicBezTo>
                  <a:pt x="5245" y="4098"/>
                  <a:pt x="5245" y="4049"/>
                  <a:pt x="5245" y="4049"/>
                </a:cubicBezTo>
                <a:lnTo>
                  <a:pt x="5245" y="4025"/>
                </a:lnTo>
                <a:lnTo>
                  <a:pt x="5245" y="3951"/>
                </a:lnTo>
                <a:lnTo>
                  <a:pt x="5245" y="3805"/>
                </a:lnTo>
                <a:cubicBezTo>
                  <a:pt x="5245" y="3586"/>
                  <a:pt x="5293" y="3390"/>
                  <a:pt x="5293" y="3195"/>
                </a:cubicBezTo>
                <a:cubicBezTo>
                  <a:pt x="5342" y="2830"/>
                  <a:pt x="5367" y="2488"/>
                  <a:pt x="5391" y="2171"/>
                </a:cubicBezTo>
                <a:cubicBezTo>
                  <a:pt x="5440" y="1854"/>
                  <a:pt x="5464" y="1561"/>
                  <a:pt x="5488" y="1317"/>
                </a:cubicBezTo>
                <a:cubicBezTo>
                  <a:pt x="5513" y="1073"/>
                  <a:pt x="5513" y="903"/>
                  <a:pt x="5513" y="756"/>
                </a:cubicBezTo>
                <a:lnTo>
                  <a:pt x="5513" y="756"/>
                </a:lnTo>
                <a:lnTo>
                  <a:pt x="5488" y="903"/>
                </a:lnTo>
                <a:lnTo>
                  <a:pt x="5488" y="781"/>
                </a:lnTo>
                <a:cubicBezTo>
                  <a:pt x="5196" y="537"/>
                  <a:pt x="5220" y="464"/>
                  <a:pt x="5074" y="269"/>
                </a:cubicBezTo>
                <a:cubicBezTo>
                  <a:pt x="5069" y="278"/>
                  <a:pt x="5062" y="282"/>
                  <a:pt x="5051" y="282"/>
                </a:cubicBezTo>
                <a:cubicBezTo>
                  <a:pt x="5006" y="282"/>
                  <a:pt x="4914" y="202"/>
                  <a:pt x="4854" y="122"/>
                </a:cubicBezTo>
                <a:lnTo>
                  <a:pt x="4830" y="73"/>
                </a:lnTo>
                <a:lnTo>
                  <a:pt x="4781" y="73"/>
                </a:lnTo>
                <a:cubicBezTo>
                  <a:pt x="4659" y="49"/>
                  <a:pt x="4562" y="49"/>
                  <a:pt x="4440" y="49"/>
                </a:cubicBezTo>
                <a:lnTo>
                  <a:pt x="4196" y="49"/>
                </a:lnTo>
                <a:lnTo>
                  <a:pt x="3928" y="0"/>
                </a:lnTo>
                <a:close/>
                <a:moveTo>
                  <a:pt x="13513" y="13209"/>
                </a:moveTo>
                <a:cubicBezTo>
                  <a:pt x="13497" y="13237"/>
                  <a:pt x="13481" y="13265"/>
                  <a:pt x="13464" y="13293"/>
                </a:cubicBezTo>
                <a:cubicBezTo>
                  <a:pt x="13481" y="13267"/>
                  <a:pt x="13498" y="13239"/>
                  <a:pt x="13513" y="1320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28"/>
          <p:cNvSpPr txBox="1">
            <a:spLocks noGrp="1"/>
          </p:cNvSpPr>
          <p:nvPr>
            <p:ph type="title"/>
          </p:nvPr>
        </p:nvSpPr>
        <p:spPr>
          <a:xfrm>
            <a:off x="4661975" y="1162675"/>
            <a:ext cx="3683400" cy="142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1"/>
                </a:solidFill>
                <a:latin typeface="Lemonada Medium"/>
                <a:ea typeface="Lemonada Medium"/>
                <a:cs typeface="Lemonada Medium"/>
                <a:sym typeface="Lemonada Medium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33" name="Google Shape;933;p28"/>
          <p:cNvSpPr txBox="1">
            <a:spLocks noGrp="1"/>
          </p:cNvSpPr>
          <p:nvPr>
            <p:ph type="body" idx="1"/>
          </p:nvPr>
        </p:nvSpPr>
        <p:spPr>
          <a:xfrm>
            <a:off x="4662000" y="2559025"/>
            <a:ext cx="36834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marL="914400" lvl="1" indent="-304800" algn="r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r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r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r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r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r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r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r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5"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29"/>
          <p:cNvSpPr txBox="1">
            <a:spLocks noGrp="1"/>
          </p:cNvSpPr>
          <p:nvPr>
            <p:ph type="title"/>
          </p:nvPr>
        </p:nvSpPr>
        <p:spPr>
          <a:xfrm>
            <a:off x="713225" y="282900"/>
            <a:ext cx="7717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Lemonada Medium"/>
                <a:ea typeface="Lemonada Medium"/>
                <a:cs typeface="Lemonada Medium"/>
                <a:sym typeface="Lemonada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Lemonada Medium"/>
                <a:ea typeface="Lemonada Medium"/>
                <a:cs typeface="Lemonada Medium"/>
                <a:sym typeface="Lemonada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Lemonada Medium"/>
                <a:ea typeface="Lemonada Medium"/>
                <a:cs typeface="Lemonada Medium"/>
                <a:sym typeface="Lemonada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Lemonada Medium"/>
                <a:ea typeface="Lemonada Medium"/>
                <a:cs typeface="Lemonada Medium"/>
                <a:sym typeface="Lemonada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Lemonada Medium"/>
                <a:ea typeface="Lemonada Medium"/>
                <a:cs typeface="Lemonada Medium"/>
                <a:sym typeface="Lemonada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Lemonada Medium"/>
                <a:ea typeface="Lemonada Medium"/>
                <a:cs typeface="Lemonada Medium"/>
                <a:sym typeface="Lemonada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Lemonada Medium"/>
                <a:ea typeface="Lemonada Medium"/>
                <a:cs typeface="Lemonada Medium"/>
                <a:sym typeface="Lemonada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Lemonada Medium"/>
                <a:ea typeface="Lemonada Medium"/>
                <a:cs typeface="Lemonada Medium"/>
                <a:sym typeface="Lemonada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Lemonada Medium"/>
                <a:ea typeface="Lemonada Medium"/>
                <a:cs typeface="Lemonada Medium"/>
                <a:sym typeface="Lemonada Medium"/>
              </a:defRPr>
            </a:lvl9pPr>
          </a:lstStyle>
          <a:p>
            <a:endParaRPr/>
          </a:p>
        </p:txBody>
      </p:sp>
      <p:sp>
        <p:nvSpPr>
          <p:cNvPr id="936" name="Google Shape;936;p29"/>
          <p:cNvSpPr/>
          <p:nvPr/>
        </p:nvSpPr>
        <p:spPr>
          <a:xfrm rot="7659018">
            <a:off x="587193" y="4483432"/>
            <a:ext cx="516966" cy="353977"/>
          </a:xfrm>
          <a:custGeom>
            <a:avLst/>
            <a:gdLst/>
            <a:ahLst/>
            <a:cxnLst/>
            <a:rect l="l" t="t" r="r" b="b"/>
            <a:pathLst>
              <a:path w="15805" h="10822" extrusionOk="0">
                <a:moveTo>
                  <a:pt x="7854" y="2001"/>
                </a:moveTo>
                <a:cubicBezTo>
                  <a:pt x="7869" y="2001"/>
                  <a:pt x="7884" y="2001"/>
                  <a:pt x="7900" y="2002"/>
                </a:cubicBezTo>
                <a:lnTo>
                  <a:pt x="7900" y="2002"/>
                </a:lnTo>
                <a:cubicBezTo>
                  <a:pt x="7889" y="2001"/>
                  <a:pt x="7873" y="2001"/>
                  <a:pt x="7854" y="2001"/>
                </a:cubicBezTo>
                <a:close/>
                <a:moveTo>
                  <a:pt x="13171" y="2903"/>
                </a:moveTo>
                <a:lnTo>
                  <a:pt x="13171" y="2952"/>
                </a:lnTo>
                <a:lnTo>
                  <a:pt x="13171" y="3025"/>
                </a:lnTo>
                <a:lnTo>
                  <a:pt x="13154" y="3074"/>
                </a:lnTo>
                <a:lnTo>
                  <a:pt x="13154" y="3074"/>
                </a:lnTo>
                <a:cubicBezTo>
                  <a:pt x="13164" y="3017"/>
                  <a:pt x="13171" y="2954"/>
                  <a:pt x="13171" y="2903"/>
                </a:cubicBezTo>
                <a:close/>
                <a:moveTo>
                  <a:pt x="8153" y="5196"/>
                </a:moveTo>
                <a:lnTo>
                  <a:pt x="8153" y="5196"/>
                </a:lnTo>
                <a:cubicBezTo>
                  <a:pt x="8149" y="5204"/>
                  <a:pt x="8146" y="5212"/>
                  <a:pt x="8146" y="5220"/>
                </a:cubicBezTo>
                <a:lnTo>
                  <a:pt x="8146" y="5220"/>
                </a:lnTo>
                <a:cubicBezTo>
                  <a:pt x="8146" y="5198"/>
                  <a:pt x="8166" y="5196"/>
                  <a:pt x="8153" y="5196"/>
                </a:cubicBezTo>
                <a:close/>
                <a:moveTo>
                  <a:pt x="8121" y="5341"/>
                </a:moveTo>
                <a:cubicBezTo>
                  <a:pt x="8121" y="5342"/>
                  <a:pt x="8121" y="5343"/>
                  <a:pt x="8121" y="5344"/>
                </a:cubicBezTo>
                <a:lnTo>
                  <a:pt x="8121" y="5344"/>
                </a:lnTo>
                <a:lnTo>
                  <a:pt x="8122" y="5342"/>
                </a:lnTo>
                <a:cubicBezTo>
                  <a:pt x="8122" y="5342"/>
                  <a:pt x="8121" y="5341"/>
                  <a:pt x="8121" y="5341"/>
                </a:cubicBezTo>
                <a:close/>
                <a:moveTo>
                  <a:pt x="8121" y="5344"/>
                </a:moveTo>
                <a:lnTo>
                  <a:pt x="8118" y="5352"/>
                </a:lnTo>
                <a:lnTo>
                  <a:pt x="8122" y="5366"/>
                </a:lnTo>
                <a:cubicBezTo>
                  <a:pt x="8122" y="5359"/>
                  <a:pt x="8122" y="5351"/>
                  <a:pt x="8121" y="5344"/>
                </a:cubicBezTo>
                <a:close/>
                <a:moveTo>
                  <a:pt x="15778" y="6025"/>
                </a:moveTo>
                <a:cubicBezTo>
                  <a:pt x="15779" y="6032"/>
                  <a:pt x="15779" y="6039"/>
                  <a:pt x="15780" y="6047"/>
                </a:cubicBezTo>
                <a:lnTo>
                  <a:pt x="15780" y="6047"/>
                </a:lnTo>
                <a:cubicBezTo>
                  <a:pt x="15780" y="6039"/>
                  <a:pt x="15780" y="6032"/>
                  <a:pt x="15780" y="6025"/>
                </a:cubicBezTo>
                <a:cubicBezTo>
                  <a:pt x="15779" y="6025"/>
                  <a:pt x="15779" y="6025"/>
                  <a:pt x="15778" y="6025"/>
                </a:cubicBezTo>
                <a:close/>
                <a:moveTo>
                  <a:pt x="11988" y="6067"/>
                </a:moveTo>
                <a:cubicBezTo>
                  <a:pt x="11983" y="6078"/>
                  <a:pt x="11979" y="6088"/>
                  <a:pt x="11975" y="6098"/>
                </a:cubicBezTo>
                <a:cubicBezTo>
                  <a:pt x="11982" y="6092"/>
                  <a:pt x="11985" y="6081"/>
                  <a:pt x="11988" y="6067"/>
                </a:cubicBezTo>
                <a:close/>
                <a:moveTo>
                  <a:pt x="15780" y="6047"/>
                </a:moveTo>
                <a:cubicBezTo>
                  <a:pt x="15780" y="6137"/>
                  <a:pt x="15780" y="6229"/>
                  <a:pt x="15780" y="6342"/>
                </a:cubicBezTo>
                <a:cubicBezTo>
                  <a:pt x="15796" y="6249"/>
                  <a:pt x="15792" y="6147"/>
                  <a:pt x="15780" y="6047"/>
                </a:cubicBezTo>
                <a:close/>
                <a:moveTo>
                  <a:pt x="1965" y="9973"/>
                </a:moveTo>
                <a:cubicBezTo>
                  <a:pt x="1968" y="9973"/>
                  <a:pt x="1972" y="9974"/>
                  <a:pt x="1976" y="9976"/>
                </a:cubicBezTo>
                <a:cubicBezTo>
                  <a:pt x="2021" y="9998"/>
                  <a:pt x="1962" y="10063"/>
                  <a:pt x="1933" y="10130"/>
                </a:cubicBezTo>
                <a:lnTo>
                  <a:pt x="1933" y="10130"/>
                </a:lnTo>
                <a:cubicBezTo>
                  <a:pt x="1952" y="10027"/>
                  <a:pt x="1944" y="9973"/>
                  <a:pt x="1965" y="9973"/>
                </a:cubicBezTo>
                <a:close/>
                <a:moveTo>
                  <a:pt x="1925" y="10167"/>
                </a:moveTo>
                <a:cubicBezTo>
                  <a:pt x="1923" y="10190"/>
                  <a:pt x="1915" y="10213"/>
                  <a:pt x="1906" y="10239"/>
                </a:cubicBezTo>
                <a:lnTo>
                  <a:pt x="1906" y="10239"/>
                </a:lnTo>
                <a:cubicBezTo>
                  <a:pt x="1914" y="10214"/>
                  <a:pt x="1920" y="10190"/>
                  <a:pt x="1925" y="10167"/>
                </a:cubicBezTo>
                <a:close/>
                <a:moveTo>
                  <a:pt x="12610" y="1"/>
                </a:moveTo>
                <a:cubicBezTo>
                  <a:pt x="12414" y="171"/>
                  <a:pt x="12244" y="366"/>
                  <a:pt x="12097" y="562"/>
                </a:cubicBezTo>
                <a:lnTo>
                  <a:pt x="11951" y="732"/>
                </a:lnTo>
                <a:lnTo>
                  <a:pt x="11902" y="830"/>
                </a:lnTo>
                <a:cubicBezTo>
                  <a:pt x="11878" y="854"/>
                  <a:pt x="11853" y="879"/>
                  <a:pt x="11829" y="927"/>
                </a:cubicBezTo>
                <a:lnTo>
                  <a:pt x="11585" y="1342"/>
                </a:lnTo>
                <a:cubicBezTo>
                  <a:pt x="11488" y="1488"/>
                  <a:pt x="11414" y="1659"/>
                  <a:pt x="11366" y="1830"/>
                </a:cubicBezTo>
                <a:cubicBezTo>
                  <a:pt x="11293" y="1976"/>
                  <a:pt x="11195" y="2123"/>
                  <a:pt x="11146" y="2318"/>
                </a:cubicBezTo>
                <a:cubicBezTo>
                  <a:pt x="11097" y="2488"/>
                  <a:pt x="11024" y="2659"/>
                  <a:pt x="10975" y="2830"/>
                </a:cubicBezTo>
                <a:lnTo>
                  <a:pt x="10927" y="2952"/>
                </a:lnTo>
                <a:cubicBezTo>
                  <a:pt x="10927" y="3001"/>
                  <a:pt x="10902" y="3049"/>
                  <a:pt x="10878" y="3074"/>
                </a:cubicBezTo>
                <a:cubicBezTo>
                  <a:pt x="10878" y="3074"/>
                  <a:pt x="10853" y="3171"/>
                  <a:pt x="10853" y="3220"/>
                </a:cubicBezTo>
                <a:cubicBezTo>
                  <a:pt x="10732" y="3586"/>
                  <a:pt x="10658" y="3927"/>
                  <a:pt x="10561" y="4220"/>
                </a:cubicBezTo>
                <a:cubicBezTo>
                  <a:pt x="10536" y="4342"/>
                  <a:pt x="10512" y="4464"/>
                  <a:pt x="10488" y="4586"/>
                </a:cubicBezTo>
                <a:lnTo>
                  <a:pt x="10488" y="4610"/>
                </a:lnTo>
                <a:cubicBezTo>
                  <a:pt x="10463" y="4659"/>
                  <a:pt x="10463" y="4708"/>
                  <a:pt x="10439" y="4757"/>
                </a:cubicBezTo>
                <a:cubicBezTo>
                  <a:pt x="10414" y="4805"/>
                  <a:pt x="10414" y="4854"/>
                  <a:pt x="10390" y="4903"/>
                </a:cubicBezTo>
                <a:cubicBezTo>
                  <a:pt x="10366" y="4854"/>
                  <a:pt x="10341" y="4830"/>
                  <a:pt x="10317" y="4805"/>
                </a:cubicBezTo>
                <a:cubicBezTo>
                  <a:pt x="10293" y="4757"/>
                  <a:pt x="10268" y="4732"/>
                  <a:pt x="10244" y="4708"/>
                </a:cubicBezTo>
                <a:lnTo>
                  <a:pt x="10219" y="4635"/>
                </a:lnTo>
                <a:lnTo>
                  <a:pt x="10171" y="4561"/>
                </a:lnTo>
                <a:cubicBezTo>
                  <a:pt x="10122" y="4464"/>
                  <a:pt x="10097" y="4391"/>
                  <a:pt x="10049" y="4293"/>
                </a:cubicBezTo>
                <a:cubicBezTo>
                  <a:pt x="9927" y="4074"/>
                  <a:pt x="9829" y="3830"/>
                  <a:pt x="9707" y="3610"/>
                </a:cubicBezTo>
                <a:cubicBezTo>
                  <a:pt x="9658" y="3513"/>
                  <a:pt x="9610" y="3415"/>
                  <a:pt x="9536" y="3318"/>
                </a:cubicBezTo>
                <a:lnTo>
                  <a:pt x="9366" y="3025"/>
                </a:lnTo>
                <a:cubicBezTo>
                  <a:pt x="9268" y="2854"/>
                  <a:pt x="9146" y="2683"/>
                  <a:pt x="9049" y="2513"/>
                </a:cubicBezTo>
                <a:cubicBezTo>
                  <a:pt x="8951" y="2342"/>
                  <a:pt x="8829" y="2220"/>
                  <a:pt x="8732" y="2074"/>
                </a:cubicBezTo>
                <a:lnTo>
                  <a:pt x="8585" y="2074"/>
                </a:lnTo>
                <a:cubicBezTo>
                  <a:pt x="8512" y="2074"/>
                  <a:pt x="8439" y="2049"/>
                  <a:pt x="8366" y="2049"/>
                </a:cubicBezTo>
                <a:cubicBezTo>
                  <a:pt x="8317" y="2025"/>
                  <a:pt x="8244" y="2025"/>
                  <a:pt x="8195" y="2025"/>
                </a:cubicBezTo>
                <a:cubicBezTo>
                  <a:pt x="8092" y="2025"/>
                  <a:pt x="7989" y="2008"/>
                  <a:pt x="7900" y="2002"/>
                </a:cubicBezTo>
                <a:lnTo>
                  <a:pt x="7900" y="2002"/>
                </a:lnTo>
                <a:cubicBezTo>
                  <a:pt x="7918" y="2004"/>
                  <a:pt x="7927" y="2010"/>
                  <a:pt x="7927" y="2025"/>
                </a:cubicBezTo>
                <a:lnTo>
                  <a:pt x="7829" y="2025"/>
                </a:lnTo>
                <a:cubicBezTo>
                  <a:pt x="7561" y="2123"/>
                  <a:pt x="7536" y="2147"/>
                  <a:pt x="7536" y="2147"/>
                </a:cubicBezTo>
                <a:cubicBezTo>
                  <a:pt x="7536" y="2171"/>
                  <a:pt x="7536" y="2147"/>
                  <a:pt x="7488" y="2196"/>
                </a:cubicBezTo>
                <a:lnTo>
                  <a:pt x="7390" y="2244"/>
                </a:lnTo>
                <a:cubicBezTo>
                  <a:pt x="7341" y="2269"/>
                  <a:pt x="7268" y="2293"/>
                  <a:pt x="7195" y="2318"/>
                </a:cubicBezTo>
                <a:lnTo>
                  <a:pt x="7000" y="2415"/>
                </a:lnTo>
                <a:cubicBezTo>
                  <a:pt x="6927" y="2610"/>
                  <a:pt x="6829" y="2830"/>
                  <a:pt x="6732" y="3098"/>
                </a:cubicBezTo>
                <a:cubicBezTo>
                  <a:pt x="6683" y="3244"/>
                  <a:pt x="6634" y="3391"/>
                  <a:pt x="6585" y="3537"/>
                </a:cubicBezTo>
                <a:lnTo>
                  <a:pt x="6415" y="4025"/>
                </a:lnTo>
                <a:cubicBezTo>
                  <a:pt x="6366" y="4171"/>
                  <a:pt x="6317" y="4366"/>
                  <a:pt x="6244" y="4537"/>
                </a:cubicBezTo>
                <a:lnTo>
                  <a:pt x="6219" y="4659"/>
                </a:lnTo>
                <a:lnTo>
                  <a:pt x="6171" y="4781"/>
                </a:lnTo>
                <a:lnTo>
                  <a:pt x="6122" y="4927"/>
                </a:lnTo>
                <a:lnTo>
                  <a:pt x="5927" y="5610"/>
                </a:lnTo>
                <a:lnTo>
                  <a:pt x="5732" y="6244"/>
                </a:lnTo>
                <a:cubicBezTo>
                  <a:pt x="5707" y="6366"/>
                  <a:pt x="5658" y="6464"/>
                  <a:pt x="5634" y="6561"/>
                </a:cubicBezTo>
                <a:cubicBezTo>
                  <a:pt x="5585" y="6659"/>
                  <a:pt x="5561" y="6732"/>
                  <a:pt x="5537" y="6830"/>
                </a:cubicBezTo>
                <a:cubicBezTo>
                  <a:pt x="5512" y="6903"/>
                  <a:pt x="5463" y="6976"/>
                  <a:pt x="5439" y="7049"/>
                </a:cubicBezTo>
                <a:cubicBezTo>
                  <a:pt x="5415" y="7074"/>
                  <a:pt x="5390" y="7098"/>
                  <a:pt x="5390" y="7122"/>
                </a:cubicBezTo>
                <a:cubicBezTo>
                  <a:pt x="5390" y="7147"/>
                  <a:pt x="5366" y="7196"/>
                  <a:pt x="5341" y="7244"/>
                </a:cubicBezTo>
                <a:cubicBezTo>
                  <a:pt x="5317" y="7220"/>
                  <a:pt x="5268" y="7147"/>
                  <a:pt x="5219" y="7122"/>
                </a:cubicBezTo>
                <a:cubicBezTo>
                  <a:pt x="5219" y="7098"/>
                  <a:pt x="5195" y="7098"/>
                  <a:pt x="5195" y="7098"/>
                </a:cubicBezTo>
                <a:cubicBezTo>
                  <a:pt x="5146" y="7074"/>
                  <a:pt x="5122" y="7025"/>
                  <a:pt x="5098" y="7000"/>
                </a:cubicBezTo>
                <a:cubicBezTo>
                  <a:pt x="5000" y="6854"/>
                  <a:pt x="4878" y="6683"/>
                  <a:pt x="4756" y="6488"/>
                </a:cubicBezTo>
                <a:cubicBezTo>
                  <a:pt x="4659" y="6342"/>
                  <a:pt x="4537" y="6220"/>
                  <a:pt x="4439" y="6074"/>
                </a:cubicBezTo>
                <a:lnTo>
                  <a:pt x="4195" y="5708"/>
                </a:lnTo>
                <a:cubicBezTo>
                  <a:pt x="4098" y="5586"/>
                  <a:pt x="4000" y="5488"/>
                  <a:pt x="3902" y="5366"/>
                </a:cubicBezTo>
                <a:lnTo>
                  <a:pt x="3390" y="4757"/>
                </a:lnTo>
                <a:cubicBezTo>
                  <a:pt x="3220" y="4561"/>
                  <a:pt x="3049" y="4415"/>
                  <a:pt x="2927" y="4269"/>
                </a:cubicBezTo>
                <a:lnTo>
                  <a:pt x="2488" y="4293"/>
                </a:lnTo>
                <a:lnTo>
                  <a:pt x="2024" y="4293"/>
                </a:lnTo>
                <a:lnTo>
                  <a:pt x="1902" y="4342"/>
                </a:lnTo>
                <a:cubicBezTo>
                  <a:pt x="1951" y="4366"/>
                  <a:pt x="1683" y="4586"/>
                  <a:pt x="1561" y="4635"/>
                </a:cubicBezTo>
                <a:lnTo>
                  <a:pt x="1293" y="4805"/>
                </a:lnTo>
                <a:cubicBezTo>
                  <a:pt x="1244" y="5025"/>
                  <a:pt x="1195" y="5269"/>
                  <a:pt x="1146" y="5513"/>
                </a:cubicBezTo>
                <a:cubicBezTo>
                  <a:pt x="1073" y="5781"/>
                  <a:pt x="1049" y="6025"/>
                  <a:pt x="1000" y="6269"/>
                </a:cubicBezTo>
                <a:lnTo>
                  <a:pt x="951" y="6220"/>
                </a:lnTo>
                <a:cubicBezTo>
                  <a:pt x="829" y="6903"/>
                  <a:pt x="756" y="7391"/>
                  <a:pt x="707" y="7659"/>
                </a:cubicBezTo>
                <a:cubicBezTo>
                  <a:pt x="585" y="8196"/>
                  <a:pt x="366" y="9000"/>
                  <a:pt x="244" y="9708"/>
                </a:cubicBezTo>
                <a:lnTo>
                  <a:pt x="220" y="9781"/>
                </a:lnTo>
                <a:cubicBezTo>
                  <a:pt x="195" y="9805"/>
                  <a:pt x="146" y="9854"/>
                  <a:pt x="122" y="9903"/>
                </a:cubicBezTo>
                <a:lnTo>
                  <a:pt x="0" y="10098"/>
                </a:lnTo>
                <a:lnTo>
                  <a:pt x="0" y="10171"/>
                </a:lnTo>
                <a:cubicBezTo>
                  <a:pt x="220" y="10366"/>
                  <a:pt x="439" y="10513"/>
                  <a:pt x="683" y="10659"/>
                </a:cubicBezTo>
                <a:cubicBezTo>
                  <a:pt x="856" y="10751"/>
                  <a:pt x="1050" y="10821"/>
                  <a:pt x="1235" y="10821"/>
                </a:cubicBezTo>
                <a:cubicBezTo>
                  <a:pt x="1443" y="10821"/>
                  <a:pt x="1639" y="10733"/>
                  <a:pt x="1781" y="10488"/>
                </a:cubicBezTo>
                <a:lnTo>
                  <a:pt x="1829" y="10513"/>
                </a:lnTo>
                <a:lnTo>
                  <a:pt x="1878" y="10317"/>
                </a:lnTo>
                <a:cubicBezTo>
                  <a:pt x="1915" y="10225"/>
                  <a:pt x="1934" y="10192"/>
                  <a:pt x="1944" y="10192"/>
                </a:cubicBezTo>
                <a:cubicBezTo>
                  <a:pt x="1961" y="10192"/>
                  <a:pt x="1951" y="10281"/>
                  <a:pt x="1951" y="10342"/>
                </a:cubicBezTo>
                <a:cubicBezTo>
                  <a:pt x="1976" y="10244"/>
                  <a:pt x="2000" y="10147"/>
                  <a:pt x="2024" y="10074"/>
                </a:cubicBezTo>
                <a:cubicBezTo>
                  <a:pt x="2031" y="10055"/>
                  <a:pt x="2032" y="10047"/>
                  <a:pt x="2031" y="10047"/>
                </a:cubicBezTo>
                <a:lnTo>
                  <a:pt x="2031" y="10047"/>
                </a:lnTo>
                <a:cubicBezTo>
                  <a:pt x="2027" y="10047"/>
                  <a:pt x="2000" y="10110"/>
                  <a:pt x="2000" y="10147"/>
                </a:cubicBezTo>
                <a:cubicBezTo>
                  <a:pt x="2000" y="9976"/>
                  <a:pt x="2024" y="9830"/>
                  <a:pt x="2073" y="9659"/>
                </a:cubicBezTo>
                <a:cubicBezTo>
                  <a:pt x="2122" y="9415"/>
                  <a:pt x="2146" y="9659"/>
                  <a:pt x="2195" y="9391"/>
                </a:cubicBezTo>
                <a:cubicBezTo>
                  <a:pt x="2341" y="8805"/>
                  <a:pt x="2463" y="8220"/>
                  <a:pt x="2561" y="7683"/>
                </a:cubicBezTo>
                <a:lnTo>
                  <a:pt x="2659" y="7269"/>
                </a:lnTo>
                <a:lnTo>
                  <a:pt x="2659" y="7244"/>
                </a:lnTo>
                <a:lnTo>
                  <a:pt x="2683" y="7196"/>
                </a:lnTo>
                <a:lnTo>
                  <a:pt x="2707" y="7196"/>
                </a:lnTo>
                <a:cubicBezTo>
                  <a:pt x="2707" y="7244"/>
                  <a:pt x="2707" y="7269"/>
                  <a:pt x="2707" y="7293"/>
                </a:cubicBezTo>
                <a:cubicBezTo>
                  <a:pt x="2707" y="7281"/>
                  <a:pt x="2707" y="7275"/>
                  <a:pt x="2710" y="7275"/>
                </a:cubicBezTo>
                <a:cubicBezTo>
                  <a:pt x="2713" y="7275"/>
                  <a:pt x="2720" y="7281"/>
                  <a:pt x="2732" y="7293"/>
                </a:cubicBezTo>
                <a:cubicBezTo>
                  <a:pt x="2902" y="7513"/>
                  <a:pt x="3073" y="7757"/>
                  <a:pt x="3195" y="7927"/>
                </a:cubicBezTo>
                <a:lnTo>
                  <a:pt x="3293" y="8074"/>
                </a:lnTo>
                <a:lnTo>
                  <a:pt x="3341" y="8122"/>
                </a:lnTo>
                <a:lnTo>
                  <a:pt x="3366" y="8171"/>
                </a:lnTo>
                <a:lnTo>
                  <a:pt x="3537" y="8293"/>
                </a:lnTo>
                <a:lnTo>
                  <a:pt x="3634" y="8293"/>
                </a:lnTo>
                <a:cubicBezTo>
                  <a:pt x="4122" y="8952"/>
                  <a:pt x="3732" y="8561"/>
                  <a:pt x="4219" y="9171"/>
                </a:cubicBezTo>
                <a:cubicBezTo>
                  <a:pt x="4415" y="9317"/>
                  <a:pt x="4610" y="9513"/>
                  <a:pt x="4756" y="9708"/>
                </a:cubicBezTo>
                <a:lnTo>
                  <a:pt x="5049" y="9708"/>
                </a:lnTo>
                <a:cubicBezTo>
                  <a:pt x="5098" y="9708"/>
                  <a:pt x="5146" y="9708"/>
                  <a:pt x="5195" y="9683"/>
                </a:cubicBezTo>
                <a:cubicBezTo>
                  <a:pt x="5195" y="9683"/>
                  <a:pt x="5366" y="9683"/>
                  <a:pt x="5366" y="9708"/>
                </a:cubicBezTo>
                <a:cubicBezTo>
                  <a:pt x="5415" y="9659"/>
                  <a:pt x="5537" y="9683"/>
                  <a:pt x="5658" y="9659"/>
                </a:cubicBezTo>
                <a:lnTo>
                  <a:pt x="5878" y="9610"/>
                </a:lnTo>
                <a:cubicBezTo>
                  <a:pt x="5976" y="9610"/>
                  <a:pt x="6024" y="9610"/>
                  <a:pt x="5902" y="9635"/>
                </a:cubicBezTo>
                <a:lnTo>
                  <a:pt x="6561" y="9537"/>
                </a:lnTo>
                <a:cubicBezTo>
                  <a:pt x="6683" y="9269"/>
                  <a:pt x="6829" y="8976"/>
                  <a:pt x="6976" y="8635"/>
                </a:cubicBezTo>
                <a:cubicBezTo>
                  <a:pt x="7049" y="8488"/>
                  <a:pt x="7122" y="8317"/>
                  <a:pt x="7219" y="8147"/>
                </a:cubicBezTo>
                <a:cubicBezTo>
                  <a:pt x="7293" y="7952"/>
                  <a:pt x="7341" y="7757"/>
                  <a:pt x="7415" y="7561"/>
                </a:cubicBezTo>
                <a:lnTo>
                  <a:pt x="7536" y="7220"/>
                </a:lnTo>
                <a:cubicBezTo>
                  <a:pt x="7585" y="7098"/>
                  <a:pt x="7610" y="7000"/>
                  <a:pt x="7658" y="6878"/>
                </a:cubicBezTo>
                <a:cubicBezTo>
                  <a:pt x="7707" y="6659"/>
                  <a:pt x="7780" y="6439"/>
                  <a:pt x="7854" y="6220"/>
                </a:cubicBezTo>
                <a:cubicBezTo>
                  <a:pt x="7927" y="6000"/>
                  <a:pt x="7976" y="5805"/>
                  <a:pt x="8024" y="5610"/>
                </a:cubicBezTo>
                <a:lnTo>
                  <a:pt x="8118" y="5352"/>
                </a:lnTo>
                <a:lnTo>
                  <a:pt x="8114" y="5334"/>
                </a:lnTo>
                <a:lnTo>
                  <a:pt x="8114" y="5334"/>
                </a:lnTo>
                <a:cubicBezTo>
                  <a:pt x="8116" y="5336"/>
                  <a:pt x="8118" y="5338"/>
                  <a:pt x="8121" y="5341"/>
                </a:cubicBezTo>
                <a:lnTo>
                  <a:pt x="8121" y="5341"/>
                </a:lnTo>
                <a:cubicBezTo>
                  <a:pt x="8119" y="5328"/>
                  <a:pt x="8115" y="5316"/>
                  <a:pt x="8106" y="5303"/>
                </a:cubicBezTo>
                <a:lnTo>
                  <a:pt x="8106" y="5303"/>
                </a:lnTo>
                <a:lnTo>
                  <a:pt x="8114" y="5334"/>
                </a:lnTo>
                <a:lnTo>
                  <a:pt x="8114" y="5334"/>
                </a:lnTo>
                <a:cubicBezTo>
                  <a:pt x="8097" y="5318"/>
                  <a:pt x="8097" y="5318"/>
                  <a:pt x="8094" y="5318"/>
                </a:cubicBezTo>
                <a:cubicBezTo>
                  <a:pt x="8091" y="5318"/>
                  <a:pt x="8085" y="5318"/>
                  <a:pt x="8049" y="5293"/>
                </a:cubicBezTo>
                <a:cubicBezTo>
                  <a:pt x="8012" y="5257"/>
                  <a:pt x="8012" y="5257"/>
                  <a:pt x="8021" y="5257"/>
                </a:cubicBezTo>
                <a:cubicBezTo>
                  <a:pt x="8030" y="5257"/>
                  <a:pt x="8049" y="5257"/>
                  <a:pt x="8049" y="5220"/>
                </a:cubicBezTo>
                <a:cubicBezTo>
                  <a:pt x="8097" y="5293"/>
                  <a:pt x="8097" y="5269"/>
                  <a:pt x="8097" y="5293"/>
                </a:cubicBezTo>
                <a:cubicBezTo>
                  <a:pt x="8101" y="5296"/>
                  <a:pt x="8104" y="5300"/>
                  <a:pt x="8106" y="5303"/>
                </a:cubicBezTo>
                <a:lnTo>
                  <a:pt x="8106" y="5303"/>
                </a:lnTo>
                <a:lnTo>
                  <a:pt x="8097" y="5269"/>
                </a:lnTo>
                <a:lnTo>
                  <a:pt x="8122" y="5318"/>
                </a:lnTo>
                <a:lnTo>
                  <a:pt x="8122" y="5293"/>
                </a:lnTo>
                <a:cubicBezTo>
                  <a:pt x="8122" y="5296"/>
                  <a:pt x="8122" y="5297"/>
                  <a:pt x="8123" y="5297"/>
                </a:cubicBezTo>
                <a:cubicBezTo>
                  <a:pt x="8127" y="5297"/>
                  <a:pt x="8146" y="5217"/>
                  <a:pt x="8146" y="5196"/>
                </a:cubicBezTo>
                <a:cubicBezTo>
                  <a:pt x="8149" y="5196"/>
                  <a:pt x="8151" y="5196"/>
                  <a:pt x="8153" y="5196"/>
                </a:cubicBezTo>
                <a:lnTo>
                  <a:pt x="8153" y="5196"/>
                </a:lnTo>
                <a:cubicBezTo>
                  <a:pt x="8157" y="5186"/>
                  <a:pt x="8162" y="5177"/>
                  <a:pt x="8166" y="5168"/>
                </a:cubicBezTo>
                <a:lnTo>
                  <a:pt x="8166" y="5168"/>
                </a:lnTo>
                <a:cubicBezTo>
                  <a:pt x="8165" y="5179"/>
                  <a:pt x="8169" y="5182"/>
                  <a:pt x="8173" y="5182"/>
                </a:cubicBezTo>
                <a:cubicBezTo>
                  <a:pt x="8179" y="5182"/>
                  <a:pt x="8186" y="5177"/>
                  <a:pt x="8188" y="5177"/>
                </a:cubicBezTo>
                <a:cubicBezTo>
                  <a:pt x="8189" y="5177"/>
                  <a:pt x="8185" y="5181"/>
                  <a:pt x="8171" y="5196"/>
                </a:cubicBezTo>
                <a:cubicBezTo>
                  <a:pt x="8171" y="5196"/>
                  <a:pt x="8181" y="5228"/>
                  <a:pt x="8203" y="5228"/>
                </a:cubicBezTo>
                <a:cubicBezTo>
                  <a:pt x="8214" y="5228"/>
                  <a:pt x="8228" y="5220"/>
                  <a:pt x="8244" y="5196"/>
                </a:cubicBezTo>
                <a:lnTo>
                  <a:pt x="8244" y="5196"/>
                </a:lnTo>
                <a:cubicBezTo>
                  <a:pt x="8219" y="5244"/>
                  <a:pt x="8244" y="5293"/>
                  <a:pt x="8195" y="5293"/>
                </a:cubicBezTo>
                <a:cubicBezTo>
                  <a:pt x="8185" y="5288"/>
                  <a:pt x="8179" y="5286"/>
                  <a:pt x="8176" y="5286"/>
                </a:cubicBezTo>
                <a:cubicBezTo>
                  <a:pt x="8165" y="5286"/>
                  <a:pt x="8200" y="5318"/>
                  <a:pt x="8219" y="5318"/>
                </a:cubicBezTo>
                <a:cubicBezTo>
                  <a:pt x="8244" y="5366"/>
                  <a:pt x="8244" y="5391"/>
                  <a:pt x="8268" y="5440"/>
                </a:cubicBezTo>
                <a:lnTo>
                  <a:pt x="8293" y="5488"/>
                </a:lnTo>
                <a:lnTo>
                  <a:pt x="8293" y="5513"/>
                </a:lnTo>
                <a:lnTo>
                  <a:pt x="8317" y="5561"/>
                </a:lnTo>
                <a:cubicBezTo>
                  <a:pt x="8439" y="5757"/>
                  <a:pt x="8561" y="5952"/>
                  <a:pt x="8707" y="6122"/>
                </a:cubicBezTo>
                <a:lnTo>
                  <a:pt x="8610" y="5879"/>
                </a:lnTo>
                <a:lnTo>
                  <a:pt x="8756" y="6147"/>
                </a:lnTo>
                <a:cubicBezTo>
                  <a:pt x="8805" y="6244"/>
                  <a:pt x="8829" y="6318"/>
                  <a:pt x="8878" y="6391"/>
                </a:cubicBezTo>
                <a:cubicBezTo>
                  <a:pt x="8949" y="6486"/>
                  <a:pt x="8997" y="6604"/>
                  <a:pt x="9022" y="6746"/>
                </a:cubicBezTo>
                <a:lnTo>
                  <a:pt x="9022" y="6746"/>
                </a:lnTo>
                <a:lnTo>
                  <a:pt x="8805" y="6391"/>
                </a:lnTo>
                <a:lnTo>
                  <a:pt x="9024" y="6757"/>
                </a:lnTo>
                <a:cubicBezTo>
                  <a:pt x="9024" y="6753"/>
                  <a:pt x="9023" y="6749"/>
                  <a:pt x="9022" y="6746"/>
                </a:cubicBezTo>
                <a:lnTo>
                  <a:pt x="9022" y="6746"/>
                </a:lnTo>
                <a:lnTo>
                  <a:pt x="9268" y="7147"/>
                </a:lnTo>
                <a:cubicBezTo>
                  <a:pt x="9317" y="7269"/>
                  <a:pt x="9390" y="7366"/>
                  <a:pt x="9488" y="7464"/>
                </a:cubicBezTo>
                <a:lnTo>
                  <a:pt x="9707" y="7732"/>
                </a:lnTo>
                <a:lnTo>
                  <a:pt x="9634" y="7586"/>
                </a:lnTo>
                <a:lnTo>
                  <a:pt x="9634" y="7586"/>
                </a:lnTo>
                <a:cubicBezTo>
                  <a:pt x="9658" y="7610"/>
                  <a:pt x="9683" y="7659"/>
                  <a:pt x="9732" y="7708"/>
                </a:cubicBezTo>
                <a:lnTo>
                  <a:pt x="10146" y="7708"/>
                </a:lnTo>
                <a:cubicBezTo>
                  <a:pt x="10293" y="7708"/>
                  <a:pt x="10463" y="7708"/>
                  <a:pt x="10610" y="7732"/>
                </a:cubicBezTo>
                <a:cubicBezTo>
                  <a:pt x="10853" y="7659"/>
                  <a:pt x="11122" y="7537"/>
                  <a:pt x="11414" y="7439"/>
                </a:cubicBezTo>
                <a:cubicBezTo>
                  <a:pt x="11488" y="7269"/>
                  <a:pt x="11561" y="7122"/>
                  <a:pt x="11634" y="7000"/>
                </a:cubicBezTo>
                <a:cubicBezTo>
                  <a:pt x="11683" y="6854"/>
                  <a:pt x="11732" y="6683"/>
                  <a:pt x="11780" y="6561"/>
                </a:cubicBezTo>
                <a:cubicBezTo>
                  <a:pt x="11853" y="6391"/>
                  <a:pt x="11902" y="6196"/>
                  <a:pt x="11951" y="6000"/>
                </a:cubicBezTo>
                <a:lnTo>
                  <a:pt x="11951" y="6000"/>
                </a:lnTo>
                <a:lnTo>
                  <a:pt x="11829" y="6220"/>
                </a:lnTo>
                <a:lnTo>
                  <a:pt x="11829" y="6220"/>
                </a:lnTo>
                <a:lnTo>
                  <a:pt x="11947" y="5699"/>
                </a:lnTo>
                <a:lnTo>
                  <a:pt x="11947" y="5699"/>
                </a:lnTo>
                <a:cubicBezTo>
                  <a:pt x="11942" y="5768"/>
                  <a:pt x="12000" y="5981"/>
                  <a:pt x="11988" y="6067"/>
                </a:cubicBezTo>
                <a:lnTo>
                  <a:pt x="11988" y="6067"/>
                </a:lnTo>
                <a:cubicBezTo>
                  <a:pt x="12032" y="5952"/>
                  <a:pt x="12079" y="5814"/>
                  <a:pt x="12146" y="5635"/>
                </a:cubicBezTo>
                <a:lnTo>
                  <a:pt x="12317" y="5001"/>
                </a:lnTo>
                <a:cubicBezTo>
                  <a:pt x="12414" y="4683"/>
                  <a:pt x="12512" y="4293"/>
                  <a:pt x="12634" y="3903"/>
                </a:cubicBezTo>
                <a:cubicBezTo>
                  <a:pt x="12658" y="3781"/>
                  <a:pt x="12707" y="3659"/>
                  <a:pt x="12732" y="3513"/>
                </a:cubicBezTo>
                <a:cubicBezTo>
                  <a:pt x="12756" y="3464"/>
                  <a:pt x="12780" y="3391"/>
                  <a:pt x="12805" y="3342"/>
                </a:cubicBezTo>
                <a:cubicBezTo>
                  <a:pt x="12853" y="3244"/>
                  <a:pt x="12902" y="3123"/>
                  <a:pt x="12975" y="3049"/>
                </a:cubicBezTo>
                <a:cubicBezTo>
                  <a:pt x="13000" y="2976"/>
                  <a:pt x="13049" y="2927"/>
                  <a:pt x="13122" y="2879"/>
                </a:cubicBezTo>
                <a:lnTo>
                  <a:pt x="13122" y="2952"/>
                </a:lnTo>
                <a:lnTo>
                  <a:pt x="13122" y="3025"/>
                </a:lnTo>
                <a:cubicBezTo>
                  <a:pt x="13122" y="3049"/>
                  <a:pt x="13097" y="3123"/>
                  <a:pt x="13097" y="3123"/>
                </a:cubicBezTo>
                <a:cubicBezTo>
                  <a:pt x="13097" y="3123"/>
                  <a:pt x="13122" y="3074"/>
                  <a:pt x="13146" y="3049"/>
                </a:cubicBezTo>
                <a:cubicBezTo>
                  <a:pt x="13146" y="3049"/>
                  <a:pt x="13146" y="3049"/>
                  <a:pt x="13146" y="3074"/>
                </a:cubicBezTo>
                <a:cubicBezTo>
                  <a:pt x="13122" y="3123"/>
                  <a:pt x="13122" y="3147"/>
                  <a:pt x="13122" y="3196"/>
                </a:cubicBezTo>
                <a:cubicBezTo>
                  <a:pt x="13132" y="3176"/>
                  <a:pt x="13141" y="3141"/>
                  <a:pt x="13150" y="3099"/>
                </a:cubicBezTo>
                <a:lnTo>
                  <a:pt x="13150" y="3099"/>
                </a:lnTo>
                <a:cubicBezTo>
                  <a:pt x="13159" y="3090"/>
                  <a:pt x="13184" y="3046"/>
                  <a:pt x="13206" y="3046"/>
                </a:cubicBezTo>
                <a:cubicBezTo>
                  <a:pt x="13221" y="3046"/>
                  <a:pt x="13235" y="3064"/>
                  <a:pt x="13244" y="3123"/>
                </a:cubicBezTo>
                <a:lnTo>
                  <a:pt x="13244" y="3147"/>
                </a:lnTo>
                <a:cubicBezTo>
                  <a:pt x="13292" y="3269"/>
                  <a:pt x="13317" y="3366"/>
                  <a:pt x="13341" y="3464"/>
                </a:cubicBezTo>
                <a:lnTo>
                  <a:pt x="13390" y="3635"/>
                </a:lnTo>
                <a:cubicBezTo>
                  <a:pt x="13439" y="3757"/>
                  <a:pt x="13488" y="3903"/>
                  <a:pt x="13512" y="4025"/>
                </a:cubicBezTo>
                <a:cubicBezTo>
                  <a:pt x="13488" y="4025"/>
                  <a:pt x="13439" y="3903"/>
                  <a:pt x="13390" y="3805"/>
                </a:cubicBezTo>
                <a:lnTo>
                  <a:pt x="13390" y="3805"/>
                </a:lnTo>
                <a:cubicBezTo>
                  <a:pt x="13414" y="3879"/>
                  <a:pt x="13439" y="3976"/>
                  <a:pt x="13463" y="4074"/>
                </a:cubicBezTo>
                <a:cubicBezTo>
                  <a:pt x="13463" y="4049"/>
                  <a:pt x="13466" y="4039"/>
                  <a:pt x="13471" y="4039"/>
                </a:cubicBezTo>
                <a:cubicBezTo>
                  <a:pt x="13489" y="4039"/>
                  <a:pt x="13535" y="4197"/>
                  <a:pt x="13540" y="4197"/>
                </a:cubicBezTo>
                <a:cubicBezTo>
                  <a:pt x="13541" y="4197"/>
                  <a:pt x="13540" y="4189"/>
                  <a:pt x="13536" y="4171"/>
                </a:cubicBezTo>
                <a:lnTo>
                  <a:pt x="13536" y="4171"/>
                </a:lnTo>
                <a:cubicBezTo>
                  <a:pt x="13610" y="4269"/>
                  <a:pt x="13634" y="4366"/>
                  <a:pt x="13683" y="4488"/>
                </a:cubicBezTo>
                <a:cubicBezTo>
                  <a:pt x="13731" y="4586"/>
                  <a:pt x="13756" y="4708"/>
                  <a:pt x="13780" y="4805"/>
                </a:cubicBezTo>
                <a:cubicBezTo>
                  <a:pt x="13805" y="4927"/>
                  <a:pt x="13829" y="5025"/>
                  <a:pt x="13853" y="5147"/>
                </a:cubicBezTo>
                <a:cubicBezTo>
                  <a:pt x="13878" y="5244"/>
                  <a:pt x="13902" y="5342"/>
                  <a:pt x="13951" y="5415"/>
                </a:cubicBezTo>
                <a:cubicBezTo>
                  <a:pt x="14000" y="5415"/>
                  <a:pt x="14439" y="5537"/>
                  <a:pt x="14853" y="5683"/>
                </a:cubicBezTo>
                <a:cubicBezTo>
                  <a:pt x="15286" y="5827"/>
                  <a:pt x="15718" y="6019"/>
                  <a:pt x="15778" y="6025"/>
                </a:cubicBezTo>
                <a:lnTo>
                  <a:pt x="15778" y="6025"/>
                </a:lnTo>
                <a:cubicBezTo>
                  <a:pt x="15771" y="5975"/>
                  <a:pt x="15764" y="5925"/>
                  <a:pt x="15756" y="5879"/>
                </a:cubicBezTo>
                <a:lnTo>
                  <a:pt x="15683" y="5854"/>
                </a:lnTo>
                <a:cubicBezTo>
                  <a:pt x="15634" y="5537"/>
                  <a:pt x="15731" y="5781"/>
                  <a:pt x="15683" y="5464"/>
                </a:cubicBezTo>
                <a:cubicBezTo>
                  <a:pt x="15707" y="5464"/>
                  <a:pt x="15731" y="5513"/>
                  <a:pt x="15756" y="5610"/>
                </a:cubicBezTo>
                <a:cubicBezTo>
                  <a:pt x="15780" y="5732"/>
                  <a:pt x="15780" y="5854"/>
                  <a:pt x="15805" y="6000"/>
                </a:cubicBezTo>
                <a:cubicBezTo>
                  <a:pt x="15780" y="5757"/>
                  <a:pt x="15805" y="5513"/>
                  <a:pt x="15731" y="5415"/>
                </a:cubicBezTo>
                <a:cubicBezTo>
                  <a:pt x="15707" y="5220"/>
                  <a:pt x="15780" y="5415"/>
                  <a:pt x="15756" y="5171"/>
                </a:cubicBezTo>
                <a:cubicBezTo>
                  <a:pt x="15683" y="4976"/>
                  <a:pt x="15634" y="4781"/>
                  <a:pt x="15585" y="4561"/>
                </a:cubicBezTo>
                <a:cubicBezTo>
                  <a:pt x="15561" y="4366"/>
                  <a:pt x="15512" y="4147"/>
                  <a:pt x="15439" y="3952"/>
                </a:cubicBezTo>
                <a:cubicBezTo>
                  <a:pt x="15341" y="3781"/>
                  <a:pt x="15292" y="3610"/>
                  <a:pt x="15244" y="3415"/>
                </a:cubicBezTo>
                <a:lnTo>
                  <a:pt x="15244" y="3415"/>
                </a:lnTo>
                <a:lnTo>
                  <a:pt x="15292" y="3464"/>
                </a:lnTo>
                <a:cubicBezTo>
                  <a:pt x="15268" y="3366"/>
                  <a:pt x="15244" y="3244"/>
                  <a:pt x="15195" y="3147"/>
                </a:cubicBezTo>
                <a:cubicBezTo>
                  <a:pt x="15170" y="3074"/>
                  <a:pt x="15146" y="3001"/>
                  <a:pt x="15122" y="2927"/>
                </a:cubicBezTo>
                <a:cubicBezTo>
                  <a:pt x="15073" y="2805"/>
                  <a:pt x="15049" y="2659"/>
                  <a:pt x="15000" y="2537"/>
                </a:cubicBezTo>
                <a:lnTo>
                  <a:pt x="15000" y="2537"/>
                </a:lnTo>
                <a:cubicBezTo>
                  <a:pt x="15028" y="2622"/>
                  <a:pt x="15040" y="2706"/>
                  <a:pt x="15026" y="2706"/>
                </a:cubicBezTo>
                <a:cubicBezTo>
                  <a:pt x="15016" y="2706"/>
                  <a:pt x="14992" y="2661"/>
                  <a:pt x="14951" y="2537"/>
                </a:cubicBezTo>
                <a:cubicBezTo>
                  <a:pt x="14780" y="1952"/>
                  <a:pt x="14658" y="1562"/>
                  <a:pt x="14561" y="1074"/>
                </a:cubicBezTo>
                <a:lnTo>
                  <a:pt x="14390" y="708"/>
                </a:lnTo>
                <a:cubicBezTo>
                  <a:pt x="14390" y="684"/>
                  <a:pt x="14390" y="659"/>
                  <a:pt x="14366" y="635"/>
                </a:cubicBezTo>
                <a:lnTo>
                  <a:pt x="13951" y="464"/>
                </a:lnTo>
                <a:lnTo>
                  <a:pt x="13658" y="342"/>
                </a:lnTo>
                <a:lnTo>
                  <a:pt x="13463" y="269"/>
                </a:lnTo>
                <a:lnTo>
                  <a:pt x="13366" y="220"/>
                </a:lnTo>
                <a:cubicBezTo>
                  <a:pt x="13292" y="196"/>
                  <a:pt x="13219" y="171"/>
                  <a:pt x="13122" y="147"/>
                </a:cubicBezTo>
                <a:lnTo>
                  <a:pt x="1261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7" name="Google Shape;937;p29"/>
          <p:cNvSpPr/>
          <p:nvPr/>
        </p:nvSpPr>
        <p:spPr>
          <a:xfrm rot="7659018">
            <a:off x="1081042" y="4390489"/>
            <a:ext cx="536919" cy="363005"/>
          </a:xfrm>
          <a:custGeom>
            <a:avLst/>
            <a:gdLst/>
            <a:ahLst/>
            <a:cxnLst/>
            <a:rect l="l" t="t" r="r" b="b"/>
            <a:pathLst>
              <a:path w="16415" h="11098" extrusionOk="0">
                <a:moveTo>
                  <a:pt x="14537" y="2268"/>
                </a:moveTo>
                <a:cubicBezTo>
                  <a:pt x="14546" y="2287"/>
                  <a:pt x="14555" y="2306"/>
                  <a:pt x="14564" y="2325"/>
                </a:cubicBezTo>
                <a:lnTo>
                  <a:pt x="14564" y="2325"/>
                </a:lnTo>
                <a:cubicBezTo>
                  <a:pt x="14559" y="2307"/>
                  <a:pt x="14549" y="2287"/>
                  <a:pt x="14537" y="2268"/>
                </a:cubicBezTo>
                <a:close/>
                <a:moveTo>
                  <a:pt x="11890" y="6000"/>
                </a:moveTo>
                <a:lnTo>
                  <a:pt x="11890" y="6000"/>
                </a:lnTo>
                <a:cubicBezTo>
                  <a:pt x="11886" y="6017"/>
                  <a:pt x="11882" y="6034"/>
                  <a:pt x="11878" y="6049"/>
                </a:cubicBezTo>
                <a:cubicBezTo>
                  <a:pt x="11887" y="6040"/>
                  <a:pt x="11891" y="6022"/>
                  <a:pt x="11890" y="6000"/>
                </a:cubicBezTo>
                <a:close/>
                <a:moveTo>
                  <a:pt x="6388" y="9388"/>
                </a:moveTo>
                <a:lnTo>
                  <a:pt x="6388" y="9388"/>
                </a:lnTo>
                <a:cubicBezTo>
                  <a:pt x="6383" y="9395"/>
                  <a:pt x="6380" y="9400"/>
                  <a:pt x="6381" y="9400"/>
                </a:cubicBezTo>
                <a:cubicBezTo>
                  <a:pt x="6381" y="9400"/>
                  <a:pt x="6384" y="9397"/>
                  <a:pt x="6391" y="9390"/>
                </a:cubicBezTo>
                <a:cubicBezTo>
                  <a:pt x="6391" y="9390"/>
                  <a:pt x="6390" y="9389"/>
                  <a:pt x="6388" y="9388"/>
                </a:cubicBezTo>
                <a:close/>
                <a:moveTo>
                  <a:pt x="13000" y="0"/>
                </a:moveTo>
                <a:lnTo>
                  <a:pt x="12171" y="49"/>
                </a:lnTo>
                <a:cubicBezTo>
                  <a:pt x="12074" y="49"/>
                  <a:pt x="12000" y="73"/>
                  <a:pt x="11903" y="73"/>
                </a:cubicBezTo>
                <a:lnTo>
                  <a:pt x="11659" y="146"/>
                </a:lnTo>
                <a:lnTo>
                  <a:pt x="11391" y="220"/>
                </a:lnTo>
                <a:lnTo>
                  <a:pt x="11000" y="293"/>
                </a:lnTo>
                <a:cubicBezTo>
                  <a:pt x="10952" y="439"/>
                  <a:pt x="10903" y="610"/>
                  <a:pt x="10878" y="756"/>
                </a:cubicBezTo>
                <a:cubicBezTo>
                  <a:pt x="10830" y="902"/>
                  <a:pt x="10781" y="1073"/>
                  <a:pt x="10757" y="1219"/>
                </a:cubicBezTo>
                <a:cubicBezTo>
                  <a:pt x="10708" y="1561"/>
                  <a:pt x="10635" y="1878"/>
                  <a:pt x="10586" y="2219"/>
                </a:cubicBezTo>
                <a:cubicBezTo>
                  <a:pt x="10561" y="2366"/>
                  <a:pt x="10513" y="2537"/>
                  <a:pt x="10488" y="2707"/>
                </a:cubicBezTo>
                <a:cubicBezTo>
                  <a:pt x="10464" y="2854"/>
                  <a:pt x="10439" y="3024"/>
                  <a:pt x="10439" y="3195"/>
                </a:cubicBezTo>
                <a:cubicBezTo>
                  <a:pt x="10415" y="3341"/>
                  <a:pt x="10391" y="3561"/>
                  <a:pt x="10366" y="3732"/>
                </a:cubicBezTo>
                <a:cubicBezTo>
                  <a:pt x="10318" y="4024"/>
                  <a:pt x="10293" y="4341"/>
                  <a:pt x="10269" y="4585"/>
                </a:cubicBezTo>
                <a:cubicBezTo>
                  <a:pt x="10269" y="4707"/>
                  <a:pt x="10220" y="4829"/>
                  <a:pt x="10220" y="4927"/>
                </a:cubicBezTo>
                <a:cubicBezTo>
                  <a:pt x="10220" y="4975"/>
                  <a:pt x="10220" y="5000"/>
                  <a:pt x="10196" y="5049"/>
                </a:cubicBezTo>
                <a:cubicBezTo>
                  <a:pt x="10196" y="5097"/>
                  <a:pt x="10171" y="5146"/>
                  <a:pt x="10171" y="5195"/>
                </a:cubicBezTo>
                <a:cubicBezTo>
                  <a:pt x="10171" y="5244"/>
                  <a:pt x="10147" y="5293"/>
                  <a:pt x="10147" y="5317"/>
                </a:cubicBezTo>
                <a:cubicBezTo>
                  <a:pt x="10122" y="5293"/>
                  <a:pt x="10074" y="5268"/>
                  <a:pt x="10049" y="5244"/>
                </a:cubicBezTo>
                <a:lnTo>
                  <a:pt x="9927" y="5146"/>
                </a:lnTo>
                <a:lnTo>
                  <a:pt x="9171" y="4366"/>
                </a:lnTo>
                <a:cubicBezTo>
                  <a:pt x="8927" y="4097"/>
                  <a:pt x="8683" y="3854"/>
                  <a:pt x="8440" y="3634"/>
                </a:cubicBezTo>
                <a:lnTo>
                  <a:pt x="8074" y="3268"/>
                </a:lnTo>
                <a:cubicBezTo>
                  <a:pt x="7879" y="3097"/>
                  <a:pt x="7683" y="2902"/>
                  <a:pt x="7513" y="2780"/>
                </a:cubicBezTo>
                <a:cubicBezTo>
                  <a:pt x="7269" y="2537"/>
                  <a:pt x="6952" y="2268"/>
                  <a:pt x="6635" y="2024"/>
                </a:cubicBezTo>
                <a:cubicBezTo>
                  <a:pt x="6562" y="2024"/>
                  <a:pt x="6513" y="2024"/>
                  <a:pt x="6464" y="2049"/>
                </a:cubicBezTo>
                <a:lnTo>
                  <a:pt x="6318" y="2049"/>
                </a:lnTo>
                <a:cubicBezTo>
                  <a:pt x="6488" y="2049"/>
                  <a:pt x="6440" y="2098"/>
                  <a:pt x="6318" y="2122"/>
                </a:cubicBezTo>
                <a:cubicBezTo>
                  <a:pt x="5708" y="2195"/>
                  <a:pt x="5927" y="2171"/>
                  <a:pt x="5805" y="2195"/>
                </a:cubicBezTo>
                <a:cubicBezTo>
                  <a:pt x="5805" y="2195"/>
                  <a:pt x="5757" y="2219"/>
                  <a:pt x="5708" y="2268"/>
                </a:cubicBezTo>
                <a:lnTo>
                  <a:pt x="5488" y="2390"/>
                </a:lnTo>
                <a:cubicBezTo>
                  <a:pt x="5366" y="2439"/>
                  <a:pt x="5269" y="2512"/>
                  <a:pt x="5074" y="2610"/>
                </a:cubicBezTo>
                <a:cubicBezTo>
                  <a:pt x="5025" y="2805"/>
                  <a:pt x="4952" y="2976"/>
                  <a:pt x="4903" y="3219"/>
                </a:cubicBezTo>
                <a:cubicBezTo>
                  <a:pt x="4879" y="3341"/>
                  <a:pt x="4830" y="3463"/>
                  <a:pt x="4805" y="3585"/>
                </a:cubicBezTo>
                <a:cubicBezTo>
                  <a:pt x="4757" y="3707"/>
                  <a:pt x="4732" y="3829"/>
                  <a:pt x="4708" y="3976"/>
                </a:cubicBezTo>
                <a:cubicBezTo>
                  <a:pt x="4683" y="4097"/>
                  <a:pt x="4659" y="4244"/>
                  <a:pt x="4635" y="4390"/>
                </a:cubicBezTo>
                <a:cubicBezTo>
                  <a:pt x="4635" y="4463"/>
                  <a:pt x="4610" y="4536"/>
                  <a:pt x="4610" y="4610"/>
                </a:cubicBezTo>
                <a:cubicBezTo>
                  <a:pt x="4610" y="4658"/>
                  <a:pt x="4610" y="4707"/>
                  <a:pt x="4586" y="4756"/>
                </a:cubicBezTo>
                <a:cubicBezTo>
                  <a:pt x="4562" y="4951"/>
                  <a:pt x="4562" y="5146"/>
                  <a:pt x="4537" y="5341"/>
                </a:cubicBezTo>
                <a:cubicBezTo>
                  <a:pt x="4513" y="5732"/>
                  <a:pt x="4513" y="6146"/>
                  <a:pt x="4537" y="6536"/>
                </a:cubicBezTo>
                <a:lnTo>
                  <a:pt x="4537" y="6683"/>
                </a:lnTo>
                <a:lnTo>
                  <a:pt x="4537" y="6805"/>
                </a:lnTo>
                <a:cubicBezTo>
                  <a:pt x="4537" y="6829"/>
                  <a:pt x="4537" y="6878"/>
                  <a:pt x="4537" y="6902"/>
                </a:cubicBezTo>
                <a:cubicBezTo>
                  <a:pt x="4562" y="6975"/>
                  <a:pt x="4562" y="7049"/>
                  <a:pt x="4586" y="7122"/>
                </a:cubicBezTo>
                <a:lnTo>
                  <a:pt x="4635" y="7195"/>
                </a:lnTo>
                <a:lnTo>
                  <a:pt x="4659" y="7219"/>
                </a:lnTo>
                <a:cubicBezTo>
                  <a:pt x="4647" y="7232"/>
                  <a:pt x="4635" y="7238"/>
                  <a:pt x="4623" y="7238"/>
                </a:cubicBezTo>
                <a:cubicBezTo>
                  <a:pt x="4610" y="7238"/>
                  <a:pt x="4598" y="7232"/>
                  <a:pt x="4586" y="7219"/>
                </a:cubicBezTo>
                <a:cubicBezTo>
                  <a:pt x="4537" y="7219"/>
                  <a:pt x="4488" y="7195"/>
                  <a:pt x="4440" y="7171"/>
                </a:cubicBezTo>
                <a:lnTo>
                  <a:pt x="4415" y="7171"/>
                </a:lnTo>
                <a:lnTo>
                  <a:pt x="4415" y="7146"/>
                </a:lnTo>
                <a:cubicBezTo>
                  <a:pt x="4366" y="7146"/>
                  <a:pt x="4318" y="7097"/>
                  <a:pt x="4269" y="7073"/>
                </a:cubicBezTo>
                <a:cubicBezTo>
                  <a:pt x="4244" y="7049"/>
                  <a:pt x="4196" y="7024"/>
                  <a:pt x="4171" y="7000"/>
                </a:cubicBezTo>
                <a:lnTo>
                  <a:pt x="4098" y="6951"/>
                </a:lnTo>
                <a:lnTo>
                  <a:pt x="4049" y="6902"/>
                </a:lnTo>
                <a:lnTo>
                  <a:pt x="3927" y="6805"/>
                </a:lnTo>
                <a:cubicBezTo>
                  <a:pt x="3757" y="6683"/>
                  <a:pt x="3610" y="6536"/>
                  <a:pt x="3440" y="6414"/>
                </a:cubicBezTo>
                <a:lnTo>
                  <a:pt x="2684" y="5805"/>
                </a:lnTo>
                <a:lnTo>
                  <a:pt x="2025" y="5244"/>
                </a:lnTo>
                <a:cubicBezTo>
                  <a:pt x="1830" y="5097"/>
                  <a:pt x="1684" y="5000"/>
                  <a:pt x="1586" y="4902"/>
                </a:cubicBezTo>
                <a:lnTo>
                  <a:pt x="1586" y="4902"/>
                </a:lnTo>
                <a:lnTo>
                  <a:pt x="1684" y="5000"/>
                </a:lnTo>
                <a:lnTo>
                  <a:pt x="1684" y="5000"/>
                </a:lnTo>
                <a:lnTo>
                  <a:pt x="1586" y="4927"/>
                </a:lnTo>
                <a:cubicBezTo>
                  <a:pt x="1366" y="5000"/>
                  <a:pt x="1147" y="5000"/>
                  <a:pt x="927" y="5000"/>
                </a:cubicBezTo>
                <a:cubicBezTo>
                  <a:pt x="976" y="5049"/>
                  <a:pt x="806" y="5097"/>
                  <a:pt x="659" y="5097"/>
                </a:cubicBezTo>
                <a:lnTo>
                  <a:pt x="635" y="5097"/>
                </a:lnTo>
                <a:lnTo>
                  <a:pt x="586" y="5122"/>
                </a:lnTo>
                <a:cubicBezTo>
                  <a:pt x="537" y="5195"/>
                  <a:pt x="464" y="5268"/>
                  <a:pt x="367" y="5390"/>
                </a:cubicBezTo>
                <a:lnTo>
                  <a:pt x="318" y="5463"/>
                </a:lnTo>
                <a:cubicBezTo>
                  <a:pt x="269" y="5512"/>
                  <a:pt x="245" y="5536"/>
                  <a:pt x="220" y="5585"/>
                </a:cubicBezTo>
                <a:lnTo>
                  <a:pt x="49" y="5780"/>
                </a:lnTo>
                <a:lnTo>
                  <a:pt x="49" y="6073"/>
                </a:lnTo>
                <a:lnTo>
                  <a:pt x="1" y="6024"/>
                </a:lnTo>
                <a:lnTo>
                  <a:pt x="1" y="6024"/>
                </a:lnTo>
                <a:cubicBezTo>
                  <a:pt x="25" y="6317"/>
                  <a:pt x="74" y="6707"/>
                  <a:pt x="74" y="7073"/>
                </a:cubicBezTo>
                <a:cubicBezTo>
                  <a:pt x="74" y="7244"/>
                  <a:pt x="98" y="7414"/>
                  <a:pt x="123" y="7610"/>
                </a:cubicBezTo>
                <a:cubicBezTo>
                  <a:pt x="147" y="7756"/>
                  <a:pt x="171" y="7902"/>
                  <a:pt x="196" y="8000"/>
                </a:cubicBezTo>
                <a:cubicBezTo>
                  <a:pt x="196" y="8122"/>
                  <a:pt x="220" y="8244"/>
                  <a:pt x="245" y="8390"/>
                </a:cubicBezTo>
                <a:cubicBezTo>
                  <a:pt x="245" y="8439"/>
                  <a:pt x="245" y="8488"/>
                  <a:pt x="269" y="8536"/>
                </a:cubicBezTo>
                <a:cubicBezTo>
                  <a:pt x="269" y="8585"/>
                  <a:pt x="269" y="8610"/>
                  <a:pt x="293" y="8658"/>
                </a:cubicBezTo>
                <a:cubicBezTo>
                  <a:pt x="318" y="8853"/>
                  <a:pt x="367" y="9049"/>
                  <a:pt x="391" y="9268"/>
                </a:cubicBezTo>
                <a:cubicBezTo>
                  <a:pt x="440" y="9463"/>
                  <a:pt x="513" y="9683"/>
                  <a:pt x="562" y="9878"/>
                </a:cubicBezTo>
                <a:cubicBezTo>
                  <a:pt x="635" y="10073"/>
                  <a:pt x="708" y="10268"/>
                  <a:pt x="806" y="10488"/>
                </a:cubicBezTo>
                <a:lnTo>
                  <a:pt x="806" y="10561"/>
                </a:lnTo>
                <a:cubicBezTo>
                  <a:pt x="806" y="10609"/>
                  <a:pt x="806" y="10683"/>
                  <a:pt x="830" y="10756"/>
                </a:cubicBezTo>
                <a:lnTo>
                  <a:pt x="903" y="11024"/>
                </a:lnTo>
                <a:lnTo>
                  <a:pt x="952" y="11097"/>
                </a:lnTo>
                <a:lnTo>
                  <a:pt x="1220" y="11097"/>
                </a:lnTo>
                <a:cubicBezTo>
                  <a:pt x="1391" y="11097"/>
                  <a:pt x="1586" y="11073"/>
                  <a:pt x="1781" y="11024"/>
                </a:cubicBezTo>
                <a:cubicBezTo>
                  <a:pt x="2171" y="10902"/>
                  <a:pt x="2537" y="10609"/>
                  <a:pt x="2488" y="10146"/>
                </a:cubicBezTo>
                <a:lnTo>
                  <a:pt x="2537" y="10146"/>
                </a:lnTo>
                <a:cubicBezTo>
                  <a:pt x="2537" y="10146"/>
                  <a:pt x="2464" y="10000"/>
                  <a:pt x="2464" y="10000"/>
                </a:cubicBezTo>
                <a:cubicBezTo>
                  <a:pt x="2415" y="9780"/>
                  <a:pt x="2318" y="9683"/>
                  <a:pt x="2366" y="9683"/>
                </a:cubicBezTo>
                <a:lnTo>
                  <a:pt x="2464" y="9975"/>
                </a:lnTo>
                <a:cubicBezTo>
                  <a:pt x="2445" y="9889"/>
                  <a:pt x="2441" y="9859"/>
                  <a:pt x="2447" y="9859"/>
                </a:cubicBezTo>
                <a:cubicBezTo>
                  <a:pt x="2457" y="9859"/>
                  <a:pt x="2493" y="9931"/>
                  <a:pt x="2537" y="9975"/>
                </a:cubicBezTo>
                <a:cubicBezTo>
                  <a:pt x="2488" y="9878"/>
                  <a:pt x="2488" y="9805"/>
                  <a:pt x="2464" y="9731"/>
                </a:cubicBezTo>
                <a:cubicBezTo>
                  <a:pt x="2458" y="9720"/>
                  <a:pt x="2455" y="9715"/>
                  <a:pt x="2454" y="9715"/>
                </a:cubicBezTo>
                <a:cubicBezTo>
                  <a:pt x="2450" y="9715"/>
                  <a:pt x="2464" y="9767"/>
                  <a:pt x="2464" y="9805"/>
                </a:cubicBezTo>
                <a:cubicBezTo>
                  <a:pt x="2391" y="9683"/>
                  <a:pt x="2318" y="9536"/>
                  <a:pt x="2269" y="9414"/>
                </a:cubicBezTo>
                <a:cubicBezTo>
                  <a:pt x="2220" y="9195"/>
                  <a:pt x="2342" y="9366"/>
                  <a:pt x="2269" y="9097"/>
                </a:cubicBezTo>
                <a:cubicBezTo>
                  <a:pt x="2220" y="8878"/>
                  <a:pt x="2171" y="8683"/>
                  <a:pt x="2123" y="8463"/>
                </a:cubicBezTo>
                <a:lnTo>
                  <a:pt x="2049" y="8122"/>
                </a:lnTo>
                <a:lnTo>
                  <a:pt x="2049" y="8049"/>
                </a:lnTo>
                <a:lnTo>
                  <a:pt x="2049" y="8024"/>
                </a:lnTo>
                <a:cubicBezTo>
                  <a:pt x="2049" y="7975"/>
                  <a:pt x="2049" y="7951"/>
                  <a:pt x="2074" y="7927"/>
                </a:cubicBezTo>
                <a:lnTo>
                  <a:pt x="2074" y="7878"/>
                </a:lnTo>
                <a:lnTo>
                  <a:pt x="2098" y="7878"/>
                </a:lnTo>
                <a:cubicBezTo>
                  <a:pt x="2123" y="7902"/>
                  <a:pt x="2098" y="7902"/>
                  <a:pt x="2123" y="7927"/>
                </a:cubicBezTo>
                <a:lnTo>
                  <a:pt x="2147" y="7927"/>
                </a:lnTo>
                <a:cubicBezTo>
                  <a:pt x="2147" y="7943"/>
                  <a:pt x="2147" y="7959"/>
                  <a:pt x="2147" y="7975"/>
                </a:cubicBezTo>
                <a:lnTo>
                  <a:pt x="2220" y="8049"/>
                </a:lnTo>
                <a:lnTo>
                  <a:pt x="2586" y="8317"/>
                </a:lnTo>
                <a:cubicBezTo>
                  <a:pt x="2635" y="8366"/>
                  <a:pt x="2708" y="8414"/>
                  <a:pt x="2781" y="8463"/>
                </a:cubicBezTo>
                <a:cubicBezTo>
                  <a:pt x="2830" y="8512"/>
                  <a:pt x="2879" y="8536"/>
                  <a:pt x="3001" y="8634"/>
                </a:cubicBezTo>
                <a:lnTo>
                  <a:pt x="3635" y="9073"/>
                </a:lnTo>
                <a:cubicBezTo>
                  <a:pt x="4025" y="9317"/>
                  <a:pt x="4293" y="9463"/>
                  <a:pt x="4293" y="9463"/>
                </a:cubicBezTo>
                <a:lnTo>
                  <a:pt x="4342" y="9390"/>
                </a:lnTo>
                <a:cubicBezTo>
                  <a:pt x="4513" y="9463"/>
                  <a:pt x="4659" y="9561"/>
                  <a:pt x="4805" y="9683"/>
                </a:cubicBezTo>
                <a:cubicBezTo>
                  <a:pt x="4830" y="9731"/>
                  <a:pt x="4879" y="9756"/>
                  <a:pt x="4903" y="9780"/>
                </a:cubicBezTo>
                <a:lnTo>
                  <a:pt x="5025" y="9853"/>
                </a:lnTo>
                <a:lnTo>
                  <a:pt x="5220" y="9927"/>
                </a:lnTo>
                <a:cubicBezTo>
                  <a:pt x="5391" y="9951"/>
                  <a:pt x="5562" y="10000"/>
                  <a:pt x="5732" y="10097"/>
                </a:cubicBezTo>
                <a:cubicBezTo>
                  <a:pt x="5805" y="10024"/>
                  <a:pt x="5879" y="9951"/>
                  <a:pt x="5952" y="9878"/>
                </a:cubicBezTo>
                <a:lnTo>
                  <a:pt x="6025" y="9805"/>
                </a:lnTo>
                <a:cubicBezTo>
                  <a:pt x="6025" y="9780"/>
                  <a:pt x="6049" y="9756"/>
                  <a:pt x="6049" y="9731"/>
                </a:cubicBezTo>
                <a:cubicBezTo>
                  <a:pt x="6049" y="9731"/>
                  <a:pt x="6146" y="9654"/>
                  <a:pt x="6167" y="9654"/>
                </a:cubicBezTo>
                <a:cubicBezTo>
                  <a:pt x="6170" y="9654"/>
                  <a:pt x="6171" y="9656"/>
                  <a:pt x="6171" y="9658"/>
                </a:cubicBezTo>
                <a:cubicBezTo>
                  <a:pt x="6171" y="9585"/>
                  <a:pt x="6269" y="9536"/>
                  <a:pt x="6342" y="9463"/>
                </a:cubicBezTo>
                <a:cubicBezTo>
                  <a:pt x="6357" y="9440"/>
                  <a:pt x="6361" y="9431"/>
                  <a:pt x="6357" y="9431"/>
                </a:cubicBezTo>
                <a:cubicBezTo>
                  <a:pt x="6349" y="9431"/>
                  <a:pt x="6310" y="9471"/>
                  <a:pt x="6293" y="9488"/>
                </a:cubicBezTo>
                <a:lnTo>
                  <a:pt x="6366" y="9390"/>
                </a:lnTo>
                <a:cubicBezTo>
                  <a:pt x="6366" y="9382"/>
                  <a:pt x="6369" y="9379"/>
                  <a:pt x="6373" y="9379"/>
                </a:cubicBezTo>
                <a:cubicBezTo>
                  <a:pt x="6378" y="9379"/>
                  <a:pt x="6385" y="9384"/>
                  <a:pt x="6388" y="9388"/>
                </a:cubicBezTo>
                <a:lnTo>
                  <a:pt x="6388" y="9388"/>
                </a:lnTo>
                <a:cubicBezTo>
                  <a:pt x="6395" y="9378"/>
                  <a:pt x="6405" y="9361"/>
                  <a:pt x="6415" y="9341"/>
                </a:cubicBezTo>
                <a:cubicBezTo>
                  <a:pt x="6464" y="9244"/>
                  <a:pt x="6586" y="9097"/>
                  <a:pt x="7074" y="8488"/>
                </a:cubicBezTo>
                <a:cubicBezTo>
                  <a:pt x="7025" y="8366"/>
                  <a:pt x="6976" y="8268"/>
                  <a:pt x="6927" y="8146"/>
                </a:cubicBezTo>
                <a:lnTo>
                  <a:pt x="6854" y="8000"/>
                </a:lnTo>
                <a:cubicBezTo>
                  <a:pt x="6830" y="7951"/>
                  <a:pt x="6805" y="7878"/>
                  <a:pt x="6805" y="7829"/>
                </a:cubicBezTo>
                <a:cubicBezTo>
                  <a:pt x="6757" y="7658"/>
                  <a:pt x="6708" y="7463"/>
                  <a:pt x="6683" y="7268"/>
                </a:cubicBezTo>
                <a:cubicBezTo>
                  <a:pt x="6659" y="7171"/>
                  <a:pt x="6635" y="7073"/>
                  <a:pt x="6610" y="6975"/>
                </a:cubicBezTo>
                <a:lnTo>
                  <a:pt x="6586" y="6683"/>
                </a:lnTo>
                <a:lnTo>
                  <a:pt x="6562" y="6561"/>
                </a:lnTo>
                <a:lnTo>
                  <a:pt x="6562" y="6488"/>
                </a:lnTo>
                <a:lnTo>
                  <a:pt x="6562" y="6366"/>
                </a:lnTo>
                <a:cubicBezTo>
                  <a:pt x="6562" y="6024"/>
                  <a:pt x="6562" y="5707"/>
                  <a:pt x="6586" y="5366"/>
                </a:cubicBezTo>
                <a:cubicBezTo>
                  <a:pt x="6586" y="5219"/>
                  <a:pt x="6610" y="5073"/>
                  <a:pt x="6610" y="4927"/>
                </a:cubicBezTo>
                <a:lnTo>
                  <a:pt x="6610" y="4878"/>
                </a:lnTo>
                <a:cubicBezTo>
                  <a:pt x="6598" y="4854"/>
                  <a:pt x="6598" y="4854"/>
                  <a:pt x="6592" y="4854"/>
                </a:cubicBezTo>
                <a:cubicBezTo>
                  <a:pt x="6586" y="4854"/>
                  <a:pt x="6574" y="4854"/>
                  <a:pt x="6537" y="4829"/>
                </a:cubicBezTo>
                <a:cubicBezTo>
                  <a:pt x="6464" y="4780"/>
                  <a:pt x="6561" y="4805"/>
                  <a:pt x="6537" y="4756"/>
                </a:cubicBezTo>
                <a:lnTo>
                  <a:pt x="6537" y="4756"/>
                </a:lnTo>
                <a:cubicBezTo>
                  <a:pt x="6562" y="4805"/>
                  <a:pt x="6586" y="4805"/>
                  <a:pt x="6586" y="4805"/>
                </a:cubicBezTo>
                <a:cubicBezTo>
                  <a:pt x="6586" y="4805"/>
                  <a:pt x="6586" y="4805"/>
                  <a:pt x="6635" y="4902"/>
                </a:cubicBezTo>
                <a:lnTo>
                  <a:pt x="6610" y="4805"/>
                </a:lnTo>
                <a:lnTo>
                  <a:pt x="6635" y="4854"/>
                </a:lnTo>
                <a:cubicBezTo>
                  <a:pt x="6635" y="4854"/>
                  <a:pt x="6635" y="4829"/>
                  <a:pt x="6635" y="4829"/>
                </a:cubicBezTo>
                <a:cubicBezTo>
                  <a:pt x="6635" y="4800"/>
                  <a:pt x="6635" y="4790"/>
                  <a:pt x="6636" y="4790"/>
                </a:cubicBezTo>
                <a:cubicBezTo>
                  <a:pt x="6638" y="4790"/>
                  <a:pt x="6644" y="4814"/>
                  <a:pt x="6659" y="4829"/>
                </a:cubicBezTo>
                <a:cubicBezTo>
                  <a:pt x="6659" y="4829"/>
                  <a:pt x="6659" y="4805"/>
                  <a:pt x="6683" y="4780"/>
                </a:cubicBezTo>
                <a:lnTo>
                  <a:pt x="6708" y="4780"/>
                </a:lnTo>
                <a:cubicBezTo>
                  <a:pt x="6708" y="4780"/>
                  <a:pt x="6708" y="4756"/>
                  <a:pt x="6757" y="4756"/>
                </a:cubicBezTo>
                <a:cubicBezTo>
                  <a:pt x="6781" y="4756"/>
                  <a:pt x="6757" y="4756"/>
                  <a:pt x="6757" y="4780"/>
                </a:cubicBezTo>
                <a:lnTo>
                  <a:pt x="6830" y="4854"/>
                </a:lnTo>
                <a:cubicBezTo>
                  <a:pt x="6903" y="4902"/>
                  <a:pt x="6976" y="4951"/>
                  <a:pt x="6976" y="5000"/>
                </a:cubicBezTo>
                <a:cubicBezTo>
                  <a:pt x="7053" y="5058"/>
                  <a:pt x="7238" y="5269"/>
                  <a:pt x="7299" y="5269"/>
                </a:cubicBezTo>
                <a:cubicBezTo>
                  <a:pt x="7315" y="5269"/>
                  <a:pt x="7323" y="5255"/>
                  <a:pt x="7318" y="5219"/>
                </a:cubicBezTo>
                <a:lnTo>
                  <a:pt x="7318" y="5219"/>
                </a:lnTo>
                <a:cubicBezTo>
                  <a:pt x="7337" y="5278"/>
                  <a:pt x="7483" y="5479"/>
                  <a:pt x="7450" y="5479"/>
                </a:cubicBezTo>
                <a:cubicBezTo>
                  <a:pt x="7443" y="5479"/>
                  <a:pt x="7424" y="5467"/>
                  <a:pt x="7391" y="5439"/>
                </a:cubicBezTo>
                <a:lnTo>
                  <a:pt x="7391" y="5439"/>
                </a:lnTo>
                <a:cubicBezTo>
                  <a:pt x="7464" y="5512"/>
                  <a:pt x="7537" y="5610"/>
                  <a:pt x="7635" y="5683"/>
                </a:cubicBezTo>
                <a:lnTo>
                  <a:pt x="7537" y="5536"/>
                </a:lnTo>
                <a:lnTo>
                  <a:pt x="7537" y="5536"/>
                </a:lnTo>
                <a:cubicBezTo>
                  <a:pt x="7732" y="5780"/>
                  <a:pt x="7952" y="6000"/>
                  <a:pt x="8196" y="6195"/>
                </a:cubicBezTo>
                <a:lnTo>
                  <a:pt x="8098" y="6073"/>
                </a:lnTo>
                <a:lnTo>
                  <a:pt x="8098" y="6073"/>
                </a:lnTo>
                <a:cubicBezTo>
                  <a:pt x="8269" y="6244"/>
                  <a:pt x="8440" y="6414"/>
                  <a:pt x="8440" y="6536"/>
                </a:cubicBezTo>
                <a:lnTo>
                  <a:pt x="8464" y="6561"/>
                </a:lnTo>
                <a:lnTo>
                  <a:pt x="8805" y="6902"/>
                </a:lnTo>
                <a:cubicBezTo>
                  <a:pt x="9000" y="7097"/>
                  <a:pt x="9220" y="7292"/>
                  <a:pt x="9439" y="7488"/>
                </a:cubicBezTo>
                <a:lnTo>
                  <a:pt x="9293" y="7317"/>
                </a:lnTo>
                <a:lnTo>
                  <a:pt x="9293" y="7317"/>
                </a:lnTo>
                <a:cubicBezTo>
                  <a:pt x="9415" y="7414"/>
                  <a:pt x="9659" y="7634"/>
                  <a:pt x="9952" y="7878"/>
                </a:cubicBezTo>
                <a:cubicBezTo>
                  <a:pt x="10122" y="7853"/>
                  <a:pt x="10269" y="7829"/>
                  <a:pt x="10391" y="7805"/>
                </a:cubicBezTo>
                <a:cubicBezTo>
                  <a:pt x="10513" y="7805"/>
                  <a:pt x="10683" y="7780"/>
                  <a:pt x="10830" y="7756"/>
                </a:cubicBezTo>
                <a:cubicBezTo>
                  <a:pt x="10952" y="7707"/>
                  <a:pt x="11074" y="7634"/>
                  <a:pt x="11196" y="7561"/>
                </a:cubicBezTo>
                <a:lnTo>
                  <a:pt x="11391" y="7463"/>
                </a:lnTo>
                <a:cubicBezTo>
                  <a:pt x="11439" y="7414"/>
                  <a:pt x="11488" y="7390"/>
                  <a:pt x="11586" y="7341"/>
                </a:cubicBezTo>
                <a:cubicBezTo>
                  <a:pt x="11683" y="6878"/>
                  <a:pt x="11781" y="6414"/>
                  <a:pt x="11854" y="5951"/>
                </a:cubicBezTo>
                <a:lnTo>
                  <a:pt x="11854" y="5951"/>
                </a:lnTo>
                <a:cubicBezTo>
                  <a:pt x="11854" y="5951"/>
                  <a:pt x="11830" y="6024"/>
                  <a:pt x="11805" y="6097"/>
                </a:cubicBezTo>
                <a:lnTo>
                  <a:pt x="11757" y="6219"/>
                </a:lnTo>
                <a:lnTo>
                  <a:pt x="11757" y="6146"/>
                </a:lnTo>
                <a:cubicBezTo>
                  <a:pt x="11757" y="6073"/>
                  <a:pt x="11757" y="6000"/>
                  <a:pt x="11781" y="5951"/>
                </a:cubicBezTo>
                <a:cubicBezTo>
                  <a:pt x="11781" y="5805"/>
                  <a:pt x="11805" y="5658"/>
                  <a:pt x="11805" y="5658"/>
                </a:cubicBezTo>
                <a:cubicBezTo>
                  <a:pt x="11805" y="5698"/>
                  <a:pt x="11886" y="5900"/>
                  <a:pt x="11890" y="6000"/>
                </a:cubicBezTo>
                <a:lnTo>
                  <a:pt x="11890" y="6000"/>
                </a:lnTo>
                <a:cubicBezTo>
                  <a:pt x="11911" y="5905"/>
                  <a:pt x="11935" y="5778"/>
                  <a:pt x="11976" y="5634"/>
                </a:cubicBezTo>
                <a:cubicBezTo>
                  <a:pt x="11976" y="5536"/>
                  <a:pt x="12000" y="5439"/>
                  <a:pt x="12025" y="5341"/>
                </a:cubicBezTo>
                <a:cubicBezTo>
                  <a:pt x="12025" y="5244"/>
                  <a:pt x="12049" y="5195"/>
                  <a:pt x="12049" y="5122"/>
                </a:cubicBezTo>
                <a:cubicBezTo>
                  <a:pt x="12098" y="4854"/>
                  <a:pt x="12147" y="4512"/>
                  <a:pt x="12196" y="4122"/>
                </a:cubicBezTo>
                <a:cubicBezTo>
                  <a:pt x="12220" y="3878"/>
                  <a:pt x="12244" y="3610"/>
                  <a:pt x="12293" y="3341"/>
                </a:cubicBezTo>
                <a:cubicBezTo>
                  <a:pt x="12293" y="3219"/>
                  <a:pt x="12317" y="3122"/>
                  <a:pt x="12342" y="3000"/>
                </a:cubicBezTo>
                <a:cubicBezTo>
                  <a:pt x="12342" y="2927"/>
                  <a:pt x="12366" y="2829"/>
                  <a:pt x="12391" y="2756"/>
                </a:cubicBezTo>
                <a:cubicBezTo>
                  <a:pt x="12391" y="2707"/>
                  <a:pt x="12415" y="2683"/>
                  <a:pt x="12439" y="2658"/>
                </a:cubicBezTo>
                <a:cubicBezTo>
                  <a:pt x="12439" y="2683"/>
                  <a:pt x="12464" y="2707"/>
                  <a:pt x="12464" y="2732"/>
                </a:cubicBezTo>
                <a:cubicBezTo>
                  <a:pt x="12488" y="2805"/>
                  <a:pt x="12513" y="2902"/>
                  <a:pt x="12513" y="2976"/>
                </a:cubicBezTo>
                <a:cubicBezTo>
                  <a:pt x="12531" y="2976"/>
                  <a:pt x="12521" y="2903"/>
                  <a:pt x="12538" y="2903"/>
                </a:cubicBezTo>
                <a:cubicBezTo>
                  <a:pt x="12543" y="2903"/>
                  <a:pt x="12550" y="2910"/>
                  <a:pt x="12561" y="2927"/>
                </a:cubicBezTo>
                <a:cubicBezTo>
                  <a:pt x="12561" y="2976"/>
                  <a:pt x="12561" y="3000"/>
                  <a:pt x="12561" y="3024"/>
                </a:cubicBezTo>
                <a:cubicBezTo>
                  <a:pt x="12561" y="3024"/>
                  <a:pt x="12575" y="3065"/>
                  <a:pt x="12582" y="3065"/>
                </a:cubicBezTo>
                <a:cubicBezTo>
                  <a:pt x="12584" y="3065"/>
                  <a:pt x="12586" y="3061"/>
                  <a:pt x="12586" y="3049"/>
                </a:cubicBezTo>
                <a:cubicBezTo>
                  <a:pt x="12561" y="2951"/>
                  <a:pt x="12561" y="2854"/>
                  <a:pt x="12537" y="2732"/>
                </a:cubicBezTo>
                <a:lnTo>
                  <a:pt x="12537" y="2732"/>
                </a:lnTo>
                <a:lnTo>
                  <a:pt x="12610" y="2854"/>
                </a:lnTo>
                <a:lnTo>
                  <a:pt x="12610" y="2927"/>
                </a:lnTo>
                <a:cubicBezTo>
                  <a:pt x="12610" y="2927"/>
                  <a:pt x="12628" y="2873"/>
                  <a:pt x="12664" y="2873"/>
                </a:cubicBezTo>
                <a:cubicBezTo>
                  <a:pt x="12670" y="2873"/>
                  <a:pt x="12676" y="2874"/>
                  <a:pt x="12683" y="2878"/>
                </a:cubicBezTo>
                <a:cubicBezTo>
                  <a:pt x="12708" y="2878"/>
                  <a:pt x="12708" y="2902"/>
                  <a:pt x="12732" y="2927"/>
                </a:cubicBezTo>
                <a:cubicBezTo>
                  <a:pt x="12781" y="3049"/>
                  <a:pt x="12854" y="3146"/>
                  <a:pt x="12927" y="3244"/>
                </a:cubicBezTo>
                <a:cubicBezTo>
                  <a:pt x="13074" y="3488"/>
                  <a:pt x="13220" y="3707"/>
                  <a:pt x="13366" y="3951"/>
                </a:cubicBezTo>
                <a:cubicBezTo>
                  <a:pt x="13342" y="3951"/>
                  <a:pt x="13269" y="3854"/>
                  <a:pt x="13171" y="3756"/>
                </a:cubicBezTo>
                <a:lnTo>
                  <a:pt x="13171" y="3756"/>
                </a:lnTo>
                <a:cubicBezTo>
                  <a:pt x="13220" y="3829"/>
                  <a:pt x="13269" y="3902"/>
                  <a:pt x="13317" y="4000"/>
                </a:cubicBezTo>
                <a:cubicBezTo>
                  <a:pt x="13309" y="3973"/>
                  <a:pt x="13309" y="3963"/>
                  <a:pt x="13314" y="3963"/>
                </a:cubicBezTo>
                <a:cubicBezTo>
                  <a:pt x="13335" y="3963"/>
                  <a:pt x="13438" y="4115"/>
                  <a:pt x="13446" y="4115"/>
                </a:cubicBezTo>
                <a:cubicBezTo>
                  <a:pt x="13448" y="4115"/>
                  <a:pt x="13446" y="4110"/>
                  <a:pt x="13439" y="4097"/>
                </a:cubicBezTo>
                <a:lnTo>
                  <a:pt x="13439" y="4097"/>
                </a:lnTo>
                <a:cubicBezTo>
                  <a:pt x="13781" y="4415"/>
                  <a:pt x="14025" y="4951"/>
                  <a:pt x="14317" y="5268"/>
                </a:cubicBezTo>
                <a:cubicBezTo>
                  <a:pt x="14415" y="5244"/>
                  <a:pt x="16171" y="5097"/>
                  <a:pt x="16244" y="5049"/>
                </a:cubicBezTo>
                <a:cubicBezTo>
                  <a:pt x="16317" y="5146"/>
                  <a:pt x="16391" y="5268"/>
                  <a:pt x="16415" y="5293"/>
                </a:cubicBezTo>
                <a:cubicBezTo>
                  <a:pt x="16366" y="5171"/>
                  <a:pt x="16293" y="5049"/>
                  <a:pt x="16195" y="4927"/>
                </a:cubicBezTo>
                <a:lnTo>
                  <a:pt x="16122" y="4951"/>
                </a:lnTo>
                <a:cubicBezTo>
                  <a:pt x="15952" y="4707"/>
                  <a:pt x="16122" y="4878"/>
                  <a:pt x="15952" y="4634"/>
                </a:cubicBezTo>
                <a:cubicBezTo>
                  <a:pt x="15956" y="4629"/>
                  <a:pt x="15962" y="4627"/>
                  <a:pt x="15968" y="4627"/>
                </a:cubicBezTo>
                <a:cubicBezTo>
                  <a:pt x="16028" y="4627"/>
                  <a:pt x="16161" y="4823"/>
                  <a:pt x="16293" y="5000"/>
                </a:cubicBezTo>
                <a:cubicBezTo>
                  <a:pt x="16171" y="4829"/>
                  <a:pt x="16073" y="4634"/>
                  <a:pt x="15976" y="4585"/>
                </a:cubicBezTo>
                <a:cubicBezTo>
                  <a:pt x="15878" y="4390"/>
                  <a:pt x="16049" y="4585"/>
                  <a:pt x="15927" y="4341"/>
                </a:cubicBezTo>
                <a:cubicBezTo>
                  <a:pt x="15781" y="4195"/>
                  <a:pt x="15659" y="4049"/>
                  <a:pt x="15561" y="3878"/>
                </a:cubicBezTo>
                <a:cubicBezTo>
                  <a:pt x="15342" y="3439"/>
                  <a:pt x="15098" y="3293"/>
                  <a:pt x="14903" y="2878"/>
                </a:cubicBezTo>
                <a:lnTo>
                  <a:pt x="14903" y="2878"/>
                </a:lnTo>
                <a:lnTo>
                  <a:pt x="14927" y="2927"/>
                </a:lnTo>
                <a:cubicBezTo>
                  <a:pt x="14882" y="2791"/>
                  <a:pt x="14689" y="2570"/>
                  <a:pt x="14564" y="2325"/>
                </a:cubicBezTo>
                <a:lnTo>
                  <a:pt x="14564" y="2325"/>
                </a:lnTo>
                <a:cubicBezTo>
                  <a:pt x="14571" y="2347"/>
                  <a:pt x="14571" y="2363"/>
                  <a:pt x="14562" y="2363"/>
                </a:cubicBezTo>
                <a:cubicBezTo>
                  <a:pt x="14552" y="2363"/>
                  <a:pt x="14528" y="2338"/>
                  <a:pt x="14488" y="2268"/>
                </a:cubicBezTo>
                <a:cubicBezTo>
                  <a:pt x="14147" y="1732"/>
                  <a:pt x="13903" y="1390"/>
                  <a:pt x="13659" y="951"/>
                </a:cubicBezTo>
                <a:lnTo>
                  <a:pt x="13391" y="659"/>
                </a:lnTo>
                <a:lnTo>
                  <a:pt x="130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29"/>
          <p:cNvSpPr/>
          <p:nvPr/>
        </p:nvSpPr>
        <p:spPr>
          <a:xfrm rot="7659018">
            <a:off x="272168" y="4015411"/>
            <a:ext cx="521775" cy="434801"/>
          </a:xfrm>
          <a:custGeom>
            <a:avLst/>
            <a:gdLst/>
            <a:ahLst/>
            <a:cxnLst/>
            <a:rect l="l" t="t" r="r" b="b"/>
            <a:pathLst>
              <a:path w="15952" h="13293" extrusionOk="0">
                <a:moveTo>
                  <a:pt x="1965" y="4136"/>
                </a:moveTo>
                <a:cubicBezTo>
                  <a:pt x="1969" y="4136"/>
                  <a:pt x="1973" y="4139"/>
                  <a:pt x="1976" y="4147"/>
                </a:cubicBezTo>
                <a:lnTo>
                  <a:pt x="1853" y="4285"/>
                </a:lnTo>
                <a:lnTo>
                  <a:pt x="1853" y="4285"/>
                </a:lnTo>
                <a:cubicBezTo>
                  <a:pt x="1921" y="4199"/>
                  <a:pt x="1947" y="4136"/>
                  <a:pt x="1965" y="4136"/>
                </a:cubicBezTo>
                <a:close/>
                <a:moveTo>
                  <a:pt x="4077" y="7219"/>
                </a:moveTo>
                <a:lnTo>
                  <a:pt x="4077" y="7219"/>
                </a:lnTo>
                <a:cubicBezTo>
                  <a:pt x="4076" y="7219"/>
                  <a:pt x="4075" y="7219"/>
                  <a:pt x="4074" y="7220"/>
                </a:cubicBezTo>
                <a:cubicBezTo>
                  <a:pt x="4076" y="7220"/>
                  <a:pt x="4077" y="7219"/>
                  <a:pt x="4077" y="7219"/>
                </a:cubicBezTo>
                <a:close/>
                <a:moveTo>
                  <a:pt x="10333" y="9981"/>
                </a:moveTo>
                <a:lnTo>
                  <a:pt x="10293" y="10000"/>
                </a:lnTo>
                <a:cubicBezTo>
                  <a:pt x="10305" y="10000"/>
                  <a:pt x="10318" y="9993"/>
                  <a:pt x="10333" y="9981"/>
                </a:cubicBezTo>
                <a:close/>
                <a:moveTo>
                  <a:pt x="3928" y="0"/>
                </a:moveTo>
                <a:lnTo>
                  <a:pt x="3684" y="195"/>
                </a:lnTo>
                <a:lnTo>
                  <a:pt x="3708" y="122"/>
                </a:lnTo>
                <a:lnTo>
                  <a:pt x="3708" y="122"/>
                </a:lnTo>
                <a:cubicBezTo>
                  <a:pt x="3464" y="293"/>
                  <a:pt x="3171" y="537"/>
                  <a:pt x="2879" y="756"/>
                </a:cubicBezTo>
                <a:cubicBezTo>
                  <a:pt x="2732" y="854"/>
                  <a:pt x="2586" y="976"/>
                  <a:pt x="2464" y="1098"/>
                </a:cubicBezTo>
                <a:lnTo>
                  <a:pt x="2147" y="1366"/>
                </a:lnTo>
                <a:cubicBezTo>
                  <a:pt x="2074" y="1464"/>
                  <a:pt x="1976" y="1537"/>
                  <a:pt x="1879" y="1610"/>
                </a:cubicBezTo>
                <a:cubicBezTo>
                  <a:pt x="1757" y="1708"/>
                  <a:pt x="1806" y="1683"/>
                  <a:pt x="1757" y="1732"/>
                </a:cubicBezTo>
                <a:lnTo>
                  <a:pt x="1659" y="1830"/>
                </a:lnTo>
                <a:cubicBezTo>
                  <a:pt x="1513" y="1951"/>
                  <a:pt x="1367" y="2098"/>
                  <a:pt x="1220" y="2244"/>
                </a:cubicBezTo>
                <a:cubicBezTo>
                  <a:pt x="1074" y="2390"/>
                  <a:pt x="952" y="2561"/>
                  <a:pt x="806" y="2732"/>
                </a:cubicBezTo>
                <a:cubicBezTo>
                  <a:pt x="684" y="2903"/>
                  <a:pt x="562" y="3073"/>
                  <a:pt x="440" y="3269"/>
                </a:cubicBezTo>
                <a:lnTo>
                  <a:pt x="391" y="3317"/>
                </a:lnTo>
                <a:cubicBezTo>
                  <a:pt x="342" y="3366"/>
                  <a:pt x="293" y="3415"/>
                  <a:pt x="245" y="3464"/>
                </a:cubicBezTo>
                <a:lnTo>
                  <a:pt x="50" y="3659"/>
                </a:lnTo>
                <a:lnTo>
                  <a:pt x="1" y="3732"/>
                </a:lnTo>
                <a:cubicBezTo>
                  <a:pt x="50" y="3829"/>
                  <a:pt x="98" y="3903"/>
                  <a:pt x="147" y="3976"/>
                </a:cubicBezTo>
                <a:cubicBezTo>
                  <a:pt x="269" y="4122"/>
                  <a:pt x="391" y="4268"/>
                  <a:pt x="537" y="4390"/>
                </a:cubicBezTo>
                <a:cubicBezTo>
                  <a:pt x="731" y="4539"/>
                  <a:pt x="970" y="4661"/>
                  <a:pt x="1210" y="4661"/>
                </a:cubicBezTo>
                <a:cubicBezTo>
                  <a:pt x="1363" y="4661"/>
                  <a:pt x="1517" y="4611"/>
                  <a:pt x="1659" y="4488"/>
                </a:cubicBezTo>
                <a:lnTo>
                  <a:pt x="1684" y="4537"/>
                </a:lnTo>
                <a:cubicBezTo>
                  <a:pt x="1684" y="4537"/>
                  <a:pt x="1781" y="4366"/>
                  <a:pt x="1781" y="4366"/>
                </a:cubicBezTo>
                <a:cubicBezTo>
                  <a:pt x="1794" y="4351"/>
                  <a:pt x="1806" y="4338"/>
                  <a:pt x="1816" y="4327"/>
                </a:cubicBezTo>
                <a:lnTo>
                  <a:pt x="1816" y="4327"/>
                </a:lnTo>
                <a:lnTo>
                  <a:pt x="1781" y="4366"/>
                </a:lnTo>
                <a:cubicBezTo>
                  <a:pt x="1801" y="4346"/>
                  <a:pt x="1819" y="4327"/>
                  <a:pt x="1835" y="4308"/>
                </a:cubicBezTo>
                <a:lnTo>
                  <a:pt x="1835" y="4308"/>
                </a:lnTo>
                <a:cubicBezTo>
                  <a:pt x="1850" y="4293"/>
                  <a:pt x="1860" y="4287"/>
                  <a:pt x="1865" y="4287"/>
                </a:cubicBezTo>
                <a:cubicBezTo>
                  <a:pt x="1883" y="4287"/>
                  <a:pt x="1846" y="4367"/>
                  <a:pt x="1830" y="4415"/>
                </a:cubicBezTo>
                <a:cubicBezTo>
                  <a:pt x="1879" y="4366"/>
                  <a:pt x="1928" y="4293"/>
                  <a:pt x="2001" y="4244"/>
                </a:cubicBezTo>
                <a:cubicBezTo>
                  <a:pt x="2001" y="4229"/>
                  <a:pt x="1996" y="4223"/>
                  <a:pt x="1989" y="4223"/>
                </a:cubicBezTo>
                <a:cubicBezTo>
                  <a:pt x="1973" y="4223"/>
                  <a:pt x="1944" y="4252"/>
                  <a:pt x="1928" y="4268"/>
                </a:cubicBezTo>
                <a:cubicBezTo>
                  <a:pt x="2001" y="4147"/>
                  <a:pt x="2074" y="4025"/>
                  <a:pt x="2147" y="3903"/>
                </a:cubicBezTo>
                <a:cubicBezTo>
                  <a:pt x="2205" y="3836"/>
                  <a:pt x="2228" y="3825"/>
                  <a:pt x="2246" y="3825"/>
                </a:cubicBezTo>
                <a:cubicBezTo>
                  <a:pt x="2254" y="3825"/>
                  <a:pt x="2261" y="3827"/>
                  <a:pt x="2270" y="3827"/>
                </a:cubicBezTo>
                <a:cubicBezTo>
                  <a:pt x="2290" y="3827"/>
                  <a:pt x="2318" y="3815"/>
                  <a:pt x="2391" y="3732"/>
                </a:cubicBezTo>
                <a:cubicBezTo>
                  <a:pt x="2562" y="3537"/>
                  <a:pt x="2684" y="3390"/>
                  <a:pt x="2830" y="3244"/>
                </a:cubicBezTo>
                <a:lnTo>
                  <a:pt x="3074" y="3000"/>
                </a:lnTo>
                <a:lnTo>
                  <a:pt x="3123" y="2951"/>
                </a:lnTo>
                <a:lnTo>
                  <a:pt x="3147" y="2951"/>
                </a:lnTo>
                <a:cubicBezTo>
                  <a:pt x="3171" y="2927"/>
                  <a:pt x="3196" y="2903"/>
                  <a:pt x="3245" y="2903"/>
                </a:cubicBezTo>
                <a:lnTo>
                  <a:pt x="3293" y="2903"/>
                </a:lnTo>
                <a:cubicBezTo>
                  <a:pt x="3293" y="2903"/>
                  <a:pt x="3293" y="2927"/>
                  <a:pt x="3293" y="2927"/>
                </a:cubicBezTo>
                <a:cubicBezTo>
                  <a:pt x="3269" y="2951"/>
                  <a:pt x="3269" y="2951"/>
                  <a:pt x="3269" y="2976"/>
                </a:cubicBezTo>
                <a:cubicBezTo>
                  <a:pt x="3245" y="3000"/>
                  <a:pt x="3220" y="3025"/>
                  <a:pt x="3196" y="3025"/>
                </a:cubicBezTo>
                <a:lnTo>
                  <a:pt x="3220" y="3025"/>
                </a:lnTo>
                <a:lnTo>
                  <a:pt x="3220" y="3122"/>
                </a:lnTo>
                <a:cubicBezTo>
                  <a:pt x="3220" y="3269"/>
                  <a:pt x="3196" y="3439"/>
                  <a:pt x="3196" y="3586"/>
                </a:cubicBezTo>
                <a:lnTo>
                  <a:pt x="3196" y="3829"/>
                </a:lnTo>
                <a:lnTo>
                  <a:pt x="3196" y="4122"/>
                </a:lnTo>
                <a:lnTo>
                  <a:pt x="3196" y="4903"/>
                </a:lnTo>
                <a:cubicBezTo>
                  <a:pt x="3171" y="5268"/>
                  <a:pt x="3220" y="5561"/>
                  <a:pt x="3196" y="5586"/>
                </a:cubicBezTo>
                <a:lnTo>
                  <a:pt x="3293" y="5586"/>
                </a:lnTo>
                <a:cubicBezTo>
                  <a:pt x="3318" y="5756"/>
                  <a:pt x="3318" y="5951"/>
                  <a:pt x="3293" y="6122"/>
                </a:cubicBezTo>
                <a:cubicBezTo>
                  <a:pt x="3269" y="6171"/>
                  <a:pt x="3269" y="6220"/>
                  <a:pt x="3293" y="6268"/>
                </a:cubicBezTo>
                <a:lnTo>
                  <a:pt x="3293" y="6415"/>
                </a:lnTo>
                <a:cubicBezTo>
                  <a:pt x="3293" y="6464"/>
                  <a:pt x="3318" y="6537"/>
                  <a:pt x="3318" y="6610"/>
                </a:cubicBezTo>
                <a:cubicBezTo>
                  <a:pt x="3415" y="6756"/>
                  <a:pt x="3464" y="6927"/>
                  <a:pt x="3489" y="7122"/>
                </a:cubicBezTo>
                <a:lnTo>
                  <a:pt x="3781" y="7171"/>
                </a:lnTo>
                <a:lnTo>
                  <a:pt x="3952" y="7171"/>
                </a:lnTo>
                <a:cubicBezTo>
                  <a:pt x="3952" y="7171"/>
                  <a:pt x="4076" y="7212"/>
                  <a:pt x="4077" y="7219"/>
                </a:cubicBezTo>
                <a:lnTo>
                  <a:pt x="4077" y="7219"/>
                </a:lnTo>
                <a:cubicBezTo>
                  <a:pt x="4097" y="7212"/>
                  <a:pt x="4120" y="7210"/>
                  <a:pt x="4144" y="7210"/>
                </a:cubicBezTo>
                <a:cubicBezTo>
                  <a:pt x="4204" y="7210"/>
                  <a:pt x="4273" y="7227"/>
                  <a:pt x="4342" y="7244"/>
                </a:cubicBezTo>
                <a:cubicBezTo>
                  <a:pt x="4391" y="7244"/>
                  <a:pt x="4318" y="7244"/>
                  <a:pt x="4293" y="7220"/>
                </a:cubicBezTo>
                <a:lnTo>
                  <a:pt x="4293" y="7220"/>
                </a:lnTo>
                <a:lnTo>
                  <a:pt x="4415" y="7244"/>
                </a:lnTo>
                <a:lnTo>
                  <a:pt x="4464" y="7244"/>
                </a:lnTo>
                <a:cubicBezTo>
                  <a:pt x="4489" y="7244"/>
                  <a:pt x="4489" y="7268"/>
                  <a:pt x="4464" y="7268"/>
                </a:cubicBezTo>
                <a:lnTo>
                  <a:pt x="4513" y="7268"/>
                </a:lnTo>
                <a:cubicBezTo>
                  <a:pt x="4635" y="7268"/>
                  <a:pt x="4830" y="7268"/>
                  <a:pt x="5610" y="7342"/>
                </a:cubicBezTo>
                <a:lnTo>
                  <a:pt x="5806" y="7025"/>
                </a:lnTo>
                <a:lnTo>
                  <a:pt x="5903" y="6878"/>
                </a:lnTo>
                <a:cubicBezTo>
                  <a:pt x="5928" y="6829"/>
                  <a:pt x="5952" y="6781"/>
                  <a:pt x="6001" y="6732"/>
                </a:cubicBezTo>
                <a:lnTo>
                  <a:pt x="6391" y="6317"/>
                </a:lnTo>
                <a:cubicBezTo>
                  <a:pt x="6464" y="6244"/>
                  <a:pt x="6537" y="6171"/>
                  <a:pt x="6586" y="6098"/>
                </a:cubicBezTo>
                <a:lnTo>
                  <a:pt x="6806" y="5927"/>
                </a:lnTo>
                <a:lnTo>
                  <a:pt x="6927" y="5829"/>
                </a:lnTo>
                <a:lnTo>
                  <a:pt x="6976" y="5805"/>
                </a:lnTo>
                <a:lnTo>
                  <a:pt x="7074" y="5732"/>
                </a:lnTo>
                <a:cubicBezTo>
                  <a:pt x="7342" y="5537"/>
                  <a:pt x="7610" y="5342"/>
                  <a:pt x="7903" y="5195"/>
                </a:cubicBezTo>
                <a:cubicBezTo>
                  <a:pt x="8025" y="5098"/>
                  <a:pt x="8171" y="5025"/>
                  <a:pt x="8293" y="4951"/>
                </a:cubicBezTo>
                <a:lnTo>
                  <a:pt x="8342" y="4951"/>
                </a:lnTo>
                <a:lnTo>
                  <a:pt x="8342" y="4854"/>
                </a:lnTo>
                <a:cubicBezTo>
                  <a:pt x="8342" y="4825"/>
                  <a:pt x="8346" y="4819"/>
                  <a:pt x="8352" y="4819"/>
                </a:cubicBezTo>
                <a:cubicBezTo>
                  <a:pt x="8356" y="4819"/>
                  <a:pt x="8363" y="4823"/>
                  <a:pt x="8370" y="4823"/>
                </a:cubicBezTo>
                <a:cubicBezTo>
                  <a:pt x="8376" y="4823"/>
                  <a:pt x="8384" y="4820"/>
                  <a:pt x="8391" y="4805"/>
                </a:cubicBezTo>
                <a:lnTo>
                  <a:pt x="8391" y="4878"/>
                </a:lnTo>
                <a:cubicBezTo>
                  <a:pt x="8391" y="4878"/>
                  <a:pt x="8391" y="4878"/>
                  <a:pt x="8366" y="4927"/>
                </a:cubicBezTo>
                <a:lnTo>
                  <a:pt x="8366" y="4927"/>
                </a:lnTo>
                <a:lnTo>
                  <a:pt x="8391" y="4903"/>
                </a:lnTo>
                <a:cubicBezTo>
                  <a:pt x="8405" y="4895"/>
                  <a:pt x="8413" y="4893"/>
                  <a:pt x="8417" y="4893"/>
                </a:cubicBezTo>
                <a:cubicBezTo>
                  <a:pt x="8425" y="4893"/>
                  <a:pt x="8408" y="4910"/>
                  <a:pt x="8391" y="4927"/>
                </a:cubicBezTo>
                <a:lnTo>
                  <a:pt x="8440" y="4927"/>
                </a:lnTo>
                <a:cubicBezTo>
                  <a:pt x="8464" y="4927"/>
                  <a:pt x="8464" y="4951"/>
                  <a:pt x="8440" y="4976"/>
                </a:cubicBezTo>
                <a:lnTo>
                  <a:pt x="8464" y="4976"/>
                </a:lnTo>
                <a:cubicBezTo>
                  <a:pt x="8464" y="5000"/>
                  <a:pt x="8464" y="5049"/>
                  <a:pt x="8464" y="5098"/>
                </a:cubicBezTo>
                <a:cubicBezTo>
                  <a:pt x="8464" y="5171"/>
                  <a:pt x="8464" y="5244"/>
                  <a:pt x="8415" y="5293"/>
                </a:cubicBezTo>
                <a:cubicBezTo>
                  <a:pt x="8415" y="5399"/>
                  <a:pt x="8342" y="5706"/>
                  <a:pt x="8386" y="5706"/>
                </a:cubicBezTo>
                <a:cubicBezTo>
                  <a:pt x="8393" y="5706"/>
                  <a:pt x="8402" y="5699"/>
                  <a:pt x="8415" y="5683"/>
                </a:cubicBezTo>
                <a:lnTo>
                  <a:pt x="8415" y="5683"/>
                </a:lnTo>
                <a:cubicBezTo>
                  <a:pt x="8378" y="5739"/>
                  <a:pt x="8327" y="5951"/>
                  <a:pt x="8304" y="5951"/>
                </a:cubicBezTo>
                <a:cubicBezTo>
                  <a:pt x="8297" y="5951"/>
                  <a:pt x="8293" y="5930"/>
                  <a:pt x="8293" y="5878"/>
                </a:cubicBezTo>
                <a:cubicBezTo>
                  <a:pt x="8269" y="5976"/>
                  <a:pt x="8245" y="6098"/>
                  <a:pt x="8245" y="6195"/>
                </a:cubicBezTo>
                <a:lnTo>
                  <a:pt x="8293" y="6049"/>
                </a:lnTo>
                <a:lnTo>
                  <a:pt x="8293" y="6049"/>
                </a:lnTo>
                <a:cubicBezTo>
                  <a:pt x="8196" y="6342"/>
                  <a:pt x="8147" y="6659"/>
                  <a:pt x="8098" y="6951"/>
                </a:cubicBezTo>
                <a:lnTo>
                  <a:pt x="8171" y="6805"/>
                </a:lnTo>
                <a:lnTo>
                  <a:pt x="8171" y="6805"/>
                </a:lnTo>
                <a:cubicBezTo>
                  <a:pt x="8147" y="7000"/>
                  <a:pt x="8074" y="7195"/>
                  <a:pt x="7976" y="7366"/>
                </a:cubicBezTo>
                <a:lnTo>
                  <a:pt x="8025" y="7098"/>
                </a:lnTo>
                <a:lnTo>
                  <a:pt x="8025" y="7098"/>
                </a:lnTo>
                <a:cubicBezTo>
                  <a:pt x="8001" y="7195"/>
                  <a:pt x="7976" y="7293"/>
                  <a:pt x="7952" y="7390"/>
                </a:cubicBezTo>
                <a:cubicBezTo>
                  <a:pt x="7927" y="7561"/>
                  <a:pt x="7903" y="7707"/>
                  <a:pt x="7879" y="7854"/>
                </a:cubicBezTo>
                <a:cubicBezTo>
                  <a:pt x="7806" y="8146"/>
                  <a:pt x="7781" y="8439"/>
                  <a:pt x="7757" y="8732"/>
                </a:cubicBezTo>
                <a:lnTo>
                  <a:pt x="7781" y="8512"/>
                </a:lnTo>
                <a:lnTo>
                  <a:pt x="7781" y="8512"/>
                </a:lnTo>
                <a:cubicBezTo>
                  <a:pt x="7781" y="8683"/>
                  <a:pt x="7732" y="8976"/>
                  <a:pt x="7684" y="9366"/>
                </a:cubicBezTo>
                <a:cubicBezTo>
                  <a:pt x="7830" y="9512"/>
                  <a:pt x="7903" y="9585"/>
                  <a:pt x="8001" y="9707"/>
                </a:cubicBezTo>
                <a:cubicBezTo>
                  <a:pt x="8098" y="9805"/>
                  <a:pt x="8196" y="9927"/>
                  <a:pt x="8269" y="10049"/>
                </a:cubicBezTo>
                <a:cubicBezTo>
                  <a:pt x="8391" y="10122"/>
                  <a:pt x="8537" y="10171"/>
                  <a:pt x="8659" y="10244"/>
                </a:cubicBezTo>
                <a:lnTo>
                  <a:pt x="8854" y="10342"/>
                </a:lnTo>
                <a:lnTo>
                  <a:pt x="9049" y="10415"/>
                </a:lnTo>
                <a:cubicBezTo>
                  <a:pt x="9488" y="10268"/>
                  <a:pt x="9927" y="10098"/>
                  <a:pt x="10366" y="9902"/>
                </a:cubicBezTo>
                <a:lnTo>
                  <a:pt x="10366" y="9902"/>
                </a:lnTo>
                <a:lnTo>
                  <a:pt x="10220" y="9927"/>
                </a:lnTo>
                <a:lnTo>
                  <a:pt x="10074" y="9951"/>
                </a:lnTo>
                <a:lnTo>
                  <a:pt x="10074" y="9951"/>
                </a:lnTo>
                <a:lnTo>
                  <a:pt x="10147" y="9902"/>
                </a:lnTo>
                <a:cubicBezTo>
                  <a:pt x="10220" y="9878"/>
                  <a:pt x="10269" y="9854"/>
                  <a:pt x="10342" y="9829"/>
                </a:cubicBezTo>
                <a:lnTo>
                  <a:pt x="10582" y="9685"/>
                </a:lnTo>
                <a:lnTo>
                  <a:pt x="10582" y="9685"/>
                </a:lnTo>
                <a:cubicBezTo>
                  <a:pt x="10537" y="9716"/>
                  <a:pt x="10414" y="9918"/>
                  <a:pt x="10333" y="9981"/>
                </a:cubicBezTo>
                <a:lnTo>
                  <a:pt x="10333" y="9981"/>
                </a:lnTo>
                <a:lnTo>
                  <a:pt x="10708" y="9805"/>
                </a:lnTo>
                <a:lnTo>
                  <a:pt x="10976" y="9707"/>
                </a:lnTo>
                <a:lnTo>
                  <a:pt x="11147" y="9610"/>
                </a:lnTo>
                <a:cubicBezTo>
                  <a:pt x="11415" y="9488"/>
                  <a:pt x="11732" y="9317"/>
                  <a:pt x="12074" y="9171"/>
                </a:cubicBezTo>
                <a:lnTo>
                  <a:pt x="12781" y="8805"/>
                </a:lnTo>
                <a:cubicBezTo>
                  <a:pt x="12879" y="8756"/>
                  <a:pt x="13001" y="8707"/>
                  <a:pt x="13074" y="8659"/>
                </a:cubicBezTo>
                <a:cubicBezTo>
                  <a:pt x="13171" y="8610"/>
                  <a:pt x="13244" y="8585"/>
                  <a:pt x="13342" y="8561"/>
                </a:cubicBezTo>
                <a:lnTo>
                  <a:pt x="13415" y="8537"/>
                </a:lnTo>
                <a:lnTo>
                  <a:pt x="13415" y="8537"/>
                </a:lnTo>
                <a:cubicBezTo>
                  <a:pt x="13415" y="8561"/>
                  <a:pt x="13391" y="8585"/>
                  <a:pt x="13391" y="8610"/>
                </a:cubicBezTo>
                <a:cubicBezTo>
                  <a:pt x="13342" y="8683"/>
                  <a:pt x="13269" y="8732"/>
                  <a:pt x="13220" y="8781"/>
                </a:cubicBezTo>
                <a:cubicBezTo>
                  <a:pt x="13220" y="8791"/>
                  <a:pt x="13223" y="8795"/>
                  <a:pt x="13228" y="8795"/>
                </a:cubicBezTo>
                <a:cubicBezTo>
                  <a:pt x="13242" y="8795"/>
                  <a:pt x="13267" y="8766"/>
                  <a:pt x="13273" y="8766"/>
                </a:cubicBezTo>
                <a:cubicBezTo>
                  <a:pt x="13275" y="8766"/>
                  <a:pt x="13274" y="8770"/>
                  <a:pt x="13269" y="8781"/>
                </a:cubicBezTo>
                <a:cubicBezTo>
                  <a:pt x="13244" y="8805"/>
                  <a:pt x="13220" y="8829"/>
                  <a:pt x="13196" y="8829"/>
                </a:cubicBezTo>
                <a:cubicBezTo>
                  <a:pt x="13196" y="8829"/>
                  <a:pt x="13160" y="8883"/>
                  <a:pt x="13180" y="8883"/>
                </a:cubicBezTo>
                <a:cubicBezTo>
                  <a:pt x="13184" y="8883"/>
                  <a:pt x="13189" y="8882"/>
                  <a:pt x="13196" y="8878"/>
                </a:cubicBezTo>
                <a:cubicBezTo>
                  <a:pt x="13220" y="8854"/>
                  <a:pt x="13342" y="8756"/>
                  <a:pt x="13415" y="8683"/>
                </a:cubicBezTo>
                <a:lnTo>
                  <a:pt x="13415" y="8683"/>
                </a:lnTo>
                <a:lnTo>
                  <a:pt x="13366" y="8781"/>
                </a:lnTo>
                <a:lnTo>
                  <a:pt x="13293" y="8829"/>
                </a:lnTo>
                <a:cubicBezTo>
                  <a:pt x="13293" y="8829"/>
                  <a:pt x="13311" y="8823"/>
                  <a:pt x="13333" y="8823"/>
                </a:cubicBezTo>
                <a:cubicBezTo>
                  <a:pt x="13354" y="8823"/>
                  <a:pt x="13379" y="8829"/>
                  <a:pt x="13391" y="8854"/>
                </a:cubicBezTo>
                <a:cubicBezTo>
                  <a:pt x="13391" y="8878"/>
                  <a:pt x="13366" y="8903"/>
                  <a:pt x="13342" y="8927"/>
                </a:cubicBezTo>
                <a:cubicBezTo>
                  <a:pt x="13293" y="9049"/>
                  <a:pt x="13244" y="9146"/>
                  <a:pt x="13220" y="9244"/>
                </a:cubicBezTo>
                <a:lnTo>
                  <a:pt x="12879" y="10024"/>
                </a:lnTo>
                <a:cubicBezTo>
                  <a:pt x="12879" y="9927"/>
                  <a:pt x="12903" y="9829"/>
                  <a:pt x="12927" y="9756"/>
                </a:cubicBezTo>
                <a:lnTo>
                  <a:pt x="12927" y="9756"/>
                </a:lnTo>
                <a:cubicBezTo>
                  <a:pt x="12903" y="9829"/>
                  <a:pt x="12854" y="9927"/>
                  <a:pt x="12805" y="10000"/>
                </a:cubicBezTo>
                <a:cubicBezTo>
                  <a:pt x="12819" y="9983"/>
                  <a:pt x="12827" y="9976"/>
                  <a:pt x="12832" y="9976"/>
                </a:cubicBezTo>
                <a:cubicBezTo>
                  <a:pt x="12857" y="9976"/>
                  <a:pt x="12771" y="10187"/>
                  <a:pt x="12789" y="10187"/>
                </a:cubicBezTo>
                <a:cubicBezTo>
                  <a:pt x="12792" y="10187"/>
                  <a:pt x="12797" y="10182"/>
                  <a:pt x="12805" y="10171"/>
                </a:cubicBezTo>
                <a:lnTo>
                  <a:pt x="12805" y="10171"/>
                </a:lnTo>
                <a:cubicBezTo>
                  <a:pt x="12732" y="10634"/>
                  <a:pt x="12415" y="11122"/>
                  <a:pt x="12318" y="11537"/>
                </a:cubicBezTo>
                <a:cubicBezTo>
                  <a:pt x="12391" y="11610"/>
                  <a:pt x="13488" y="12976"/>
                  <a:pt x="13586" y="13024"/>
                </a:cubicBezTo>
                <a:cubicBezTo>
                  <a:pt x="13570" y="13088"/>
                  <a:pt x="13543" y="13152"/>
                  <a:pt x="13513" y="13209"/>
                </a:cubicBezTo>
                <a:lnTo>
                  <a:pt x="13513" y="13209"/>
                </a:lnTo>
                <a:cubicBezTo>
                  <a:pt x="13568" y="13115"/>
                  <a:pt x="13616" y="13021"/>
                  <a:pt x="13635" y="12927"/>
                </a:cubicBezTo>
                <a:lnTo>
                  <a:pt x="13586" y="12878"/>
                </a:lnTo>
                <a:cubicBezTo>
                  <a:pt x="13683" y="12585"/>
                  <a:pt x="13659" y="12829"/>
                  <a:pt x="13757" y="12561"/>
                </a:cubicBezTo>
                <a:cubicBezTo>
                  <a:pt x="13805" y="12561"/>
                  <a:pt x="13732" y="12805"/>
                  <a:pt x="13635" y="13024"/>
                </a:cubicBezTo>
                <a:cubicBezTo>
                  <a:pt x="13732" y="12878"/>
                  <a:pt x="13781" y="12732"/>
                  <a:pt x="13830" y="12561"/>
                </a:cubicBezTo>
                <a:cubicBezTo>
                  <a:pt x="13869" y="12483"/>
                  <a:pt x="13884" y="12471"/>
                  <a:pt x="13895" y="12471"/>
                </a:cubicBezTo>
                <a:cubicBezTo>
                  <a:pt x="13900" y="12471"/>
                  <a:pt x="13904" y="12473"/>
                  <a:pt x="13908" y="12473"/>
                </a:cubicBezTo>
                <a:cubicBezTo>
                  <a:pt x="13919" y="12473"/>
                  <a:pt x="13934" y="12460"/>
                  <a:pt x="13976" y="12366"/>
                </a:cubicBezTo>
                <a:cubicBezTo>
                  <a:pt x="14025" y="12171"/>
                  <a:pt x="14098" y="12000"/>
                  <a:pt x="14196" y="11805"/>
                </a:cubicBezTo>
                <a:cubicBezTo>
                  <a:pt x="14415" y="11366"/>
                  <a:pt x="14415" y="11098"/>
                  <a:pt x="14635" y="10707"/>
                </a:cubicBezTo>
                <a:lnTo>
                  <a:pt x="14635" y="10756"/>
                </a:lnTo>
                <a:cubicBezTo>
                  <a:pt x="14708" y="10610"/>
                  <a:pt x="14805" y="10317"/>
                  <a:pt x="14927" y="10073"/>
                </a:cubicBezTo>
                <a:lnTo>
                  <a:pt x="14927" y="10073"/>
                </a:lnTo>
                <a:cubicBezTo>
                  <a:pt x="14903" y="10110"/>
                  <a:pt x="14879" y="10140"/>
                  <a:pt x="14866" y="10140"/>
                </a:cubicBezTo>
                <a:cubicBezTo>
                  <a:pt x="14854" y="10140"/>
                  <a:pt x="14854" y="10110"/>
                  <a:pt x="14879" y="10024"/>
                </a:cubicBezTo>
                <a:cubicBezTo>
                  <a:pt x="15171" y="9439"/>
                  <a:pt x="15293" y="9049"/>
                  <a:pt x="15537" y="8610"/>
                </a:cubicBezTo>
                <a:lnTo>
                  <a:pt x="15635" y="8220"/>
                </a:lnTo>
                <a:lnTo>
                  <a:pt x="15952" y="7488"/>
                </a:lnTo>
                <a:lnTo>
                  <a:pt x="15439" y="6829"/>
                </a:lnTo>
                <a:cubicBezTo>
                  <a:pt x="15391" y="6756"/>
                  <a:pt x="15342" y="6683"/>
                  <a:pt x="15269" y="6634"/>
                </a:cubicBezTo>
                <a:lnTo>
                  <a:pt x="15074" y="6439"/>
                </a:lnTo>
                <a:lnTo>
                  <a:pt x="14879" y="6268"/>
                </a:lnTo>
                <a:lnTo>
                  <a:pt x="14561" y="6000"/>
                </a:lnTo>
                <a:lnTo>
                  <a:pt x="14122" y="6146"/>
                </a:lnTo>
                <a:cubicBezTo>
                  <a:pt x="13976" y="6195"/>
                  <a:pt x="13830" y="6244"/>
                  <a:pt x="13683" y="6317"/>
                </a:cubicBezTo>
                <a:lnTo>
                  <a:pt x="12757" y="6707"/>
                </a:lnTo>
                <a:cubicBezTo>
                  <a:pt x="12610" y="6781"/>
                  <a:pt x="12464" y="6854"/>
                  <a:pt x="12318" y="6927"/>
                </a:cubicBezTo>
                <a:lnTo>
                  <a:pt x="11854" y="7146"/>
                </a:lnTo>
                <a:lnTo>
                  <a:pt x="11366" y="7390"/>
                </a:lnTo>
                <a:lnTo>
                  <a:pt x="10610" y="7781"/>
                </a:lnTo>
                <a:cubicBezTo>
                  <a:pt x="10488" y="7829"/>
                  <a:pt x="10391" y="7878"/>
                  <a:pt x="10293" y="7927"/>
                </a:cubicBezTo>
                <a:lnTo>
                  <a:pt x="10196" y="7976"/>
                </a:lnTo>
                <a:cubicBezTo>
                  <a:pt x="10147" y="8000"/>
                  <a:pt x="10098" y="8024"/>
                  <a:pt x="10049" y="8049"/>
                </a:cubicBezTo>
                <a:cubicBezTo>
                  <a:pt x="10025" y="8049"/>
                  <a:pt x="9976" y="8073"/>
                  <a:pt x="9952" y="8073"/>
                </a:cubicBezTo>
                <a:lnTo>
                  <a:pt x="9952" y="7951"/>
                </a:lnTo>
                <a:cubicBezTo>
                  <a:pt x="9952" y="7927"/>
                  <a:pt x="9952" y="7854"/>
                  <a:pt x="9976" y="7805"/>
                </a:cubicBezTo>
                <a:cubicBezTo>
                  <a:pt x="10049" y="7439"/>
                  <a:pt x="10123" y="7098"/>
                  <a:pt x="10196" y="6732"/>
                </a:cubicBezTo>
                <a:cubicBezTo>
                  <a:pt x="10269" y="6390"/>
                  <a:pt x="10342" y="6049"/>
                  <a:pt x="10391" y="5732"/>
                </a:cubicBezTo>
                <a:cubicBezTo>
                  <a:pt x="10415" y="5537"/>
                  <a:pt x="10440" y="5366"/>
                  <a:pt x="10488" y="5195"/>
                </a:cubicBezTo>
                <a:cubicBezTo>
                  <a:pt x="10513" y="4951"/>
                  <a:pt x="10562" y="4708"/>
                  <a:pt x="10562" y="4488"/>
                </a:cubicBezTo>
                <a:cubicBezTo>
                  <a:pt x="10635" y="4147"/>
                  <a:pt x="10684" y="3732"/>
                  <a:pt x="10708" y="3317"/>
                </a:cubicBezTo>
                <a:lnTo>
                  <a:pt x="10610" y="3195"/>
                </a:lnTo>
                <a:lnTo>
                  <a:pt x="10513" y="3098"/>
                </a:lnTo>
                <a:lnTo>
                  <a:pt x="10513" y="3098"/>
                </a:lnTo>
                <a:cubicBezTo>
                  <a:pt x="10564" y="3162"/>
                  <a:pt x="10568" y="3193"/>
                  <a:pt x="10546" y="3193"/>
                </a:cubicBezTo>
                <a:cubicBezTo>
                  <a:pt x="10526" y="3193"/>
                  <a:pt x="10486" y="3168"/>
                  <a:pt x="10440" y="3122"/>
                </a:cubicBezTo>
                <a:cubicBezTo>
                  <a:pt x="10049" y="2659"/>
                  <a:pt x="10171" y="2830"/>
                  <a:pt x="10098" y="2756"/>
                </a:cubicBezTo>
                <a:cubicBezTo>
                  <a:pt x="10098" y="2756"/>
                  <a:pt x="10049" y="2732"/>
                  <a:pt x="10001" y="2683"/>
                </a:cubicBezTo>
                <a:cubicBezTo>
                  <a:pt x="9952" y="2659"/>
                  <a:pt x="9879" y="2634"/>
                  <a:pt x="9757" y="2586"/>
                </a:cubicBezTo>
                <a:cubicBezTo>
                  <a:pt x="9635" y="2512"/>
                  <a:pt x="9537" y="2464"/>
                  <a:pt x="9366" y="2366"/>
                </a:cubicBezTo>
                <a:cubicBezTo>
                  <a:pt x="9171" y="2439"/>
                  <a:pt x="8976" y="2488"/>
                  <a:pt x="8757" y="2561"/>
                </a:cubicBezTo>
                <a:lnTo>
                  <a:pt x="8391" y="2683"/>
                </a:lnTo>
                <a:cubicBezTo>
                  <a:pt x="8269" y="2732"/>
                  <a:pt x="8147" y="2781"/>
                  <a:pt x="8025" y="2830"/>
                </a:cubicBezTo>
                <a:lnTo>
                  <a:pt x="7635" y="3025"/>
                </a:lnTo>
                <a:cubicBezTo>
                  <a:pt x="7562" y="3049"/>
                  <a:pt x="7513" y="3073"/>
                  <a:pt x="7440" y="3098"/>
                </a:cubicBezTo>
                <a:lnTo>
                  <a:pt x="7318" y="3195"/>
                </a:lnTo>
                <a:cubicBezTo>
                  <a:pt x="7147" y="3269"/>
                  <a:pt x="6976" y="3366"/>
                  <a:pt x="6806" y="3464"/>
                </a:cubicBezTo>
                <a:cubicBezTo>
                  <a:pt x="6440" y="3683"/>
                  <a:pt x="6123" y="3903"/>
                  <a:pt x="5806" y="4147"/>
                </a:cubicBezTo>
                <a:lnTo>
                  <a:pt x="5684" y="4220"/>
                </a:lnTo>
                <a:lnTo>
                  <a:pt x="5635" y="4244"/>
                </a:lnTo>
                <a:lnTo>
                  <a:pt x="5586" y="4293"/>
                </a:lnTo>
                <a:cubicBezTo>
                  <a:pt x="5562" y="4317"/>
                  <a:pt x="5537" y="4342"/>
                  <a:pt x="5513" y="4366"/>
                </a:cubicBezTo>
                <a:cubicBezTo>
                  <a:pt x="5440" y="4415"/>
                  <a:pt x="5391" y="4464"/>
                  <a:pt x="5342" y="4512"/>
                </a:cubicBezTo>
                <a:lnTo>
                  <a:pt x="5318" y="4610"/>
                </a:lnTo>
                <a:lnTo>
                  <a:pt x="5318" y="4634"/>
                </a:lnTo>
                <a:cubicBezTo>
                  <a:pt x="5293" y="4610"/>
                  <a:pt x="5293" y="4586"/>
                  <a:pt x="5293" y="4561"/>
                </a:cubicBezTo>
                <a:cubicBezTo>
                  <a:pt x="5269" y="4512"/>
                  <a:pt x="5269" y="4464"/>
                  <a:pt x="5245" y="4415"/>
                </a:cubicBezTo>
                <a:lnTo>
                  <a:pt x="5269" y="4415"/>
                </a:lnTo>
                <a:cubicBezTo>
                  <a:pt x="5245" y="4366"/>
                  <a:pt x="5245" y="4317"/>
                  <a:pt x="5245" y="4244"/>
                </a:cubicBezTo>
                <a:lnTo>
                  <a:pt x="5245" y="4122"/>
                </a:lnTo>
                <a:cubicBezTo>
                  <a:pt x="5245" y="4098"/>
                  <a:pt x="5245" y="4049"/>
                  <a:pt x="5245" y="4049"/>
                </a:cubicBezTo>
                <a:lnTo>
                  <a:pt x="5245" y="4025"/>
                </a:lnTo>
                <a:lnTo>
                  <a:pt x="5245" y="3951"/>
                </a:lnTo>
                <a:lnTo>
                  <a:pt x="5245" y="3805"/>
                </a:lnTo>
                <a:cubicBezTo>
                  <a:pt x="5245" y="3586"/>
                  <a:pt x="5293" y="3390"/>
                  <a:pt x="5293" y="3195"/>
                </a:cubicBezTo>
                <a:cubicBezTo>
                  <a:pt x="5342" y="2830"/>
                  <a:pt x="5367" y="2488"/>
                  <a:pt x="5391" y="2171"/>
                </a:cubicBezTo>
                <a:cubicBezTo>
                  <a:pt x="5440" y="1854"/>
                  <a:pt x="5464" y="1561"/>
                  <a:pt x="5488" y="1317"/>
                </a:cubicBezTo>
                <a:cubicBezTo>
                  <a:pt x="5513" y="1073"/>
                  <a:pt x="5513" y="903"/>
                  <a:pt x="5513" y="756"/>
                </a:cubicBezTo>
                <a:lnTo>
                  <a:pt x="5513" y="756"/>
                </a:lnTo>
                <a:lnTo>
                  <a:pt x="5488" y="903"/>
                </a:lnTo>
                <a:lnTo>
                  <a:pt x="5488" y="781"/>
                </a:lnTo>
                <a:cubicBezTo>
                  <a:pt x="5196" y="537"/>
                  <a:pt x="5220" y="464"/>
                  <a:pt x="5074" y="269"/>
                </a:cubicBezTo>
                <a:cubicBezTo>
                  <a:pt x="5069" y="278"/>
                  <a:pt x="5062" y="282"/>
                  <a:pt x="5051" y="282"/>
                </a:cubicBezTo>
                <a:cubicBezTo>
                  <a:pt x="5006" y="282"/>
                  <a:pt x="4914" y="202"/>
                  <a:pt x="4854" y="122"/>
                </a:cubicBezTo>
                <a:lnTo>
                  <a:pt x="4830" y="73"/>
                </a:lnTo>
                <a:lnTo>
                  <a:pt x="4781" y="73"/>
                </a:lnTo>
                <a:cubicBezTo>
                  <a:pt x="4659" y="49"/>
                  <a:pt x="4562" y="49"/>
                  <a:pt x="4440" y="49"/>
                </a:cubicBezTo>
                <a:lnTo>
                  <a:pt x="4196" y="49"/>
                </a:lnTo>
                <a:lnTo>
                  <a:pt x="3928" y="0"/>
                </a:lnTo>
                <a:close/>
                <a:moveTo>
                  <a:pt x="13513" y="13209"/>
                </a:moveTo>
                <a:cubicBezTo>
                  <a:pt x="13497" y="13237"/>
                  <a:pt x="13481" y="13265"/>
                  <a:pt x="13464" y="13293"/>
                </a:cubicBezTo>
                <a:cubicBezTo>
                  <a:pt x="13481" y="13267"/>
                  <a:pt x="13498" y="13239"/>
                  <a:pt x="13513" y="1320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9" name="Google Shape;939;p29"/>
          <p:cNvGrpSpPr/>
          <p:nvPr/>
        </p:nvGrpSpPr>
        <p:grpSpPr>
          <a:xfrm rot="10605665" flipH="1">
            <a:off x="317635" y="2363330"/>
            <a:ext cx="1322098" cy="750075"/>
            <a:chOff x="238125" y="2760550"/>
            <a:chExt cx="528650" cy="280500"/>
          </a:xfrm>
        </p:grpSpPr>
        <p:sp>
          <p:nvSpPr>
            <p:cNvPr id="940" name="Google Shape;940;p29"/>
            <p:cNvSpPr/>
            <p:nvPr/>
          </p:nvSpPr>
          <p:spPr>
            <a:xfrm>
              <a:off x="274700" y="3020300"/>
              <a:ext cx="1850" cy="9150"/>
            </a:xfrm>
            <a:custGeom>
              <a:avLst/>
              <a:gdLst/>
              <a:ahLst/>
              <a:cxnLst/>
              <a:rect l="l" t="t" r="r" b="b"/>
              <a:pathLst>
                <a:path w="74" h="366" extrusionOk="0">
                  <a:moveTo>
                    <a:pt x="74" y="0"/>
                  </a:moveTo>
                  <a:cubicBezTo>
                    <a:pt x="25" y="122"/>
                    <a:pt x="0" y="244"/>
                    <a:pt x="0" y="366"/>
                  </a:cubicBezTo>
                  <a:cubicBezTo>
                    <a:pt x="49" y="244"/>
                    <a:pt x="74" y="122"/>
                    <a:pt x="74" y="0"/>
                  </a:cubicBezTo>
                  <a:close/>
                </a:path>
              </a:pathLst>
            </a:custGeom>
            <a:solidFill>
              <a:srgbClr val="344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9"/>
            <p:cNvSpPr/>
            <p:nvPr/>
          </p:nvSpPr>
          <p:spPr>
            <a:xfrm>
              <a:off x="277125" y="3020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344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42" name="Google Shape;942;p29"/>
            <p:cNvGrpSpPr/>
            <p:nvPr/>
          </p:nvGrpSpPr>
          <p:grpSpPr>
            <a:xfrm>
              <a:off x="238125" y="2760550"/>
              <a:ext cx="528650" cy="279275"/>
              <a:chOff x="238125" y="2760550"/>
              <a:chExt cx="528650" cy="279275"/>
            </a:xfrm>
          </p:grpSpPr>
          <p:sp>
            <p:nvSpPr>
              <p:cNvPr id="943" name="Google Shape;943;p29"/>
              <p:cNvSpPr/>
              <p:nvPr/>
            </p:nvSpPr>
            <p:spPr>
              <a:xfrm>
                <a:off x="238125" y="2760550"/>
                <a:ext cx="528650" cy="278050"/>
              </a:xfrm>
              <a:custGeom>
                <a:avLst/>
                <a:gdLst/>
                <a:ahLst/>
                <a:cxnLst/>
                <a:rect l="l" t="t" r="r" b="b"/>
                <a:pathLst>
                  <a:path w="21146" h="11122" extrusionOk="0">
                    <a:moveTo>
                      <a:pt x="11622" y="1778"/>
                    </a:moveTo>
                    <a:lnTo>
                      <a:pt x="11622" y="1778"/>
                    </a:lnTo>
                    <a:cubicBezTo>
                      <a:pt x="11627" y="1780"/>
                      <a:pt x="11631" y="1781"/>
                      <a:pt x="11634" y="1781"/>
                    </a:cubicBezTo>
                    <a:cubicBezTo>
                      <a:pt x="11630" y="1780"/>
                      <a:pt x="11626" y="1779"/>
                      <a:pt x="11622" y="1778"/>
                    </a:cubicBezTo>
                    <a:close/>
                    <a:moveTo>
                      <a:pt x="15975" y="3512"/>
                    </a:moveTo>
                    <a:cubicBezTo>
                      <a:pt x="15975" y="3515"/>
                      <a:pt x="15978" y="3517"/>
                      <a:pt x="15983" y="3518"/>
                    </a:cubicBezTo>
                    <a:lnTo>
                      <a:pt x="15983" y="3518"/>
                    </a:lnTo>
                    <a:cubicBezTo>
                      <a:pt x="15980" y="3516"/>
                      <a:pt x="15978" y="3514"/>
                      <a:pt x="15975" y="3512"/>
                    </a:cubicBezTo>
                    <a:close/>
                    <a:moveTo>
                      <a:pt x="1524" y="10118"/>
                    </a:moveTo>
                    <a:cubicBezTo>
                      <a:pt x="1528" y="10118"/>
                      <a:pt x="1532" y="10119"/>
                      <a:pt x="1537" y="10122"/>
                    </a:cubicBezTo>
                    <a:lnTo>
                      <a:pt x="1508" y="10266"/>
                    </a:lnTo>
                    <a:lnTo>
                      <a:pt x="1508" y="10266"/>
                    </a:lnTo>
                    <a:cubicBezTo>
                      <a:pt x="1519" y="10173"/>
                      <a:pt x="1503" y="10118"/>
                      <a:pt x="1524" y="10118"/>
                    </a:cubicBezTo>
                    <a:close/>
                    <a:moveTo>
                      <a:pt x="10756" y="0"/>
                    </a:moveTo>
                    <a:lnTo>
                      <a:pt x="10756" y="0"/>
                    </a:lnTo>
                    <a:cubicBezTo>
                      <a:pt x="10902" y="24"/>
                      <a:pt x="10853" y="49"/>
                      <a:pt x="10731" y="49"/>
                    </a:cubicBezTo>
                    <a:cubicBezTo>
                      <a:pt x="10549" y="24"/>
                      <a:pt x="10451" y="18"/>
                      <a:pt x="10399" y="18"/>
                    </a:cubicBezTo>
                    <a:cubicBezTo>
                      <a:pt x="10347" y="18"/>
                      <a:pt x="10341" y="24"/>
                      <a:pt x="10341" y="24"/>
                    </a:cubicBezTo>
                    <a:lnTo>
                      <a:pt x="9927" y="24"/>
                    </a:lnTo>
                    <a:cubicBezTo>
                      <a:pt x="9024" y="24"/>
                      <a:pt x="8146" y="171"/>
                      <a:pt x="7317" y="463"/>
                    </a:cubicBezTo>
                    <a:cubicBezTo>
                      <a:pt x="6512" y="756"/>
                      <a:pt x="5756" y="1146"/>
                      <a:pt x="5073" y="1634"/>
                    </a:cubicBezTo>
                    <a:cubicBezTo>
                      <a:pt x="4757" y="1926"/>
                      <a:pt x="4319" y="2243"/>
                      <a:pt x="4050" y="2535"/>
                    </a:cubicBezTo>
                    <a:lnTo>
                      <a:pt x="4050" y="2535"/>
                    </a:lnTo>
                    <a:cubicBezTo>
                      <a:pt x="3877" y="2706"/>
                      <a:pt x="3369" y="3198"/>
                      <a:pt x="2927" y="3756"/>
                    </a:cubicBezTo>
                    <a:cubicBezTo>
                      <a:pt x="2537" y="4195"/>
                      <a:pt x="2195" y="4658"/>
                      <a:pt x="1902" y="5171"/>
                    </a:cubicBezTo>
                    <a:lnTo>
                      <a:pt x="1951" y="5097"/>
                    </a:lnTo>
                    <a:lnTo>
                      <a:pt x="1951" y="5097"/>
                    </a:lnTo>
                    <a:cubicBezTo>
                      <a:pt x="1829" y="5317"/>
                      <a:pt x="1683" y="5536"/>
                      <a:pt x="1512" y="5707"/>
                    </a:cubicBezTo>
                    <a:cubicBezTo>
                      <a:pt x="1610" y="5707"/>
                      <a:pt x="1463" y="6049"/>
                      <a:pt x="1390" y="6171"/>
                    </a:cubicBezTo>
                    <a:cubicBezTo>
                      <a:pt x="1341" y="6268"/>
                      <a:pt x="1268" y="6439"/>
                      <a:pt x="1219" y="6634"/>
                    </a:cubicBezTo>
                    <a:cubicBezTo>
                      <a:pt x="1146" y="6805"/>
                      <a:pt x="1073" y="7024"/>
                      <a:pt x="1000" y="7171"/>
                    </a:cubicBezTo>
                    <a:lnTo>
                      <a:pt x="976" y="7146"/>
                    </a:lnTo>
                    <a:cubicBezTo>
                      <a:pt x="902" y="7439"/>
                      <a:pt x="683" y="7975"/>
                      <a:pt x="634" y="8171"/>
                    </a:cubicBezTo>
                    <a:cubicBezTo>
                      <a:pt x="390" y="8780"/>
                      <a:pt x="220" y="9390"/>
                      <a:pt x="146" y="10049"/>
                    </a:cubicBezTo>
                    <a:cubicBezTo>
                      <a:pt x="146" y="10049"/>
                      <a:pt x="98" y="10146"/>
                      <a:pt x="73" y="10244"/>
                    </a:cubicBezTo>
                    <a:lnTo>
                      <a:pt x="24" y="10390"/>
                    </a:lnTo>
                    <a:lnTo>
                      <a:pt x="0" y="10463"/>
                    </a:lnTo>
                    <a:lnTo>
                      <a:pt x="0" y="10536"/>
                    </a:lnTo>
                    <a:cubicBezTo>
                      <a:pt x="195" y="10658"/>
                      <a:pt x="390" y="10756"/>
                      <a:pt x="610" y="10805"/>
                    </a:cubicBezTo>
                    <a:cubicBezTo>
                      <a:pt x="691" y="10836"/>
                      <a:pt x="776" y="10851"/>
                      <a:pt x="859" y="10851"/>
                    </a:cubicBezTo>
                    <a:cubicBezTo>
                      <a:pt x="1102" y="10851"/>
                      <a:pt x="1336" y="10723"/>
                      <a:pt x="1463" y="10488"/>
                    </a:cubicBezTo>
                    <a:lnTo>
                      <a:pt x="1488" y="10512"/>
                    </a:lnTo>
                    <a:cubicBezTo>
                      <a:pt x="1488" y="10488"/>
                      <a:pt x="1488" y="10463"/>
                      <a:pt x="1488" y="10439"/>
                    </a:cubicBezTo>
                    <a:lnTo>
                      <a:pt x="1488" y="10366"/>
                    </a:lnTo>
                    <a:cubicBezTo>
                      <a:pt x="1491" y="10356"/>
                      <a:pt x="1493" y="10346"/>
                      <a:pt x="1495" y="10337"/>
                    </a:cubicBezTo>
                    <a:lnTo>
                      <a:pt x="1495" y="10337"/>
                    </a:lnTo>
                    <a:cubicBezTo>
                      <a:pt x="1509" y="10287"/>
                      <a:pt x="1518" y="10268"/>
                      <a:pt x="1524" y="10268"/>
                    </a:cubicBezTo>
                    <a:cubicBezTo>
                      <a:pt x="1537" y="10268"/>
                      <a:pt x="1537" y="10344"/>
                      <a:pt x="1537" y="10390"/>
                    </a:cubicBezTo>
                    <a:cubicBezTo>
                      <a:pt x="1561" y="10317"/>
                      <a:pt x="1561" y="10244"/>
                      <a:pt x="1585" y="10171"/>
                    </a:cubicBezTo>
                    <a:cubicBezTo>
                      <a:pt x="1585" y="10166"/>
                      <a:pt x="1584" y="10164"/>
                      <a:pt x="1583" y="10164"/>
                    </a:cubicBezTo>
                    <a:cubicBezTo>
                      <a:pt x="1577" y="10164"/>
                      <a:pt x="1561" y="10200"/>
                      <a:pt x="1561" y="10219"/>
                    </a:cubicBezTo>
                    <a:cubicBezTo>
                      <a:pt x="1537" y="10097"/>
                      <a:pt x="1561" y="10000"/>
                      <a:pt x="1585" y="9878"/>
                    </a:cubicBezTo>
                    <a:cubicBezTo>
                      <a:pt x="1634" y="9683"/>
                      <a:pt x="1634" y="9878"/>
                      <a:pt x="1683" y="9658"/>
                    </a:cubicBezTo>
                    <a:cubicBezTo>
                      <a:pt x="1976" y="8536"/>
                      <a:pt x="2415" y="7463"/>
                      <a:pt x="3000" y="6488"/>
                    </a:cubicBezTo>
                    <a:cubicBezTo>
                      <a:pt x="3024" y="6488"/>
                      <a:pt x="3000" y="6488"/>
                      <a:pt x="3000" y="6512"/>
                    </a:cubicBezTo>
                    <a:cubicBezTo>
                      <a:pt x="3073" y="6366"/>
                      <a:pt x="3146" y="6219"/>
                      <a:pt x="3244" y="6073"/>
                    </a:cubicBezTo>
                    <a:cubicBezTo>
                      <a:pt x="3317" y="5927"/>
                      <a:pt x="3415" y="5805"/>
                      <a:pt x="3488" y="5658"/>
                    </a:cubicBezTo>
                    <a:cubicBezTo>
                      <a:pt x="3512" y="5610"/>
                      <a:pt x="3561" y="5585"/>
                      <a:pt x="3610" y="5561"/>
                    </a:cubicBezTo>
                    <a:cubicBezTo>
                      <a:pt x="3585" y="5561"/>
                      <a:pt x="3658" y="5488"/>
                      <a:pt x="3732" y="5341"/>
                    </a:cubicBezTo>
                    <a:cubicBezTo>
                      <a:pt x="3829" y="5219"/>
                      <a:pt x="3951" y="5024"/>
                      <a:pt x="4097" y="4854"/>
                    </a:cubicBezTo>
                    <a:cubicBezTo>
                      <a:pt x="4244" y="4683"/>
                      <a:pt x="4390" y="4512"/>
                      <a:pt x="4512" y="4366"/>
                    </a:cubicBezTo>
                    <a:cubicBezTo>
                      <a:pt x="4610" y="4244"/>
                      <a:pt x="4707" y="4171"/>
                      <a:pt x="4707" y="4146"/>
                    </a:cubicBezTo>
                    <a:lnTo>
                      <a:pt x="4683" y="4098"/>
                    </a:lnTo>
                    <a:cubicBezTo>
                      <a:pt x="4927" y="3854"/>
                      <a:pt x="4805" y="4073"/>
                      <a:pt x="5000" y="3829"/>
                    </a:cubicBezTo>
                    <a:cubicBezTo>
                      <a:pt x="5049" y="3732"/>
                      <a:pt x="5122" y="3658"/>
                      <a:pt x="5219" y="3585"/>
                    </a:cubicBezTo>
                    <a:cubicBezTo>
                      <a:pt x="5317" y="3537"/>
                      <a:pt x="5390" y="3463"/>
                      <a:pt x="5463" y="3366"/>
                    </a:cubicBezTo>
                    <a:cubicBezTo>
                      <a:pt x="5463" y="3366"/>
                      <a:pt x="5553" y="3312"/>
                      <a:pt x="5578" y="3312"/>
                    </a:cubicBezTo>
                    <a:cubicBezTo>
                      <a:pt x="5583" y="3312"/>
                      <a:pt x="5585" y="3314"/>
                      <a:pt x="5585" y="3317"/>
                    </a:cubicBezTo>
                    <a:cubicBezTo>
                      <a:pt x="5585" y="3244"/>
                      <a:pt x="5707" y="3195"/>
                      <a:pt x="5780" y="3122"/>
                    </a:cubicBezTo>
                    <a:cubicBezTo>
                      <a:pt x="5780" y="3114"/>
                      <a:pt x="5775" y="3111"/>
                      <a:pt x="5767" y="3111"/>
                    </a:cubicBezTo>
                    <a:cubicBezTo>
                      <a:pt x="5751" y="3111"/>
                      <a:pt x="5723" y="3122"/>
                      <a:pt x="5707" y="3122"/>
                    </a:cubicBezTo>
                    <a:lnTo>
                      <a:pt x="5780" y="3049"/>
                    </a:lnTo>
                    <a:lnTo>
                      <a:pt x="5878" y="2976"/>
                    </a:lnTo>
                    <a:cubicBezTo>
                      <a:pt x="5905" y="2967"/>
                      <a:pt x="5925" y="2961"/>
                      <a:pt x="5937" y="2961"/>
                    </a:cubicBezTo>
                    <a:cubicBezTo>
                      <a:pt x="5959" y="2961"/>
                      <a:pt x="5958" y="2978"/>
                      <a:pt x="5927" y="3024"/>
                    </a:cubicBezTo>
                    <a:lnTo>
                      <a:pt x="6171" y="2829"/>
                    </a:lnTo>
                    <a:lnTo>
                      <a:pt x="6561" y="2585"/>
                    </a:lnTo>
                    <a:cubicBezTo>
                      <a:pt x="6902" y="2390"/>
                      <a:pt x="7268" y="2220"/>
                      <a:pt x="7634" y="2073"/>
                    </a:cubicBezTo>
                    <a:cubicBezTo>
                      <a:pt x="7975" y="1927"/>
                      <a:pt x="8341" y="1829"/>
                      <a:pt x="8732" y="1756"/>
                    </a:cubicBezTo>
                    <a:cubicBezTo>
                      <a:pt x="8878" y="1707"/>
                      <a:pt x="9024" y="1707"/>
                      <a:pt x="9171" y="1683"/>
                    </a:cubicBezTo>
                    <a:lnTo>
                      <a:pt x="9463" y="1659"/>
                    </a:lnTo>
                    <a:cubicBezTo>
                      <a:pt x="9390" y="1634"/>
                      <a:pt x="9219" y="1659"/>
                      <a:pt x="9146" y="1610"/>
                    </a:cubicBezTo>
                    <a:cubicBezTo>
                      <a:pt x="9219" y="1585"/>
                      <a:pt x="9274" y="1585"/>
                      <a:pt x="9320" y="1585"/>
                    </a:cubicBezTo>
                    <a:cubicBezTo>
                      <a:pt x="9366" y="1585"/>
                      <a:pt x="9402" y="1585"/>
                      <a:pt x="9439" y="1561"/>
                    </a:cubicBezTo>
                    <a:cubicBezTo>
                      <a:pt x="9488" y="1610"/>
                      <a:pt x="9561" y="1610"/>
                      <a:pt x="9658" y="1610"/>
                    </a:cubicBezTo>
                    <a:cubicBezTo>
                      <a:pt x="9732" y="1610"/>
                      <a:pt x="9829" y="1634"/>
                      <a:pt x="9902" y="1659"/>
                    </a:cubicBezTo>
                    <a:lnTo>
                      <a:pt x="9951" y="1610"/>
                    </a:lnTo>
                    <a:lnTo>
                      <a:pt x="10024" y="1659"/>
                    </a:lnTo>
                    <a:lnTo>
                      <a:pt x="10488" y="1659"/>
                    </a:lnTo>
                    <a:lnTo>
                      <a:pt x="10853" y="1707"/>
                    </a:lnTo>
                    <a:cubicBezTo>
                      <a:pt x="11117" y="1707"/>
                      <a:pt x="11381" y="1731"/>
                      <a:pt x="11622" y="1778"/>
                    </a:cubicBezTo>
                    <a:lnTo>
                      <a:pt x="11622" y="1778"/>
                    </a:lnTo>
                    <a:cubicBezTo>
                      <a:pt x="11593" y="1769"/>
                      <a:pt x="11549" y="1732"/>
                      <a:pt x="11634" y="1732"/>
                    </a:cubicBezTo>
                    <a:cubicBezTo>
                      <a:pt x="11634" y="1781"/>
                      <a:pt x="11902" y="1732"/>
                      <a:pt x="11951" y="1805"/>
                    </a:cubicBezTo>
                    <a:cubicBezTo>
                      <a:pt x="12016" y="1805"/>
                      <a:pt x="12168" y="1848"/>
                      <a:pt x="12233" y="1848"/>
                    </a:cubicBezTo>
                    <a:cubicBezTo>
                      <a:pt x="12265" y="1848"/>
                      <a:pt x="12276" y="1837"/>
                      <a:pt x="12244" y="1805"/>
                    </a:cubicBezTo>
                    <a:lnTo>
                      <a:pt x="12244" y="1805"/>
                    </a:lnTo>
                    <a:cubicBezTo>
                      <a:pt x="12292" y="1829"/>
                      <a:pt x="12366" y="1854"/>
                      <a:pt x="12414" y="1878"/>
                    </a:cubicBezTo>
                    <a:cubicBezTo>
                      <a:pt x="12463" y="1902"/>
                      <a:pt x="12488" y="1902"/>
                      <a:pt x="12414" y="1902"/>
                    </a:cubicBezTo>
                    <a:cubicBezTo>
                      <a:pt x="12488" y="1927"/>
                      <a:pt x="12561" y="1951"/>
                      <a:pt x="12658" y="1976"/>
                    </a:cubicBezTo>
                    <a:lnTo>
                      <a:pt x="12536" y="1927"/>
                    </a:lnTo>
                    <a:lnTo>
                      <a:pt x="12536" y="1927"/>
                    </a:lnTo>
                    <a:cubicBezTo>
                      <a:pt x="12683" y="1951"/>
                      <a:pt x="12805" y="2000"/>
                      <a:pt x="12902" y="2024"/>
                    </a:cubicBezTo>
                    <a:cubicBezTo>
                      <a:pt x="13024" y="2073"/>
                      <a:pt x="13122" y="2098"/>
                      <a:pt x="13219" y="2098"/>
                    </a:cubicBezTo>
                    <a:lnTo>
                      <a:pt x="13122" y="2049"/>
                    </a:lnTo>
                    <a:lnTo>
                      <a:pt x="13122" y="2049"/>
                    </a:lnTo>
                    <a:cubicBezTo>
                      <a:pt x="13292" y="2098"/>
                      <a:pt x="13439" y="2146"/>
                      <a:pt x="13488" y="2220"/>
                    </a:cubicBezTo>
                    <a:lnTo>
                      <a:pt x="13414" y="2195"/>
                    </a:lnTo>
                    <a:lnTo>
                      <a:pt x="13317" y="2195"/>
                    </a:lnTo>
                    <a:cubicBezTo>
                      <a:pt x="13463" y="2220"/>
                      <a:pt x="13561" y="2268"/>
                      <a:pt x="13683" y="2317"/>
                    </a:cubicBezTo>
                    <a:cubicBezTo>
                      <a:pt x="13805" y="2366"/>
                      <a:pt x="13902" y="2390"/>
                      <a:pt x="14024" y="2439"/>
                    </a:cubicBezTo>
                    <a:lnTo>
                      <a:pt x="13902" y="2415"/>
                    </a:lnTo>
                    <a:lnTo>
                      <a:pt x="13902" y="2415"/>
                    </a:lnTo>
                    <a:cubicBezTo>
                      <a:pt x="13975" y="2439"/>
                      <a:pt x="14146" y="2488"/>
                      <a:pt x="14341" y="2585"/>
                    </a:cubicBezTo>
                    <a:cubicBezTo>
                      <a:pt x="14439" y="2610"/>
                      <a:pt x="14561" y="2683"/>
                      <a:pt x="14658" y="2732"/>
                    </a:cubicBezTo>
                    <a:cubicBezTo>
                      <a:pt x="14780" y="2780"/>
                      <a:pt x="14878" y="2829"/>
                      <a:pt x="15000" y="2902"/>
                    </a:cubicBezTo>
                    <a:cubicBezTo>
                      <a:pt x="15219" y="3024"/>
                      <a:pt x="15439" y="3146"/>
                      <a:pt x="15634" y="3268"/>
                    </a:cubicBezTo>
                    <a:cubicBezTo>
                      <a:pt x="15805" y="3366"/>
                      <a:pt x="15926" y="3463"/>
                      <a:pt x="16024" y="3512"/>
                    </a:cubicBezTo>
                    <a:lnTo>
                      <a:pt x="15926" y="3390"/>
                    </a:lnTo>
                    <a:lnTo>
                      <a:pt x="16048" y="3439"/>
                    </a:lnTo>
                    <a:cubicBezTo>
                      <a:pt x="16094" y="3462"/>
                      <a:pt x="16118" y="3485"/>
                      <a:pt x="16161" y="3507"/>
                    </a:cubicBezTo>
                    <a:lnTo>
                      <a:pt x="16161" y="3507"/>
                    </a:lnTo>
                    <a:cubicBezTo>
                      <a:pt x="16155" y="3506"/>
                      <a:pt x="16147" y="3505"/>
                      <a:pt x="16138" y="3505"/>
                    </a:cubicBezTo>
                    <a:cubicBezTo>
                      <a:pt x="16097" y="3505"/>
                      <a:pt x="16029" y="3519"/>
                      <a:pt x="15995" y="3519"/>
                    </a:cubicBezTo>
                    <a:cubicBezTo>
                      <a:pt x="15990" y="3519"/>
                      <a:pt x="15986" y="3519"/>
                      <a:pt x="15983" y="3518"/>
                    </a:cubicBezTo>
                    <a:lnTo>
                      <a:pt x="15983" y="3518"/>
                    </a:lnTo>
                    <a:cubicBezTo>
                      <a:pt x="16516" y="3956"/>
                      <a:pt x="16977" y="4441"/>
                      <a:pt x="17390" y="4976"/>
                    </a:cubicBezTo>
                    <a:cubicBezTo>
                      <a:pt x="17804" y="5488"/>
                      <a:pt x="18170" y="6073"/>
                      <a:pt x="18439" y="6683"/>
                    </a:cubicBezTo>
                    <a:cubicBezTo>
                      <a:pt x="18471" y="6770"/>
                      <a:pt x="18470" y="6794"/>
                      <a:pt x="18456" y="6794"/>
                    </a:cubicBezTo>
                    <a:cubicBezTo>
                      <a:pt x="18440" y="6794"/>
                      <a:pt x="18403" y="6756"/>
                      <a:pt x="18390" y="6756"/>
                    </a:cubicBezTo>
                    <a:cubicBezTo>
                      <a:pt x="18512" y="6975"/>
                      <a:pt x="18487" y="6829"/>
                      <a:pt x="18561" y="7024"/>
                    </a:cubicBezTo>
                    <a:cubicBezTo>
                      <a:pt x="18568" y="7047"/>
                      <a:pt x="18569" y="7056"/>
                      <a:pt x="18565" y="7056"/>
                    </a:cubicBezTo>
                    <a:cubicBezTo>
                      <a:pt x="18556" y="7056"/>
                      <a:pt x="18528" y="7017"/>
                      <a:pt x="18512" y="7000"/>
                    </a:cubicBezTo>
                    <a:lnTo>
                      <a:pt x="18512" y="7000"/>
                    </a:lnTo>
                    <a:cubicBezTo>
                      <a:pt x="18561" y="7097"/>
                      <a:pt x="18585" y="7171"/>
                      <a:pt x="18609" y="7171"/>
                    </a:cubicBezTo>
                    <a:cubicBezTo>
                      <a:pt x="18561" y="7049"/>
                      <a:pt x="18634" y="7097"/>
                      <a:pt x="18658" y="7024"/>
                    </a:cubicBezTo>
                    <a:lnTo>
                      <a:pt x="18707" y="7171"/>
                    </a:lnTo>
                    <a:cubicBezTo>
                      <a:pt x="18731" y="7219"/>
                      <a:pt x="18756" y="7293"/>
                      <a:pt x="18756" y="7293"/>
                    </a:cubicBezTo>
                    <a:lnTo>
                      <a:pt x="18731" y="7293"/>
                    </a:lnTo>
                    <a:cubicBezTo>
                      <a:pt x="18829" y="7414"/>
                      <a:pt x="18902" y="7536"/>
                      <a:pt x="18951" y="7683"/>
                    </a:cubicBezTo>
                    <a:cubicBezTo>
                      <a:pt x="19122" y="8146"/>
                      <a:pt x="19243" y="8634"/>
                      <a:pt x="19365" y="9122"/>
                    </a:cubicBezTo>
                    <a:cubicBezTo>
                      <a:pt x="19341" y="9122"/>
                      <a:pt x="19317" y="9024"/>
                      <a:pt x="19268" y="8927"/>
                    </a:cubicBezTo>
                    <a:lnTo>
                      <a:pt x="19268" y="8927"/>
                    </a:lnTo>
                    <a:cubicBezTo>
                      <a:pt x="19292" y="9000"/>
                      <a:pt x="19317" y="9073"/>
                      <a:pt x="19317" y="9146"/>
                    </a:cubicBezTo>
                    <a:cubicBezTo>
                      <a:pt x="19317" y="9126"/>
                      <a:pt x="19319" y="9118"/>
                      <a:pt x="19322" y="9118"/>
                    </a:cubicBezTo>
                    <a:cubicBezTo>
                      <a:pt x="19336" y="9118"/>
                      <a:pt x="19374" y="9263"/>
                      <a:pt x="19386" y="9263"/>
                    </a:cubicBezTo>
                    <a:cubicBezTo>
                      <a:pt x="19388" y="9263"/>
                      <a:pt x="19390" y="9257"/>
                      <a:pt x="19390" y="9244"/>
                    </a:cubicBezTo>
                    <a:cubicBezTo>
                      <a:pt x="19536" y="9585"/>
                      <a:pt x="19536" y="10049"/>
                      <a:pt x="19658" y="10341"/>
                    </a:cubicBezTo>
                    <a:cubicBezTo>
                      <a:pt x="19683" y="10341"/>
                      <a:pt x="20024" y="10488"/>
                      <a:pt x="20390" y="10610"/>
                    </a:cubicBezTo>
                    <a:cubicBezTo>
                      <a:pt x="20715" y="10749"/>
                      <a:pt x="21039" y="10866"/>
                      <a:pt x="21112" y="10877"/>
                    </a:cubicBezTo>
                    <a:lnTo>
                      <a:pt x="21112" y="10877"/>
                    </a:lnTo>
                    <a:cubicBezTo>
                      <a:pt x="21109" y="10846"/>
                      <a:pt x="21104" y="10814"/>
                      <a:pt x="21097" y="10780"/>
                    </a:cubicBezTo>
                    <a:lnTo>
                      <a:pt x="21048" y="10780"/>
                    </a:lnTo>
                    <a:cubicBezTo>
                      <a:pt x="21000" y="10536"/>
                      <a:pt x="21073" y="10707"/>
                      <a:pt x="21048" y="10463"/>
                    </a:cubicBezTo>
                    <a:cubicBezTo>
                      <a:pt x="21097" y="10463"/>
                      <a:pt x="21122" y="10683"/>
                      <a:pt x="21146" y="10878"/>
                    </a:cubicBezTo>
                    <a:cubicBezTo>
                      <a:pt x="21146" y="10731"/>
                      <a:pt x="21146" y="10585"/>
                      <a:pt x="21097" y="10439"/>
                    </a:cubicBezTo>
                    <a:cubicBezTo>
                      <a:pt x="21097" y="10268"/>
                      <a:pt x="21146" y="10439"/>
                      <a:pt x="21122" y="10244"/>
                    </a:cubicBezTo>
                    <a:cubicBezTo>
                      <a:pt x="21073" y="10073"/>
                      <a:pt x="21048" y="9902"/>
                      <a:pt x="21048" y="9732"/>
                    </a:cubicBezTo>
                    <a:cubicBezTo>
                      <a:pt x="21000" y="9317"/>
                      <a:pt x="20853" y="9122"/>
                      <a:pt x="20804" y="8732"/>
                    </a:cubicBezTo>
                    <a:lnTo>
                      <a:pt x="20804" y="8732"/>
                    </a:lnTo>
                    <a:lnTo>
                      <a:pt x="20829" y="8780"/>
                    </a:lnTo>
                    <a:cubicBezTo>
                      <a:pt x="20829" y="8634"/>
                      <a:pt x="20731" y="8390"/>
                      <a:pt x="20682" y="8146"/>
                    </a:cubicBezTo>
                    <a:cubicBezTo>
                      <a:pt x="20682" y="8188"/>
                      <a:pt x="20682" y="8231"/>
                      <a:pt x="20673" y="8231"/>
                    </a:cubicBezTo>
                    <a:cubicBezTo>
                      <a:pt x="20666" y="8231"/>
                      <a:pt x="20654" y="8208"/>
                      <a:pt x="20634" y="8146"/>
                    </a:cubicBezTo>
                    <a:cubicBezTo>
                      <a:pt x="20585" y="7878"/>
                      <a:pt x="20512" y="7707"/>
                      <a:pt x="20463" y="7488"/>
                    </a:cubicBezTo>
                    <a:lnTo>
                      <a:pt x="20414" y="7414"/>
                    </a:lnTo>
                    <a:cubicBezTo>
                      <a:pt x="20390" y="7366"/>
                      <a:pt x="20365" y="7317"/>
                      <a:pt x="20365" y="7317"/>
                    </a:cubicBezTo>
                    <a:cubicBezTo>
                      <a:pt x="20048" y="6390"/>
                      <a:pt x="19609" y="5512"/>
                      <a:pt x="19073" y="4707"/>
                    </a:cubicBezTo>
                    <a:cubicBezTo>
                      <a:pt x="18756" y="4219"/>
                      <a:pt x="18390" y="3756"/>
                      <a:pt x="18000" y="3341"/>
                    </a:cubicBezTo>
                    <a:cubicBezTo>
                      <a:pt x="17707" y="3024"/>
                      <a:pt x="17414" y="2756"/>
                      <a:pt x="17122" y="2512"/>
                    </a:cubicBezTo>
                    <a:lnTo>
                      <a:pt x="17146" y="2512"/>
                    </a:lnTo>
                    <a:cubicBezTo>
                      <a:pt x="16780" y="2220"/>
                      <a:pt x="16414" y="1951"/>
                      <a:pt x="16024" y="1707"/>
                    </a:cubicBezTo>
                    <a:cubicBezTo>
                      <a:pt x="15536" y="1390"/>
                      <a:pt x="15048" y="1146"/>
                      <a:pt x="14512" y="927"/>
                    </a:cubicBezTo>
                    <a:cubicBezTo>
                      <a:pt x="13561" y="512"/>
                      <a:pt x="12561" y="268"/>
                      <a:pt x="11561" y="146"/>
                    </a:cubicBezTo>
                    <a:cubicBezTo>
                      <a:pt x="11292" y="73"/>
                      <a:pt x="11024" y="24"/>
                      <a:pt x="10756" y="0"/>
                    </a:cubicBezTo>
                    <a:close/>
                    <a:moveTo>
                      <a:pt x="21112" y="10877"/>
                    </a:moveTo>
                    <a:cubicBezTo>
                      <a:pt x="21122" y="10958"/>
                      <a:pt x="21122" y="11034"/>
                      <a:pt x="21122" y="11122"/>
                    </a:cubicBezTo>
                    <a:cubicBezTo>
                      <a:pt x="21122" y="11049"/>
                      <a:pt x="21122" y="10951"/>
                      <a:pt x="21122" y="10878"/>
                    </a:cubicBezTo>
                    <a:cubicBezTo>
                      <a:pt x="21119" y="10878"/>
                      <a:pt x="21116" y="10878"/>
                      <a:pt x="21112" y="1087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29"/>
              <p:cNvSpPr/>
              <p:nvPr/>
            </p:nvSpPr>
            <p:spPr>
              <a:xfrm>
                <a:off x="338100" y="3028825"/>
                <a:ext cx="2475" cy="6725"/>
              </a:xfrm>
              <a:custGeom>
                <a:avLst/>
                <a:gdLst/>
                <a:ahLst/>
                <a:cxnLst/>
                <a:rect l="l" t="t" r="r" b="b"/>
                <a:pathLst>
                  <a:path w="99" h="269" extrusionOk="0">
                    <a:moveTo>
                      <a:pt x="98" y="0"/>
                    </a:moveTo>
                    <a:cubicBezTo>
                      <a:pt x="50" y="74"/>
                      <a:pt x="1" y="171"/>
                      <a:pt x="1" y="269"/>
                    </a:cubicBezTo>
                    <a:cubicBezTo>
                      <a:pt x="50" y="196"/>
                      <a:pt x="74" y="98"/>
                      <a:pt x="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29"/>
              <p:cNvSpPr/>
              <p:nvPr/>
            </p:nvSpPr>
            <p:spPr>
              <a:xfrm>
                <a:off x="340550" y="30288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29"/>
              <p:cNvSpPr/>
              <p:nvPr/>
            </p:nvSpPr>
            <p:spPr>
              <a:xfrm>
                <a:off x="302750" y="2832500"/>
                <a:ext cx="398800" cy="207325"/>
              </a:xfrm>
              <a:custGeom>
                <a:avLst/>
                <a:gdLst/>
                <a:ahLst/>
                <a:cxnLst/>
                <a:rect l="l" t="t" r="r" b="b"/>
                <a:pathLst>
                  <a:path w="15952" h="8293" extrusionOk="0">
                    <a:moveTo>
                      <a:pt x="8594" y="1702"/>
                    </a:moveTo>
                    <a:cubicBezTo>
                      <a:pt x="8599" y="1705"/>
                      <a:pt x="8605" y="1707"/>
                      <a:pt x="8610" y="1707"/>
                    </a:cubicBezTo>
                    <a:cubicBezTo>
                      <a:pt x="8604" y="1705"/>
                      <a:pt x="8599" y="1704"/>
                      <a:pt x="8594" y="1702"/>
                    </a:cubicBezTo>
                    <a:close/>
                    <a:moveTo>
                      <a:pt x="4624" y="2600"/>
                    </a:moveTo>
                    <a:cubicBezTo>
                      <a:pt x="4619" y="2604"/>
                      <a:pt x="4614" y="2607"/>
                      <a:pt x="4610" y="2610"/>
                    </a:cubicBezTo>
                    <a:cubicBezTo>
                      <a:pt x="4616" y="2607"/>
                      <a:pt x="4621" y="2603"/>
                      <a:pt x="4624" y="2600"/>
                    </a:cubicBezTo>
                    <a:close/>
                    <a:moveTo>
                      <a:pt x="11683" y="2951"/>
                    </a:moveTo>
                    <a:cubicBezTo>
                      <a:pt x="11683" y="2954"/>
                      <a:pt x="11685" y="2956"/>
                      <a:pt x="11690" y="2956"/>
                    </a:cubicBezTo>
                    <a:lnTo>
                      <a:pt x="11690" y="2956"/>
                    </a:lnTo>
                    <a:cubicBezTo>
                      <a:pt x="11687" y="2954"/>
                      <a:pt x="11685" y="2953"/>
                      <a:pt x="11683" y="2951"/>
                    </a:cubicBezTo>
                    <a:close/>
                    <a:moveTo>
                      <a:pt x="1415" y="3829"/>
                    </a:moveTo>
                    <a:lnTo>
                      <a:pt x="1391" y="3878"/>
                    </a:lnTo>
                    <a:lnTo>
                      <a:pt x="1391" y="3878"/>
                    </a:lnTo>
                    <a:cubicBezTo>
                      <a:pt x="1398" y="3862"/>
                      <a:pt x="1406" y="3847"/>
                      <a:pt x="1414" y="3831"/>
                    </a:cubicBezTo>
                    <a:lnTo>
                      <a:pt x="1414" y="3831"/>
                    </a:lnTo>
                    <a:cubicBezTo>
                      <a:pt x="1414" y="3830"/>
                      <a:pt x="1415" y="3830"/>
                      <a:pt x="1415" y="3829"/>
                    </a:cubicBezTo>
                    <a:close/>
                    <a:moveTo>
                      <a:pt x="2596" y="5025"/>
                    </a:moveTo>
                    <a:cubicBezTo>
                      <a:pt x="2595" y="5026"/>
                      <a:pt x="2595" y="5027"/>
                      <a:pt x="2594" y="5028"/>
                    </a:cubicBezTo>
                    <a:lnTo>
                      <a:pt x="2594" y="5028"/>
                    </a:lnTo>
                    <a:cubicBezTo>
                      <a:pt x="2596" y="5026"/>
                      <a:pt x="2597" y="5025"/>
                      <a:pt x="2596" y="5025"/>
                    </a:cubicBezTo>
                    <a:close/>
                    <a:moveTo>
                      <a:pt x="2594" y="5028"/>
                    </a:moveTo>
                    <a:cubicBezTo>
                      <a:pt x="2591" y="5031"/>
                      <a:pt x="2586" y="5037"/>
                      <a:pt x="2586" y="5049"/>
                    </a:cubicBezTo>
                    <a:cubicBezTo>
                      <a:pt x="2588" y="5042"/>
                      <a:pt x="2591" y="5035"/>
                      <a:pt x="2594" y="5028"/>
                    </a:cubicBezTo>
                    <a:close/>
                    <a:moveTo>
                      <a:pt x="1505" y="7629"/>
                    </a:moveTo>
                    <a:cubicBezTo>
                      <a:pt x="1507" y="7629"/>
                      <a:pt x="1509" y="7631"/>
                      <a:pt x="1512" y="7634"/>
                    </a:cubicBezTo>
                    <a:lnTo>
                      <a:pt x="1499" y="7728"/>
                    </a:lnTo>
                    <a:lnTo>
                      <a:pt x="1499" y="7728"/>
                    </a:lnTo>
                    <a:cubicBezTo>
                      <a:pt x="1502" y="7664"/>
                      <a:pt x="1497" y="7629"/>
                      <a:pt x="1505" y="7629"/>
                    </a:cubicBezTo>
                    <a:close/>
                    <a:moveTo>
                      <a:pt x="8000" y="0"/>
                    </a:moveTo>
                    <a:cubicBezTo>
                      <a:pt x="8098" y="0"/>
                      <a:pt x="8049" y="24"/>
                      <a:pt x="7976" y="24"/>
                    </a:cubicBezTo>
                    <a:cubicBezTo>
                      <a:pt x="7878" y="16"/>
                      <a:pt x="7813" y="14"/>
                      <a:pt x="7770" y="14"/>
                    </a:cubicBezTo>
                    <a:cubicBezTo>
                      <a:pt x="7683" y="14"/>
                      <a:pt x="7683" y="24"/>
                      <a:pt x="7683" y="24"/>
                    </a:cubicBezTo>
                    <a:cubicBezTo>
                      <a:pt x="7683" y="24"/>
                      <a:pt x="7659" y="49"/>
                      <a:pt x="7366" y="73"/>
                    </a:cubicBezTo>
                    <a:cubicBezTo>
                      <a:pt x="7195" y="73"/>
                      <a:pt x="6927" y="98"/>
                      <a:pt x="6586" y="146"/>
                    </a:cubicBezTo>
                    <a:cubicBezTo>
                      <a:pt x="6415" y="171"/>
                      <a:pt x="6220" y="220"/>
                      <a:pt x="6025" y="244"/>
                    </a:cubicBezTo>
                    <a:lnTo>
                      <a:pt x="5439" y="415"/>
                    </a:lnTo>
                    <a:lnTo>
                      <a:pt x="4903" y="634"/>
                    </a:lnTo>
                    <a:cubicBezTo>
                      <a:pt x="4708" y="707"/>
                      <a:pt x="4561" y="780"/>
                      <a:pt x="4415" y="854"/>
                    </a:cubicBezTo>
                    <a:cubicBezTo>
                      <a:pt x="4269" y="927"/>
                      <a:pt x="4147" y="1000"/>
                      <a:pt x="4025" y="1073"/>
                    </a:cubicBezTo>
                    <a:lnTo>
                      <a:pt x="3756" y="1244"/>
                    </a:lnTo>
                    <a:cubicBezTo>
                      <a:pt x="3515" y="1485"/>
                      <a:pt x="3178" y="1679"/>
                      <a:pt x="2982" y="1920"/>
                    </a:cubicBezTo>
                    <a:lnTo>
                      <a:pt x="2982" y="1920"/>
                    </a:lnTo>
                    <a:cubicBezTo>
                      <a:pt x="2672" y="2207"/>
                      <a:pt x="2385" y="2494"/>
                      <a:pt x="2122" y="2805"/>
                    </a:cubicBezTo>
                    <a:cubicBezTo>
                      <a:pt x="2049" y="2927"/>
                      <a:pt x="1951" y="3024"/>
                      <a:pt x="1878" y="3122"/>
                    </a:cubicBezTo>
                    <a:cubicBezTo>
                      <a:pt x="1781" y="3244"/>
                      <a:pt x="1708" y="3341"/>
                      <a:pt x="1659" y="3439"/>
                    </a:cubicBezTo>
                    <a:cubicBezTo>
                      <a:pt x="1550" y="3570"/>
                      <a:pt x="1480" y="3700"/>
                      <a:pt x="1414" y="3831"/>
                    </a:cubicBezTo>
                    <a:lnTo>
                      <a:pt x="1414" y="3831"/>
                    </a:lnTo>
                    <a:cubicBezTo>
                      <a:pt x="1268" y="4146"/>
                      <a:pt x="1244" y="4073"/>
                      <a:pt x="1098" y="4293"/>
                    </a:cubicBezTo>
                    <a:cubicBezTo>
                      <a:pt x="1171" y="4293"/>
                      <a:pt x="1073" y="4561"/>
                      <a:pt x="1049" y="4658"/>
                    </a:cubicBezTo>
                    <a:cubicBezTo>
                      <a:pt x="976" y="4805"/>
                      <a:pt x="878" y="5146"/>
                      <a:pt x="781" y="5390"/>
                    </a:cubicBezTo>
                    <a:lnTo>
                      <a:pt x="756" y="5390"/>
                    </a:lnTo>
                    <a:cubicBezTo>
                      <a:pt x="708" y="5585"/>
                      <a:pt x="561" y="6000"/>
                      <a:pt x="512" y="6122"/>
                    </a:cubicBezTo>
                    <a:cubicBezTo>
                      <a:pt x="464" y="6268"/>
                      <a:pt x="366" y="6512"/>
                      <a:pt x="293" y="6732"/>
                    </a:cubicBezTo>
                    <a:cubicBezTo>
                      <a:pt x="220" y="6975"/>
                      <a:pt x="171" y="7219"/>
                      <a:pt x="147" y="7463"/>
                    </a:cubicBezTo>
                    <a:lnTo>
                      <a:pt x="0" y="7780"/>
                    </a:lnTo>
                    <a:lnTo>
                      <a:pt x="0" y="7829"/>
                    </a:lnTo>
                    <a:cubicBezTo>
                      <a:pt x="171" y="7951"/>
                      <a:pt x="366" y="8024"/>
                      <a:pt x="586" y="8073"/>
                    </a:cubicBezTo>
                    <a:cubicBezTo>
                      <a:pt x="706" y="8113"/>
                      <a:pt x="843" y="8141"/>
                      <a:pt x="975" y="8141"/>
                    </a:cubicBezTo>
                    <a:cubicBezTo>
                      <a:pt x="1163" y="8141"/>
                      <a:pt x="1339" y="8084"/>
                      <a:pt x="1439" y="7927"/>
                    </a:cubicBezTo>
                    <a:lnTo>
                      <a:pt x="1464" y="7927"/>
                    </a:lnTo>
                    <a:lnTo>
                      <a:pt x="1488" y="7829"/>
                    </a:lnTo>
                    <a:cubicBezTo>
                      <a:pt x="1492" y="7808"/>
                      <a:pt x="1494" y="7788"/>
                      <a:pt x="1496" y="7770"/>
                    </a:cubicBezTo>
                    <a:lnTo>
                      <a:pt x="1496" y="7770"/>
                    </a:lnTo>
                    <a:cubicBezTo>
                      <a:pt x="1500" y="7753"/>
                      <a:pt x="1504" y="7746"/>
                      <a:pt x="1507" y="7746"/>
                    </a:cubicBezTo>
                    <a:cubicBezTo>
                      <a:pt x="1516" y="7746"/>
                      <a:pt x="1521" y="7798"/>
                      <a:pt x="1537" y="7829"/>
                    </a:cubicBezTo>
                    <a:cubicBezTo>
                      <a:pt x="1537" y="7780"/>
                      <a:pt x="1561" y="7732"/>
                      <a:pt x="1586" y="7683"/>
                    </a:cubicBezTo>
                    <a:cubicBezTo>
                      <a:pt x="1586" y="7678"/>
                      <a:pt x="1585" y="7676"/>
                      <a:pt x="1583" y="7676"/>
                    </a:cubicBezTo>
                    <a:cubicBezTo>
                      <a:pt x="1576" y="7676"/>
                      <a:pt x="1557" y="7712"/>
                      <a:pt x="1537" y="7732"/>
                    </a:cubicBezTo>
                    <a:cubicBezTo>
                      <a:pt x="1537" y="7634"/>
                      <a:pt x="1537" y="7536"/>
                      <a:pt x="1561" y="7463"/>
                    </a:cubicBezTo>
                    <a:cubicBezTo>
                      <a:pt x="1610" y="7341"/>
                      <a:pt x="1634" y="7463"/>
                      <a:pt x="1659" y="7317"/>
                    </a:cubicBezTo>
                    <a:cubicBezTo>
                      <a:pt x="1878" y="6512"/>
                      <a:pt x="2195" y="5756"/>
                      <a:pt x="2586" y="5024"/>
                    </a:cubicBezTo>
                    <a:cubicBezTo>
                      <a:pt x="2591" y="5024"/>
                      <a:pt x="2594" y="5024"/>
                      <a:pt x="2596" y="5025"/>
                    </a:cubicBezTo>
                    <a:lnTo>
                      <a:pt x="2596" y="5025"/>
                    </a:lnTo>
                    <a:cubicBezTo>
                      <a:pt x="2644" y="4914"/>
                      <a:pt x="2711" y="4824"/>
                      <a:pt x="2756" y="4756"/>
                    </a:cubicBezTo>
                    <a:cubicBezTo>
                      <a:pt x="2805" y="4658"/>
                      <a:pt x="2854" y="4536"/>
                      <a:pt x="2927" y="4439"/>
                    </a:cubicBezTo>
                    <a:cubicBezTo>
                      <a:pt x="2951" y="4415"/>
                      <a:pt x="2976" y="4390"/>
                      <a:pt x="3025" y="4390"/>
                    </a:cubicBezTo>
                    <a:cubicBezTo>
                      <a:pt x="3025" y="4341"/>
                      <a:pt x="3073" y="4268"/>
                      <a:pt x="3098" y="4219"/>
                    </a:cubicBezTo>
                    <a:lnTo>
                      <a:pt x="3220" y="4073"/>
                    </a:lnTo>
                    <a:cubicBezTo>
                      <a:pt x="3244" y="4000"/>
                      <a:pt x="3293" y="3951"/>
                      <a:pt x="3342" y="3878"/>
                    </a:cubicBezTo>
                    <a:cubicBezTo>
                      <a:pt x="3439" y="3756"/>
                      <a:pt x="3537" y="3658"/>
                      <a:pt x="3634" y="3537"/>
                    </a:cubicBezTo>
                    <a:cubicBezTo>
                      <a:pt x="3683" y="3463"/>
                      <a:pt x="3756" y="3415"/>
                      <a:pt x="3756" y="3390"/>
                    </a:cubicBezTo>
                    <a:lnTo>
                      <a:pt x="3732" y="3341"/>
                    </a:lnTo>
                    <a:cubicBezTo>
                      <a:pt x="3805" y="3256"/>
                      <a:pt x="3823" y="3256"/>
                      <a:pt x="3845" y="3256"/>
                    </a:cubicBezTo>
                    <a:cubicBezTo>
                      <a:pt x="3866" y="3256"/>
                      <a:pt x="3890" y="3256"/>
                      <a:pt x="3976" y="3171"/>
                    </a:cubicBezTo>
                    <a:cubicBezTo>
                      <a:pt x="3976" y="3049"/>
                      <a:pt x="4244" y="2927"/>
                      <a:pt x="4269" y="2854"/>
                    </a:cubicBezTo>
                    <a:cubicBezTo>
                      <a:pt x="4269" y="2854"/>
                      <a:pt x="4331" y="2822"/>
                      <a:pt x="4356" y="2822"/>
                    </a:cubicBezTo>
                    <a:cubicBezTo>
                      <a:pt x="4362" y="2822"/>
                      <a:pt x="4366" y="2824"/>
                      <a:pt x="4366" y="2829"/>
                    </a:cubicBezTo>
                    <a:cubicBezTo>
                      <a:pt x="4366" y="2756"/>
                      <a:pt x="4464" y="2732"/>
                      <a:pt x="4488" y="2683"/>
                    </a:cubicBezTo>
                    <a:cubicBezTo>
                      <a:pt x="4504" y="2667"/>
                      <a:pt x="4507" y="2661"/>
                      <a:pt x="4503" y="2661"/>
                    </a:cubicBezTo>
                    <a:cubicBezTo>
                      <a:pt x="4496" y="2661"/>
                      <a:pt x="4464" y="2683"/>
                      <a:pt x="4464" y="2683"/>
                    </a:cubicBezTo>
                    <a:lnTo>
                      <a:pt x="4561" y="2585"/>
                    </a:lnTo>
                    <a:cubicBezTo>
                      <a:pt x="4575" y="2578"/>
                      <a:pt x="4590" y="2575"/>
                      <a:pt x="4602" y="2575"/>
                    </a:cubicBezTo>
                    <a:cubicBezTo>
                      <a:pt x="4625" y="2575"/>
                      <a:pt x="4639" y="2587"/>
                      <a:pt x="4624" y="2600"/>
                    </a:cubicBezTo>
                    <a:lnTo>
                      <a:pt x="4624" y="2600"/>
                    </a:lnTo>
                    <a:cubicBezTo>
                      <a:pt x="4704" y="2549"/>
                      <a:pt x="4866" y="2456"/>
                      <a:pt x="5049" y="2341"/>
                    </a:cubicBezTo>
                    <a:cubicBezTo>
                      <a:pt x="5293" y="2219"/>
                      <a:pt x="5537" y="2098"/>
                      <a:pt x="5805" y="2000"/>
                    </a:cubicBezTo>
                    <a:cubicBezTo>
                      <a:pt x="5878" y="1976"/>
                      <a:pt x="5927" y="1951"/>
                      <a:pt x="6000" y="1927"/>
                    </a:cubicBezTo>
                    <a:lnTo>
                      <a:pt x="6195" y="1878"/>
                    </a:lnTo>
                    <a:cubicBezTo>
                      <a:pt x="6317" y="1829"/>
                      <a:pt x="6464" y="1805"/>
                      <a:pt x="6586" y="1780"/>
                    </a:cubicBezTo>
                    <a:lnTo>
                      <a:pt x="6756" y="1756"/>
                    </a:lnTo>
                    <a:lnTo>
                      <a:pt x="6903" y="1732"/>
                    </a:lnTo>
                    <a:cubicBezTo>
                      <a:pt x="7000" y="1732"/>
                      <a:pt x="7073" y="1707"/>
                      <a:pt x="7122" y="1707"/>
                    </a:cubicBezTo>
                    <a:cubicBezTo>
                      <a:pt x="7098" y="1683"/>
                      <a:pt x="7049" y="1683"/>
                      <a:pt x="7000" y="1683"/>
                    </a:cubicBezTo>
                    <a:cubicBezTo>
                      <a:pt x="6951" y="1683"/>
                      <a:pt x="6903" y="1683"/>
                      <a:pt x="6878" y="1659"/>
                    </a:cubicBezTo>
                    <a:cubicBezTo>
                      <a:pt x="6939" y="1634"/>
                      <a:pt x="6982" y="1634"/>
                      <a:pt x="7015" y="1634"/>
                    </a:cubicBezTo>
                    <a:cubicBezTo>
                      <a:pt x="7049" y="1634"/>
                      <a:pt x="7073" y="1634"/>
                      <a:pt x="7098" y="1610"/>
                    </a:cubicBezTo>
                    <a:cubicBezTo>
                      <a:pt x="7122" y="1646"/>
                      <a:pt x="7183" y="1646"/>
                      <a:pt x="7250" y="1646"/>
                    </a:cubicBezTo>
                    <a:cubicBezTo>
                      <a:pt x="7317" y="1646"/>
                      <a:pt x="7390" y="1646"/>
                      <a:pt x="7439" y="1683"/>
                    </a:cubicBezTo>
                    <a:lnTo>
                      <a:pt x="7464" y="1659"/>
                    </a:lnTo>
                    <a:lnTo>
                      <a:pt x="7537" y="1683"/>
                    </a:lnTo>
                    <a:cubicBezTo>
                      <a:pt x="7634" y="1659"/>
                      <a:pt x="7732" y="1659"/>
                      <a:pt x="7829" y="1659"/>
                    </a:cubicBezTo>
                    <a:cubicBezTo>
                      <a:pt x="7903" y="1659"/>
                      <a:pt x="8000" y="1683"/>
                      <a:pt x="8098" y="1683"/>
                    </a:cubicBezTo>
                    <a:lnTo>
                      <a:pt x="8390" y="1683"/>
                    </a:lnTo>
                    <a:cubicBezTo>
                      <a:pt x="8458" y="1683"/>
                      <a:pt x="8526" y="1683"/>
                      <a:pt x="8594" y="1702"/>
                    </a:cubicBezTo>
                    <a:lnTo>
                      <a:pt x="8594" y="1702"/>
                    </a:lnTo>
                    <a:cubicBezTo>
                      <a:pt x="8571" y="1690"/>
                      <a:pt x="8551" y="1659"/>
                      <a:pt x="8610" y="1659"/>
                    </a:cubicBezTo>
                    <a:cubicBezTo>
                      <a:pt x="8610" y="1683"/>
                      <a:pt x="8659" y="1683"/>
                      <a:pt x="8707" y="1683"/>
                    </a:cubicBezTo>
                    <a:cubicBezTo>
                      <a:pt x="8756" y="1683"/>
                      <a:pt x="8805" y="1683"/>
                      <a:pt x="8829" y="1707"/>
                    </a:cubicBezTo>
                    <a:cubicBezTo>
                      <a:pt x="8878" y="1707"/>
                      <a:pt x="8981" y="1740"/>
                      <a:pt x="9030" y="1740"/>
                    </a:cubicBezTo>
                    <a:cubicBezTo>
                      <a:pt x="9053" y="1740"/>
                      <a:pt x="9064" y="1733"/>
                      <a:pt x="9052" y="1712"/>
                    </a:cubicBezTo>
                    <a:lnTo>
                      <a:pt x="9052" y="1712"/>
                    </a:lnTo>
                    <a:cubicBezTo>
                      <a:pt x="9086" y="1759"/>
                      <a:pt x="9264" y="1805"/>
                      <a:pt x="9146" y="1805"/>
                    </a:cubicBezTo>
                    <a:cubicBezTo>
                      <a:pt x="9195" y="1829"/>
                      <a:pt x="9244" y="1854"/>
                      <a:pt x="9317" y="1854"/>
                    </a:cubicBezTo>
                    <a:lnTo>
                      <a:pt x="9244" y="1805"/>
                    </a:lnTo>
                    <a:lnTo>
                      <a:pt x="9244" y="1805"/>
                    </a:lnTo>
                    <a:cubicBezTo>
                      <a:pt x="9439" y="1854"/>
                      <a:pt x="9537" y="1951"/>
                      <a:pt x="9707" y="1951"/>
                    </a:cubicBezTo>
                    <a:lnTo>
                      <a:pt x="9634" y="1902"/>
                    </a:lnTo>
                    <a:lnTo>
                      <a:pt x="9634" y="1902"/>
                    </a:lnTo>
                    <a:cubicBezTo>
                      <a:pt x="9756" y="1927"/>
                      <a:pt x="9854" y="1976"/>
                      <a:pt x="9903" y="2049"/>
                    </a:cubicBezTo>
                    <a:lnTo>
                      <a:pt x="9756" y="2024"/>
                    </a:lnTo>
                    <a:lnTo>
                      <a:pt x="9756" y="2024"/>
                    </a:lnTo>
                    <a:lnTo>
                      <a:pt x="10024" y="2122"/>
                    </a:lnTo>
                    <a:cubicBezTo>
                      <a:pt x="10098" y="2146"/>
                      <a:pt x="10171" y="2171"/>
                      <a:pt x="10268" y="2195"/>
                    </a:cubicBezTo>
                    <a:lnTo>
                      <a:pt x="10195" y="2171"/>
                    </a:lnTo>
                    <a:lnTo>
                      <a:pt x="10195" y="2171"/>
                    </a:lnTo>
                    <a:cubicBezTo>
                      <a:pt x="10488" y="2244"/>
                      <a:pt x="10732" y="2366"/>
                      <a:pt x="11000" y="2488"/>
                    </a:cubicBezTo>
                    <a:cubicBezTo>
                      <a:pt x="11317" y="2683"/>
                      <a:pt x="11634" y="2878"/>
                      <a:pt x="11732" y="2927"/>
                    </a:cubicBezTo>
                    <a:lnTo>
                      <a:pt x="11683" y="2829"/>
                    </a:lnTo>
                    <a:lnTo>
                      <a:pt x="11854" y="2902"/>
                    </a:lnTo>
                    <a:cubicBezTo>
                      <a:pt x="11833" y="2902"/>
                      <a:pt x="11722" y="2956"/>
                      <a:pt x="11691" y="2956"/>
                    </a:cubicBezTo>
                    <a:cubicBezTo>
                      <a:pt x="11691" y="2956"/>
                      <a:pt x="11690" y="2956"/>
                      <a:pt x="11690" y="2956"/>
                    </a:cubicBezTo>
                    <a:lnTo>
                      <a:pt x="11690" y="2956"/>
                    </a:lnTo>
                    <a:cubicBezTo>
                      <a:pt x="12077" y="3248"/>
                      <a:pt x="12416" y="3587"/>
                      <a:pt x="12732" y="3951"/>
                    </a:cubicBezTo>
                    <a:cubicBezTo>
                      <a:pt x="13049" y="4341"/>
                      <a:pt x="13317" y="4756"/>
                      <a:pt x="13537" y="5171"/>
                    </a:cubicBezTo>
                    <a:cubicBezTo>
                      <a:pt x="13561" y="5244"/>
                      <a:pt x="13549" y="5262"/>
                      <a:pt x="13531" y="5262"/>
                    </a:cubicBezTo>
                    <a:cubicBezTo>
                      <a:pt x="13512" y="5262"/>
                      <a:pt x="13488" y="5244"/>
                      <a:pt x="13488" y="5244"/>
                    </a:cubicBezTo>
                    <a:lnTo>
                      <a:pt x="13488" y="5244"/>
                    </a:lnTo>
                    <a:cubicBezTo>
                      <a:pt x="13561" y="5390"/>
                      <a:pt x="13561" y="5293"/>
                      <a:pt x="13610" y="5439"/>
                    </a:cubicBezTo>
                    <a:cubicBezTo>
                      <a:pt x="13610" y="5447"/>
                      <a:pt x="13607" y="5450"/>
                      <a:pt x="13603" y="5450"/>
                    </a:cubicBezTo>
                    <a:cubicBezTo>
                      <a:pt x="13594" y="5450"/>
                      <a:pt x="13577" y="5439"/>
                      <a:pt x="13561" y="5439"/>
                    </a:cubicBezTo>
                    <a:cubicBezTo>
                      <a:pt x="13610" y="5488"/>
                      <a:pt x="13610" y="5561"/>
                      <a:pt x="13634" y="5561"/>
                    </a:cubicBezTo>
                    <a:cubicBezTo>
                      <a:pt x="13610" y="5463"/>
                      <a:pt x="13683" y="5488"/>
                      <a:pt x="13707" y="5439"/>
                    </a:cubicBezTo>
                    <a:lnTo>
                      <a:pt x="13732" y="5512"/>
                    </a:lnTo>
                    <a:cubicBezTo>
                      <a:pt x="13756" y="5561"/>
                      <a:pt x="13781" y="5610"/>
                      <a:pt x="13781" y="5610"/>
                    </a:cubicBezTo>
                    <a:lnTo>
                      <a:pt x="13732" y="5610"/>
                    </a:lnTo>
                    <a:cubicBezTo>
                      <a:pt x="13756" y="5658"/>
                      <a:pt x="13878" y="5683"/>
                      <a:pt x="13927" y="5878"/>
                    </a:cubicBezTo>
                    <a:cubicBezTo>
                      <a:pt x="14049" y="6195"/>
                      <a:pt x="14146" y="6536"/>
                      <a:pt x="14244" y="6878"/>
                    </a:cubicBezTo>
                    <a:cubicBezTo>
                      <a:pt x="14220" y="6878"/>
                      <a:pt x="14195" y="6805"/>
                      <a:pt x="14171" y="6756"/>
                    </a:cubicBezTo>
                    <a:lnTo>
                      <a:pt x="14171" y="6756"/>
                    </a:lnTo>
                    <a:cubicBezTo>
                      <a:pt x="14171" y="6805"/>
                      <a:pt x="14195" y="6854"/>
                      <a:pt x="14195" y="6902"/>
                    </a:cubicBezTo>
                    <a:cubicBezTo>
                      <a:pt x="14195" y="6886"/>
                      <a:pt x="14197" y="6879"/>
                      <a:pt x="14199" y="6879"/>
                    </a:cubicBezTo>
                    <a:cubicBezTo>
                      <a:pt x="14209" y="6879"/>
                      <a:pt x="14234" y="6989"/>
                      <a:pt x="14242" y="6989"/>
                    </a:cubicBezTo>
                    <a:cubicBezTo>
                      <a:pt x="14243" y="6989"/>
                      <a:pt x="14244" y="6985"/>
                      <a:pt x="14244" y="6975"/>
                    </a:cubicBezTo>
                    <a:cubicBezTo>
                      <a:pt x="14341" y="7219"/>
                      <a:pt x="14415" y="7488"/>
                      <a:pt x="14463" y="7756"/>
                    </a:cubicBezTo>
                    <a:cubicBezTo>
                      <a:pt x="14488" y="7756"/>
                      <a:pt x="14854" y="7829"/>
                      <a:pt x="15171" y="7902"/>
                    </a:cubicBezTo>
                    <a:cubicBezTo>
                      <a:pt x="15512" y="8000"/>
                      <a:pt x="15854" y="8097"/>
                      <a:pt x="15902" y="8097"/>
                    </a:cubicBezTo>
                    <a:cubicBezTo>
                      <a:pt x="15902" y="8171"/>
                      <a:pt x="15902" y="8219"/>
                      <a:pt x="15902" y="8292"/>
                    </a:cubicBezTo>
                    <a:cubicBezTo>
                      <a:pt x="15927" y="8195"/>
                      <a:pt x="15927" y="8122"/>
                      <a:pt x="15902" y="8024"/>
                    </a:cubicBezTo>
                    <a:lnTo>
                      <a:pt x="15854" y="8024"/>
                    </a:lnTo>
                    <a:cubicBezTo>
                      <a:pt x="15805" y="7829"/>
                      <a:pt x="15878" y="7975"/>
                      <a:pt x="15854" y="7780"/>
                    </a:cubicBezTo>
                    <a:cubicBezTo>
                      <a:pt x="15878" y="7780"/>
                      <a:pt x="15902" y="7951"/>
                      <a:pt x="15927" y="8097"/>
                    </a:cubicBezTo>
                    <a:cubicBezTo>
                      <a:pt x="15927" y="7951"/>
                      <a:pt x="15927" y="7805"/>
                      <a:pt x="15902" y="7756"/>
                    </a:cubicBezTo>
                    <a:cubicBezTo>
                      <a:pt x="15902" y="7634"/>
                      <a:pt x="15951" y="7756"/>
                      <a:pt x="15927" y="7610"/>
                    </a:cubicBezTo>
                    <a:cubicBezTo>
                      <a:pt x="15878" y="7488"/>
                      <a:pt x="15854" y="7366"/>
                      <a:pt x="15854" y="7219"/>
                    </a:cubicBezTo>
                    <a:cubicBezTo>
                      <a:pt x="15829" y="6927"/>
                      <a:pt x="15707" y="6780"/>
                      <a:pt x="15659" y="6488"/>
                    </a:cubicBezTo>
                    <a:lnTo>
                      <a:pt x="15659" y="6488"/>
                    </a:lnTo>
                    <a:lnTo>
                      <a:pt x="15683" y="6512"/>
                    </a:lnTo>
                    <a:cubicBezTo>
                      <a:pt x="15683" y="6414"/>
                      <a:pt x="15610" y="6195"/>
                      <a:pt x="15561" y="6049"/>
                    </a:cubicBezTo>
                    <a:cubicBezTo>
                      <a:pt x="15561" y="6077"/>
                      <a:pt x="15561" y="6105"/>
                      <a:pt x="15556" y="6105"/>
                    </a:cubicBezTo>
                    <a:cubicBezTo>
                      <a:pt x="15553" y="6105"/>
                      <a:pt x="15547" y="6090"/>
                      <a:pt x="15537" y="6049"/>
                    </a:cubicBezTo>
                    <a:cubicBezTo>
                      <a:pt x="15512" y="5951"/>
                      <a:pt x="15488" y="5854"/>
                      <a:pt x="15463" y="5780"/>
                    </a:cubicBezTo>
                    <a:cubicBezTo>
                      <a:pt x="15439" y="5707"/>
                      <a:pt x="15415" y="5634"/>
                      <a:pt x="15390" y="5536"/>
                    </a:cubicBezTo>
                    <a:lnTo>
                      <a:pt x="15317" y="5415"/>
                    </a:lnTo>
                    <a:cubicBezTo>
                      <a:pt x="15024" y="4732"/>
                      <a:pt x="14683" y="4097"/>
                      <a:pt x="14244" y="3512"/>
                    </a:cubicBezTo>
                    <a:cubicBezTo>
                      <a:pt x="13805" y="2927"/>
                      <a:pt x="13317" y="2390"/>
                      <a:pt x="12756" y="1927"/>
                    </a:cubicBezTo>
                    <a:lnTo>
                      <a:pt x="12781" y="1927"/>
                    </a:lnTo>
                    <a:cubicBezTo>
                      <a:pt x="12195" y="1415"/>
                      <a:pt x="11537" y="1024"/>
                      <a:pt x="10829" y="707"/>
                    </a:cubicBezTo>
                    <a:cubicBezTo>
                      <a:pt x="10122" y="366"/>
                      <a:pt x="9366" y="171"/>
                      <a:pt x="8610" y="98"/>
                    </a:cubicBezTo>
                    <a:cubicBezTo>
                      <a:pt x="8415" y="24"/>
                      <a:pt x="8195" y="0"/>
                      <a:pt x="800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47" name="Google Shape;947;p29"/>
            <p:cNvSpPr/>
            <p:nvPr/>
          </p:nvSpPr>
          <p:spPr>
            <a:xfrm>
              <a:off x="400925" y="3037350"/>
              <a:ext cx="2450" cy="3700"/>
            </a:xfrm>
            <a:custGeom>
              <a:avLst/>
              <a:gdLst/>
              <a:ahLst/>
              <a:cxnLst/>
              <a:rect l="l" t="t" r="r" b="b"/>
              <a:pathLst>
                <a:path w="98" h="148" extrusionOk="0">
                  <a:moveTo>
                    <a:pt x="98" y="1"/>
                  </a:moveTo>
                  <a:lnTo>
                    <a:pt x="98" y="1"/>
                  </a:lnTo>
                  <a:cubicBezTo>
                    <a:pt x="49" y="25"/>
                    <a:pt x="0" y="74"/>
                    <a:pt x="0" y="147"/>
                  </a:cubicBezTo>
                  <a:cubicBezTo>
                    <a:pt x="49" y="98"/>
                    <a:pt x="73" y="50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9"/>
            <p:cNvSpPr/>
            <p:nvPr/>
          </p:nvSpPr>
          <p:spPr>
            <a:xfrm>
              <a:off x="403350" y="3037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9"/>
            <p:cNvSpPr/>
            <p:nvPr/>
          </p:nvSpPr>
          <p:spPr>
            <a:xfrm>
              <a:off x="365550" y="2914800"/>
              <a:ext cx="267700" cy="124800"/>
            </a:xfrm>
            <a:custGeom>
              <a:avLst/>
              <a:gdLst/>
              <a:ahLst/>
              <a:cxnLst/>
              <a:rect l="l" t="t" r="r" b="b"/>
              <a:pathLst>
                <a:path w="10708" h="4992" extrusionOk="0">
                  <a:moveTo>
                    <a:pt x="2206" y="3416"/>
                  </a:moveTo>
                  <a:lnTo>
                    <a:pt x="2206" y="3416"/>
                  </a:lnTo>
                  <a:cubicBezTo>
                    <a:pt x="2205" y="3416"/>
                    <a:pt x="2205" y="3417"/>
                    <a:pt x="2205" y="3418"/>
                  </a:cubicBezTo>
                  <a:lnTo>
                    <a:pt x="2205" y="3418"/>
                  </a:lnTo>
                  <a:cubicBezTo>
                    <a:pt x="2206" y="3417"/>
                    <a:pt x="2207" y="3416"/>
                    <a:pt x="2206" y="3416"/>
                  </a:cubicBezTo>
                  <a:close/>
                  <a:moveTo>
                    <a:pt x="2205" y="3418"/>
                  </a:moveTo>
                  <a:cubicBezTo>
                    <a:pt x="2202" y="3421"/>
                    <a:pt x="2196" y="3427"/>
                    <a:pt x="2196" y="3440"/>
                  </a:cubicBezTo>
                  <a:cubicBezTo>
                    <a:pt x="2198" y="3432"/>
                    <a:pt x="2201" y="3425"/>
                    <a:pt x="2205" y="3418"/>
                  </a:cubicBezTo>
                  <a:close/>
                  <a:moveTo>
                    <a:pt x="1464" y="4757"/>
                  </a:moveTo>
                  <a:lnTo>
                    <a:pt x="1451" y="4807"/>
                  </a:lnTo>
                  <a:lnTo>
                    <a:pt x="1451" y="4807"/>
                  </a:lnTo>
                  <a:cubicBezTo>
                    <a:pt x="1453" y="4778"/>
                    <a:pt x="1448" y="4757"/>
                    <a:pt x="1464" y="4757"/>
                  </a:cubicBezTo>
                  <a:close/>
                  <a:moveTo>
                    <a:pt x="5171" y="1"/>
                  </a:moveTo>
                  <a:cubicBezTo>
                    <a:pt x="5244" y="1"/>
                    <a:pt x="5220" y="25"/>
                    <a:pt x="5171" y="49"/>
                  </a:cubicBezTo>
                  <a:cubicBezTo>
                    <a:pt x="4830" y="74"/>
                    <a:pt x="5147" y="74"/>
                    <a:pt x="4805" y="123"/>
                  </a:cubicBezTo>
                  <a:lnTo>
                    <a:pt x="4610" y="147"/>
                  </a:lnTo>
                  <a:lnTo>
                    <a:pt x="4366" y="220"/>
                  </a:lnTo>
                  <a:cubicBezTo>
                    <a:pt x="4147" y="245"/>
                    <a:pt x="3927" y="318"/>
                    <a:pt x="3683" y="391"/>
                  </a:cubicBezTo>
                  <a:cubicBezTo>
                    <a:pt x="3586" y="415"/>
                    <a:pt x="3464" y="464"/>
                    <a:pt x="3366" y="488"/>
                  </a:cubicBezTo>
                  <a:cubicBezTo>
                    <a:pt x="3244" y="537"/>
                    <a:pt x="3147" y="562"/>
                    <a:pt x="3049" y="610"/>
                  </a:cubicBezTo>
                  <a:cubicBezTo>
                    <a:pt x="2878" y="708"/>
                    <a:pt x="2708" y="781"/>
                    <a:pt x="2635" y="805"/>
                  </a:cubicBezTo>
                  <a:cubicBezTo>
                    <a:pt x="2513" y="952"/>
                    <a:pt x="2269" y="1049"/>
                    <a:pt x="2147" y="1196"/>
                  </a:cubicBezTo>
                  <a:lnTo>
                    <a:pt x="2147" y="1171"/>
                  </a:lnTo>
                  <a:cubicBezTo>
                    <a:pt x="2098" y="1220"/>
                    <a:pt x="2025" y="1293"/>
                    <a:pt x="1903" y="1366"/>
                  </a:cubicBezTo>
                  <a:lnTo>
                    <a:pt x="1561" y="1708"/>
                  </a:lnTo>
                  <a:lnTo>
                    <a:pt x="1220" y="2049"/>
                  </a:lnTo>
                  <a:cubicBezTo>
                    <a:pt x="1147" y="2147"/>
                    <a:pt x="1098" y="2220"/>
                    <a:pt x="1049" y="2318"/>
                  </a:cubicBezTo>
                  <a:lnTo>
                    <a:pt x="1074" y="2293"/>
                  </a:lnTo>
                  <a:lnTo>
                    <a:pt x="1074" y="2293"/>
                  </a:lnTo>
                  <a:cubicBezTo>
                    <a:pt x="976" y="2488"/>
                    <a:pt x="927" y="2415"/>
                    <a:pt x="830" y="2537"/>
                  </a:cubicBezTo>
                  <a:cubicBezTo>
                    <a:pt x="903" y="2562"/>
                    <a:pt x="830" y="2732"/>
                    <a:pt x="805" y="2781"/>
                  </a:cubicBezTo>
                  <a:cubicBezTo>
                    <a:pt x="757" y="2879"/>
                    <a:pt x="708" y="3074"/>
                    <a:pt x="635" y="3244"/>
                  </a:cubicBezTo>
                  <a:lnTo>
                    <a:pt x="610" y="3220"/>
                  </a:lnTo>
                  <a:cubicBezTo>
                    <a:pt x="586" y="3342"/>
                    <a:pt x="464" y="3586"/>
                    <a:pt x="439" y="3659"/>
                  </a:cubicBezTo>
                  <a:cubicBezTo>
                    <a:pt x="391" y="3757"/>
                    <a:pt x="318" y="3879"/>
                    <a:pt x="269" y="4025"/>
                  </a:cubicBezTo>
                  <a:cubicBezTo>
                    <a:pt x="196" y="4171"/>
                    <a:pt x="147" y="4318"/>
                    <a:pt x="147" y="4464"/>
                  </a:cubicBezTo>
                  <a:lnTo>
                    <a:pt x="0" y="4610"/>
                  </a:lnTo>
                  <a:lnTo>
                    <a:pt x="0" y="4635"/>
                  </a:lnTo>
                  <a:cubicBezTo>
                    <a:pt x="171" y="4732"/>
                    <a:pt x="366" y="4830"/>
                    <a:pt x="586" y="4879"/>
                  </a:cubicBezTo>
                  <a:cubicBezTo>
                    <a:pt x="769" y="4940"/>
                    <a:pt x="981" y="4991"/>
                    <a:pt x="1156" y="4991"/>
                  </a:cubicBezTo>
                  <a:cubicBezTo>
                    <a:pt x="1260" y="4991"/>
                    <a:pt x="1351" y="4973"/>
                    <a:pt x="1415" y="4927"/>
                  </a:cubicBezTo>
                  <a:lnTo>
                    <a:pt x="1439" y="4927"/>
                  </a:lnTo>
                  <a:lnTo>
                    <a:pt x="1439" y="4854"/>
                  </a:lnTo>
                  <a:cubicBezTo>
                    <a:pt x="1447" y="4839"/>
                    <a:pt x="1455" y="4833"/>
                    <a:pt x="1461" y="4833"/>
                  </a:cubicBezTo>
                  <a:cubicBezTo>
                    <a:pt x="1477" y="4833"/>
                    <a:pt x="1488" y="4862"/>
                    <a:pt x="1488" y="4879"/>
                  </a:cubicBezTo>
                  <a:cubicBezTo>
                    <a:pt x="1488" y="4854"/>
                    <a:pt x="1513" y="4830"/>
                    <a:pt x="1537" y="4805"/>
                  </a:cubicBezTo>
                  <a:cubicBezTo>
                    <a:pt x="1537" y="4798"/>
                    <a:pt x="1535" y="4795"/>
                    <a:pt x="1531" y="4795"/>
                  </a:cubicBezTo>
                  <a:cubicBezTo>
                    <a:pt x="1523" y="4795"/>
                    <a:pt x="1505" y="4813"/>
                    <a:pt x="1488" y="4830"/>
                  </a:cubicBezTo>
                  <a:cubicBezTo>
                    <a:pt x="1488" y="4781"/>
                    <a:pt x="1488" y="4708"/>
                    <a:pt x="1488" y="4659"/>
                  </a:cubicBezTo>
                  <a:cubicBezTo>
                    <a:pt x="1513" y="4635"/>
                    <a:pt x="1531" y="4635"/>
                    <a:pt x="1546" y="4635"/>
                  </a:cubicBezTo>
                  <a:cubicBezTo>
                    <a:pt x="1561" y="4635"/>
                    <a:pt x="1574" y="4635"/>
                    <a:pt x="1586" y="4610"/>
                  </a:cubicBezTo>
                  <a:cubicBezTo>
                    <a:pt x="1757" y="4196"/>
                    <a:pt x="1952" y="3781"/>
                    <a:pt x="2196" y="3415"/>
                  </a:cubicBezTo>
                  <a:cubicBezTo>
                    <a:pt x="2202" y="3415"/>
                    <a:pt x="2205" y="3415"/>
                    <a:pt x="2206" y="3416"/>
                  </a:cubicBezTo>
                  <a:lnTo>
                    <a:pt x="2206" y="3416"/>
                  </a:lnTo>
                  <a:cubicBezTo>
                    <a:pt x="2257" y="3305"/>
                    <a:pt x="2345" y="3214"/>
                    <a:pt x="2391" y="3122"/>
                  </a:cubicBezTo>
                  <a:lnTo>
                    <a:pt x="2464" y="3122"/>
                  </a:lnTo>
                  <a:cubicBezTo>
                    <a:pt x="2439" y="3122"/>
                    <a:pt x="2561" y="3001"/>
                    <a:pt x="2659" y="2879"/>
                  </a:cubicBezTo>
                  <a:cubicBezTo>
                    <a:pt x="2708" y="2805"/>
                    <a:pt x="2781" y="2757"/>
                    <a:pt x="2830" y="2708"/>
                  </a:cubicBezTo>
                  <a:lnTo>
                    <a:pt x="2952" y="2635"/>
                  </a:lnTo>
                  <a:lnTo>
                    <a:pt x="2927" y="2586"/>
                  </a:lnTo>
                  <a:cubicBezTo>
                    <a:pt x="2960" y="2553"/>
                    <a:pt x="2979" y="2545"/>
                    <a:pt x="2992" y="2545"/>
                  </a:cubicBezTo>
                  <a:cubicBezTo>
                    <a:pt x="3006" y="2545"/>
                    <a:pt x="3014" y="2553"/>
                    <a:pt x="3025" y="2553"/>
                  </a:cubicBezTo>
                  <a:cubicBezTo>
                    <a:pt x="3036" y="2553"/>
                    <a:pt x="3049" y="2545"/>
                    <a:pt x="3074" y="2513"/>
                  </a:cubicBezTo>
                  <a:cubicBezTo>
                    <a:pt x="3049" y="2415"/>
                    <a:pt x="3244" y="2391"/>
                    <a:pt x="3244" y="2342"/>
                  </a:cubicBezTo>
                  <a:cubicBezTo>
                    <a:pt x="3244" y="2342"/>
                    <a:pt x="3266" y="2331"/>
                    <a:pt x="3288" y="2331"/>
                  </a:cubicBezTo>
                  <a:cubicBezTo>
                    <a:pt x="3298" y="2331"/>
                    <a:pt x="3309" y="2334"/>
                    <a:pt x="3317" y="2342"/>
                  </a:cubicBezTo>
                  <a:cubicBezTo>
                    <a:pt x="3317" y="2293"/>
                    <a:pt x="3342" y="2293"/>
                    <a:pt x="3366" y="2269"/>
                  </a:cubicBezTo>
                  <a:cubicBezTo>
                    <a:pt x="3374" y="2261"/>
                    <a:pt x="3377" y="2258"/>
                    <a:pt x="3376" y="2258"/>
                  </a:cubicBezTo>
                  <a:cubicBezTo>
                    <a:pt x="3374" y="2258"/>
                    <a:pt x="3358" y="2269"/>
                    <a:pt x="3342" y="2269"/>
                  </a:cubicBezTo>
                  <a:lnTo>
                    <a:pt x="3415" y="2220"/>
                  </a:lnTo>
                  <a:cubicBezTo>
                    <a:pt x="3439" y="2220"/>
                    <a:pt x="3464" y="2220"/>
                    <a:pt x="3439" y="2244"/>
                  </a:cubicBezTo>
                  <a:cubicBezTo>
                    <a:pt x="3513" y="2196"/>
                    <a:pt x="3610" y="2171"/>
                    <a:pt x="3708" y="2123"/>
                  </a:cubicBezTo>
                  <a:cubicBezTo>
                    <a:pt x="3830" y="2049"/>
                    <a:pt x="3976" y="2001"/>
                    <a:pt x="4122" y="1952"/>
                  </a:cubicBezTo>
                  <a:cubicBezTo>
                    <a:pt x="4195" y="1927"/>
                    <a:pt x="4269" y="1927"/>
                    <a:pt x="4342" y="1903"/>
                  </a:cubicBezTo>
                  <a:cubicBezTo>
                    <a:pt x="4415" y="1879"/>
                    <a:pt x="4488" y="1854"/>
                    <a:pt x="4561" y="1830"/>
                  </a:cubicBezTo>
                  <a:cubicBezTo>
                    <a:pt x="4708" y="1805"/>
                    <a:pt x="4805" y="1781"/>
                    <a:pt x="4878" y="1781"/>
                  </a:cubicBezTo>
                  <a:cubicBezTo>
                    <a:pt x="4854" y="1757"/>
                    <a:pt x="4824" y="1757"/>
                    <a:pt x="4796" y="1757"/>
                  </a:cubicBezTo>
                  <a:cubicBezTo>
                    <a:pt x="4769" y="1757"/>
                    <a:pt x="4744" y="1757"/>
                    <a:pt x="4732" y="1732"/>
                  </a:cubicBezTo>
                  <a:cubicBezTo>
                    <a:pt x="4756" y="1708"/>
                    <a:pt x="4781" y="1708"/>
                    <a:pt x="4799" y="1708"/>
                  </a:cubicBezTo>
                  <a:cubicBezTo>
                    <a:pt x="4817" y="1708"/>
                    <a:pt x="4830" y="1708"/>
                    <a:pt x="4830" y="1684"/>
                  </a:cubicBezTo>
                  <a:cubicBezTo>
                    <a:pt x="4854" y="1720"/>
                    <a:pt x="4891" y="1720"/>
                    <a:pt x="4930" y="1720"/>
                  </a:cubicBezTo>
                  <a:cubicBezTo>
                    <a:pt x="4970" y="1720"/>
                    <a:pt x="5013" y="1720"/>
                    <a:pt x="5049" y="1757"/>
                  </a:cubicBezTo>
                  <a:lnTo>
                    <a:pt x="5049" y="1708"/>
                  </a:lnTo>
                  <a:lnTo>
                    <a:pt x="5074" y="1732"/>
                  </a:lnTo>
                  <a:cubicBezTo>
                    <a:pt x="5220" y="1684"/>
                    <a:pt x="5244" y="1684"/>
                    <a:pt x="5244" y="1684"/>
                  </a:cubicBezTo>
                  <a:lnTo>
                    <a:pt x="5415" y="1684"/>
                  </a:lnTo>
                  <a:cubicBezTo>
                    <a:pt x="5519" y="1684"/>
                    <a:pt x="5588" y="1630"/>
                    <a:pt x="5667" y="1630"/>
                  </a:cubicBezTo>
                  <a:cubicBezTo>
                    <a:pt x="5680" y="1630"/>
                    <a:pt x="5694" y="1631"/>
                    <a:pt x="5708" y="1635"/>
                  </a:cubicBezTo>
                  <a:cubicBezTo>
                    <a:pt x="5708" y="1635"/>
                    <a:pt x="5659" y="1586"/>
                    <a:pt x="5708" y="1586"/>
                  </a:cubicBezTo>
                  <a:cubicBezTo>
                    <a:pt x="5708" y="1591"/>
                    <a:pt x="5713" y="1593"/>
                    <a:pt x="5720" y="1593"/>
                  </a:cubicBezTo>
                  <a:cubicBezTo>
                    <a:pt x="5734" y="1593"/>
                    <a:pt x="5757" y="1588"/>
                    <a:pt x="5775" y="1588"/>
                  </a:cubicBezTo>
                  <a:cubicBezTo>
                    <a:pt x="5792" y="1588"/>
                    <a:pt x="5805" y="1592"/>
                    <a:pt x="5805" y="1610"/>
                  </a:cubicBezTo>
                  <a:cubicBezTo>
                    <a:pt x="5812" y="1617"/>
                    <a:pt x="5824" y="1620"/>
                    <a:pt x="5837" y="1620"/>
                  </a:cubicBezTo>
                  <a:cubicBezTo>
                    <a:pt x="5871" y="1620"/>
                    <a:pt x="5915" y="1600"/>
                    <a:pt x="5905" y="1568"/>
                  </a:cubicBezTo>
                  <a:lnTo>
                    <a:pt x="5905" y="1568"/>
                  </a:lnTo>
                  <a:cubicBezTo>
                    <a:pt x="5921" y="1586"/>
                    <a:pt x="5996" y="1588"/>
                    <a:pt x="5952" y="1610"/>
                  </a:cubicBezTo>
                  <a:cubicBezTo>
                    <a:pt x="5968" y="1610"/>
                    <a:pt x="5995" y="1621"/>
                    <a:pt x="6011" y="1621"/>
                  </a:cubicBezTo>
                  <a:cubicBezTo>
                    <a:pt x="6019" y="1621"/>
                    <a:pt x="6025" y="1618"/>
                    <a:pt x="6025" y="1610"/>
                  </a:cubicBezTo>
                  <a:lnTo>
                    <a:pt x="6000" y="1586"/>
                  </a:lnTo>
                  <a:cubicBezTo>
                    <a:pt x="6084" y="1586"/>
                    <a:pt x="6132" y="1640"/>
                    <a:pt x="6205" y="1640"/>
                  </a:cubicBezTo>
                  <a:cubicBezTo>
                    <a:pt x="6217" y="1640"/>
                    <a:pt x="6230" y="1638"/>
                    <a:pt x="6244" y="1635"/>
                  </a:cubicBezTo>
                  <a:lnTo>
                    <a:pt x="6195" y="1586"/>
                  </a:lnTo>
                  <a:cubicBezTo>
                    <a:pt x="6269" y="1586"/>
                    <a:pt x="6317" y="1635"/>
                    <a:pt x="6317" y="1684"/>
                  </a:cubicBezTo>
                  <a:lnTo>
                    <a:pt x="6269" y="1684"/>
                  </a:lnTo>
                  <a:cubicBezTo>
                    <a:pt x="6342" y="1708"/>
                    <a:pt x="6439" y="1732"/>
                    <a:pt x="6537" y="1732"/>
                  </a:cubicBezTo>
                  <a:lnTo>
                    <a:pt x="6488" y="1732"/>
                  </a:lnTo>
                  <a:cubicBezTo>
                    <a:pt x="6561" y="1732"/>
                    <a:pt x="6610" y="1757"/>
                    <a:pt x="6683" y="1757"/>
                  </a:cubicBezTo>
                  <a:cubicBezTo>
                    <a:pt x="6756" y="1781"/>
                    <a:pt x="6854" y="1805"/>
                    <a:pt x="6952" y="1854"/>
                  </a:cubicBezTo>
                  <a:cubicBezTo>
                    <a:pt x="7147" y="1903"/>
                    <a:pt x="7317" y="2001"/>
                    <a:pt x="7391" y="2025"/>
                  </a:cubicBezTo>
                  <a:lnTo>
                    <a:pt x="7366" y="1952"/>
                  </a:lnTo>
                  <a:lnTo>
                    <a:pt x="7488" y="1976"/>
                  </a:lnTo>
                  <a:cubicBezTo>
                    <a:pt x="7488" y="1976"/>
                    <a:pt x="7395" y="2051"/>
                    <a:pt x="7371" y="2053"/>
                  </a:cubicBezTo>
                  <a:lnTo>
                    <a:pt x="7371" y="2053"/>
                  </a:lnTo>
                  <a:lnTo>
                    <a:pt x="7366" y="2049"/>
                  </a:lnTo>
                  <a:lnTo>
                    <a:pt x="7366" y="2049"/>
                  </a:lnTo>
                  <a:cubicBezTo>
                    <a:pt x="7366" y="2052"/>
                    <a:pt x="7368" y="2053"/>
                    <a:pt x="7370" y="2053"/>
                  </a:cubicBezTo>
                  <a:cubicBezTo>
                    <a:pt x="7371" y="2053"/>
                    <a:pt x="7371" y="2053"/>
                    <a:pt x="7371" y="2053"/>
                  </a:cubicBezTo>
                  <a:lnTo>
                    <a:pt x="7371" y="2053"/>
                  </a:lnTo>
                  <a:lnTo>
                    <a:pt x="7464" y="2123"/>
                  </a:lnTo>
                  <a:lnTo>
                    <a:pt x="7610" y="2220"/>
                  </a:lnTo>
                  <a:cubicBezTo>
                    <a:pt x="7756" y="2318"/>
                    <a:pt x="7878" y="2415"/>
                    <a:pt x="8000" y="2537"/>
                  </a:cubicBezTo>
                  <a:cubicBezTo>
                    <a:pt x="8195" y="2708"/>
                    <a:pt x="8391" y="2927"/>
                    <a:pt x="8537" y="3147"/>
                  </a:cubicBezTo>
                  <a:cubicBezTo>
                    <a:pt x="8551" y="3191"/>
                    <a:pt x="8531" y="3200"/>
                    <a:pt x="8512" y="3200"/>
                  </a:cubicBezTo>
                  <a:cubicBezTo>
                    <a:pt x="8500" y="3200"/>
                    <a:pt x="8488" y="3196"/>
                    <a:pt x="8488" y="3196"/>
                  </a:cubicBezTo>
                  <a:lnTo>
                    <a:pt x="8488" y="3196"/>
                  </a:lnTo>
                  <a:cubicBezTo>
                    <a:pt x="8512" y="3232"/>
                    <a:pt x="8525" y="3232"/>
                    <a:pt x="8537" y="3232"/>
                  </a:cubicBezTo>
                  <a:cubicBezTo>
                    <a:pt x="8549" y="3232"/>
                    <a:pt x="8561" y="3232"/>
                    <a:pt x="8586" y="3269"/>
                  </a:cubicBezTo>
                  <a:cubicBezTo>
                    <a:pt x="8586" y="3277"/>
                    <a:pt x="8583" y="3280"/>
                    <a:pt x="8578" y="3280"/>
                  </a:cubicBezTo>
                  <a:cubicBezTo>
                    <a:pt x="8569" y="3280"/>
                    <a:pt x="8553" y="3269"/>
                    <a:pt x="8537" y="3269"/>
                  </a:cubicBezTo>
                  <a:cubicBezTo>
                    <a:pt x="8537" y="3269"/>
                    <a:pt x="8586" y="3342"/>
                    <a:pt x="8586" y="3342"/>
                  </a:cubicBezTo>
                  <a:cubicBezTo>
                    <a:pt x="8610" y="3318"/>
                    <a:pt x="8634" y="3269"/>
                    <a:pt x="8659" y="3244"/>
                  </a:cubicBezTo>
                  <a:lnTo>
                    <a:pt x="8708" y="3318"/>
                  </a:lnTo>
                  <a:lnTo>
                    <a:pt x="8683" y="3342"/>
                  </a:lnTo>
                  <a:cubicBezTo>
                    <a:pt x="8683" y="3366"/>
                    <a:pt x="8805" y="3342"/>
                    <a:pt x="8830" y="3440"/>
                  </a:cubicBezTo>
                  <a:cubicBezTo>
                    <a:pt x="8878" y="3562"/>
                    <a:pt x="8927" y="3610"/>
                    <a:pt x="8951" y="3708"/>
                  </a:cubicBezTo>
                  <a:cubicBezTo>
                    <a:pt x="9000" y="3781"/>
                    <a:pt x="9025" y="3854"/>
                    <a:pt x="9049" y="3952"/>
                  </a:cubicBezTo>
                  <a:cubicBezTo>
                    <a:pt x="9049" y="3952"/>
                    <a:pt x="9025" y="3927"/>
                    <a:pt x="9000" y="3903"/>
                  </a:cubicBezTo>
                  <a:cubicBezTo>
                    <a:pt x="9000" y="3927"/>
                    <a:pt x="9000" y="3952"/>
                    <a:pt x="9000" y="3976"/>
                  </a:cubicBezTo>
                  <a:cubicBezTo>
                    <a:pt x="9005" y="3966"/>
                    <a:pt x="9010" y="3962"/>
                    <a:pt x="9015" y="3962"/>
                  </a:cubicBezTo>
                  <a:cubicBezTo>
                    <a:pt x="9031" y="3962"/>
                    <a:pt x="9045" y="4004"/>
                    <a:pt x="9048" y="4004"/>
                  </a:cubicBezTo>
                  <a:cubicBezTo>
                    <a:pt x="9049" y="4004"/>
                    <a:pt x="9049" y="4003"/>
                    <a:pt x="9049" y="4001"/>
                  </a:cubicBezTo>
                  <a:cubicBezTo>
                    <a:pt x="9098" y="4049"/>
                    <a:pt x="9147" y="4098"/>
                    <a:pt x="9147" y="4171"/>
                  </a:cubicBezTo>
                  <a:cubicBezTo>
                    <a:pt x="9147" y="4244"/>
                    <a:pt x="9171" y="4318"/>
                    <a:pt x="9220" y="4366"/>
                  </a:cubicBezTo>
                  <a:cubicBezTo>
                    <a:pt x="9439" y="4366"/>
                    <a:pt x="9683" y="4391"/>
                    <a:pt x="9903" y="4440"/>
                  </a:cubicBezTo>
                  <a:cubicBezTo>
                    <a:pt x="10244" y="4488"/>
                    <a:pt x="10561" y="4586"/>
                    <a:pt x="10610" y="4586"/>
                  </a:cubicBezTo>
                  <a:cubicBezTo>
                    <a:pt x="10610" y="4635"/>
                    <a:pt x="10610" y="4683"/>
                    <a:pt x="10610" y="4732"/>
                  </a:cubicBezTo>
                  <a:cubicBezTo>
                    <a:pt x="10634" y="4683"/>
                    <a:pt x="10634" y="4610"/>
                    <a:pt x="10634" y="4537"/>
                  </a:cubicBezTo>
                  <a:lnTo>
                    <a:pt x="10586" y="4537"/>
                  </a:lnTo>
                  <a:cubicBezTo>
                    <a:pt x="10561" y="4391"/>
                    <a:pt x="10610" y="4513"/>
                    <a:pt x="10610" y="4366"/>
                  </a:cubicBezTo>
                  <a:cubicBezTo>
                    <a:pt x="10634" y="4366"/>
                    <a:pt x="10659" y="4488"/>
                    <a:pt x="10659" y="4610"/>
                  </a:cubicBezTo>
                  <a:cubicBezTo>
                    <a:pt x="10659" y="4488"/>
                    <a:pt x="10683" y="4391"/>
                    <a:pt x="10634" y="4342"/>
                  </a:cubicBezTo>
                  <a:cubicBezTo>
                    <a:pt x="10634" y="4293"/>
                    <a:pt x="10647" y="4293"/>
                    <a:pt x="10662" y="4293"/>
                  </a:cubicBezTo>
                  <a:cubicBezTo>
                    <a:pt x="10677" y="4293"/>
                    <a:pt x="10695" y="4293"/>
                    <a:pt x="10708" y="4244"/>
                  </a:cubicBezTo>
                  <a:cubicBezTo>
                    <a:pt x="10659" y="4147"/>
                    <a:pt x="10634" y="4049"/>
                    <a:pt x="10634" y="3952"/>
                  </a:cubicBezTo>
                  <a:cubicBezTo>
                    <a:pt x="10634" y="3903"/>
                    <a:pt x="10610" y="3854"/>
                    <a:pt x="10610" y="3805"/>
                  </a:cubicBezTo>
                  <a:cubicBezTo>
                    <a:pt x="10586" y="3757"/>
                    <a:pt x="10561" y="3732"/>
                    <a:pt x="10561" y="3683"/>
                  </a:cubicBezTo>
                  <a:cubicBezTo>
                    <a:pt x="10512" y="3610"/>
                    <a:pt x="10464" y="3537"/>
                    <a:pt x="10464" y="3440"/>
                  </a:cubicBezTo>
                  <a:lnTo>
                    <a:pt x="10464" y="3440"/>
                  </a:lnTo>
                  <a:lnTo>
                    <a:pt x="10488" y="3464"/>
                  </a:lnTo>
                  <a:cubicBezTo>
                    <a:pt x="10488" y="3391"/>
                    <a:pt x="10390" y="3269"/>
                    <a:pt x="10366" y="3147"/>
                  </a:cubicBezTo>
                  <a:cubicBezTo>
                    <a:pt x="10366" y="3174"/>
                    <a:pt x="10366" y="3193"/>
                    <a:pt x="10362" y="3193"/>
                  </a:cubicBezTo>
                  <a:cubicBezTo>
                    <a:pt x="10359" y="3193"/>
                    <a:pt x="10353" y="3180"/>
                    <a:pt x="10342" y="3147"/>
                  </a:cubicBezTo>
                  <a:cubicBezTo>
                    <a:pt x="10293" y="3025"/>
                    <a:pt x="10244" y="2952"/>
                    <a:pt x="10220" y="2854"/>
                  </a:cubicBezTo>
                  <a:lnTo>
                    <a:pt x="10122" y="2781"/>
                  </a:lnTo>
                  <a:cubicBezTo>
                    <a:pt x="9903" y="2391"/>
                    <a:pt x="9634" y="2025"/>
                    <a:pt x="9317" y="1708"/>
                  </a:cubicBezTo>
                  <a:cubicBezTo>
                    <a:pt x="9220" y="1610"/>
                    <a:pt x="9122" y="1513"/>
                    <a:pt x="9000" y="1415"/>
                  </a:cubicBezTo>
                  <a:lnTo>
                    <a:pt x="8708" y="1171"/>
                  </a:lnTo>
                  <a:cubicBezTo>
                    <a:pt x="8537" y="1049"/>
                    <a:pt x="8366" y="927"/>
                    <a:pt x="8293" y="854"/>
                  </a:cubicBezTo>
                  <a:cubicBezTo>
                    <a:pt x="7878" y="586"/>
                    <a:pt x="7464" y="391"/>
                    <a:pt x="7025" y="220"/>
                  </a:cubicBezTo>
                  <a:lnTo>
                    <a:pt x="6634" y="98"/>
                  </a:lnTo>
                  <a:lnTo>
                    <a:pt x="6220" y="25"/>
                  </a:lnTo>
                  <a:cubicBezTo>
                    <a:pt x="6110" y="13"/>
                    <a:pt x="5994" y="7"/>
                    <a:pt x="5878" y="7"/>
                  </a:cubicBezTo>
                  <a:cubicBezTo>
                    <a:pt x="5763" y="7"/>
                    <a:pt x="5647" y="13"/>
                    <a:pt x="5537" y="25"/>
                  </a:cubicBezTo>
                  <a:cubicBezTo>
                    <a:pt x="5415" y="1"/>
                    <a:pt x="5293" y="1"/>
                    <a:pt x="5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0" name="Google Shape;950;p29"/>
          <p:cNvSpPr/>
          <p:nvPr/>
        </p:nvSpPr>
        <p:spPr>
          <a:xfrm>
            <a:off x="5080328" y="3345952"/>
            <a:ext cx="1670389" cy="1074292"/>
          </a:xfrm>
          <a:custGeom>
            <a:avLst/>
            <a:gdLst/>
            <a:ahLst/>
            <a:cxnLst/>
            <a:rect l="l" t="t" r="r" b="b"/>
            <a:pathLst>
              <a:path w="16559" h="10650" extrusionOk="0">
                <a:moveTo>
                  <a:pt x="12940" y="0"/>
                </a:moveTo>
                <a:cubicBezTo>
                  <a:pt x="8651" y="0"/>
                  <a:pt x="1" y="2276"/>
                  <a:pt x="3657" y="8447"/>
                </a:cubicBezTo>
                <a:cubicBezTo>
                  <a:pt x="3657" y="8447"/>
                  <a:pt x="7028" y="10650"/>
                  <a:pt x="10057" y="10650"/>
                </a:cubicBezTo>
                <a:cubicBezTo>
                  <a:pt x="11292" y="10650"/>
                  <a:pt x="12470" y="10283"/>
                  <a:pt x="13339" y="9252"/>
                </a:cubicBezTo>
                <a:cubicBezTo>
                  <a:pt x="16339" y="5691"/>
                  <a:pt x="16559" y="1594"/>
                  <a:pt x="15047" y="374"/>
                </a:cubicBezTo>
                <a:cubicBezTo>
                  <a:pt x="14753" y="133"/>
                  <a:pt x="13973" y="0"/>
                  <a:pt x="1294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1" name="Google Shape;951;p29"/>
          <p:cNvGrpSpPr/>
          <p:nvPr/>
        </p:nvGrpSpPr>
        <p:grpSpPr>
          <a:xfrm>
            <a:off x="5723597" y="3926684"/>
            <a:ext cx="967449" cy="1216804"/>
            <a:chOff x="632000" y="3011150"/>
            <a:chExt cx="212225" cy="266925"/>
          </a:xfrm>
        </p:grpSpPr>
        <p:sp>
          <p:nvSpPr>
            <p:cNvPr id="952" name="Google Shape;952;p29"/>
            <p:cNvSpPr/>
            <p:nvPr/>
          </p:nvSpPr>
          <p:spPr>
            <a:xfrm>
              <a:off x="767375" y="3031875"/>
              <a:ext cx="25" cy="3675"/>
            </a:xfrm>
            <a:custGeom>
              <a:avLst/>
              <a:gdLst/>
              <a:ahLst/>
              <a:cxnLst/>
              <a:rect l="l" t="t" r="r" b="b"/>
              <a:pathLst>
                <a:path w="1" h="147" extrusionOk="0">
                  <a:moveTo>
                    <a:pt x="0" y="147"/>
                  </a:moveTo>
                  <a:lnTo>
                    <a:pt x="0" y="0"/>
                  </a:lnTo>
                  <a:cubicBezTo>
                    <a:pt x="0" y="49"/>
                    <a:pt x="0" y="98"/>
                    <a:pt x="0" y="1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9"/>
            <p:cNvSpPr/>
            <p:nvPr/>
          </p:nvSpPr>
          <p:spPr>
            <a:xfrm>
              <a:off x="701525" y="3033700"/>
              <a:ext cx="25" cy="3075"/>
            </a:xfrm>
            <a:custGeom>
              <a:avLst/>
              <a:gdLst/>
              <a:ahLst/>
              <a:cxnLst/>
              <a:rect l="l" t="t" r="r" b="b"/>
              <a:pathLst>
                <a:path w="1" h="123" extrusionOk="0">
                  <a:moveTo>
                    <a:pt x="0" y="123"/>
                  </a:moveTo>
                  <a:lnTo>
                    <a:pt x="0" y="1"/>
                  </a:lnTo>
                  <a:cubicBezTo>
                    <a:pt x="0" y="49"/>
                    <a:pt x="0" y="74"/>
                    <a:pt x="0" y="1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9"/>
            <p:cNvSpPr/>
            <p:nvPr/>
          </p:nvSpPr>
          <p:spPr>
            <a:xfrm>
              <a:off x="632000" y="3030050"/>
              <a:ext cx="25" cy="1850"/>
            </a:xfrm>
            <a:custGeom>
              <a:avLst/>
              <a:gdLst/>
              <a:ahLst/>
              <a:cxnLst/>
              <a:rect l="l" t="t" r="r" b="b"/>
              <a:pathLst>
                <a:path w="1" h="74" extrusionOk="0">
                  <a:moveTo>
                    <a:pt x="1" y="73"/>
                  </a:moveTo>
                  <a:lnTo>
                    <a:pt x="1" y="0"/>
                  </a:lnTo>
                  <a:cubicBezTo>
                    <a:pt x="1" y="25"/>
                    <a:pt x="1" y="49"/>
                    <a:pt x="1" y="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9"/>
            <p:cNvSpPr/>
            <p:nvPr/>
          </p:nvSpPr>
          <p:spPr>
            <a:xfrm>
              <a:off x="649075" y="3150175"/>
              <a:ext cx="650" cy="1850"/>
            </a:xfrm>
            <a:custGeom>
              <a:avLst/>
              <a:gdLst/>
              <a:ahLst/>
              <a:cxnLst/>
              <a:rect l="l" t="t" r="r" b="b"/>
              <a:pathLst>
                <a:path w="26" h="74" extrusionOk="0">
                  <a:moveTo>
                    <a:pt x="25" y="0"/>
                  </a:moveTo>
                  <a:cubicBezTo>
                    <a:pt x="1" y="0"/>
                    <a:pt x="1" y="49"/>
                    <a:pt x="1" y="73"/>
                  </a:cubicBezTo>
                  <a:cubicBezTo>
                    <a:pt x="1" y="49"/>
                    <a:pt x="25" y="24"/>
                    <a:pt x="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9"/>
            <p:cNvSpPr/>
            <p:nvPr/>
          </p:nvSpPr>
          <p:spPr>
            <a:xfrm>
              <a:off x="649075" y="3152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9"/>
            <p:cNvSpPr/>
            <p:nvPr/>
          </p:nvSpPr>
          <p:spPr>
            <a:xfrm>
              <a:off x="646025" y="3144675"/>
              <a:ext cx="48800" cy="52925"/>
            </a:xfrm>
            <a:custGeom>
              <a:avLst/>
              <a:gdLst/>
              <a:ahLst/>
              <a:cxnLst/>
              <a:rect l="l" t="t" r="r" b="b"/>
              <a:pathLst>
                <a:path w="1952" h="2117" extrusionOk="0">
                  <a:moveTo>
                    <a:pt x="1049" y="0"/>
                  </a:moveTo>
                  <a:lnTo>
                    <a:pt x="635" y="98"/>
                  </a:lnTo>
                  <a:cubicBezTo>
                    <a:pt x="586" y="147"/>
                    <a:pt x="562" y="220"/>
                    <a:pt x="537" y="293"/>
                  </a:cubicBezTo>
                  <a:cubicBezTo>
                    <a:pt x="537" y="293"/>
                    <a:pt x="537" y="293"/>
                    <a:pt x="537" y="318"/>
                  </a:cubicBezTo>
                  <a:cubicBezTo>
                    <a:pt x="447" y="287"/>
                    <a:pt x="347" y="267"/>
                    <a:pt x="267" y="267"/>
                  </a:cubicBezTo>
                  <a:cubicBezTo>
                    <a:pt x="217" y="267"/>
                    <a:pt x="175" y="275"/>
                    <a:pt x="147" y="293"/>
                  </a:cubicBezTo>
                  <a:lnTo>
                    <a:pt x="147" y="318"/>
                  </a:lnTo>
                  <a:cubicBezTo>
                    <a:pt x="123" y="342"/>
                    <a:pt x="147" y="366"/>
                    <a:pt x="123" y="366"/>
                  </a:cubicBezTo>
                  <a:cubicBezTo>
                    <a:pt x="123" y="391"/>
                    <a:pt x="123" y="391"/>
                    <a:pt x="123" y="415"/>
                  </a:cubicBezTo>
                  <a:cubicBezTo>
                    <a:pt x="123" y="440"/>
                    <a:pt x="110" y="440"/>
                    <a:pt x="98" y="440"/>
                  </a:cubicBezTo>
                  <a:cubicBezTo>
                    <a:pt x="86" y="440"/>
                    <a:pt x="74" y="440"/>
                    <a:pt x="74" y="464"/>
                  </a:cubicBezTo>
                  <a:cubicBezTo>
                    <a:pt x="25" y="683"/>
                    <a:pt x="1" y="927"/>
                    <a:pt x="1" y="1147"/>
                  </a:cubicBezTo>
                  <a:cubicBezTo>
                    <a:pt x="25" y="1220"/>
                    <a:pt x="25" y="1293"/>
                    <a:pt x="50" y="1366"/>
                  </a:cubicBezTo>
                  <a:cubicBezTo>
                    <a:pt x="50" y="1391"/>
                    <a:pt x="50" y="1391"/>
                    <a:pt x="50" y="1415"/>
                  </a:cubicBezTo>
                  <a:cubicBezTo>
                    <a:pt x="50" y="1415"/>
                    <a:pt x="98" y="1513"/>
                    <a:pt x="147" y="1635"/>
                  </a:cubicBezTo>
                  <a:cubicBezTo>
                    <a:pt x="196" y="1708"/>
                    <a:pt x="245" y="1781"/>
                    <a:pt x="293" y="1854"/>
                  </a:cubicBezTo>
                  <a:lnTo>
                    <a:pt x="318" y="1854"/>
                  </a:lnTo>
                  <a:cubicBezTo>
                    <a:pt x="415" y="1927"/>
                    <a:pt x="318" y="1903"/>
                    <a:pt x="415" y="1976"/>
                  </a:cubicBezTo>
                  <a:cubicBezTo>
                    <a:pt x="440" y="1976"/>
                    <a:pt x="489" y="2000"/>
                    <a:pt x="513" y="2025"/>
                  </a:cubicBezTo>
                  <a:cubicBezTo>
                    <a:pt x="537" y="2049"/>
                    <a:pt x="562" y="2049"/>
                    <a:pt x="610" y="2074"/>
                  </a:cubicBezTo>
                  <a:cubicBezTo>
                    <a:pt x="610" y="2074"/>
                    <a:pt x="659" y="2098"/>
                    <a:pt x="635" y="2098"/>
                  </a:cubicBezTo>
                  <a:cubicBezTo>
                    <a:pt x="635" y="2106"/>
                    <a:pt x="640" y="2109"/>
                    <a:pt x="649" y="2109"/>
                  </a:cubicBezTo>
                  <a:cubicBezTo>
                    <a:pt x="667" y="2109"/>
                    <a:pt x="700" y="2098"/>
                    <a:pt x="732" y="2098"/>
                  </a:cubicBezTo>
                  <a:cubicBezTo>
                    <a:pt x="757" y="2098"/>
                    <a:pt x="732" y="2098"/>
                    <a:pt x="732" y="2074"/>
                  </a:cubicBezTo>
                  <a:lnTo>
                    <a:pt x="806" y="2074"/>
                  </a:lnTo>
                  <a:cubicBezTo>
                    <a:pt x="822" y="2074"/>
                    <a:pt x="827" y="2096"/>
                    <a:pt x="822" y="2103"/>
                  </a:cubicBezTo>
                  <a:lnTo>
                    <a:pt x="822" y="2103"/>
                  </a:lnTo>
                  <a:cubicBezTo>
                    <a:pt x="816" y="2101"/>
                    <a:pt x="811" y="2100"/>
                    <a:pt x="806" y="2098"/>
                  </a:cubicBezTo>
                  <a:lnTo>
                    <a:pt x="806" y="2098"/>
                  </a:lnTo>
                  <a:cubicBezTo>
                    <a:pt x="810" y="2103"/>
                    <a:pt x="814" y="2105"/>
                    <a:pt x="817" y="2105"/>
                  </a:cubicBezTo>
                  <a:cubicBezTo>
                    <a:pt x="819" y="2105"/>
                    <a:pt x="821" y="2104"/>
                    <a:pt x="822" y="2103"/>
                  </a:cubicBezTo>
                  <a:lnTo>
                    <a:pt x="822" y="2103"/>
                  </a:lnTo>
                  <a:cubicBezTo>
                    <a:pt x="854" y="2112"/>
                    <a:pt x="891" y="2116"/>
                    <a:pt x="928" y="2116"/>
                  </a:cubicBezTo>
                  <a:cubicBezTo>
                    <a:pt x="970" y="2116"/>
                    <a:pt x="1013" y="2110"/>
                    <a:pt x="1049" y="2098"/>
                  </a:cubicBezTo>
                  <a:cubicBezTo>
                    <a:pt x="1171" y="2074"/>
                    <a:pt x="1269" y="2049"/>
                    <a:pt x="1367" y="2000"/>
                  </a:cubicBezTo>
                  <a:cubicBezTo>
                    <a:pt x="1537" y="1903"/>
                    <a:pt x="1684" y="1781"/>
                    <a:pt x="1781" y="1610"/>
                  </a:cubicBezTo>
                  <a:cubicBezTo>
                    <a:pt x="1757" y="1610"/>
                    <a:pt x="1732" y="1683"/>
                    <a:pt x="1708" y="1683"/>
                  </a:cubicBezTo>
                  <a:cubicBezTo>
                    <a:pt x="1708" y="1635"/>
                    <a:pt x="1757" y="1635"/>
                    <a:pt x="1757" y="1586"/>
                  </a:cubicBezTo>
                  <a:cubicBezTo>
                    <a:pt x="1757" y="1561"/>
                    <a:pt x="1806" y="1513"/>
                    <a:pt x="1854" y="1513"/>
                  </a:cubicBezTo>
                  <a:lnTo>
                    <a:pt x="1854" y="1488"/>
                  </a:lnTo>
                  <a:lnTo>
                    <a:pt x="1879" y="1464"/>
                  </a:lnTo>
                  <a:cubicBezTo>
                    <a:pt x="1903" y="1366"/>
                    <a:pt x="1903" y="1342"/>
                    <a:pt x="1928" y="1342"/>
                  </a:cubicBezTo>
                  <a:cubicBezTo>
                    <a:pt x="1928" y="1293"/>
                    <a:pt x="1952" y="1269"/>
                    <a:pt x="1952" y="1220"/>
                  </a:cubicBezTo>
                  <a:cubicBezTo>
                    <a:pt x="1952" y="1147"/>
                    <a:pt x="1952" y="1074"/>
                    <a:pt x="1952" y="1000"/>
                  </a:cubicBezTo>
                  <a:cubicBezTo>
                    <a:pt x="1952" y="1000"/>
                    <a:pt x="1952" y="1011"/>
                    <a:pt x="1945" y="1011"/>
                  </a:cubicBezTo>
                  <a:cubicBezTo>
                    <a:pt x="1941" y="1011"/>
                    <a:pt x="1936" y="1009"/>
                    <a:pt x="1928" y="1000"/>
                  </a:cubicBezTo>
                  <a:cubicBezTo>
                    <a:pt x="1903" y="976"/>
                    <a:pt x="1903" y="927"/>
                    <a:pt x="1928" y="903"/>
                  </a:cubicBezTo>
                  <a:cubicBezTo>
                    <a:pt x="1949" y="903"/>
                    <a:pt x="1913" y="826"/>
                    <a:pt x="1888" y="826"/>
                  </a:cubicBezTo>
                  <a:cubicBezTo>
                    <a:pt x="1884" y="826"/>
                    <a:pt x="1881" y="827"/>
                    <a:pt x="1879" y="830"/>
                  </a:cubicBezTo>
                  <a:cubicBezTo>
                    <a:pt x="1879" y="830"/>
                    <a:pt x="1879" y="767"/>
                    <a:pt x="1891" y="767"/>
                  </a:cubicBezTo>
                  <a:cubicBezTo>
                    <a:pt x="1894" y="767"/>
                    <a:pt x="1898" y="771"/>
                    <a:pt x="1903" y="781"/>
                  </a:cubicBezTo>
                  <a:cubicBezTo>
                    <a:pt x="1903" y="757"/>
                    <a:pt x="1879" y="732"/>
                    <a:pt x="1879" y="732"/>
                  </a:cubicBezTo>
                  <a:lnTo>
                    <a:pt x="1879" y="781"/>
                  </a:lnTo>
                  <a:cubicBezTo>
                    <a:pt x="1830" y="683"/>
                    <a:pt x="1830" y="635"/>
                    <a:pt x="1806" y="610"/>
                  </a:cubicBezTo>
                  <a:lnTo>
                    <a:pt x="1806" y="635"/>
                  </a:lnTo>
                  <a:cubicBezTo>
                    <a:pt x="1781" y="586"/>
                    <a:pt x="1757" y="561"/>
                    <a:pt x="1757" y="537"/>
                  </a:cubicBezTo>
                  <a:lnTo>
                    <a:pt x="1757" y="537"/>
                  </a:lnTo>
                  <a:lnTo>
                    <a:pt x="1806" y="561"/>
                  </a:lnTo>
                  <a:cubicBezTo>
                    <a:pt x="1757" y="513"/>
                    <a:pt x="1732" y="464"/>
                    <a:pt x="1684" y="415"/>
                  </a:cubicBezTo>
                  <a:lnTo>
                    <a:pt x="1684" y="440"/>
                  </a:lnTo>
                  <a:cubicBezTo>
                    <a:pt x="1635" y="415"/>
                    <a:pt x="1562" y="318"/>
                    <a:pt x="1464" y="269"/>
                  </a:cubicBezTo>
                  <a:cubicBezTo>
                    <a:pt x="1391" y="196"/>
                    <a:pt x="1318" y="171"/>
                    <a:pt x="1245" y="147"/>
                  </a:cubicBezTo>
                  <a:lnTo>
                    <a:pt x="1245" y="171"/>
                  </a:lnTo>
                  <a:lnTo>
                    <a:pt x="1196" y="147"/>
                  </a:lnTo>
                  <a:cubicBezTo>
                    <a:pt x="1196" y="147"/>
                    <a:pt x="1245" y="122"/>
                    <a:pt x="1245" y="122"/>
                  </a:cubicBezTo>
                  <a:cubicBezTo>
                    <a:pt x="1245" y="122"/>
                    <a:pt x="1147" y="49"/>
                    <a:pt x="10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9"/>
            <p:cNvSpPr/>
            <p:nvPr/>
          </p:nvSpPr>
          <p:spPr>
            <a:xfrm>
              <a:off x="798475" y="3083700"/>
              <a:ext cx="45750" cy="48200"/>
            </a:xfrm>
            <a:custGeom>
              <a:avLst/>
              <a:gdLst/>
              <a:ahLst/>
              <a:cxnLst/>
              <a:rect l="l" t="t" r="r" b="b"/>
              <a:pathLst>
                <a:path w="1830" h="1928" extrusionOk="0">
                  <a:moveTo>
                    <a:pt x="927" y="1"/>
                  </a:moveTo>
                  <a:lnTo>
                    <a:pt x="512" y="25"/>
                  </a:lnTo>
                  <a:lnTo>
                    <a:pt x="439" y="98"/>
                  </a:lnTo>
                  <a:lnTo>
                    <a:pt x="390" y="98"/>
                  </a:lnTo>
                  <a:cubicBezTo>
                    <a:pt x="366" y="98"/>
                    <a:pt x="342" y="122"/>
                    <a:pt x="317" y="122"/>
                  </a:cubicBezTo>
                  <a:lnTo>
                    <a:pt x="244" y="171"/>
                  </a:lnTo>
                  <a:cubicBezTo>
                    <a:pt x="206" y="190"/>
                    <a:pt x="182" y="210"/>
                    <a:pt x="162" y="229"/>
                  </a:cubicBezTo>
                  <a:lnTo>
                    <a:pt x="162" y="229"/>
                  </a:lnTo>
                  <a:cubicBezTo>
                    <a:pt x="165" y="226"/>
                    <a:pt x="168" y="223"/>
                    <a:pt x="171" y="220"/>
                  </a:cubicBezTo>
                  <a:lnTo>
                    <a:pt x="171" y="220"/>
                  </a:lnTo>
                  <a:lnTo>
                    <a:pt x="146" y="244"/>
                  </a:lnTo>
                  <a:cubicBezTo>
                    <a:pt x="152" y="239"/>
                    <a:pt x="157" y="234"/>
                    <a:pt x="162" y="229"/>
                  </a:cubicBezTo>
                  <a:lnTo>
                    <a:pt x="162" y="229"/>
                  </a:lnTo>
                  <a:cubicBezTo>
                    <a:pt x="96" y="299"/>
                    <a:pt x="72" y="369"/>
                    <a:pt x="49" y="440"/>
                  </a:cubicBezTo>
                  <a:cubicBezTo>
                    <a:pt x="49" y="464"/>
                    <a:pt x="25" y="488"/>
                    <a:pt x="0" y="513"/>
                  </a:cubicBezTo>
                  <a:lnTo>
                    <a:pt x="0" y="561"/>
                  </a:lnTo>
                  <a:lnTo>
                    <a:pt x="0" y="610"/>
                  </a:lnTo>
                  <a:cubicBezTo>
                    <a:pt x="0" y="610"/>
                    <a:pt x="49" y="635"/>
                    <a:pt x="49" y="683"/>
                  </a:cubicBezTo>
                  <a:cubicBezTo>
                    <a:pt x="73" y="708"/>
                    <a:pt x="73" y="732"/>
                    <a:pt x="98" y="757"/>
                  </a:cubicBezTo>
                  <a:cubicBezTo>
                    <a:pt x="73" y="903"/>
                    <a:pt x="98" y="1049"/>
                    <a:pt x="146" y="1196"/>
                  </a:cubicBezTo>
                  <a:cubicBezTo>
                    <a:pt x="171" y="1342"/>
                    <a:pt x="244" y="1464"/>
                    <a:pt x="317" y="1561"/>
                  </a:cubicBezTo>
                  <a:cubicBezTo>
                    <a:pt x="415" y="1708"/>
                    <a:pt x="561" y="1830"/>
                    <a:pt x="707" y="1927"/>
                  </a:cubicBezTo>
                  <a:lnTo>
                    <a:pt x="1146" y="1927"/>
                  </a:lnTo>
                  <a:cubicBezTo>
                    <a:pt x="1244" y="1854"/>
                    <a:pt x="1317" y="1781"/>
                    <a:pt x="1390" y="1732"/>
                  </a:cubicBezTo>
                  <a:cubicBezTo>
                    <a:pt x="1464" y="1708"/>
                    <a:pt x="1512" y="1659"/>
                    <a:pt x="1561" y="1586"/>
                  </a:cubicBezTo>
                  <a:lnTo>
                    <a:pt x="1561" y="1586"/>
                  </a:lnTo>
                  <a:cubicBezTo>
                    <a:pt x="1553" y="1594"/>
                    <a:pt x="1548" y="1597"/>
                    <a:pt x="1545" y="1597"/>
                  </a:cubicBezTo>
                  <a:cubicBezTo>
                    <a:pt x="1539" y="1597"/>
                    <a:pt x="1545" y="1586"/>
                    <a:pt x="1561" y="1586"/>
                  </a:cubicBezTo>
                  <a:cubicBezTo>
                    <a:pt x="1585" y="1561"/>
                    <a:pt x="1634" y="1513"/>
                    <a:pt x="1634" y="1513"/>
                  </a:cubicBezTo>
                  <a:cubicBezTo>
                    <a:pt x="1634" y="1513"/>
                    <a:pt x="1634" y="1513"/>
                    <a:pt x="1683" y="1415"/>
                  </a:cubicBezTo>
                  <a:cubicBezTo>
                    <a:pt x="1707" y="1391"/>
                    <a:pt x="1707" y="1342"/>
                    <a:pt x="1732" y="1318"/>
                  </a:cubicBezTo>
                  <a:cubicBezTo>
                    <a:pt x="1756" y="1269"/>
                    <a:pt x="1781" y="1196"/>
                    <a:pt x="1805" y="1147"/>
                  </a:cubicBezTo>
                  <a:cubicBezTo>
                    <a:pt x="1829" y="1001"/>
                    <a:pt x="1829" y="854"/>
                    <a:pt x="1781" y="708"/>
                  </a:cubicBezTo>
                  <a:cubicBezTo>
                    <a:pt x="1707" y="586"/>
                    <a:pt x="1634" y="464"/>
                    <a:pt x="1512" y="366"/>
                  </a:cubicBezTo>
                  <a:cubicBezTo>
                    <a:pt x="1464" y="342"/>
                    <a:pt x="1415" y="318"/>
                    <a:pt x="1390" y="269"/>
                  </a:cubicBezTo>
                  <a:lnTo>
                    <a:pt x="1317" y="220"/>
                  </a:lnTo>
                  <a:lnTo>
                    <a:pt x="1244" y="220"/>
                  </a:lnTo>
                  <a:cubicBezTo>
                    <a:pt x="1220" y="171"/>
                    <a:pt x="1195" y="147"/>
                    <a:pt x="1171" y="122"/>
                  </a:cubicBezTo>
                  <a:lnTo>
                    <a:pt x="1122" y="98"/>
                  </a:lnTo>
                  <a:cubicBezTo>
                    <a:pt x="1049" y="49"/>
                    <a:pt x="1000" y="25"/>
                    <a:pt x="9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9"/>
            <p:cNvSpPr/>
            <p:nvPr/>
          </p:nvSpPr>
          <p:spPr>
            <a:xfrm>
              <a:off x="802125" y="3090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9"/>
            <p:cNvSpPr/>
            <p:nvPr/>
          </p:nvSpPr>
          <p:spPr>
            <a:xfrm>
              <a:off x="713700" y="3105650"/>
              <a:ext cx="50025" cy="51850"/>
            </a:xfrm>
            <a:custGeom>
              <a:avLst/>
              <a:gdLst/>
              <a:ahLst/>
              <a:cxnLst/>
              <a:rect l="l" t="t" r="r" b="b"/>
              <a:pathLst>
                <a:path w="2001" h="2074" extrusionOk="0">
                  <a:moveTo>
                    <a:pt x="1001" y="1"/>
                  </a:moveTo>
                  <a:cubicBezTo>
                    <a:pt x="928" y="25"/>
                    <a:pt x="879" y="25"/>
                    <a:pt x="830" y="49"/>
                  </a:cubicBezTo>
                  <a:lnTo>
                    <a:pt x="684" y="123"/>
                  </a:lnTo>
                  <a:lnTo>
                    <a:pt x="660" y="123"/>
                  </a:lnTo>
                  <a:cubicBezTo>
                    <a:pt x="538" y="123"/>
                    <a:pt x="416" y="147"/>
                    <a:pt x="318" y="220"/>
                  </a:cubicBezTo>
                  <a:cubicBezTo>
                    <a:pt x="220" y="269"/>
                    <a:pt x="147" y="366"/>
                    <a:pt x="99" y="464"/>
                  </a:cubicBezTo>
                  <a:cubicBezTo>
                    <a:pt x="50" y="537"/>
                    <a:pt x="50" y="610"/>
                    <a:pt x="25" y="683"/>
                  </a:cubicBezTo>
                  <a:lnTo>
                    <a:pt x="25" y="659"/>
                  </a:lnTo>
                  <a:cubicBezTo>
                    <a:pt x="25" y="805"/>
                    <a:pt x="1" y="781"/>
                    <a:pt x="25" y="903"/>
                  </a:cubicBezTo>
                  <a:cubicBezTo>
                    <a:pt x="50" y="903"/>
                    <a:pt x="99" y="1025"/>
                    <a:pt x="123" y="1049"/>
                  </a:cubicBezTo>
                  <a:lnTo>
                    <a:pt x="196" y="1196"/>
                  </a:lnTo>
                  <a:cubicBezTo>
                    <a:pt x="220" y="1244"/>
                    <a:pt x="245" y="1293"/>
                    <a:pt x="245" y="1318"/>
                  </a:cubicBezTo>
                  <a:cubicBezTo>
                    <a:pt x="294" y="1391"/>
                    <a:pt x="367" y="1488"/>
                    <a:pt x="391" y="1537"/>
                  </a:cubicBezTo>
                  <a:cubicBezTo>
                    <a:pt x="440" y="1659"/>
                    <a:pt x="513" y="1781"/>
                    <a:pt x="586" y="1879"/>
                  </a:cubicBezTo>
                  <a:lnTo>
                    <a:pt x="586" y="2001"/>
                  </a:lnTo>
                  <a:cubicBezTo>
                    <a:pt x="660" y="1976"/>
                    <a:pt x="708" y="1927"/>
                    <a:pt x="757" y="1903"/>
                  </a:cubicBezTo>
                  <a:cubicBezTo>
                    <a:pt x="903" y="2025"/>
                    <a:pt x="1099" y="2074"/>
                    <a:pt x="1294" y="2074"/>
                  </a:cubicBezTo>
                  <a:cubicBezTo>
                    <a:pt x="1440" y="2049"/>
                    <a:pt x="1611" y="1976"/>
                    <a:pt x="1708" y="1854"/>
                  </a:cubicBezTo>
                  <a:lnTo>
                    <a:pt x="1830" y="1757"/>
                  </a:lnTo>
                  <a:lnTo>
                    <a:pt x="1928" y="1635"/>
                  </a:lnTo>
                  <a:lnTo>
                    <a:pt x="1928" y="1635"/>
                  </a:lnTo>
                  <a:cubicBezTo>
                    <a:pt x="1909" y="1653"/>
                    <a:pt x="1898" y="1661"/>
                    <a:pt x="1893" y="1661"/>
                  </a:cubicBezTo>
                  <a:cubicBezTo>
                    <a:pt x="1886" y="1661"/>
                    <a:pt x="1898" y="1640"/>
                    <a:pt x="1928" y="1610"/>
                  </a:cubicBezTo>
                  <a:cubicBezTo>
                    <a:pt x="1977" y="1513"/>
                    <a:pt x="1977" y="1488"/>
                    <a:pt x="1977" y="1488"/>
                  </a:cubicBezTo>
                  <a:lnTo>
                    <a:pt x="1977" y="1488"/>
                  </a:lnTo>
                  <a:cubicBezTo>
                    <a:pt x="1977" y="1488"/>
                    <a:pt x="1975" y="1490"/>
                    <a:pt x="1973" y="1490"/>
                  </a:cubicBezTo>
                  <a:cubicBezTo>
                    <a:pt x="1967" y="1490"/>
                    <a:pt x="1958" y="1476"/>
                    <a:pt x="1977" y="1366"/>
                  </a:cubicBezTo>
                  <a:cubicBezTo>
                    <a:pt x="2001" y="1244"/>
                    <a:pt x="2001" y="1122"/>
                    <a:pt x="1977" y="1001"/>
                  </a:cubicBezTo>
                  <a:cubicBezTo>
                    <a:pt x="1928" y="854"/>
                    <a:pt x="1855" y="732"/>
                    <a:pt x="1757" y="610"/>
                  </a:cubicBezTo>
                  <a:cubicBezTo>
                    <a:pt x="1757" y="562"/>
                    <a:pt x="1733" y="513"/>
                    <a:pt x="1708" y="464"/>
                  </a:cubicBezTo>
                  <a:lnTo>
                    <a:pt x="1659" y="391"/>
                  </a:lnTo>
                  <a:cubicBezTo>
                    <a:pt x="1659" y="391"/>
                    <a:pt x="1659" y="366"/>
                    <a:pt x="1635" y="342"/>
                  </a:cubicBezTo>
                  <a:cubicBezTo>
                    <a:pt x="1635" y="318"/>
                    <a:pt x="1611" y="293"/>
                    <a:pt x="1586" y="269"/>
                  </a:cubicBezTo>
                  <a:cubicBezTo>
                    <a:pt x="1586" y="244"/>
                    <a:pt x="1562" y="220"/>
                    <a:pt x="1562" y="220"/>
                  </a:cubicBezTo>
                  <a:cubicBezTo>
                    <a:pt x="1538" y="196"/>
                    <a:pt x="1513" y="171"/>
                    <a:pt x="1513" y="171"/>
                  </a:cubicBezTo>
                  <a:cubicBezTo>
                    <a:pt x="1464" y="123"/>
                    <a:pt x="1416" y="98"/>
                    <a:pt x="1367" y="74"/>
                  </a:cubicBezTo>
                  <a:cubicBezTo>
                    <a:pt x="1318" y="49"/>
                    <a:pt x="1245" y="25"/>
                    <a:pt x="11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9"/>
            <p:cNvSpPr/>
            <p:nvPr/>
          </p:nvSpPr>
          <p:spPr>
            <a:xfrm>
              <a:off x="790550" y="3185225"/>
              <a:ext cx="48175" cy="56225"/>
            </a:xfrm>
            <a:custGeom>
              <a:avLst/>
              <a:gdLst/>
              <a:ahLst/>
              <a:cxnLst/>
              <a:rect l="l" t="t" r="r" b="b"/>
              <a:pathLst>
                <a:path w="1927" h="2249" extrusionOk="0">
                  <a:moveTo>
                    <a:pt x="829" y="988"/>
                  </a:moveTo>
                  <a:cubicBezTo>
                    <a:pt x="829" y="988"/>
                    <a:pt x="829" y="1013"/>
                    <a:pt x="854" y="1013"/>
                  </a:cubicBezTo>
                  <a:cubicBezTo>
                    <a:pt x="854" y="1037"/>
                    <a:pt x="854" y="1037"/>
                    <a:pt x="829" y="1037"/>
                  </a:cubicBezTo>
                  <a:cubicBezTo>
                    <a:pt x="805" y="1037"/>
                    <a:pt x="829" y="1013"/>
                    <a:pt x="829" y="988"/>
                  </a:cubicBezTo>
                  <a:close/>
                  <a:moveTo>
                    <a:pt x="735" y="0"/>
                  </a:moveTo>
                  <a:cubicBezTo>
                    <a:pt x="665" y="0"/>
                    <a:pt x="598" y="13"/>
                    <a:pt x="537" y="37"/>
                  </a:cubicBezTo>
                  <a:cubicBezTo>
                    <a:pt x="366" y="135"/>
                    <a:pt x="220" y="281"/>
                    <a:pt x="171" y="452"/>
                  </a:cubicBezTo>
                  <a:lnTo>
                    <a:pt x="171" y="427"/>
                  </a:lnTo>
                  <a:cubicBezTo>
                    <a:pt x="122" y="500"/>
                    <a:pt x="98" y="598"/>
                    <a:pt x="73" y="671"/>
                  </a:cubicBezTo>
                  <a:cubicBezTo>
                    <a:pt x="73" y="720"/>
                    <a:pt x="49" y="769"/>
                    <a:pt x="49" y="817"/>
                  </a:cubicBezTo>
                  <a:cubicBezTo>
                    <a:pt x="49" y="866"/>
                    <a:pt x="49" y="939"/>
                    <a:pt x="24" y="988"/>
                  </a:cubicBezTo>
                  <a:cubicBezTo>
                    <a:pt x="0" y="1159"/>
                    <a:pt x="24" y="1354"/>
                    <a:pt x="73" y="1525"/>
                  </a:cubicBezTo>
                  <a:lnTo>
                    <a:pt x="73" y="1500"/>
                  </a:lnTo>
                  <a:cubicBezTo>
                    <a:pt x="98" y="1574"/>
                    <a:pt x="122" y="1671"/>
                    <a:pt x="122" y="1744"/>
                  </a:cubicBezTo>
                  <a:cubicBezTo>
                    <a:pt x="124" y="1742"/>
                    <a:pt x="127" y="1741"/>
                    <a:pt x="130" y="1741"/>
                  </a:cubicBezTo>
                  <a:cubicBezTo>
                    <a:pt x="159" y="1741"/>
                    <a:pt x="222" y="1844"/>
                    <a:pt x="244" y="1866"/>
                  </a:cubicBezTo>
                  <a:cubicBezTo>
                    <a:pt x="293" y="1915"/>
                    <a:pt x="342" y="1964"/>
                    <a:pt x="390" y="1988"/>
                  </a:cubicBezTo>
                  <a:cubicBezTo>
                    <a:pt x="439" y="2037"/>
                    <a:pt x="488" y="2086"/>
                    <a:pt x="561" y="2110"/>
                  </a:cubicBezTo>
                  <a:cubicBezTo>
                    <a:pt x="634" y="2159"/>
                    <a:pt x="683" y="2183"/>
                    <a:pt x="756" y="2208"/>
                  </a:cubicBezTo>
                  <a:lnTo>
                    <a:pt x="854" y="2232"/>
                  </a:lnTo>
                  <a:lnTo>
                    <a:pt x="927" y="2232"/>
                  </a:lnTo>
                  <a:cubicBezTo>
                    <a:pt x="1008" y="2242"/>
                    <a:pt x="1089" y="2248"/>
                    <a:pt x="1169" y="2248"/>
                  </a:cubicBezTo>
                  <a:cubicBezTo>
                    <a:pt x="1284" y="2248"/>
                    <a:pt x="1398" y="2236"/>
                    <a:pt x="1512" y="2208"/>
                  </a:cubicBezTo>
                  <a:lnTo>
                    <a:pt x="1659" y="2208"/>
                  </a:lnTo>
                  <a:cubicBezTo>
                    <a:pt x="1659" y="2086"/>
                    <a:pt x="1659" y="1988"/>
                    <a:pt x="1634" y="1891"/>
                  </a:cubicBezTo>
                  <a:lnTo>
                    <a:pt x="1634" y="1842"/>
                  </a:lnTo>
                  <a:cubicBezTo>
                    <a:pt x="1707" y="1793"/>
                    <a:pt x="1756" y="1720"/>
                    <a:pt x="1805" y="1622"/>
                  </a:cubicBezTo>
                  <a:cubicBezTo>
                    <a:pt x="1854" y="1549"/>
                    <a:pt x="1902" y="1427"/>
                    <a:pt x="1927" y="1330"/>
                  </a:cubicBezTo>
                  <a:lnTo>
                    <a:pt x="1927" y="1330"/>
                  </a:lnTo>
                  <a:cubicBezTo>
                    <a:pt x="1917" y="1350"/>
                    <a:pt x="1911" y="1358"/>
                    <a:pt x="1907" y="1358"/>
                  </a:cubicBezTo>
                  <a:cubicBezTo>
                    <a:pt x="1902" y="1358"/>
                    <a:pt x="1902" y="1344"/>
                    <a:pt x="1902" y="1330"/>
                  </a:cubicBezTo>
                  <a:cubicBezTo>
                    <a:pt x="1927" y="1183"/>
                    <a:pt x="1902" y="1183"/>
                    <a:pt x="1902" y="1183"/>
                  </a:cubicBezTo>
                  <a:cubicBezTo>
                    <a:pt x="1902" y="1159"/>
                    <a:pt x="1902" y="1183"/>
                    <a:pt x="1878" y="1013"/>
                  </a:cubicBezTo>
                  <a:cubicBezTo>
                    <a:pt x="1805" y="744"/>
                    <a:pt x="1659" y="500"/>
                    <a:pt x="1439" y="305"/>
                  </a:cubicBezTo>
                  <a:lnTo>
                    <a:pt x="1342" y="232"/>
                  </a:lnTo>
                  <a:lnTo>
                    <a:pt x="1220" y="159"/>
                  </a:lnTo>
                  <a:cubicBezTo>
                    <a:pt x="1171" y="135"/>
                    <a:pt x="1146" y="110"/>
                    <a:pt x="1098" y="86"/>
                  </a:cubicBezTo>
                  <a:cubicBezTo>
                    <a:pt x="1049" y="61"/>
                    <a:pt x="1000" y="37"/>
                    <a:pt x="951" y="37"/>
                  </a:cubicBezTo>
                  <a:cubicBezTo>
                    <a:pt x="878" y="13"/>
                    <a:pt x="805" y="0"/>
                    <a:pt x="7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9"/>
            <p:cNvSpPr/>
            <p:nvPr/>
          </p:nvSpPr>
          <p:spPr>
            <a:xfrm>
              <a:off x="716750" y="3227600"/>
              <a:ext cx="47600" cy="50475"/>
            </a:xfrm>
            <a:custGeom>
              <a:avLst/>
              <a:gdLst/>
              <a:ahLst/>
              <a:cxnLst/>
              <a:rect l="l" t="t" r="r" b="b"/>
              <a:pathLst>
                <a:path w="1904" h="2019" extrusionOk="0">
                  <a:moveTo>
                    <a:pt x="611" y="0"/>
                  </a:moveTo>
                  <a:cubicBezTo>
                    <a:pt x="613" y="3"/>
                    <a:pt x="616" y="6"/>
                    <a:pt x="619" y="9"/>
                  </a:cubicBezTo>
                  <a:lnTo>
                    <a:pt x="619" y="9"/>
                  </a:lnTo>
                  <a:lnTo>
                    <a:pt x="635" y="0"/>
                  </a:lnTo>
                  <a:close/>
                  <a:moveTo>
                    <a:pt x="619" y="9"/>
                  </a:moveTo>
                  <a:lnTo>
                    <a:pt x="123" y="269"/>
                  </a:lnTo>
                  <a:cubicBezTo>
                    <a:pt x="123" y="318"/>
                    <a:pt x="123" y="366"/>
                    <a:pt x="123" y="415"/>
                  </a:cubicBezTo>
                  <a:lnTo>
                    <a:pt x="123" y="683"/>
                  </a:lnTo>
                  <a:cubicBezTo>
                    <a:pt x="123" y="708"/>
                    <a:pt x="123" y="708"/>
                    <a:pt x="123" y="732"/>
                  </a:cubicBezTo>
                  <a:cubicBezTo>
                    <a:pt x="123" y="732"/>
                    <a:pt x="98" y="732"/>
                    <a:pt x="98" y="757"/>
                  </a:cubicBezTo>
                  <a:cubicBezTo>
                    <a:pt x="74" y="830"/>
                    <a:pt x="50" y="879"/>
                    <a:pt x="25" y="952"/>
                  </a:cubicBezTo>
                  <a:cubicBezTo>
                    <a:pt x="25" y="1000"/>
                    <a:pt x="1" y="1049"/>
                    <a:pt x="1" y="1074"/>
                  </a:cubicBezTo>
                  <a:cubicBezTo>
                    <a:pt x="1" y="1147"/>
                    <a:pt x="1" y="1196"/>
                    <a:pt x="1" y="1244"/>
                  </a:cubicBezTo>
                  <a:cubicBezTo>
                    <a:pt x="1" y="1464"/>
                    <a:pt x="98" y="1659"/>
                    <a:pt x="245" y="1805"/>
                  </a:cubicBezTo>
                  <a:cubicBezTo>
                    <a:pt x="318" y="1878"/>
                    <a:pt x="416" y="1952"/>
                    <a:pt x="538" y="1976"/>
                  </a:cubicBezTo>
                  <a:cubicBezTo>
                    <a:pt x="562" y="1976"/>
                    <a:pt x="562" y="2000"/>
                    <a:pt x="586" y="2000"/>
                  </a:cubicBezTo>
                  <a:cubicBezTo>
                    <a:pt x="635" y="2013"/>
                    <a:pt x="690" y="2019"/>
                    <a:pt x="745" y="2019"/>
                  </a:cubicBezTo>
                  <a:cubicBezTo>
                    <a:pt x="800" y="2019"/>
                    <a:pt x="855" y="2013"/>
                    <a:pt x="903" y="2000"/>
                  </a:cubicBezTo>
                  <a:cubicBezTo>
                    <a:pt x="1001" y="2000"/>
                    <a:pt x="1123" y="1976"/>
                    <a:pt x="1220" y="1952"/>
                  </a:cubicBezTo>
                  <a:lnTo>
                    <a:pt x="1220" y="1927"/>
                  </a:lnTo>
                  <a:cubicBezTo>
                    <a:pt x="1256" y="1909"/>
                    <a:pt x="1269" y="1905"/>
                    <a:pt x="1276" y="1905"/>
                  </a:cubicBezTo>
                  <a:cubicBezTo>
                    <a:pt x="1283" y="1905"/>
                    <a:pt x="1283" y="1910"/>
                    <a:pt x="1298" y="1910"/>
                  </a:cubicBezTo>
                  <a:cubicBezTo>
                    <a:pt x="1307" y="1910"/>
                    <a:pt x="1320" y="1908"/>
                    <a:pt x="1342" y="1903"/>
                  </a:cubicBezTo>
                  <a:cubicBezTo>
                    <a:pt x="1342" y="1830"/>
                    <a:pt x="1489" y="1830"/>
                    <a:pt x="1489" y="1781"/>
                  </a:cubicBezTo>
                  <a:cubicBezTo>
                    <a:pt x="1489" y="1781"/>
                    <a:pt x="1537" y="1757"/>
                    <a:pt x="1537" y="1757"/>
                  </a:cubicBezTo>
                  <a:cubicBezTo>
                    <a:pt x="1537" y="1760"/>
                    <a:pt x="1538" y="1761"/>
                    <a:pt x="1540" y="1761"/>
                  </a:cubicBezTo>
                  <a:cubicBezTo>
                    <a:pt x="1551" y="1761"/>
                    <a:pt x="1590" y="1704"/>
                    <a:pt x="1611" y="1683"/>
                  </a:cubicBezTo>
                  <a:cubicBezTo>
                    <a:pt x="1619" y="1675"/>
                    <a:pt x="1621" y="1673"/>
                    <a:pt x="1621" y="1673"/>
                  </a:cubicBezTo>
                  <a:cubicBezTo>
                    <a:pt x="1619" y="1673"/>
                    <a:pt x="1603" y="1683"/>
                    <a:pt x="1586" y="1683"/>
                  </a:cubicBezTo>
                  <a:lnTo>
                    <a:pt x="1635" y="1635"/>
                  </a:lnTo>
                  <a:cubicBezTo>
                    <a:pt x="1647" y="1622"/>
                    <a:pt x="1659" y="1616"/>
                    <a:pt x="1666" y="1616"/>
                  </a:cubicBezTo>
                  <a:cubicBezTo>
                    <a:pt x="1672" y="1616"/>
                    <a:pt x="1672" y="1622"/>
                    <a:pt x="1659" y="1635"/>
                  </a:cubicBezTo>
                  <a:cubicBezTo>
                    <a:pt x="1733" y="1561"/>
                    <a:pt x="1781" y="1464"/>
                    <a:pt x="1830" y="1366"/>
                  </a:cubicBezTo>
                  <a:cubicBezTo>
                    <a:pt x="1879" y="1244"/>
                    <a:pt x="1903" y="1074"/>
                    <a:pt x="1879" y="927"/>
                  </a:cubicBezTo>
                  <a:cubicBezTo>
                    <a:pt x="1855" y="781"/>
                    <a:pt x="1781" y="635"/>
                    <a:pt x="1684" y="513"/>
                  </a:cubicBezTo>
                  <a:cubicBezTo>
                    <a:pt x="1611" y="464"/>
                    <a:pt x="1537" y="415"/>
                    <a:pt x="1464" y="366"/>
                  </a:cubicBezTo>
                  <a:lnTo>
                    <a:pt x="1464" y="366"/>
                  </a:lnTo>
                  <a:cubicBezTo>
                    <a:pt x="1464" y="415"/>
                    <a:pt x="1513" y="439"/>
                    <a:pt x="1513" y="464"/>
                  </a:cubicBezTo>
                  <a:cubicBezTo>
                    <a:pt x="1489" y="439"/>
                    <a:pt x="1464" y="415"/>
                    <a:pt x="1440" y="415"/>
                  </a:cubicBezTo>
                  <a:cubicBezTo>
                    <a:pt x="1416" y="415"/>
                    <a:pt x="1367" y="342"/>
                    <a:pt x="1367" y="293"/>
                  </a:cubicBezTo>
                  <a:lnTo>
                    <a:pt x="1342" y="293"/>
                  </a:lnTo>
                  <a:lnTo>
                    <a:pt x="1342" y="269"/>
                  </a:lnTo>
                  <a:cubicBezTo>
                    <a:pt x="1294" y="244"/>
                    <a:pt x="1220" y="220"/>
                    <a:pt x="1172" y="171"/>
                  </a:cubicBezTo>
                  <a:cubicBezTo>
                    <a:pt x="1098" y="147"/>
                    <a:pt x="1050" y="147"/>
                    <a:pt x="1001" y="122"/>
                  </a:cubicBezTo>
                  <a:cubicBezTo>
                    <a:pt x="996" y="118"/>
                    <a:pt x="994" y="116"/>
                    <a:pt x="994" y="116"/>
                  </a:cubicBezTo>
                  <a:lnTo>
                    <a:pt x="994" y="116"/>
                  </a:lnTo>
                  <a:cubicBezTo>
                    <a:pt x="993" y="116"/>
                    <a:pt x="1020" y="147"/>
                    <a:pt x="1001" y="147"/>
                  </a:cubicBezTo>
                  <a:cubicBezTo>
                    <a:pt x="977" y="147"/>
                    <a:pt x="952" y="147"/>
                    <a:pt x="952" y="122"/>
                  </a:cubicBezTo>
                  <a:cubicBezTo>
                    <a:pt x="952" y="98"/>
                    <a:pt x="928" y="86"/>
                    <a:pt x="906" y="86"/>
                  </a:cubicBezTo>
                  <a:cubicBezTo>
                    <a:pt x="888" y="86"/>
                    <a:pt x="872" y="95"/>
                    <a:pt x="876" y="113"/>
                  </a:cubicBezTo>
                  <a:lnTo>
                    <a:pt x="876" y="113"/>
                  </a:lnTo>
                  <a:cubicBezTo>
                    <a:pt x="862" y="92"/>
                    <a:pt x="812" y="74"/>
                    <a:pt x="855" y="74"/>
                  </a:cubicBezTo>
                  <a:cubicBezTo>
                    <a:pt x="830" y="74"/>
                    <a:pt x="806" y="49"/>
                    <a:pt x="806" y="49"/>
                  </a:cubicBezTo>
                  <a:lnTo>
                    <a:pt x="806" y="49"/>
                  </a:lnTo>
                  <a:lnTo>
                    <a:pt x="830" y="74"/>
                  </a:lnTo>
                  <a:cubicBezTo>
                    <a:pt x="757" y="49"/>
                    <a:pt x="733" y="25"/>
                    <a:pt x="684" y="25"/>
                  </a:cubicBezTo>
                  <a:lnTo>
                    <a:pt x="708" y="49"/>
                  </a:lnTo>
                  <a:cubicBezTo>
                    <a:pt x="665" y="49"/>
                    <a:pt x="641" y="30"/>
                    <a:pt x="619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9"/>
            <p:cNvSpPr/>
            <p:nvPr/>
          </p:nvSpPr>
          <p:spPr>
            <a:xfrm>
              <a:off x="646025" y="3015400"/>
              <a:ext cx="40875" cy="49050"/>
            </a:xfrm>
            <a:custGeom>
              <a:avLst/>
              <a:gdLst/>
              <a:ahLst/>
              <a:cxnLst/>
              <a:rect l="l" t="t" r="r" b="b"/>
              <a:pathLst>
                <a:path w="1635" h="1962" extrusionOk="0">
                  <a:moveTo>
                    <a:pt x="659" y="1"/>
                  </a:moveTo>
                  <a:cubicBezTo>
                    <a:pt x="513" y="25"/>
                    <a:pt x="367" y="123"/>
                    <a:pt x="269" y="220"/>
                  </a:cubicBezTo>
                  <a:cubicBezTo>
                    <a:pt x="196" y="294"/>
                    <a:pt x="147" y="367"/>
                    <a:pt x="98" y="464"/>
                  </a:cubicBezTo>
                  <a:cubicBezTo>
                    <a:pt x="50" y="586"/>
                    <a:pt x="25" y="684"/>
                    <a:pt x="25" y="806"/>
                  </a:cubicBezTo>
                  <a:cubicBezTo>
                    <a:pt x="1" y="879"/>
                    <a:pt x="1" y="952"/>
                    <a:pt x="25" y="1001"/>
                  </a:cubicBezTo>
                  <a:cubicBezTo>
                    <a:pt x="25" y="1147"/>
                    <a:pt x="74" y="1294"/>
                    <a:pt x="147" y="1415"/>
                  </a:cubicBezTo>
                  <a:cubicBezTo>
                    <a:pt x="220" y="1562"/>
                    <a:pt x="318" y="1684"/>
                    <a:pt x="464" y="1781"/>
                  </a:cubicBezTo>
                  <a:cubicBezTo>
                    <a:pt x="562" y="1879"/>
                    <a:pt x="708" y="1952"/>
                    <a:pt x="830" y="1952"/>
                  </a:cubicBezTo>
                  <a:cubicBezTo>
                    <a:pt x="860" y="1958"/>
                    <a:pt x="891" y="1961"/>
                    <a:pt x="921" y="1961"/>
                  </a:cubicBezTo>
                  <a:cubicBezTo>
                    <a:pt x="1011" y="1961"/>
                    <a:pt x="1098" y="1934"/>
                    <a:pt x="1171" y="1879"/>
                  </a:cubicBezTo>
                  <a:cubicBezTo>
                    <a:pt x="1245" y="1879"/>
                    <a:pt x="1293" y="1830"/>
                    <a:pt x="1342" y="1781"/>
                  </a:cubicBezTo>
                  <a:cubicBezTo>
                    <a:pt x="1318" y="1781"/>
                    <a:pt x="1318" y="1781"/>
                    <a:pt x="1342" y="1757"/>
                  </a:cubicBezTo>
                  <a:cubicBezTo>
                    <a:pt x="1415" y="1684"/>
                    <a:pt x="1415" y="1684"/>
                    <a:pt x="1415" y="1684"/>
                  </a:cubicBezTo>
                  <a:cubicBezTo>
                    <a:pt x="1415" y="1659"/>
                    <a:pt x="1415" y="1684"/>
                    <a:pt x="1440" y="1586"/>
                  </a:cubicBezTo>
                  <a:cubicBezTo>
                    <a:pt x="1488" y="1464"/>
                    <a:pt x="1513" y="1415"/>
                    <a:pt x="1537" y="1294"/>
                  </a:cubicBezTo>
                  <a:cubicBezTo>
                    <a:pt x="1562" y="1220"/>
                    <a:pt x="1586" y="1172"/>
                    <a:pt x="1586" y="1098"/>
                  </a:cubicBezTo>
                  <a:cubicBezTo>
                    <a:pt x="1610" y="1050"/>
                    <a:pt x="1610" y="976"/>
                    <a:pt x="1635" y="903"/>
                  </a:cubicBezTo>
                  <a:cubicBezTo>
                    <a:pt x="1635" y="830"/>
                    <a:pt x="1635" y="781"/>
                    <a:pt x="1635" y="708"/>
                  </a:cubicBezTo>
                  <a:lnTo>
                    <a:pt x="1635" y="586"/>
                  </a:lnTo>
                  <a:lnTo>
                    <a:pt x="1610" y="489"/>
                  </a:lnTo>
                  <a:cubicBezTo>
                    <a:pt x="1586" y="416"/>
                    <a:pt x="1562" y="318"/>
                    <a:pt x="1513" y="245"/>
                  </a:cubicBezTo>
                  <a:cubicBezTo>
                    <a:pt x="1440" y="147"/>
                    <a:pt x="1318" y="98"/>
                    <a:pt x="1196" y="74"/>
                  </a:cubicBezTo>
                  <a:lnTo>
                    <a:pt x="1025" y="74"/>
                  </a:lnTo>
                  <a:cubicBezTo>
                    <a:pt x="903" y="25"/>
                    <a:pt x="781" y="1"/>
                    <a:pt x="6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9"/>
            <p:cNvSpPr/>
            <p:nvPr/>
          </p:nvSpPr>
          <p:spPr>
            <a:xfrm>
              <a:off x="734450" y="3011150"/>
              <a:ext cx="40250" cy="58550"/>
            </a:xfrm>
            <a:custGeom>
              <a:avLst/>
              <a:gdLst/>
              <a:ahLst/>
              <a:cxnLst/>
              <a:rect l="l" t="t" r="r" b="b"/>
              <a:pathLst>
                <a:path w="1610" h="2342" extrusionOk="0">
                  <a:moveTo>
                    <a:pt x="708" y="0"/>
                  </a:moveTo>
                  <a:lnTo>
                    <a:pt x="98" y="171"/>
                  </a:lnTo>
                  <a:cubicBezTo>
                    <a:pt x="49" y="342"/>
                    <a:pt x="0" y="512"/>
                    <a:pt x="25" y="707"/>
                  </a:cubicBezTo>
                  <a:cubicBezTo>
                    <a:pt x="25" y="829"/>
                    <a:pt x="25" y="976"/>
                    <a:pt x="73" y="1098"/>
                  </a:cubicBezTo>
                  <a:cubicBezTo>
                    <a:pt x="122" y="1293"/>
                    <a:pt x="195" y="1488"/>
                    <a:pt x="293" y="1659"/>
                  </a:cubicBezTo>
                  <a:cubicBezTo>
                    <a:pt x="390" y="1854"/>
                    <a:pt x="537" y="2000"/>
                    <a:pt x="732" y="2122"/>
                  </a:cubicBezTo>
                  <a:cubicBezTo>
                    <a:pt x="756" y="2171"/>
                    <a:pt x="805" y="2220"/>
                    <a:pt x="854" y="2244"/>
                  </a:cubicBezTo>
                  <a:cubicBezTo>
                    <a:pt x="842" y="2232"/>
                    <a:pt x="842" y="2226"/>
                    <a:pt x="845" y="2226"/>
                  </a:cubicBezTo>
                  <a:cubicBezTo>
                    <a:pt x="848" y="2226"/>
                    <a:pt x="854" y="2232"/>
                    <a:pt x="854" y="2244"/>
                  </a:cubicBezTo>
                  <a:cubicBezTo>
                    <a:pt x="911" y="2272"/>
                    <a:pt x="923" y="2279"/>
                    <a:pt x="928" y="2279"/>
                  </a:cubicBezTo>
                  <a:cubicBezTo>
                    <a:pt x="931" y="2279"/>
                    <a:pt x="929" y="2275"/>
                    <a:pt x="940" y="2275"/>
                  </a:cubicBezTo>
                  <a:cubicBezTo>
                    <a:pt x="951" y="2275"/>
                    <a:pt x="974" y="2278"/>
                    <a:pt x="1025" y="2293"/>
                  </a:cubicBezTo>
                  <a:lnTo>
                    <a:pt x="1147" y="2342"/>
                  </a:lnTo>
                  <a:lnTo>
                    <a:pt x="1537" y="2122"/>
                  </a:lnTo>
                  <a:cubicBezTo>
                    <a:pt x="1586" y="1951"/>
                    <a:pt x="1610" y="1756"/>
                    <a:pt x="1610" y="1585"/>
                  </a:cubicBezTo>
                  <a:cubicBezTo>
                    <a:pt x="1586" y="1439"/>
                    <a:pt x="1537" y="1293"/>
                    <a:pt x="1512" y="1171"/>
                  </a:cubicBezTo>
                  <a:cubicBezTo>
                    <a:pt x="1464" y="1073"/>
                    <a:pt x="1415" y="1000"/>
                    <a:pt x="1366" y="927"/>
                  </a:cubicBezTo>
                  <a:cubicBezTo>
                    <a:pt x="1342" y="903"/>
                    <a:pt x="1293" y="854"/>
                    <a:pt x="1220" y="781"/>
                  </a:cubicBezTo>
                  <a:cubicBezTo>
                    <a:pt x="1220" y="781"/>
                    <a:pt x="1220" y="756"/>
                    <a:pt x="1220" y="756"/>
                  </a:cubicBezTo>
                  <a:cubicBezTo>
                    <a:pt x="1220" y="659"/>
                    <a:pt x="1171" y="610"/>
                    <a:pt x="1147" y="537"/>
                  </a:cubicBezTo>
                  <a:cubicBezTo>
                    <a:pt x="1122" y="464"/>
                    <a:pt x="1098" y="415"/>
                    <a:pt x="1073" y="390"/>
                  </a:cubicBezTo>
                  <a:cubicBezTo>
                    <a:pt x="1049" y="342"/>
                    <a:pt x="1000" y="293"/>
                    <a:pt x="976" y="220"/>
                  </a:cubicBezTo>
                  <a:cubicBezTo>
                    <a:pt x="976" y="220"/>
                    <a:pt x="951" y="195"/>
                    <a:pt x="951" y="195"/>
                  </a:cubicBezTo>
                  <a:cubicBezTo>
                    <a:pt x="878" y="122"/>
                    <a:pt x="805" y="49"/>
                    <a:pt x="7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5" name="Google Shape;965;p29"/>
          <p:cNvSpPr/>
          <p:nvPr/>
        </p:nvSpPr>
        <p:spPr>
          <a:xfrm rot="7659018">
            <a:off x="85893" y="872882"/>
            <a:ext cx="516966" cy="353977"/>
          </a:xfrm>
          <a:custGeom>
            <a:avLst/>
            <a:gdLst/>
            <a:ahLst/>
            <a:cxnLst/>
            <a:rect l="l" t="t" r="r" b="b"/>
            <a:pathLst>
              <a:path w="15805" h="10822" extrusionOk="0">
                <a:moveTo>
                  <a:pt x="7854" y="2001"/>
                </a:moveTo>
                <a:cubicBezTo>
                  <a:pt x="7869" y="2001"/>
                  <a:pt x="7884" y="2001"/>
                  <a:pt x="7900" y="2002"/>
                </a:cubicBezTo>
                <a:lnTo>
                  <a:pt x="7900" y="2002"/>
                </a:lnTo>
                <a:cubicBezTo>
                  <a:pt x="7889" y="2001"/>
                  <a:pt x="7873" y="2001"/>
                  <a:pt x="7854" y="2001"/>
                </a:cubicBezTo>
                <a:close/>
                <a:moveTo>
                  <a:pt x="13171" y="2903"/>
                </a:moveTo>
                <a:lnTo>
                  <a:pt x="13171" y="2952"/>
                </a:lnTo>
                <a:lnTo>
                  <a:pt x="13171" y="3025"/>
                </a:lnTo>
                <a:lnTo>
                  <a:pt x="13154" y="3074"/>
                </a:lnTo>
                <a:lnTo>
                  <a:pt x="13154" y="3074"/>
                </a:lnTo>
                <a:cubicBezTo>
                  <a:pt x="13164" y="3017"/>
                  <a:pt x="13171" y="2954"/>
                  <a:pt x="13171" y="2903"/>
                </a:cubicBezTo>
                <a:close/>
                <a:moveTo>
                  <a:pt x="8153" y="5196"/>
                </a:moveTo>
                <a:lnTo>
                  <a:pt x="8153" y="5196"/>
                </a:lnTo>
                <a:cubicBezTo>
                  <a:pt x="8149" y="5204"/>
                  <a:pt x="8146" y="5212"/>
                  <a:pt x="8146" y="5220"/>
                </a:cubicBezTo>
                <a:lnTo>
                  <a:pt x="8146" y="5220"/>
                </a:lnTo>
                <a:cubicBezTo>
                  <a:pt x="8146" y="5198"/>
                  <a:pt x="8166" y="5196"/>
                  <a:pt x="8153" y="5196"/>
                </a:cubicBezTo>
                <a:close/>
                <a:moveTo>
                  <a:pt x="8121" y="5341"/>
                </a:moveTo>
                <a:cubicBezTo>
                  <a:pt x="8121" y="5342"/>
                  <a:pt x="8121" y="5343"/>
                  <a:pt x="8121" y="5344"/>
                </a:cubicBezTo>
                <a:lnTo>
                  <a:pt x="8121" y="5344"/>
                </a:lnTo>
                <a:lnTo>
                  <a:pt x="8122" y="5342"/>
                </a:lnTo>
                <a:cubicBezTo>
                  <a:pt x="8122" y="5342"/>
                  <a:pt x="8121" y="5341"/>
                  <a:pt x="8121" y="5341"/>
                </a:cubicBezTo>
                <a:close/>
                <a:moveTo>
                  <a:pt x="8121" y="5344"/>
                </a:moveTo>
                <a:lnTo>
                  <a:pt x="8118" y="5352"/>
                </a:lnTo>
                <a:lnTo>
                  <a:pt x="8122" y="5366"/>
                </a:lnTo>
                <a:cubicBezTo>
                  <a:pt x="8122" y="5359"/>
                  <a:pt x="8122" y="5351"/>
                  <a:pt x="8121" y="5344"/>
                </a:cubicBezTo>
                <a:close/>
                <a:moveTo>
                  <a:pt x="15778" y="6025"/>
                </a:moveTo>
                <a:cubicBezTo>
                  <a:pt x="15779" y="6032"/>
                  <a:pt x="15779" y="6039"/>
                  <a:pt x="15780" y="6047"/>
                </a:cubicBezTo>
                <a:lnTo>
                  <a:pt x="15780" y="6047"/>
                </a:lnTo>
                <a:cubicBezTo>
                  <a:pt x="15780" y="6039"/>
                  <a:pt x="15780" y="6032"/>
                  <a:pt x="15780" y="6025"/>
                </a:cubicBezTo>
                <a:cubicBezTo>
                  <a:pt x="15779" y="6025"/>
                  <a:pt x="15779" y="6025"/>
                  <a:pt x="15778" y="6025"/>
                </a:cubicBezTo>
                <a:close/>
                <a:moveTo>
                  <a:pt x="11988" y="6067"/>
                </a:moveTo>
                <a:cubicBezTo>
                  <a:pt x="11983" y="6078"/>
                  <a:pt x="11979" y="6088"/>
                  <a:pt x="11975" y="6098"/>
                </a:cubicBezTo>
                <a:cubicBezTo>
                  <a:pt x="11982" y="6092"/>
                  <a:pt x="11985" y="6081"/>
                  <a:pt x="11988" y="6067"/>
                </a:cubicBezTo>
                <a:close/>
                <a:moveTo>
                  <a:pt x="15780" y="6047"/>
                </a:moveTo>
                <a:cubicBezTo>
                  <a:pt x="15780" y="6137"/>
                  <a:pt x="15780" y="6229"/>
                  <a:pt x="15780" y="6342"/>
                </a:cubicBezTo>
                <a:cubicBezTo>
                  <a:pt x="15796" y="6249"/>
                  <a:pt x="15792" y="6147"/>
                  <a:pt x="15780" y="6047"/>
                </a:cubicBezTo>
                <a:close/>
                <a:moveTo>
                  <a:pt x="1965" y="9973"/>
                </a:moveTo>
                <a:cubicBezTo>
                  <a:pt x="1968" y="9973"/>
                  <a:pt x="1972" y="9974"/>
                  <a:pt x="1976" y="9976"/>
                </a:cubicBezTo>
                <a:cubicBezTo>
                  <a:pt x="2021" y="9998"/>
                  <a:pt x="1962" y="10063"/>
                  <a:pt x="1933" y="10130"/>
                </a:cubicBezTo>
                <a:lnTo>
                  <a:pt x="1933" y="10130"/>
                </a:lnTo>
                <a:cubicBezTo>
                  <a:pt x="1952" y="10027"/>
                  <a:pt x="1944" y="9973"/>
                  <a:pt x="1965" y="9973"/>
                </a:cubicBezTo>
                <a:close/>
                <a:moveTo>
                  <a:pt x="1925" y="10167"/>
                </a:moveTo>
                <a:cubicBezTo>
                  <a:pt x="1923" y="10190"/>
                  <a:pt x="1915" y="10213"/>
                  <a:pt x="1906" y="10239"/>
                </a:cubicBezTo>
                <a:lnTo>
                  <a:pt x="1906" y="10239"/>
                </a:lnTo>
                <a:cubicBezTo>
                  <a:pt x="1914" y="10214"/>
                  <a:pt x="1920" y="10190"/>
                  <a:pt x="1925" y="10167"/>
                </a:cubicBezTo>
                <a:close/>
                <a:moveTo>
                  <a:pt x="12610" y="1"/>
                </a:moveTo>
                <a:cubicBezTo>
                  <a:pt x="12414" y="171"/>
                  <a:pt x="12244" y="366"/>
                  <a:pt x="12097" y="562"/>
                </a:cubicBezTo>
                <a:lnTo>
                  <a:pt x="11951" y="732"/>
                </a:lnTo>
                <a:lnTo>
                  <a:pt x="11902" y="830"/>
                </a:lnTo>
                <a:cubicBezTo>
                  <a:pt x="11878" y="854"/>
                  <a:pt x="11853" y="879"/>
                  <a:pt x="11829" y="927"/>
                </a:cubicBezTo>
                <a:lnTo>
                  <a:pt x="11585" y="1342"/>
                </a:lnTo>
                <a:cubicBezTo>
                  <a:pt x="11488" y="1488"/>
                  <a:pt x="11414" y="1659"/>
                  <a:pt x="11366" y="1830"/>
                </a:cubicBezTo>
                <a:cubicBezTo>
                  <a:pt x="11293" y="1976"/>
                  <a:pt x="11195" y="2123"/>
                  <a:pt x="11146" y="2318"/>
                </a:cubicBezTo>
                <a:cubicBezTo>
                  <a:pt x="11097" y="2488"/>
                  <a:pt x="11024" y="2659"/>
                  <a:pt x="10975" y="2830"/>
                </a:cubicBezTo>
                <a:lnTo>
                  <a:pt x="10927" y="2952"/>
                </a:lnTo>
                <a:cubicBezTo>
                  <a:pt x="10927" y="3001"/>
                  <a:pt x="10902" y="3049"/>
                  <a:pt x="10878" y="3074"/>
                </a:cubicBezTo>
                <a:cubicBezTo>
                  <a:pt x="10878" y="3074"/>
                  <a:pt x="10853" y="3171"/>
                  <a:pt x="10853" y="3220"/>
                </a:cubicBezTo>
                <a:cubicBezTo>
                  <a:pt x="10732" y="3586"/>
                  <a:pt x="10658" y="3927"/>
                  <a:pt x="10561" y="4220"/>
                </a:cubicBezTo>
                <a:cubicBezTo>
                  <a:pt x="10536" y="4342"/>
                  <a:pt x="10512" y="4464"/>
                  <a:pt x="10488" y="4586"/>
                </a:cubicBezTo>
                <a:lnTo>
                  <a:pt x="10488" y="4610"/>
                </a:lnTo>
                <a:cubicBezTo>
                  <a:pt x="10463" y="4659"/>
                  <a:pt x="10463" y="4708"/>
                  <a:pt x="10439" y="4757"/>
                </a:cubicBezTo>
                <a:cubicBezTo>
                  <a:pt x="10414" y="4805"/>
                  <a:pt x="10414" y="4854"/>
                  <a:pt x="10390" y="4903"/>
                </a:cubicBezTo>
                <a:cubicBezTo>
                  <a:pt x="10366" y="4854"/>
                  <a:pt x="10341" y="4830"/>
                  <a:pt x="10317" y="4805"/>
                </a:cubicBezTo>
                <a:cubicBezTo>
                  <a:pt x="10293" y="4757"/>
                  <a:pt x="10268" y="4732"/>
                  <a:pt x="10244" y="4708"/>
                </a:cubicBezTo>
                <a:lnTo>
                  <a:pt x="10219" y="4635"/>
                </a:lnTo>
                <a:lnTo>
                  <a:pt x="10171" y="4561"/>
                </a:lnTo>
                <a:cubicBezTo>
                  <a:pt x="10122" y="4464"/>
                  <a:pt x="10097" y="4391"/>
                  <a:pt x="10049" y="4293"/>
                </a:cubicBezTo>
                <a:cubicBezTo>
                  <a:pt x="9927" y="4074"/>
                  <a:pt x="9829" y="3830"/>
                  <a:pt x="9707" y="3610"/>
                </a:cubicBezTo>
                <a:cubicBezTo>
                  <a:pt x="9658" y="3513"/>
                  <a:pt x="9610" y="3415"/>
                  <a:pt x="9536" y="3318"/>
                </a:cubicBezTo>
                <a:lnTo>
                  <a:pt x="9366" y="3025"/>
                </a:lnTo>
                <a:cubicBezTo>
                  <a:pt x="9268" y="2854"/>
                  <a:pt x="9146" y="2683"/>
                  <a:pt x="9049" y="2513"/>
                </a:cubicBezTo>
                <a:cubicBezTo>
                  <a:pt x="8951" y="2342"/>
                  <a:pt x="8829" y="2220"/>
                  <a:pt x="8732" y="2074"/>
                </a:cubicBezTo>
                <a:lnTo>
                  <a:pt x="8585" y="2074"/>
                </a:lnTo>
                <a:cubicBezTo>
                  <a:pt x="8512" y="2074"/>
                  <a:pt x="8439" y="2049"/>
                  <a:pt x="8366" y="2049"/>
                </a:cubicBezTo>
                <a:cubicBezTo>
                  <a:pt x="8317" y="2025"/>
                  <a:pt x="8244" y="2025"/>
                  <a:pt x="8195" y="2025"/>
                </a:cubicBezTo>
                <a:cubicBezTo>
                  <a:pt x="8092" y="2025"/>
                  <a:pt x="7989" y="2008"/>
                  <a:pt x="7900" y="2002"/>
                </a:cubicBezTo>
                <a:lnTo>
                  <a:pt x="7900" y="2002"/>
                </a:lnTo>
                <a:cubicBezTo>
                  <a:pt x="7918" y="2004"/>
                  <a:pt x="7927" y="2010"/>
                  <a:pt x="7927" y="2025"/>
                </a:cubicBezTo>
                <a:lnTo>
                  <a:pt x="7829" y="2025"/>
                </a:lnTo>
                <a:cubicBezTo>
                  <a:pt x="7561" y="2123"/>
                  <a:pt x="7536" y="2147"/>
                  <a:pt x="7536" y="2147"/>
                </a:cubicBezTo>
                <a:cubicBezTo>
                  <a:pt x="7536" y="2171"/>
                  <a:pt x="7536" y="2147"/>
                  <a:pt x="7488" y="2196"/>
                </a:cubicBezTo>
                <a:lnTo>
                  <a:pt x="7390" y="2244"/>
                </a:lnTo>
                <a:cubicBezTo>
                  <a:pt x="7341" y="2269"/>
                  <a:pt x="7268" y="2293"/>
                  <a:pt x="7195" y="2318"/>
                </a:cubicBezTo>
                <a:lnTo>
                  <a:pt x="7000" y="2415"/>
                </a:lnTo>
                <a:cubicBezTo>
                  <a:pt x="6927" y="2610"/>
                  <a:pt x="6829" y="2830"/>
                  <a:pt x="6732" y="3098"/>
                </a:cubicBezTo>
                <a:cubicBezTo>
                  <a:pt x="6683" y="3244"/>
                  <a:pt x="6634" y="3391"/>
                  <a:pt x="6585" y="3537"/>
                </a:cubicBezTo>
                <a:lnTo>
                  <a:pt x="6415" y="4025"/>
                </a:lnTo>
                <a:cubicBezTo>
                  <a:pt x="6366" y="4171"/>
                  <a:pt x="6317" y="4366"/>
                  <a:pt x="6244" y="4537"/>
                </a:cubicBezTo>
                <a:lnTo>
                  <a:pt x="6219" y="4659"/>
                </a:lnTo>
                <a:lnTo>
                  <a:pt x="6171" y="4781"/>
                </a:lnTo>
                <a:lnTo>
                  <a:pt x="6122" y="4927"/>
                </a:lnTo>
                <a:lnTo>
                  <a:pt x="5927" y="5610"/>
                </a:lnTo>
                <a:lnTo>
                  <a:pt x="5732" y="6244"/>
                </a:lnTo>
                <a:cubicBezTo>
                  <a:pt x="5707" y="6366"/>
                  <a:pt x="5658" y="6464"/>
                  <a:pt x="5634" y="6561"/>
                </a:cubicBezTo>
                <a:cubicBezTo>
                  <a:pt x="5585" y="6659"/>
                  <a:pt x="5561" y="6732"/>
                  <a:pt x="5537" y="6830"/>
                </a:cubicBezTo>
                <a:cubicBezTo>
                  <a:pt x="5512" y="6903"/>
                  <a:pt x="5463" y="6976"/>
                  <a:pt x="5439" y="7049"/>
                </a:cubicBezTo>
                <a:cubicBezTo>
                  <a:pt x="5415" y="7074"/>
                  <a:pt x="5390" y="7098"/>
                  <a:pt x="5390" y="7122"/>
                </a:cubicBezTo>
                <a:cubicBezTo>
                  <a:pt x="5390" y="7147"/>
                  <a:pt x="5366" y="7196"/>
                  <a:pt x="5341" y="7244"/>
                </a:cubicBezTo>
                <a:cubicBezTo>
                  <a:pt x="5317" y="7220"/>
                  <a:pt x="5268" y="7147"/>
                  <a:pt x="5219" y="7122"/>
                </a:cubicBezTo>
                <a:cubicBezTo>
                  <a:pt x="5219" y="7098"/>
                  <a:pt x="5195" y="7098"/>
                  <a:pt x="5195" y="7098"/>
                </a:cubicBezTo>
                <a:cubicBezTo>
                  <a:pt x="5146" y="7074"/>
                  <a:pt x="5122" y="7025"/>
                  <a:pt x="5098" y="7000"/>
                </a:cubicBezTo>
                <a:cubicBezTo>
                  <a:pt x="5000" y="6854"/>
                  <a:pt x="4878" y="6683"/>
                  <a:pt x="4756" y="6488"/>
                </a:cubicBezTo>
                <a:cubicBezTo>
                  <a:pt x="4659" y="6342"/>
                  <a:pt x="4537" y="6220"/>
                  <a:pt x="4439" y="6074"/>
                </a:cubicBezTo>
                <a:lnTo>
                  <a:pt x="4195" y="5708"/>
                </a:lnTo>
                <a:cubicBezTo>
                  <a:pt x="4098" y="5586"/>
                  <a:pt x="4000" y="5488"/>
                  <a:pt x="3902" y="5366"/>
                </a:cubicBezTo>
                <a:lnTo>
                  <a:pt x="3390" y="4757"/>
                </a:lnTo>
                <a:cubicBezTo>
                  <a:pt x="3220" y="4561"/>
                  <a:pt x="3049" y="4415"/>
                  <a:pt x="2927" y="4269"/>
                </a:cubicBezTo>
                <a:lnTo>
                  <a:pt x="2488" y="4293"/>
                </a:lnTo>
                <a:lnTo>
                  <a:pt x="2024" y="4293"/>
                </a:lnTo>
                <a:lnTo>
                  <a:pt x="1902" y="4342"/>
                </a:lnTo>
                <a:cubicBezTo>
                  <a:pt x="1951" y="4366"/>
                  <a:pt x="1683" y="4586"/>
                  <a:pt x="1561" y="4635"/>
                </a:cubicBezTo>
                <a:lnTo>
                  <a:pt x="1293" y="4805"/>
                </a:lnTo>
                <a:cubicBezTo>
                  <a:pt x="1244" y="5025"/>
                  <a:pt x="1195" y="5269"/>
                  <a:pt x="1146" y="5513"/>
                </a:cubicBezTo>
                <a:cubicBezTo>
                  <a:pt x="1073" y="5781"/>
                  <a:pt x="1049" y="6025"/>
                  <a:pt x="1000" y="6269"/>
                </a:cubicBezTo>
                <a:lnTo>
                  <a:pt x="951" y="6220"/>
                </a:lnTo>
                <a:cubicBezTo>
                  <a:pt x="829" y="6903"/>
                  <a:pt x="756" y="7391"/>
                  <a:pt x="707" y="7659"/>
                </a:cubicBezTo>
                <a:cubicBezTo>
                  <a:pt x="585" y="8196"/>
                  <a:pt x="366" y="9000"/>
                  <a:pt x="244" y="9708"/>
                </a:cubicBezTo>
                <a:lnTo>
                  <a:pt x="220" y="9781"/>
                </a:lnTo>
                <a:cubicBezTo>
                  <a:pt x="195" y="9805"/>
                  <a:pt x="146" y="9854"/>
                  <a:pt x="122" y="9903"/>
                </a:cubicBezTo>
                <a:lnTo>
                  <a:pt x="0" y="10098"/>
                </a:lnTo>
                <a:lnTo>
                  <a:pt x="0" y="10171"/>
                </a:lnTo>
                <a:cubicBezTo>
                  <a:pt x="220" y="10366"/>
                  <a:pt x="439" y="10513"/>
                  <a:pt x="683" y="10659"/>
                </a:cubicBezTo>
                <a:cubicBezTo>
                  <a:pt x="856" y="10751"/>
                  <a:pt x="1050" y="10821"/>
                  <a:pt x="1235" y="10821"/>
                </a:cubicBezTo>
                <a:cubicBezTo>
                  <a:pt x="1443" y="10821"/>
                  <a:pt x="1639" y="10733"/>
                  <a:pt x="1781" y="10488"/>
                </a:cubicBezTo>
                <a:lnTo>
                  <a:pt x="1829" y="10513"/>
                </a:lnTo>
                <a:lnTo>
                  <a:pt x="1878" y="10317"/>
                </a:lnTo>
                <a:cubicBezTo>
                  <a:pt x="1915" y="10225"/>
                  <a:pt x="1934" y="10192"/>
                  <a:pt x="1944" y="10192"/>
                </a:cubicBezTo>
                <a:cubicBezTo>
                  <a:pt x="1961" y="10192"/>
                  <a:pt x="1951" y="10281"/>
                  <a:pt x="1951" y="10342"/>
                </a:cubicBezTo>
                <a:cubicBezTo>
                  <a:pt x="1976" y="10244"/>
                  <a:pt x="2000" y="10147"/>
                  <a:pt x="2024" y="10074"/>
                </a:cubicBezTo>
                <a:cubicBezTo>
                  <a:pt x="2031" y="10055"/>
                  <a:pt x="2032" y="10047"/>
                  <a:pt x="2031" y="10047"/>
                </a:cubicBezTo>
                <a:lnTo>
                  <a:pt x="2031" y="10047"/>
                </a:lnTo>
                <a:cubicBezTo>
                  <a:pt x="2027" y="10047"/>
                  <a:pt x="2000" y="10110"/>
                  <a:pt x="2000" y="10147"/>
                </a:cubicBezTo>
                <a:cubicBezTo>
                  <a:pt x="2000" y="9976"/>
                  <a:pt x="2024" y="9830"/>
                  <a:pt x="2073" y="9659"/>
                </a:cubicBezTo>
                <a:cubicBezTo>
                  <a:pt x="2122" y="9415"/>
                  <a:pt x="2146" y="9659"/>
                  <a:pt x="2195" y="9391"/>
                </a:cubicBezTo>
                <a:cubicBezTo>
                  <a:pt x="2341" y="8805"/>
                  <a:pt x="2463" y="8220"/>
                  <a:pt x="2561" y="7683"/>
                </a:cubicBezTo>
                <a:lnTo>
                  <a:pt x="2659" y="7269"/>
                </a:lnTo>
                <a:lnTo>
                  <a:pt x="2659" y="7244"/>
                </a:lnTo>
                <a:lnTo>
                  <a:pt x="2683" y="7196"/>
                </a:lnTo>
                <a:lnTo>
                  <a:pt x="2707" y="7196"/>
                </a:lnTo>
                <a:cubicBezTo>
                  <a:pt x="2707" y="7244"/>
                  <a:pt x="2707" y="7269"/>
                  <a:pt x="2707" y="7293"/>
                </a:cubicBezTo>
                <a:cubicBezTo>
                  <a:pt x="2707" y="7281"/>
                  <a:pt x="2707" y="7275"/>
                  <a:pt x="2710" y="7275"/>
                </a:cubicBezTo>
                <a:cubicBezTo>
                  <a:pt x="2713" y="7275"/>
                  <a:pt x="2720" y="7281"/>
                  <a:pt x="2732" y="7293"/>
                </a:cubicBezTo>
                <a:cubicBezTo>
                  <a:pt x="2902" y="7513"/>
                  <a:pt x="3073" y="7757"/>
                  <a:pt x="3195" y="7927"/>
                </a:cubicBezTo>
                <a:lnTo>
                  <a:pt x="3293" y="8074"/>
                </a:lnTo>
                <a:lnTo>
                  <a:pt x="3341" y="8122"/>
                </a:lnTo>
                <a:lnTo>
                  <a:pt x="3366" y="8171"/>
                </a:lnTo>
                <a:lnTo>
                  <a:pt x="3537" y="8293"/>
                </a:lnTo>
                <a:lnTo>
                  <a:pt x="3634" y="8293"/>
                </a:lnTo>
                <a:cubicBezTo>
                  <a:pt x="4122" y="8952"/>
                  <a:pt x="3732" y="8561"/>
                  <a:pt x="4219" y="9171"/>
                </a:cubicBezTo>
                <a:cubicBezTo>
                  <a:pt x="4415" y="9317"/>
                  <a:pt x="4610" y="9513"/>
                  <a:pt x="4756" y="9708"/>
                </a:cubicBezTo>
                <a:lnTo>
                  <a:pt x="5049" y="9708"/>
                </a:lnTo>
                <a:cubicBezTo>
                  <a:pt x="5098" y="9708"/>
                  <a:pt x="5146" y="9708"/>
                  <a:pt x="5195" y="9683"/>
                </a:cubicBezTo>
                <a:cubicBezTo>
                  <a:pt x="5195" y="9683"/>
                  <a:pt x="5366" y="9683"/>
                  <a:pt x="5366" y="9708"/>
                </a:cubicBezTo>
                <a:cubicBezTo>
                  <a:pt x="5415" y="9659"/>
                  <a:pt x="5537" y="9683"/>
                  <a:pt x="5658" y="9659"/>
                </a:cubicBezTo>
                <a:lnTo>
                  <a:pt x="5878" y="9610"/>
                </a:lnTo>
                <a:cubicBezTo>
                  <a:pt x="5976" y="9610"/>
                  <a:pt x="6024" y="9610"/>
                  <a:pt x="5902" y="9635"/>
                </a:cubicBezTo>
                <a:lnTo>
                  <a:pt x="6561" y="9537"/>
                </a:lnTo>
                <a:cubicBezTo>
                  <a:pt x="6683" y="9269"/>
                  <a:pt x="6829" y="8976"/>
                  <a:pt x="6976" y="8635"/>
                </a:cubicBezTo>
                <a:cubicBezTo>
                  <a:pt x="7049" y="8488"/>
                  <a:pt x="7122" y="8317"/>
                  <a:pt x="7219" y="8147"/>
                </a:cubicBezTo>
                <a:cubicBezTo>
                  <a:pt x="7293" y="7952"/>
                  <a:pt x="7341" y="7757"/>
                  <a:pt x="7415" y="7561"/>
                </a:cubicBezTo>
                <a:lnTo>
                  <a:pt x="7536" y="7220"/>
                </a:lnTo>
                <a:cubicBezTo>
                  <a:pt x="7585" y="7098"/>
                  <a:pt x="7610" y="7000"/>
                  <a:pt x="7658" y="6878"/>
                </a:cubicBezTo>
                <a:cubicBezTo>
                  <a:pt x="7707" y="6659"/>
                  <a:pt x="7780" y="6439"/>
                  <a:pt x="7854" y="6220"/>
                </a:cubicBezTo>
                <a:cubicBezTo>
                  <a:pt x="7927" y="6000"/>
                  <a:pt x="7976" y="5805"/>
                  <a:pt x="8024" y="5610"/>
                </a:cubicBezTo>
                <a:lnTo>
                  <a:pt x="8118" y="5352"/>
                </a:lnTo>
                <a:lnTo>
                  <a:pt x="8114" y="5334"/>
                </a:lnTo>
                <a:lnTo>
                  <a:pt x="8114" y="5334"/>
                </a:lnTo>
                <a:cubicBezTo>
                  <a:pt x="8116" y="5336"/>
                  <a:pt x="8118" y="5338"/>
                  <a:pt x="8121" y="5341"/>
                </a:cubicBezTo>
                <a:lnTo>
                  <a:pt x="8121" y="5341"/>
                </a:lnTo>
                <a:cubicBezTo>
                  <a:pt x="8119" y="5328"/>
                  <a:pt x="8115" y="5316"/>
                  <a:pt x="8106" y="5303"/>
                </a:cubicBezTo>
                <a:lnTo>
                  <a:pt x="8106" y="5303"/>
                </a:lnTo>
                <a:lnTo>
                  <a:pt x="8114" y="5334"/>
                </a:lnTo>
                <a:lnTo>
                  <a:pt x="8114" y="5334"/>
                </a:lnTo>
                <a:cubicBezTo>
                  <a:pt x="8097" y="5318"/>
                  <a:pt x="8097" y="5318"/>
                  <a:pt x="8094" y="5318"/>
                </a:cubicBezTo>
                <a:cubicBezTo>
                  <a:pt x="8091" y="5318"/>
                  <a:pt x="8085" y="5318"/>
                  <a:pt x="8049" y="5293"/>
                </a:cubicBezTo>
                <a:cubicBezTo>
                  <a:pt x="8012" y="5257"/>
                  <a:pt x="8012" y="5257"/>
                  <a:pt x="8021" y="5257"/>
                </a:cubicBezTo>
                <a:cubicBezTo>
                  <a:pt x="8030" y="5257"/>
                  <a:pt x="8049" y="5257"/>
                  <a:pt x="8049" y="5220"/>
                </a:cubicBezTo>
                <a:cubicBezTo>
                  <a:pt x="8097" y="5293"/>
                  <a:pt x="8097" y="5269"/>
                  <a:pt x="8097" y="5293"/>
                </a:cubicBezTo>
                <a:cubicBezTo>
                  <a:pt x="8101" y="5296"/>
                  <a:pt x="8104" y="5300"/>
                  <a:pt x="8106" y="5303"/>
                </a:cubicBezTo>
                <a:lnTo>
                  <a:pt x="8106" y="5303"/>
                </a:lnTo>
                <a:lnTo>
                  <a:pt x="8097" y="5269"/>
                </a:lnTo>
                <a:lnTo>
                  <a:pt x="8122" y="5318"/>
                </a:lnTo>
                <a:lnTo>
                  <a:pt x="8122" y="5293"/>
                </a:lnTo>
                <a:cubicBezTo>
                  <a:pt x="8122" y="5296"/>
                  <a:pt x="8122" y="5297"/>
                  <a:pt x="8123" y="5297"/>
                </a:cubicBezTo>
                <a:cubicBezTo>
                  <a:pt x="8127" y="5297"/>
                  <a:pt x="8146" y="5217"/>
                  <a:pt x="8146" y="5196"/>
                </a:cubicBezTo>
                <a:cubicBezTo>
                  <a:pt x="8149" y="5196"/>
                  <a:pt x="8151" y="5196"/>
                  <a:pt x="8153" y="5196"/>
                </a:cubicBezTo>
                <a:lnTo>
                  <a:pt x="8153" y="5196"/>
                </a:lnTo>
                <a:cubicBezTo>
                  <a:pt x="8157" y="5186"/>
                  <a:pt x="8162" y="5177"/>
                  <a:pt x="8166" y="5168"/>
                </a:cubicBezTo>
                <a:lnTo>
                  <a:pt x="8166" y="5168"/>
                </a:lnTo>
                <a:cubicBezTo>
                  <a:pt x="8165" y="5179"/>
                  <a:pt x="8169" y="5182"/>
                  <a:pt x="8173" y="5182"/>
                </a:cubicBezTo>
                <a:cubicBezTo>
                  <a:pt x="8179" y="5182"/>
                  <a:pt x="8186" y="5177"/>
                  <a:pt x="8188" y="5177"/>
                </a:cubicBezTo>
                <a:cubicBezTo>
                  <a:pt x="8189" y="5177"/>
                  <a:pt x="8185" y="5181"/>
                  <a:pt x="8171" y="5196"/>
                </a:cubicBezTo>
                <a:cubicBezTo>
                  <a:pt x="8171" y="5196"/>
                  <a:pt x="8181" y="5228"/>
                  <a:pt x="8203" y="5228"/>
                </a:cubicBezTo>
                <a:cubicBezTo>
                  <a:pt x="8214" y="5228"/>
                  <a:pt x="8228" y="5220"/>
                  <a:pt x="8244" y="5196"/>
                </a:cubicBezTo>
                <a:lnTo>
                  <a:pt x="8244" y="5196"/>
                </a:lnTo>
                <a:cubicBezTo>
                  <a:pt x="8219" y="5244"/>
                  <a:pt x="8244" y="5293"/>
                  <a:pt x="8195" y="5293"/>
                </a:cubicBezTo>
                <a:cubicBezTo>
                  <a:pt x="8185" y="5288"/>
                  <a:pt x="8179" y="5286"/>
                  <a:pt x="8176" y="5286"/>
                </a:cubicBezTo>
                <a:cubicBezTo>
                  <a:pt x="8165" y="5286"/>
                  <a:pt x="8200" y="5318"/>
                  <a:pt x="8219" y="5318"/>
                </a:cubicBezTo>
                <a:cubicBezTo>
                  <a:pt x="8244" y="5366"/>
                  <a:pt x="8244" y="5391"/>
                  <a:pt x="8268" y="5440"/>
                </a:cubicBezTo>
                <a:lnTo>
                  <a:pt x="8293" y="5488"/>
                </a:lnTo>
                <a:lnTo>
                  <a:pt x="8293" y="5513"/>
                </a:lnTo>
                <a:lnTo>
                  <a:pt x="8317" y="5561"/>
                </a:lnTo>
                <a:cubicBezTo>
                  <a:pt x="8439" y="5757"/>
                  <a:pt x="8561" y="5952"/>
                  <a:pt x="8707" y="6122"/>
                </a:cubicBezTo>
                <a:lnTo>
                  <a:pt x="8610" y="5879"/>
                </a:lnTo>
                <a:lnTo>
                  <a:pt x="8756" y="6147"/>
                </a:lnTo>
                <a:cubicBezTo>
                  <a:pt x="8805" y="6244"/>
                  <a:pt x="8829" y="6318"/>
                  <a:pt x="8878" y="6391"/>
                </a:cubicBezTo>
                <a:cubicBezTo>
                  <a:pt x="8949" y="6486"/>
                  <a:pt x="8997" y="6604"/>
                  <a:pt x="9022" y="6746"/>
                </a:cubicBezTo>
                <a:lnTo>
                  <a:pt x="9022" y="6746"/>
                </a:lnTo>
                <a:lnTo>
                  <a:pt x="8805" y="6391"/>
                </a:lnTo>
                <a:lnTo>
                  <a:pt x="9024" y="6757"/>
                </a:lnTo>
                <a:cubicBezTo>
                  <a:pt x="9024" y="6753"/>
                  <a:pt x="9023" y="6749"/>
                  <a:pt x="9022" y="6746"/>
                </a:cubicBezTo>
                <a:lnTo>
                  <a:pt x="9022" y="6746"/>
                </a:lnTo>
                <a:lnTo>
                  <a:pt x="9268" y="7147"/>
                </a:lnTo>
                <a:cubicBezTo>
                  <a:pt x="9317" y="7269"/>
                  <a:pt x="9390" y="7366"/>
                  <a:pt x="9488" y="7464"/>
                </a:cubicBezTo>
                <a:lnTo>
                  <a:pt x="9707" y="7732"/>
                </a:lnTo>
                <a:lnTo>
                  <a:pt x="9634" y="7586"/>
                </a:lnTo>
                <a:lnTo>
                  <a:pt x="9634" y="7586"/>
                </a:lnTo>
                <a:cubicBezTo>
                  <a:pt x="9658" y="7610"/>
                  <a:pt x="9683" y="7659"/>
                  <a:pt x="9732" y="7708"/>
                </a:cubicBezTo>
                <a:lnTo>
                  <a:pt x="10146" y="7708"/>
                </a:lnTo>
                <a:cubicBezTo>
                  <a:pt x="10293" y="7708"/>
                  <a:pt x="10463" y="7708"/>
                  <a:pt x="10610" y="7732"/>
                </a:cubicBezTo>
                <a:cubicBezTo>
                  <a:pt x="10853" y="7659"/>
                  <a:pt x="11122" y="7537"/>
                  <a:pt x="11414" y="7439"/>
                </a:cubicBezTo>
                <a:cubicBezTo>
                  <a:pt x="11488" y="7269"/>
                  <a:pt x="11561" y="7122"/>
                  <a:pt x="11634" y="7000"/>
                </a:cubicBezTo>
                <a:cubicBezTo>
                  <a:pt x="11683" y="6854"/>
                  <a:pt x="11732" y="6683"/>
                  <a:pt x="11780" y="6561"/>
                </a:cubicBezTo>
                <a:cubicBezTo>
                  <a:pt x="11853" y="6391"/>
                  <a:pt x="11902" y="6196"/>
                  <a:pt x="11951" y="6000"/>
                </a:cubicBezTo>
                <a:lnTo>
                  <a:pt x="11951" y="6000"/>
                </a:lnTo>
                <a:lnTo>
                  <a:pt x="11829" y="6220"/>
                </a:lnTo>
                <a:lnTo>
                  <a:pt x="11829" y="6220"/>
                </a:lnTo>
                <a:lnTo>
                  <a:pt x="11947" y="5699"/>
                </a:lnTo>
                <a:lnTo>
                  <a:pt x="11947" y="5699"/>
                </a:lnTo>
                <a:cubicBezTo>
                  <a:pt x="11942" y="5768"/>
                  <a:pt x="12000" y="5981"/>
                  <a:pt x="11988" y="6067"/>
                </a:cubicBezTo>
                <a:lnTo>
                  <a:pt x="11988" y="6067"/>
                </a:lnTo>
                <a:cubicBezTo>
                  <a:pt x="12032" y="5952"/>
                  <a:pt x="12079" y="5814"/>
                  <a:pt x="12146" y="5635"/>
                </a:cubicBezTo>
                <a:lnTo>
                  <a:pt x="12317" y="5001"/>
                </a:lnTo>
                <a:cubicBezTo>
                  <a:pt x="12414" y="4683"/>
                  <a:pt x="12512" y="4293"/>
                  <a:pt x="12634" y="3903"/>
                </a:cubicBezTo>
                <a:cubicBezTo>
                  <a:pt x="12658" y="3781"/>
                  <a:pt x="12707" y="3659"/>
                  <a:pt x="12732" y="3513"/>
                </a:cubicBezTo>
                <a:cubicBezTo>
                  <a:pt x="12756" y="3464"/>
                  <a:pt x="12780" y="3391"/>
                  <a:pt x="12805" y="3342"/>
                </a:cubicBezTo>
                <a:cubicBezTo>
                  <a:pt x="12853" y="3244"/>
                  <a:pt x="12902" y="3123"/>
                  <a:pt x="12975" y="3049"/>
                </a:cubicBezTo>
                <a:cubicBezTo>
                  <a:pt x="13000" y="2976"/>
                  <a:pt x="13049" y="2927"/>
                  <a:pt x="13122" y="2879"/>
                </a:cubicBezTo>
                <a:lnTo>
                  <a:pt x="13122" y="2952"/>
                </a:lnTo>
                <a:lnTo>
                  <a:pt x="13122" y="3025"/>
                </a:lnTo>
                <a:cubicBezTo>
                  <a:pt x="13122" y="3049"/>
                  <a:pt x="13097" y="3123"/>
                  <a:pt x="13097" y="3123"/>
                </a:cubicBezTo>
                <a:cubicBezTo>
                  <a:pt x="13097" y="3123"/>
                  <a:pt x="13122" y="3074"/>
                  <a:pt x="13146" y="3049"/>
                </a:cubicBezTo>
                <a:cubicBezTo>
                  <a:pt x="13146" y="3049"/>
                  <a:pt x="13146" y="3049"/>
                  <a:pt x="13146" y="3074"/>
                </a:cubicBezTo>
                <a:cubicBezTo>
                  <a:pt x="13122" y="3123"/>
                  <a:pt x="13122" y="3147"/>
                  <a:pt x="13122" y="3196"/>
                </a:cubicBezTo>
                <a:cubicBezTo>
                  <a:pt x="13132" y="3176"/>
                  <a:pt x="13141" y="3141"/>
                  <a:pt x="13150" y="3099"/>
                </a:cubicBezTo>
                <a:lnTo>
                  <a:pt x="13150" y="3099"/>
                </a:lnTo>
                <a:cubicBezTo>
                  <a:pt x="13159" y="3090"/>
                  <a:pt x="13184" y="3046"/>
                  <a:pt x="13206" y="3046"/>
                </a:cubicBezTo>
                <a:cubicBezTo>
                  <a:pt x="13221" y="3046"/>
                  <a:pt x="13235" y="3064"/>
                  <a:pt x="13244" y="3123"/>
                </a:cubicBezTo>
                <a:lnTo>
                  <a:pt x="13244" y="3147"/>
                </a:lnTo>
                <a:cubicBezTo>
                  <a:pt x="13292" y="3269"/>
                  <a:pt x="13317" y="3366"/>
                  <a:pt x="13341" y="3464"/>
                </a:cubicBezTo>
                <a:lnTo>
                  <a:pt x="13390" y="3635"/>
                </a:lnTo>
                <a:cubicBezTo>
                  <a:pt x="13439" y="3757"/>
                  <a:pt x="13488" y="3903"/>
                  <a:pt x="13512" y="4025"/>
                </a:cubicBezTo>
                <a:cubicBezTo>
                  <a:pt x="13488" y="4025"/>
                  <a:pt x="13439" y="3903"/>
                  <a:pt x="13390" y="3805"/>
                </a:cubicBezTo>
                <a:lnTo>
                  <a:pt x="13390" y="3805"/>
                </a:lnTo>
                <a:cubicBezTo>
                  <a:pt x="13414" y="3879"/>
                  <a:pt x="13439" y="3976"/>
                  <a:pt x="13463" y="4074"/>
                </a:cubicBezTo>
                <a:cubicBezTo>
                  <a:pt x="13463" y="4049"/>
                  <a:pt x="13466" y="4039"/>
                  <a:pt x="13471" y="4039"/>
                </a:cubicBezTo>
                <a:cubicBezTo>
                  <a:pt x="13489" y="4039"/>
                  <a:pt x="13535" y="4197"/>
                  <a:pt x="13540" y="4197"/>
                </a:cubicBezTo>
                <a:cubicBezTo>
                  <a:pt x="13541" y="4197"/>
                  <a:pt x="13540" y="4189"/>
                  <a:pt x="13536" y="4171"/>
                </a:cubicBezTo>
                <a:lnTo>
                  <a:pt x="13536" y="4171"/>
                </a:lnTo>
                <a:cubicBezTo>
                  <a:pt x="13610" y="4269"/>
                  <a:pt x="13634" y="4366"/>
                  <a:pt x="13683" y="4488"/>
                </a:cubicBezTo>
                <a:cubicBezTo>
                  <a:pt x="13731" y="4586"/>
                  <a:pt x="13756" y="4708"/>
                  <a:pt x="13780" y="4805"/>
                </a:cubicBezTo>
                <a:cubicBezTo>
                  <a:pt x="13805" y="4927"/>
                  <a:pt x="13829" y="5025"/>
                  <a:pt x="13853" y="5147"/>
                </a:cubicBezTo>
                <a:cubicBezTo>
                  <a:pt x="13878" y="5244"/>
                  <a:pt x="13902" y="5342"/>
                  <a:pt x="13951" y="5415"/>
                </a:cubicBezTo>
                <a:cubicBezTo>
                  <a:pt x="14000" y="5415"/>
                  <a:pt x="14439" y="5537"/>
                  <a:pt x="14853" y="5683"/>
                </a:cubicBezTo>
                <a:cubicBezTo>
                  <a:pt x="15286" y="5827"/>
                  <a:pt x="15718" y="6019"/>
                  <a:pt x="15778" y="6025"/>
                </a:cubicBezTo>
                <a:lnTo>
                  <a:pt x="15778" y="6025"/>
                </a:lnTo>
                <a:cubicBezTo>
                  <a:pt x="15771" y="5975"/>
                  <a:pt x="15764" y="5925"/>
                  <a:pt x="15756" y="5879"/>
                </a:cubicBezTo>
                <a:lnTo>
                  <a:pt x="15683" y="5854"/>
                </a:lnTo>
                <a:cubicBezTo>
                  <a:pt x="15634" y="5537"/>
                  <a:pt x="15731" y="5781"/>
                  <a:pt x="15683" y="5464"/>
                </a:cubicBezTo>
                <a:cubicBezTo>
                  <a:pt x="15707" y="5464"/>
                  <a:pt x="15731" y="5513"/>
                  <a:pt x="15756" y="5610"/>
                </a:cubicBezTo>
                <a:cubicBezTo>
                  <a:pt x="15780" y="5732"/>
                  <a:pt x="15780" y="5854"/>
                  <a:pt x="15805" y="6000"/>
                </a:cubicBezTo>
                <a:cubicBezTo>
                  <a:pt x="15780" y="5757"/>
                  <a:pt x="15805" y="5513"/>
                  <a:pt x="15731" y="5415"/>
                </a:cubicBezTo>
                <a:cubicBezTo>
                  <a:pt x="15707" y="5220"/>
                  <a:pt x="15780" y="5415"/>
                  <a:pt x="15756" y="5171"/>
                </a:cubicBezTo>
                <a:cubicBezTo>
                  <a:pt x="15683" y="4976"/>
                  <a:pt x="15634" y="4781"/>
                  <a:pt x="15585" y="4561"/>
                </a:cubicBezTo>
                <a:cubicBezTo>
                  <a:pt x="15561" y="4366"/>
                  <a:pt x="15512" y="4147"/>
                  <a:pt x="15439" y="3952"/>
                </a:cubicBezTo>
                <a:cubicBezTo>
                  <a:pt x="15341" y="3781"/>
                  <a:pt x="15292" y="3610"/>
                  <a:pt x="15244" y="3415"/>
                </a:cubicBezTo>
                <a:lnTo>
                  <a:pt x="15244" y="3415"/>
                </a:lnTo>
                <a:lnTo>
                  <a:pt x="15292" y="3464"/>
                </a:lnTo>
                <a:cubicBezTo>
                  <a:pt x="15268" y="3366"/>
                  <a:pt x="15244" y="3244"/>
                  <a:pt x="15195" y="3147"/>
                </a:cubicBezTo>
                <a:cubicBezTo>
                  <a:pt x="15170" y="3074"/>
                  <a:pt x="15146" y="3001"/>
                  <a:pt x="15122" y="2927"/>
                </a:cubicBezTo>
                <a:cubicBezTo>
                  <a:pt x="15073" y="2805"/>
                  <a:pt x="15049" y="2659"/>
                  <a:pt x="15000" y="2537"/>
                </a:cubicBezTo>
                <a:lnTo>
                  <a:pt x="15000" y="2537"/>
                </a:lnTo>
                <a:cubicBezTo>
                  <a:pt x="15028" y="2622"/>
                  <a:pt x="15040" y="2706"/>
                  <a:pt x="15026" y="2706"/>
                </a:cubicBezTo>
                <a:cubicBezTo>
                  <a:pt x="15016" y="2706"/>
                  <a:pt x="14992" y="2661"/>
                  <a:pt x="14951" y="2537"/>
                </a:cubicBezTo>
                <a:cubicBezTo>
                  <a:pt x="14780" y="1952"/>
                  <a:pt x="14658" y="1562"/>
                  <a:pt x="14561" y="1074"/>
                </a:cubicBezTo>
                <a:lnTo>
                  <a:pt x="14390" y="708"/>
                </a:lnTo>
                <a:cubicBezTo>
                  <a:pt x="14390" y="684"/>
                  <a:pt x="14390" y="659"/>
                  <a:pt x="14366" y="635"/>
                </a:cubicBezTo>
                <a:lnTo>
                  <a:pt x="13951" y="464"/>
                </a:lnTo>
                <a:lnTo>
                  <a:pt x="13658" y="342"/>
                </a:lnTo>
                <a:lnTo>
                  <a:pt x="13463" y="269"/>
                </a:lnTo>
                <a:lnTo>
                  <a:pt x="13366" y="220"/>
                </a:lnTo>
                <a:cubicBezTo>
                  <a:pt x="13292" y="196"/>
                  <a:pt x="13219" y="171"/>
                  <a:pt x="13122" y="147"/>
                </a:cubicBezTo>
                <a:lnTo>
                  <a:pt x="1261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29"/>
          <p:cNvSpPr/>
          <p:nvPr/>
        </p:nvSpPr>
        <p:spPr>
          <a:xfrm rot="7659018">
            <a:off x="-229132" y="404861"/>
            <a:ext cx="521775" cy="434801"/>
          </a:xfrm>
          <a:custGeom>
            <a:avLst/>
            <a:gdLst/>
            <a:ahLst/>
            <a:cxnLst/>
            <a:rect l="l" t="t" r="r" b="b"/>
            <a:pathLst>
              <a:path w="15952" h="13293" extrusionOk="0">
                <a:moveTo>
                  <a:pt x="1965" y="4136"/>
                </a:moveTo>
                <a:cubicBezTo>
                  <a:pt x="1969" y="4136"/>
                  <a:pt x="1973" y="4139"/>
                  <a:pt x="1976" y="4147"/>
                </a:cubicBezTo>
                <a:lnTo>
                  <a:pt x="1853" y="4285"/>
                </a:lnTo>
                <a:lnTo>
                  <a:pt x="1853" y="4285"/>
                </a:lnTo>
                <a:cubicBezTo>
                  <a:pt x="1921" y="4199"/>
                  <a:pt x="1947" y="4136"/>
                  <a:pt x="1965" y="4136"/>
                </a:cubicBezTo>
                <a:close/>
                <a:moveTo>
                  <a:pt x="4077" y="7219"/>
                </a:moveTo>
                <a:lnTo>
                  <a:pt x="4077" y="7219"/>
                </a:lnTo>
                <a:cubicBezTo>
                  <a:pt x="4076" y="7219"/>
                  <a:pt x="4075" y="7219"/>
                  <a:pt x="4074" y="7220"/>
                </a:cubicBezTo>
                <a:cubicBezTo>
                  <a:pt x="4076" y="7220"/>
                  <a:pt x="4077" y="7219"/>
                  <a:pt x="4077" y="7219"/>
                </a:cubicBezTo>
                <a:close/>
                <a:moveTo>
                  <a:pt x="10333" y="9981"/>
                </a:moveTo>
                <a:lnTo>
                  <a:pt x="10293" y="10000"/>
                </a:lnTo>
                <a:cubicBezTo>
                  <a:pt x="10305" y="10000"/>
                  <a:pt x="10318" y="9993"/>
                  <a:pt x="10333" y="9981"/>
                </a:cubicBezTo>
                <a:close/>
                <a:moveTo>
                  <a:pt x="3928" y="0"/>
                </a:moveTo>
                <a:lnTo>
                  <a:pt x="3684" y="195"/>
                </a:lnTo>
                <a:lnTo>
                  <a:pt x="3708" y="122"/>
                </a:lnTo>
                <a:lnTo>
                  <a:pt x="3708" y="122"/>
                </a:lnTo>
                <a:cubicBezTo>
                  <a:pt x="3464" y="293"/>
                  <a:pt x="3171" y="537"/>
                  <a:pt x="2879" y="756"/>
                </a:cubicBezTo>
                <a:cubicBezTo>
                  <a:pt x="2732" y="854"/>
                  <a:pt x="2586" y="976"/>
                  <a:pt x="2464" y="1098"/>
                </a:cubicBezTo>
                <a:lnTo>
                  <a:pt x="2147" y="1366"/>
                </a:lnTo>
                <a:cubicBezTo>
                  <a:pt x="2074" y="1464"/>
                  <a:pt x="1976" y="1537"/>
                  <a:pt x="1879" y="1610"/>
                </a:cubicBezTo>
                <a:cubicBezTo>
                  <a:pt x="1757" y="1708"/>
                  <a:pt x="1806" y="1683"/>
                  <a:pt x="1757" y="1732"/>
                </a:cubicBezTo>
                <a:lnTo>
                  <a:pt x="1659" y="1830"/>
                </a:lnTo>
                <a:cubicBezTo>
                  <a:pt x="1513" y="1951"/>
                  <a:pt x="1367" y="2098"/>
                  <a:pt x="1220" y="2244"/>
                </a:cubicBezTo>
                <a:cubicBezTo>
                  <a:pt x="1074" y="2390"/>
                  <a:pt x="952" y="2561"/>
                  <a:pt x="806" y="2732"/>
                </a:cubicBezTo>
                <a:cubicBezTo>
                  <a:pt x="684" y="2903"/>
                  <a:pt x="562" y="3073"/>
                  <a:pt x="440" y="3269"/>
                </a:cubicBezTo>
                <a:lnTo>
                  <a:pt x="391" y="3317"/>
                </a:lnTo>
                <a:cubicBezTo>
                  <a:pt x="342" y="3366"/>
                  <a:pt x="293" y="3415"/>
                  <a:pt x="245" y="3464"/>
                </a:cubicBezTo>
                <a:lnTo>
                  <a:pt x="50" y="3659"/>
                </a:lnTo>
                <a:lnTo>
                  <a:pt x="1" y="3732"/>
                </a:lnTo>
                <a:cubicBezTo>
                  <a:pt x="50" y="3829"/>
                  <a:pt x="98" y="3903"/>
                  <a:pt x="147" y="3976"/>
                </a:cubicBezTo>
                <a:cubicBezTo>
                  <a:pt x="269" y="4122"/>
                  <a:pt x="391" y="4268"/>
                  <a:pt x="537" y="4390"/>
                </a:cubicBezTo>
                <a:cubicBezTo>
                  <a:pt x="731" y="4539"/>
                  <a:pt x="970" y="4661"/>
                  <a:pt x="1210" y="4661"/>
                </a:cubicBezTo>
                <a:cubicBezTo>
                  <a:pt x="1363" y="4661"/>
                  <a:pt x="1517" y="4611"/>
                  <a:pt x="1659" y="4488"/>
                </a:cubicBezTo>
                <a:lnTo>
                  <a:pt x="1684" y="4537"/>
                </a:lnTo>
                <a:cubicBezTo>
                  <a:pt x="1684" y="4537"/>
                  <a:pt x="1781" y="4366"/>
                  <a:pt x="1781" y="4366"/>
                </a:cubicBezTo>
                <a:cubicBezTo>
                  <a:pt x="1794" y="4351"/>
                  <a:pt x="1806" y="4338"/>
                  <a:pt x="1816" y="4327"/>
                </a:cubicBezTo>
                <a:lnTo>
                  <a:pt x="1816" y="4327"/>
                </a:lnTo>
                <a:lnTo>
                  <a:pt x="1781" y="4366"/>
                </a:lnTo>
                <a:cubicBezTo>
                  <a:pt x="1801" y="4346"/>
                  <a:pt x="1819" y="4327"/>
                  <a:pt x="1835" y="4308"/>
                </a:cubicBezTo>
                <a:lnTo>
                  <a:pt x="1835" y="4308"/>
                </a:lnTo>
                <a:cubicBezTo>
                  <a:pt x="1850" y="4293"/>
                  <a:pt x="1860" y="4287"/>
                  <a:pt x="1865" y="4287"/>
                </a:cubicBezTo>
                <a:cubicBezTo>
                  <a:pt x="1883" y="4287"/>
                  <a:pt x="1846" y="4367"/>
                  <a:pt x="1830" y="4415"/>
                </a:cubicBezTo>
                <a:cubicBezTo>
                  <a:pt x="1879" y="4366"/>
                  <a:pt x="1928" y="4293"/>
                  <a:pt x="2001" y="4244"/>
                </a:cubicBezTo>
                <a:cubicBezTo>
                  <a:pt x="2001" y="4229"/>
                  <a:pt x="1996" y="4223"/>
                  <a:pt x="1989" y="4223"/>
                </a:cubicBezTo>
                <a:cubicBezTo>
                  <a:pt x="1973" y="4223"/>
                  <a:pt x="1944" y="4252"/>
                  <a:pt x="1928" y="4268"/>
                </a:cubicBezTo>
                <a:cubicBezTo>
                  <a:pt x="2001" y="4147"/>
                  <a:pt x="2074" y="4025"/>
                  <a:pt x="2147" y="3903"/>
                </a:cubicBezTo>
                <a:cubicBezTo>
                  <a:pt x="2205" y="3836"/>
                  <a:pt x="2228" y="3825"/>
                  <a:pt x="2246" y="3825"/>
                </a:cubicBezTo>
                <a:cubicBezTo>
                  <a:pt x="2254" y="3825"/>
                  <a:pt x="2261" y="3827"/>
                  <a:pt x="2270" y="3827"/>
                </a:cubicBezTo>
                <a:cubicBezTo>
                  <a:pt x="2290" y="3827"/>
                  <a:pt x="2318" y="3815"/>
                  <a:pt x="2391" y="3732"/>
                </a:cubicBezTo>
                <a:cubicBezTo>
                  <a:pt x="2562" y="3537"/>
                  <a:pt x="2684" y="3390"/>
                  <a:pt x="2830" y="3244"/>
                </a:cubicBezTo>
                <a:lnTo>
                  <a:pt x="3074" y="3000"/>
                </a:lnTo>
                <a:lnTo>
                  <a:pt x="3123" y="2951"/>
                </a:lnTo>
                <a:lnTo>
                  <a:pt x="3147" y="2951"/>
                </a:lnTo>
                <a:cubicBezTo>
                  <a:pt x="3171" y="2927"/>
                  <a:pt x="3196" y="2903"/>
                  <a:pt x="3245" y="2903"/>
                </a:cubicBezTo>
                <a:lnTo>
                  <a:pt x="3293" y="2903"/>
                </a:lnTo>
                <a:cubicBezTo>
                  <a:pt x="3293" y="2903"/>
                  <a:pt x="3293" y="2927"/>
                  <a:pt x="3293" y="2927"/>
                </a:cubicBezTo>
                <a:cubicBezTo>
                  <a:pt x="3269" y="2951"/>
                  <a:pt x="3269" y="2951"/>
                  <a:pt x="3269" y="2976"/>
                </a:cubicBezTo>
                <a:cubicBezTo>
                  <a:pt x="3245" y="3000"/>
                  <a:pt x="3220" y="3025"/>
                  <a:pt x="3196" y="3025"/>
                </a:cubicBezTo>
                <a:lnTo>
                  <a:pt x="3220" y="3025"/>
                </a:lnTo>
                <a:lnTo>
                  <a:pt x="3220" y="3122"/>
                </a:lnTo>
                <a:cubicBezTo>
                  <a:pt x="3220" y="3269"/>
                  <a:pt x="3196" y="3439"/>
                  <a:pt x="3196" y="3586"/>
                </a:cubicBezTo>
                <a:lnTo>
                  <a:pt x="3196" y="3829"/>
                </a:lnTo>
                <a:lnTo>
                  <a:pt x="3196" y="4122"/>
                </a:lnTo>
                <a:lnTo>
                  <a:pt x="3196" y="4903"/>
                </a:lnTo>
                <a:cubicBezTo>
                  <a:pt x="3171" y="5268"/>
                  <a:pt x="3220" y="5561"/>
                  <a:pt x="3196" y="5586"/>
                </a:cubicBezTo>
                <a:lnTo>
                  <a:pt x="3293" y="5586"/>
                </a:lnTo>
                <a:cubicBezTo>
                  <a:pt x="3318" y="5756"/>
                  <a:pt x="3318" y="5951"/>
                  <a:pt x="3293" y="6122"/>
                </a:cubicBezTo>
                <a:cubicBezTo>
                  <a:pt x="3269" y="6171"/>
                  <a:pt x="3269" y="6220"/>
                  <a:pt x="3293" y="6268"/>
                </a:cubicBezTo>
                <a:lnTo>
                  <a:pt x="3293" y="6415"/>
                </a:lnTo>
                <a:cubicBezTo>
                  <a:pt x="3293" y="6464"/>
                  <a:pt x="3318" y="6537"/>
                  <a:pt x="3318" y="6610"/>
                </a:cubicBezTo>
                <a:cubicBezTo>
                  <a:pt x="3415" y="6756"/>
                  <a:pt x="3464" y="6927"/>
                  <a:pt x="3489" y="7122"/>
                </a:cubicBezTo>
                <a:lnTo>
                  <a:pt x="3781" y="7171"/>
                </a:lnTo>
                <a:lnTo>
                  <a:pt x="3952" y="7171"/>
                </a:lnTo>
                <a:cubicBezTo>
                  <a:pt x="3952" y="7171"/>
                  <a:pt x="4076" y="7212"/>
                  <a:pt x="4077" y="7219"/>
                </a:cubicBezTo>
                <a:lnTo>
                  <a:pt x="4077" y="7219"/>
                </a:lnTo>
                <a:cubicBezTo>
                  <a:pt x="4097" y="7212"/>
                  <a:pt x="4120" y="7210"/>
                  <a:pt x="4144" y="7210"/>
                </a:cubicBezTo>
                <a:cubicBezTo>
                  <a:pt x="4204" y="7210"/>
                  <a:pt x="4273" y="7227"/>
                  <a:pt x="4342" y="7244"/>
                </a:cubicBezTo>
                <a:cubicBezTo>
                  <a:pt x="4391" y="7244"/>
                  <a:pt x="4318" y="7244"/>
                  <a:pt x="4293" y="7220"/>
                </a:cubicBezTo>
                <a:lnTo>
                  <a:pt x="4293" y="7220"/>
                </a:lnTo>
                <a:lnTo>
                  <a:pt x="4415" y="7244"/>
                </a:lnTo>
                <a:lnTo>
                  <a:pt x="4464" y="7244"/>
                </a:lnTo>
                <a:cubicBezTo>
                  <a:pt x="4489" y="7244"/>
                  <a:pt x="4489" y="7268"/>
                  <a:pt x="4464" y="7268"/>
                </a:cubicBezTo>
                <a:lnTo>
                  <a:pt x="4513" y="7268"/>
                </a:lnTo>
                <a:cubicBezTo>
                  <a:pt x="4635" y="7268"/>
                  <a:pt x="4830" y="7268"/>
                  <a:pt x="5610" y="7342"/>
                </a:cubicBezTo>
                <a:lnTo>
                  <a:pt x="5806" y="7025"/>
                </a:lnTo>
                <a:lnTo>
                  <a:pt x="5903" y="6878"/>
                </a:lnTo>
                <a:cubicBezTo>
                  <a:pt x="5928" y="6829"/>
                  <a:pt x="5952" y="6781"/>
                  <a:pt x="6001" y="6732"/>
                </a:cubicBezTo>
                <a:lnTo>
                  <a:pt x="6391" y="6317"/>
                </a:lnTo>
                <a:cubicBezTo>
                  <a:pt x="6464" y="6244"/>
                  <a:pt x="6537" y="6171"/>
                  <a:pt x="6586" y="6098"/>
                </a:cubicBezTo>
                <a:lnTo>
                  <a:pt x="6806" y="5927"/>
                </a:lnTo>
                <a:lnTo>
                  <a:pt x="6927" y="5829"/>
                </a:lnTo>
                <a:lnTo>
                  <a:pt x="6976" y="5805"/>
                </a:lnTo>
                <a:lnTo>
                  <a:pt x="7074" y="5732"/>
                </a:lnTo>
                <a:cubicBezTo>
                  <a:pt x="7342" y="5537"/>
                  <a:pt x="7610" y="5342"/>
                  <a:pt x="7903" y="5195"/>
                </a:cubicBezTo>
                <a:cubicBezTo>
                  <a:pt x="8025" y="5098"/>
                  <a:pt x="8171" y="5025"/>
                  <a:pt x="8293" y="4951"/>
                </a:cubicBezTo>
                <a:lnTo>
                  <a:pt x="8342" y="4951"/>
                </a:lnTo>
                <a:lnTo>
                  <a:pt x="8342" y="4854"/>
                </a:lnTo>
                <a:cubicBezTo>
                  <a:pt x="8342" y="4825"/>
                  <a:pt x="8346" y="4819"/>
                  <a:pt x="8352" y="4819"/>
                </a:cubicBezTo>
                <a:cubicBezTo>
                  <a:pt x="8356" y="4819"/>
                  <a:pt x="8363" y="4823"/>
                  <a:pt x="8370" y="4823"/>
                </a:cubicBezTo>
                <a:cubicBezTo>
                  <a:pt x="8376" y="4823"/>
                  <a:pt x="8384" y="4820"/>
                  <a:pt x="8391" y="4805"/>
                </a:cubicBezTo>
                <a:lnTo>
                  <a:pt x="8391" y="4878"/>
                </a:lnTo>
                <a:cubicBezTo>
                  <a:pt x="8391" y="4878"/>
                  <a:pt x="8391" y="4878"/>
                  <a:pt x="8366" y="4927"/>
                </a:cubicBezTo>
                <a:lnTo>
                  <a:pt x="8366" y="4927"/>
                </a:lnTo>
                <a:lnTo>
                  <a:pt x="8391" y="4903"/>
                </a:lnTo>
                <a:cubicBezTo>
                  <a:pt x="8405" y="4895"/>
                  <a:pt x="8413" y="4893"/>
                  <a:pt x="8417" y="4893"/>
                </a:cubicBezTo>
                <a:cubicBezTo>
                  <a:pt x="8425" y="4893"/>
                  <a:pt x="8408" y="4910"/>
                  <a:pt x="8391" y="4927"/>
                </a:cubicBezTo>
                <a:lnTo>
                  <a:pt x="8440" y="4927"/>
                </a:lnTo>
                <a:cubicBezTo>
                  <a:pt x="8464" y="4927"/>
                  <a:pt x="8464" y="4951"/>
                  <a:pt x="8440" y="4976"/>
                </a:cubicBezTo>
                <a:lnTo>
                  <a:pt x="8464" y="4976"/>
                </a:lnTo>
                <a:cubicBezTo>
                  <a:pt x="8464" y="5000"/>
                  <a:pt x="8464" y="5049"/>
                  <a:pt x="8464" y="5098"/>
                </a:cubicBezTo>
                <a:cubicBezTo>
                  <a:pt x="8464" y="5171"/>
                  <a:pt x="8464" y="5244"/>
                  <a:pt x="8415" y="5293"/>
                </a:cubicBezTo>
                <a:cubicBezTo>
                  <a:pt x="8415" y="5399"/>
                  <a:pt x="8342" y="5706"/>
                  <a:pt x="8386" y="5706"/>
                </a:cubicBezTo>
                <a:cubicBezTo>
                  <a:pt x="8393" y="5706"/>
                  <a:pt x="8402" y="5699"/>
                  <a:pt x="8415" y="5683"/>
                </a:cubicBezTo>
                <a:lnTo>
                  <a:pt x="8415" y="5683"/>
                </a:lnTo>
                <a:cubicBezTo>
                  <a:pt x="8378" y="5739"/>
                  <a:pt x="8327" y="5951"/>
                  <a:pt x="8304" y="5951"/>
                </a:cubicBezTo>
                <a:cubicBezTo>
                  <a:pt x="8297" y="5951"/>
                  <a:pt x="8293" y="5930"/>
                  <a:pt x="8293" y="5878"/>
                </a:cubicBezTo>
                <a:cubicBezTo>
                  <a:pt x="8269" y="5976"/>
                  <a:pt x="8245" y="6098"/>
                  <a:pt x="8245" y="6195"/>
                </a:cubicBezTo>
                <a:lnTo>
                  <a:pt x="8293" y="6049"/>
                </a:lnTo>
                <a:lnTo>
                  <a:pt x="8293" y="6049"/>
                </a:lnTo>
                <a:cubicBezTo>
                  <a:pt x="8196" y="6342"/>
                  <a:pt x="8147" y="6659"/>
                  <a:pt x="8098" y="6951"/>
                </a:cubicBezTo>
                <a:lnTo>
                  <a:pt x="8171" y="6805"/>
                </a:lnTo>
                <a:lnTo>
                  <a:pt x="8171" y="6805"/>
                </a:lnTo>
                <a:cubicBezTo>
                  <a:pt x="8147" y="7000"/>
                  <a:pt x="8074" y="7195"/>
                  <a:pt x="7976" y="7366"/>
                </a:cubicBezTo>
                <a:lnTo>
                  <a:pt x="8025" y="7098"/>
                </a:lnTo>
                <a:lnTo>
                  <a:pt x="8025" y="7098"/>
                </a:lnTo>
                <a:cubicBezTo>
                  <a:pt x="8001" y="7195"/>
                  <a:pt x="7976" y="7293"/>
                  <a:pt x="7952" y="7390"/>
                </a:cubicBezTo>
                <a:cubicBezTo>
                  <a:pt x="7927" y="7561"/>
                  <a:pt x="7903" y="7707"/>
                  <a:pt x="7879" y="7854"/>
                </a:cubicBezTo>
                <a:cubicBezTo>
                  <a:pt x="7806" y="8146"/>
                  <a:pt x="7781" y="8439"/>
                  <a:pt x="7757" y="8732"/>
                </a:cubicBezTo>
                <a:lnTo>
                  <a:pt x="7781" y="8512"/>
                </a:lnTo>
                <a:lnTo>
                  <a:pt x="7781" y="8512"/>
                </a:lnTo>
                <a:cubicBezTo>
                  <a:pt x="7781" y="8683"/>
                  <a:pt x="7732" y="8976"/>
                  <a:pt x="7684" y="9366"/>
                </a:cubicBezTo>
                <a:cubicBezTo>
                  <a:pt x="7830" y="9512"/>
                  <a:pt x="7903" y="9585"/>
                  <a:pt x="8001" y="9707"/>
                </a:cubicBezTo>
                <a:cubicBezTo>
                  <a:pt x="8098" y="9805"/>
                  <a:pt x="8196" y="9927"/>
                  <a:pt x="8269" y="10049"/>
                </a:cubicBezTo>
                <a:cubicBezTo>
                  <a:pt x="8391" y="10122"/>
                  <a:pt x="8537" y="10171"/>
                  <a:pt x="8659" y="10244"/>
                </a:cubicBezTo>
                <a:lnTo>
                  <a:pt x="8854" y="10342"/>
                </a:lnTo>
                <a:lnTo>
                  <a:pt x="9049" y="10415"/>
                </a:lnTo>
                <a:cubicBezTo>
                  <a:pt x="9488" y="10268"/>
                  <a:pt x="9927" y="10098"/>
                  <a:pt x="10366" y="9902"/>
                </a:cubicBezTo>
                <a:lnTo>
                  <a:pt x="10366" y="9902"/>
                </a:lnTo>
                <a:lnTo>
                  <a:pt x="10220" y="9927"/>
                </a:lnTo>
                <a:lnTo>
                  <a:pt x="10074" y="9951"/>
                </a:lnTo>
                <a:lnTo>
                  <a:pt x="10074" y="9951"/>
                </a:lnTo>
                <a:lnTo>
                  <a:pt x="10147" y="9902"/>
                </a:lnTo>
                <a:cubicBezTo>
                  <a:pt x="10220" y="9878"/>
                  <a:pt x="10269" y="9854"/>
                  <a:pt x="10342" y="9829"/>
                </a:cubicBezTo>
                <a:lnTo>
                  <a:pt x="10582" y="9685"/>
                </a:lnTo>
                <a:lnTo>
                  <a:pt x="10582" y="9685"/>
                </a:lnTo>
                <a:cubicBezTo>
                  <a:pt x="10537" y="9716"/>
                  <a:pt x="10414" y="9918"/>
                  <a:pt x="10333" y="9981"/>
                </a:cubicBezTo>
                <a:lnTo>
                  <a:pt x="10333" y="9981"/>
                </a:lnTo>
                <a:lnTo>
                  <a:pt x="10708" y="9805"/>
                </a:lnTo>
                <a:lnTo>
                  <a:pt x="10976" y="9707"/>
                </a:lnTo>
                <a:lnTo>
                  <a:pt x="11147" y="9610"/>
                </a:lnTo>
                <a:cubicBezTo>
                  <a:pt x="11415" y="9488"/>
                  <a:pt x="11732" y="9317"/>
                  <a:pt x="12074" y="9171"/>
                </a:cubicBezTo>
                <a:lnTo>
                  <a:pt x="12781" y="8805"/>
                </a:lnTo>
                <a:cubicBezTo>
                  <a:pt x="12879" y="8756"/>
                  <a:pt x="13001" y="8707"/>
                  <a:pt x="13074" y="8659"/>
                </a:cubicBezTo>
                <a:cubicBezTo>
                  <a:pt x="13171" y="8610"/>
                  <a:pt x="13244" y="8585"/>
                  <a:pt x="13342" y="8561"/>
                </a:cubicBezTo>
                <a:lnTo>
                  <a:pt x="13415" y="8537"/>
                </a:lnTo>
                <a:lnTo>
                  <a:pt x="13415" y="8537"/>
                </a:lnTo>
                <a:cubicBezTo>
                  <a:pt x="13415" y="8561"/>
                  <a:pt x="13391" y="8585"/>
                  <a:pt x="13391" y="8610"/>
                </a:cubicBezTo>
                <a:cubicBezTo>
                  <a:pt x="13342" y="8683"/>
                  <a:pt x="13269" y="8732"/>
                  <a:pt x="13220" y="8781"/>
                </a:cubicBezTo>
                <a:cubicBezTo>
                  <a:pt x="13220" y="8791"/>
                  <a:pt x="13223" y="8795"/>
                  <a:pt x="13228" y="8795"/>
                </a:cubicBezTo>
                <a:cubicBezTo>
                  <a:pt x="13242" y="8795"/>
                  <a:pt x="13267" y="8766"/>
                  <a:pt x="13273" y="8766"/>
                </a:cubicBezTo>
                <a:cubicBezTo>
                  <a:pt x="13275" y="8766"/>
                  <a:pt x="13274" y="8770"/>
                  <a:pt x="13269" y="8781"/>
                </a:cubicBezTo>
                <a:cubicBezTo>
                  <a:pt x="13244" y="8805"/>
                  <a:pt x="13220" y="8829"/>
                  <a:pt x="13196" y="8829"/>
                </a:cubicBezTo>
                <a:cubicBezTo>
                  <a:pt x="13196" y="8829"/>
                  <a:pt x="13160" y="8883"/>
                  <a:pt x="13180" y="8883"/>
                </a:cubicBezTo>
                <a:cubicBezTo>
                  <a:pt x="13184" y="8883"/>
                  <a:pt x="13189" y="8882"/>
                  <a:pt x="13196" y="8878"/>
                </a:cubicBezTo>
                <a:cubicBezTo>
                  <a:pt x="13220" y="8854"/>
                  <a:pt x="13342" y="8756"/>
                  <a:pt x="13415" y="8683"/>
                </a:cubicBezTo>
                <a:lnTo>
                  <a:pt x="13415" y="8683"/>
                </a:lnTo>
                <a:lnTo>
                  <a:pt x="13366" y="8781"/>
                </a:lnTo>
                <a:lnTo>
                  <a:pt x="13293" y="8829"/>
                </a:lnTo>
                <a:cubicBezTo>
                  <a:pt x="13293" y="8829"/>
                  <a:pt x="13311" y="8823"/>
                  <a:pt x="13333" y="8823"/>
                </a:cubicBezTo>
                <a:cubicBezTo>
                  <a:pt x="13354" y="8823"/>
                  <a:pt x="13379" y="8829"/>
                  <a:pt x="13391" y="8854"/>
                </a:cubicBezTo>
                <a:cubicBezTo>
                  <a:pt x="13391" y="8878"/>
                  <a:pt x="13366" y="8903"/>
                  <a:pt x="13342" y="8927"/>
                </a:cubicBezTo>
                <a:cubicBezTo>
                  <a:pt x="13293" y="9049"/>
                  <a:pt x="13244" y="9146"/>
                  <a:pt x="13220" y="9244"/>
                </a:cubicBezTo>
                <a:lnTo>
                  <a:pt x="12879" y="10024"/>
                </a:lnTo>
                <a:cubicBezTo>
                  <a:pt x="12879" y="9927"/>
                  <a:pt x="12903" y="9829"/>
                  <a:pt x="12927" y="9756"/>
                </a:cubicBezTo>
                <a:lnTo>
                  <a:pt x="12927" y="9756"/>
                </a:lnTo>
                <a:cubicBezTo>
                  <a:pt x="12903" y="9829"/>
                  <a:pt x="12854" y="9927"/>
                  <a:pt x="12805" y="10000"/>
                </a:cubicBezTo>
                <a:cubicBezTo>
                  <a:pt x="12819" y="9983"/>
                  <a:pt x="12827" y="9976"/>
                  <a:pt x="12832" y="9976"/>
                </a:cubicBezTo>
                <a:cubicBezTo>
                  <a:pt x="12857" y="9976"/>
                  <a:pt x="12771" y="10187"/>
                  <a:pt x="12789" y="10187"/>
                </a:cubicBezTo>
                <a:cubicBezTo>
                  <a:pt x="12792" y="10187"/>
                  <a:pt x="12797" y="10182"/>
                  <a:pt x="12805" y="10171"/>
                </a:cubicBezTo>
                <a:lnTo>
                  <a:pt x="12805" y="10171"/>
                </a:lnTo>
                <a:cubicBezTo>
                  <a:pt x="12732" y="10634"/>
                  <a:pt x="12415" y="11122"/>
                  <a:pt x="12318" y="11537"/>
                </a:cubicBezTo>
                <a:cubicBezTo>
                  <a:pt x="12391" y="11610"/>
                  <a:pt x="13488" y="12976"/>
                  <a:pt x="13586" y="13024"/>
                </a:cubicBezTo>
                <a:cubicBezTo>
                  <a:pt x="13570" y="13088"/>
                  <a:pt x="13543" y="13152"/>
                  <a:pt x="13513" y="13209"/>
                </a:cubicBezTo>
                <a:lnTo>
                  <a:pt x="13513" y="13209"/>
                </a:lnTo>
                <a:cubicBezTo>
                  <a:pt x="13568" y="13115"/>
                  <a:pt x="13616" y="13021"/>
                  <a:pt x="13635" y="12927"/>
                </a:cubicBezTo>
                <a:lnTo>
                  <a:pt x="13586" y="12878"/>
                </a:lnTo>
                <a:cubicBezTo>
                  <a:pt x="13683" y="12585"/>
                  <a:pt x="13659" y="12829"/>
                  <a:pt x="13757" y="12561"/>
                </a:cubicBezTo>
                <a:cubicBezTo>
                  <a:pt x="13805" y="12561"/>
                  <a:pt x="13732" y="12805"/>
                  <a:pt x="13635" y="13024"/>
                </a:cubicBezTo>
                <a:cubicBezTo>
                  <a:pt x="13732" y="12878"/>
                  <a:pt x="13781" y="12732"/>
                  <a:pt x="13830" y="12561"/>
                </a:cubicBezTo>
                <a:cubicBezTo>
                  <a:pt x="13869" y="12483"/>
                  <a:pt x="13884" y="12471"/>
                  <a:pt x="13895" y="12471"/>
                </a:cubicBezTo>
                <a:cubicBezTo>
                  <a:pt x="13900" y="12471"/>
                  <a:pt x="13904" y="12473"/>
                  <a:pt x="13908" y="12473"/>
                </a:cubicBezTo>
                <a:cubicBezTo>
                  <a:pt x="13919" y="12473"/>
                  <a:pt x="13934" y="12460"/>
                  <a:pt x="13976" y="12366"/>
                </a:cubicBezTo>
                <a:cubicBezTo>
                  <a:pt x="14025" y="12171"/>
                  <a:pt x="14098" y="12000"/>
                  <a:pt x="14196" y="11805"/>
                </a:cubicBezTo>
                <a:cubicBezTo>
                  <a:pt x="14415" y="11366"/>
                  <a:pt x="14415" y="11098"/>
                  <a:pt x="14635" y="10707"/>
                </a:cubicBezTo>
                <a:lnTo>
                  <a:pt x="14635" y="10756"/>
                </a:lnTo>
                <a:cubicBezTo>
                  <a:pt x="14708" y="10610"/>
                  <a:pt x="14805" y="10317"/>
                  <a:pt x="14927" y="10073"/>
                </a:cubicBezTo>
                <a:lnTo>
                  <a:pt x="14927" y="10073"/>
                </a:lnTo>
                <a:cubicBezTo>
                  <a:pt x="14903" y="10110"/>
                  <a:pt x="14879" y="10140"/>
                  <a:pt x="14866" y="10140"/>
                </a:cubicBezTo>
                <a:cubicBezTo>
                  <a:pt x="14854" y="10140"/>
                  <a:pt x="14854" y="10110"/>
                  <a:pt x="14879" y="10024"/>
                </a:cubicBezTo>
                <a:cubicBezTo>
                  <a:pt x="15171" y="9439"/>
                  <a:pt x="15293" y="9049"/>
                  <a:pt x="15537" y="8610"/>
                </a:cubicBezTo>
                <a:lnTo>
                  <a:pt x="15635" y="8220"/>
                </a:lnTo>
                <a:lnTo>
                  <a:pt x="15952" y="7488"/>
                </a:lnTo>
                <a:lnTo>
                  <a:pt x="15439" y="6829"/>
                </a:lnTo>
                <a:cubicBezTo>
                  <a:pt x="15391" y="6756"/>
                  <a:pt x="15342" y="6683"/>
                  <a:pt x="15269" y="6634"/>
                </a:cubicBezTo>
                <a:lnTo>
                  <a:pt x="15074" y="6439"/>
                </a:lnTo>
                <a:lnTo>
                  <a:pt x="14879" y="6268"/>
                </a:lnTo>
                <a:lnTo>
                  <a:pt x="14561" y="6000"/>
                </a:lnTo>
                <a:lnTo>
                  <a:pt x="14122" y="6146"/>
                </a:lnTo>
                <a:cubicBezTo>
                  <a:pt x="13976" y="6195"/>
                  <a:pt x="13830" y="6244"/>
                  <a:pt x="13683" y="6317"/>
                </a:cubicBezTo>
                <a:lnTo>
                  <a:pt x="12757" y="6707"/>
                </a:lnTo>
                <a:cubicBezTo>
                  <a:pt x="12610" y="6781"/>
                  <a:pt x="12464" y="6854"/>
                  <a:pt x="12318" y="6927"/>
                </a:cubicBezTo>
                <a:lnTo>
                  <a:pt x="11854" y="7146"/>
                </a:lnTo>
                <a:lnTo>
                  <a:pt x="11366" y="7390"/>
                </a:lnTo>
                <a:lnTo>
                  <a:pt x="10610" y="7781"/>
                </a:lnTo>
                <a:cubicBezTo>
                  <a:pt x="10488" y="7829"/>
                  <a:pt x="10391" y="7878"/>
                  <a:pt x="10293" y="7927"/>
                </a:cubicBezTo>
                <a:lnTo>
                  <a:pt x="10196" y="7976"/>
                </a:lnTo>
                <a:cubicBezTo>
                  <a:pt x="10147" y="8000"/>
                  <a:pt x="10098" y="8024"/>
                  <a:pt x="10049" y="8049"/>
                </a:cubicBezTo>
                <a:cubicBezTo>
                  <a:pt x="10025" y="8049"/>
                  <a:pt x="9976" y="8073"/>
                  <a:pt x="9952" y="8073"/>
                </a:cubicBezTo>
                <a:lnTo>
                  <a:pt x="9952" y="7951"/>
                </a:lnTo>
                <a:cubicBezTo>
                  <a:pt x="9952" y="7927"/>
                  <a:pt x="9952" y="7854"/>
                  <a:pt x="9976" y="7805"/>
                </a:cubicBezTo>
                <a:cubicBezTo>
                  <a:pt x="10049" y="7439"/>
                  <a:pt x="10123" y="7098"/>
                  <a:pt x="10196" y="6732"/>
                </a:cubicBezTo>
                <a:cubicBezTo>
                  <a:pt x="10269" y="6390"/>
                  <a:pt x="10342" y="6049"/>
                  <a:pt x="10391" y="5732"/>
                </a:cubicBezTo>
                <a:cubicBezTo>
                  <a:pt x="10415" y="5537"/>
                  <a:pt x="10440" y="5366"/>
                  <a:pt x="10488" y="5195"/>
                </a:cubicBezTo>
                <a:cubicBezTo>
                  <a:pt x="10513" y="4951"/>
                  <a:pt x="10562" y="4708"/>
                  <a:pt x="10562" y="4488"/>
                </a:cubicBezTo>
                <a:cubicBezTo>
                  <a:pt x="10635" y="4147"/>
                  <a:pt x="10684" y="3732"/>
                  <a:pt x="10708" y="3317"/>
                </a:cubicBezTo>
                <a:lnTo>
                  <a:pt x="10610" y="3195"/>
                </a:lnTo>
                <a:lnTo>
                  <a:pt x="10513" y="3098"/>
                </a:lnTo>
                <a:lnTo>
                  <a:pt x="10513" y="3098"/>
                </a:lnTo>
                <a:cubicBezTo>
                  <a:pt x="10564" y="3162"/>
                  <a:pt x="10568" y="3193"/>
                  <a:pt x="10546" y="3193"/>
                </a:cubicBezTo>
                <a:cubicBezTo>
                  <a:pt x="10526" y="3193"/>
                  <a:pt x="10486" y="3168"/>
                  <a:pt x="10440" y="3122"/>
                </a:cubicBezTo>
                <a:cubicBezTo>
                  <a:pt x="10049" y="2659"/>
                  <a:pt x="10171" y="2830"/>
                  <a:pt x="10098" y="2756"/>
                </a:cubicBezTo>
                <a:cubicBezTo>
                  <a:pt x="10098" y="2756"/>
                  <a:pt x="10049" y="2732"/>
                  <a:pt x="10001" y="2683"/>
                </a:cubicBezTo>
                <a:cubicBezTo>
                  <a:pt x="9952" y="2659"/>
                  <a:pt x="9879" y="2634"/>
                  <a:pt x="9757" y="2586"/>
                </a:cubicBezTo>
                <a:cubicBezTo>
                  <a:pt x="9635" y="2512"/>
                  <a:pt x="9537" y="2464"/>
                  <a:pt x="9366" y="2366"/>
                </a:cubicBezTo>
                <a:cubicBezTo>
                  <a:pt x="9171" y="2439"/>
                  <a:pt x="8976" y="2488"/>
                  <a:pt x="8757" y="2561"/>
                </a:cubicBezTo>
                <a:lnTo>
                  <a:pt x="8391" y="2683"/>
                </a:lnTo>
                <a:cubicBezTo>
                  <a:pt x="8269" y="2732"/>
                  <a:pt x="8147" y="2781"/>
                  <a:pt x="8025" y="2830"/>
                </a:cubicBezTo>
                <a:lnTo>
                  <a:pt x="7635" y="3025"/>
                </a:lnTo>
                <a:cubicBezTo>
                  <a:pt x="7562" y="3049"/>
                  <a:pt x="7513" y="3073"/>
                  <a:pt x="7440" y="3098"/>
                </a:cubicBezTo>
                <a:lnTo>
                  <a:pt x="7318" y="3195"/>
                </a:lnTo>
                <a:cubicBezTo>
                  <a:pt x="7147" y="3269"/>
                  <a:pt x="6976" y="3366"/>
                  <a:pt x="6806" y="3464"/>
                </a:cubicBezTo>
                <a:cubicBezTo>
                  <a:pt x="6440" y="3683"/>
                  <a:pt x="6123" y="3903"/>
                  <a:pt x="5806" y="4147"/>
                </a:cubicBezTo>
                <a:lnTo>
                  <a:pt x="5684" y="4220"/>
                </a:lnTo>
                <a:lnTo>
                  <a:pt x="5635" y="4244"/>
                </a:lnTo>
                <a:lnTo>
                  <a:pt x="5586" y="4293"/>
                </a:lnTo>
                <a:cubicBezTo>
                  <a:pt x="5562" y="4317"/>
                  <a:pt x="5537" y="4342"/>
                  <a:pt x="5513" y="4366"/>
                </a:cubicBezTo>
                <a:cubicBezTo>
                  <a:pt x="5440" y="4415"/>
                  <a:pt x="5391" y="4464"/>
                  <a:pt x="5342" y="4512"/>
                </a:cubicBezTo>
                <a:lnTo>
                  <a:pt x="5318" y="4610"/>
                </a:lnTo>
                <a:lnTo>
                  <a:pt x="5318" y="4634"/>
                </a:lnTo>
                <a:cubicBezTo>
                  <a:pt x="5293" y="4610"/>
                  <a:pt x="5293" y="4586"/>
                  <a:pt x="5293" y="4561"/>
                </a:cubicBezTo>
                <a:cubicBezTo>
                  <a:pt x="5269" y="4512"/>
                  <a:pt x="5269" y="4464"/>
                  <a:pt x="5245" y="4415"/>
                </a:cubicBezTo>
                <a:lnTo>
                  <a:pt x="5269" y="4415"/>
                </a:lnTo>
                <a:cubicBezTo>
                  <a:pt x="5245" y="4366"/>
                  <a:pt x="5245" y="4317"/>
                  <a:pt x="5245" y="4244"/>
                </a:cubicBezTo>
                <a:lnTo>
                  <a:pt x="5245" y="4122"/>
                </a:lnTo>
                <a:cubicBezTo>
                  <a:pt x="5245" y="4098"/>
                  <a:pt x="5245" y="4049"/>
                  <a:pt x="5245" y="4049"/>
                </a:cubicBezTo>
                <a:lnTo>
                  <a:pt x="5245" y="4025"/>
                </a:lnTo>
                <a:lnTo>
                  <a:pt x="5245" y="3951"/>
                </a:lnTo>
                <a:lnTo>
                  <a:pt x="5245" y="3805"/>
                </a:lnTo>
                <a:cubicBezTo>
                  <a:pt x="5245" y="3586"/>
                  <a:pt x="5293" y="3390"/>
                  <a:pt x="5293" y="3195"/>
                </a:cubicBezTo>
                <a:cubicBezTo>
                  <a:pt x="5342" y="2830"/>
                  <a:pt x="5367" y="2488"/>
                  <a:pt x="5391" y="2171"/>
                </a:cubicBezTo>
                <a:cubicBezTo>
                  <a:pt x="5440" y="1854"/>
                  <a:pt x="5464" y="1561"/>
                  <a:pt x="5488" y="1317"/>
                </a:cubicBezTo>
                <a:cubicBezTo>
                  <a:pt x="5513" y="1073"/>
                  <a:pt x="5513" y="903"/>
                  <a:pt x="5513" y="756"/>
                </a:cubicBezTo>
                <a:lnTo>
                  <a:pt x="5513" y="756"/>
                </a:lnTo>
                <a:lnTo>
                  <a:pt x="5488" y="903"/>
                </a:lnTo>
                <a:lnTo>
                  <a:pt x="5488" y="781"/>
                </a:lnTo>
                <a:cubicBezTo>
                  <a:pt x="5196" y="537"/>
                  <a:pt x="5220" y="464"/>
                  <a:pt x="5074" y="269"/>
                </a:cubicBezTo>
                <a:cubicBezTo>
                  <a:pt x="5069" y="278"/>
                  <a:pt x="5062" y="282"/>
                  <a:pt x="5051" y="282"/>
                </a:cubicBezTo>
                <a:cubicBezTo>
                  <a:pt x="5006" y="282"/>
                  <a:pt x="4914" y="202"/>
                  <a:pt x="4854" y="122"/>
                </a:cubicBezTo>
                <a:lnTo>
                  <a:pt x="4830" y="73"/>
                </a:lnTo>
                <a:lnTo>
                  <a:pt x="4781" y="73"/>
                </a:lnTo>
                <a:cubicBezTo>
                  <a:pt x="4659" y="49"/>
                  <a:pt x="4562" y="49"/>
                  <a:pt x="4440" y="49"/>
                </a:cubicBezTo>
                <a:lnTo>
                  <a:pt x="4196" y="49"/>
                </a:lnTo>
                <a:lnTo>
                  <a:pt x="3928" y="0"/>
                </a:lnTo>
                <a:close/>
                <a:moveTo>
                  <a:pt x="13513" y="13209"/>
                </a:moveTo>
                <a:cubicBezTo>
                  <a:pt x="13497" y="13237"/>
                  <a:pt x="13481" y="13265"/>
                  <a:pt x="13464" y="13293"/>
                </a:cubicBezTo>
                <a:cubicBezTo>
                  <a:pt x="13481" y="13267"/>
                  <a:pt x="13498" y="13239"/>
                  <a:pt x="13513" y="1320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29"/>
          <p:cNvSpPr txBox="1">
            <a:spLocks noGrp="1"/>
          </p:cNvSpPr>
          <p:nvPr>
            <p:ph type="subTitle" idx="1"/>
          </p:nvPr>
        </p:nvSpPr>
        <p:spPr>
          <a:xfrm flipH="1">
            <a:off x="6221825" y="1656650"/>
            <a:ext cx="2105400" cy="147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 ">
  <p:cSld name="CUSTOM_8"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p30"/>
          <p:cNvSpPr/>
          <p:nvPr/>
        </p:nvSpPr>
        <p:spPr>
          <a:xfrm>
            <a:off x="-290695" y="679353"/>
            <a:ext cx="911159" cy="586016"/>
          </a:xfrm>
          <a:custGeom>
            <a:avLst/>
            <a:gdLst/>
            <a:ahLst/>
            <a:cxnLst/>
            <a:rect l="l" t="t" r="r" b="b"/>
            <a:pathLst>
              <a:path w="16559" h="10650" extrusionOk="0">
                <a:moveTo>
                  <a:pt x="12940" y="0"/>
                </a:moveTo>
                <a:cubicBezTo>
                  <a:pt x="8651" y="0"/>
                  <a:pt x="1" y="2276"/>
                  <a:pt x="3657" y="8447"/>
                </a:cubicBezTo>
                <a:cubicBezTo>
                  <a:pt x="3657" y="8447"/>
                  <a:pt x="7028" y="10650"/>
                  <a:pt x="10057" y="10650"/>
                </a:cubicBezTo>
                <a:cubicBezTo>
                  <a:pt x="11292" y="10650"/>
                  <a:pt x="12470" y="10283"/>
                  <a:pt x="13339" y="9252"/>
                </a:cubicBezTo>
                <a:cubicBezTo>
                  <a:pt x="16339" y="5691"/>
                  <a:pt x="16559" y="1594"/>
                  <a:pt x="15047" y="374"/>
                </a:cubicBezTo>
                <a:cubicBezTo>
                  <a:pt x="14753" y="133"/>
                  <a:pt x="13973" y="0"/>
                  <a:pt x="1294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0" name="Google Shape;970;p30"/>
          <p:cNvSpPr/>
          <p:nvPr/>
        </p:nvSpPr>
        <p:spPr>
          <a:xfrm rot="-8386458">
            <a:off x="8430701" y="4245908"/>
            <a:ext cx="373955" cy="256055"/>
          </a:xfrm>
          <a:custGeom>
            <a:avLst/>
            <a:gdLst/>
            <a:ahLst/>
            <a:cxnLst/>
            <a:rect l="l" t="t" r="r" b="b"/>
            <a:pathLst>
              <a:path w="15805" h="10822" extrusionOk="0">
                <a:moveTo>
                  <a:pt x="7854" y="2001"/>
                </a:moveTo>
                <a:cubicBezTo>
                  <a:pt x="7869" y="2001"/>
                  <a:pt x="7884" y="2001"/>
                  <a:pt x="7900" y="2002"/>
                </a:cubicBezTo>
                <a:lnTo>
                  <a:pt x="7900" y="2002"/>
                </a:lnTo>
                <a:cubicBezTo>
                  <a:pt x="7889" y="2001"/>
                  <a:pt x="7873" y="2001"/>
                  <a:pt x="7854" y="2001"/>
                </a:cubicBezTo>
                <a:close/>
                <a:moveTo>
                  <a:pt x="13171" y="2903"/>
                </a:moveTo>
                <a:lnTo>
                  <a:pt x="13171" y="2952"/>
                </a:lnTo>
                <a:lnTo>
                  <a:pt x="13171" y="3025"/>
                </a:lnTo>
                <a:lnTo>
                  <a:pt x="13154" y="3074"/>
                </a:lnTo>
                <a:lnTo>
                  <a:pt x="13154" y="3074"/>
                </a:lnTo>
                <a:cubicBezTo>
                  <a:pt x="13164" y="3017"/>
                  <a:pt x="13171" y="2954"/>
                  <a:pt x="13171" y="2903"/>
                </a:cubicBezTo>
                <a:close/>
                <a:moveTo>
                  <a:pt x="8153" y="5196"/>
                </a:moveTo>
                <a:lnTo>
                  <a:pt x="8153" y="5196"/>
                </a:lnTo>
                <a:cubicBezTo>
                  <a:pt x="8149" y="5204"/>
                  <a:pt x="8146" y="5212"/>
                  <a:pt x="8146" y="5220"/>
                </a:cubicBezTo>
                <a:lnTo>
                  <a:pt x="8146" y="5220"/>
                </a:lnTo>
                <a:cubicBezTo>
                  <a:pt x="8146" y="5198"/>
                  <a:pt x="8166" y="5196"/>
                  <a:pt x="8153" y="5196"/>
                </a:cubicBezTo>
                <a:close/>
                <a:moveTo>
                  <a:pt x="8121" y="5341"/>
                </a:moveTo>
                <a:cubicBezTo>
                  <a:pt x="8121" y="5342"/>
                  <a:pt x="8121" y="5343"/>
                  <a:pt x="8121" y="5344"/>
                </a:cubicBezTo>
                <a:lnTo>
                  <a:pt x="8121" y="5344"/>
                </a:lnTo>
                <a:lnTo>
                  <a:pt x="8122" y="5342"/>
                </a:lnTo>
                <a:cubicBezTo>
                  <a:pt x="8122" y="5342"/>
                  <a:pt x="8121" y="5341"/>
                  <a:pt x="8121" y="5341"/>
                </a:cubicBezTo>
                <a:close/>
                <a:moveTo>
                  <a:pt x="8121" y="5344"/>
                </a:moveTo>
                <a:lnTo>
                  <a:pt x="8118" y="5352"/>
                </a:lnTo>
                <a:lnTo>
                  <a:pt x="8122" y="5366"/>
                </a:lnTo>
                <a:cubicBezTo>
                  <a:pt x="8122" y="5359"/>
                  <a:pt x="8122" y="5351"/>
                  <a:pt x="8121" y="5344"/>
                </a:cubicBezTo>
                <a:close/>
                <a:moveTo>
                  <a:pt x="15778" y="6025"/>
                </a:moveTo>
                <a:cubicBezTo>
                  <a:pt x="15779" y="6032"/>
                  <a:pt x="15779" y="6039"/>
                  <a:pt x="15780" y="6047"/>
                </a:cubicBezTo>
                <a:lnTo>
                  <a:pt x="15780" y="6047"/>
                </a:lnTo>
                <a:cubicBezTo>
                  <a:pt x="15780" y="6039"/>
                  <a:pt x="15780" y="6032"/>
                  <a:pt x="15780" y="6025"/>
                </a:cubicBezTo>
                <a:cubicBezTo>
                  <a:pt x="15779" y="6025"/>
                  <a:pt x="15779" y="6025"/>
                  <a:pt x="15778" y="6025"/>
                </a:cubicBezTo>
                <a:close/>
                <a:moveTo>
                  <a:pt x="11988" y="6067"/>
                </a:moveTo>
                <a:cubicBezTo>
                  <a:pt x="11983" y="6078"/>
                  <a:pt x="11979" y="6088"/>
                  <a:pt x="11975" y="6098"/>
                </a:cubicBezTo>
                <a:cubicBezTo>
                  <a:pt x="11982" y="6092"/>
                  <a:pt x="11985" y="6081"/>
                  <a:pt x="11988" y="6067"/>
                </a:cubicBezTo>
                <a:close/>
                <a:moveTo>
                  <a:pt x="15780" y="6047"/>
                </a:moveTo>
                <a:cubicBezTo>
                  <a:pt x="15780" y="6137"/>
                  <a:pt x="15780" y="6229"/>
                  <a:pt x="15780" y="6342"/>
                </a:cubicBezTo>
                <a:cubicBezTo>
                  <a:pt x="15796" y="6249"/>
                  <a:pt x="15792" y="6147"/>
                  <a:pt x="15780" y="6047"/>
                </a:cubicBezTo>
                <a:close/>
                <a:moveTo>
                  <a:pt x="1965" y="9973"/>
                </a:moveTo>
                <a:cubicBezTo>
                  <a:pt x="1968" y="9973"/>
                  <a:pt x="1972" y="9974"/>
                  <a:pt x="1976" y="9976"/>
                </a:cubicBezTo>
                <a:cubicBezTo>
                  <a:pt x="2021" y="9998"/>
                  <a:pt x="1962" y="10063"/>
                  <a:pt x="1933" y="10130"/>
                </a:cubicBezTo>
                <a:lnTo>
                  <a:pt x="1933" y="10130"/>
                </a:lnTo>
                <a:cubicBezTo>
                  <a:pt x="1952" y="10027"/>
                  <a:pt x="1944" y="9973"/>
                  <a:pt x="1965" y="9973"/>
                </a:cubicBezTo>
                <a:close/>
                <a:moveTo>
                  <a:pt x="1925" y="10167"/>
                </a:moveTo>
                <a:cubicBezTo>
                  <a:pt x="1923" y="10190"/>
                  <a:pt x="1915" y="10213"/>
                  <a:pt x="1906" y="10239"/>
                </a:cubicBezTo>
                <a:lnTo>
                  <a:pt x="1906" y="10239"/>
                </a:lnTo>
                <a:cubicBezTo>
                  <a:pt x="1914" y="10214"/>
                  <a:pt x="1920" y="10190"/>
                  <a:pt x="1925" y="10167"/>
                </a:cubicBezTo>
                <a:close/>
                <a:moveTo>
                  <a:pt x="12610" y="1"/>
                </a:moveTo>
                <a:cubicBezTo>
                  <a:pt x="12414" y="171"/>
                  <a:pt x="12244" y="366"/>
                  <a:pt x="12097" y="562"/>
                </a:cubicBezTo>
                <a:lnTo>
                  <a:pt x="11951" y="732"/>
                </a:lnTo>
                <a:lnTo>
                  <a:pt x="11902" y="830"/>
                </a:lnTo>
                <a:cubicBezTo>
                  <a:pt x="11878" y="854"/>
                  <a:pt x="11853" y="879"/>
                  <a:pt x="11829" y="927"/>
                </a:cubicBezTo>
                <a:lnTo>
                  <a:pt x="11585" y="1342"/>
                </a:lnTo>
                <a:cubicBezTo>
                  <a:pt x="11488" y="1488"/>
                  <a:pt x="11414" y="1659"/>
                  <a:pt x="11366" y="1830"/>
                </a:cubicBezTo>
                <a:cubicBezTo>
                  <a:pt x="11293" y="1976"/>
                  <a:pt x="11195" y="2123"/>
                  <a:pt x="11146" y="2318"/>
                </a:cubicBezTo>
                <a:cubicBezTo>
                  <a:pt x="11097" y="2488"/>
                  <a:pt x="11024" y="2659"/>
                  <a:pt x="10975" y="2830"/>
                </a:cubicBezTo>
                <a:lnTo>
                  <a:pt x="10927" y="2952"/>
                </a:lnTo>
                <a:cubicBezTo>
                  <a:pt x="10927" y="3001"/>
                  <a:pt x="10902" y="3049"/>
                  <a:pt x="10878" y="3074"/>
                </a:cubicBezTo>
                <a:cubicBezTo>
                  <a:pt x="10878" y="3074"/>
                  <a:pt x="10853" y="3171"/>
                  <a:pt x="10853" y="3220"/>
                </a:cubicBezTo>
                <a:cubicBezTo>
                  <a:pt x="10732" y="3586"/>
                  <a:pt x="10658" y="3927"/>
                  <a:pt x="10561" y="4220"/>
                </a:cubicBezTo>
                <a:cubicBezTo>
                  <a:pt x="10536" y="4342"/>
                  <a:pt x="10512" y="4464"/>
                  <a:pt x="10488" y="4586"/>
                </a:cubicBezTo>
                <a:lnTo>
                  <a:pt x="10488" y="4610"/>
                </a:lnTo>
                <a:cubicBezTo>
                  <a:pt x="10463" y="4659"/>
                  <a:pt x="10463" y="4708"/>
                  <a:pt x="10439" y="4757"/>
                </a:cubicBezTo>
                <a:cubicBezTo>
                  <a:pt x="10414" y="4805"/>
                  <a:pt x="10414" y="4854"/>
                  <a:pt x="10390" y="4903"/>
                </a:cubicBezTo>
                <a:cubicBezTo>
                  <a:pt x="10366" y="4854"/>
                  <a:pt x="10341" y="4830"/>
                  <a:pt x="10317" y="4805"/>
                </a:cubicBezTo>
                <a:cubicBezTo>
                  <a:pt x="10293" y="4757"/>
                  <a:pt x="10268" y="4732"/>
                  <a:pt x="10244" y="4708"/>
                </a:cubicBezTo>
                <a:lnTo>
                  <a:pt x="10219" y="4635"/>
                </a:lnTo>
                <a:lnTo>
                  <a:pt x="10171" y="4561"/>
                </a:lnTo>
                <a:cubicBezTo>
                  <a:pt x="10122" y="4464"/>
                  <a:pt x="10097" y="4391"/>
                  <a:pt x="10049" y="4293"/>
                </a:cubicBezTo>
                <a:cubicBezTo>
                  <a:pt x="9927" y="4074"/>
                  <a:pt x="9829" y="3830"/>
                  <a:pt x="9707" y="3610"/>
                </a:cubicBezTo>
                <a:cubicBezTo>
                  <a:pt x="9658" y="3513"/>
                  <a:pt x="9610" y="3415"/>
                  <a:pt x="9536" y="3318"/>
                </a:cubicBezTo>
                <a:lnTo>
                  <a:pt x="9366" y="3025"/>
                </a:lnTo>
                <a:cubicBezTo>
                  <a:pt x="9268" y="2854"/>
                  <a:pt x="9146" y="2683"/>
                  <a:pt x="9049" y="2513"/>
                </a:cubicBezTo>
                <a:cubicBezTo>
                  <a:pt x="8951" y="2342"/>
                  <a:pt x="8829" y="2220"/>
                  <a:pt x="8732" y="2074"/>
                </a:cubicBezTo>
                <a:lnTo>
                  <a:pt x="8585" y="2074"/>
                </a:lnTo>
                <a:cubicBezTo>
                  <a:pt x="8512" y="2074"/>
                  <a:pt x="8439" y="2049"/>
                  <a:pt x="8366" y="2049"/>
                </a:cubicBezTo>
                <a:cubicBezTo>
                  <a:pt x="8317" y="2025"/>
                  <a:pt x="8244" y="2025"/>
                  <a:pt x="8195" y="2025"/>
                </a:cubicBezTo>
                <a:cubicBezTo>
                  <a:pt x="8092" y="2025"/>
                  <a:pt x="7989" y="2008"/>
                  <a:pt x="7900" y="2002"/>
                </a:cubicBezTo>
                <a:lnTo>
                  <a:pt x="7900" y="2002"/>
                </a:lnTo>
                <a:cubicBezTo>
                  <a:pt x="7918" y="2004"/>
                  <a:pt x="7927" y="2010"/>
                  <a:pt x="7927" y="2025"/>
                </a:cubicBezTo>
                <a:lnTo>
                  <a:pt x="7829" y="2025"/>
                </a:lnTo>
                <a:cubicBezTo>
                  <a:pt x="7561" y="2123"/>
                  <a:pt x="7536" y="2147"/>
                  <a:pt x="7536" y="2147"/>
                </a:cubicBezTo>
                <a:cubicBezTo>
                  <a:pt x="7536" y="2171"/>
                  <a:pt x="7536" y="2147"/>
                  <a:pt x="7488" y="2196"/>
                </a:cubicBezTo>
                <a:lnTo>
                  <a:pt x="7390" y="2244"/>
                </a:lnTo>
                <a:cubicBezTo>
                  <a:pt x="7341" y="2269"/>
                  <a:pt x="7268" y="2293"/>
                  <a:pt x="7195" y="2318"/>
                </a:cubicBezTo>
                <a:lnTo>
                  <a:pt x="7000" y="2415"/>
                </a:lnTo>
                <a:cubicBezTo>
                  <a:pt x="6927" y="2610"/>
                  <a:pt x="6829" y="2830"/>
                  <a:pt x="6732" y="3098"/>
                </a:cubicBezTo>
                <a:cubicBezTo>
                  <a:pt x="6683" y="3244"/>
                  <a:pt x="6634" y="3391"/>
                  <a:pt x="6585" y="3537"/>
                </a:cubicBezTo>
                <a:lnTo>
                  <a:pt x="6415" y="4025"/>
                </a:lnTo>
                <a:cubicBezTo>
                  <a:pt x="6366" y="4171"/>
                  <a:pt x="6317" y="4366"/>
                  <a:pt x="6244" y="4537"/>
                </a:cubicBezTo>
                <a:lnTo>
                  <a:pt x="6219" y="4659"/>
                </a:lnTo>
                <a:lnTo>
                  <a:pt x="6171" y="4781"/>
                </a:lnTo>
                <a:lnTo>
                  <a:pt x="6122" y="4927"/>
                </a:lnTo>
                <a:lnTo>
                  <a:pt x="5927" y="5610"/>
                </a:lnTo>
                <a:lnTo>
                  <a:pt x="5732" y="6244"/>
                </a:lnTo>
                <a:cubicBezTo>
                  <a:pt x="5707" y="6366"/>
                  <a:pt x="5658" y="6464"/>
                  <a:pt x="5634" y="6561"/>
                </a:cubicBezTo>
                <a:cubicBezTo>
                  <a:pt x="5585" y="6659"/>
                  <a:pt x="5561" y="6732"/>
                  <a:pt x="5537" y="6830"/>
                </a:cubicBezTo>
                <a:cubicBezTo>
                  <a:pt x="5512" y="6903"/>
                  <a:pt x="5463" y="6976"/>
                  <a:pt x="5439" y="7049"/>
                </a:cubicBezTo>
                <a:cubicBezTo>
                  <a:pt x="5415" y="7074"/>
                  <a:pt x="5390" y="7098"/>
                  <a:pt x="5390" y="7122"/>
                </a:cubicBezTo>
                <a:cubicBezTo>
                  <a:pt x="5390" y="7147"/>
                  <a:pt x="5366" y="7196"/>
                  <a:pt x="5341" y="7244"/>
                </a:cubicBezTo>
                <a:cubicBezTo>
                  <a:pt x="5317" y="7220"/>
                  <a:pt x="5268" y="7147"/>
                  <a:pt x="5219" y="7122"/>
                </a:cubicBezTo>
                <a:cubicBezTo>
                  <a:pt x="5219" y="7098"/>
                  <a:pt x="5195" y="7098"/>
                  <a:pt x="5195" y="7098"/>
                </a:cubicBezTo>
                <a:cubicBezTo>
                  <a:pt x="5146" y="7074"/>
                  <a:pt x="5122" y="7025"/>
                  <a:pt x="5098" y="7000"/>
                </a:cubicBezTo>
                <a:cubicBezTo>
                  <a:pt x="5000" y="6854"/>
                  <a:pt x="4878" y="6683"/>
                  <a:pt x="4756" y="6488"/>
                </a:cubicBezTo>
                <a:cubicBezTo>
                  <a:pt x="4659" y="6342"/>
                  <a:pt x="4537" y="6220"/>
                  <a:pt x="4439" y="6074"/>
                </a:cubicBezTo>
                <a:lnTo>
                  <a:pt x="4195" y="5708"/>
                </a:lnTo>
                <a:cubicBezTo>
                  <a:pt x="4098" y="5586"/>
                  <a:pt x="4000" y="5488"/>
                  <a:pt x="3902" y="5366"/>
                </a:cubicBezTo>
                <a:lnTo>
                  <a:pt x="3390" y="4757"/>
                </a:lnTo>
                <a:cubicBezTo>
                  <a:pt x="3220" y="4561"/>
                  <a:pt x="3049" y="4415"/>
                  <a:pt x="2927" y="4269"/>
                </a:cubicBezTo>
                <a:lnTo>
                  <a:pt x="2488" y="4293"/>
                </a:lnTo>
                <a:lnTo>
                  <a:pt x="2024" y="4293"/>
                </a:lnTo>
                <a:lnTo>
                  <a:pt x="1902" y="4342"/>
                </a:lnTo>
                <a:cubicBezTo>
                  <a:pt x="1951" y="4366"/>
                  <a:pt x="1683" y="4586"/>
                  <a:pt x="1561" y="4635"/>
                </a:cubicBezTo>
                <a:lnTo>
                  <a:pt x="1293" y="4805"/>
                </a:lnTo>
                <a:cubicBezTo>
                  <a:pt x="1244" y="5025"/>
                  <a:pt x="1195" y="5269"/>
                  <a:pt x="1146" y="5513"/>
                </a:cubicBezTo>
                <a:cubicBezTo>
                  <a:pt x="1073" y="5781"/>
                  <a:pt x="1049" y="6025"/>
                  <a:pt x="1000" y="6269"/>
                </a:cubicBezTo>
                <a:lnTo>
                  <a:pt x="951" y="6220"/>
                </a:lnTo>
                <a:cubicBezTo>
                  <a:pt x="829" y="6903"/>
                  <a:pt x="756" y="7391"/>
                  <a:pt x="707" y="7659"/>
                </a:cubicBezTo>
                <a:cubicBezTo>
                  <a:pt x="585" y="8196"/>
                  <a:pt x="366" y="9000"/>
                  <a:pt x="244" y="9708"/>
                </a:cubicBezTo>
                <a:lnTo>
                  <a:pt x="220" y="9781"/>
                </a:lnTo>
                <a:cubicBezTo>
                  <a:pt x="195" y="9805"/>
                  <a:pt x="146" y="9854"/>
                  <a:pt x="122" y="9903"/>
                </a:cubicBezTo>
                <a:lnTo>
                  <a:pt x="0" y="10098"/>
                </a:lnTo>
                <a:lnTo>
                  <a:pt x="0" y="10171"/>
                </a:lnTo>
                <a:cubicBezTo>
                  <a:pt x="220" y="10366"/>
                  <a:pt x="439" y="10513"/>
                  <a:pt x="683" y="10659"/>
                </a:cubicBezTo>
                <a:cubicBezTo>
                  <a:pt x="856" y="10751"/>
                  <a:pt x="1050" y="10821"/>
                  <a:pt x="1235" y="10821"/>
                </a:cubicBezTo>
                <a:cubicBezTo>
                  <a:pt x="1443" y="10821"/>
                  <a:pt x="1639" y="10733"/>
                  <a:pt x="1781" y="10488"/>
                </a:cubicBezTo>
                <a:lnTo>
                  <a:pt x="1829" y="10513"/>
                </a:lnTo>
                <a:lnTo>
                  <a:pt x="1878" y="10317"/>
                </a:lnTo>
                <a:cubicBezTo>
                  <a:pt x="1915" y="10225"/>
                  <a:pt x="1934" y="10192"/>
                  <a:pt x="1944" y="10192"/>
                </a:cubicBezTo>
                <a:cubicBezTo>
                  <a:pt x="1961" y="10192"/>
                  <a:pt x="1951" y="10281"/>
                  <a:pt x="1951" y="10342"/>
                </a:cubicBezTo>
                <a:cubicBezTo>
                  <a:pt x="1976" y="10244"/>
                  <a:pt x="2000" y="10147"/>
                  <a:pt x="2024" y="10074"/>
                </a:cubicBezTo>
                <a:cubicBezTo>
                  <a:pt x="2031" y="10055"/>
                  <a:pt x="2032" y="10047"/>
                  <a:pt x="2031" y="10047"/>
                </a:cubicBezTo>
                <a:lnTo>
                  <a:pt x="2031" y="10047"/>
                </a:lnTo>
                <a:cubicBezTo>
                  <a:pt x="2027" y="10047"/>
                  <a:pt x="2000" y="10110"/>
                  <a:pt x="2000" y="10147"/>
                </a:cubicBezTo>
                <a:cubicBezTo>
                  <a:pt x="2000" y="9976"/>
                  <a:pt x="2024" y="9830"/>
                  <a:pt x="2073" y="9659"/>
                </a:cubicBezTo>
                <a:cubicBezTo>
                  <a:pt x="2122" y="9415"/>
                  <a:pt x="2146" y="9659"/>
                  <a:pt x="2195" y="9391"/>
                </a:cubicBezTo>
                <a:cubicBezTo>
                  <a:pt x="2341" y="8805"/>
                  <a:pt x="2463" y="8220"/>
                  <a:pt x="2561" y="7683"/>
                </a:cubicBezTo>
                <a:lnTo>
                  <a:pt x="2659" y="7269"/>
                </a:lnTo>
                <a:lnTo>
                  <a:pt x="2659" y="7244"/>
                </a:lnTo>
                <a:lnTo>
                  <a:pt x="2683" y="7196"/>
                </a:lnTo>
                <a:lnTo>
                  <a:pt x="2707" y="7196"/>
                </a:lnTo>
                <a:cubicBezTo>
                  <a:pt x="2707" y="7244"/>
                  <a:pt x="2707" y="7269"/>
                  <a:pt x="2707" y="7293"/>
                </a:cubicBezTo>
                <a:cubicBezTo>
                  <a:pt x="2707" y="7281"/>
                  <a:pt x="2707" y="7275"/>
                  <a:pt x="2710" y="7275"/>
                </a:cubicBezTo>
                <a:cubicBezTo>
                  <a:pt x="2713" y="7275"/>
                  <a:pt x="2720" y="7281"/>
                  <a:pt x="2732" y="7293"/>
                </a:cubicBezTo>
                <a:cubicBezTo>
                  <a:pt x="2902" y="7513"/>
                  <a:pt x="3073" y="7757"/>
                  <a:pt x="3195" y="7927"/>
                </a:cubicBezTo>
                <a:lnTo>
                  <a:pt x="3293" y="8074"/>
                </a:lnTo>
                <a:lnTo>
                  <a:pt x="3341" y="8122"/>
                </a:lnTo>
                <a:lnTo>
                  <a:pt x="3366" y="8171"/>
                </a:lnTo>
                <a:lnTo>
                  <a:pt x="3537" y="8293"/>
                </a:lnTo>
                <a:lnTo>
                  <a:pt x="3634" y="8293"/>
                </a:lnTo>
                <a:cubicBezTo>
                  <a:pt x="4122" y="8952"/>
                  <a:pt x="3732" y="8561"/>
                  <a:pt x="4219" y="9171"/>
                </a:cubicBezTo>
                <a:cubicBezTo>
                  <a:pt x="4415" y="9317"/>
                  <a:pt x="4610" y="9513"/>
                  <a:pt x="4756" y="9708"/>
                </a:cubicBezTo>
                <a:lnTo>
                  <a:pt x="5049" y="9708"/>
                </a:lnTo>
                <a:cubicBezTo>
                  <a:pt x="5098" y="9708"/>
                  <a:pt x="5146" y="9708"/>
                  <a:pt x="5195" y="9683"/>
                </a:cubicBezTo>
                <a:cubicBezTo>
                  <a:pt x="5195" y="9683"/>
                  <a:pt x="5366" y="9683"/>
                  <a:pt x="5366" y="9708"/>
                </a:cubicBezTo>
                <a:cubicBezTo>
                  <a:pt x="5415" y="9659"/>
                  <a:pt x="5537" y="9683"/>
                  <a:pt x="5658" y="9659"/>
                </a:cubicBezTo>
                <a:lnTo>
                  <a:pt x="5878" y="9610"/>
                </a:lnTo>
                <a:cubicBezTo>
                  <a:pt x="5976" y="9610"/>
                  <a:pt x="6024" y="9610"/>
                  <a:pt x="5902" y="9635"/>
                </a:cubicBezTo>
                <a:lnTo>
                  <a:pt x="6561" y="9537"/>
                </a:lnTo>
                <a:cubicBezTo>
                  <a:pt x="6683" y="9269"/>
                  <a:pt x="6829" y="8976"/>
                  <a:pt x="6976" y="8635"/>
                </a:cubicBezTo>
                <a:cubicBezTo>
                  <a:pt x="7049" y="8488"/>
                  <a:pt x="7122" y="8317"/>
                  <a:pt x="7219" y="8147"/>
                </a:cubicBezTo>
                <a:cubicBezTo>
                  <a:pt x="7293" y="7952"/>
                  <a:pt x="7341" y="7757"/>
                  <a:pt x="7415" y="7561"/>
                </a:cubicBezTo>
                <a:lnTo>
                  <a:pt x="7536" y="7220"/>
                </a:lnTo>
                <a:cubicBezTo>
                  <a:pt x="7585" y="7098"/>
                  <a:pt x="7610" y="7000"/>
                  <a:pt x="7658" y="6878"/>
                </a:cubicBezTo>
                <a:cubicBezTo>
                  <a:pt x="7707" y="6659"/>
                  <a:pt x="7780" y="6439"/>
                  <a:pt x="7854" y="6220"/>
                </a:cubicBezTo>
                <a:cubicBezTo>
                  <a:pt x="7927" y="6000"/>
                  <a:pt x="7976" y="5805"/>
                  <a:pt x="8024" y="5610"/>
                </a:cubicBezTo>
                <a:lnTo>
                  <a:pt x="8118" y="5352"/>
                </a:lnTo>
                <a:lnTo>
                  <a:pt x="8114" y="5334"/>
                </a:lnTo>
                <a:lnTo>
                  <a:pt x="8114" y="5334"/>
                </a:lnTo>
                <a:cubicBezTo>
                  <a:pt x="8116" y="5336"/>
                  <a:pt x="8118" y="5338"/>
                  <a:pt x="8121" y="5341"/>
                </a:cubicBezTo>
                <a:lnTo>
                  <a:pt x="8121" y="5341"/>
                </a:lnTo>
                <a:cubicBezTo>
                  <a:pt x="8119" y="5328"/>
                  <a:pt x="8115" y="5316"/>
                  <a:pt x="8106" y="5303"/>
                </a:cubicBezTo>
                <a:lnTo>
                  <a:pt x="8106" y="5303"/>
                </a:lnTo>
                <a:lnTo>
                  <a:pt x="8114" y="5334"/>
                </a:lnTo>
                <a:lnTo>
                  <a:pt x="8114" y="5334"/>
                </a:lnTo>
                <a:cubicBezTo>
                  <a:pt x="8097" y="5318"/>
                  <a:pt x="8097" y="5318"/>
                  <a:pt x="8094" y="5318"/>
                </a:cubicBezTo>
                <a:cubicBezTo>
                  <a:pt x="8091" y="5318"/>
                  <a:pt x="8085" y="5318"/>
                  <a:pt x="8049" y="5293"/>
                </a:cubicBezTo>
                <a:cubicBezTo>
                  <a:pt x="8012" y="5257"/>
                  <a:pt x="8012" y="5257"/>
                  <a:pt x="8021" y="5257"/>
                </a:cubicBezTo>
                <a:cubicBezTo>
                  <a:pt x="8030" y="5257"/>
                  <a:pt x="8049" y="5257"/>
                  <a:pt x="8049" y="5220"/>
                </a:cubicBezTo>
                <a:cubicBezTo>
                  <a:pt x="8097" y="5293"/>
                  <a:pt x="8097" y="5269"/>
                  <a:pt x="8097" y="5293"/>
                </a:cubicBezTo>
                <a:cubicBezTo>
                  <a:pt x="8101" y="5296"/>
                  <a:pt x="8104" y="5300"/>
                  <a:pt x="8106" y="5303"/>
                </a:cubicBezTo>
                <a:lnTo>
                  <a:pt x="8106" y="5303"/>
                </a:lnTo>
                <a:lnTo>
                  <a:pt x="8097" y="5269"/>
                </a:lnTo>
                <a:lnTo>
                  <a:pt x="8122" y="5318"/>
                </a:lnTo>
                <a:lnTo>
                  <a:pt x="8122" y="5293"/>
                </a:lnTo>
                <a:cubicBezTo>
                  <a:pt x="8122" y="5296"/>
                  <a:pt x="8122" y="5297"/>
                  <a:pt x="8123" y="5297"/>
                </a:cubicBezTo>
                <a:cubicBezTo>
                  <a:pt x="8127" y="5297"/>
                  <a:pt x="8146" y="5217"/>
                  <a:pt x="8146" y="5196"/>
                </a:cubicBezTo>
                <a:cubicBezTo>
                  <a:pt x="8149" y="5196"/>
                  <a:pt x="8151" y="5196"/>
                  <a:pt x="8153" y="5196"/>
                </a:cubicBezTo>
                <a:lnTo>
                  <a:pt x="8153" y="5196"/>
                </a:lnTo>
                <a:cubicBezTo>
                  <a:pt x="8157" y="5186"/>
                  <a:pt x="8162" y="5177"/>
                  <a:pt x="8166" y="5168"/>
                </a:cubicBezTo>
                <a:lnTo>
                  <a:pt x="8166" y="5168"/>
                </a:lnTo>
                <a:cubicBezTo>
                  <a:pt x="8165" y="5179"/>
                  <a:pt x="8169" y="5182"/>
                  <a:pt x="8173" y="5182"/>
                </a:cubicBezTo>
                <a:cubicBezTo>
                  <a:pt x="8179" y="5182"/>
                  <a:pt x="8186" y="5177"/>
                  <a:pt x="8188" y="5177"/>
                </a:cubicBezTo>
                <a:cubicBezTo>
                  <a:pt x="8189" y="5177"/>
                  <a:pt x="8185" y="5181"/>
                  <a:pt x="8171" y="5196"/>
                </a:cubicBezTo>
                <a:cubicBezTo>
                  <a:pt x="8171" y="5196"/>
                  <a:pt x="8181" y="5228"/>
                  <a:pt x="8203" y="5228"/>
                </a:cubicBezTo>
                <a:cubicBezTo>
                  <a:pt x="8214" y="5228"/>
                  <a:pt x="8228" y="5220"/>
                  <a:pt x="8244" y="5196"/>
                </a:cubicBezTo>
                <a:lnTo>
                  <a:pt x="8244" y="5196"/>
                </a:lnTo>
                <a:cubicBezTo>
                  <a:pt x="8219" y="5244"/>
                  <a:pt x="8244" y="5293"/>
                  <a:pt x="8195" y="5293"/>
                </a:cubicBezTo>
                <a:cubicBezTo>
                  <a:pt x="8185" y="5288"/>
                  <a:pt x="8179" y="5286"/>
                  <a:pt x="8176" y="5286"/>
                </a:cubicBezTo>
                <a:cubicBezTo>
                  <a:pt x="8165" y="5286"/>
                  <a:pt x="8200" y="5318"/>
                  <a:pt x="8219" y="5318"/>
                </a:cubicBezTo>
                <a:cubicBezTo>
                  <a:pt x="8244" y="5366"/>
                  <a:pt x="8244" y="5391"/>
                  <a:pt x="8268" y="5440"/>
                </a:cubicBezTo>
                <a:lnTo>
                  <a:pt x="8293" y="5488"/>
                </a:lnTo>
                <a:lnTo>
                  <a:pt x="8293" y="5513"/>
                </a:lnTo>
                <a:lnTo>
                  <a:pt x="8317" y="5561"/>
                </a:lnTo>
                <a:cubicBezTo>
                  <a:pt x="8439" y="5757"/>
                  <a:pt x="8561" y="5952"/>
                  <a:pt x="8707" y="6122"/>
                </a:cubicBezTo>
                <a:lnTo>
                  <a:pt x="8610" y="5879"/>
                </a:lnTo>
                <a:lnTo>
                  <a:pt x="8756" y="6147"/>
                </a:lnTo>
                <a:cubicBezTo>
                  <a:pt x="8805" y="6244"/>
                  <a:pt x="8829" y="6318"/>
                  <a:pt x="8878" y="6391"/>
                </a:cubicBezTo>
                <a:cubicBezTo>
                  <a:pt x="8949" y="6486"/>
                  <a:pt x="8997" y="6604"/>
                  <a:pt x="9022" y="6746"/>
                </a:cubicBezTo>
                <a:lnTo>
                  <a:pt x="9022" y="6746"/>
                </a:lnTo>
                <a:lnTo>
                  <a:pt x="8805" y="6391"/>
                </a:lnTo>
                <a:lnTo>
                  <a:pt x="9024" y="6757"/>
                </a:lnTo>
                <a:cubicBezTo>
                  <a:pt x="9024" y="6753"/>
                  <a:pt x="9023" y="6749"/>
                  <a:pt x="9022" y="6746"/>
                </a:cubicBezTo>
                <a:lnTo>
                  <a:pt x="9022" y="6746"/>
                </a:lnTo>
                <a:lnTo>
                  <a:pt x="9268" y="7147"/>
                </a:lnTo>
                <a:cubicBezTo>
                  <a:pt x="9317" y="7269"/>
                  <a:pt x="9390" y="7366"/>
                  <a:pt x="9488" y="7464"/>
                </a:cubicBezTo>
                <a:lnTo>
                  <a:pt x="9707" y="7732"/>
                </a:lnTo>
                <a:lnTo>
                  <a:pt x="9634" y="7586"/>
                </a:lnTo>
                <a:lnTo>
                  <a:pt x="9634" y="7586"/>
                </a:lnTo>
                <a:cubicBezTo>
                  <a:pt x="9658" y="7610"/>
                  <a:pt x="9683" y="7659"/>
                  <a:pt x="9732" y="7708"/>
                </a:cubicBezTo>
                <a:lnTo>
                  <a:pt x="10146" y="7708"/>
                </a:lnTo>
                <a:cubicBezTo>
                  <a:pt x="10293" y="7708"/>
                  <a:pt x="10463" y="7708"/>
                  <a:pt x="10610" y="7732"/>
                </a:cubicBezTo>
                <a:cubicBezTo>
                  <a:pt x="10853" y="7659"/>
                  <a:pt x="11122" y="7537"/>
                  <a:pt x="11414" y="7439"/>
                </a:cubicBezTo>
                <a:cubicBezTo>
                  <a:pt x="11488" y="7269"/>
                  <a:pt x="11561" y="7122"/>
                  <a:pt x="11634" y="7000"/>
                </a:cubicBezTo>
                <a:cubicBezTo>
                  <a:pt x="11683" y="6854"/>
                  <a:pt x="11732" y="6683"/>
                  <a:pt x="11780" y="6561"/>
                </a:cubicBezTo>
                <a:cubicBezTo>
                  <a:pt x="11853" y="6391"/>
                  <a:pt x="11902" y="6196"/>
                  <a:pt x="11951" y="6000"/>
                </a:cubicBezTo>
                <a:lnTo>
                  <a:pt x="11951" y="6000"/>
                </a:lnTo>
                <a:lnTo>
                  <a:pt x="11829" y="6220"/>
                </a:lnTo>
                <a:lnTo>
                  <a:pt x="11829" y="6220"/>
                </a:lnTo>
                <a:lnTo>
                  <a:pt x="11947" y="5699"/>
                </a:lnTo>
                <a:lnTo>
                  <a:pt x="11947" y="5699"/>
                </a:lnTo>
                <a:cubicBezTo>
                  <a:pt x="11942" y="5768"/>
                  <a:pt x="12000" y="5981"/>
                  <a:pt x="11988" y="6067"/>
                </a:cubicBezTo>
                <a:lnTo>
                  <a:pt x="11988" y="6067"/>
                </a:lnTo>
                <a:cubicBezTo>
                  <a:pt x="12032" y="5952"/>
                  <a:pt x="12079" y="5814"/>
                  <a:pt x="12146" y="5635"/>
                </a:cubicBezTo>
                <a:lnTo>
                  <a:pt x="12317" y="5001"/>
                </a:lnTo>
                <a:cubicBezTo>
                  <a:pt x="12414" y="4683"/>
                  <a:pt x="12512" y="4293"/>
                  <a:pt x="12634" y="3903"/>
                </a:cubicBezTo>
                <a:cubicBezTo>
                  <a:pt x="12658" y="3781"/>
                  <a:pt x="12707" y="3659"/>
                  <a:pt x="12732" y="3513"/>
                </a:cubicBezTo>
                <a:cubicBezTo>
                  <a:pt x="12756" y="3464"/>
                  <a:pt x="12780" y="3391"/>
                  <a:pt x="12805" y="3342"/>
                </a:cubicBezTo>
                <a:cubicBezTo>
                  <a:pt x="12853" y="3244"/>
                  <a:pt x="12902" y="3123"/>
                  <a:pt x="12975" y="3049"/>
                </a:cubicBezTo>
                <a:cubicBezTo>
                  <a:pt x="13000" y="2976"/>
                  <a:pt x="13049" y="2927"/>
                  <a:pt x="13122" y="2879"/>
                </a:cubicBezTo>
                <a:lnTo>
                  <a:pt x="13122" y="2952"/>
                </a:lnTo>
                <a:lnTo>
                  <a:pt x="13122" y="3025"/>
                </a:lnTo>
                <a:cubicBezTo>
                  <a:pt x="13122" y="3049"/>
                  <a:pt x="13097" y="3123"/>
                  <a:pt x="13097" y="3123"/>
                </a:cubicBezTo>
                <a:cubicBezTo>
                  <a:pt x="13097" y="3123"/>
                  <a:pt x="13122" y="3074"/>
                  <a:pt x="13146" y="3049"/>
                </a:cubicBezTo>
                <a:cubicBezTo>
                  <a:pt x="13146" y="3049"/>
                  <a:pt x="13146" y="3049"/>
                  <a:pt x="13146" y="3074"/>
                </a:cubicBezTo>
                <a:cubicBezTo>
                  <a:pt x="13122" y="3123"/>
                  <a:pt x="13122" y="3147"/>
                  <a:pt x="13122" y="3196"/>
                </a:cubicBezTo>
                <a:cubicBezTo>
                  <a:pt x="13132" y="3176"/>
                  <a:pt x="13141" y="3141"/>
                  <a:pt x="13150" y="3099"/>
                </a:cubicBezTo>
                <a:lnTo>
                  <a:pt x="13150" y="3099"/>
                </a:lnTo>
                <a:cubicBezTo>
                  <a:pt x="13159" y="3090"/>
                  <a:pt x="13184" y="3046"/>
                  <a:pt x="13206" y="3046"/>
                </a:cubicBezTo>
                <a:cubicBezTo>
                  <a:pt x="13221" y="3046"/>
                  <a:pt x="13235" y="3064"/>
                  <a:pt x="13244" y="3123"/>
                </a:cubicBezTo>
                <a:lnTo>
                  <a:pt x="13244" y="3147"/>
                </a:lnTo>
                <a:cubicBezTo>
                  <a:pt x="13292" y="3269"/>
                  <a:pt x="13317" y="3366"/>
                  <a:pt x="13341" y="3464"/>
                </a:cubicBezTo>
                <a:lnTo>
                  <a:pt x="13390" y="3635"/>
                </a:lnTo>
                <a:cubicBezTo>
                  <a:pt x="13439" y="3757"/>
                  <a:pt x="13488" y="3903"/>
                  <a:pt x="13512" y="4025"/>
                </a:cubicBezTo>
                <a:cubicBezTo>
                  <a:pt x="13488" y="4025"/>
                  <a:pt x="13439" y="3903"/>
                  <a:pt x="13390" y="3805"/>
                </a:cubicBezTo>
                <a:lnTo>
                  <a:pt x="13390" y="3805"/>
                </a:lnTo>
                <a:cubicBezTo>
                  <a:pt x="13414" y="3879"/>
                  <a:pt x="13439" y="3976"/>
                  <a:pt x="13463" y="4074"/>
                </a:cubicBezTo>
                <a:cubicBezTo>
                  <a:pt x="13463" y="4049"/>
                  <a:pt x="13466" y="4039"/>
                  <a:pt x="13471" y="4039"/>
                </a:cubicBezTo>
                <a:cubicBezTo>
                  <a:pt x="13489" y="4039"/>
                  <a:pt x="13535" y="4197"/>
                  <a:pt x="13540" y="4197"/>
                </a:cubicBezTo>
                <a:cubicBezTo>
                  <a:pt x="13541" y="4197"/>
                  <a:pt x="13540" y="4189"/>
                  <a:pt x="13536" y="4171"/>
                </a:cubicBezTo>
                <a:lnTo>
                  <a:pt x="13536" y="4171"/>
                </a:lnTo>
                <a:cubicBezTo>
                  <a:pt x="13610" y="4269"/>
                  <a:pt x="13634" y="4366"/>
                  <a:pt x="13683" y="4488"/>
                </a:cubicBezTo>
                <a:cubicBezTo>
                  <a:pt x="13731" y="4586"/>
                  <a:pt x="13756" y="4708"/>
                  <a:pt x="13780" y="4805"/>
                </a:cubicBezTo>
                <a:cubicBezTo>
                  <a:pt x="13805" y="4927"/>
                  <a:pt x="13829" y="5025"/>
                  <a:pt x="13853" y="5147"/>
                </a:cubicBezTo>
                <a:cubicBezTo>
                  <a:pt x="13878" y="5244"/>
                  <a:pt x="13902" y="5342"/>
                  <a:pt x="13951" y="5415"/>
                </a:cubicBezTo>
                <a:cubicBezTo>
                  <a:pt x="14000" y="5415"/>
                  <a:pt x="14439" y="5537"/>
                  <a:pt x="14853" y="5683"/>
                </a:cubicBezTo>
                <a:cubicBezTo>
                  <a:pt x="15286" y="5827"/>
                  <a:pt x="15718" y="6019"/>
                  <a:pt x="15778" y="6025"/>
                </a:cubicBezTo>
                <a:lnTo>
                  <a:pt x="15778" y="6025"/>
                </a:lnTo>
                <a:cubicBezTo>
                  <a:pt x="15771" y="5975"/>
                  <a:pt x="15764" y="5925"/>
                  <a:pt x="15756" y="5879"/>
                </a:cubicBezTo>
                <a:lnTo>
                  <a:pt x="15683" y="5854"/>
                </a:lnTo>
                <a:cubicBezTo>
                  <a:pt x="15634" y="5537"/>
                  <a:pt x="15731" y="5781"/>
                  <a:pt x="15683" y="5464"/>
                </a:cubicBezTo>
                <a:cubicBezTo>
                  <a:pt x="15707" y="5464"/>
                  <a:pt x="15731" y="5513"/>
                  <a:pt x="15756" y="5610"/>
                </a:cubicBezTo>
                <a:cubicBezTo>
                  <a:pt x="15780" y="5732"/>
                  <a:pt x="15780" y="5854"/>
                  <a:pt x="15805" y="6000"/>
                </a:cubicBezTo>
                <a:cubicBezTo>
                  <a:pt x="15780" y="5757"/>
                  <a:pt x="15805" y="5513"/>
                  <a:pt x="15731" y="5415"/>
                </a:cubicBezTo>
                <a:cubicBezTo>
                  <a:pt x="15707" y="5220"/>
                  <a:pt x="15780" y="5415"/>
                  <a:pt x="15756" y="5171"/>
                </a:cubicBezTo>
                <a:cubicBezTo>
                  <a:pt x="15683" y="4976"/>
                  <a:pt x="15634" y="4781"/>
                  <a:pt x="15585" y="4561"/>
                </a:cubicBezTo>
                <a:cubicBezTo>
                  <a:pt x="15561" y="4366"/>
                  <a:pt x="15512" y="4147"/>
                  <a:pt x="15439" y="3952"/>
                </a:cubicBezTo>
                <a:cubicBezTo>
                  <a:pt x="15341" y="3781"/>
                  <a:pt x="15292" y="3610"/>
                  <a:pt x="15244" y="3415"/>
                </a:cubicBezTo>
                <a:lnTo>
                  <a:pt x="15244" y="3415"/>
                </a:lnTo>
                <a:lnTo>
                  <a:pt x="15292" y="3464"/>
                </a:lnTo>
                <a:cubicBezTo>
                  <a:pt x="15268" y="3366"/>
                  <a:pt x="15244" y="3244"/>
                  <a:pt x="15195" y="3147"/>
                </a:cubicBezTo>
                <a:cubicBezTo>
                  <a:pt x="15170" y="3074"/>
                  <a:pt x="15146" y="3001"/>
                  <a:pt x="15122" y="2927"/>
                </a:cubicBezTo>
                <a:cubicBezTo>
                  <a:pt x="15073" y="2805"/>
                  <a:pt x="15049" y="2659"/>
                  <a:pt x="15000" y="2537"/>
                </a:cubicBezTo>
                <a:lnTo>
                  <a:pt x="15000" y="2537"/>
                </a:lnTo>
                <a:cubicBezTo>
                  <a:pt x="15028" y="2622"/>
                  <a:pt x="15040" y="2706"/>
                  <a:pt x="15026" y="2706"/>
                </a:cubicBezTo>
                <a:cubicBezTo>
                  <a:pt x="15016" y="2706"/>
                  <a:pt x="14992" y="2661"/>
                  <a:pt x="14951" y="2537"/>
                </a:cubicBezTo>
                <a:cubicBezTo>
                  <a:pt x="14780" y="1952"/>
                  <a:pt x="14658" y="1562"/>
                  <a:pt x="14561" y="1074"/>
                </a:cubicBezTo>
                <a:lnTo>
                  <a:pt x="14390" y="708"/>
                </a:lnTo>
                <a:cubicBezTo>
                  <a:pt x="14390" y="684"/>
                  <a:pt x="14390" y="659"/>
                  <a:pt x="14366" y="635"/>
                </a:cubicBezTo>
                <a:lnTo>
                  <a:pt x="13951" y="464"/>
                </a:lnTo>
                <a:lnTo>
                  <a:pt x="13658" y="342"/>
                </a:lnTo>
                <a:lnTo>
                  <a:pt x="13463" y="269"/>
                </a:lnTo>
                <a:lnTo>
                  <a:pt x="13366" y="220"/>
                </a:lnTo>
                <a:cubicBezTo>
                  <a:pt x="13292" y="196"/>
                  <a:pt x="13219" y="171"/>
                  <a:pt x="13122" y="147"/>
                </a:cubicBezTo>
                <a:lnTo>
                  <a:pt x="1261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971;p30"/>
          <p:cNvSpPr/>
          <p:nvPr/>
        </p:nvSpPr>
        <p:spPr>
          <a:xfrm rot="-8386458">
            <a:off x="8918846" y="4553744"/>
            <a:ext cx="336453" cy="238357"/>
          </a:xfrm>
          <a:custGeom>
            <a:avLst/>
            <a:gdLst/>
            <a:ahLst/>
            <a:cxnLst/>
            <a:rect l="l" t="t" r="r" b="b"/>
            <a:pathLst>
              <a:path w="14220" h="10074" extrusionOk="0">
                <a:moveTo>
                  <a:pt x="7706" y="4422"/>
                </a:moveTo>
                <a:lnTo>
                  <a:pt x="7683" y="4512"/>
                </a:lnTo>
                <a:lnTo>
                  <a:pt x="7708" y="4439"/>
                </a:lnTo>
                <a:cubicBezTo>
                  <a:pt x="7708" y="4431"/>
                  <a:pt x="7707" y="4426"/>
                  <a:pt x="7706" y="4422"/>
                </a:cubicBezTo>
                <a:close/>
                <a:moveTo>
                  <a:pt x="1891" y="4477"/>
                </a:moveTo>
                <a:cubicBezTo>
                  <a:pt x="1895" y="4477"/>
                  <a:pt x="1899" y="4480"/>
                  <a:pt x="1903" y="4488"/>
                </a:cubicBezTo>
                <a:lnTo>
                  <a:pt x="1746" y="4711"/>
                </a:lnTo>
                <a:lnTo>
                  <a:pt x="1746" y="4711"/>
                </a:lnTo>
                <a:cubicBezTo>
                  <a:pt x="1839" y="4577"/>
                  <a:pt x="1870" y="4477"/>
                  <a:pt x="1891" y="4477"/>
                </a:cubicBezTo>
                <a:close/>
                <a:moveTo>
                  <a:pt x="14195" y="6854"/>
                </a:moveTo>
                <a:cubicBezTo>
                  <a:pt x="14194" y="6863"/>
                  <a:pt x="14194" y="6872"/>
                  <a:pt x="14193" y="6882"/>
                </a:cubicBezTo>
                <a:lnTo>
                  <a:pt x="14193" y="6882"/>
                </a:lnTo>
                <a:cubicBezTo>
                  <a:pt x="14194" y="6873"/>
                  <a:pt x="14195" y="6863"/>
                  <a:pt x="14195" y="6854"/>
                </a:cubicBezTo>
                <a:close/>
                <a:moveTo>
                  <a:pt x="10125" y="7143"/>
                </a:moveTo>
                <a:cubicBezTo>
                  <a:pt x="10124" y="7144"/>
                  <a:pt x="10123" y="7145"/>
                  <a:pt x="10122" y="7146"/>
                </a:cubicBezTo>
                <a:cubicBezTo>
                  <a:pt x="10123" y="7145"/>
                  <a:pt x="10124" y="7144"/>
                  <a:pt x="10125" y="7143"/>
                </a:cubicBezTo>
                <a:close/>
                <a:moveTo>
                  <a:pt x="4317" y="0"/>
                </a:moveTo>
                <a:cubicBezTo>
                  <a:pt x="4220" y="25"/>
                  <a:pt x="4122" y="49"/>
                  <a:pt x="4000" y="49"/>
                </a:cubicBezTo>
                <a:lnTo>
                  <a:pt x="3903" y="73"/>
                </a:lnTo>
                <a:lnTo>
                  <a:pt x="3708" y="98"/>
                </a:lnTo>
                <a:cubicBezTo>
                  <a:pt x="3561" y="98"/>
                  <a:pt x="3439" y="146"/>
                  <a:pt x="3269" y="146"/>
                </a:cubicBezTo>
                <a:lnTo>
                  <a:pt x="3171" y="268"/>
                </a:lnTo>
                <a:lnTo>
                  <a:pt x="3195" y="195"/>
                </a:lnTo>
                <a:lnTo>
                  <a:pt x="3195" y="195"/>
                </a:lnTo>
                <a:cubicBezTo>
                  <a:pt x="3025" y="415"/>
                  <a:pt x="2781" y="659"/>
                  <a:pt x="2537" y="903"/>
                </a:cubicBezTo>
                <a:lnTo>
                  <a:pt x="1976" y="1585"/>
                </a:lnTo>
                <a:lnTo>
                  <a:pt x="1732" y="1854"/>
                </a:lnTo>
                <a:lnTo>
                  <a:pt x="1488" y="2146"/>
                </a:lnTo>
                <a:lnTo>
                  <a:pt x="1049" y="2683"/>
                </a:lnTo>
                <a:cubicBezTo>
                  <a:pt x="805" y="2976"/>
                  <a:pt x="586" y="3293"/>
                  <a:pt x="391" y="3634"/>
                </a:cubicBezTo>
                <a:lnTo>
                  <a:pt x="195" y="3805"/>
                </a:lnTo>
                <a:lnTo>
                  <a:pt x="25" y="3976"/>
                </a:lnTo>
                <a:lnTo>
                  <a:pt x="0" y="4049"/>
                </a:lnTo>
                <a:cubicBezTo>
                  <a:pt x="122" y="4268"/>
                  <a:pt x="293" y="4488"/>
                  <a:pt x="488" y="4683"/>
                </a:cubicBezTo>
                <a:cubicBezTo>
                  <a:pt x="693" y="4857"/>
                  <a:pt x="939" y="4999"/>
                  <a:pt x="1193" y="4999"/>
                </a:cubicBezTo>
                <a:cubicBezTo>
                  <a:pt x="1332" y="4999"/>
                  <a:pt x="1472" y="4957"/>
                  <a:pt x="1610" y="4854"/>
                </a:cubicBezTo>
                <a:lnTo>
                  <a:pt x="1634" y="4878"/>
                </a:lnTo>
                <a:lnTo>
                  <a:pt x="1683" y="4805"/>
                </a:lnTo>
                <a:lnTo>
                  <a:pt x="1732" y="4732"/>
                </a:lnTo>
                <a:cubicBezTo>
                  <a:pt x="1785" y="4670"/>
                  <a:pt x="1809" y="4646"/>
                  <a:pt x="1817" y="4646"/>
                </a:cubicBezTo>
                <a:cubicBezTo>
                  <a:pt x="1832" y="4646"/>
                  <a:pt x="1796" y="4718"/>
                  <a:pt x="1781" y="4780"/>
                </a:cubicBezTo>
                <a:cubicBezTo>
                  <a:pt x="1830" y="4707"/>
                  <a:pt x="1878" y="4634"/>
                  <a:pt x="1927" y="4585"/>
                </a:cubicBezTo>
                <a:cubicBezTo>
                  <a:pt x="1927" y="4570"/>
                  <a:pt x="1925" y="4564"/>
                  <a:pt x="1921" y="4564"/>
                </a:cubicBezTo>
                <a:cubicBezTo>
                  <a:pt x="1912" y="4564"/>
                  <a:pt x="1895" y="4593"/>
                  <a:pt x="1878" y="4610"/>
                </a:cubicBezTo>
                <a:cubicBezTo>
                  <a:pt x="1927" y="4488"/>
                  <a:pt x="2000" y="4366"/>
                  <a:pt x="2073" y="4244"/>
                </a:cubicBezTo>
                <a:cubicBezTo>
                  <a:pt x="2138" y="4169"/>
                  <a:pt x="2160" y="4165"/>
                  <a:pt x="2178" y="4165"/>
                </a:cubicBezTo>
                <a:cubicBezTo>
                  <a:pt x="2181" y="4165"/>
                  <a:pt x="2184" y="4165"/>
                  <a:pt x="2186" y="4165"/>
                </a:cubicBezTo>
                <a:cubicBezTo>
                  <a:pt x="2208" y="4165"/>
                  <a:pt x="2232" y="4159"/>
                  <a:pt x="2317" y="4049"/>
                </a:cubicBezTo>
                <a:lnTo>
                  <a:pt x="2488" y="3805"/>
                </a:lnTo>
                <a:lnTo>
                  <a:pt x="2586" y="3683"/>
                </a:lnTo>
                <a:lnTo>
                  <a:pt x="2634" y="3610"/>
                </a:lnTo>
                <a:lnTo>
                  <a:pt x="2683" y="3585"/>
                </a:lnTo>
                <a:lnTo>
                  <a:pt x="2756" y="3561"/>
                </a:lnTo>
                <a:cubicBezTo>
                  <a:pt x="2781" y="3537"/>
                  <a:pt x="2781" y="3537"/>
                  <a:pt x="2805" y="3537"/>
                </a:cubicBezTo>
                <a:lnTo>
                  <a:pt x="2805" y="3561"/>
                </a:lnTo>
                <a:lnTo>
                  <a:pt x="2781" y="3585"/>
                </a:lnTo>
                <a:cubicBezTo>
                  <a:pt x="2789" y="3577"/>
                  <a:pt x="2792" y="3575"/>
                  <a:pt x="2793" y="3575"/>
                </a:cubicBezTo>
                <a:cubicBezTo>
                  <a:pt x="2794" y="3575"/>
                  <a:pt x="2789" y="3585"/>
                  <a:pt x="2805" y="3585"/>
                </a:cubicBezTo>
                <a:cubicBezTo>
                  <a:pt x="2805" y="3634"/>
                  <a:pt x="2756" y="3683"/>
                  <a:pt x="2756" y="3707"/>
                </a:cubicBezTo>
                <a:lnTo>
                  <a:pt x="2756" y="3707"/>
                </a:lnTo>
                <a:cubicBezTo>
                  <a:pt x="2756" y="3707"/>
                  <a:pt x="2756" y="3683"/>
                  <a:pt x="2781" y="3683"/>
                </a:cubicBezTo>
                <a:lnTo>
                  <a:pt x="2781" y="3707"/>
                </a:lnTo>
                <a:cubicBezTo>
                  <a:pt x="2756" y="3927"/>
                  <a:pt x="2756" y="4098"/>
                  <a:pt x="2756" y="4098"/>
                </a:cubicBezTo>
                <a:lnTo>
                  <a:pt x="2830" y="4146"/>
                </a:lnTo>
                <a:cubicBezTo>
                  <a:pt x="2781" y="5024"/>
                  <a:pt x="2732" y="4439"/>
                  <a:pt x="2708" y="5244"/>
                </a:cubicBezTo>
                <a:cubicBezTo>
                  <a:pt x="2732" y="5341"/>
                  <a:pt x="2732" y="5439"/>
                  <a:pt x="2732" y="5537"/>
                </a:cubicBezTo>
                <a:cubicBezTo>
                  <a:pt x="2732" y="5659"/>
                  <a:pt x="2732" y="5805"/>
                  <a:pt x="2708" y="5951"/>
                </a:cubicBezTo>
                <a:cubicBezTo>
                  <a:pt x="2805" y="6049"/>
                  <a:pt x="2927" y="6146"/>
                  <a:pt x="3000" y="6171"/>
                </a:cubicBezTo>
                <a:cubicBezTo>
                  <a:pt x="3000" y="6171"/>
                  <a:pt x="3098" y="6293"/>
                  <a:pt x="3073" y="6293"/>
                </a:cubicBezTo>
                <a:cubicBezTo>
                  <a:pt x="3147" y="6293"/>
                  <a:pt x="3220" y="6390"/>
                  <a:pt x="3317" y="6463"/>
                </a:cubicBezTo>
                <a:cubicBezTo>
                  <a:pt x="3342" y="6463"/>
                  <a:pt x="3317" y="6415"/>
                  <a:pt x="3293" y="6390"/>
                </a:cubicBezTo>
                <a:lnTo>
                  <a:pt x="3293" y="6390"/>
                </a:lnTo>
                <a:lnTo>
                  <a:pt x="3366" y="6463"/>
                </a:lnTo>
                <a:lnTo>
                  <a:pt x="3464" y="6537"/>
                </a:lnTo>
                <a:cubicBezTo>
                  <a:pt x="3511" y="6584"/>
                  <a:pt x="3528" y="6611"/>
                  <a:pt x="3514" y="6611"/>
                </a:cubicBezTo>
                <a:cubicBezTo>
                  <a:pt x="3506" y="6611"/>
                  <a:pt x="3490" y="6603"/>
                  <a:pt x="3464" y="6585"/>
                </a:cubicBezTo>
                <a:lnTo>
                  <a:pt x="3464" y="6585"/>
                </a:lnTo>
                <a:cubicBezTo>
                  <a:pt x="3537" y="6634"/>
                  <a:pt x="3634" y="6683"/>
                  <a:pt x="3756" y="6756"/>
                </a:cubicBezTo>
                <a:lnTo>
                  <a:pt x="4269" y="7122"/>
                </a:lnTo>
                <a:cubicBezTo>
                  <a:pt x="4488" y="7024"/>
                  <a:pt x="4732" y="6878"/>
                  <a:pt x="5000" y="6732"/>
                </a:cubicBezTo>
                <a:cubicBezTo>
                  <a:pt x="5293" y="6537"/>
                  <a:pt x="5586" y="6317"/>
                  <a:pt x="5854" y="6098"/>
                </a:cubicBezTo>
                <a:cubicBezTo>
                  <a:pt x="6000" y="5976"/>
                  <a:pt x="6171" y="5854"/>
                  <a:pt x="6293" y="5732"/>
                </a:cubicBezTo>
                <a:lnTo>
                  <a:pt x="6708" y="5341"/>
                </a:lnTo>
                <a:lnTo>
                  <a:pt x="7147" y="4951"/>
                </a:lnTo>
                <a:cubicBezTo>
                  <a:pt x="7268" y="4829"/>
                  <a:pt x="7390" y="4732"/>
                  <a:pt x="7512" y="4634"/>
                </a:cubicBezTo>
                <a:lnTo>
                  <a:pt x="7683" y="4488"/>
                </a:lnTo>
                <a:cubicBezTo>
                  <a:pt x="7683" y="4439"/>
                  <a:pt x="7683" y="4463"/>
                  <a:pt x="7659" y="4390"/>
                </a:cubicBezTo>
                <a:cubicBezTo>
                  <a:pt x="7647" y="4366"/>
                  <a:pt x="7653" y="4366"/>
                  <a:pt x="7662" y="4366"/>
                </a:cubicBezTo>
                <a:cubicBezTo>
                  <a:pt x="7671" y="4366"/>
                  <a:pt x="7683" y="4366"/>
                  <a:pt x="7683" y="4341"/>
                </a:cubicBezTo>
                <a:cubicBezTo>
                  <a:pt x="7683" y="4423"/>
                  <a:pt x="7700" y="4402"/>
                  <a:pt x="7706" y="4422"/>
                </a:cubicBezTo>
                <a:lnTo>
                  <a:pt x="7706" y="4422"/>
                </a:lnTo>
                <a:lnTo>
                  <a:pt x="7708" y="4415"/>
                </a:lnTo>
                <a:lnTo>
                  <a:pt x="7708" y="4463"/>
                </a:lnTo>
                <a:cubicBezTo>
                  <a:pt x="7732" y="4463"/>
                  <a:pt x="7732" y="4439"/>
                  <a:pt x="7756" y="4415"/>
                </a:cubicBezTo>
                <a:cubicBezTo>
                  <a:pt x="7781" y="4415"/>
                  <a:pt x="7756" y="4415"/>
                  <a:pt x="7756" y="4463"/>
                </a:cubicBezTo>
                <a:lnTo>
                  <a:pt x="7805" y="4463"/>
                </a:lnTo>
                <a:cubicBezTo>
                  <a:pt x="7800" y="4469"/>
                  <a:pt x="7799" y="4470"/>
                  <a:pt x="7801" y="4470"/>
                </a:cubicBezTo>
                <a:cubicBezTo>
                  <a:pt x="7807" y="4470"/>
                  <a:pt x="7835" y="4456"/>
                  <a:pt x="7858" y="4456"/>
                </a:cubicBezTo>
                <a:cubicBezTo>
                  <a:pt x="7866" y="4456"/>
                  <a:pt x="7873" y="4458"/>
                  <a:pt x="7878" y="4463"/>
                </a:cubicBezTo>
                <a:cubicBezTo>
                  <a:pt x="7878" y="4476"/>
                  <a:pt x="7872" y="4476"/>
                  <a:pt x="7869" y="4476"/>
                </a:cubicBezTo>
                <a:cubicBezTo>
                  <a:pt x="7866" y="4476"/>
                  <a:pt x="7866" y="4476"/>
                  <a:pt x="7878" y="4488"/>
                </a:cubicBezTo>
                <a:cubicBezTo>
                  <a:pt x="7878" y="4512"/>
                  <a:pt x="7878" y="4537"/>
                  <a:pt x="7878" y="4537"/>
                </a:cubicBezTo>
                <a:cubicBezTo>
                  <a:pt x="7878" y="4537"/>
                  <a:pt x="7878" y="4561"/>
                  <a:pt x="7878" y="4561"/>
                </a:cubicBezTo>
                <a:lnTo>
                  <a:pt x="7878" y="4707"/>
                </a:lnTo>
                <a:cubicBezTo>
                  <a:pt x="7878" y="4747"/>
                  <a:pt x="7878" y="4818"/>
                  <a:pt x="7904" y="4818"/>
                </a:cubicBezTo>
                <a:cubicBezTo>
                  <a:pt x="7910" y="4818"/>
                  <a:pt x="7918" y="4814"/>
                  <a:pt x="7927" y="4805"/>
                </a:cubicBezTo>
                <a:lnTo>
                  <a:pt x="7927" y="4805"/>
                </a:lnTo>
                <a:cubicBezTo>
                  <a:pt x="7890" y="4842"/>
                  <a:pt x="7838" y="5038"/>
                  <a:pt x="7816" y="5038"/>
                </a:cubicBezTo>
                <a:cubicBezTo>
                  <a:pt x="7809" y="5038"/>
                  <a:pt x="7805" y="5021"/>
                  <a:pt x="7805" y="4976"/>
                </a:cubicBezTo>
                <a:cubicBezTo>
                  <a:pt x="7781" y="5073"/>
                  <a:pt x="7781" y="5171"/>
                  <a:pt x="7756" y="5293"/>
                </a:cubicBezTo>
                <a:lnTo>
                  <a:pt x="7805" y="5146"/>
                </a:lnTo>
                <a:lnTo>
                  <a:pt x="7805" y="5146"/>
                </a:lnTo>
                <a:cubicBezTo>
                  <a:pt x="7732" y="5415"/>
                  <a:pt x="7708" y="5683"/>
                  <a:pt x="7683" y="5976"/>
                </a:cubicBezTo>
                <a:lnTo>
                  <a:pt x="7732" y="5829"/>
                </a:lnTo>
                <a:lnTo>
                  <a:pt x="7732" y="5829"/>
                </a:lnTo>
                <a:cubicBezTo>
                  <a:pt x="7732" y="6024"/>
                  <a:pt x="7683" y="6195"/>
                  <a:pt x="7586" y="6341"/>
                </a:cubicBezTo>
                <a:lnTo>
                  <a:pt x="7610" y="6098"/>
                </a:lnTo>
                <a:lnTo>
                  <a:pt x="7610" y="6098"/>
                </a:lnTo>
                <a:cubicBezTo>
                  <a:pt x="7537" y="6415"/>
                  <a:pt x="7488" y="6732"/>
                  <a:pt x="7464" y="7049"/>
                </a:cubicBezTo>
                <a:lnTo>
                  <a:pt x="7488" y="6951"/>
                </a:lnTo>
                <a:lnTo>
                  <a:pt x="7488" y="6951"/>
                </a:lnTo>
                <a:cubicBezTo>
                  <a:pt x="7488" y="7040"/>
                  <a:pt x="7470" y="7237"/>
                  <a:pt x="7445" y="7493"/>
                </a:cubicBezTo>
                <a:lnTo>
                  <a:pt x="7445" y="7493"/>
                </a:lnTo>
                <a:cubicBezTo>
                  <a:pt x="7435" y="7507"/>
                  <a:pt x="7425" y="7522"/>
                  <a:pt x="7415" y="7537"/>
                </a:cubicBezTo>
                <a:lnTo>
                  <a:pt x="7440" y="7546"/>
                </a:lnTo>
                <a:lnTo>
                  <a:pt x="7440" y="7546"/>
                </a:lnTo>
                <a:cubicBezTo>
                  <a:pt x="7425" y="7698"/>
                  <a:pt x="7408" y="7869"/>
                  <a:pt x="7390" y="8049"/>
                </a:cubicBezTo>
                <a:lnTo>
                  <a:pt x="9073" y="8683"/>
                </a:lnTo>
                <a:cubicBezTo>
                  <a:pt x="9488" y="8024"/>
                  <a:pt x="9976" y="7268"/>
                  <a:pt x="10098" y="7073"/>
                </a:cubicBezTo>
                <a:lnTo>
                  <a:pt x="10098" y="7073"/>
                </a:lnTo>
                <a:lnTo>
                  <a:pt x="9951" y="7171"/>
                </a:lnTo>
                <a:lnTo>
                  <a:pt x="9951" y="7171"/>
                </a:lnTo>
                <a:lnTo>
                  <a:pt x="10119" y="6907"/>
                </a:lnTo>
                <a:lnTo>
                  <a:pt x="10119" y="6907"/>
                </a:lnTo>
                <a:cubicBezTo>
                  <a:pt x="10103" y="6944"/>
                  <a:pt x="10142" y="7109"/>
                  <a:pt x="10125" y="7143"/>
                </a:cubicBezTo>
                <a:lnTo>
                  <a:pt x="10125" y="7143"/>
                </a:lnTo>
                <a:cubicBezTo>
                  <a:pt x="10417" y="6730"/>
                  <a:pt x="10757" y="6365"/>
                  <a:pt x="11098" y="6000"/>
                </a:cubicBezTo>
                <a:cubicBezTo>
                  <a:pt x="11220" y="5878"/>
                  <a:pt x="11342" y="5756"/>
                  <a:pt x="11464" y="5659"/>
                </a:cubicBezTo>
                <a:lnTo>
                  <a:pt x="11659" y="5488"/>
                </a:lnTo>
                <a:cubicBezTo>
                  <a:pt x="11707" y="5463"/>
                  <a:pt x="11732" y="5439"/>
                  <a:pt x="11781" y="5415"/>
                </a:cubicBezTo>
                <a:lnTo>
                  <a:pt x="11829" y="5366"/>
                </a:lnTo>
                <a:cubicBezTo>
                  <a:pt x="11903" y="5293"/>
                  <a:pt x="12000" y="5244"/>
                  <a:pt x="12098" y="5195"/>
                </a:cubicBezTo>
                <a:cubicBezTo>
                  <a:pt x="12122" y="5195"/>
                  <a:pt x="12171" y="5171"/>
                  <a:pt x="12195" y="5171"/>
                </a:cubicBezTo>
                <a:lnTo>
                  <a:pt x="12268" y="5171"/>
                </a:lnTo>
                <a:lnTo>
                  <a:pt x="12268" y="5293"/>
                </a:lnTo>
                <a:cubicBezTo>
                  <a:pt x="12244" y="5415"/>
                  <a:pt x="12195" y="5415"/>
                  <a:pt x="12195" y="5415"/>
                </a:cubicBezTo>
                <a:cubicBezTo>
                  <a:pt x="12195" y="5427"/>
                  <a:pt x="12201" y="5433"/>
                  <a:pt x="12207" y="5433"/>
                </a:cubicBezTo>
                <a:cubicBezTo>
                  <a:pt x="12214" y="5433"/>
                  <a:pt x="12220" y="5427"/>
                  <a:pt x="12220" y="5415"/>
                </a:cubicBezTo>
                <a:cubicBezTo>
                  <a:pt x="12244" y="5415"/>
                  <a:pt x="12244" y="5415"/>
                  <a:pt x="12244" y="5439"/>
                </a:cubicBezTo>
                <a:cubicBezTo>
                  <a:pt x="12244" y="5488"/>
                  <a:pt x="12195" y="5488"/>
                  <a:pt x="12195" y="5488"/>
                </a:cubicBezTo>
                <a:cubicBezTo>
                  <a:pt x="12195" y="5488"/>
                  <a:pt x="12195" y="5519"/>
                  <a:pt x="12208" y="5519"/>
                </a:cubicBezTo>
                <a:cubicBezTo>
                  <a:pt x="12211" y="5519"/>
                  <a:pt x="12215" y="5517"/>
                  <a:pt x="12220" y="5512"/>
                </a:cubicBezTo>
                <a:cubicBezTo>
                  <a:pt x="12244" y="5512"/>
                  <a:pt x="12293" y="5439"/>
                  <a:pt x="12342" y="5390"/>
                </a:cubicBezTo>
                <a:lnTo>
                  <a:pt x="12342" y="5512"/>
                </a:lnTo>
                <a:lnTo>
                  <a:pt x="12293" y="5512"/>
                </a:lnTo>
                <a:cubicBezTo>
                  <a:pt x="12293" y="5512"/>
                  <a:pt x="12317" y="5512"/>
                  <a:pt x="12366" y="5537"/>
                </a:cubicBezTo>
                <a:cubicBezTo>
                  <a:pt x="12366" y="5561"/>
                  <a:pt x="12390" y="5561"/>
                  <a:pt x="12390" y="5585"/>
                </a:cubicBezTo>
                <a:cubicBezTo>
                  <a:pt x="12390" y="5610"/>
                  <a:pt x="12390" y="5610"/>
                  <a:pt x="12390" y="5634"/>
                </a:cubicBezTo>
                <a:lnTo>
                  <a:pt x="12390" y="5707"/>
                </a:lnTo>
                <a:cubicBezTo>
                  <a:pt x="12390" y="5976"/>
                  <a:pt x="12390" y="6268"/>
                  <a:pt x="12366" y="6561"/>
                </a:cubicBezTo>
                <a:cubicBezTo>
                  <a:pt x="12366" y="6707"/>
                  <a:pt x="12342" y="6854"/>
                  <a:pt x="12342" y="7000"/>
                </a:cubicBezTo>
                <a:lnTo>
                  <a:pt x="12293" y="7439"/>
                </a:lnTo>
                <a:cubicBezTo>
                  <a:pt x="12268" y="7439"/>
                  <a:pt x="12244" y="7293"/>
                  <a:pt x="12244" y="7171"/>
                </a:cubicBezTo>
                <a:cubicBezTo>
                  <a:pt x="12244" y="7268"/>
                  <a:pt x="12244" y="7341"/>
                  <a:pt x="12220" y="7439"/>
                </a:cubicBezTo>
                <a:cubicBezTo>
                  <a:pt x="12227" y="7415"/>
                  <a:pt x="12233" y="7406"/>
                  <a:pt x="12236" y="7406"/>
                </a:cubicBezTo>
                <a:cubicBezTo>
                  <a:pt x="12252" y="7406"/>
                  <a:pt x="12231" y="7601"/>
                  <a:pt x="12238" y="7601"/>
                </a:cubicBezTo>
                <a:cubicBezTo>
                  <a:pt x="12239" y="7601"/>
                  <a:pt x="12241" y="7596"/>
                  <a:pt x="12244" y="7585"/>
                </a:cubicBezTo>
                <a:lnTo>
                  <a:pt x="12244" y="7585"/>
                </a:lnTo>
                <a:cubicBezTo>
                  <a:pt x="12317" y="8000"/>
                  <a:pt x="12171" y="8561"/>
                  <a:pt x="12220" y="8951"/>
                </a:cubicBezTo>
                <a:lnTo>
                  <a:pt x="13073" y="9415"/>
                </a:lnTo>
                <a:cubicBezTo>
                  <a:pt x="13342" y="9585"/>
                  <a:pt x="13634" y="9707"/>
                  <a:pt x="13927" y="9829"/>
                </a:cubicBezTo>
                <a:cubicBezTo>
                  <a:pt x="13927" y="9902"/>
                  <a:pt x="13927" y="10000"/>
                  <a:pt x="13902" y="10073"/>
                </a:cubicBezTo>
                <a:cubicBezTo>
                  <a:pt x="13951" y="9951"/>
                  <a:pt x="13951" y="9829"/>
                  <a:pt x="13951" y="9732"/>
                </a:cubicBezTo>
                <a:lnTo>
                  <a:pt x="13878" y="9707"/>
                </a:lnTo>
                <a:cubicBezTo>
                  <a:pt x="13878" y="9439"/>
                  <a:pt x="13927" y="9634"/>
                  <a:pt x="13927" y="9390"/>
                </a:cubicBezTo>
                <a:cubicBezTo>
                  <a:pt x="13976" y="9390"/>
                  <a:pt x="13976" y="9610"/>
                  <a:pt x="13976" y="9829"/>
                </a:cubicBezTo>
                <a:cubicBezTo>
                  <a:pt x="14000" y="9683"/>
                  <a:pt x="14000" y="9512"/>
                  <a:pt x="13976" y="9366"/>
                </a:cubicBezTo>
                <a:cubicBezTo>
                  <a:pt x="13985" y="9299"/>
                  <a:pt x="13995" y="9288"/>
                  <a:pt x="14006" y="9288"/>
                </a:cubicBezTo>
                <a:cubicBezTo>
                  <a:pt x="14011" y="9288"/>
                  <a:pt x="14016" y="9290"/>
                  <a:pt x="14022" y="9290"/>
                </a:cubicBezTo>
                <a:cubicBezTo>
                  <a:pt x="14036" y="9290"/>
                  <a:pt x="14052" y="9278"/>
                  <a:pt x="14073" y="9195"/>
                </a:cubicBezTo>
                <a:cubicBezTo>
                  <a:pt x="14049" y="9000"/>
                  <a:pt x="14049" y="8829"/>
                  <a:pt x="14073" y="8634"/>
                </a:cubicBezTo>
                <a:cubicBezTo>
                  <a:pt x="14146" y="8195"/>
                  <a:pt x="14049" y="7951"/>
                  <a:pt x="14122" y="7537"/>
                </a:cubicBezTo>
                <a:lnTo>
                  <a:pt x="14122" y="7537"/>
                </a:lnTo>
                <a:lnTo>
                  <a:pt x="14122" y="7585"/>
                </a:lnTo>
                <a:cubicBezTo>
                  <a:pt x="14169" y="7444"/>
                  <a:pt x="14171" y="7165"/>
                  <a:pt x="14193" y="6882"/>
                </a:cubicBezTo>
                <a:lnTo>
                  <a:pt x="14193" y="6882"/>
                </a:lnTo>
                <a:cubicBezTo>
                  <a:pt x="14188" y="6910"/>
                  <a:pt x="14177" y="6934"/>
                  <a:pt x="14167" y="6934"/>
                </a:cubicBezTo>
                <a:cubicBezTo>
                  <a:pt x="14156" y="6934"/>
                  <a:pt x="14146" y="6906"/>
                  <a:pt x="14146" y="6829"/>
                </a:cubicBezTo>
                <a:cubicBezTo>
                  <a:pt x="14195" y="6537"/>
                  <a:pt x="14171" y="6293"/>
                  <a:pt x="14220" y="6073"/>
                </a:cubicBezTo>
                <a:lnTo>
                  <a:pt x="14171" y="5829"/>
                </a:lnTo>
                <a:lnTo>
                  <a:pt x="14171" y="5561"/>
                </a:lnTo>
                <a:cubicBezTo>
                  <a:pt x="14171" y="5366"/>
                  <a:pt x="14171" y="5195"/>
                  <a:pt x="14146" y="5024"/>
                </a:cubicBezTo>
                <a:cubicBezTo>
                  <a:pt x="14098" y="4634"/>
                  <a:pt x="14049" y="4171"/>
                  <a:pt x="13976" y="3659"/>
                </a:cubicBezTo>
                <a:lnTo>
                  <a:pt x="13317" y="3244"/>
                </a:lnTo>
                <a:cubicBezTo>
                  <a:pt x="13220" y="3171"/>
                  <a:pt x="13098" y="3122"/>
                  <a:pt x="12976" y="3049"/>
                </a:cubicBezTo>
                <a:lnTo>
                  <a:pt x="12537" y="2829"/>
                </a:lnTo>
                <a:cubicBezTo>
                  <a:pt x="12244" y="2927"/>
                  <a:pt x="11976" y="3073"/>
                  <a:pt x="11683" y="3195"/>
                </a:cubicBezTo>
                <a:cubicBezTo>
                  <a:pt x="11537" y="3268"/>
                  <a:pt x="11390" y="3341"/>
                  <a:pt x="11268" y="3439"/>
                </a:cubicBezTo>
                <a:lnTo>
                  <a:pt x="11049" y="3561"/>
                </a:lnTo>
                <a:cubicBezTo>
                  <a:pt x="10976" y="3585"/>
                  <a:pt x="10903" y="3659"/>
                  <a:pt x="10829" y="3683"/>
                </a:cubicBezTo>
                <a:lnTo>
                  <a:pt x="10610" y="3829"/>
                </a:lnTo>
                <a:lnTo>
                  <a:pt x="10488" y="3951"/>
                </a:lnTo>
                <a:lnTo>
                  <a:pt x="10244" y="4122"/>
                </a:lnTo>
                <a:cubicBezTo>
                  <a:pt x="10098" y="4268"/>
                  <a:pt x="9951" y="4390"/>
                  <a:pt x="9829" y="4512"/>
                </a:cubicBezTo>
                <a:cubicBezTo>
                  <a:pt x="9812" y="4530"/>
                  <a:pt x="9794" y="4548"/>
                  <a:pt x="9776" y="4565"/>
                </a:cubicBezTo>
                <a:lnTo>
                  <a:pt x="9776" y="4565"/>
                </a:lnTo>
                <a:cubicBezTo>
                  <a:pt x="9804" y="4117"/>
                  <a:pt x="9797" y="3672"/>
                  <a:pt x="9756" y="3244"/>
                </a:cubicBezTo>
                <a:cubicBezTo>
                  <a:pt x="9781" y="3122"/>
                  <a:pt x="9781" y="3000"/>
                  <a:pt x="9756" y="2878"/>
                </a:cubicBezTo>
                <a:cubicBezTo>
                  <a:pt x="9756" y="2756"/>
                  <a:pt x="9732" y="2634"/>
                  <a:pt x="9707" y="2512"/>
                </a:cubicBezTo>
                <a:lnTo>
                  <a:pt x="9317" y="2171"/>
                </a:lnTo>
                <a:lnTo>
                  <a:pt x="9317" y="2171"/>
                </a:lnTo>
                <a:cubicBezTo>
                  <a:pt x="9366" y="2244"/>
                  <a:pt x="9390" y="2268"/>
                  <a:pt x="9366" y="2268"/>
                </a:cubicBezTo>
                <a:cubicBezTo>
                  <a:pt x="9342" y="2268"/>
                  <a:pt x="9317" y="2244"/>
                  <a:pt x="9268" y="2220"/>
                </a:cubicBezTo>
                <a:lnTo>
                  <a:pt x="9098" y="2049"/>
                </a:lnTo>
                <a:cubicBezTo>
                  <a:pt x="8927" y="1976"/>
                  <a:pt x="8927" y="2000"/>
                  <a:pt x="8903" y="1976"/>
                </a:cubicBezTo>
                <a:cubicBezTo>
                  <a:pt x="8878" y="1976"/>
                  <a:pt x="8854" y="1976"/>
                  <a:pt x="8805" y="1951"/>
                </a:cubicBezTo>
                <a:lnTo>
                  <a:pt x="8683" y="1927"/>
                </a:lnTo>
                <a:lnTo>
                  <a:pt x="8464" y="1829"/>
                </a:lnTo>
                <a:lnTo>
                  <a:pt x="8366" y="1805"/>
                </a:lnTo>
                <a:cubicBezTo>
                  <a:pt x="8220" y="1854"/>
                  <a:pt x="8049" y="1927"/>
                  <a:pt x="7829" y="2000"/>
                </a:cubicBezTo>
                <a:lnTo>
                  <a:pt x="7683" y="2073"/>
                </a:lnTo>
                <a:lnTo>
                  <a:pt x="7488" y="2171"/>
                </a:lnTo>
                <a:lnTo>
                  <a:pt x="7122" y="2366"/>
                </a:lnTo>
                <a:cubicBezTo>
                  <a:pt x="6878" y="2537"/>
                  <a:pt x="6586" y="2707"/>
                  <a:pt x="6342" y="2927"/>
                </a:cubicBezTo>
                <a:cubicBezTo>
                  <a:pt x="6171" y="3073"/>
                  <a:pt x="6000" y="3220"/>
                  <a:pt x="5829" y="3366"/>
                </a:cubicBezTo>
                <a:lnTo>
                  <a:pt x="5342" y="3805"/>
                </a:lnTo>
                <a:cubicBezTo>
                  <a:pt x="5220" y="3902"/>
                  <a:pt x="5244" y="3902"/>
                  <a:pt x="5195" y="3927"/>
                </a:cubicBezTo>
                <a:lnTo>
                  <a:pt x="5147" y="3976"/>
                </a:lnTo>
                <a:cubicBezTo>
                  <a:pt x="5073" y="4049"/>
                  <a:pt x="5000" y="4098"/>
                  <a:pt x="4927" y="4122"/>
                </a:cubicBezTo>
                <a:cubicBezTo>
                  <a:pt x="4903" y="4146"/>
                  <a:pt x="4854" y="4171"/>
                  <a:pt x="4805" y="4171"/>
                </a:cubicBezTo>
                <a:lnTo>
                  <a:pt x="4781" y="4195"/>
                </a:lnTo>
                <a:cubicBezTo>
                  <a:pt x="4781" y="4171"/>
                  <a:pt x="4781" y="4146"/>
                  <a:pt x="4781" y="4122"/>
                </a:cubicBezTo>
                <a:cubicBezTo>
                  <a:pt x="4781" y="4098"/>
                  <a:pt x="4781" y="4049"/>
                  <a:pt x="4781" y="4000"/>
                </a:cubicBezTo>
                <a:lnTo>
                  <a:pt x="4781" y="3976"/>
                </a:lnTo>
                <a:cubicBezTo>
                  <a:pt x="4781" y="3951"/>
                  <a:pt x="4781" y="3927"/>
                  <a:pt x="4781" y="3902"/>
                </a:cubicBezTo>
                <a:lnTo>
                  <a:pt x="4781" y="3756"/>
                </a:lnTo>
                <a:cubicBezTo>
                  <a:pt x="4781" y="3512"/>
                  <a:pt x="4830" y="3293"/>
                  <a:pt x="4830" y="3049"/>
                </a:cubicBezTo>
                <a:cubicBezTo>
                  <a:pt x="4854" y="2805"/>
                  <a:pt x="4878" y="2537"/>
                  <a:pt x="4903" y="2293"/>
                </a:cubicBezTo>
                <a:cubicBezTo>
                  <a:pt x="4951" y="1781"/>
                  <a:pt x="4976" y="1293"/>
                  <a:pt x="5025" y="829"/>
                </a:cubicBezTo>
                <a:lnTo>
                  <a:pt x="4781" y="610"/>
                </a:lnTo>
                <a:lnTo>
                  <a:pt x="4756" y="585"/>
                </a:lnTo>
                <a:lnTo>
                  <a:pt x="4756" y="561"/>
                </a:lnTo>
                <a:lnTo>
                  <a:pt x="4732" y="537"/>
                </a:lnTo>
                <a:lnTo>
                  <a:pt x="4683" y="464"/>
                </a:lnTo>
                <a:lnTo>
                  <a:pt x="4561" y="342"/>
                </a:lnTo>
                <a:lnTo>
                  <a:pt x="4561" y="342"/>
                </a:lnTo>
                <a:cubicBezTo>
                  <a:pt x="4391" y="195"/>
                  <a:pt x="4439" y="146"/>
                  <a:pt x="4342" y="49"/>
                </a:cubicBezTo>
                <a:lnTo>
                  <a:pt x="431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30"/>
          <p:cNvSpPr/>
          <p:nvPr/>
        </p:nvSpPr>
        <p:spPr>
          <a:xfrm rot="-8386458">
            <a:off x="8471017" y="4609639"/>
            <a:ext cx="388388" cy="262585"/>
          </a:xfrm>
          <a:custGeom>
            <a:avLst/>
            <a:gdLst/>
            <a:ahLst/>
            <a:cxnLst/>
            <a:rect l="l" t="t" r="r" b="b"/>
            <a:pathLst>
              <a:path w="16415" h="11098" extrusionOk="0">
                <a:moveTo>
                  <a:pt x="14537" y="2268"/>
                </a:moveTo>
                <a:cubicBezTo>
                  <a:pt x="14546" y="2287"/>
                  <a:pt x="14555" y="2306"/>
                  <a:pt x="14564" y="2325"/>
                </a:cubicBezTo>
                <a:lnTo>
                  <a:pt x="14564" y="2325"/>
                </a:lnTo>
                <a:cubicBezTo>
                  <a:pt x="14559" y="2307"/>
                  <a:pt x="14549" y="2287"/>
                  <a:pt x="14537" y="2268"/>
                </a:cubicBezTo>
                <a:close/>
                <a:moveTo>
                  <a:pt x="11890" y="6000"/>
                </a:moveTo>
                <a:lnTo>
                  <a:pt x="11890" y="6000"/>
                </a:lnTo>
                <a:cubicBezTo>
                  <a:pt x="11886" y="6017"/>
                  <a:pt x="11882" y="6034"/>
                  <a:pt x="11878" y="6049"/>
                </a:cubicBezTo>
                <a:cubicBezTo>
                  <a:pt x="11887" y="6040"/>
                  <a:pt x="11891" y="6022"/>
                  <a:pt x="11890" y="6000"/>
                </a:cubicBezTo>
                <a:close/>
                <a:moveTo>
                  <a:pt x="6388" y="9388"/>
                </a:moveTo>
                <a:lnTo>
                  <a:pt x="6388" y="9388"/>
                </a:lnTo>
                <a:cubicBezTo>
                  <a:pt x="6383" y="9395"/>
                  <a:pt x="6380" y="9400"/>
                  <a:pt x="6381" y="9400"/>
                </a:cubicBezTo>
                <a:cubicBezTo>
                  <a:pt x="6381" y="9400"/>
                  <a:pt x="6384" y="9397"/>
                  <a:pt x="6391" y="9390"/>
                </a:cubicBezTo>
                <a:cubicBezTo>
                  <a:pt x="6391" y="9390"/>
                  <a:pt x="6390" y="9389"/>
                  <a:pt x="6388" y="9388"/>
                </a:cubicBezTo>
                <a:close/>
                <a:moveTo>
                  <a:pt x="13000" y="0"/>
                </a:moveTo>
                <a:lnTo>
                  <a:pt x="12171" y="49"/>
                </a:lnTo>
                <a:cubicBezTo>
                  <a:pt x="12074" y="49"/>
                  <a:pt x="12000" y="73"/>
                  <a:pt x="11903" y="73"/>
                </a:cubicBezTo>
                <a:lnTo>
                  <a:pt x="11659" y="146"/>
                </a:lnTo>
                <a:lnTo>
                  <a:pt x="11391" y="220"/>
                </a:lnTo>
                <a:lnTo>
                  <a:pt x="11000" y="293"/>
                </a:lnTo>
                <a:cubicBezTo>
                  <a:pt x="10952" y="439"/>
                  <a:pt x="10903" y="610"/>
                  <a:pt x="10878" y="756"/>
                </a:cubicBezTo>
                <a:cubicBezTo>
                  <a:pt x="10830" y="902"/>
                  <a:pt x="10781" y="1073"/>
                  <a:pt x="10757" y="1219"/>
                </a:cubicBezTo>
                <a:cubicBezTo>
                  <a:pt x="10708" y="1561"/>
                  <a:pt x="10635" y="1878"/>
                  <a:pt x="10586" y="2219"/>
                </a:cubicBezTo>
                <a:cubicBezTo>
                  <a:pt x="10561" y="2366"/>
                  <a:pt x="10513" y="2537"/>
                  <a:pt x="10488" y="2707"/>
                </a:cubicBezTo>
                <a:cubicBezTo>
                  <a:pt x="10464" y="2854"/>
                  <a:pt x="10439" y="3024"/>
                  <a:pt x="10439" y="3195"/>
                </a:cubicBezTo>
                <a:cubicBezTo>
                  <a:pt x="10415" y="3341"/>
                  <a:pt x="10391" y="3561"/>
                  <a:pt x="10366" y="3732"/>
                </a:cubicBezTo>
                <a:cubicBezTo>
                  <a:pt x="10318" y="4024"/>
                  <a:pt x="10293" y="4341"/>
                  <a:pt x="10269" y="4585"/>
                </a:cubicBezTo>
                <a:cubicBezTo>
                  <a:pt x="10269" y="4707"/>
                  <a:pt x="10220" y="4829"/>
                  <a:pt x="10220" y="4927"/>
                </a:cubicBezTo>
                <a:cubicBezTo>
                  <a:pt x="10220" y="4975"/>
                  <a:pt x="10220" y="5000"/>
                  <a:pt x="10196" y="5049"/>
                </a:cubicBezTo>
                <a:cubicBezTo>
                  <a:pt x="10196" y="5097"/>
                  <a:pt x="10171" y="5146"/>
                  <a:pt x="10171" y="5195"/>
                </a:cubicBezTo>
                <a:cubicBezTo>
                  <a:pt x="10171" y="5244"/>
                  <a:pt x="10147" y="5293"/>
                  <a:pt x="10147" y="5317"/>
                </a:cubicBezTo>
                <a:cubicBezTo>
                  <a:pt x="10122" y="5293"/>
                  <a:pt x="10074" y="5268"/>
                  <a:pt x="10049" y="5244"/>
                </a:cubicBezTo>
                <a:lnTo>
                  <a:pt x="9927" y="5146"/>
                </a:lnTo>
                <a:lnTo>
                  <a:pt x="9171" y="4366"/>
                </a:lnTo>
                <a:cubicBezTo>
                  <a:pt x="8927" y="4097"/>
                  <a:pt x="8683" y="3854"/>
                  <a:pt x="8440" y="3634"/>
                </a:cubicBezTo>
                <a:lnTo>
                  <a:pt x="8074" y="3268"/>
                </a:lnTo>
                <a:cubicBezTo>
                  <a:pt x="7879" y="3097"/>
                  <a:pt x="7683" y="2902"/>
                  <a:pt x="7513" y="2780"/>
                </a:cubicBezTo>
                <a:cubicBezTo>
                  <a:pt x="7269" y="2537"/>
                  <a:pt x="6952" y="2268"/>
                  <a:pt x="6635" y="2024"/>
                </a:cubicBezTo>
                <a:cubicBezTo>
                  <a:pt x="6562" y="2024"/>
                  <a:pt x="6513" y="2024"/>
                  <a:pt x="6464" y="2049"/>
                </a:cubicBezTo>
                <a:lnTo>
                  <a:pt x="6318" y="2049"/>
                </a:lnTo>
                <a:cubicBezTo>
                  <a:pt x="6488" y="2049"/>
                  <a:pt x="6440" y="2098"/>
                  <a:pt x="6318" y="2122"/>
                </a:cubicBezTo>
                <a:cubicBezTo>
                  <a:pt x="5708" y="2195"/>
                  <a:pt x="5927" y="2171"/>
                  <a:pt x="5805" y="2195"/>
                </a:cubicBezTo>
                <a:cubicBezTo>
                  <a:pt x="5805" y="2195"/>
                  <a:pt x="5757" y="2219"/>
                  <a:pt x="5708" y="2268"/>
                </a:cubicBezTo>
                <a:lnTo>
                  <a:pt x="5488" y="2390"/>
                </a:lnTo>
                <a:cubicBezTo>
                  <a:pt x="5366" y="2439"/>
                  <a:pt x="5269" y="2512"/>
                  <a:pt x="5074" y="2610"/>
                </a:cubicBezTo>
                <a:cubicBezTo>
                  <a:pt x="5025" y="2805"/>
                  <a:pt x="4952" y="2976"/>
                  <a:pt x="4903" y="3219"/>
                </a:cubicBezTo>
                <a:cubicBezTo>
                  <a:pt x="4879" y="3341"/>
                  <a:pt x="4830" y="3463"/>
                  <a:pt x="4805" y="3585"/>
                </a:cubicBezTo>
                <a:cubicBezTo>
                  <a:pt x="4757" y="3707"/>
                  <a:pt x="4732" y="3829"/>
                  <a:pt x="4708" y="3976"/>
                </a:cubicBezTo>
                <a:cubicBezTo>
                  <a:pt x="4683" y="4097"/>
                  <a:pt x="4659" y="4244"/>
                  <a:pt x="4635" y="4390"/>
                </a:cubicBezTo>
                <a:cubicBezTo>
                  <a:pt x="4635" y="4463"/>
                  <a:pt x="4610" y="4536"/>
                  <a:pt x="4610" y="4610"/>
                </a:cubicBezTo>
                <a:cubicBezTo>
                  <a:pt x="4610" y="4658"/>
                  <a:pt x="4610" y="4707"/>
                  <a:pt x="4586" y="4756"/>
                </a:cubicBezTo>
                <a:cubicBezTo>
                  <a:pt x="4562" y="4951"/>
                  <a:pt x="4562" y="5146"/>
                  <a:pt x="4537" y="5341"/>
                </a:cubicBezTo>
                <a:cubicBezTo>
                  <a:pt x="4513" y="5732"/>
                  <a:pt x="4513" y="6146"/>
                  <a:pt x="4537" y="6536"/>
                </a:cubicBezTo>
                <a:lnTo>
                  <a:pt x="4537" y="6683"/>
                </a:lnTo>
                <a:lnTo>
                  <a:pt x="4537" y="6805"/>
                </a:lnTo>
                <a:cubicBezTo>
                  <a:pt x="4537" y="6829"/>
                  <a:pt x="4537" y="6878"/>
                  <a:pt x="4537" y="6902"/>
                </a:cubicBezTo>
                <a:cubicBezTo>
                  <a:pt x="4562" y="6975"/>
                  <a:pt x="4562" y="7049"/>
                  <a:pt x="4586" y="7122"/>
                </a:cubicBezTo>
                <a:lnTo>
                  <a:pt x="4635" y="7195"/>
                </a:lnTo>
                <a:lnTo>
                  <a:pt x="4659" y="7219"/>
                </a:lnTo>
                <a:cubicBezTo>
                  <a:pt x="4647" y="7232"/>
                  <a:pt x="4635" y="7238"/>
                  <a:pt x="4623" y="7238"/>
                </a:cubicBezTo>
                <a:cubicBezTo>
                  <a:pt x="4610" y="7238"/>
                  <a:pt x="4598" y="7232"/>
                  <a:pt x="4586" y="7219"/>
                </a:cubicBezTo>
                <a:cubicBezTo>
                  <a:pt x="4537" y="7219"/>
                  <a:pt x="4488" y="7195"/>
                  <a:pt x="4440" y="7171"/>
                </a:cubicBezTo>
                <a:lnTo>
                  <a:pt x="4415" y="7171"/>
                </a:lnTo>
                <a:lnTo>
                  <a:pt x="4415" y="7146"/>
                </a:lnTo>
                <a:cubicBezTo>
                  <a:pt x="4366" y="7146"/>
                  <a:pt x="4318" y="7097"/>
                  <a:pt x="4269" y="7073"/>
                </a:cubicBezTo>
                <a:cubicBezTo>
                  <a:pt x="4244" y="7049"/>
                  <a:pt x="4196" y="7024"/>
                  <a:pt x="4171" y="7000"/>
                </a:cubicBezTo>
                <a:lnTo>
                  <a:pt x="4098" y="6951"/>
                </a:lnTo>
                <a:lnTo>
                  <a:pt x="4049" y="6902"/>
                </a:lnTo>
                <a:lnTo>
                  <a:pt x="3927" y="6805"/>
                </a:lnTo>
                <a:cubicBezTo>
                  <a:pt x="3757" y="6683"/>
                  <a:pt x="3610" y="6536"/>
                  <a:pt x="3440" y="6414"/>
                </a:cubicBezTo>
                <a:lnTo>
                  <a:pt x="2684" y="5805"/>
                </a:lnTo>
                <a:lnTo>
                  <a:pt x="2025" y="5244"/>
                </a:lnTo>
                <a:cubicBezTo>
                  <a:pt x="1830" y="5097"/>
                  <a:pt x="1684" y="5000"/>
                  <a:pt x="1586" y="4902"/>
                </a:cubicBezTo>
                <a:lnTo>
                  <a:pt x="1586" y="4902"/>
                </a:lnTo>
                <a:lnTo>
                  <a:pt x="1684" y="5000"/>
                </a:lnTo>
                <a:lnTo>
                  <a:pt x="1684" y="5000"/>
                </a:lnTo>
                <a:lnTo>
                  <a:pt x="1586" y="4927"/>
                </a:lnTo>
                <a:cubicBezTo>
                  <a:pt x="1366" y="5000"/>
                  <a:pt x="1147" y="5000"/>
                  <a:pt x="927" y="5000"/>
                </a:cubicBezTo>
                <a:cubicBezTo>
                  <a:pt x="976" y="5049"/>
                  <a:pt x="806" y="5097"/>
                  <a:pt x="659" y="5097"/>
                </a:cubicBezTo>
                <a:lnTo>
                  <a:pt x="635" y="5097"/>
                </a:lnTo>
                <a:lnTo>
                  <a:pt x="586" y="5122"/>
                </a:lnTo>
                <a:cubicBezTo>
                  <a:pt x="537" y="5195"/>
                  <a:pt x="464" y="5268"/>
                  <a:pt x="367" y="5390"/>
                </a:cubicBezTo>
                <a:lnTo>
                  <a:pt x="318" y="5463"/>
                </a:lnTo>
                <a:cubicBezTo>
                  <a:pt x="269" y="5512"/>
                  <a:pt x="245" y="5536"/>
                  <a:pt x="220" y="5585"/>
                </a:cubicBezTo>
                <a:lnTo>
                  <a:pt x="49" y="5780"/>
                </a:lnTo>
                <a:lnTo>
                  <a:pt x="49" y="6073"/>
                </a:lnTo>
                <a:lnTo>
                  <a:pt x="1" y="6024"/>
                </a:lnTo>
                <a:lnTo>
                  <a:pt x="1" y="6024"/>
                </a:lnTo>
                <a:cubicBezTo>
                  <a:pt x="25" y="6317"/>
                  <a:pt x="74" y="6707"/>
                  <a:pt x="74" y="7073"/>
                </a:cubicBezTo>
                <a:cubicBezTo>
                  <a:pt x="74" y="7244"/>
                  <a:pt x="98" y="7414"/>
                  <a:pt x="123" y="7610"/>
                </a:cubicBezTo>
                <a:cubicBezTo>
                  <a:pt x="147" y="7756"/>
                  <a:pt x="171" y="7902"/>
                  <a:pt x="196" y="8000"/>
                </a:cubicBezTo>
                <a:cubicBezTo>
                  <a:pt x="196" y="8122"/>
                  <a:pt x="220" y="8244"/>
                  <a:pt x="245" y="8390"/>
                </a:cubicBezTo>
                <a:cubicBezTo>
                  <a:pt x="245" y="8439"/>
                  <a:pt x="245" y="8488"/>
                  <a:pt x="269" y="8536"/>
                </a:cubicBezTo>
                <a:cubicBezTo>
                  <a:pt x="269" y="8585"/>
                  <a:pt x="269" y="8610"/>
                  <a:pt x="293" y="8658"/>
                </a:cubicBezTo>
                <a:cubicBezTo>
                  <a:pt x="318" y="8853"/>
                  <a:pt x="367" y="9049"/>
                  <a:pt x="391" y="9268"/>
                </a:cubicBezTo>
                <a:cubicBezTo>
                  <a:pt x="440" y="9463"/>
                  <a:pt x="513" y="9683"/>
                  <a:pt x="562" y="9878"/>
                </a:cubicBezTo>
                <a:cubicBezTo>
                  <a:pt x="635" y="10073"/>
                  <a:pt x="708" y="10268"/>
                  <a:pt x="806" y="10488"/>
                </a:cubicBezTo>
                <a:lnTo>
                  <a:pt x="806" y="10561"/>
                </a:lnTo>
                <a:cubicBezTo>
                  <a:pt x="806" y="10609"/>
                  <a:pt x="806" y="10683"/>
                  <a:pt x="830" y="10756"/>
                </a:cubicBezTo>
                <a:lnTo>
                  <a:pt x="903" y="11024"/>
                </a:lnTo>
                <a:lnTo>
                  <a:pt x="952" y="11097"/>
                </a:lnTo>
                <a:lnTo>
                  <a:pt x="1220" y="11097"/>
                </a:lnTo>
                <a:cubicBezTo>
                  <a:pt x="1391" y="11097"/>
                  <a:pt x="1586" y="11073"/>
                  <a:pt x="1781" y="11024"/>
                </a:cubicBezTo>
                <a:cubicBezTo>
                  <a:pt x="2171" y="10902"/>
                  <a:pt x="2537" y="10609"/>
                  <a:pt x="2488" y="10146"/>
                </a:cubicBezTo>
                <a:lnTo>
                  <a:pt x="2537" y="10146"/>
                </a:lnTo>
                <a:cubicBezTo>
                  <a:pt x="2537" y="10146"/>
                  <a:pt x="2464" y="10000"/>
                  <a:pt x="2464" y="10000"/>
                </a:cubicBezTo>
                <a:cubicBezTo>
                  <a:pt x="2415" y="9780"/>
                  <a:pt x="2318" y="9683"/>
                  <a:pt x="2366" y="9683"/>
                </a:cubicBezTo>
                <a:lnTo>
                  <a:pt x="2464" y="9975"/>
                </a:lnTo>
                <a:cubicBezTo>
                  <a:pt x="2445" y="9889"/>
                  <a:pt x="2441" y="9859"/>
                  <a:pt x="2447" y="9859"/>
                </a:cubicBezTo>
                <a:cubicBezTo>
                  <a:pt x="2457" y="9859"/>
                  <a:pt x="2493" y="9931"/>
                  <a:pt x="2537" y="9975"/>
                </a:cubicBezTo>
                <a:cubicBezTo>
                  <a:pt x="2488" y="9878"/>
                  <a:pt x="2488" y="9805"/>
                  <a:pt x="2464" y="9731"/>
                </a:cubicBezTo>
                <a:cubicBezTo>
                  <a:pt x="2458" y="9720"/>
                  <a:pt x="2455" y="9715"/>
                  <a:pt x="2454" y="9715"/>
                </a:cubicBezTo>
                <a:cubicBezTo>
                  <a:pt x="2450" y="9715"/>
                  <a:pt x="2464" y="9767"/>
                  <a:pt x="2464" y="9805"/>
                </a:cubicBezTo>
                <a:cubicBezTo>
                  <a:pt x="2391" y="9683"/>
                  <a:pt x="2318" y="9536"/>
                  <a:pt x="2269" y="9414"/>
                </a:cubicBezTo>
                <a:cubicBezTo>
                  <a:pt x="2220" y="9195"/>
                  <a:pt x="2342" y="9366"/>
                  <a:pt x="2269" y="9097"/>
                </a:cubicBezTo>
                <a:cubicBezTo>
                  <a:pt x="2220" y="8878"/>
                  <a:pt x="2171" y="8683"/>
                  <a:pt x="2123" y="8463"/>
                </a:cubicBezTo>
                <a:lnTo>
                  <a:pt x="2049" y="8122"/>
                </a:lnTo>
                <a:lnTo>
                  <a:pt x="2049" y="8049"/>
                </a:lnTo>
                <a:lnTo>
                  <a:pt x="2049" y="8024"/>
                </a:lnTo>
                <a:cubicBezTo>
                  <a:pt x="2049" y="7975"/>
                  <a:pt x="2049" y="7951"/>
                  <a:pt x="2074" y="7927"/>
                </a:cubicBezTo>
                <a:lnTo>
                  <a:pt x="2074" y="7878"/>
                </a:lnTo>
                <a:lnTo>
                  <a:pt x="2098" y="7878"/>
                </a:lnTo>
                <a:cubicBezTo>
                  <a:pt x="2123" y="7902"/>
                  <a:pt x="2098" y="7902"/>
                  <a:pt x="2123" y="7927"/>
                </a:cubicBezTo>
                <a:lnTo>
                  <a:pt x="2147" y="7927"/>
                </a:lnTo>
                <a:cubicBezTo>
                  <a:pt x="2147" y="7943"/>
                  <a:pt x="2147" y="7959"/>
                  <a:pt x="2147" y="7975"/>
                </a:cubicBezTo>
                <a:lnTo>
                  <a:pt x="2220" y="8049"/>
                </a:lnTo>
                <a:lnTo>
                  <a:pt x="2586" y="8317"/>
                </a:lnTo>
                <a:cubicBezTo>
                  <a:pt x="2635" y="8366"/>
                  <a:pt x="2708" y="8414"/>
                  <a:pt x="2781" y="8463"/>
                </a:cubicBezTo>
                <a:cubicBezTo>
                  <a:pt x="2830" y="8512"/>
                  <a:pt x="2879" y="8536"/>
                  <a:pt x="3001" y="8634"/>
                </a:cubicBezTo>
                <a:lnTo>
                  <a:pt x="3635" y="9073"/>
                </a:lnTo>
                <a:cubicBezTo>
                  <a:pt x="4025" y="9317"/>
                  <a:pt x="4293" y="9463"/>
                  <a:pt x="4293" y="9463"/>
                </a:cubicBezTo>
                <a:lnTo>
                  <a:pt x="4342" y="9390"/>
                </a:lnTo>
                <a:cubicBezTo>
                  <a:pt x="4513" y="9463"/>
                  <a:pt x="4659" y="9561"/>
                  <a:pt x="4805" y="9683"/>
                </a:cubicBezTo>
                <a:cubicBezTo>
                  <a:pt x="4830" y="9731"/>
                  <a:pt x="4879" y="9756"/>
                  <a:pt x="4903" y="9780"/>
                </a:cubicBezTo>
                <a:lnTo>
                  <a:pt x="5025" y="9853"/>
                </a:lnTo>
                <a:lnTo>
                  <a:pt x="5220" y="9927"/>
                </a:lnTo>
                <a:cubicBezTo>
                  <a:pt x="5391" y="9951"/>
                  <a:pt x="5562" y="10000"/>
                  <a:pt x="5732" y="10097"/>
                </a:cubicBezTo>
                <a:cubicBezTo>
                  <a:pt x="5805" y="10024"/>
                  <a:pt x="5879" y="9951"/>
                  <a:pt x="5952" y="9878"/>
                </a:cubicBezTo>
                <a:lnTo>
                  <a:pt x="6025" y="9805"/>
                </a:lnTo>
                <a:cubicBezTo>
                  <a:pt x="6025" y="9780"/>
                  <a:pt x="6049" y="9756"/>
                  <a:pt x="6049" y="9731"/>
                </a:cubicBezTo>
                <a:cubicBezTo>
                  <a:pt x="6049" y="9731"/>
                  <a:pt x="6146" y="9654"/>
                  <a:pt x="6167" y="9654"/>
                </a:cubicBezTo>
                <a:cubicBezTo>
                  <a:pt x="6170" y="9654"/>
                  <a:pt x="6171" y="9656"/>
                  <a:pt x="6171" y="9658"/>
                </a:cubicBezTo>
                <a:cubicBezTo>
                  <a:pt x="6171" y="9585"/>
                  <a:pt x="6269" y="9536"/>
                  <a:pt x="6342" y="9463"/>
                </a:cubicBezTo>
                <a:cubicBezTo>
                  <a:pt x="6357" y="9440"/>
                  <a:pt x="6361" y="9431"/>
                  <a:pt x="6357" y="9431"/>
                </a:cubicBezTo>
                <a:cubicBezTo>
                  <a:pt x="6349" y="9431"/>
                  <a:pt x="6310" y="9471"/>
                  <a:pt x="6293" y="9488"/>
                </a:cubicBezTo>
                <a:lnTo>
                  <a:pt x="6366" y="9390"/>
                </a:lnTo>
                <a:cubicBezTo>
                  <a:pt x="6366" y="9382"/>
                  <a:pt x="6369" y="9379"/>
                  <a:pt x="6373" y="9379"/>
                </a:cubicBezTo>
                <a:cubicBezTo>
                  <a:pt x="6378" y="9379"/>
                  <a:pt x="6385" y="9384"/>
                  <a:pt x="6388" y="9388"/>
                </a:cubicBezTo>
                <a:lnTo>
                  <a:pt x="6388" y="9388"/>
                </a:lnTo>
                <a:cubicBezTo>
                  <a:pt x="6395" y="9378"/>
                  <a:pt x="6405" y="9361"/>
                  <a:pt x="6415" y="9341"/>
                </a:cubicBezTo>
                <a:cubicBezTo>
                  <a:pt x="6464" y="9244"/>
                  <a:pt x="6586" y="9097"/>
                  <a:pt x="7074" y="8488"/>
                </a:cubicBezTo>
                <a:cubicBezTo>
                  <a:pt x="7025" y="8366"/>
                  <a:pt x="6976" y="8268"/>
                  <a:pt x="6927" y="8146"/>
                </a:cubicBezTo>
                <a:lnTo>
                  <a:pt x="6854" y="8000"/>
                </a:lnTo>
                <a:cubicBezTo>
                  <a:pt x="6830" y="7951"/>
                  <a:pt x="6805" y="7878"/>
                  <a:pt x="6805" y="7829"/>
                </a:cubicBezTo>
                <a:cubicBezTo>
                  <a:pt x="6757" y="7658"/>
                  <a:pt x="6708" y="7463"/>
                  <a:pt x="6683" y="7268"/>
                </a:cubicBezTo>
                <a:cubicBezTo>
                  <a:pt x="6659" y="7171"/>
                  <a:pt x="6635" y="7073"/>
                  <a:pt x="6610" y="6975"/>
                </a:cubicBezTo>
                <a:lnTo>
                  <a:pt x="6586" y="6683"/>
                </a:lnTo>
                <a:lnTo>
                  <a:pt x="6562" y="6561"/>
                </a:lnTo>
                <a:lnTo>
                  <a:pt x="6562" y="6488"/>
                </a:lnTo>
                <a:lnTo>
                  <a:pt x="6562" y="6366"/>
                </a:lnTo>
                <a:cubicBezTo>
                  <a:pt x="6562" y="6024"/>
                  <a:pt x="6562" y="5707"/>
                  <a:pt x="6586" y="5366"/>
                </a:cubicBezTo>
                <a:cubicBezTo>
                  <a:pt x="6586" y="5219"/>
                  <a:pt x="6610" y="5073"/>
                  <a:pt x="6610" y="4927"/>
                </a:cubicBezTo>
                <a:lnTo>
                  <a:pt x="6610" y="4878"/>
                </a:lnTo>
                <a:cubicBezTo>
                  <a:pt x="6598" y="4854"/>
                  <a:pt x="6598" y="4854"/>
                  <a:pt x="6592" y="4854"/>
                </a:cubicBezTo>
                <a:cubicBezTo>
                  <a:pt x="6586" y="4854"/>
                  <a:pt x="6574" y="4854"/>
                  <a:pt x="6537" y="4829"/>
                </a:cubicBezTo>
                <a:cubicBezTo>
                  <a:pt x="6464" y="4780"/>
                  <a:pt x="6561" y="4805"/>
                  <a:pt x="6537" y="4756"/>
                </a:cubicBezTo>
                <a:lnTo>
                  <a:pt x="6537" y="4756"/>
                </a:lnTo>
                <a:cubicBezTo>
                  <a:pt x="6562" y="4805"/>
                  <a:pt x="6586" y="4805"/>
                  <a:pt x="6586" y="4805"/>
                </a:cubicBezTo>
                <a:cubicBezTo>
                  <a:pt x="6586" y="4805"/>
                  <a:pt x="6586" y="4805"/>
                  <a:pt x="6635" y="4902"/>
                </a:cubicBezTo>
                <a:lnTo>
                  <a:pt x="6610" y="4805"/>
                </a:lnTo>
                <a:lnTo>
                  <a:pt x="6635" y="4854"/>
                </a:lnTo>
                <a:cubicBezTo>
                  <a:pt x="6635" y="4854"/>
                  <a:pt x="6635" y="4829"/>
                  <a:pt x="6635" y="4829"/>
                </a:cubicBezTo>
                <a:cubicBezTo>
                  <a:pt x="6635" y="4800"/>
                  <a:pt x="6635" y="4790"/>
                  <a:pt x="6636" y="4790"/>
                </a:cubicBezTo>
                <a:cubicBezTo>
                  <a:pt x="6638" y="4790"/>
                  <a:pt x="6644" y="4814"/>
                  <a:pt x="6659" y="4829"/>
                </a:cubicBezTo>
                <a:cubicBezTo>
                  <a:pt x="6659" y="4829"/>
                  <a:pt x="6659" y="4805"/>
                  <a:pt x="6683" y="4780"/>
                </a:cubicBezTo>
                <a:lnTo>
                  <a:pt x="6708" y="4780"/>
                </a:lnTo>
                <a:cubicBezTo>
                  <a:pt x="6708" y="4780"/>
                  <a:pt x="6708" y="4756"/>
                  <a:pt x="6757" y="4756"/>
                </a:cubicBezTo>
                <a:cubicBezTo>
                  <a:pt x="6781" y="4756"/>
                  <a:pt x="6757" y="4756"/>
                  <a:pt x="6757" y="4780"/>
                </a:cubicBezTo>
                <a:lnTo>
                  <a:pt x="6830" y="4854"/>
                </a:lnTo>
                <a:cubicBezTo>
                  <a:pt x="6903" y="4902"/>
                  <a:pt x="6976" y="4951"/>
                  <a:pt x="6976" y="5000"/>
                </a:cubicBezTo>
                <a:cubicBezTo>
                  <a:pt x="7053" y="5058"/>
                  <a:pt x="7238" y="5269"/>
                  <a:pt x="7299" y="5269"/>
                </a:cubicBezTo>
                <a:cubicBezTo>
                  <a:pt x="7315" y="5269"/>
                  <a:pt x="7323" y="5255"/>
                  <a:pt x="7318" y="5219"/>
                </a:cubicBezTo>
                <a:lnTo>
                  <a:pt x="7318" y="5219"/>
                </a:lnTo>
                <a:cubicBezTo>
                  <a:pt x="7337" y="5278"/>
                  <a:pt x="7483" y="5479"/>
                  <a:pt x="7450" y="5479"/>
                </a:cubicBezTo>
                <a:cubicBezTo>
                  <a:pt x="7443" y="5479"/>
                  <a:pt x="7424" y="5467"/>
                  <a:pt x="7391" y="5439"/>
                </a:cubicBezTo>
                <a:lnTo>
                  <a:pt x="7391" y="5439"/>
                </a:lnTo>
                <a:cubicBezTo>
                  <a:pt x="7464" y="5512"/>
                  <a:pt x="7537" y="5610"/>
                  <a:pt x="7635" y="5683"/>
                </a:cubicBezTo>
                <a:lnTo>
                  <a:pt x="7537" y="5536"/>
                </a:lnTo>
                <a:lnTo>
                  <a:pt x="7537" y="5536"/>
                </a:lnTo>
                <a:cubicBezTo>
                  <a:pt x="7732" y="5780"/>
                  <a:pt x="7952" y="6000"/>
                  <a:pt x="8196" y="6195"/>
                </a:cubicBezTo>
                <a:lnTo>
                  <a:pt x="8098" y="6073"/>
                </a:lnTo>
                <a:lnTo>
                  <a:pt x="8098" y="6073"/>
                </a:lnTo>
                <a:cubicBezTo>
                  <a:pt x="8269" y="6244"/>
                  <a:pt x="8440" y="6414"/>
                  <a:pt x="8440" y="6536"/>
                </a:cubicBezTo>
                <a:lnTo>
                  <a:pt x="8464" y="6561"/>
                </a:lnTo>
                <a:lnTo>
                  <a:pt x="8805" y="6902"/>
                </a:lnTo>
                <a:cubicBezTo>
                  <a:pt x="9000" y="7097"/>
                  <a:pt x="9220" y="7292"/>
                  <a:pt x="9439" y="7488"/>
                </a:cubicBezTo>
                <a:lnTo>
                  <a:pt x="9293" y="7317"/>
                </a:lnTo>
                <a:lnTo>
                  <a:pt x="9293" y="7317"/>
                </a:lnTo>
                <a:cubicBezTo>
                  <a:pt x="9415" y="7414"/>
                  <a:pt x="9659" y="7634"/>
                  <a:pt x="9952" y="7878"/>
                </a:cubicBezTo>
                <a:cubicBezTo>
                  <a:pt x="10122" y="7853"/>
                  <a:pt x="10269" y="7829"/>
                  <a:pt x="10391" y="7805"/>
                </a:cubicBezTo>
                <a:cubicBezTo>
                  <a:pt x="10513" y="7805"/>
                  <a:pt x="10683" y="7780"/>
                  <a:pt x="10830" y="7756"/>
                </a:cubicBezTo>
                <a:cubicBezTo>
                  <a:pt x="10952" y="7707"/>
                  <a:pt x="11074" y="7634"/>
                  <a:pt x="11196" y="7561"/>
                </a:cubicBezTo>
                <a:lnTo>
                  <a:pt x="11391" y="7463"/>
                </a:lnTo>
                <a:cubicBezTo>
                  <a:pt x="11439" y="7414"/>
                  <a:pt x="11488" y="7390"/>
                  <a:pt x="11586" y="7341"/>
                </a:cubicBezTo>
                <a:cubicBezTo>
                  <a:pt x="11683" y="6878"/>
                  <a:pt x="11781" y="6414"/>
                  <a:pt x="11854" y="5951"/>
                </a:cubicBezTo>
                <a:lnTo>
                  <a:pt x="11854" y="5951"/>
                </a:lnTo>
                <a:cubicBezTo>
                  <a:pt x="11854" y="5951"/>
                  <a:pt x="11830" y="6024"/>
                  <a:pt x="11805" y="6097"/>
                </a:cubicBezTo>
                <a:lnTo>
                  <a:pt x="11757" y="6219"/>
                </a:lnTo>
                <a:lnTo>
                  <a:pt x="11757" y="6146"/>
                </a:lnTo>
                <a:cubicBezTo>
                  <a:pt x="11757" y="6073"/>
                  <a:pt x="11757" y="6000"/>
                  <a:pt x="11781" y="5951"/>
                </a:cubicBezTo>
                <a:cubicBezTo>
                  <a:pt x="11781" y="5805"/>
                  <a:pt x="11805" y="5658"/>
                  <a:pt x="11805" y="5658"/>
                </a:cubicBezTo>
                <a:cubicBezTo>
                  <a:pt x="11805" y="5698"/>
                  <a:pt x="11886" y="5900"/>
                  <a:pt x="11890" y="6000"/>
                </a:cubicBezTo>
                <a:lnTo>
                  <a:pt x="11890" y="6000"/>
                </a:lnTo>
                <a:cubicBezTo>
                  <a:pt x="11911" y="5905"/>
                  <a:pt x="11935" y="5778"/>
                  <a:pt x="11976" y="5634"/>
                </a:cubicBezTo>
                <a:cubicBezTo>
                  <a:pt x="11976" y="5536"/>
                  <a:pt x="12000" y="5439"/>
                  <a:pt x="12025" y="5341"/>
                </a:cubicBezTo>
                <a:cubicBezTo>
                  <a:pt x="12025" y="5244"/>
                  <a:pt x="12049" y="5195"/>
                  <a:pt x="12049" y="5122"/>
                </a:cubicBezTo>
                <a:cubicBezTo>
                  <a:pt x="12098" y="4854"/>
                  <a:pt x="12147" y="4512"/>
                  <a:pt x="12196" y="4122"/>
                </a:cubicBezTo>
                <a:cubicBezTo>
                  <a:pt x="12220" y="3878"/>
                  <a:pt x="12244" y="3610"/>
                  <a:pt x="12293" y="3341"/>
                </a:cubicBezTo>
                <a:cubicBezTo>
                  <a:pt x="12293" y="3219"/>
                  <a:pt x="12317" y="3122"/>
                  <a:pt x="12342" y="3000"/>
                </a:cubicBezTo>
                <a:cubicBezTo>
                  <a:pt x="12342" y="2927"/>
                  <a:pt x="12366" y="2829"/>
                  <a:pt x="12391" y="2756"/>
                </a:cubicBezTo>
                <a:cubicBezTo>
                  <a:pt x="12391" y="2707"/>
                  <a:pt x="12415" y="2683"/>
                  <a:pt x="12439" y="2658"/>
                </a:cubicBezTo>
                <a:cubicBezTo>
                  <a:pt x="12439" y="2683"/>
                  <a:pt x="12464" y="2707"/>
                  <a:pt x="12464" y="2732"/>
                </a:cubicBezTo>
                <a:cubicBezTo>
                  <a:pt x="12488" y="2805"/>
                  <a:pt x="12513" y="2902"/>
                  <a:pt x="12513" y="2976"/>
                </a:cubicBezTo>
                <a:cubicBezTo>
                  <a:pt x="12531" y="2976"/>
                  <a:pt x="12521" y="2903"/>
                  <a:pt x="12538" y="2903"/>
                </a:cubicBezTo>
                <a:cubicBezTo>
                  <a:pt x="12543" y="2903"/>
                  <a:pt x="12550" y="2910"/>
                  <a:pt x="12561" y="2927"/>
                </a:cubicBezTo>
                <a:cubicBezTo>
                  <a:pt x="12561" y="2976"/>
                  <a:pt x="12561" y="3000"/>
                  <a:pt x="12561" y="3024"/>
                </a:cubicBezTo>
                <a:cubicBezTo>
                  <a:pt x="12561" y="3024"/>
                  <a:pt x="12575" y="3065"/>
                  <a:pt x="12582" y="3065"/>
                </a:cubicBezTo>
                <a:cubicBezTo>
                  <a:pt x="12584" y="3065"/>
                  <a:pt x="12586" y="3061"/>
                  <a:pt x="12586" y="3049"/>
                </a:cubicBezTo>
                <a:cubicBezTo>
                  <a:pt x="12561" y="2951"/>
                  <a:pt x="12561" y="2854"/>
                  <a:pt x="12537" y="2732"/>
                </a:cubicBezTo>
                <a:lnTo>
                  <a:pt x="12537" y="2732"/>
                </a:lnTo>
                <a:lnTo>
                  <a:pt x="12610" y="2854"/>
                </a:lnTo>
                <a:lnTo>
                  <a:pt x="12610" y="2927"/>
                </a:lnTo>
                <a:cubicBezTo>
                  <a:pt x="12610" y="2927"/>
                  <a:pt x="12628" y="2873"/>
                  <a:pt x="12664" y="2873"/>
                </a:cubicBezTo>
                <a:cubicBezTo>
                  <a:pt x="12670" y="2873"/>
                  <a:pt x="12676" y="2874"/>
                  <a:pt x="12683" y="2878"/>
                </a:cubicBezTo>
                <a:cubicBezTo>
                  <a:pt x="12708" y="2878"/>
                  <a:pt x="12708" y="2902"/>
                  <a:pt x="12732" y="2927"/>
                </a:cubicBezTo>
                <a:cubicBezTo>
                  <a:pt x="12781" y="3049"/>
                  <a:pt x="12854" y="3146"/>
                  <a:pt x="12927" y="3244"/>
                </a:cubicBezTo>
                <a:cubicBezTo>
                  <a:pt x="13074" y="3488"/>
                  <a:pt x="13220" y="3707"/>
                  <a:pt x="13366" y="3951"/>
                </a:cubicBezTo>
                <a:cubicBezTo>
                  <a:pt x="13342" y="3951"/>
                  <a:pt x="13269" y="3854"/>
                  <a:pt x="13171" y="3756"/>
                </a:cubicBezTo>
                <a:lnTo>
                  <a:pt x="13171" y="3756"/>
                </a:lnTo>
                <a:cubicBezTo>
                  <a:pt x="13220" y="3829"/>
                  <a:pt x="13269" y="3902"/>
                  <a:pt x="13317" y="4000"/>
                </a:cubicBezTo>
                <a:cubicBezTo>
                  <a:pt x="13309" y="3973"/>
                  <a:pt x="13309" y="3963"/>
                  <a:pt x="13314" y="3963"/>
                </a:cubicBezTo>
                <a:cubicBezTo>
                  <a:pt x="13335" y="3963"/>
                  <a:pt x="13438" y="4115"/>
                  <a:pt x="13446" y="4115"/>
                </a:cubicBezTo>
                <a:cubicBezTo>
                  <a:pt x="13448" y="4115"/>
                  <a:pt x="13446" y="4110"/>
                  <a:pt x="13439" y="4097"/>
                </a:cubicBezTo>
                <a:lnTo>
                  <a:pt x="13439" y="4097"/>
                </a:lnTo>
                <a:cubicBezTo>
                  <a:pt x="13781" y="4415"/>
                  <a:pt x="14025" y="4951"/>
                  <a:pt x="14317" y="5268"/>
                </a:cubicBezTo>
                <a:cubicBezTo>
                  <a:pt x="14415" y="5244"/>
                  <a:pt x="16171" y="5097"/>
                  <a:pt x="16244" y="5049"/>
                </a:cubicBezTo>
                <a:cubicBezTo>
                  <a:pt x="16317" y="5146"/>
                  <a:pt x="16391" y="5268"/>
                  <a:pt x="16415" y="5293"/>
                </a:cubicBezTo>
                <a:cubicBezTo>
                  <a:pt x="16366" y="5171"/>
                  <a:pt x="16293" y="5049"/>
                  <a:pt x="16195" y="4927"/>
                </a:cubicBezTo>
                <a:lnTo>
                  <a:pt x="16122" y="4951"/>
                </a:lnTo>
                <a:cubicBezTo>
                  <a:pt x="15952" y="4707"/>
                  <a:pt x="16122" y="4878"/>
                  <a:pt x="15952" y="4634"/>
                </a:cubicBezTo>
                <a:cubicBezTo>
                  <a:pt x="15956" y="4629"/>
                  <a:pt x="15962" y="4627"/>
                  <a:pt x="15968" y="4627"/>
                </a:cubicBezTo>
                <a:cubicBezTo>
                  <a:pt x="16028" y="4627"/>
                  <a:pt x="16161" y="4823"/>
                  <a:pt x="16293" y="5000"/>
                </a:cubicBezTo>
                <a:cubicBezTo>
                  <a:pt x="16171" y="4829"/>
                  <a:pt x="16073" y="4634"/>
                  <a:pt x="15976" y="4585"/>
                </a:cubicBezTo>
                <a:cubicBezTo>
                  <a:pt x="15878" y="4390"/>
                  <a:pt x="16049" y="4585"/>
                  <a:pt x="15927" y="4341"/>
                </a:cubicBezTo>
                <a:cubicBezTo>
                  <a:pt x="15781" y="4195"/>
                  <a:pt x="15659" y="4049"/>
                  <a:pt x="15561" y="3878"/>
                </a:cubicBezTo>
                <a:cubicBezTo>
                  <a:pt x="15342" y="3439"/>
                  <a:pt x="15098" y="3293"/>
                  <a:pt x="14903" y="2878"/>
                </a:cubicBezTo>
                <a:lnTo>
                  <a:pt x="14903" y="2878"/>
                </a:lnTo>
                <a:lnTo>
                  <a:pt x="14927" y="2927"/>
                </a:lnTo>
                <a:cubicBezTo>
                  <a:pt x="14882" y="2791"/>
                  <a:pt x="14689" y="2570"/>
                  <a:pt x="14564" y="2325"/>
                </a:cubicBezTo>
                <a:lnTo>
                  <a:pt x="14564" y="2325"/>
                </a:lnTo>
                <a:cubicBezTo>
                  <a:pt x="14571" y="2347"/>
                  <a:pt x="14571" y="2363"/>
                  <a:pt x="14562" y="2363"/>
                </a:cubicBezTo>
                <a:cubicBezTo>
                  <a:pt x="14552" y="2363"/>
                  <a:pt x="14528" y="2338"/>
                  <a:pt x="14488" y="2268"/>
                </a:cubicBezTo>
                <a:cubicBezTo>
                  <a:pt x="14147" y="1732"/>
                  <a:pt x="13903" y="1390"/>
                  <a:pt x="13659" y="951"/>
                </a:cubicBezTo>
                <a:lnTo>
                  <a:pt x="13391" y="659"/>
                </a:lnTo>
                <a:lnTo>
                  <a:pt x="130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30"/>
          <p:cNvSpPr/>
          <p:nvPr/>
        </p:nvSpPr>
        <p:spPr>
          <a:xfrm rot="-8386458">
            <a:off x="8748161" y="4004642"/>
            <a:ext cx="377433" cy="314520"/>
          </a:xfrm>
          <a:custGeom>
            <a:avLst/>
            <a:gdLst/>
            <a:ahLst/>
            <a:cxnLst/>
            <a:rect l="l" t="t" r="r" b="b"/>
            <a:pathLst>
              <a:path w="15952" h="13293" extrusionOk="0">
                <a:moveTo>
                  <a:pt x="1965" y="4136"/>
                </a:moveTo>
                <a:cubicBezTo>
                  <a:pt x="1969" y="4136"/>
                  <a:pt x="1973" y="4139"/>
                  <a:pt x="1976" y="4147"/>
                </a:cubicBezTo>
                <a:lnTo>
                  <a:pt x="1853" y="4285"/>
                </a:lnTo>
                <a:lnTo>
                  <a:pt x="1853" y="4285"/>
                </a:lnTo>
                <a:cubicBezTo>
                  <a:pt x="1921" y="4199"/>
                  <a:pt x="1947" y="4136"/>
                  <a:pt x="1965" y="4136"/>
                </a:cubicBezTo>
                <a:close/>
                <a:moveTo>
                  <a:pt x="4077" y="7219"/>
                </a:moveTo>
                <a:lnTo>
                  <a:pt x="4077" y="7219"/>
                </a:lnTo>
                <a:cubicBezTo>
                  <a:pt x="4076" y="7219"/>
                  <a:pt x="4075" y="7219"/>
                  <a:pt x="4074" y="7220"/>
                </a:cubicBezTo>
                <a:cubicBezTo>
                  <a:pt x="4076" y="7220"/>
                  <a:pt x="4077" y="7219"/>
                  <a:pt x="4077" y="7219"/>
                </a:cubicBezTo>
                <a:close/>
                <a:moveTo>
                  <a:pt x="10333" y="9981"/>
                </a:moveTo>
                <a:lnTo>
                  <a:pt x="10293" y="10000"/>
                </a:lnTo>
                <a:cubicBezTo>
                  <a:pt x="10305" y="10000"/>
                  <a:pt x="10318" y="9993"/>
                  <a:pt x="10333" y="9981"/>
                </a:cubicBezTo>
                <a:close/>
                <a:moveTo>
                  <a:pt x="3928" y="0"/>
                </a:moveTo>
                <a:lnTo>
                  <a:pt x="3684" y="195"/>
                </a:lnTo>
                <a:lnTo>
                  <a:pt x="3708" y="122"/>
                </a:lnTo>
                <a:lnTo>
                  <a:pt x="3708" y="122"/>
                </a:lnTo>
                <a:cubicBezTo>
                  <a:pt x="3464" y="293"/>
                  <a:pt x="3171" y="537"/>
                  <a:pt x="2879" y="756"/>
                </a:cubicBezTo>
                <a:cubicBezTo>
                  <a:pt x="2732" y="854"/>
                  <a:pt x="2586" y="976"/>
                  <a:pt x="2464" y="1098"/>
                </a:cubicBezTo>
                <a:lnTo>
                  <a:pt x="2147" y="1366"/>
                </a:lnTo>
                <a:cubicBezTo>
                  <a:pt x="2074" y="1464"/>
                  <a:pt x="1976" y="1537"/>
                  <a:pt x="1879" y="1610"/>
                </a:cubicBezTo>
                <a:cubicBezTo>
                  <a:pt x="1757" y="1708"/>
                  <a:pt x="1806" y="1683"/>
                  <a:pt x="1757" y="1732"/>
                </a:cubicBezTo>
                <a:lnTo>
                  <a:pt x="1659" y="1830"/>
                </a:lnTo>
                <a:cubicBezTo>
                  <a:pt x="1513" y="1951"/>
                  <a:pt x="1367" y="2098"/>
                  <a:pt x="1220" y="2244"/>
                </a:cubicBezTo>
                <a:cubicBezTo>
                  <a:pt x="1074" y="2390"/>
                  <a:pt x="952" y="2561"/>
                  <a:pt x="806" y="2732"/>
                </a:cubicBezTo>
                <a:cubicBezTo>
                  <a:pt x="684" y="2903"/>
                  <a:pt x="562" y="3073"/>
                  <a:pt x="440" y="3269"/>
                </a:cubicBezTo>
                <a:lnTo>
                  <a:pt x="391" y="3317"/>
                </a:lnTo>
                <a:cubicBezTo>
                  <a:pt x="342" y="3366"/>
                  <a:pt x="293" y="3415"/>
                  <a:pt x="245" y="3464"/>
                </a:cubicBezTo>
                <a:lnTo>
                  <a:pt x="50" y="3659"/>
                </a:lnTo>
                <a:lnTo>
                  <a:pt x="1" y="3732"/>
                </a:lnTo>
                <a:cubicBezTo>
                  <a:pt x="50" y="3829"/>
                  <a:pt x="98" y="3903"/>
                  <a:pt x="147" y="3976"/>
                </a:cubicBezTo>
                <a:cubicBezTo>
                  <a:pt x="269" y="4122"/>
                  <a:pt x="391" y="4268"/>
                  <a:pt x="537" y="4390"/>
                </a:cubicBezTo>
                <a:cubicBezTo>
                  <a:pt x="731" y="4539"/>
                  <a:pt x="970" y="4661"/>
                  <a:pt x="1210" y="4661"/>
                </a:cubicBezTo>
                <a:cubicBezTo>
                  <a:pt x="1363" y="4661"/>
                  <a:pt x="1517" y="4611"/>
                  <a:pt x="1659" y="4488"/>
                </a:cubicBezTo>
                <a:lnTo>
                  <a:pt x="1684" y="4537"/>
                </a:lnTo>
                <a:cubicBezTo>
                  <a:pt x="1684" y="4537"/>
                  <a:pt x="1781" y="4366"/>
                  <a:pt x="1781" y="4366"/>
                </a:cubicBezTo>
                <a:cubicBezTo>
                  <a:pt x="1794" y="4351"/>
                  <a:pt x="1806" y="4338"/>
                  <a:pt x="1816" y="4327"/>
                </a:cubicBezTo>
                <a:lnTo>
                  <a:pt x="1816" y="4327"/>
                </a:lnTo>
                <a:lnTo>
                  <a:pt x="1781" y="4366"/>
                </a:lnTo>
                <a:cubicBezTo>
                  <a:pt x="1801" y="4346"/>
                  <a:pt x="1819" y="4327"/>
                  <a:pt x="1835" y="4308"/>
                </a:cubicBezTo>
                <a:lnTo>
                  <a:pt x="1835" y="4308"/>
                </a:lnTo>
                <a:cubicBezTo>
                  <a:pt x="1850" y="4293"/>
                  <a:pt x="1860" y="4287"/>
                  <a:pt x="1865" y="4287"/>
                </a:cubicBezTo>
                <a:cubicBezTo>
                  <a:pt x="1883" y="4287"/>
                  <a:pt x="1846" y="4367"/>
                  <a:pt x="1830" y="4415"/>
                </a:cubicBezTo>
                <a:cubicBezTo>
                  <a:pt x="1879" y="4366"/>
                  <a:pt x="1928" y="4293"/>
                  <a:pt x="2001" y="4244"/>
                </a:cubicBezTo>
                <a:cubicBezTo>
                  <a:pt x="2001" y="4229"/>
                  <a:pt x="1996" y="4223"/>
                  <a:pt x="1989" y="4223"/>
                </a:cubicBezTo>
                <a:cubicBezTo>
                  <a:pt x="1973" y="4223"/>
                  <a:pt x="1944" y="4252"/>
                  <a:pt x="1928" y="4268"/>
                </a:cubicBezTo>
                <a:cubicBezTo>
                  <a:pt x="2001" y="4147"/>
                  <a:pt x="2074" y="4025"/>
                  <a:pt x="2147" y="3903"/>
                </a:cubicBezTo>
                <a:cubicBezTo>
                  <a:pt x="2205" y="3836"/>
                  <a:pt x="2228" y="3825"/>
                  <a:pt x="2246" y="3825"/>
                </a:cubicBezTo>
                <a:cubicBezTo>
                  <a:pt x="2254" y="3825"/>
                  <a:pt x="2261" y="3827"/>
                  <a:pt x="2270" y="3827"/>
                </a:cubicBezTo>
                <a:cubicBezTo>
                  <a:pt x="2290" y="3827"/>
                  <a:pt x="2318" y="3815"/>
                  <a:pt x="2391" y="3732"/>
                </a:cubicBezTo>
                <a:cubicBezTo>
                  <a:pt x="2562" y="3537"/>
                  <a:pt x="2684" y="3390"/>
                  <a:pt x="2830" y="3244"/>
                </a:cubicBezTo>
                <a:lnTo>
                  <a:pt x="3074" y="3000"/>
                </a:lnTo>
                <a:lnTo>
                  <a:pt x="3123" y="2951"/>
                </a:lnTo>
                <a:lnTo>
                  <a:pt x="3147" y="2951"/>
                </a:lnTo>
                <a:cubicBezTo>
                  <a:pt x="3171" y="2927"/>
                  <a:pt x="3196" y="2903"/>
                  <a:pt x="3245" y="2903"/>
                </a:cubicBezTo>
                <a:lnTo>
                  <a:pt x="3293" y="2903"/>
                </a:lnTo>
                <a:cubicBezTo>
                  <a:pt x="3293" y="2903"/>
                  <a:pt x="3293" y="2927"/>
                  <a:pt x="3293" y="2927"/>
                </a:cubicBezTo>
                <a:cubicBezTo>
                  <a:pt x="3269" y="2951"/>
                  <a:pt x="3269" y="2951"/>
                  <a:pt x="3269" y="2976"/>
                </a:cubicBezTo>
                <a:cubicBezTo>
                  <a:pt x="3245" y="3000"/>
                  <a:pt x="3220" y="3025"/>
                  <a:pt x="3196" y="3025"/>
                </a:cubicBezTo>
                <a:lnTo>
                  <a:pt x="3220" y="3025"/>
                </a:lnTo>
                <a:lnTo>
                  <a:pt x="3220" y="3122"/>
                </a:lnTo>
                <a:cubicBezTo>
                  <a:pt x="3220" y="3269"/>
                  <a:pt x="3196" y="3439"/>
                  <a:pt x="3196" y="3586"/>
                </a:cubicBezTo>
                <a:lnTo>
                  <a:pt x="3196" y="3829"/>
                </a:lnTo>
                <a:lnTo>
                  <a:pt x="3196" y="4122"/>
                </a:lnTo>
                <a:lnTo>
                  <a:pt x="3196" y="4903"/>
                </a:lnTo>
                <a:cubicBezTo>
                  <a:pt x="3171" y="5268"/>
                  <a:pt x="3220" y="5561"/>
                  <a:pt x="3196" y="5586"/>
                </a:cubicBezTo>
                <a:lnTo>
                  <a:pt x="3293" y="5586"/>
                </a:lnTo>
                <a:cubicBezTo>
                  <a:pt x="3318" y="5756"/>
                  <a:pt x="3318" y="5951"/>
                  <a:pt x="3293" y="6122"/>
                </a:cubicBezTo>
                <a:cubicBezTo>
                  <a:pt x="3269" y="6171"/>
                  <a:pt x="3269" y="6220"/>
                  <a:pt x="3293" y="6268"/>
                </a:cubicBezTo>
                <a:lnTo>
                  <a:pt x="3293" y="6415"/>
                </a:lnTo>
                <a:cubicBezTo>
                  <a:pt x="3293" y="6464"/>
                  <a:pt x="3318" y="6537"/>
                  <a:pt x="3318" y="6610"/>
                </a:cubicBezTo>
                <a:cubicBezTo>
                  <a:pt x="3415" y="6756"/>
                  <a:pt x="3464" y="6927"/>
                  <a:pt x="3489" y="7122"/>
                </a:cubicBezTo>
                <a:lnTo>
                  <a:pt x="3781" y="7171"/>
                </a:lnTo>
                <a:lnTo>
                  <a:pt x="3952" y="7171"/>
                </a:lnTo>
                <a:cubicBezTo>
                  <a:pt x="3952" y="7171"/>
                  <a:pt x="4076" y="7212"/>
                  <a:pt x="4077" y="7219"/>
                </a:cubicBezTo>
                <a:lnTo>
                  <a:pt x="4077" y="7219"/>
                </a:lnTo>
                <a:cubicBezTo>
                  <a:pt x="4097" y="7212"/>
                  <a:pt x="4120" y="7210"/>
                  <a:pt x="4144" y="7210"/>
                </a:cubicBezTo>
                <a:cubicBezTo>
                  <a:pt x="4204" y="7210"/>
                  <a:pt x="4273" y="7227"/>
                  <a:pt x="4342" y="7244"/>
                </a:cubicBezTo>
                <a:cubicBezTo>
                  <a:pt x="4391" y="7244"/>
                  <a:pt x="4318" y="7244"/>
                  <a:pt x="4293" y="7220"/>
                </a:cubicBezTo>
                <a:lnTo>
                  <a:pt x="4293" y="7220"/>
                </a:lnTo>
                <a:lnTo>
                  <a:pt x="4415" y="7244"/>
                </a:lnTo>
                <a:lnTo>
                  <a:pt x="4464" y="7244"/>
                </a:lnTo>
                <a:cubicBezTo>
                  <a:pt x="4489" y="7244"/>
                  <a:pt x="4489" y="7268"/>
                  <a:pt x="4464" y="7268"/>
                </a:cubicBezTo>
                <a:lnTo>
                  <a:pt x="4513" y="7268"/>
                </a:lnTo>
                <a:cubicBezTo>
                  <a:pt x="4635" y="7268"/>
                  <a:pt x="4830" y="7268"/>
                  <a:pt x="5610" y="7342"/>
                </a:cubicBezTo>
                <a:lnTo>
                  <a:pt x="5806" y="7025"/>
                </a:lnTo>
                <a:lnTo>
                  <a:pt x="5903" y="6878"/>
                </a:lnTo>
                <a:cubicBezTo>
                  <a:pt x="5928" y="6829"/>
                  <a:pt x="5952" y="6781"/>
                  <a:pt x="6001" y="6732"/>
                </a:cubicBezTo>
                <a:lnTo>
                  <a:pt x="6391" y="6317"/>
                </a:lnTo>
                <a:cubicBezTo>
                  <a:pt x="6464" y="6244"/>
                  <a:pt x="6537" y="6171"/>
                  <a:pt x="6586" y="6098"/>
                </a:cubicBezTo>
                <a:lnTo>
                  <a:pt x="6806" y="5927"/>
                </a:lnTo>
                <a:lnTo>
                  <a:pt x="6927" y="5829"/>
                </a:lnTo>
                <a:lnTo>
                  <a:pt x="6976" y="5805"/>
                </a:lnTo>
                <a:lnTo>
                  <a:pt x="7074" y="5732"/>
                </a:lnTo>
                <a:cubicBezTo>
                  <a:pt x="7342" y="5537"/>
                  <a:pt x="7610" y="5342"/>
                  <a:pt x="7903" y="5195"/>
                </a:cubicBezTo>
                <a:cubicBezTo>
                  <a:pt x="8025" y="5098"/>
                  <a:pt x="8171" y="5025"/>
                  <a:pt x="8293" y="4951"/>
                </a:cubicBezTo>
                <a:lnTo>
                  <a:pt x="8342" y="4951"/>
                </a:lnTo>
                <a:lnTo>
                  <a:pt x="8342" y="4854"/>
                </a:lnTo>
                <a:cubicBezTo>
                  <a:pt x="8342" y="4825"/>
                  <a:pt x="8346" y="4819"/>
                  <a:pt x="8352" y="4819"/>
                </a:cubicBezTo>
                <a:cubicBezTo>
                  <a:pt x="8356" y="4819"/>
                  <a:pt x="8363" y="4823"/>
                  <a:pt x="8370" y="4823"/>
                </a:cubicBezTo>
                <a:cubicBezTo>
                  <a:pt x="8376" y="4823"/>
                  <a:pt x="8384" y="4820"/>
                  <a:pt x="8391" y="4805"/>
                </a:cubicBezTo>
                <a:lnTo>
                  <a:pt x="8391" y="4878"/>
                </a:lnTo>
                <a:cubicBezTo>
                  <a:pt x="8391" y="4878"/>
                  <a:pt x="8391" y="4878"/>
                  <a:pt x="8366" y="4927"/>
                </a:cubicBezTo>
                <a:lnTo>
                  <a:pt x="8366" y="4927"/>
                </a:lnTo>
                <a:lnTo>
                  <a:pt x="8391" y="4903"/>
                </a:lnTo>
                <a:cubicBezTo>
                  <a:pt x="8405" y="4895"/>
                  <a:pt x="8413" y="4893"/>
                  <a:pt x="8417" y="4893"/>
                </a:cubicBezTo>
                <a:cubicBezTo>
                  <a:pt x="8425" y="4893"/>
                  <a:pt x="8408" y="4910"/>
                  <a:pt x="8391" y="4927"/>
                </a:cubicBezTo>
                <a:lnTo>
                  <a:pt x="8440" y="4927"/>
                </a:lnTo>
                <a:cubicBezTo>
                  <a:pt x="8464" y="4927"/>
                  <a:pt x="8464" y="4951"/>
                  <a:pt x="8440" y="4976"/>
                </a:cubicBezTo>
                <a:lnTo>
                  <a:pt x="8464" y="4976"/>
                </a:lnTo>
                <a:cubicBezTo>
                  <a:pt x="8464" y="5000"/>
                  <a:pt x="8464" y="5049"/>
                  <a:pt x="8464" y="5098"/>
                </a:cubicBezTo>
                <a:cubicBezTo>
                  <a:pt x="8464" y="5171"/>
                  <a:pt x="8464" y="5244"/>
                  <a:pt x="8415" y="5293"/>
                </a:cubicBezTo>
                <a:cubicBezTo>
                  <a:pt x="8415" y="5399"/>
                  <a:pt x="8342" y="5706"/>
                  <a:pt x="8386" y="5706"/>
                </a:cubicBezTo>
                <a:cubicBezTo>
                  <a:pt x="8393" y="5706"/>
                  <a:pt x="8402" y="5699"/>
                  <a:pt x="8415" y="5683"/>
                </a:cubicBezTo>
                <a:lnTo>
                  <a:pt x="8415" y="5683"/>
                </a:lnTo>
                <a:cubicBezTo>
                  <a:pt x="8378" y="5739"/>
                  <a:pt x="8327" y="5951"/>
                  <a:pt x="8304" y="5951"/>
                </a:cubicBezTo>
                <a:cubicBezTo>
                  <a:pt x="8297" y="5951"/>
                  <a:pt x="8293" y="5930"/>
                  <a:pt x="8293" y="5878"/>
                </a:cubicBezTo>
                <a:cubicBezTo>
                  <a:pt x="8269" y="5976"/>
                  <a:pt x="8245" y="6098"/>
                  <a:pt x="8245" y="6195"/>
                </a:cubicBezTo>
                <a:lnTo>
                  <a:pt x="8293" y="6049"/>
                </a:lnTo>
                <a:lnTo>
                  <a:pt x="8293" y="6049"/>
                </a:lnTo>
                <a:cubicBezTo>
                  <a:pt x="8196" y="6342"/>
                  <a:pt x="8147" y="6659"/>
                  <a:pt x="8098" y="6951"/>
                </a:cubicBezTo>
                <a:lnTo>
                  <a:pt x="8171" y="6805"/>
                </a:lnTo>
                <a:lnTo>
                  <a:pt x="8171" y="6805"/>
                </a:lnTo>
                <a:cubicBezTo>
                  <a:pt x="8147" y="7000"/>
                  <a:pt x="8074" y="7195"/>
                  <a:pt x="7976" y="7366"/>
                </a:cubicBezTo>
                <a:lnTo>
                  <a:pt x="8025" y="7098"/>
                </a:lnTo>
                <a:lnTo>
                  <a:pt x="8025" y="7098"/>
                </a:lnTo>
                <a:cubicBezTo>
                  <a:pt x="8001" y="7195"/>
                  <a:pt x="7976" y="7293"/>
                  <a:pt x="7952" y="7390"/>
                </a:cubicBezTo>
                <a:cubicBezTo>
                  <a:pt x="7927" y="7561"/>
                  <a:pt x="7903" y="7707"/>
                  <a:pt x="7879" y="7854"/>
                </a:cubicBezTo>
                <a:cubicBezTo>
                  <a:pt x="7806" y="8146"/>
                  <a:pt x="7781" y="8439"/>
                  <a:pt x="7757" y="8732"/>
                </a:cubicBezTo>
                <a:lnTo>
                  <a:pt x="7781" y="8512"/>
                </a:lnTo>
                <a:lnTo>
                  <a:pt x="7781" y="8512"/>
                </a:lnTo>
                <a:cubicBezTo>
                  <a:pt x="7781" y="8683"/>
                  <a:pt x="7732" y="8976"/>
                  <a:pt x="7684" y="9366"/>
                </a:cubicBezTo>
                <a:cubicBezTo>
                  <a:pt x="7830" y="9512"/>
                  <a:pt x="7903" y="9585"/>
                  <a:pt x="8001" y="9707"/>
                </a:cubicBezTo>
                <a:cubicBezTo>
                  <a:pt x="8098" y="9805"/>
                  <a:pt x="8196" y="9927"/>
                  <a:pt x="8269" y="10049"/>
                </a:cubicBezTo>
                <a:cubicBezTo>
                  <a:pt x="8391" y="10122"/>
                  <a:pt x="8537" y="10171"/>
                  <a:pt x="8659" y="10244"/>
                </a:cubicBezTo>
                <a:lnTo>
                  <a:pt x="8854" y="10342"/>
                </a:lnTo>
                <a:lnTo>
                  <a:pt x="9049" y="10415"/>
                </a:lnTo>
                <a:cubicBezTo>
                  <a:pt x="9488" y="10268"/>
                  <a:pt x="9927" y="10098"/>
                  <a:pt x="10366" y="9902"/>
                </a:cubicBezTo>
                <a:lnTo>
                  <a:pt x="10366" y="9902"/>
                </a:lnTo>
                <a:lnTo>
                  <a:pt x="10220" y="9927"/>
                </a:lnTo>
                <a:lnTo>
                  <a:pt x="10074" y="9951"/>
                </a:lnTo>
                <a:lnTo>
                  <a:pt x="10074" y="9951"/>
                </a:lnTo>
                <a:lnTo>
                  <a:pt x="10147" y="9902"/>
                </a:lnTo>
                <a:cubicBezTo>
                  <a:pt x="10220" y="9878"/>
                  <a:pt x="10269" y="9854"/>
                  <a:pt x="10342" y="9829"/>
                </a:cubicBezTo>
                <a:lnTo>
                  <a:pt x="10582" y="9685"/>
                </a:lnTo>
                <a:lnTo>
                  <a:pt x="10582" y="9685"/>
                </a:lnTo>
                <a:cubicBezTo>
                  <a:pt x="10537" y="9716"/>
                  <a:pt x="10414" y="9918"/>
                  <a:pt x="10333" y="9981"/>
                </a:cubicBezTo>
                <a:lnTo>
                  <a:pt x="10333" y="9981"/>
                </a:lnTo>
                <a:lnTo>
                  <a:pt x="10708" y="9805"/>
                </a:lnTo>
                <a:lnTo>
                  <a:pt x="10976" y="9707"/>
                </a:lnTo>
                <a:lnTo>
                  <a:pt x="11147" y="9610"/>
                </a:lnTo>
                <a:cubicBezTo>
                  <a:pt x="11415" y="9488"/>
                  <a:pt x="11732" y="9317"/>
                  <a:pt x="12074" y="9171"/>
                </a:cubicBezTo>
                <a:lnTo>
                  <a:pt x="12781" y="8805"/>
                </a:lnTo>
                <a:cubicBezTo>
                  <a:pt x="12879" y="8756"/>
                  <a:pt x="13001" y="8707"/>
                  <a:pt x="13074" y="8659"/>
                </a:cubicBezTo>
                <a:cubicBezTo>
                  <a:pt x="13171" y="8610"/>
                  <a:pt x="13244" y="8585"/>
                  <a:pt x="13342" y="8561"/>
                </a:cubicBezTo>
                <a:lnTo>
                  <a:pt x="13415" y="8537"/>
                </a:lnTo>
                <a:lnTo>
                  <a:pt x="13415" y="8537"/>
                </a:lnTo>
                <a:cubicBezTo>
                  <a:pt x="13415" y="8561"/>
                  <a:pt x="13391" y="8585"/>
                  <a:pt x="13391" y="8610"/>
                </a:cubicBezTo>
                <a:cubicBezTo>
                  <a:pt x="13342" y="8683"/>
                  <a:pt x="13269" y="8732"/>
                  <a:pt x="13220" y="8781"/>
                </a:cubicBezTo>
                <a:cubicBezTo>
                  <a:pt x="13220" y="8791"/>
                  <a:pt x="13223" y="8795"/>
                  <a:pt x="13228" y="8795"/>
                </a:cubicBezTo>
                <a:cubicBezTo>
                  <a:pt x="13242" y="8795"/>
                  <a:pt x="13267" y="8766"/>
                  <a:pt x="13273" y="8766"/>
                </a:cubicBezTo>
                <a:cubicBezTo>
                  <a:pt x="13275" y="8766"/>
                  <a:pt x="13274" y="8770"/>
                  <a:pt x="13269" y="8781"/>
                </a:cubicBezTo>
                <a:cubicBezTo>
                  <a:pt x="13244" y="8805"/>
                  <a:pt x="13220" y="8829"/>
                  <a:pt x="13196" y="8829"/>
                </a:cubicBezTo>
                <a:cubicBezTo>
                  <a:pt x="13196" y="8829"/>
                  <a:pt x="13160" y="8883"/>
                  <a:pt x="13180" y="8883"/>
                </a:cubicBezTo>
                <a:cubicBezTo>
                  <a:pt x="13184" y="8883"/>
                  <a:pt x="13189" y="8882"/>
                  <a:pt x="13196" y="8878"/>
                </a:cubicBezTo>
                <a:cubicBezTo>
                  <a:pt x="13220" y="8854"/>
                  <a:pt x="13342" y="8756"/>
                  <a:pt x="13415" y="8683"/>
                </a:cubicBezTo>
                <a:lnTo>
                  <a:pt x="13415" y="8683"/>
                </a:lnTo>
                <a:lnTo>
                  <a:pt x="13366" y="8781"/>
                </a:lnTo>
                <a:lnTo>
                  <a:pt x="13293" y="8829"/>
                </a:lnTo>
                <a:cubicBezTo>
                  <a:pt x="13293" y="8829"/>
                  <a:pt x="13311" y="8823"/>
                  <a:pt x="13333" y="8823"/>
                </a:cubicBezTo>
                <a:cubicBezTo>
                  <a:pt x="13354" y="8823"/>
                  <a:pt x="13379" y="8829"/>
                  <a:pt x="13391" y="8854"/>
                </a:cubicBezTo>
                <a:cubicBezTo>
                  <a:pt x="13391" y="8878"/>
                  <a:pt x="13366" y="8903"/>
                  <a:pt x="13342" y="8927"/>
                </a:cubicBezTo>
                <a:cubicBezTo>
                  <a:pt x="13293" y="9049"/>
                  <a:pt x="13244" y="9146"/>
                  <a:pt x="13220" y="9244"/>
                </a:cubicBezTo>
                <a:lnTo>
                  <a:pt x="12879" y="10024"/>
                </a:lnTo>
                <a:cubicBezTo>
                  <a:pt x="12879" y="9927"/>
                  <a:pt x="12903" y="9829"/>
                  <a:pt x="12927" y="9756"/>
                </a:cubicBezTo>
                <a:lnTo>
                  <a:pt x="12927" y="9756"/>
                </a:lnTo>
                <a:cubicBezTo>
                  <a:pt x="12903" y="9829"/>
                  <a:pt x="12854" y="9927"/>
                  <a:pt x="12805" y="10000"/>
                </a:cubicBezTo>
                <a:cubicBezTo>
                  <a:pt x="12819" y="9983"/>
                  <a:pt x="12827" y="9976"/>
                  <a:pt x="12832" y="9976"/>
                </a:cubicBezTo>
                <a:cubicBezTo>
                  <a:pt x="12857" y="9976"/>
                  <a:pt x="12771" y="10187"/>
                  <a:pt x="12789" y="10187"/>
                </a:cubicBezTo>
                <a:cubicBezTo>
                  <a:pt x="12792" y="10187"/>
                  <a:pt x="12797" y="10182"/>
                  <a:pt x="12805" y="10171"/>
                </a:cubicBezTo>
                <a:lnTo>
                  <a:pt x="12805" y="10171"/>
                </a:lnTo>
                <a:cubicBezTo>
                  <a:pt x="12732" y="10634"/>
                  <a:pt x="12415" y="11122"/>
                  <a:pt x="12318" y="11537"/>
                </a:cubicBezTo>
                <a:cubicBezTo>
                  <a:pt x="12391" y="11610"/>
                  <a:pt x="13488" y="12976"/>
                  <a:pt x="13586" y="13024"/>
                </a:cubicBezTo>
                <a:cubicBezTo>
                  <a:pt x="13570" y="13088"/>
                  <a:pt x="13543" y="13152"/>
                  <a:pt x="13513" y="13209"/>
                </a:cubicBezTo>
                <a:lnTo>
                  <a:pt x="13513" y="13209"/>
                </a:lnTo>
                <a:cubicBezTo>
                  <a:pt x="13568" y="13115"/>
                  <a:pt x="13616" y="13021"/>
                  <a:pt x="13635" y="12927"/>
                </a:cubicBezTo>
                <a:lnTo>
                  <a:pt x="13586" y="12878"/>
                </a:lnTo>
                <a:cubicBezTo>
                  <a:pt x="13683" y="12585"/>
                  <a:pt x="13659" y="12829"/>
                  <a:pt x="13757" y="12561"/>
                </a:cubicBezTo>
                <a:cubicBezTo>
                  <a:pt x="13805" y="12561"/>
                  <a:pt x="13732" y="12805"/>
                  <a:pt x="13635" y="13024"/>
                </a:cubicBezTo>
                <a:cubicBezTo>
                  <a:pt x="13732" y="12878"/>
                  <a:pt x="13781" y="12732"/>
                  <a:pt x="13830" y="12561"/>
                </a:cubicBezTo>
                <a:cubicBezTo>
                  <a:pt x="13869" y="12483"/>
                  <a:pt x="13884" y="12471"/>
                  <a:pt x="13895" y="12471"/>
                </a:cubicBezTo>
                <a:cubicBezTo>
                  <a:pt x="13900" y="12471"/>
                  <a:pt x="13904" y="12473"/>
                  <a:pt x="13908" y="12473"/>
                </a:cubicBezTo>
                <a:cubicBezTo>
                  <a:pt x="13919" y="12473"/>
                  <a:pt x="13934" y="12460"/>
                  <a:pt x="13976" y="12366"/>
                </a:cubicBezTo>
                <a:cubicBezTo>
                  <a:pt x="14025" y="12171"/>
                  <a:pt x="14098" y="12000"/>
                  <a:pt x="14196" y="11805"/>
                </a:cubicBezTo>
                <a:cubicBezTo>
                  <a:pt x="14415" y="11366"/>
                  <a:pt x="14415" y="11098"/>
                  <a:pt x="14635" y="10707"/>
                </a:cubicBezTo>
                <a:lnTo>
                  <a:pt x="14635" y="10756"/>
                </a:lnTo>
                <a:cubicBezTo>
                  <a:pt x="14708" y="10610"/>
                  <a:pt x="14805" y="10317"/>
                  <a:pt x="14927" y="10073"/>
                </a:cubicBezTo>
                <a:lnTo>
                  <a:pt x="14927" y="10073"/>
                </a:lnTo>
                <a:cubicBezTo>
                  <a:pt x="14903" y="10110"/>
                  <a:pt x="14879" y="10140"/>
                  <a:pt x="14866" y="10140"/>
                </a:cubicBezTo>
                <a:cubicBezTo>
                  <a:pt x="14854" y="10140"/>
                  <a:pt x="14854" y="10110"/>
                  <a:pt x="14879" y="10024"/>
                </a:cubicBezTo>
                <a:cubicBezTo>
                  <a:pt x="15171" y="9439"/>
                  <a:pt x="15293" y="9049"/>
                  <a:pt x="15537" y="8610"/>
                </a:cubicBezTo>
                <a:lnTo>
                  <a:pt x="15635" y="8220"/>
                </a:lnTo>
                <a:lnTo>
                  <a:pt x="15952" y="7488"/>
                </a:lnTo>
                <a:lnTo>
                  <a:pt x="15439" y="6829"/>
                </a:lnTo>
                <a:cubicBezTo>
                  <a:pt x="15391" y="6756"/>
                  <a:pt x="15342" y="6683"/>
                  <a:pt x="15269" y="6634"/>
                </a:cubicBezTo>
                <a:lnTo>
                  <a:pt x="15074" y="6439"/>
                </a:lnTo>
                <a:lnTo>
                  <a:pt x="14879" y="6268"/>
                </a:lnTo>
                <a:lnTo>
                  <a:pt x="14561" y="6000"/>
                </a:lnTo>
                <a:lnTo>
                  <a:pt x="14122" y="6146"/>
                </a:lnTo>
                <a:cubicBezTo>
                  <a:pt x="13976" y="6195"/>
                  <a:pt x="13830" y="6244"/>
                  <a:pt x="13683" y="6317"/>
                </a:cubicBezTo>
                <a:lnTo>
                  <a:pt x="12757" y="6707"/>
                </a:lnTo>
                <a:cubicBezTo>
                  <a:pt x="12610" y="6781"/>
                  <a:pt x="12464" y="6854"/>
                  <a:pt x="12318" y="6927"/>
                </a:cubicBezTo>
                <a:lnTo>
                  <a:pt x="11854" y="7146"/>
                </a:lnTo>
                <a:lnTo>
                  <a:pt x="11366" y="7390"/>
                </a:lnTo>
                <a:lnTo>
                  <a:pt x="10610" y="7781"/>
                </a:lnTo>
                <a:cubicBezTo>
                  <a:pt x="10488" y="7829"/>
                  <a:pt x="10391" y="7878"/>
                  <a:pt x="10293" y="7927"/>
                </a:cubicBezTo>
                <a:lnTo>
                  <a:pt x="10196" y="7976"/>
                </a:lnTo>
                <a:cubicBezTo>
                  <a:pt x="10147" y="8000"/>
                  <a:pt x="10098" y="8024"/>
                  <a:pt x="10049" y="8049"/>
                </a:cubicBezTo>
                <a:cubicBezTo>
                  <a:pt x="10025" y="8049"/>
                  <a:pt x="9976" y="8073"/>
                  <a:pt x="9952" y="8073"/>
                </a:cubicBezTo>
                <a:lnTo>
                  <a:pt x="9952" y="7951"/>
                </a:lnTo>
                <a:cubicBezTo>
                  <a:pt x="9952" y="7927"/>
                  <a:pt x="9952" y="7854"/>
                  <a:pt x="9976" y="7805"/>
                </a:cubicBezTo>
                <a:cubicBezTo>
                  <a:pt x="10049" y="7439"/>
                  <a:pt x="10123" y="7098"/>
                  <a:pt x="10196" y="6732"/>
                </a:cubicBezTo>
                <a:cubicBezTo>
                  <a:pt x="10269" y="6390"/>
                  <a:pt x="10342" y="6049"/>
                  <a:pt x="10391" y="5732"/>
                </a:cubicBezTo>
                <a:cubicBezTo>
                  <a:pt x="10415" y="5537"/>
                  <a:pt x="10440" y="5366"/>
                  <a:pt x="10488" y="5195"/>
                </a:cubicBezTo>
                <a:cubicBezTo>
                  <a:pt x="10513" y="4951"/>
                  <a:pt x="10562" y="4708"/>
                  <a:pt x="10562" y="4488"/>
                </a:cubicBezTo>
                <a:cubicBezTo>
                  <a:pt x="10635" y="4147"/>
                  <a:pt x="10684" y="3732"/>
                  <a:pt x="10708" y="3317"/>
                </a:cubicBezTo>
                <a:lnTo>
                  <a:pt x="10610" y="3195"/>
                </a:lnTo>
                <a:lnTo>
                  <a:pt x="10513" y="3098"/>
                </a:lnTo>
                <a:lnTo>
                  <a:pt x="10513" y="3098"/>
                </a:lnTo>
                <a:cubicBezTo>
                  <a:pt x="10564" y="3162"/>
                  <a:pt x="10568" y="3193"/>
                  <a:pt x="10546" y="3193"/>
                </a:cubicBezTo>
                <a:cubicBezTo>
                  <a:pt x="10526" y="3193"/>
                  <a:pt x="10486" y="3168"/>
                  <a:pt x="10440" y="3122"/>
                </a:cubicBezTo>
                <a:cubicBezTo>
                  <a:pt x="10049" y="2659"/>
                  <a:pt x="10171" y="2830"/>
                  <a:pt x="10098" y="2756"/>
                </a:cubicBezTo>
                <a:cubicBezTo>
                  <a:pt x="10098" y="2756"/>
                  <a:pt x="10049" y="2732"/>
                  <a:pt x="10001" y="2683"/>
                </a:cubicBezTo>
                <a:cubicBezTo>
                  <a:pt x="9952" y="2659"/>
                  <a:pt x="9879" y="2634"/>
                  <a:pt x="9757" y="2586"/>
                </a:cubicBezTo>
                <a:cubicBezTo>
                  <a:pt x="9635" y="2512"/>
                  <a:pt x="9537" y="2464"/>
                  <a:pt x="9366" y="2366"/>
                </a:cubicBezTo>
                <a:cubicBezTo>
                  <a:pt x="9171" y="2439"/>
                  <a:pt x="8976" y="2488"/>
                  <a:pt x="8757" y="2561"/>
                </a:cubicBezTo>
                <a:lnTo>
                  <a:pt x="8391" y="2683"/>
                </a:lnTo>
                <a:cubicBezTo>
                  <a:pt x="8269" y="2732"/>
                  <a:pt x="8147" y="2781"/>
                  <a:pt x="8025" y="2830"/>
                </a:cubicBezTo>
                <a:lnTo>
                  <a:pt x="7635" y="3025"/>
                </a:lnTo>
                <a:cubicBezTo>
                  <a:pt x="7562" y="3049"/>
                  <a:pt x="7513" y="3073"/>
                  <a:pt x="7440" y="3098"/>
                </a:cubicBezTo>
                <a:lnTo>
                  <a:pt x="7318" y="3195"/>
                </a:lnTo>
                <a:cubicBezTo>
                  <a:pt x="7147" y="3269"/>
                  <a:pt x="6976" y="3366"/>
                  <a:pt x="6806" y="3464"/>
                </a:cubicBezTo>
                <a:cubicBezTo>
                  <a:pt x="6440" y="3683"/>
                  <a:pt x="6123" y="3903"/>
                  <a:pt x="5806" y="4147"/>
                </a:cubicBezTo>
                <a:lnTo>
                  <a:pt x="5684" y="4220"/>
                </a:lnTo>
                <a:lnTo>
                  <a:pt x="5635" y="4244"/>
                </a:lnTo>
                <a:lnTo>
                  <a:pt x="5586" y="4293"/>
                </a:lnTo>
                <a:cubicBezTo>
                  <a:pt x="5562" y="4317"/>
                  <a:pt x="5537" y="4342"/>
                  <a:pt x="5513" y="4366"/>
                </a:cubicBezTo>
                <a:cubicBezTo>
                  <a:pt x="5440" y="4415"/>
                  <a:pt x="5391" y="4464"/>
                  <a:pt x="5342" y="4512"/>
                </a:cubicBezTo>
                <a:lnTo>
                  <a:pt x="5318" y="4610"/>
                </a:lnTo>
                <a:lnTo>
                  <a:pt x="5318" y="4634"/>
                </a:lnTo>
                <a:cubicBezTo>
                  <a:pt x="5293" y="4610"/>
                  <a:pt x="5293" y="4586"/>
                  <a:pt x="5293" y="4561"/>
                </a:cubicBezTo>
                <a:cubicBezTo>
                  <a:pt x="5269" y="4512"/>
                  <a:pt x="5269" y="4464"/>
                  <a:pt x="5245" y="4415"/>
                </a:cubicBezTo>
                <a:lnTo>
                  <a:pt x="5269" y="4415"/>
                </a:lnTo>
                <a:cubicBezTo>
                  <a:pt x="5245" y="4366"/>
                  <a:pt x="5245" y="4317"/>
                  <a:pt x="5245" y="4244"/>
                </a:cubicBezTo>
                <a:lnTo>
                  <a:pt x="5245" y="4122"/>
                </a:lnTo>
                <a:cubicBezTo>
                  <a:pt x="5245" y="4098"/>
                  <a:pt x="5245" y="4049"/>
                  <a:pt x="5245" y="4049"/>
                </a:cubicBezTo>
                <a:lnTo>
                  <a:pt x="5245" y="4025"/>
                </a:lnTo>
                <a:lnTo>
                  <a:pt x="5245" y="3951"/>
                </a:lnTo>
                <a:lnTo>
                  <a:pt x="5245" y="3805"/>
                </a:lnTo>
                <a:cubicBezTo>
                  <a:pt x="5245" y="3586"/>
                  <a:pt x="5293" y="3390"/>
                  <a:pt x="5293" y="3195"/>
                </a:cubicBezTo>
                <a:cubicBezTo>
                  <a:pt x="5342" y="2830"/>
                  <a:pt x="5367" y="2488"/>
                  <a:pt x="5391" y="2171"/>
                </a:cubicBezTo>
                <a:cubicBezTo>
                  <a:pt x="5440" y="1854"/>
                  <a:pt x="5464" y="1561"/>
                  <a:pt x="5488" y="1317"/>
                </a:cubicBezTo>
                <a:cubicBezTo>
                  <a:pt x="5513" y="1073"/>
                  <a:pt x="5513" y="903"/>
                  <a:pt x="5513" y="756"/>
                </a:cubicBezTo>
                <a:lnTo>
                  <a:pt x="5513" y="756"/>
                </a:lnTo>
                <a:lnTo>
                  <a:pt x="5488" y="903"/>
                </a:lnTo>
                <a:lnTo>
                  <a:pt x="5488" y="781"/>
                </a:lnTo>
                <a:cubicBezTo>
                  <a:pt x="5196" y="537"/>
                  <a:pt x="5220" y="464"/>
                  <a:pt x="5074" y="269"/>
                </a:cubicBezTo>
                <a:cubicBezTo>
                  <a:pt x="5069" y="278"/>
                  <a:pt x="5062" y="282"/>
                  <a:pt x="5051" y="282"/>
                </a:cubicBezTo>
                <a:cubicBezTo>
                  <a:pt x="5006" y="282"/>
                  <a:pt x="4914" y="202"/>
                  <a:pt x="4854" y="122"/>
                </a:cubicBezTo>
                <a:lnTo>
                  <a:pt x="4830" y="73"/>
                </a:lnTo>
                <a:lnTo>
                  <a:pt x="4781" y="73"/>
                </a:lnTo>
                <a:cubicBezTo>
                  <a:pt x="4659" y="49"/>
                  <a:pt x="4562" y="49"/>
                  <a:pt x="4440" y="49"/>
                </a:cubicBezTo>
                <a:lnTo>
                  <a:pt x="4196" y="49"/>
                </a:lnTo>
                <a:lnTo>
                  <a:pt x="3928" y="0"/>
                </a:lnTo>
                <a:close/>
                <a:moveTo>
                  <a:pt x="13513" y="13209"/>
                </a:moveTo>
                <a:cubicBezTo>
                  <a:pt x="13497" y="13237"/>
                  <a:pt x="13481" y="13265"/>
                  <a:pt x="13464" y="13293"/>
                </a:cubicBezTo>
                <a:cubicBezTo>
                  <a:pt x="13481" y="13267"/>
                  <a:pt x="13498" y="13239"/>
                  <a:pt x="13513" y="1320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4" name="Google Shape;974;p30"/>
          <p:cNvGrpSpPr/>
          <p:nvPr/>
        </p:nvGrpSpPr>
        <p:grpSpPr>
          <a:xfrm>
            <a:off x="-222358" y="1017295"/>
            <a:ext cx="572923" cy="720591"/>
            <a:chOff x="632000" y="3011150"/>
            <a:chExt cx="212225" cy="266925"/>
          </a:xfrm>
        </p:grpSpPr>
        <p:sp>
          <p:nvSpPr>
            <p:cNvPr id="975" name="Google Shape;975;p30"/>
            <p:cNvSpPr/>
            <p:nvPr/>
          </p:nvSpPr>
          <p:spPr>
            <a:xfrm>
              <a:off x="767375" y="3031875"/>
              <a:ext cx="25" cy="3675"/>
            </a:xfrm>
            <a:custGeom>
              <a:avLst/>
              <a:gdLst/>
              <a:ahLst/>
              <a:cxnLst/>
              <a:rect l="l" t="t" r="r" b="b"/>
              <a:pathLst>
                <a:path w="1" h="147" extrusionOk="0">
                  <a:moveTo>
                    <a:pt x="0" y="147"/>
                  </a:moveTo>
                  <a:lnTo>
                    <a:pt x="0" y="0"/>
                  </a:lnTo>
                  <a:cubicBezTo>
                    <a:pt x="0" y="49"/>
                    <a:pt x="0" y="98"/>
                    <a:pt x="0" y="1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0"/>
            <p:cNvSpPr/>
            <p:nvPr/>
          </p:nvSpPr>
          <p:spPr>
            <a:xfrm>
              <a:off x="701525" y="3033700"/>
              <a:ext cx="25" cy="3075"/>
            </a:xfrm>
            <a:custGeom>
              <a:avLst/>
              <a:gdLst/>
              <a:ahLst/>
              <a:cxnLst/>
              <a:rect l="l" t="t" r="r" b="b"/>
              <a:pathLst>
                <a:path w="1" h="123" extrusionOk="0">
                  <a:moveTo>
                    <a:pt x="0" y="123"/>
                  </a:moveTo>
                  <a:lnTo>
                    <a:pt x="0" y="1"/>
                  </a:lnTo>
                  <a:cubicBezTo>
                    <a:pt x="0" y="49"/>
                    <a:pt x="0" y="74"/>
                    <a:pt x="0" y="1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0"/>
            <p:cNvSpPr/>
            <p:nvPr/>
          </p:nvSpPr>
          <p:spPr>
            <a:xfrm>
              <a:off x="632000" y="3030050"/>
              <a:ext cx="25" cy="1850"/>
            </a:xfrm>
            <a:custGeom>
              <a:avLst/>
              <a:gdLst/>
              <a:ahLst/>
              <a:cxnLst/>
              <a:rect l="l" t="t" r="r" b="b"/>
              <a:pathLst>
                <a:path w="1" h="74" extrusionOk="0">
                  <a:moveTo>
                    <a:pt x="1" y="73"/>
                  </a:moveTo>
                  <a:lnTo>
                    <a:pt x="1" y="0"/>
                  </a:lnTo>
                  <a:cubicBezTo>
                    <a:pt x="1" y="25"/>
                    <a:pt x="1" y="49"/>
                    <a:pt x="1" y="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0"/>
            <p:cNvSpPr/>
            <p:nvPr/>
          </p:nvSpPr>
          <p:spPr>
            <a:xfrm>
              <a:off x="649075" y="3150175"/>
              <a:ext cx="650" cy="1850"/>
            </a:xfrm>
            <a:custGeom>
              <a:avLst/>
              <a:gdLst/>
              <a:ahLst/>
              <a:cxnLst/>
              <a:rect l="l" t="t" r="r" b="b"/>
              <a:pathLst>
                <a:path w="26" h="74" extrusionOk="0">
                  <a:moveTo>
                    <a:pt x="25" y="0"/>
                  </a:moveTo>
                  <a:cubicBezTo>
                    <a:pt x="1" y="0"/>
                    <a:pt x="1" y="49"/>
                    <a:pt x="1" y="73"/>
                  </a:cubicBezTo>
                  <a:cubicBezTo>
                    <a:pt x="1" y="49"/>
                    <a:pt x="25" y="24"/>
                    <a:pt x="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0"/>
            <p:cNvSpPr/>
            <p:nvPr/>
          </p:nvSpPr>
          <p:spPr>
            <a:xfrm>
              <a:off x="649075" y="3152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0"/>
            <p:cNvSpPr/>
            <p:nvPr/>
          </p:nvSpPr>
          <p:spPr>
            <a:xfrm>
              <a:off x="646025" y="3144675"/>
              <a:ext cx="48800" cy="52925"/>
            </a:xfrm>
            <a:custGeom>
              <a:avLst/>
              <a:gdLst/>
              <a:ahLst/>
              <a:cxnLst/>
              <a:rect l="l" t="t" r="r" b="b"/>
              <a:pathLst>
                <a:path w="1952" h="2117" extrusionOk="0">
                  <a:moveTo>
                    <a:pt x="1049" y="0"/>
                  </a:moveTo>
                  <a:lnTo>
                    <a:pt x="635" y="98"/>
                  </a:lnTo>
                  <a:cubicBezTo>
                    <a:pt x="586" y="147"/>
                    <a:pt x="562" y="220"/>
                    <a:pt x="537" y="293"/>
                  </a:cubicBezTo>
                  <a:cubicBezTo>
                    <a:pt x="537" y="293"/>
                    <a:pt x="537" y="293"/>
                    <a:pt x="537" y="318"/>
                  </a:cubicBezTo>
                  <a:cubicBezTo>
                    <a:pt x="447" y="287"/>
                    <a:pt x="347" y="267"/>
                    <a:pt x="267" y="267"/>
                  </a:cubicBezTo>
                  <a:cubicBezTo>
                    <a:pt x="217" y="267"/>
                    <a:pt x="175" y="275"/>
                    <a:pt x="147" y="293"/>
                  </a:cubicBezTo>
                  <a:lnTo>
                    <a:pt x="147" y="318"/>
                  </a:lnTo>
                  <a:cubicBezTo>
                    <a:pt x="123" y="342"/>
                    <a:pt x="147" y="366"/>
                    <a:pt x="123" y="366"/>
                  </a:cubicBezTo>
                  <a:cubicBezTo>
                    <a:pt x="123" y="391"/>
                    <a:pt x="123" y="391"/>
                    <a:pt x="123" y="415"/>
                  </a:cubicBezTo>
                  <a:cubicBezTo>
                    <a:pt x="123" y="440"/>
                    <a:pt x="110" y="440"/>
                    <a:pt x="98" y="440"/>
                  </a:cubicBezTo>
                  <a:cubicBezTo>
                    <a:pt x="86" y="440"/>
                    <a:pt x="74" y="440"/>
                    <a:pt x="74" y="464"/>
                  </a:cubicBezTo>
                  <a:cubicBezTo>
                    <a:pt x="25" y="683"/>
                    <a:pt x="1" y="927"/>
                    <a:pt x="1" y="1147"/>
                  </a:cubicBezTo>
                  <a:cubicBezTo>
                    <a:pt x="25" y="1220"/>
                    <a:pt x="25" y="1293"/>
                    <a:pt x="50" y="1366"/>
                  </a:cubicBezTo>
                  <a:cubicBezTo>
                    <a:pt x="50" y="1391"/>
                    <a:pt x="50" y="1391"/>
                    <a:pt x="50" y="1415"/>
                  </a:cubicBezTo>
                  <a:cubicBezTo>
                    <a:pt x="50" y="1415"/>
                    <a:pt x="98" y="1513"/>
                    <a:pt x="147" y="1635"/>
                  </a:cubicBezTo>
                  <a:cubicBezTo>
                    <a:pt x="196" y="1708"/>
                    <a:pt x="245" y="1781"/>
                    <a:pt x="293" y="1854"/>
                  </a:cubicBezTo>
                  <a:lnTo>
                    <a:pt x="318" y="1854"/>
                  </a:lnTo>
                  <a:cubicBezTo>
                    <a:pt x="415" y="1927"/>
                    <a:pt x="318" y="1903"/>
                    <a:pt x="415" y="1976"/>
                  </a:cubicBezTo>
                  <a:cubicBezTo>
                    <a:pt x="440" y="1976"/>
                    <a:pt x="489" y="2000"/>
                    <a:pt x="513" y="2025"/>
                  </a:cubicBezTo>
                  <a:cubicBezTo>
                    <a:pt x="537" y="2049"/>
                    <a:pt x="562" y="2049"/>
                    <a:pt x="610" y="2074"/>
                  </a:cubicBezTo>
                  <a:cubicBezTo>
                    <a:pt x="610" y="2074"/>
                    <a:pt x="659" y="2098"/>
                    <a:pt x="635" y="2098"/>
                  </a:cubicBezTo>
                  <a:cubicBezTo>
                    <a:pt x="635" y="2106"/>
                    <a:pt x="640" y="2109"/>
                    <a:pt x="649" y="2109"/>
                  </a:cubicBezTo>
                  <a:cubicBezTo>
                    <a:pt x="667" y="2109"/>
                    <a:pt x="700" y="2098"/>
                    <a:pt x="732" y="2098"/>
                  </a:cubicBezTo>
                  <a:cubicBezTo>
                    <a:pt x="757" y="2098"/>
                    <a:pt x="732" y="2098"/>
                    <a:pt x="732" y="2074"/>
                  </a:cubicBezTo>
                  <a:lnTo>
                    <a:pt x="806" y="2074"/>
                  </a:lnTo>
                  <a:cubicBezTo>
                    <a:pt x="822" y="2074"/>
                    <a:pt x="827" y="2096"/>
                    <a:pt x="822" y="2103"/>
                  </a:cubicBezTo>
                  <a:lnTo>
                    <a:pt x="822" y="2103"/>
                  </a:lnTo>
                  <a:cubicBezTo>
                    <a:pt x="816" y="2101"/>
                    <a:pt x="811" y="2100"/>
                    <a:pt x="806" y="2098"/>
                  </a:cubicBezTo>
                  <a:lnTo>
                    <a:pt x="806" y="2098"/>
                  </a:lnTo>
                  <a:cubicBezTo>
                    <a:pt x="810" y="2103"/>
                    <a:pt x="814" y="2105"/>
                    <a:pt x="817" y="2105"/>
                  </a:cubicBezTo>
                  <a:cubicBezTo>
                    <a:pt x="819" y="2105"/>
                    <a:pt x="821" y="2104"/>
                    <a:pt x="822" y="2103"/>
                  </a:cubicBezTo>
                  <a:lnTo>
                    <a:pt x="822" y="2103"/>
                  </a:lnTo>
                  <a:cubicBezTo>
                    <a:pt x="854" y="2112"/>
                    <a:pt x="891" y="2116"/>
                    <a:pt x="928" y="2116"/>
                  </a:cubicBezTo>
                  <a:cubicBezTo>
                    <a:pt x="970" y="2116"/>
                    <a:pt x="1013" y="2110"/>
                    <a:pt x="1049" y="2098"/>
                  </a:cubicBezTo>
                  <a:cubicBezTo>
                    <a:pt x="1171" y="2074"/>
                    <a:pt x="1269" y="2049"/>
                    <a:pt x="1367" y="2000"/>
                  </a:cubicBezTo>
                  <a:cubicBezTo>
                    <a:pt x="1537" y="1903"/>
                    <a:pt x="1684" y="1781"/>
                    <a:pt x="1781" y="1610"/>
                  </a:cubicBezTo>
                  <a:cubicBezTo>
                    <a:pt x="1757" y="1610"/>
                    <a:pt x="1732" y="1683"/>
                    <a:pt x="1708" y="1683"/>
                  </a:cubicBezTo>
                  <a:cubicBezTo>
                    <a:pt x="1708" y="1635"/>
                    <a:pt x="1757" y="1635"/>
                    <a:pt x="1757" y="1586"/>
                  </a:cubicBezTo>
                  <a:cubicBezTo>
                    <a:pt x="1757" y="1561"/>
                    <a:pt x="1806" y="1513"/>
                    <a:pt x="1854" y="1513"/>
                  </a:cubicBezTo>
                  <a:lnTo>
                    <a:pt x="1854" y="1488"/>
                  </a:lnTo>
                  <a:lnTo>
                    <a:pt x="1879" y="1464"/>
                  </a:lnTo>
                  <a:cubicBezTo>
                    <a:pt x="1903" y="1366"/>
                    <a:pt x="1903" y="1342"/>
                    <a:pt x="1928" y="1342"/>
                  </a:cubicBezTo>
                  <a:cubicBezTo>
                    <a:pt x="1928" y="1293"/>
                    <a:pt x="1952" y="1269"/>
                    <a:pt x="1952" y="1220"/>
                  </a:cubicBezTo>
                  <a:cubicBezTo>
                    <a:pt x="1952" y="1147"/>
                    <a:pt x="1952" y="1074"/>
                    <a:pt x="1952" y="1000"/>
                  </a:cubicBezTo>
                  <a:cubicBezTo>
                    <a:pt x="1952" y="1000"/>
                    <a:pt x="1952" y="1011"/>
                    <a:pt x="1945" y="1011"/>
                  </a:cubicBezTo>
                  <a:cubicBezTo>
                    <a:pt x="1941" y="1011"/>
                    <a:pt x="1936" y="1009"/>
                    <a:pt x="1928" y="1000"/>
                  </a:cubicBezTo>
                  <a:cubicBezTo>
                    <a:pt x="1903" y="976"/>
                    <a:pt x="1903" y="927"/>
                    <a:pt x="1928" y="903"/>
                  </a:cubicBezTo>
                  <a:cubicBezTo>
                    <a:pt x="1949" y="903"/>
                    <a:pt x="1913" y="826"/>
                    <a:pt x="1888" y="826"/>
                  </a:cubicBezTo>
                  <a:cubicBezTo>
                    <a:pt x="1884" y="826"/>
                    <a:pt x="1881" y="827"/>
                    <a:pt x="1879" y="830"/>
                  </a:cubicBezTo>
                  <a:cubicBezTo>
                    <a:pt x="1879" y="830"/>
                    <a:pt x="1879" y="767"/>
                    <a:pt x="1891" y="767"/>
                  </a:cubicBezTo>
                  <a:cubicBezTo>
                    <a:pt x="1894" y="767"/>
                    <a:pt x="1898" y="771"/>
                    <a:pt x="1903" y="781"/>
                  </a:cubicBezTo>
                  <a:cubicBezTo>
                    <a:pt x="1903" y="757"/>
                    <a:pt x="1879" y="732"/>
                    <a:pt x="1879" y="732"/>
                  </a:cubicBezTo>
                  <a:lnTo>
                    <a:pt x="1879" y="781"/>
                  </a:lnTo>
                  <a:cubicBezTo>
                    <a:pt x="1830" y="683"/>
                    <a:pt x="1830" y="635"/>
                    <a:pt x="1806" y="610"/>
                  </a:cubicBezTo>
                  <a:lnTo>
                    <a:pt x="1806" y="635"/>
                  </a:lnTo>
                  <a:cubicBezTo>
                    <a:pt x="1781" y="586"/>
                    <a:pt x="1757" y="561"/>
                    <a:pt x="1757" y="537"/>
                  </a:cubicBezTo>
                  <a:lnTo>
                    <a:pt x="1757" y="537"/>
                  </a:lnTo>
                  <a:lnTo>
                    <a:pt x="1806" y="561"/>
                  </a:lnTo>
                  <a:cubicBezTo>
                    <a:pt x="1757" y="513"/>
                    <a:pt x="1732" y="464"/>
                    <a:pt x="1684" y="415"/>
                  </a:cubicBezTo>
                  <a:lnTo>
                    <a:pt x="1684" y="440"/>
                  </a:lnTo>
                  <a:cubicBezTo>
                    <a:pt x="1635" y="415"/>
                    <a:pt x="1562" y="318"/>
                    <a:pt x="1464" y="269"/>
                  </a:cubicBezTo>
                  <a:cubicBezTo>
                    <a:pt x="1391" y="196"/>
                    <a:pt x="1318" y="171"/>
                    <a:pt x="1245" y="147"/>
                  </a:cubicBezTo>
                  <a:lnTo>
                    <a:pt x="1245" y="171"/>
                  </a:lnTo>
                  <a:lnTo>
                    <a:pt x="1196" y="147"/>
                  </a:lnTo>
                  <a:cubicBezTo>
                    <a:pt x="1196" y="147"/>
                    <a:pt x="1245" y="122"/>
                    <a:pt x="1245" y="122"/>
                  </a:cubicBezTo>
                  <a:cubicBezTo>
                    <a:pt x="1245" y="122"/>
                    <a:pt x="1147" y="49"/>
                    <a:pt x="10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0"/>
            <p:cNvSpPr/>
            <p:nvPr/>
          </p:nvSpPr>
          <p:spPr>
            <a:xfrm>
              <a:off x="798475" y="3083700"/>
              <a:ext cx="45750" cy="48200"/>
            </a:xfrm>
            <a:custGeom>
              <a:avLst/>
              <a:gdLst/>
              <a:ahLst/>
              <a:cxnLst/>
              <a:rect l="l" t="t" r="r" b="b"/>
              <a:pathLst>
                <a:path w="1830" h="1928" extrusionOk="0">
                  <a:moveTo>
                    <a:pt x="927" y="1"/>
                  </a:moveTo>
                  <a:lnTo>
                    <a:pt x="512" y="25"/>
                  </a:lnTo>
                  <a:lnTo>
                    <a:pt x="439" y="98"/>
                  </a:lnTo>
                  <a:lnTo>
                    <a:pt x="390" y="98"/>
                  </a:lnTo>
                  <a:cubicBezTo>
                    <a:pt x="366" y="98"/>
                    <a:pt x="342" y="122"/>
                    <a:pt x="317" y="122"/>
                  </a:cubicBezTo>
                  <a:lnTo>
                    <a:pt x="244" y="171"/>
                  </a:lnTo>
                  <a:cubicBezTo>
                    <a:pt x="206" y="190"/>
                    <a:pt x="182" y="210"/>
                    <a:pt x="162" y="229"/>
                  </a:cubicBezTo>
                  <a:lnTo>
                    <a:pt x="162" y="229"/>
                  </a:lnTo>
                  <a:cubicBezTo>
                    <a:pt x="165" y="226"/>
                    <a:pt x="168" y="223"/>
                    <a:pt x="171" y="220"/>
                  </a:cubicBezTo>
                  <a:lnTo>
                    <a:pt x="171" y="220"/>
                  </a:lnTo>
                  <a:lnTo>
                    <a:pt x="146" y="244"/>
                  </a:lnTo>
                  <a:cubicBezTo>
                    <a:pt x="152" y="239"/>
                    <a:pt x="157" y="234"/>
                    <a:pt x="162" y="229"/>
                  </a:cubicBezTo>
                  <a:lnTo>
                    <a:pt x="162" y="229"/>
                  </a:lnTo>
                  <a:cubicBezTo>
                    <a:pt x="96" y="299"/>
                    <a:pt x="72" y="369"/>
                    <a:pt x="49" y="440"/>
                  </a:cubicBezTo>
                  <a:cubicBezTo>
                    <a:pt x="49" y="464"/>
                    <a:pt x="25" y="488"/>
                    <a:pt x="0" y="513"/>
                  </a:cubicBezTo>
                  <a:lnTo>
                    <a:pt x="0" y="561"/>
                  </a:lnTo>
                  <a:lnTo>
                    <a:pt x="0" y="610"/>
                  </a:lnTo>
                  <a:cubicBezTo>
                    <a:pt x="0" y="610"/>
                    <a:pt x="49" y="635"/>
                    <a:pt x="49" y="683"/>
                  </a:cubicBezTo>
                  <a:cubicBezTo>
                    <a:pt x="73" y="708"/>
                    <a:pt x="73" y="732"/>
                    <a:pt x="98" y="757"/>
                  </a:cubicBezTo>
                  <a:cubicBezTo>
                    <a:pt x="73" y="903"/>
                    <a:pt x="98" y="1049"/>
                    <a:pt x="146" y="1196"/>
                  </a:cubicBezTo>
                  <a:cubicBezTo>
                    <a:pt x="171" y="1342"/>
                    <a:pt x="244" y="1464"/>
                    <a:pt x="317" y="1561"/>
                  </a:cubicBezTo>
                  <a:cubicBezTo>
                    <a:pt x="415" y="1708"/>
                    <a:pt x="561" y="1830"/>
                    <a:pt x="707" y="1927"/>
                  </a:cubicBezTo>
                  <a:lnTo>
                    <a:pt x="1146" y="1927"/>
                  </a:lnTo>
                  <a:cubicBezTo>
                    <a:pt x="1244" y="1854"/>
                    <a:pt x="1317" y="1781"/>
                    <a:pt x="1390" y="1732"/>
                  </a:cubicBezTo>
                  <a:cubicBezTo>
                    <a:pt x="1464" y="1708"/>
                    <a:pt x="1512" y="1659"/>
                    <a:pt x="1561" y="1586"/>
                  </a:cubicBezTo>
                  <a:lnTo>
                    <a:pt x="1561" y="1586"/>
                  </a:lnTo>
                  <a:cubicBezTo>
                    <a:pt x="1553" y="1594"/>
                    <a:pt x="1548" y="1597"/>
                    <a:pt x="1545" y="1597"/>
                  </a:cubicBezTo>
                  <a:cubicBezTo>
                    <a:pt x="1539" y="1597"/>
                    <a:pt x="1545" y="1586"/>
                    <a:pt x="1561" y="1586"/>
                  </a:cubicBezTo>
                  <a:cubicBezTo>
                    <a:pt x="1585" y="1561"/>
                    <a:pt x="1634" y="1513"/>
                    <a:pt x="1634" y="1513"/>
                  </a:cubicBezTo>
                  <a:cubicBezTo>
                    <a:pt x="1634" y="1513"/>
                    <a:pt x="1634" y="1513"/>
                    <a:pt x="1683" y="1415"/>
                  </a:cubicBezTo>
                  <a:cubicBezTo>
                    <a:pt x="1707" y="1391"/>
                    <a:pt x="1707" y="1342"/>
                    <a:pt x="1732" y="1318"/>
                  </a:cubicBezTo>
                  <a:cubicBezTo>
                    <a:pt x="1756" y="1269"/>
                    <a:pt x="1781" y="1196"/>
                    <a:pt x="1805" y="1147"/>
                  </a:cubicBezTo>
                  <a:cubicBezTo>
                    <a:pt x="1829" y="1001"/>
                    <a:pt x="1829" y="854"/>
                    <a:pt x="1781" y="708"/>
                  </a:cubicBezTo>
                  <a:cubicBezTo>
                    <a:pt x="1707" y="586"/>
                    <a:pt x="1634" y="464"/>
                    <a:pt x="1512" y="366"/>
                  </a:cubicBezTo>
                  <a:cubicBezTo>
                    <a:pt x="1464" y="342"/>
                    <a:pt x="1415" y="318"/>
                    <a:pt x="1390" y="269"/>
                  </a:cubicBezTo>
                  <a:lnTo>
                    <a:pt x="1317" y="220"/>
                  </a:lnTo>
                  <a:lnTo>
                    <a:pt x="1244" y="220"/>
                  </a:lnTo>
                  <a:cubicBezTo>
                    <a:pt x="1220" y="171"/>
                    <a:pt x="1195" y="147"/>
                    <a:pt x="1171" y="122"/>
                  </a:cubicBezTo>
                  <a:lnTo>
                    <a:pt x="1122" y="98"/>
                  </a:lnTo>
                  <a:cubicBezTo>
                    <a:pt x="1049" y="49"/>
                    <a:pt x="1000" y="25"/>
                    <a:pt x="9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0"/>
            <p:cNvSpPr/>
            <p:nvPr/>
          </p:nvSpPr>
          <p:spPr>
            <a:xfrm>
              <a:off x="802125" y="3090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0"/>
            <p:cNvSpPr/>
            <p:nvPr/>
          </p:nvSpPr>
          <p:spPr>
            <a:xfrm>
              <a:off x="713700" y="3105650"/>
              <a:ext cx="50025" cy="51850"/>
            </a:xfrm>
            <a:custGeom>
              <a:avLst/>
              <a:gdLst/>
              <a:ahLst/>
              <a:cxnLst/>
              <a:rect l="l" t="t" r="r" b="b"/>
              <a:pathLst>
                <a:path w="2001" h="2074" extrusionOk="0">
                  <a:moveTo>
                    <a:pt x="1001" y="1"/>
                  </a:moveTo>
                  <a:cubicBezTo>
                    <a:pt x="928" y="25"/>
                    <a:pt x="879" y="25"/>
                    <a:pt x="830" y="49"/>
                  </a:cubicBezTo>
                  <a:lnTo>
                    <a:pt x="684" y="123"/>
                  </a:lnTo>
                  <a:lnTo>
                    <a:pt x="660" y="123"/>
                  </a:lnTo>
                  <a:cubicBezTo>
                    <a:pt x="538" y="123"/>
                    <a:pt x="416" y="147"/>
                    <a:pt x="318" y="220"/>
                  </a:cubicBezTo>
                  <a:cubicBezTo>
                    <a:pt x="220" y="269"/>
                    <a:pt x="147" y="366"/>
                    <a:pt x="99" y="464"/>
                  </a:cubicBezTo>
                  <a:cubicBezTo>
                    <a:pt x="50" y="537"/>
                    <a:pt x="50" y="610"/>
                    <a:pt x="25" y="683"/>
                  </a:cubicBezTo>
                  <a:lnTo>
                    <a:pt x="25" y="659"/>
                  </a:lnTo>
                  <a:cubicBezTo>
                    <a:pt x="25" y="805"/>
                    <a:pt x="1" y="781"/>
                    <a:pt x="25" y="903"/>
                  </a:cubicBezTo>
                  <a:cubicBezTo>
                    <a:pt x="50" y="903"/>
                    <a:pt x="99" y="1025"/>
                    <a:pt x="123" y="1049"/>
                  </a:cubicBezTo>
                  <a:lnTo>
                    <a:pt x="196" y="1196"/>
                  </a:lnTo>
                  <a:cubicBezTo>
                    <a:pt x="220" y="1244"/>
                    <a:pt x="245" y="1293"/>
                    <a:pt x="245" y="1318"/>
                  </a:cubicBezTo>
                  <a:cubicBezTo>
                    <a:pt x="294" y="1391"/>
                    <a:pt x="367" y="1488"/>
                    <a:pt x="391" y="1537"/>
                  </a:cubicBezTo>
                  <a:cubicBezTo>
                    <a:pt x="440" y="1659"/>
                    <a:pt x="513" y="1781"/>
                    <a:pt x="586" y="1879"/>
                  </a:cubicBezTo>
                  <a:lnTo>
                    <a:pt x="586" y="2001"/>
                  </a:lnTo>
                  <a:cubicBezTo>
                    <a:pt x="660" y="1976"/>
                    <a:pt x="708" y="1927"/>
                    <a:pt x="757" y="1903"/>
                  </a:cubicBezTo>
                  <a:cubicBezTo>
                    <a:pt x="903" y="2025"/>
                    <a:pt x="1099" y="2074"/>
                    <a:pt x="1294" y="2074"/>
                  </a:cubicBezTo>
                  <a:cubicBezTo>
                    <a:pt x="1440" y="2049"/>
                    <a:pt x="1611" y="1976"/>
                    <a:pt x="1708" y="1854"/>
                  </a:cubicBezTo>
                  <a:lnTo>
                    <a:pt x="1830" y="1757"/>
                  </a:lnTo>
                  <a:lnTo>
                    <a:pt x="1928" y="1635"/>
                  </a:lnTo>
                  <a:lnTo>
                    <a:pt x="1928" y="1635"/>
                  </a:lnTo>
                  <a:cubicBezTo>
                    <a:pt x="1909" y="1653"/>
                    <a:pt x="1898" y="1661"/>
                    <a:pt x="1893" y="1661"/>
                  </a:cubicBezTo>
                  <a:cubicBezTo>
                    <a:pt x="1886" y="1661"/>
                    <a:pt x="1898" y="1640"/>
                    <a:pt x="1928" y="1610"/>
                  </a:cubicBezTo>
                  <a:cubicBezTo>
                    <a:pt x="1977" y="1513"/>
                    <a:pt x="1977" y="1488"/>
                    <a:pt x="1977" y="1488"/>
                  </a:cubicBezTo>
                  <a:lnTo>
                    <a:pt x="1977" y="1488"/>
                  </a:lnTo>
                  <a:cubicBezTo>
                    <a:pt x="1977" y="1488"/>
                    <a:pt x="1975" y="1490"/>
                    <a:pt x="1973" y="1490"/>
                  </a:cubicBezTo>
                  <a:cubicBezTo>
                    <a:pt x="1967" y="1490"/>
                    <a:pt x="1958" y="1476"/>
                    <a:pt x="1977" y="1366"/>
                  </a:cubicBezTo>
                  <a:cubicBezTo>
                    <a:pt x="2001" y="1244"/>
                    <a:pt x="2001" y="1122"/>
                    <a:pt x="1977" y="1001"/>
                  </a:cubicBezTo>
                  <a:cubicBezTo>
                    <a:pt x="1928" y="854"/>
                    <a:pt x="1855" y="732"/>
                    <a:pt x="1757" y="610"/>
                  </a:cubicBezTo>
                  <a:cubicBezTo>
                    <a:pt x="1757" y="562"/>
                    <a:pt x="1733" y="513"/>
                    <a:pt x="1708" y="464"/>
                  </a:cubicBezTo>
                  <a:lnTo>
                    <a:pt x="1659" y="391"/>
                  </a:lnTo>
                  <a:cubicBezTo>
                    <a:pt x="1659" y="391"/>
                    <a:pt x="1659" y="366"/>
                    <a:pt x="1635" y="342"/>
                  </a:cubicBezTo>
                  <a:cubicBezTo>
                    <a:pt x="1635" y="318"/>
                    <a:pt x="1611" y="293"/>
                    <a:pt x="1586" y="269"/>
                  </a:cubicBezTo>
                  <a:cubicBezTo>
                    <a:pt x="1586" y="244"/>
                    <a:pt x="1562" y="220"/>
                    <a:pt x="1562" y="220"/>
                  </a:cubicBezTo>
                  <a:cubicBezTo>
                    <a:pt x="1538" y="196"/>
                    <a:pt x="1513" y="171"/>
                    <a:pt x="1513" y="171"/>
                  </a:cubicBezTo>
                  <a:cubicBezTo>
                    <a:pt x="1464" y="123"/>
                    <a:pt x="1416" y="98"/>
                    <a:pt x="1367" y="74"/>
                  </a:cubicBezTo>
                  <a:cubicBezTo>
                    <a:pt x="1318" y="49"/>
                    <a:pt x="1245" y="25"/>
                    <a:pt x="11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0"/>
            <p:cNvSpPr/>
            <p:nvPr/>
          </p:nvSpPr>
          <p:spPr>
            <a:xfrm>
              <a:off x="790550" y="3185225"/>
              <a:ext cx="48175" cy="56225"/>
            </a:xfrm>
            <a:custGeom>
              <a:avLst/>
              <a:gdLst/>
              <a:ahLst/>
              <a:cxnLst/>
              <a:rect l="l" t="t" r="r" b="b"/>
              <a:pathLst>
                <a:path w="1927" h="2249" extrusionOk="0">
                  <a:moveTo>
                    <a:pt x="829" y="988"/>
                  </a:moveTo>
                  <a:cubicBezTo>
                    <a:pt x="829" y="988"/>
                    <a:pt x="829" y="1013"/>
                    <a:pt x="854" y="1013"/>
                  </a:cubicBezTo>
                  <a:cubicBezTo>
                    <a:pt x="854" y="1037"/>
                    <a:pt x="854" y="1037"/>
                    <a:pt x="829" y="1037"/>
                  </a:cubicBezTo>
                  <a:cubicBezTo>
                    <a:pt x="805" y="1037"/>
                    <a:pt x="829" y="1013"/>
                    <a:pt x="829" y="988"/>
                  </a:cubicBezTo>
                  <a:close/>
                  <a:moveTo>
                    <a:pt x="735" y="0"/>
                  </a:moveTo>
                  <a:cubicBezTo>
                    <a:pt x="665" y="0"/>
                    <a:pt x="598" y="13"/>
                    <a:pt x="537" y="37"/>
                  </a:cubicBezTo>
                  <a:cubicBezTo>
                    <a:pt x="366" y="135"/>
                    <a:pt x="220" y="281"/>
                    <a:pt x="171" y="452"/>
                  </a:cubicBezTo>
                  <a:lnTo>
                    <a:pt x="171" y="427"/>
                  </a:lnTo>
                  <a:cubicBezTo>
                    <a:pt x="122" y="500"/>
                    <a:pt x="98" y="598"/>
                    <a:pt x="73" y="671"/>
                  </a:cubicBezTo>
                  <a:cubicBezTo>
                    <a:pt x="73" y="720"/>
                    <a:pt x="49" y="769"/>
                    <a:pt x="49" y="817"/>
                  </a:cubicBezTo>
                  <a:cubicBezTo>
                    <a:pt x="49" y="866"/>
                    <a:pt x="49" y="939"/>
                    <a:pt x="24" y="988"/>
                  </a:cubicBezTo>
                  <a:cubicBezTo>
                    <a:pt x="0" y="1159"/>
                    <a:pt x="24" y="1354"/>
                    <a:pt x="73" y="1525"/>
                  </a:cubicBezTo>
                  <a:lnTo>
                    <a:pt x="73" y="1500"/>
                  </a:lnTo>
                  <a:cubicBezTo>
                    <a:pt x="98" y="1574"/>
                    <a:pt x="122" y="1671"/>
                    <a:pt x="122" y="1744"/>
                  </a:cubicBezTo>
                  <a:cubicBezTo>
                    <a:pt x="124" y="1742"/>
                    <a:pt x="127" y="1741"/>
                    <a:pt x="130" y="1741"/>
                  </a:cubicBezTo>
                  <a:cubicBezTo>
                    <a:pt x="159" y="1741"/>
                    <a:pt x="222" y="1844"/>
                    <a:pt x="244" y="1866"/>
                  </a:cubicBezTo>
                  <a:cubicBezTo>
                    <a:pt x="293" y="1915"/>
                    <a:pt x="342" y="1964"/>
                    <a:pt x="390" y="1988"/>
                  </a:cubicBezTo>
                  <a:cubicBezTo>
                    <a:pt x="439" y="2037"/>
                    <a:pt x="488" y="2086"/>
                    <a:pt x="561" y="2110"/>
                  </a:cubicBezTo>
                  <a:cubicBezTo>
                    <a:pt x="634" y="2159"/>
                    <a:pt x="683" y="2183"/>
                    <a:pt x="756" y="2208"/>
                  </a:cubicBezTo>
                  <a:lnTo>
                    <a:pt x="854" y="2232"/>
                  </a:lnTo>
                  <a:lnTo>
                    <a:pt x="927" y="2232"/>
                  </a:lnTo>
                  <a:cubicBezTo>
                    <a:pt x="1008" y="2242"/>
                    <a:pt x="1089" y="2248"/>
                    <a:pt x="1169" y="2248"/>
                  </a:cubicBezTo>
                  <a:cubicBezTo>
                    <a:pt x="1284" y="2248"/>
                    <a:pt x="1398" y="2236"/>
                    <a:pt x="1512" y="2208"/>
                  </a:cubicBezTo>
                  <a:lnTo>
                    <a:pt x="1659" y="2208"/>
                  </a:lnTo>
                  <a:cubicBezTo>
                    <a:pt x="1659" y="2086"/>
                    <a:pt x="1659" y="1988"/>
                    <a:pt x="1634" y="1891"/>
                  </a:cubicBezTo>
                  <a:lnTo>
                    <a:pt x="1634" y="1842"/>
                  </a:lnTo>
                  <a:cubicBezTo>
                    <a:pt x="1707" y="1793"/>
                    <a:pt x="1756" y="1720"/>
                    <a:pt x="1805" y="1622"/>
                  </a:cubicBezTo>
                  <a:cubicBezTo>
                    <a:pt x="1854" y="1549"/>
                    <a:pt x="1902" y="1427"/>
                    <a:pt x="1927" y="1330"/>
                  </a:cubicBezTo>
                  <a:lnTo>
                    <a:pt x="1927" y="1330"/>
                  </a:lnTo>
                  <a:cubicBezTo>
                    <a:pt x="1917" y="1350"/>
                    <a:pt x="1911" y="1358"/>
                    <a:pt x="1907" y="1358"/>
                  </a:cubicBezTo>
                  <a:cubicBezTo>
                    <a:pt x="1902" y="1358"/>
                    <a:pt x="1902" y="1344"/>
                    <a:pt x="1902" y="1330"/>
                  </a:cubicBezTo>
                  <a:cubicBezTo>
                    <a:pt x="1927" y="1183"/>
                    <a:pt x="1902" y="1183"/>
                    <a:pt x="1902" y="1183"/>
                  </a:cubicBezTo>
                  <a:cubicBezTo>
                    <a:pt x="1902" y="1159"/>
                    <a:pt x="1902" y="1183"/>
                    <a:pt x="1878" y="1013"/>
                  </a:cubicBezTo>
                  <a:cubicBezTo>
                    <a:pt x="1805" y="744"/>
                    <a:pt x="1659" y="500"/>
                    <a:pt x="1439" y="305"/>
                  </a:cubicBezTo>
                  <a:lnTo>
                    <a:pt x="1342" y="232"/>
                  </a:lnTo>
                  <a:lnTo>
                    <a:pt x="1220" y="159"/>
                  </a:lnTo>
                  <a:cubicBezTo>
                    <a:pt x="1171" y="135"/>
                    <a:pt x="1146" y="110"/>
                    <a:pt x="1098" y="86"/>
                  </a:cubicBezTo>
                  <a:cubicBezTo>
                    <a:pt x="1049" y="61"/>
                    <a:pt x="1000" y="37"/>
                    <a:pt x="951" y="37"/>
                  </a:cubicBezTo>
                  <a:cubicBezTo>
                    <a:pt x="878" y="13"/>
                    <a:pt x="805" y="0"/>
                    <a:pt x="7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0"/>
            <p:cNvSpPr/>
            <p:nvPr/>
          </p:nvSpPr>
          <p:spPr>
            <a:xfrm>
              <a:off x="716750" y="3227600"/>
              <a:ext cx="47600" cy="50475"/>
            </a:xfrm>
            <a:custGeom>
              <a:avLst/>
              <a:gdLst/>
              <a:ahLst/>
              <a:cxnLst/>
              <a:rect l="l" t="t" r="r" b="b"/>
              <a:pathLst>
                <a:path w="1904" h="2019" extrusionOk="0">
                  <a:moveTo>
                    <a:pt x="611" y="0"/>
                  </a:moveTo>
                  <a:cubicBezTo>
                    <a:pt x="613" y="3"/>
                    <a:pt x="616" y="6"/>
                    <a:pt x="619" y="9"/>
                  </a:cubicBezTo>
                  <a:lnTo>
                    <a:pt x="619" y="9"/>
                  </a:lnTo>
                  <a:lnTo>
                    <a:pt x="635" y="0"/>
                  </a:lnTo>
                  <a:close/>
                  <a:moveTo>
                    <a:pt x="619" y="9"/>
                  </a:moveTo>
                  <a:lnTo>
                    <a:pt x="123" y="269"/>
                  </a:lnTo>
                  <a:cubicBezTo>
                    <a:pt x="123" y="318"/>
                    <a:pt x="123" y="366"/>
                    <a:pt x="123" y="415"/>
                  </a:cubicBezTo>
                  <a:lnTo>
                    <a:pt x="123" y="683"/>
                  </a:lnTo>
                  <a:cubicBezTo>
                    <a:pt x="123" y="708"/>
                    <a:pt x="123" y="708"/>
                    <a:pt x="123" y="732"/>
                  </a:cubicBezTo>
                  <a:cubicBezTo>
                    <a:pt x="123" y="732"/>
                    <a:pt x="98" y="732"/>
                    <a:pt x="98" y="757"/>
                  </a:cubicBezTo>
                  <a:cubicBezTo>
                    <a:pt x="74" y="830"/>
                    <a:pt x="50" y="879"/>
                    <a:pt x="25" y="952"/>
                  </a:cubicBezTo>
                  <a:cubicBezTo>
                    <a:pt x="25" y="1000"/>
                    <a:pt x="1" y="1049"/>
                    <a:pt x="1" y="1074"/>
                  </a:cubicBezTo>
                  <a:cubicBezTo>
                    <a:pt x="1" y="1147"/>
                    <a:pt x="1" y="1196"/>
                    <a:pt x="1" y="1244"/>
                  </a:cubicBezTo>
                  <a:cubicBezTo>
                    <a:pt x="1" y="1464"/>
                    <a:pt x="98" y="1659"/>
                    <a:pt x="245" y="1805"/>
                  </a:cubicBezTo>
                  <a:cubicBezTo>
                    <a:pt x="318" y="1878"/>
                    <a:pt x="416" y="1952"/>
                    <a:pt x="538" y="1976"/>
                  </a:cubicBezTo>
                  <a:cubicBezTo>
                    <a:pt x="562" y="1976"/>
                    <a:pt x="562" y="2000"/>
                    <a:pt x="586" y="2000"/>
                  </a:cubicBezTo>
                  <a:cubicBezTo>
                    <a:pt x="635" y="2013"/>
                    <a:pt x="690" y="2019"/>
                    <a:pt x="745" y="2019"/>
                  </a:cubicBezTo>
                  <a:cubicBezTo>
                    <a:pt x="800" y="2019"/>
                    <a:pt x="855" y="2013"/>
                    <a:pt x="903" y="2000"/>
                  </a:cubicBezTo>
                  <a:cubicBezTo>
                    <a:pt x="1001" y="2000"/>
                    <a:pt x="1123" y="1976"/>
                    <a:pt x="1220" y="1952"/>
                  </a:cubicBezTo>
                  <a:lnTo>
                    <a:pt x="1220" y="1927"/>
                  </a:lnTo>
                  <a:cubicBezTo>
                    <a:pt x="1256" y="1909"/>
                    <a:pt x="1269" y="1905"/>
                    <a:pt x="1276" y="1905"/>
                  </a:cubicBezTo>
                  <a:cubicBezTo>
                    <a:pt x="1283" y="1905"/>
                    <a:pt x="1283" y="1910"/>
                    <a:pt x="1298" y="1910"/>
                  </a:cubicBezTo>
                  <a:cubicBezTo>
                    <a:pt x="1307" y="1910"/>
                    <a:pt x="1320" y="1908"/>
                    <a:pt x="1342" y="1903"/>
                  </a:cubicBezTo>
                  <a:cubicBezTo>
                    <a:pt x="1342" y="1830"/>
                    <a:pt x="1489" y="1830"/>
                    <a:pt x="1489" y="1781"/>
                  </a:cubicBezTo>
                  <a:cubicBezTo>
                    <a:pt x="1489" y="1781"/>
                    <a:pt x="1537" y="1757"/>
                    <a:pt x="1537" y="1757"/>
                  </a:cubicBezTo>
                  <a:cubicBezTo>
                    <a:pt x="1537" y="1760"/>
                    <a:pt x="1538" y="1761"/>
                    <a:pt x="1540" y="1761"/>
                  </a:cubicBezTo>
                  <a:cubicBezTo>
                    <a:pt x="1551" y="1761"/>
                    <a:pt x="1590" y="1704"/>
                    <a:pt x="1611" y="1683"/>
                  </a:cubicBezTo>
                  <a:cubicBezTo>
                    <a:pt x="1619" y="1675"/>
                    <a:pt x="1621" y="1673"/>
                    <a:pt x="1621" y="1673"/>
                  </a:cubicBezTo>
                  <a:cubicBezTo>
                    <a:pt x="1619" y="1673"/>
                    <a:pt x="1603" y="1683"/>
                    <a:pt x="1586" y="1683"/>
                  </a:cubicBezTo>
                  <a:lnTo>
                    <a:pt x="1635" y="1635"/>
                  </a:lnTo>
                  <a:cubicBezTo>
                    <a:pt x="1647" y="1622"/>
                    <a:pt x="1659" y="1616"/>
                    <a:pt x="1666" y="1616"/>
                  </a:cubicBezTo>
                  <a:cubicBezTo>
                    <a:pt x="1672" y="1616"/>
                    <a:pt x="1672" y="1622"/>
                    <a:pt x="1659" y="1635"/>
                  </a:cubicBezTo>
                  <a:cubicBezTo>
                    <a:pt x="1733" y="1561"/>
                    <a:pt x="1781" y="1464"/>
                    <a:pt x="1830" y="1366"/>
                  </a:cubicBezTo>
                  <a:cubicBezTo>
                    <a:pt x="1879" y="1244"/>
                    <a:pt x="1903" y="1074"/>
                    <a:pt x="1879" y="927"/>
                  </a:cubicBezTo>
                  <a:cubicBezTo>
                    <a:pt x="1855" y="781"/>
                    <a:pt x="1781" y="635"/>
                    <a:pt x="1684" y="513"/>
                  </a:cubicBezTo>
                  <a:cubicBezTo>
                    <a:pt x="1611" y="464"/>
                    <a:pt x="1537" y="415"/>
                    <a:pt x="1464" y="366"/>
                  </a:cubicBezTo>
                  <a:lnTo>
                    <a:pt x="1464" y="366"/>
                  </a:lnTo>
                  <a:cubicBezTo>
                    <a:pt x="1464" y="415"/>
                    <a:pt x="1513" y="439"/>
                    <a:pt x="1513" y="464"/>
                  </a:cubicBezTo>
                  <a:cubicBezTo>
                    <a:pt x="1489" y="439"/>
                    <a:pt x="1464" y="415"/>
                    <a:pt x="1440" y="415"/>
                  </a:cubicBezTo>
                  <a:cubicBezTo>
                    <a:pt x="1416" y="415"/>
                    <a:pt x="1367" y="342"/>
                    <a:pt x="1367" y="293"/>
                  </a:cubicBezTo>
                  <a:lnTo>
                    <a:pt x="1342" y="293"/>
                  </a:lnTo>
                  <a:lnTo>
                    <a:pt x="1342" y="269"/>
                  </a:lnTo>
                  <a:cubicBezTo>
                    <a:pt x="1294" y="244"/>
                    <a:pt x="1220" y="220"/>
                    <a:pt x="1172" y="171"/>
                  </a:cubicBezTo>
                  <a:cubicBezTo>
                    <a:pt x="1098" y="147"/>
                    <a:pt x="1050" y="147"/>
                    <a:pt x="1001" y="122"/>
                  </a:cubicBezTo>
                  <a:cubicBezTo>
                    <a:pt x="996" y="118"/>
                    <a:pt x="994" y="116"/>
                    <a:pt x="994" y="116"/>
                  </a:cubicBezTo>
                  <a:lnTo>
                    <a:pt x="994" y="116"/>
                  </a:lnTo>
                  <a:cubicBezTo>
                    <a:pt x="993" y="116"/>
                    <a:pt x="1020" y="147"/>
                    <a:pt x="1001" y="147"/>
                  </a:cubicBezTo>
                  <a:cubicBezTo>
                    <a:pt x="977" y="147"/>
                    <a:pt x="952" y="147"/>
                    <a:pt x="952" y="122"/>
                  </a:cubicBezTo>
                  <a:cubicBezTo>
                    <a:pt x="952" y="98"/>
                    <a:pt x="928" y="86"/>
                    <a:pt x="906" y="86"/>
                  </a:cubicBezTo>
                  <a:cubicBezTo>
                    <a:pt x="888" y="86"/>
                    <a:pt x="872" y="95"/>
                    <a:pt x="876" y="113"/>
                  </a:cubicBezTo>
                  <a:lnTo>
                    <a:pt x="876" y="113"/>
                  </a:lnTo>
                  <a:cubicBezTo>
                    <a:pt x="862" y="92"/>
                    <a:pt x="812" y="74"/>
                    <a:pt x="855" y="74"/>
                  </a:cubicBezTo>
                  <a:cubicBezTo>
                    <a:pt x="830" y="74"/>
                    <a:pt x="806" y="49"/>
                    <a:pt x="806" y="49"/>
                  </a:cubicBezTo>
                  <a:lnTo>
                    <a:pt x="806" y="49"/>
                  </a:lnTo>
                  <a:lnTo>
                    <a:pt x="830" y="74"/>
                  </a:lnTo>
                  <a:cubicBezTo>
                    <a:pt x="757" y="49"/>
                    <a:pt x="733" y="25"/>
                    <a:pt x="684" y="25"/>
                  </a:cubicBezTo>
                  <a:lnTo>
                    <a:pt x="708" y="49"/>
                  </a:lnTo>
                  <a:cubicBezTo>
                    <a:pt x="665" y="49"/>
                    <a:pt x="641" y="30"/>
                    <a:pt x="619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0"/>
            <p:cNvSpPr/>
            <p:nvPr/>
          </p:nvSpPr>
          <p:spPr>
            <a:xfrm>
              <a:off x="646025" y="3015400"/>
              <a:ext cx="40875" cy="49050"/>
            </a:xfrm>
            <a:custGeom>
              <a:avLst/>
              <a:gdLst/>
              <a:ahLst/>
              <a:cxnLst/>
              <a:rect l="l" t="t" r="r" b="b"/>
              <a:pathLst>
                <a:path w="1635" h="1962" extrusionOk="0">
                  <a:moveTo>
                    <a:pt x="659" y="1"/>
                  </a:moveTo>
                  <a:cubicBezTo>
                    <a:pt x="513" y="25"/>
                    <a:pt x="367" y="123"/>
                    <a:pt x="269" y="220"/>
                  </a:cubicBezTo>
                  <a:cubicBezTo>
                    <a:pt x="196" y="294"/>
                    <a:pt x="147" y="367"/>
                    <a:pt x="98" y="464"/>
                  </a:cubicBezTo>
                  <a:cubicBezTo>
                    <a:pt x="50" y="586"/>
                    <a:pt x="25" y="684"/>
                    <a:pt x="25" y="806"/>
                  </a:cubicBezTo>
                  <a:cubicBezTo>
                    <a:pt x="1" y="879"/>
                    <a:pt x="1" y="952"/>
                    <a:pt x="25" y="1001"/>
                  </a:cubicBezTo>
                  <a:cubicBezTo>
                    <a:pt x="25" y="1147"/>
                    <a:pt x="74" y="1294"/>
                    <a:pt x="147" y="1415"/>
                  </a:cubicBezTo>
                  <a:cubicBezTo>
                    <a:pt x="220" y="1562"/>
                    <a:pt x="318" y="1684"/>
                    <a:pt x="464" y="1781"/>
                  </a:cubicBezTo>
                  <a:cubicBezTo>
                    <a:pt x="562" y="1879"/>
                    <a:pt x="708" y="1952"/>
                    <a:pt x="830" y="1952"/>
                  </a:cubicBezTo>
                  <a:cubicBezTo>
                    <a:pt x="860" y="1958"/>
                    <a:pt x="891" y="1961"/>
                    <a:pt x="921" y="1961"/>
                  </a:cubicBezTo>
                  <a:cubicBezTo>
                    <a:pt x="1011" y="1961"/>
                    <a:pt x="1098" y="1934"/>
                    <a:pt x="1171" y="1879"/>
                  </a:cubicBezTo>
                  <a:cubicBezTo>
                    <a:pt x="1245" y="1879"/>
                    <a:pt x="1293" y="1830"/>
                    <a:pt x="1342" y="1781"/>
                  </a:cubicBezTo>
                  <a:cubicBezTo>
                    <a:pt x="1318" y="1781"/>
                    <a:pt x="1318" y="1781"/>
                    <a:pt x="1342" y="1757"/>
                  </a:cubicBezTo>
                  <a:cubicBezTo>
                    <a:pt x="1415" y="1684"/>
                    <a:pt x="1415" y="1684"/>
                    <a:pt x="1415" y="1684"/>
                  </a:cubicBezTo>
                  <a:cubicBezTo>
                    <a:pt x="1415" y="1659"/>
                    <a:pt x="1415" y="1684"/>
                    <a:pt x="1440" y="1586"/>
                  </a:cubicBezTo>
                  <a:cubicBezTo>
                    <a:pt x="1488" y="1464"/>
                    <a:pt x="1513" y="1415"/>
                    <a:pt x="1537" y="1294"/>
                  </a:cubicBezTo>
                  <a:cubicBezTo>
                    <a:pt x="1562" y="1220"/>
                    <a:pt x="1586" y="1172"/>
                    <a:pt x="1586" y="1098"/>
                  </a:cubicBezTo>
                  <a:cubicBezTo>
                    <a:pt x="1610" y="1050"/>
                    <a:pt x="1610" y="976"/>
                    <a:pt x="1635" y="903"/>
                  </a:cubicBezTo>
                  <a:cubicBezTo>
                    <a:pt x="1635" y="830"/>
                    <a:pt x="1635" y="781"/>
                    <a:pt x="1635" y="708"/>
                  </a:cubicBezTo>
                  <a:lnTo>
                    <a:pt x="1635" y="586"/>
                  </a:lnTo>
                  <a:lnTo>
                    <a:pt x="1610" y="489"/>
                  </a:lnTo>
                  <a:cubicBezTo>
                    <a:pt x="1586" y="416"/>
                    <a:pt x="1562" y="318"/>
                    <a:pt x="1513" y="245"/>
                  </a:cubicBezTo>
                  <a:cubicBezTo>
                    <a:pt x="1440" y="147"/>
                    <a:pt x="1318" y="98"/>
                    <a:pt x="1196" y="74"/>
                  </a:cubicBezTo>
                  <a:lnTo>
                    <a:pt x="1025" y="74"/>
                  </a:lnTo>
                  <a:cubicBezTo>
                    <a:pt x="903" y="25"/>
                    <a:pt x="781" y="1"/>
                    <a:pt x="6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0"/>
            <p:cNvSpPr/>
            <p:nvPr/>
          </p:nvSpPr>
          <p:spPr>
            <a:xfrm>
              <a:off x="734450" y="3011150"/>
              <a:ext cx="40250" cy="58550"/>
            </a:xfrm>
            <a:custGeom>
              <a:avLst/>
              <a:gdLst/>
              <a:ahLst/>
              <a:cxnLst/>
              <a:rect l="l" t="t" r="r" b="b"/>
              <a:pathLst>
                <a:path w="1610" h="2342" extrusionOk="0">
                  <a:moveTo>
                    <a:pt x="708" y="0"/>
                  </a:moveTo>
                  <a:lnTo>
                    <a:pt x="98" y="171"/>
                  </a:lnTo>
                  <a:cubicBezTo>
                    <a:pt x="49" y="342"/>
                    <a:pt x="0" y="512"/>
                    <a:pt x="25" y="707"/>
                  </a:cubicBezTo>
                  <a:cubicBezTo>
                    <a:pt x="25" y="829"/>
                    <a:pt x="25" y="976"/>
                    <a:pt x="73" y="1098"/>
                  </a:cubicBezTo>
                  <a:cubicBezTo>
                    <a:pt x="122" y="1293"/>
                    <a:pt x="195" y="1488"/>
                    <a:pt x="293" y="1659"/>
                  </a:cubicBezTo>
                  <a:cubicBezTo>
                    <a:pt x="390" y="1854"/>
                    <a:pt x="537" y="2000"/>
                    <a:pt x="732" y="2122"/>
                  </a:cubicBezTo>
                  <a:cubicBezTo>
                    <a:pt x="756" y="2171"/>
                    <a:pt x="805" y="2220"/>
                    <a:pt x="854" y="2244"/>
                  </a:cubicBezTo>
                  <a:cubicBezTo>
                    <a:pt x="842" y="2232"/>
                    <a:pt x="842" y="2226"/>
                    <a:pt x="845" y="2226"/>
                  </a:cubicBezTo>
                  <a:cubicBezTo>
                    <a:pt x="848" y="2226"/>
                    <a:pt x="854" y="2232"/>
                    <a:pt x="854" y="2244"/>
                  </a:cubicBezTo>
                  <a:cubicBezTo>
                    <a:pt x="911" y="2272"/>
                    <a:pt x="923" y="2279"/>
                    <a:pt x="928" y="2279"/>
                  </a:cubicBezTo>
                  <a:cubicBezTo>
                    <a:pt x="931" y="2279"/>
                    <a:pt x="929" y="2275"/>
                    <a:pt x="940" y="2275"/>
                  </a:cubicBezTo>
                  <a:cubicBezTo>
                    <a:pt x="951" y="2275"/>
                    <a:pt x="974" y="2278"/>
                    <a:pt x="1025" y="2293"/>
                  </a:cubicBezTo>
                  <a:lnTo>
                    <a:pt x="1147" y="2342"/>
                  </a:lnTo>
                  <a:lnTo>
                    <a:pt x="1537" y="2122"/>
                  </a:lnTo>
                  <a:cubicBezTo>
                    <a:pt x="1586" y="1951"/>
                    <a:pt x="1610" y="1756"/>
                    <a:pt x="1610" y="1585"/>
                  </a:cubicBezTo>
                  <a:cubicBezTo>
                    <a:pt x="1586" y="1439"/>
                    <a:pt x="1537" y="1293"/>
                    <a:pt x="1512" y="1171"/>
                  </a:cubicBezTo>
                  <a:cubicBezTo>
                    <a:pt x="1464" y="1073"/>
                    <a:pt x="1415" y="1000"/>
                    <a:pt x="1366" y="927"/>
                  </a:cubicBezTo>
                  <a:cubicBezTo>
                    <a:pt x="1342" y="903"/>
                    <a:pt x="1293" y="854"/>
                    <a:pt x="1220" y="781"/>
                  </a:cubicBezTo>
                  <a:cubicBezTo>
                    <a:pt x="1220" y="781"/>
                    <a:pt x="1220" y="756"/>
                    <a:pt x="1220" y="756"/>
                  </a:cubicBezTo>
                  <a:cubicBezTo>
                    <a:pt x="1220" y="659"/>
                    <a:pt x="1171" y="610"/>
                    <a:pt x="1147" y="537"/>
                  </a:cubicBezTo>
                  <a:cubicBezTo>
                    <a:pt x="1122" y="464"/>
                    <a:pt x="1098" y="415"/>
                    <a:pt x="1073" y="390"/>
                  </a:cubicBezTo>
                  <a:cubicBezTo>
                    <a:pt x="1049" y="342"/>
                    <a:pt x="1000" y="293"/>
                    <a:pt x="976" y="220"/>
                  </a:cubicBezTo>
                  <a:cubicBezTo>
                    <a:pt x="976" y="220"/>
                    <a:pt x="951" y="195"/>
                    <a:pt x="951" y="195"/>
                  </a:cubicBezTo>
                  <a:cubicBezTo>
                    <a:pt x="878" y="122"/>
                    <a:pt x="805" y="49"/>
                    <a:pt x="7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8" name="Google Shape;988;p30"/>
          <p:cNvGrpSpPr/>
          <p:nvPr/>
        </p:nvGrpSpPr>
        <p:grpSpPr>
          <a:xfrm>
            <a:off x="-191589" y="332562"/>
            <a:ext cx="1104456" cy="586021"/>
            <a:chOff x="238125" y="2760550"/>
            <a:chExt cx="528650" cy="280500"/>
          </a:xfrm>
        </p:grpSpPr>
        <p:sp>
          <p:nvSpPr>
            <p:cNvPr id="989" name="Google Shape;989;p30"/>
            <p:cNvSpPr/>
            <p:nvPr/>
          </p:nvSpPr>
          <p:spPr>
            <a:xfrm>
              <a:off x="274700" y="3020300"/>
              <a:ext cx="1850" cy="9150"/>
            </a:xfrm>
            <a:custGeom>
              <a:avLst/>
              <a:gdLst/>
              <a:ahLst/>
              <a:cxnLst/>
              <a:rect l="l" t="t" r="r" b="b"/>
              <a:pathLst>
                <a:path w="74" h="366" extrusionOk="0">
                  <a:moveTo>
                    <a:pt x="74" y="0"/>
                  </a:moveTo>
                  <a:cubicBezTo>
                    <a:pt x="25" y="122"/>
                    <a:pt x="0" y="244"/>
                    <a:pt x="0" y="366"/>
                  </a:cubicBezTo>
                  <a:cubicBezTo>
                    <a:pt x="49" y="244"/>
                    <a:pt x="74" y="122"/>
                    <a:pt x="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0"/>
            <p:cNvSpPr/>
            <p:nvPr/>
          </p:nvSpPr>
          <p:spPr>
            <a:xfrm>
              <a:off x="277125" y="3020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1" name="Google Shape;991;p30"/>
            <p:cNvGrpSpPr/>
            <p:nvPr/>
          </p:nvGrpSpPr>
          <p:grpSpPr>
            <a:xfrm>
              <a:off x="238125" y="2760550"/>
              <a:ext cx="528650" cy="279275"/>
              <a:chOff x="238125" y="2760550"/>
              <a:chExt cx="528650" cy="279275"/>
            </a:xfrm>
          </p:grpSpPr>
          <p:sp>
            <p:nvSpPr>
              <p:cNvPr id="992" name="Google Shape;992;p30"/>
              <p:cNvSpPr/>
              <p:nvPr/>
            </p:nvSpPr>
            <p:spPr>
              <a:xfrm>
                <a:off x="238125" y="2760550"/>
                <a:ext cx="528650" cy="278050"/>
              </a:xfrm>
              <a:custGeom>
                <a:avLst/>
                <a:gdLst/>
                <a:ahLst/>
                <a:cxnLst/>
                <a:rect l="l" t="t" r="r" b="b"/>
                <a:pathLst>
                  <a:path w="21146" h="11122" extrusionOk="0">
                    <a:moveTo>
                      <a:pt x="11622" y="1778"/>
                    </a:moveTo>
                    <a:lnTo>
                      <a:pt x="11622" y="1778"/>
                    </a:lnTo>
                    <a:cubicBezTo>
                      <a:pt x="11627" y="1780"/>
                      <a:pt x="11631" y="1781"/>
                      <a:pt x="11634" y="1781"/>
                    </a:cubicBezTo>
                    <a:cubicBezTo>
                      <a:pt x="11630" y="1780"/>
                      <a:pt x="11626" y="1779"/>
                      <a:pt x="11622" y="1778"/>
                    </a:cubicBezTo>
                    <a:close/>
                    <a:moveTo>
                      <a:pt x="15975" y="3512"/>
                    </a:moveTo>
                    <a:cubicBezTo>
                      <a:pt x="15975" y="3515"/>
                      <a:pt x="15978" y="3517"/>
                      <a:pt x="15983" y="3518"/>
                    </a:cubicBezTo>
                    <a:lnTo>
                      <a:pt x="15983" y="3518"/>
                    </a:lnTo>
                    <a:cubicBezTo>
                      <a:pt x="15980" y="3516"/>
                      <a:pt x="15978" y="3514"/>
                      <a:pt x="15975" y="3512"/>
                    </a:cubicBezTo>
                    <a:close/>
                    <a:moveTo>
                      <a:pt x="1524" y="10118"/>
                    </a:moveTo>
                    <a:cubicBezTo>
                      <a:pt x="1528" y="10118"/>
                      <a:pt x="1532" y="10119"/>
                      <a:pt x="1537" y="10122"/>
                    </a:cubicBezTo>
                    <a:lnTo>
                      <a:pt x="1508" y="10266"/>
                    </a:lnTo>
                    <a:lnTo>
                      <a:pt x="1508" y="10266"/>
                    </a:lnTo>
                    <a:cubicBezTo>
                      <a:pt x="1519" y="10173"/>
                      <a:pt x="1503" y="10118"/>
                      <a:pt x="1524" y="10118"/>
                    </a:cubicBezTo>
                    <a:close/>
                    <a:moveTo>
                      <a:pt x="10756" y="0"/>
                    </a:moveTo>
                    <a:lnTo>
                      <a:pt x="10756" y="0"/>
                    </a:lnTo>
                    <a:cubicBezTo>
                      <a:pt x="10902" y="24"/>
                      <a:pt x="10853" y="49"/>
                      <a:pt x="10731" y="49"/>
                    </a:cubicBezTo>
                    <a:cubicBezTo>
                      <a:pt x="10549" y="24"/>
                      <a:pt x="10451" y="18"/>
                      <a:pt x="10399" y="18"/>
                    </a:cubicBezTo>
                    <a:cubicBezTo>
                      <a:pt x="10347" y="18"/>
                      <a:pt x="10341" y="24"/>
                      <a:pt x="10341" y="24"/>
                    </a:cubicBezTo>
                    <a:lnTo>
                      <a:pt x="9927" y="24"/>
                    </a:lnTo>
                    <a:cubicBezTo>
                      <a:pt x="9024" y="24"/>
                      <a:pt x="8146" y="171"/>
                      <a:pt x="7317" y="463"/>
                    </a:cubicBezTo>
                    <a:cubicBezTo>
                      <a:pt x="6512" y="756"/>
                      <a:pt x="5756" y="1146"/>
                      <a:pt x="5073" y="1634"/>
                    </a:cubicBezTo>
                    <a:cubicBezTo>
                      <a:pt x="4757" y="1926"/>
                      <a:pt x="4319" y="2243"/>
                      <a:pt x="4050" y="2535"/>
                    </a:cubicBezTo>
                    <a:lnTo>
                      <a:pt x="4050" y="2535"/>
                    </a:lnTo>
                    <a:cubicBezTo>
                      <a:pt x="3877" y="2706"/>
                      <a:pt x="3369" y="3198"/>
                      <a:pt x="2927" y="3756"/>
                    </a:cubicBezTo>
                    <a:cubicBezTo>
                      <a:pt x="2537" y="4195"/>
                      <a:pt x="2195" y="4658"/>
                      <a:pt x="1902" y="5171"/>
                    </a:cubicBezTo>
                    <a:lnTo>
                      <a:pt x="1951" y="5097"/>
                    </a:lnTo>
                    <a:lnTo>
                      <a:pt x="1951" y="5097"/>
                    </a:lnTo>
                    <a:cubicBezTo>
                      <a:pt x="1829" y="5317"/>
                      <a:pt x="1683" y="5536"/>
                      <a:pt x="1512" y="5707"/>
                    </a:cubicBezTo>
                    <a:cubicBezTo>
                      <a:pt x="1610" y="5707"/>
                      <a:pt x="1463" y="6049"/>
                      <a:pt x="1390" y="6171"/>
                    </a:cubicBezTo>
                    <a:cubicBezTo>
                      <a:pt x="1341" y="6268"/>
                      <a:pt x="1268" y="6439"/>
                      <a:pt x="1219" y="6634"/>
                    </a:cubicBezTo>
                    <a:cubicBezTo>
                      <a:pt x="1146" y="6805"/>
                      <a:pt x="1073" y="7024"/>
                      <a:pt x="1000" y="7171"/>
                    </a:cubicBezTo>
                    <a:lnTo>
                      <a:pt x="976" y="7146"/>
                    </a:lnTo>
                    <a:cubicBezTo>
                      <a:pt x="902" y="7439"/>
                      <a:pt x="683" y="7975"/>
                      <a:pt x="634" y="8171"/>
                    </a:cubicBezTo>
                    <a:cubicBezTo>
                      <a:pt x="390" y="8780"/>
                      <a:pt x="220" y="9390"/>
                      <a:pt x="146" y="10049"/>
                    </a:cubicBezTo>
                    <a:cubicBezTo>
                      <a:pt x="146" y="10049"/>
                      <a:pt x="98" y="10146"/>
                      <a:pt x="73" y="10244"/>
                    </a:cubicBezTo>
                    <a:lnTo>
                      <a:pt x="24" y="10390"/>
                    </a:lnTo>
                    <a:lnTo>
                      <a:pt x="0" y="10463"/>
                    </a:lnTo>
                    <a:lnTo>
                      <a:pt x="0" y="10536"/>
                    </a:lnTo>
                    <a:cubicBezTo>
                      <a:pt x="195" y="10658"/>
                      <a:pt x="390" y="10756"/>
                      <a:pt x="610" y="10805"/>
                    </a:cubicBezTo>
                    <a:cubicBezTo>
                      <a:pt x="691" y="10836"/>
                      <a:pt x="776" y="10851"/>
                      <a:pt x="859" y="10851"/>
                    </a:cubicBezTo>
                    <a:cubicBezTo>
                      <a:pt x="1102" y="10851"/>
                      <a:pt x="1336" y="10723"/>
                      <a:pt x="1463" y="10488"/>
                    </a:cubicBezTo>
                    <a:lnTo>
                      <a:pt x="1488" y="10512"/>
                    </a:lnTo>
                    <a:cubicBezTo>
                      <a:pt x="1488" y="10488"/>
                      <a:pt x="1488" y="10463"/>
                      <a:pt x="1488" y="10439"/>
                    </a:cubicBezTo>
                    <a:lnTo>
                      <a:pt x="1488" y="10366"/>
                    </a:lnTo>
                    <a:cubicBezTo>
                      <a:pt x="1491" y="10356"/>
                      <a:pt x="1493" y="10346"/>
                      <a:pt x="1495" y="10337"/>
                    </a:cubicBezTo>
                    <a:lnTo>
                      <a:pt x="1495" y="10337"/>
                    </a:lnTo>
                    <a:cubicBezTo>
                      <a:pt x="1509" y="10287"/>
                      <a:pt x="1518" y="10268"/>
                      <a:pt x="1524" y="10268"/>
                    </a:cubicBezTo>
                    <a:cubicBezTo>
                      <a:pt x="1537" y="10268"/>
                      <a:pt x="1537" y="10344"/>
                      <a:pt x="1537" y="10390"/>
                    </a:cubicBezTo>
                    <a:cubicBezTo>
                      <a:pt x="1561" y="10317"/>
                      <a:pt x="1561" y="10244"/>
                      <a:pt x="1585" y="10171"/>
                    </a:cubicBezTo>
                    <a:cubicBezTo>
                      <a:pt x="1585" y="10166"/>
                      <a:pt x="1584" y="10164"/>
                      <a:pt x="1583" y="10164"/>
                    </a:cubicBezTo>
                    <a:cubicBezTo>
                      <a:pt x="1577" y="10164"/>
                      <a:pt x="1561" y="10200"/>
                      <a:pt x="1561" y="10219"/>
                    </a:cubicBezTo>
                    <a:cubicBezTo>
                      <a:pt x="1537" y="10097"/>
                      <a:pt x="1561" y="10000"/>
                      <a:pt x="1585" y="9878"/>
                    </a:cubicBezTo>
                    <a:cubicBezTo>
                      <a:pt x="1634" y="9683"/>
                      <a:pt x="1634" y="9878"/>
                      <a:pt x="1683" y="9658"/>
                    </a:cubicBezTo>
                    <a:cubicBezTo>
                      <a:pt x="1976" y="8536"/>
                      <a:pt x="2415" y="7463"/>
                      <a:pt x="3000" y="6488"/>
                    </a:cubicBezTo>
                    <a:cubicBezTo>
                      <a:pt x="3024" y="6488"/>
                      <a:pt x="3000" y="6488"/>
                      <a:pt x="3000" y="6512"/>
                    </a:cubicBezTo>
                    <a:cubicBezTo>
                      <a:pt x="3073" y="6366"/>
                      <a:pt x="3146" y="6219"/>
                      <a:pt x="3244" y="6073"/>
                    </a:cubicBezTo>
                    <a:cubicBezTo>
                      <a:pt x="3317" y="5927"/>
                      <a:pt x="3415" y="5805"/>
                      <a:pt x="3488" y="5658"/>
                    </a:cubicBezTo>
                    <a:cubicBezTo>
                      <a:pt x="3512" y="5610"/>
                      <a:pt x="3561" y="5585"/>
                      <a:pt x="3610" y="5561"/>
                    </a:cubicBezTo>
                    <a:cubicBezTo>
                      <a:pt x="3585" y="5561"/>
                      <a:pt x="3658" y="5488"/>
                      <a:pt x="3732" y="5341"/>
                    </a:cubicBezTo>
                    <a:cubicBezTo>
                      <a:pt x="3829" y="5219"/>
                      <a:pt x="3951" y="5024"/>
                      <a:pt x="4097" y="4854"/>
                    </a:cubicBezTo>
                    <a:cubicBezTo>
                      <a:pt x="4244" y="4683"/>
                      <a:pt x="4390" y="4512"/>
                      <a:pt x="4512" y="4366"/>
                    </a:cubicBezTo>
                    <a:cubicBezTo>
                      <a:pt x="4610" y="4244"/>
                      <a:pt x="4707" y="4171"/>
                      <a:pt x="4707" y="4146"/>
                    </a:cubicBezTo>
                    <a:lnTo>
                      <a:pt x="4683" y="4098"/>
                    </a:lnTo>
                    <a:cubicBezTo>
                      <a:pt x="4927" y="3854"/>
                      <a:pt x="4805" y="4073"/>
                      <a:pt x="5000" y="3829"/>
                    </a:cubicBezTo>
                    <a:cubicBezTo>
                      <a:pt x="5049" y="3732"/>
                      <a:pt x="5122" y="3658"/>
                      <a:pt x="5219" y="3585"/>
                    </a:cubicBezTo>
                    <a:cubicBezTo>
                      <a:pt x="5317" y="3537"/>
                      <a:pt x="5390" y="3463"/>
                      <a:pt x="5463" y="3366"/>
                    </a:cubicBezTo>
                    <a:cubicBezTo>
                      <a:pt x="5463" y="3366"/>
                      <a:pt x="5553" y="3312"/>
                      <a:pt x="5578" y="3312"/>
                    </a:cubicBezTo>
                    <a:cubicBezTo>
                      <a:pt x="5583" y="3312"/>
                      <a:pt x="5585" y="3314"/>
                      <a:pt x="5585" y="3317"/>
                    </a:cubicBezTo>
                    <a:cubicBezTo>
                      <a:pt x="5585" y="3244"/>
                      <a:pt x="5707" y="3195"/>
                      <a:pt x="5780" y="3122"/>
                    </a:cubicBezTo>
                    <a:cubicBezTo>
                      <a:pt x="5780" y="3114"/>
                      <a:pt x="5775" y="3111"/>
                      <a:pt x="5767" y="3111"/>
                    </a:cubicBezTo>
                    <a:cubicBezTo>
                      <a:pt x="5751" y="3111"/>
                      <a:pt x="5723" y="3122"/>
                      <a:pt x="5707" y="3122"/>
                    </a:cubicBezTo>
                    <a:lnTo>
                      <a:pt x="5780" y="3049"/>
                    </a:lnTo>
                    <a:lnTo>
                      <a:pt x="5878" y="2976"/>
                    </a:lnTo>
                    <a:cubicBezTo>
                      <a:pt x="5905" y="2967"/>
                      <a:pt x="5925" y="2961"/>
                      <a:pt x="5937" y="2961"/>
                    </a:cubicBezTo>
                    <a:cubicBezTo>
                      <a:pt x="5959" y="2961"/>
                      <a:pt x="5958" y="2978"/>
                      <a:pt x="5927" y="3024"/>
                    </a:cubicBezTo>
                    <a:lnTo>
                      <a:pt x="6171" y="2829"/>
                    </a:lnTo>
                    <a:lnTo>
                      <a:pt x="6561" y="2585"/>
                    </a:lnTo>
                    <a:cubicBezTo>
                      <a:pt x="6902" y="2390"/>
                      <a:pt x="7268" y="2220"/>
                      <a:pt x="7634" y="2073"/>
                    </a:cubicBezTo>
                    <a:cubicBezTo>
                      <a:pt x="7975" y="1927"/>
                      <a:pt x="8341" y="1829"/>
                      <a:pt x="8732" y="1756"/>
                    </a:cubicBezTo>
                    <a:cubicBezTo>
                      <a:pt x="8878" y="1707"/>
                      <a:pt x="9024" y="1707"/>
                      <a:pt x="9171" y="1683"/>
                    </a:cubicBezTo>
                    <a:lnTo>
                      <a:pt x="9463" y="1659"/>
                    </a:lnTo>
                    <a:cubicBezTo>
                      <a:pt x="9390" y="1634"/>
                      <a:pt x="9219" y="1659"/>
                      <a:pt x="9146" y="1610"/>
                    </a:cubicBezTo>
                    <a:cubicBezTo>
                      <a:pt x="9219" y="1585"/>
                      <a:pt x="9274" y="1585"/>
                      <a:pt x="9320" y="1585"/>
                    </a:cubicBezTo>
                    <a:cubicBezTo>
                      <a:pt x="9366" y="1585"/>
                      <a:pt x="9402" y="1585"/>
                      <a:pt x="9439" y="1561"/>
                    </a:cubicBezTo>
                    <a:cubicBezTo>
                      <a:pt x="9488" y="1610"/>
                      <a:pt x="9561" y="1610"/>
                      <a:pt x="9658" y="1610"/>
                    </a:cubicBezTo>
                    <a:cubicBezTo>
                      <a:pt x="9732" y="1610"/>
                      <a:pt x="9829" y="1634"/>
                      <a:pt x="9902" y="1659"/>
                    </a:cubicBezTo>
                    <a:lnTo>
                      <a:pt x="9951" y="1610"/>
                    </a:lnTo>
                    <a:lnTo>
                      <a:pt x="10024" y="1659"/>
                    </a:lnTo>
                    <a:lnTo>
                      <a:pt x="10488" y="1659"/>
                    </a:lnTo>
                    <a:lnTo>
                      <a:pt x="10853" y="1707"/>
                    </a:lnTo>
                    <a:cubicBezTo>
                      <a:pt x="11117" y="1707"/>
                      <a:pt x="11381" y="1731"/>
                      <a:pt x="11622" y="1778"/>
                    </a:cubicBezTo>
                    <a:lnTo>
                      <a:pt x="11622" y="1778"/>
                    </a:lnTo>
                    <a:cubicBezTo>
                      <a:pt x="11593" y="1769"/>
                      <a:pt x="11549" y="1732"/>
                      <a:pt x="11634" y="1732"/>
                    </a:cubicBezTo>
                    <a:cubicBezTo>
                      <a:pt x="11634" y="1781"/>
                      <a:pt x="11902" y="1732"/>
                      <a:pt x="11951" y="1805"/>
                    </a:cubicBezTo>
                    <a:cubicBezTo>
                      <a:pt x="12016" y="1805"/>
                      <a:pt x="12168" y="1848"/>
                      <a:pt x="12233" y="1848"/>
                    </a:cubicBezTo>
                    <a:cubicBezTo>
                      <a:pt x="12265" y="1848"/>
                      <a:pt x="12276" y="1837"/>
                      <a:pt x="12244" y="1805"/>
                    </a:cubicBezTo>
                    <a:lnTo>
                      <a:pt x="12244" y="1805"/>
                    </a:lnTo>
                    <a:cubicBezTo>
                      <a:pt x="12292" y="1829"/>
                      <a:pt x="12366" y="1854"/>
                      <a:pt x="12414" y="1878"/>
                    </a:cubicBezTo>
                    <a:cubicBezTo>
                      <a:pt x="12463" y="1902"/>
                      <a:pt x="12488" y="1902"/>
                      <a:pt x="12414" y="1902"/>
                    </a:cubicBezTo>
                    <a:cubicBezTo>
                      <a:pt x="12488" y="1927"/>
                      <a:pt x="12561" y="1951"/>
                      <a:pt x="12658" y="1976"/>
                    </a:cubicBezTo>
                    <a:lnTo>
                      <a:pt x="12536" y="1927"/>
                    </a:lnTo>
                    <a:lnTo>
                      <a:pt x="12536" y="1927"/>
                    </a:lnTo>
                    <a:cubicBezTo>
                      <a:pt x="12683" y="1951"/>
                      <a:pt x="12805" y="2000"/>
                      <a:pt x="12902" y="2024"/>
                    </a:cubicBezTo>
                    <a:cubicBezTo>
                      <a:pt x="13024" y="2073"/>
                      <a:pt x="13122" y="2098"/>
                      <a:pt x="13219" y="2098"/>
                    </a:cubicBezTo>
                    <a:lnTo>
                      <a:pt x="13122" y="2049"/>
                    </a:lnTo>
                    <a:lnTo>
                      <a:pt x="13122" y="2049"/>
                    </a:lnTo>
                    <a:cubicBezTo>
                      <a:pt x="13292" y="2098"/>
                      <a:pt x="13439" y="2146"/>
                      <a:pt x="13488" y="2220"/>
                    </a:cubicBezTo>
                    <a:lnTo>
                      <a:pt x="13414" y="2195"/>
                    </a:lnTo>
                    <a:lnTo>
                      <a:pt x="13317" y="2195"/>
                    </a:lnTo>
                    <a:cubicBezTo>
                      <a:pt x="13463" y="2220"/>
                      <a:pt x="13561" y="2268"/>
                      <a:pt x="13683" y="2317"/>
                    </a:cubicBezTo>
                    <a:cubicBezTo>
                      <a:pt x="13805" y="2366"/>
                      <a:pt x="13902" y="2390"/>
                      <a:pt x="14024" y="2439"/>
                    </a:cubicBezTo>
                    <a:lnTo>
                      <a:pt x="13902" y="2415"/>
                    </a:lnTo>
                    <a:lnTo>
                      <a:pt x="13902" y="2415"/>
                    </a:lnTo>
                    <a:cubicBezTo>
                      <a:pt x="13975" y="2439"/>
                      <a:pt x="14146" y="2488"/>
                      <a:pt x="14341" y="2585"/>
                    </a:cubicBezTo>
                    <a:cubicBezTo>
                      <a:pt x="14439" y="2610"/>
                      <a:pt x="14561" y="2683"/>
                      <a:pt x="14658" y="2732"/>
                    </a:cubicBezTo>
                    <a:cubicBezTo>
                      <a:pt x="14780" y="2780"/>
                      <a:pt x="14878" y="2829"/>
                      <a:pt x="15000" y="2902"/>
                    </a:cubicBezTo>
                    <a:cubicBezTo>
                      <a:pt x="15219" y="3024"/>
                      <a:pt x="15439" y="3146"/>
                      <a:pt x="15634" y="3268"/>
                    </a:cubicBezTo>
                    <a:cubicBezTo>
                      <a:pt x="15805" y="3366"/>
                      <a:pt x="15926" y="3463"/>
                      <a:pt x="16024" y="3512"/>
                    </a:cubicBezTo>
                    <a:lnTo>
                      <a:pt x="15926" y="3390"/>
                    </a:lnTo>
                    <a:lnTo>
                      <a:pt x="16048" y="3439"/>
                    </a:lnTo>
                    <a:cubicBezTo>
                      <a:pt x="16094" y="3462"/>
                      <a:pt x="16118" y="3485"/>
                      <a:pt x="16161" y="3507"/>
                    </a:cubicBezTo>
                    <a:lnTo>
                      <a:pt x="16161" y="3507"/>
                    </a:lnTo>
                    <a:cubicBezTo>
                      <a:pt x="16155" y="3506"/>
                      <a:pt x="16147" y="3505"/>
                      <a:pt x="16138" y="3505"/>
                    </a:cubicBezTo>
                    <a:cubicBezTo>
                      <a:pt x="16097" y="3505"/>
                      <a:pt x="16029" y="3519"/>
                      <a:pt x="15995" y="3519"/>
                    </a:cubicBezTo>
                    <a:cubicBezTo>
                      <a:pt x="15990" y="3519"/>
                      <a:pt x="15986" y="3519"/>
                      <a:pt x="15983" y="3518"/>
                    </a:cubicBezTo>
                    <a:lnTo>
                      <a:pt x="15983" y="3518"/>
                    </a:lnTo>
                    <a:cubicBezTo>
                      <a:pt x="16516" y="3956"/>
                      <a:pt x="16977" y="4441"/>
                      <a:pt x="17390" y="4976"/>
                    </a:cubicBezTo>
                    <a:cubicBezTo>
                      <a:pt x="17804" y="5488"/>
                      <a:pt x="18170" y="6073"/>
                      <a:pt x="18439" y="6683"/>
                    </a:cubicBezTo>
                    <a:cubicBezTo>
                      <a:pt x="18471" y="6770"/>
                      <a:pt x="18470" y="6794"/>
                      <a:pt x="18456" y="6794"/>
                    </a:cubicBezTo>
                    <a:cubicBezTo>
                      <a:pt x="18440" y="6794"/>
                      <a:pt x="18403" y="6756"/>
                      <a:pt x="18390" y="6756"/>
                    </a:cubicBezTo>
                    <a:cubicBezTo>
                      <a:pt x="18512" y="6975"/>
                      <a:pt x="18487" y="6829"/>
                      <a:pt x="18561" y="7024"/>
                    </a:cubicBezTo>
                    <a:cubicBezTo>
                      <a:pt x="18568" y="7047"/>
                      <a:pt x="18569" y="7056"/>
                      <a:pt x="18565" y="7056"/>
                    </a:cubicBezTo>
                    <a:cubicBezTo>
                      <a:pt x="18556" y="7056"/>
                      <a:pt x="18528" y="7017"/>
                      <a:pt x="18512" y="7000"/>
                    </a:cubicBezTo>
                    <a:lnTo>
                      <a:pt x="18512" y="7000"/>
                    </a:lnTo>
                    <a:cubicBezTo>
                      <a:pt x="18561" y="7097"/>
                      <a:pt x="18585" y="7171"/>
                      <a:pt x="18609" y="7171"/>
                    </a:cubicBezTo>
                    <a:cubicBezTo>
                      <a:pt x="18561" y="7049"/>
                      <a:pt x="18634" y="7097"/>
                      <a:pt x="18658" y="7024"/>
                    </a:cubicBezTo>
                    <a:lnTo>
                      <a:pt x="18707" y="7171"/>
                    </a:lnTo>
                    <a:cubicBezTo>
                      <a:pt x="18731" y="7219"/>
                      <a:pt x="18756" y="7293"/>
                      <a:pt x="18756" y="7293"/>
                    </a:cubicBezTo>
                    <a:lnTo>
                      <a:pt x="18731" y="7293"/>
                    </a:lnTo>
                    <a:cubicBezTo>
                      <a:pt x="18829" y="7414"/>
                      <a:pt x="18902" y="7536"/>
                      <a:pt x="18951" y="7683"/>
                    </a:cubicBezTo>
                    <a:cubicBezTo>
                      <a:pt x="19122" y="8146"/>
                      <a:pt x="19243" y="8634"/>
                      <a:pt x="19365" y="9122"/>
                    </a:cubicBezTo>
                    <a:cubicBezTo>
                      <a:pt x="19341" y="9122"/>
                      <a:pt x="19317" y="9024"/>
                      <a:pt x="19268" y="8927"/>
                    </a:cubicBezTo>
                    <a:lnTo>
                      <a:pt x="19268" y="8927"/>
                    </a:lnTo>
                    <a:cubicBezTo>
                      <a:pt x="19292" y="9000"/>
                      <a:pt x="19317" y="9073"/>
                      <a:pt x="19317" y="9146"/>
                    </a:cubicBezTo>
                    <a:cubicBezTo>
                      <a:pt x="19317" y="9126"/>
                      <a:pt x="19319" y="9118"/>
                      <a:pt x="19322" y="9118"/>
                    </a:cubicBezTo>
                    <a:cubicBezTo>
                      <a:pt x="19336" y="9118"/>
                      <a:pt x="19374" y="9263"/>
                      <a:pt x="19386" y="9263"/>
                    </a:cubicBezTo>
                    <a:cubicBezTo>
                      <a:pt x="19388" y="9263"/>
                      <a:pt x="19390" y="9257"/>
                      <a:pt x="19390" y="9244"/>
                    </a:cubicBezTo>
                    <a:cubicBezTo>
                      <a:pt x="19536" y="9585"/>
                      <a:pt x="19536" y="10049"/>
                      <a:pt x="19658" y="10341"/>
                    </a:cubicBezTo>
                    <a:cubicBezTo>
                      <a:pt x="19683" y="10341"/>
                      <a:pt x="20024" y="10488"/>
                      <a:pt x="20390" y="10610"/>
                    </a:cubicBezTo>
                    <a:cubicBezTo>
                      <a:pt x="20715" y="10749"/>
                      <a:pt x="21039" y="10866"/>
                      <a:pt x="21112" y="10877"/>
                    </a:cubicBezTo>
                    <a:lnTo>
                      <a:pt x="21112" y="10877"/>
                    </a:lnTo>
                    <a:cubicBezTo>
                      <a:pt x="21109" y="10846"/>
                      <a:pt x="21104" y="10814"/>
                      <a:pt x="21097" y="10780"/>
                    </a:cubicBezTo>
                    <a:lnTo>
                      <a:pt x="21048" y="10780"/>
                    </a:lnTo>
                    <a:cubicBezTo>
                      <a:pt x="21000" y="10536"/>
                      <a:pt x="21073" y="10707"/>
                      <a:pt x="21048" y="10463"/>
                    </a:cubicBezTo>
                    <a:cubicBezTo>
                      <a:pt x="21097" y="10463"/>
                      <a:pt x="21122" y="10683"/>
                      <a:pt x="21146" y="10878"/>
                    </a:cubicBezTo>
                    <a:cubicBezTo>
                      <a:pt x="21146" y="10731"/>
                      <a:pt x="21146" y="10585"/>
                      <a:pt x="21097" y="10439"/>
                    </a:cubicBezTo>
                    <a:cubicBezTo>
                      <a:pt x="21097" y="10268"/>
                      <a:pt x="21146" y="10439"/>
                      <a:pt x="21122" y="10244"/>
                    </a:cubicBezTo>
                    <a:cubicBezTo>
                      <a:pt x="21073" y="10073"/>
                      <a:pt x="21048" y="9902"/>
                      <a:pt x="21048" y="9732"/>
                    </a:cubicBezTo>
                    <a:cubicBezTo>
                      <a:pt x="21000" y="9317"/>
                      <a:pt x="20853" y="9122"/>
                      <a:pt x="20804" y="8732"/>
                    </a:cubicBezTo>
                    <a:lnTo>
                      <a:pt x="20804" y="8732"/>
                    </a:lnTo>
                    <a:lnTo>
                      <a:pt x="20829" y="8780"/>
                    </a:lnTo>
                    <a:cubicBezTo>
                      <a:pt x="20829" y="8634"/>
                      <a:pt x="20731" y="8390"/>
                      <a:pt x="20682" y="8146"/>
                    </a:cubicBezTo>
                    <a:cubicBezTo>
                      <a:pt x="20682" y="8188"/>
                      <a:pt x="20682" y="8231"/>
                      <a:pt x="20673" y="8231"/>
                    </a:cubicBezTo>
                    <a:cubicBezTo>
                      <a:pt x="20666" y="8231"/>
                      <a:pt x="20654" y="8208"/>
                      <a:pt x="20634" y="8146"/>
                    </a:cubicBezTo>
                    <a:cubicBezTo>
                      <a:pt x="20585" y="7878"/>
                      <a:pt x="20512" y="7707"/>
                      <a:pt x="20463" y="7488"/>
                    </a:cubicBezTo>
                    <a:lnTo>
                      <a:pt x="20414" y="7414"/>
                    </a:lnTo>
                    <a:cubicBezTo>
                      <a:pt x="20390" y="7366"/>
                      <a:pt x="20365" y="7317"/>
                      <a:pt x="20365" y="7317"/>
                    </a:cubicBezTo>
                    <a:cubicBezTo>
                      <a:pt x="20048" y="6390"/>
                      <a:pt x="19609" y="5512"/>
                      <a:pt x="19073" y="4707"/>
                    </a:cubicBezTo>
                    <a:cubicBezTo>
                      <a:pt x="18756" y="4219"/>
                      <a:pt x="18390" y="3756"/>
                      <a:pt x="18000" y="3341"/>
                    </a:cubicBezTo>
                    <a:cubicBezTo>
                      <a:pt x="17707" y="3024"/>
                      <a:pt x="17414" y="2756"/>
                      <a:pt x="17122" y="2512"/>
                    </a:cubicBezTo>
                    <a:lnTo>
                      <a:pt x="17146" y="2512"/>
                    </a:lnTo>
                    <a:cubicBezTo>
                      <a:pt x="16780" y="2220"/>
                      <a:pt x="16414" y="1951"/>
                      <a:pt x="16024" y="1707"/>
                    </a:cubicBezTo>
                    <a:cubicBezTo>
                      <a:pt x="15536" y="1390"/>
                      <a:pt x="15048" y="1146"/>
                      <a:pt x="14512" y="927"/>
                    </a:cubicBezTo>
                    <a:cubicBezTo>
                      <a:pt x="13561" y="512"/>
                      <a:pt x="12561" y="268"/>
                      <a:pt x="11561" y="146"/>
                    </a:cubicBezTo>
                    <a:cubicBezTo>
                      <a:pt x="11292" y="73"/>
                      <a:pt x="11024" y="24"/>
                      <a:pt x="10756" y="0"/>
                    </a:cubicBezTo>
                    <a:close/>
                    <a:moveTo>
                      <a:pt x="21112" y="10877"/>
                    </a:moveTo>
                    <a:cubicBezTo>
                      <a:pt x="21122" y="10958"/>
                      <a:pt x="21122" y="11034"/>
                      <a:pt x="21122" y="11122"/>
                    </a:cubicBezTo>
                    <a:cubicBezTo>
                      <a:pt x="21122" y="11049"/>
                      <a:pt x="21122" y="10951"/>
                      <a:pt x="21122" y="10878"/>
                    </a:cubicBezTo>
                    <a:cubicBezTo>
                      <a:pt x="21119" y="10878"/>
                      <a:pt x="21116" y="10878"/>
                      <a:pt x="21112" y="1087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30"/>
              <p:cNvSpPr/>
              <p:nvPr/>
            </p:nvSpPr>
            <p:spPr>
              <a:xfrm>
                <a:off x="338100" y="3028825"/>
                <a:ext cx="2475" cy="6725"/>
              </a:xfrm>
              <a:custGeom>
                <a:avLst/>
                <a:gdLst/>
                <a:ahLst/>
                <a:cxnLst/>
                <a:rect l="l" t="t" r="r" b="b"/>
                <a:pathLst>
                  <a:path w="99" h="269" extrusionOk="0">
                    <a:moveTo>
                      <a:pt x="98" y="0"/>
                    </a:moveTo>
                    <a:cubicBezTo>
                      <a:pt x="50" y="74"/>
                      <a:pt x="1" y="171"/>
                      <a:pt x="1" y="269"/>
                    </a:cubicBezTo>
                    <a:cubicBezTo>
                      <a:pt x="50" y="196"/>
                      <a:pt x="74" y="98"/>
                      <a:pt x="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30"/>
              <p:cNvSpPr/>
              <p:nvPr/>
            </p:nvSpPr>
            <p:spPr>
              <a:xfrm>
                <a:off x="340550" y="30288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30"/>
              <p:cNvSpPr/>
              <p:nvPr/>
            </p:nvSpPr>
            <p:spPr>
              <a:xfrm>
                <a:off x="302750" y="2832500"/>
                <a:ext cx="398800" cy="207325"/>
              </a:xfrm>
              <a:custGeom>
                <a:avLst/>
                <a:gdLst/>
                <a:ahLst/>
                <a:cxnLst/>
                <a:rect l="l" t="t" r="r" b="b"/>
                <a:pathLst>
                  <a:path w="15952" h="8293" extrusionOk="0">
                    <a:moveTo>
                      <a:pt x="8594" y="1702"/>
                    </a:moveTo>
                    <a:cubicBezTo>
                      <a:pt x="8599" y="1705"/>
                      <a:pt x="8605" y="1707"/>
                      <a:pt x="8610" y="1707"/>
                    </a:cubicBezTo>
                    <a:cubicBezTo>
                      <a:pt x="8604" y="1705"/>
                      <a:pt x="8599" y="1704"/>
                      <a:pt x="8594" y="1702"/>
                    </a:cubicBezTo>
                    <a:close/>
                    <a:moveTo>
                      <a:pt x="4624" y="2600"/>
                    </a:moveTo>
                    <a:cubicBezTo>
                      <a:pt x="4619" y="2604"/>
                      <a:pt x="4614" y="2607"/>
                      <a:pt x="4610" y="2610"/>
                    </a:cubicBezTo>
                    <a:cubicBezTo>
                      <a:pt x="4616" y="2607"/>
                      <a:pt x="4621" y="2603"/>
                      <a:pt x="4624" y="2600"/>
                    </a:cubicBezTo>
                    <a:close/>
                    <a:moveTo>
                      <a:pt x="11683" y="2951"/>
                    </a:moveTo>
                    <a:cubicBezTo>
                      <a:pt x="11683" y="2954"/>
                      <a:pt x="11685" y="2956"/>
                      <a:pt x="11690" y="2956"/>
                    </a:cubicBezTo>
                    <a:lnTo>
                      <a:pt x="11690" y="2956"/>
                    </a:lnTo>
                    <a:cubicBezTo>
                      <a:pt x="11687" y="2954"/>
                      <a:pt x="11685" y="2953"/>
                      <a:pt x="11683" y="2951"/>
                    </a:cubicBezTo>
                    <a:close/>
                    <a:moveTo>
                      <a:pt x="1415" y="3829"/>
                    </a:moveTo>
                    <a:lnTo>
                      <a:pt x="1391" y="3878"/>
                    </a:lnTo>
                    <a:lnTo>
                      <a:pt x="1391" y="3878"/>
                    </a:lnTo>
                    <a:cubicBezTo>
                      <a:pt x="1398" y="3862"/>
                      <a:pt x="1406" y="3847"/>
                      <a:pt x="1414" y="3831"/>
                    </a:cubicBezTo>
                    <a:lnTo>
                      <a:pt x="1414" y="3831"/>
                    </a:lnTo>
                    <a:cubicBezTo>
                      <a:pt x="1414" y="3830"/>
                      <a:pt x="1415" y="3830"/>
                      <a:pt x="1415" y="3829"/>
                    </a:cubicBezTo>
                    <a:close/>
                    <a:moveTo>
                      <a:pt x="2596" y="5025"/>
                    </a:moveTo>
                    <a:cubicBezTo>
                      <a:pt x="2595" y="5026"/>
                      <a:pt x="2595" y="5027"/>
                      <a:pt x="2594" y="5028"/>
                    </a:cubicBezTo>
                    <a:lnTo>
                      <a:pt x="2594" y="5028"/>
                    </a:lnTo>
                    <a:cubicBezTo>
                      <a:pt x="2596" y="5026"/>
                      <a:pt x="2597" y="5025"/>
                      <a:pt x="2596" y="5025"/>
                    </a:cubicBezTo>
                    <a:close/>
                    <a:moveTo>
                      <a:pt x="2594" y="5028"/>
                    </a:moveTo>
                    <a:cubicBezTo>
                      <a:pt x="2591" y="5031"/>
                      <a:pt x="2586" y="5037"/>
                      <a:pt x="2586" y="5049"/>
                    </a:cubicBezTo>
                    <a:cubicBezTo>
                      <a:pt x="2588" y="5042"/>
                      <a:pt x="2591" y="5035"/>
                      <a:pt x="2594" y="5028"/>
                    </a:cubicBezTo>
                    <a:close/>
                    <a:moveTo>
                      <a:pt x="1505" y="7629"/>
                    </a:moveTo>
                    <a:cubicBezTo>
                      <a:pt x="1507" y="7629"/>
                      <a:pt x="1509" y="7631"/>
                      <a:pt x="1512" y="7634"/>
                    </a:cubicBezTo>
                    <a:lnTo>
                      <a:pt x="1499" y="7728"/>
                    </a:lnTo>
                    <a:lnTo>
                      <a:pt x="1499" y="7728"/>
                    </a:lnTo>
                    <a:cubicBezTo>
                      <a:pt x="1502" y="7664"/>
                      <a:pt x="1497" y="7629"/>
                      <a:pt x="1505" y="7629"/>
                    </a:cubicBezTo>
                    <a:close/>
                    <a:moveTo>
                      <a:pt x="8000" y="0"/>
                    </a:moveTo>
                    <a:cubicBezTo>
                      <a:pt x="8098" y="0"/>
                      <a:pt x="8049" y="24"/>
                      <a:pt x="7976" y="24"/>
                    </a:cubicBezTo>
                    <a:cubicBezTo>
                      <a:pt x="7878" y="16"/>
                      <a:pt x="7813" y="14"/>
                      <a:pt x="7770" y="14"/>
                    </a:cubicBezTo>
                    <a:cubicBezTo>
                      <a:pt x="7683" y="14"/>
                      <a:pt x="7683" y="24"/>
                      <a:pt x="7683" y="24"/>
                    </a:cubicBezTo>
                    <a:cubicBezTo>
                      <a:pt x="7683" y="24"/>
                      <a:pt x="7659" y="49"/>
                      <a:pt x="7366" y="73"/>
                    </a:cubicBezTo>
                    <a:cubicBezTo>
                      <a:pt x="7195" y="73"/>
                      <a:pt x="6927" y="98"/>
                      <a:pt x="6586" y="146"/>
                    </a:cubicBezTo>
                    <a:cubicBezTo>
                      <a:pt x="6415" y="171"/>
                      <a:pt x="6220" y="220"/>
                      <a:pt x="6025" y="244"/>
                    </a:cubicBezTo>
                    <a:lnTo>
                      <a:pt x="5439" y="415"/>
                    </a:lnTo>
                    <a:lnTo>
                      <a:pt x="4903" y="634"/>
                    </a:lnTo>
                    <a:cubicBezTo>
                      <a:pt x="4708" y="707"/>
                      <a:pt x="4561" y="780"/>
                      <a:pt x="4415" y="854"/>
                    </a:cubicBezTo>
                    <a:cubicBezTo>
                      <a:pt x="4269" y="927"/>
                      <a:pt x="4147" y="1000"/>
                      <a:pt x="4025" y="1073"/>
                    </a:cubicBezTo>
                    <a:lnTo>
                      <a:pt x="3756" y="1244"/>
                    </a:lnTo>
                    <a:cubicBezTo>
                      <a:pt x="3515" y="1485"/>
                      <a:pt x="3178" y="1679"/>
                      <a:pt x="2982" y="1920"/>
                    </a:cubicBezTo>
                    <a:lnTo>
                      <a:pt x="2982" y="1920"/>
                    </a:lnTo>
                    <a:cubicBezTo>
                      <a:pt x="2672" y="2207"/>
                      <a:pt x="2385" y="2494"/>
                      <a:pt x="2122" y="2805"/>
                    </a:cubicBezTo>
                    <a:cubicBezTo>
                      <a:pt x="2049" y="2927"/>
                      <a:pt x="1951" y="3024"/>
                      <a:pt x="1878" y="3122"/>
                    </a:cubicBezTo>
                    <a:cubicBezTo>
                      <a:pt x="1781" y="3244"/>
                      <a:pt x="1708" y="3341"/>
                      <a:pt x="1659" y="3439"/>
                    </a:cubicBezTo>
                    <a:cubicBezTo>
                      <a:pt x="1550" y="3570"/>
                      <a:pt x="1480" y="3700"/>
                      <a:pt x="1414" y="3831"/>
                    </a:cubicBezTo>
                    <a:lnTo>
                      <a:pt x="1414" y="3831"/>
                    </a:lnTo>
                    <a:cubicBezTo>
                      <a:pt x="1268" y="4146"/>
                      <a:pt x="1244" y="4073"/>
                      <a:pt x="1098" y="4293"/>
                    </a:cubicBezTo>
                    <a:cubicBezTo>
                      <a:pt x="1171" y="4293"/>
                      <a:pt x="1073" y="4561"/>
                      <a:pt x="1049" y="4658"/>
                    </a:cubicBezTo>
                    <a:cubicBezTo>
                      <a:pt x="976" y="4805"/>
                      <a:pt x="878" y="5146"/>
                      <a:pt x="781" y="5390"/>
                    </a:cubicBezTo>
                    <a:lnTo>
                      <a:pt x="756" y="5390"/>
                    </a:lnTo>
                    <a:cubicBezTo>
                      <a:pt x="708" y="5585"/>
                      <a:pt x="561" y="6000"/>
                      <a:pt x="512" y="6122"/>
                    </a:cubicBezTo>
                    <a:cubicBezTo>
                      <a:pt x="464" y="6268"/>
                      <a:pt x="366" y="6512"/>
                      <a:pt x="293" y="6732"/>
                    </a:cubicBezTo>
                    <a:cubicBezTo>
                      <a:pt x="220" y="6975"/>
                      <a:pt x="171" y="7219"/>
                      <a:pt x="147" y="7463"/>
                    </a:cubicBezTo>
                    <a:lnTo>
                      <a:pt x="0" y="7780"/>
                    </a:lnTo>
                    <a:lnTo>
                      <a:pt x="0" y="7829"/>
                    </a:lnTo>
                    <a:cubicBezTo>
                      <a:pt x="171" y="7951"/>
                      <a:pt x="366" y="8024"/>
                      <a:pt x="586" y="8073"/>
                    </a:cubicBezTo>
                    <a:cubicBezTo>
                      <a:pt x="706" y="8113"/>
                      <a:pt x="843" y="8141"/>
                      <a:pt x="975" y="8141"/>
                    </a:cubicBezTo>
                    <a:cubicBezTo>
                      <a:pt x="1163" y="8141"/>
                      <a:pt x="1339" y="8084"/>
                      <a:pt x="1439" y="7927"/>
                    </a:cubicBezTo>
                    <a:lnTo>
                      <a:pt x="1464" y="7927"/>
                    </a:lnTo>
                    <a:lnTo>
                      <a:pt x="1488" y="7829"/>
                    </a:lnTo>
                    <a:cubicBezTo>
                      <a:pt x="1492" y="7808"/>
                      <a:pt x="1494" y="7788"/>
                      <a:pt x="1496" y="7770"/>
                    </a:cubicBezTo>
                    <a:lnTo>
                      <a:pt x="1496" y="7770"/>
                    </a:lnTo>
                    <a:cubicBezTo>
                      <a:pt x="1500" y="7753"/>
                      <a:pt x="1504" y="7746"/>
                      <a:pt x="1507" y="7746"/>
                    </a:cubicBezTo>
                    <a:cubicBezTo>
                      <a:pt x="1516" y="7746"/>
                      <a:pt x="1521" y="7798"/>
                      <a:pt x="1537" y="7829"/>
                    </a:cubicBezTo>
                    <a:cubicBezTo>
                      <a:pt x="1537" y="7780"/>
                      <a:pt x="1561" y="7732"/>
                      <a:pt x="1586" y="7683"/>
                    </a:cubicBezTo>
                    <a:cubicBezTo>
                      <a:pt x="1586" y="7678"/>
                      <a:pt x="1585" y="7676"/>
                      <a:pt x="1583" y="7676"/>
                    </a:cubicBezTo>
                    <a:cubicBezTo>
                      <a:pt x="1576" y="7676"/>
                      <a:pt x="1557" y="7712"/>
                      <a:pt x="1537" y="7732"/>
                    </a:cubicBezTo>
                    <a:cubicBezTo>
                      <a:pt x="1537" y="7634"/>
                      <a:pt x="1537" y="7536"/>
                      <a:pt x="1561" y="7463"/>
                    </a:cubicBezTo>
                    <a:cubicBezTo>
                      <a:pt x="1610" y="7341"/>
                      <a:pt x="1634" y="7463"/>
                      <a:pt x="1659" y="7317"/>
                    </a:cubicBezTo>
                    <a:cubicBezTo>
                      <a:pt x="1878" y="6512"/>
                      <a:pt x="2195" y="5756"/>
                      <a:pt x="2586" y="5024"/>
                    </a:cubicBezTo>
                    <a:cubicBezTo>
                      <a:pt x="2591" y="5024"/>
                      <a:pt x="2594" y="5024"/>
                      <a:pt x="2596" y="5025"/>
                    </a:cubicBezTo>
                    <a:lnTo>
                      <a:pt x="2596" y="5025"/>
                    </a:lnTo>
                    <a:cubicBezTo>
                      <a:pt x="2644" y="4914"/>
                      <a:pt x="2711" y="4824"/>
                      <a:pt x="2756" y="4756"/>
                    </a:cubicBezTo>
                    <a:cubicBezTo>
                      <a:pt x="2805" y="4658"/>
                      <a:pt x="2854" y="4536"/>
                      <a:pt x="2927" y="4439"/>
                    </a:cubicBezTo>
                    <a:cubicBezTo>
                      <a:pt x="2951" y="4415"/>
                      <a:pt x="2976" y="4390"/>
                      <a:pt x="3025" y="4390"/>
                    </a:cubicBezTo>
                    <a:cubicBezTo>
                      <a:pt x="3025" y="4341"/>
                      <a:pt x="3073" y="4268"/>
                      <a:pt x="3098" y="4219"/>
                    </a:cubicBezTo>
                    <a:lnTo>
                      <a:pt x="3220" y="4073"/>
                    </a:lnTo>
                    <a:cubicBezTo>
                      <a:pt x="3244" y="4000"/>
                      <a:pt x="3293" y="3951"/>
                      <a:pt x="3342" y="3878"/>
                    </a:cubicBezTo>
                    <a:cubicBezTo>
                      <a:pt x="3439" y="3756"/>
                      <a:pt x="3537" y="3658"/>
                      <a:pt x="3634" y="3537"/>
                    </a:cubicBezTo>
                    <a:cubicBezTo>
                      <a:pt x="3683" y="3463"/>
                      <a:pt x="3756" y="3415"/>
                      <a:pt x="3756" y="3390"/>
                    </a:cubicBezTo>
                    <a:lnTo>
                      <a:pt x="3732" y="3341"/>
                    </a:lnTo>
                    <a:cubicBezTo>
                      <a:pt x="3805" y="3256"/>
                      <a:pt x="3823" y="3256"/>
                      <a:pt x="3845" y="3256"/>
                    </a:cubicBezTo>
                    <a:cubicBezTo>
                      <a:pt x="3866" y="3256"/>
                      <a:pt x="3890" y="3256"/>
                      <a:pt x="3976" y="3171"/>
                    </a:cubicBezTo>
                    <a:cubicBezTo>
                      <a:pt x="3976" y="3049"/>
                      <a:pt x="4244" y="2927"/>
                      <a:pt x="4269" y="2854"/>
                    </a:cubicBezTo>
                    <a:cubicBezTo>
                      <a:pt x="4269" y="2854"/>
                      <a:pt x="4331" y="2822"/>
                      <a:pt x="4356" y="2822"/>
                    </a:cubicBezTo>
                    <a:cubicBezTo>
                      <a:pt x="4362" y="2822"/>
                      <a:pt x="4366" y="2824"/>
                      <a:pt x="4366" y="2829"/>
                    </a:cubicBezTo>
                    <a:cubicBezTo>
                      <a:pt x="4366" y="2756"/>
                      <a:pt x="4464" y="2732"/>
                      <a:pt x="4488" y="2683"/>
                    </a:cubicBezTo>
                    <a:cubicBezTo>
                      <a:pt x="4504" y="2667"/>
                      <a:pt x="4507" y="2661"/>
                      <a:pt x="4503" y="2661"/>
                    </a:cubicBezTo>
                    <a:cubicBezTo>
                      <a:pt x="4496" y="2661"/>
                      <a:pt x="4464" y="2683"/>
                      <a:pt x="4464" y="2683"/>
                    </a:cubicBezTo>
                    <a:lnTo>
                      <a:pt x="4561" y="2585"/>
                    </a:lnTo>
                    <a:cubicBezTo>
                      <a:pt x="4575" y="2578"/>
                      <a:pt x="4590" y="2575"/>
                      <a:pt x="4602" y="2575"/>
                    </a:cubicBezTo>
                    <a:cubicBezTo>
                      <a:pt x="4625" y="2575"/>
                      <a:pt x="4639" y="2587"/>
                      <a:pt x="4624" y="2600"/>
                    </a:cubicBezTo>
                    <a:lnTo>
                      <a:pt x="4624" y="2600"/>
                    </a:lnTo>
                    <a:cubicBezTo>
                      <a:pt x="4704" y="2549"/>
                      <a:pt x="4866" y="2456"/>
                      <a:pt x="5049" y="2341"/>
                    </a:cubicBezTo>
                    <a:cubicBezTo>
                      <a:pt x="5293" y="2219"/>
                      <a:pt x="5537" y="2098"/>
                      <a:pt x="5805" y="2000"/>
                    </a:cubicBezTo>
                    <a:cubicBezTo>
                      <a:pt x="5878" y="1976"/>
                      <a:pt x="5927" y="1951"/>
                      <a:pt x="6000" y="1927"/>
                    </a:cubicBezTo>
                    <a:lnTo>
                      <a:pt x="6195" y="1878"/>
                    </a:lnTo>
                    <a:cubicBezTo>
                      <a:pt x="6317" y="1829"/>
                      <a:pt x="6464" y="1805"/>
                      <a:pt x="6586" y="1780"/>
                    </a:cubicBezTo>
                    <a:lnTo>
                      <a:pt x="6756" y="1756"/>
                    </a:lnTo>
                    <a:lnTo>
                      <a:pt x="6903" y="1732"/>
                    </a:lnTo>
                    <a:cubicBezTo>
                      <a:pt x="7000" y="1732"/>
                      <a:pt x="7073" y="1707"/>
                      <a:pt x="7122" y="1707"/>
                    </a:cubicBezTo>
                    <a:cubicBezTo>
                      <a:pt x="7098" y="1683"/>
                      <a:pt x="7049" y="1683"/>
                      <a:pt x="7000" y="1683"/>
                    </a:cubicBezTo>
                    <a:cubicBezTo>
                      <a:pt x="6951" y="1683"/>
                      <a:pt x="6903" y="1683"/>
                      <a:pt x="6878" y="1659"/>
                    </a:cubicBezTo>
                    <a:cubicBezTo>
                      <a:pt x="6939" y="1634"/>
                      <a:pt x="6982" y="1634"/>
                      <a:pt x="7015" y="1634"/>
                    </a:cubicBezTo>
                    <a:cubicBezTo>
                      <a:pt x="7049" y="1634"/>
                      <a:pt x="7073" y="1634"/>
                      <a:pt x="7098" y="1610"/>
                    </a:cubicBezTo>
                    <a:cubicBezTo>
                      <a:pt x="7122" y="1646"/>
                      <a:pt x="7183" y="1646"/>
                      <a:pt x="7250" y="1646"/>
                    </a:cubicBezTo>
                    <a:cubicBezTo>
                      <a:pt x="7317" y="1646"/>
                      <a:pt x="7390" y="1646"/>
                      <a:pt x="7439" y="1683"/>
                    </a:cubicBezTo>
                    <a:lnTo>
                      <a:pt x="7464" y="1659"/>
                    </a:lnTo>
                    <a:lnTo>
                      <a:pt x="7537" y="1683"/>
                    </a:lnTo>
                    <a:cubicBezTo>
                      <a:pt x="7634" y="1659"/>
                      <a:pt x="7732" y="1659"/>
                      <a:pt x="7829" y="1659"/>
                    </a:cubicBezTo>
                    <a:cubicBezTo>
                      <a:pt x="7903" y="1659"/>
                      <a:pt x="8000" y="1683"/>
                      <a:pt x="8098" y="1683"/>
                    </a:cubicBezTo>
                    <a:lnTo>
                      <a:pt x="8390" y="1683"/>
                    </a:lnTo>
                    <a:cubicBezTo>
                      <a:pt x="8458" y="1683"/>
                      <a:pt x="8526" y="1683"/>
                      <a:pt x="8594" y="1702"/>
                    </a:cubicBezTo>
                    <a:lnTo>
                      <a:pt x="8594" y="1702"/>
                    </a:lnTo>
                    <a:cubicBezTo>
                      <a:pt x="8571" y="1690"/>
                      <a:pt x="8551" y="1659"/>
                      <a:pt x="8610" y="1659"/>
                    </a:cubicBezTo>
                    <a:cubicBezTo>
                      <a:pt x="8610" y="1683"/>
                      <a:pt x="8659" y="1683"/>
                      <a:pt x="8707" y="1683"/>
                    </a:cubicBezTo>
                    <a:cubicBezTo>
                      <a:pt x="8756" y="1683"/>
                      <a:pt x="8805" y="1683"/>
                      <a:pt x="8829" y="1707"/>
                    </a:cubicBezTo>
                    <a:cubicBezTo>
                      <a:pt x="8878" y="1707"/>
                      <a:pt x="8981" y="1740"/>
                      <a:pt x="9030" y="1740"/>
                    </a:cubicBezTo>
                    <a:cubicBezTo>
                      <a:pt x="9053" y="1740"/>
                      <a:pt x="9064" y="1733"/>
                      <a:pt x="9052" y="1712"/>
                    </a:cubicBezTo>
                    <a:lnTo>
                      <a:pt x="9052" y="1712"/>
                    </a:lnTo>
                    <a:cubicBezTo>
                      <a:pt x="9086" y="1759"/>
                      <a:pt x="9264" y="1805"/>
                      <a:pt x="9146" y="1805"/>
                    </a:cubicBezTo>
                    <a:cubicBezTo>
                      <a:pt x="9195" y="1829"/>
                      <a:pt x="9244" y="1854"/>
                      <a:pt x="9317" y="1854"/>
                    </a:cubicBezTo>
                    <a:lnTo>
                      <a:pt x="9244" y="1805"/>
                    </a:lnTo>
                    <a:lnTo>
                      <a:pt x="9244" y="1805"/>
                    </a:lnTo>
                    <a:cubicBezTo>
                      <a:pt x="9439" y="1854"/>
                      <a:pt x="9537" y="1951"/>
                      <a:pt x="9707" y="1951"/>
                    </a:cubicBezTo>
                    <a:lnTo>
                      <a:pt x="9634" y="1902"/>
                    </a:lnTo>
                    <a:lnTo>
                      <a:pt x="9634" y="1902"/>
                    </a:lnTo>
                    <a:cubicBezTo>
                      <a:pt x="9756" y="1927"/>
                      <a:pt x="9854" y="1976"/>
                      <a:pt x="9903" y="2049"/>
                    </a:cubicBezTo>
                    <a:lnTo>
                      <a:pt x="9756" y="2024"/>
                    </a:lnTo>
                    <a:lnTo>
                      <a:pt x="9756" y="2024"/>
                    </a:lnTo>
                    <a:lnTo>
                      <a:pt x="10024" y="2122"/>
                    </a:lnTo>
                    <a:cubicBezTo>
                      <a:pt x="10098" y="2146"/>
                      <a:pt x="10171" y="2171"/>
                      <a:pt x="10268" y="2195"/>
                    </a:cubicBezTo>
                    <a:lnTo>
                      <a:pt x="10195" y="2171"/>
                    </a:lnTo>
                    <a:lnTo>
                      <a:pt x="10195" y="2171"/>
                    </a:lnTo>
                    <a:cubicBezTo>
                      <a:pt x="10488" y="2244"/>
                      <a:pt x="10732" y="2366"/>
                      <a:pt x="11000" y="2488"/>
                    </a:cubicBezTo>
                    <a:cubicBezTo>
                      <a:pt x="11317" y="2683"/>
                      <a:pt x="11634" y="2878"/>
                      <a:pt x="11732" y="2927"/>
                    </a:cubicBezTo>
                    <a:lnTo>
                      <a:pt x="11683" y="2829"/>
                    </a:lnTo>
                    <a:lnTo>
                      <a:pt x="11854" y="2902"/>
                    </a:lnTo>
                    <a:cubicBezTo>
                      <a:pt x="11833" y="2902"/>
                      <a:pt x="11722" y="2956"/>
                      <a:pt x="11691" y="2956"/>
                    </a:cubicBezTo>
                    <a:cubicBezTo>
                      <a:pt x="11691" y="2956"/>
                      <a:pt x="11690" y="2956"/>
                      <a:pt x="11690" y="2956"/>
                    </a:cubicBezTo>
                    <a:lnTo>
                      <a:pt x="11690" y="2956"/>
                    </a:lnTo>
                    <a:cubicBezTo>
                      <a:pt x="12077" y="3248"/>
                      <a:pt x="12416" y="3587"/>
                      <a:pt x="12732" y="3951"/>
                    </a:cubicBezTo>
                    <a:cubicBezTo>
                      <a:pt x="13049" y="4341"/>
                      <a:pt x="13317" y="4756"/>
                      <a:pt x="13537" y="5171"/>
                    </a:cubicBezTo>
                    <a:cubicBezTo>
                      <a:pt x="13561" y="5244"/>
                      <a:pt x="13549" y="5262"/>
                      <a:pt x="13531" y="5262"/>
                    </a:cubicBezTo>
                    <a:cubicBezTo>
                      <a:pt x="13512" y="5262"/>
                      <a:pt x="13488" y="5244"/>
                      <a:pt x="13488" y="5244"/>
                    </a:cubicBezTo>
                    <a:lnTo>
                      <a:pt x="13488" y="5244"/>
                    </a:lnTo>
                    <a:cubicBezTo>
                      <a:pt x="13561" y="5390"/>
                      <a:pt x="13561" y="5293"/>
                      <a:pt x="13610" y="5439"/>
                    </a:cubicBezTo>
                    <a:cubicBezTo>
                      <a:pt x="13610" y="5447"/>
                      <a:pt x="13607" y="5450"/>
                      <a:pt x="13603" y="5450"/>
                    </a:cubicBezTo>
                    <a:cubicBezTo>
                      <a:pt x="13594" y="5450"/>
                      <a:pt x="13577" y="5439"/>
                      <a:pt x="13561" y="5439"/>
                    </a:cubicBezTo>
                    <a:cubicBezTo>
                      <a:pt x="13610" y="5488"/>
                      <a:pt x="13610" y="5561"/>
                      <a:pt x="13634" y="5561"/>
                    </a:cubicBezTo>
                    <a:cubicBezTo>
                      <a:pt x="13610" y="5463"/>
                      <a:pt x="13683" y="5488"/>
                      <a:pt x="13707" y="5439"/>
                    </a:cubicBezTo>
                    <a:lnTo>
                      <a:pt x="13732" y="5512"/>
                    </a:lnTo>
                    <a:cubicBezTo>
                      <a:pt x="13756" y="5561"/>
                      <a:pt x="13781" y="5610"/>
                      <a:pt x="13781" y="5610"/>
                    </a:cubicBezTo>
                    <a:lnTo>
                      <a:pt x="13732" y="5610"/>
                    </a:lnTo>
                    <a:cubicBezTo>
                      <a:pt x="13756" y="5658"/>
                      <a:pt x="13878" y="5683"/>
                      <a:pt x="13927" y="5878"/>
                    </a:cubicBezTo>
                    <a:cubicBezTo>
                      <a:pt x="14049" y="6195"/>
                      <a:pt x="14146" y="6536"/>
                      <a:pt x="14244" y="6878"/>
                    </a:cubicBezTo>
                    <a:cubicBezTo>
                      <a:pt x="14220" y="6878"/>
                      <a:pt x="14195" y="6805"/>
                      <a:pt x="14171" y="6756"/>
                    </a:cubicBezTo>
                    <a:lnTo>
                      <a:pt x="14171" y="6756"/>
                    </a:lnTo>
                    <a:cubicBezTo>
                      <a:pt x="14171" y="6805"/>
                      <a:pt x="14195" y="6854"/>
                      <a:pt x="14195" y="6902"/>
                    </a:cubicBezTo>
                    <a:cubicBezTo>
                      <a:pt x="14195" y="6886"/>
                      <a:pt x="14197" y="6879"/>
                      <a:pt x="14199" y="6879"/>
                    </a:cubicBezTo>
                    <a:cubicBezTo>
                      <a:pt x="14209" y="6879"/>
                      <a:pt x="14234" y="6989"/>
                      <a:pt x="14242" y="6989"/>
                    </a:cubicBezTo>
                    <a:cubicBezTo>
                      <a:pt x="14243" y="6989"/>
                      <a:pt x="14244" y="6985"/>
                      <a:pt x="14244" y="6975"/>
                    </a:cubicBezTo>
                    <a:cubicBezTo>
                      <a:pt x="14341" y="7219"/>
                      <a:pt x="14415" y="7488"/>
                      <a:pt x="14463" y="7756"/>
                    </a:cubicBezTo>
                    <a:cubicBezTo>
                      <a:pt x="14488" y="7756"/>
                      <a:pt x="14854" y="7829"/>
                      <a:pt x="15171" y="7902"/>
                    </a:cubicBezTo>
                    <a:cubicBezTo>
                      <a:pt x="15512" y="8000"/>
                      <a:pt x="15854" y="8097"/>
                      <a:pt x="15902" y="8097"/>
                    </a:cubicBezTo>
                    <a:cubicBezTo>
                      <a:pt x="15902" y="8171"/>
                      <a:pt x="15902" y="8219"/>
                      <a:pt x="15902" y="8292"/>
                    </a:cubicBezTo>
                    <a:cubicBezTo>
                      <a:pt x="15927" y="8195"/>
                      <a:pt x="15927" y="8122"/>
                      <a:pt x="15902" y="8024"/>
                    </a:cubicBezTo>
                    <a:lnTo>
                      <a:pt x="15854" y="8024"/>
                    </a:lnTo>
                    <a:cubicBezTo>
                      <a:pt x="15805" y="7829"/>
                      <a:pt x="15878" y="7975"/>
                      <a:pt x="15854" y="7780"/>
                    </a:cubicBezTo>
                    <a:cubicBezTo>
                      <a:pt x="15878" y="7780"/>
                      <a:pt x="15902" y="7951"/>
                      <a:pt x="15927" y="8097"/>
                    </a:cubicBezTo>
                    <a:cubicBezTo>
                      <a:pt x="15927" y="7951"/>
                      <a:pt x="15927" y="7805"/>
                      <a:pt x="15902" y="7756"/>
                    </a:cubicBezTo>
                    <a:cubicBezTo>
                      <a:pt x="15902" y="7634"/>
                      <a:pt x="15951" y="7756"/>
                      <a:pt x="15927" y="7610"/>
                    </a:cubicBezTo>
                    <a:cubicBezTo>
                      <a:pt x="15878" y="7488"/>
                      <a:pt x="15854" y="7366"/>
                      <a:pt x="15854" y="7219"/>
                    </a:cubicBezTo>
                    <a:cubicBezTo>
                      <a:pt x="15829" y="6927"/>
                      <a:pt x="15707" y="6780"/>
                      <a:pt x="15659" y="6488"/>
                    </a:cubicBezTo>
                    <a:lnTo>
                      <a:pt x="15659" y="6488"/>
                    </a:lnTo>
                    <a:lnTo>
                      <a:pt x="15683" y="6512"/>
                    </a:lnTo>
                    <a:cubicBezTo>
                      <a:pt x="15683" y="6414"/>
                      <a:pt x="15610" y="6195"/>
                      <a:pt x="15561" y="6049"/>
                    </a:cubicBezTo>
                    <a:cubicBezTo>
                      <a:pt x="15561" y="6077"/>
                      <a:pt x="15561" y="6105"/>
                      <a:pt x="15556" y="6105"/>
                    </a:cubicBezTo>
                    <a:cubicBezTo>
                      <a:pt x="15553" y="6105"/>
                      <a:pt x="15547" y="6090"/>
                      <a:pt x="15537" y="6049"/>
                    </a:cubicBezTo>
                    <a:cubicBezTo>
                      <a:pt x="15512" y="5951"/>
                      <a:pt x="15488" y="5854"/>
                      <a:pt x="15463" y="5780"/>
                    </a:cubicBezTo>
                    <a:cubicBezTo>
                      <a:pt x="15439" y="5707"/>
                      <a:pt x="15415" y="5634"/>
                      <a:pt x="15390" y="5536"/>
                    </a:cubicBezTo>
                    <a:lnTo>
                      <a:pt x="15317" y="5415"/>
                    </a:lnTo>
                    <a:cubicBezTo>
                      <a:pt x="15024" y="4732"/>
                      <a:pt x="14683" y="4097"/>
                      <a:pt x="14244" y="3512"/>
                    </a:cubicBezTo>
                    <a:cubicBezTo>
                      <a:pt x="13805" y="2927"/>
                      <a:pt x="13317" y="2390"/>
                      <a:pt x="12756" y="1927"/>
                    </a:cubicBezTo>
                    <a:lnTo>
                      <a:pt x="12781" y="1927"/>
                    </a:lnTo>
                    <a:cubicBezTo>
                      <a:pt x="12195" y="1415"/>
                      <a:pt x="11537" y="1024"/>
                      <a:pt x="10829" y="707"/>
                    </a:cubicBezTo>
                    <a:cubicBezTo>
                      <a:pt x="10122" y="366"/>
                      <a:pt x="9366" y="171"/>
                      <a:pt x="8610" y="98"/>
                    </a:cubicBezTo>
                    <a:cubicBezTo>
                      <a:pt x="8415" y="24"/>
                      <a:pt x="8195" y="0"/>
                      <a:pt x="80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96" name="Google Shape;996;p30"/>
            <p:cNvSpPr/>
            <p:nvPr/>
          </p:nvSpPr>
          <p:spPr>
            <a:xfrm>
              <a:off x="400925" y="3037350"/>
              <a:ext cx="2450" cy="3700"/>
            </a:xfrm>
            <a:custGeom>
              <a:avLst/>
              <a:gdLst/>
              <a:ahLst/>
              <a:cxnLst/>
              <a:rect l="l" t="t" r="r" b="b"/>
              <a:pathLst>
                <a:path w="98" h="148" extrusionOk="0">
                  <a:moveTo>
                    <a:pt x="98" y="1"/>
                  </a:moveTo>
                  <a:lnTo>
                    <a:pt x="98" y="1"/>
                  </a:lnTo>
                  <a:cubicBezTo>
                    <a:pt x="49" y="25"/>
                    <a:pt x="0" y="74"/>
                    <a:pt x="0" y="147"/>
                  </a:cubicBezTo>
                  <a:cubicBezTo>
                    <a:pt x="49" y="98"/>
                    <a:pt x="73" y="50"/>
                    <a:pt x="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0"/>
            <p:cNvSpPr/>
            <p:nvPr/>
          </p:nvSpPr>
          <p:spPr>
            <a:xfrm>
              <a:off x="403350" y="3037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8" name="Google Shape;998;p30"/>
          <p:cNvSpPr txBox="1">
            <a:spLocks noGrp="1"/>
          </p:cNvSpPr>
          <p:nvPr>
            <p:ph type="title"/>
          </p:nvPr>
        </p:nvSpPr>
        <p:spPr>
          <a:xfrm>
            <a:off x="713225" y="2926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accent1"/>
                </a:solidFill>
                <a:latin typeface="Lemonada Medium"/>
                <a:ea typeface="Lemonada Medium"/>
                <a:cs typeface="Lemonada Medium"/>
                <a:sym typeface="Lemonada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9"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31"/>
          <p:cNvSpPr/>
          <p:nvPr/>
        </p:nvSpPr>
        <p:spPr>
          <a:xfrm>
            <a:off x="7548689" y="-124386"/>
            <a:ext cx="1776905" cy="1142825"/>
          </a:xfrm>
          <a:custGeom>
            <a:avLst/>
            <a:gdLst/>
            <a:ahLst/>
            <a:cxnLst/>
            <a:rect l="l" t="t" r="r" b="b"/>
            <a:pathLst>
              <a:path w="16559" h="10650" extrusionOk="0">
                <a:moveTo>
                  <a:pt x="12940" y="0"/>
                </a:moveTo>
                <a:cubicBezTo>
                  <a:pt x="8651" y="0"/>
                  <a:pt x="1" y="2276"/>
                  <a:pt x="3657" y="8447"/>
                </a:cubicBezTo>
                <a:cubicBezTo>
                  <a:pt x="3657" y="8447"/>
                  <a:pt x="7028" y="10650"/>
                  <a:pt x="10057" y="10650"/>
                </a:cubicBezTo>
                <a:cubicBezTo>
                  <a:pt x="11292" y="10650"/>
                  <a:pt x="12470" y="10283"/>
                  <a:pt x="13339" y="9252"/>
                </a:cubicBezTo>
                <a:cubicBezTo>
                  <a:pt x="16339" y="5691"/>
                  <a:pt x="16559" y="1594"/>
                  <a:pt x="15047" y="374"/>
                </a:cubicBezTo>
                <a:cubicBezTo>
                  <a:pt x="14753" y="133"/>
                  <a:pt x="13973" y="0"/>
                  <a:pt x="1294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1" name="Google Shape;1001;p31"/>
          <p:cNvGrpSpPr/>
          <p:nvPr/>
        </p:nvGrpSpPr>
        <p:grpSpPr>
          <a:xfrm>
            <a:off x="8192897" y="687198"/>
            <a:ext cx="764201" cy="961224"/>
            <a:chOff x="632000" y="3011150"/>
            <a:chExt cx="212225" cy="266925"/>
          </a:xfrm>
        </p:grpSpPr>
        <p:sp>
          <p:nvSpPr>
            <p:cNvPr id="1002" name="Google Shape;1002;p31"/>
            <p:cNvSpPr/>
            <p:nvPr/>
          </p:nvSpPr>
          <p:spPr>
            <a:xfrm>
              <a:off x="767375" y="3031875"/>
              <a:ext cx="25" cy="3675"/>
            </a:xfrm>
            <a:custGeom>
              <a:avLst/>
              <a:gdLst/>
              <a:ahLst/>
              <a:cxnLst/>
              <a:rect l="l" t="t" r="r" b="b"/>
              <a:pathLst>
                <a:path w="1" h="147" extrusionOk="0">
                  <a:moveTo>
                    <a:pt x="0" y="147"/>
                  </a:moveTo>
                  <a:lnTo>
                    <a:pt x="0" y="0"/>
                  </a:lnTo>
                  <a:cubicBezTo>
                    <a:pt x="0" y="49"/>
                    <a:pt x="0" y="98"/>
                    <a:pt x="0" y="1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1"/>
            <p:cNvSpPr/>
            <p:nvPr/>
          </p:nvSpPr>
          <p:spPr>
            <a:xfrm>
              <a:off x="701525" y="3033700"/>
              <a:ext cx="25" cy="3075"/>
            </a:xfrm>
            <a:custGeom>
              <a:avLst/>
              <a:gdLst/>
              <a:ahLst/>
              <a:cxnLst/>
              <a:rect l="l" t="t" r="r" b="b"/>
              <a:pathLst>
                <a:path w="1" h="123" extrusionOk="0">
                  <a:moveTo>
                    <a:pt x="0" y="123"/>
                  </a:moveTo>
                  <a:lnTo>
                    <a:pt x="0" y="1"/>
                  </a:lnTo>
                  <a:cubicBezTo>
                    <a:pt x="0" y="49"/>
                    <a:pt x="0" y="74"/>
                    <a:pt x="0" y="1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1"/>
            <p:cNvSpPr/>
            <p:nvPr/>
          </p:nvSpPr>
          <p:spPr>
            <a:xfrm>
              <a:off x="632000" y="3030050"/>
              <a:ext cx="25" cy="1850"/>
            </a:xfrm>
            <a:custGeom>
              <a:avLst/>
              <a:gdLst/>
              <a:ahLst/>
              <a:cxnLst/>
              <a:rect l="l" t="t" r="r" b="b"/>
              <a:pathLst>
                <a:path w="1" h="74" extrusionOk="0">
                  <a:moveTo>
                    <a:pt x="1" y="73"/>
                  </a:moveTo>
                  <a:lnTo>
                    <a:pt x="1" y="0"/>
                  </a:lnTo>
                  <a:cubicBezTo>
                    <a:pt x="1" y="25"/>
                    <a:pt x="1" y="49"/>
                    <a:pt x="1" y="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1"/>
            <p:cNvSpPr/>
            <p:nvPr/>
          </p:nvSpPr>
          <p:spPr>
            <a:xfrm>
              <a:off x="649075" y="3150175"/>
              <a:ext cx="650" cy="1850"/>
            </a:xfrm>
            <a:custGeom>
              <a:avLst/>
              <a:gdLst/>
              <a:ahLst/>
              <a:cxnLst/>
              <a:rect l="l" t="t" r="r" b="b"/>
              <a:pathLst>
                <a:path w="26" h="74" extrusionOk="0">
                  <a:moveTo>
                    <a:pt x="25" y="0"/>
                  </a:moveTo>
                  <a:cubicBezTo>
                    <a:pt x="1" y="0"/>
                    <a:pt x="1" y="49"/>
                    <a:pt x="1" y="73"/>
                  </a:cubicBezTo>
                  <a:cubicBezTo>
                    <a:pt x="1" y="49"/>
                    <a:pt x="25" y="24"/>
                    <a:pt x="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1"/>
            <p:cNvSpPr/>
            <p:nvPr/>
          </p:nvSpPr>
          <p:spPr>
            <a:xfrm>
              <a:off x="649075" y="3152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1"/>
            <p:cNvSpPr/>
            <p:nvPr/>
          </p:nvSpPr>
          <p:spPr>
            <a:xfrm>
              <a:off x="646025" y="3144675"/>
              <a:ext cx="48800" cy="52925"/>
            </a:xfrm>
            <a:custGeom>
              <a:avLst/>
              <a:gdLst/>
              <a:ahLst/>
              <a:cxnLst/>
              <a:rect l="l" t="t" r="r" b="b"/>
              <a:pathLst>
                <a:path w="1952" h="2117" extrusionOk="0">
                  <a:moveTo>
                    <a:pt x="1049" y="0"/>
                  </a:moveTo>
                  <a:lnTo>
                    <a:pt x="635" y="98"/>
                  </a:lnTo>
                  <a:cubicBezTo>
                    <a:pt x="586" y="147"/>
                    <a:pt x="562" y="220"/>
                    <a:pt x="537" y="293"/>
                  </a:cubicBezTo>
                  <a:cubicBezTo>
                    <a:pt x="537" y="293"/>
                    <a:pt x="537" y="293"/>
                    <a:pt x="537" y="318"/>
                  </a:cubicBezTo>
                  <a:cubicBezTo>
                    <a:pt x="447" y="287"/>
                    <a:pt x="347" y="267"/>
                    <a:pt x="267" y="267"/>
                  </a:cubicBezTo>
                  <a:cubicBezTo>
                    <a:pt x="217" y="267"/>
                    <a:pt x="175" y="275"/>
                    <a:pt x="147" y="293"/>
                  </a:cubicBezTo>
                  <a:lnTo>
                    <a:pt x="147" y="318"/>
                  </a:lnTo>
                  <a:cubicBezTo>
                    <a:pt x="123" y="342"/>
                    <a:pt x="147" y="366"/>
                    <a:pt x="123" y="366"/>
                  </a:cubicBezTo>
                  <a:cubicBezTo>
                    <a:pt x="123" y="391"/>
                    <a:pt x="123" y="391"/>
                    <a:pt x="123" y="415"/>
                  </a:cubicBezTo>
                  <a:cubicBezTo>
                    <a:pt x="123" y="440"/>
                    <a:pt x="110" y="440"/>
                    <a:pt x="98" y="440"/>
                  </a:cubicBezTo>
                  <a:cubicBezTo>
                    <a:pt x="86" y="440"/>
                    <a:pt x="74" y="440"/>
                    <a:pt x="74" y="464"/>
                  </a:cubicBezTo>
                  <a:cubicBezTo>
                    <a:pt x="25" y="683"/>
                    <a:pt x="1" y="927"/>
                    <a:pt x="1" y="1147"/>
                  </a:cubicBezTo>
                  <a:cubicBezTo>
                    <a:pt x="25" y="1220"/>
                    <a:pt x="25" y="1293"/>
                    <a:pt x="50" y="1366"/>
                  </a:cubicBezTo>
                  <a:cubicBezTo>
                    <a:pt x="50" y="1391"/>
                    <a:pt x="50" y="1391"/>
                    <a:pt x="50" y="1415"/>
                  </a:cubicBezTo>
                  <a:cubicBezTo>
                    <a:pt x="50" y="1415"/>
                    <a:pt x="98" y="1513"/>
                    <a:pt x="147" y="1635"/>
                  </a:cubicBezTo>
                  <a:cubicBezTo>
                    <a:pt x="196" y="1708"/>
                    <a:pt x="245" y="1781"/>
                    <a:pt x="293" y="1854"/>
                  </a:cubicBezTo>
                  <a:lnTo>
                    <a:pt x="318" y="1854"/>
                  </a:lnTo>
                  <a:cubicBezTo>
                    <a:pt x="415" y="1927"/>
                    <a:pt x="318" y="1903"/>
                    <a:pt x="415" y="1976"/>
                  </a:cubicBezTo>
                  <a:cubicBezTo>
                    <a:pt x="440" y="1976"/>
                    <a:pt x="489" y="2000"/>
                    <a:pt x="513" y="2025"/>
                  </a:cubicBezTo>
                  <a:cubicBezTo>
                    <a:pt x="537" y="2049"/>
                    <a:pt x="562" y="2049"/>
                    <a:pt x="610" y="2074"/>
                  </a:cubicBezTo>
                  <a:cubicBezTo>
                    <a:pt x="610" y="2074"/>
                    <a:pt x="659" y="2098"/>
                    <a:pt x="635" y="2098"/>
                  </a:cubicBezTo>
                  <a:cubicBezTo>
                    <a:pt x="635" y="2106"/>
                    <a:pt x="640" y="2109"/>
                    <a:pt x="649" y="2109"/>
                  </a:cubicBezTo>
                  <a:cubicBezTo>
                    <a:pt x="667" y="2109"/>
                    <a:pt x="700" y="2098"/>
                    <a:pt x="732" y="2098"/>
                  </a:cubicBezTo>
                  <a:cubicBezTo>
                    <a:pt x="757" y="2098"/>
                    <a:pt x="732" y="2098"/>
                    <a:pt x="732" y="2074"/>
                  </a:cubicBezTo>
                  <a:lnTo>
                    <a:pt x="806" y="2074"/>
                  </a:lnTo>
                  <a:cubicBezTo>
                    <a:pt x="822" y="2074"/>
                    <a:pt x="827" y="2096"/>
                    <a:pt x="822" y="2103"/>
                  </a:cubicBezTo>
                  <a:lnTo>
                    <a:pt x="822" y="2103"/>
                  </a:lnTo>
                  <a:cubicBezTo>
                    <a:pt x="816" y="2101"/>
                    <a:pt x="811" y="2100"/>
                    <a:pt x="806" y="2098"/>
                  </a:cubicBezTo>
                  <a:lnTo>
                    <a:pt x="806" y="2098"/>
                  </a:lnTo>
                  <a:cubicBezTo>
                    <a:pt x="810" y="2103"/>
                    <a:pt x="814" y="2105"/>
                    <a:pt x="817" y="2105"/>
                  </a:cubicBezTo>
                  <a:cubicBezTo>
                    <a:pt x="819" y="2105"/>
                    <a:pt x="821" y="2104"/>
                    <a:pt x="822" y="2103"/>
                  </a:cubicBezTo>
                  <a:lnTo>
                    <a:pt x="822" y="2103"/>
                  </a:lnTo>
                  <a:cubicBezTo>
                    <a:pt x="854" y="2112"/>
                    <a:pt x="891" y="2116"/>
                    <a:pt x="928" y="2116"/>
                  </a:cubicBezTo>
                  <a:cubicBezTo>
                    <a:pt x="970" y="2116"/>
                    <a:pt x="1013" y="2110"/>
                    <a:pt x="1049" y="2098"/>
                  </a:cubicBezTo>
                  <a:cubicBezTo>
                    <a:pt x="1171" y="2074"/>
                    <a:pt x="1269" y="2049"/>
                    <a:pt x="1367" y="2000"/>
                  </a:cubicBezTo>
                  <a:cubicBezTo>
                    <a:pt x="1537" y="1903"/>
                    <a:pt x="1684" y="1781"/>
                    <a:pt x="1781" y="1610"/>
                  </a:cubicBezTo>
                  <a:cubicBezTo>
                    <a:pt x="1757" y="1610"/>
                    <a:pt x="1732" y="1683"/>
                    <a:pt x="1708" y="1683"/>
                  </a:cubicBezTo>
                  <a:cubicBezTo>
                    <a:pt x="1708" y="1635"/>
                    <a:pt x="1757" y="1635"/>
                    <a:pt x="1757" y="1586"/>
                  </a:cubicBezTo>
                  <a:cubicBezTo>
                    <a:pt x="1757" y="1561"/>
                    <a:pt x="1806" y="1513"/>
                    <a:pt x="1854" y="1513"/>
                  </a:cubicBezTo>
                  <a:lnTo>
                    <a:pt x="1854" y="1488"/>
                  </a:lnTo>
                  <a:lnTo>
                    <a:pt x="1879" y="1464"/>
                  </a:lnTo>
                  <a:cubicBezTo>
                    <a:pt x="1903" y="1366"/>
                    <a:pt x="1903" y="1342"/>
                    <a:pt x="1928" y="1342"/>
                  </a:cubicBezTo>
                  <a:cubicBezTo>
                    <a:pt x="1928" y="1293"/>
                    <a:pt x="1952" y="1269"/>
                    <a:pt x="1952" y="1220"/>
                  </a:cubicBezTo>
                  <a:cubicBezTo>
                    <a:pt x="1952" y="1147"/>
                    <a:pt x="1952" y="1074"/>
                    <a:pt x="1952" y="1000"/>
                  </a:cubicBezTo>
                  <a:cubicBezTo>
                    <a:pt x="1952" y="1000"/>
                    <a:pt x="1952" y="1011"/>
                    <a:pt x="1945" y="1011"/>
                  </a:cubicBezTo>
                  <a:cubicBezTo>
                    <a:pt x="1941" y="1011"/>
                    <a:pt x="1936" y="1009"/>
                    <a:pt x="1928" y="1000"/>
                  </a:cubicBezTo>
                  <a:cubicBezTo>
                    <a:pt x="1903" y="976"/>
                    <a:pt x="1903" y="927"/>
                    <a:pt x="1928" y="903"/>
                  </a:cubicBezTo>
                  <a:cubicBezTo>
                    <a:pt x="1949" y="903"/>
                    <a:pt x="1913" y="826"/>
                    <a:pt x="1888" y="826"/>
                  </a:cubicBezTo>
                  <a:cubicBezTo>
                    <a:pt x="1884" y="826"/>
                    <a:pt x="1881" y="827"/>
                    <a:pt x="1879" y="830"/>
                  </a:cubicBezTo>
                  <a:cubicBezTo>
                    <a:pt x="1879" y="830"/>
                    <a:pt x="1879" y="767"/>
                    <a:pt x="1891" y="767"/>
                  </a:cubicBezTo>
                  <a:cubicBezTo>
                    <a:pt x="1894" y="767"/>
                    <a:pt x="1898" y="771"/>
                    <a:pt x="1903" y="781"/>
                  </a:cubicBezTo>
                  <a:cubicBezTo>
                    <a:pt x="1903" y="757"/>
                    <a:pt x="1879" y="732"/>
                    <a:pt x="1879" y="732"/>
                  </a:cubicBezTo>
                  <a:lnTo>
                    <a:pt x="1879" y="781"/>
                  </a:lnTo>
                  <a:cubicBezTo>
                    <a:pt x="1830" y="683"/>
                    <a:pt x="1830" y="635"/>
                    <a:pt x="1806" y="610"/>
                  </a:cubicBezTo>
                  <a:lnTo>
                    <a:pt x="1806" y="635"/>
                  </a:lnTo>
                  <a:cubicBezTo>
                    <a:pt x="1781" y="586"/>
                    <a:pt x="1757" y="561"/>
                    <a:pt x="1757" y="537"/>
                  </a:cubicBezTo>
                  <a:lnTo>
                    <a:pt x="1757" y="537"/>
                  </a:lnTo>
                  <a:lnTo>
                    <a:pt x="1806" y="561"/>
                  </a:lnTo>
                  <a:cubicBezTo>
                    <a:pt x="1757" y="513"/>
                    <a:pt x="1732" y="464"/>
                    <a:pt x="1684" y="415"/>
                  </a:cubicBezTo>
                  <a:lnTo>
                    <a:pt x="1684" y="440"/>
                  </a:lnTo>
                  <a:cubicBezTo>
                    <a:pt x="1635" y="415"/>
                    <a:pt x="1562" y="318"/>
                    <a:pt x="1464" y="269"/>
                  </a:cubicBezTo>
                  <a:cubicBezTo>
                    <a:pt x="1391" y="196"/>
                    <a:pt x="1318" y="171"/>
                    <a:pt x="1245" y="147"/>
                  </a:cubicBezTo>
                  <a:lnTo>
                    <a:pt x="1245" y="171"/>
                  </a:lnTo>
                  <a:lnTo>
                    <a:pt x="1196" y="147"/>
                  </a:lnTo>
                  <a:cubicBezTo>
                    <a:pt x="1196" y="147"/>
                    <a:pt x="1245" y="122"/>
                    <a:pt x="1245" y="122"/>
                  </a:cubicBezTo>
                  <a:cubicBezTo>
                    <a:pt x="1245" y="122"/>
                    <a:pt x="1147" y="49"/>
                    <a:pt x="10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1"/>
            <p:cNvSpPr/>
            <p:nvPr/>
          </p:nvSpPr>
          <p:spPr>
            <a:xfrm>
              <a:off x="798475" y="3083700"/>
              <a:ext cx="45750" cy="48200"/>
            </a:xfrm>
            <a:custGeom>
              <a:avLst/>
              <a:gdLst/>
              <a:ahLst/>
              <a:cxnLst/>
              <a:rect l="l" t="t" r="r" b="b"/>
              <a:pathLst>
                <a:path w="1830" h="1928" extrusionOk="0">
                  <a:moveTo>
                    <a:pt x="927" y="1"/>
                  </a:moveTo>
                  <a:lnTo>
                    <a:pt x="512" y="25"/>
                  </a:lnTo>
                  <a:lnTo>
                    <a:pt x="439" y="98"/>
                  </a:lnTo>
                  <a:lnTo>
                    <a:pt x="390" y="98"/>
                  </a:lnTo>
                  <a:cubicBezTo>
                    <a:pt x="366" y="98"/>
                    <a:pt x="342" y="122"/>
                    <a:pt x="317" y="122"/>
                  </a:cubicBezTo>
                  <a:lnTo>
                    <a:pt x="244" y="171"/>
                  </a:lnTo>
                  <a:cubicBezTo>
                    <a:pt x="206" y="190"/>
                    <a:pt x="182" y="210"/>
                    <a:pt x="162" y="229"/>
                  </a:cubicBezTo>
                  <a:lnTo>
                    <a:pt x="162" y="229"/>
                  </a:lnTo>
                  <a:cubicBezTo>
                    <a:pt x="165" y="226"/>
                    <a:pt x="168" y="223"/>
                    <a:pt x="171" y="220"/>
                  </a:cubicBezTo>
                  <a:lnTo>
                    <a:pt x="171" y="220"/>
                  </a:lnTo>
                  <a:lnTo>
                    <a:pt x="146" y="244"/>
                  </a:lnTo>
                  <a:cubicBezTo>
                    <a:pt x="152" y="239"/>
                    <a:pt x="157" y="234"/>
                    <a:pt x="162" y="229"/>
                  </a:cubicBezTo>
                  <a:lnTo>
                    <a:pt x="162" y="229"/>
                  </a:lnTo>
                  <a:cubicBezTo>
                    <a:pt x="96" y="299"/>
                    <a:pt x="72" y="369"/>
                    <a:pt x="49" y="440"/>
                  </a:cubicBezTo>
                  <a:cubicBezTo>
                    <a:pt x="49" y="464"/>
                    <a:pt x="25" y="488"/>
                    <a:pt x="0" y="513"/>
                  </a:cubicBezTo>
                  <a:lnTo>
                    <a:pt x="0" y="561"/>
                  </a:lnTo>
                  <a:lnTo>
                    <a:pt x="0" y="610"/>
                  </a:lnTo>
                  <a:cubicBezTo>
                    <a:pt x="0" y="610"/>
                    <a:pt x="49" y="635"/>
                    <a:pt x="49" y="683"/>
                  </a:cubicBezTo>
                  <a:cubicBezTo>
                    <a:pt x="73" y="708"/>
                    <a:pt x="73" y="732"/>
                    <a:pt x="98" y="757"/>
                  </a:cubicBezTo>
                  <a:cubicBezTo>
                    <a:pt x="73" y="903"/>
                    <a:pt x="98" y="1049"/>
                    <a:pt x="146" y="1196"/>
                  </a:cubicBezTo>
                  <a:cubicBezTo>
                    <a:pt x="171" y="1342"/>
                    <a:pt x="244" y="1464"/>
                    <a:pt x="317" y="1561"/>
                  </a:cubicBezTo>
                  <a:cubicBezTo>
                    <a:pt x="415" y="1708"/>
                    <a:pt x="561" y="1830"/>
                    <a:pt x="707" y="1927"/>
                  </a:cubicBezTo>
                  <a:lnTo>
                    <a:pt x="1146" y="1927"/>
                  </a:lnTo>
                  <a:cubicBezTo>
                    <a:pt x="1244" y="1854"/>
                    <a:pt x="1317" y="1781"/>
                    <a:pt x="1390" y="1732"/>
                  </a:cubicBezTo>
                  <a:cubicBezTo>
                    <a:pt x="1464" y="1708"/>
                    <a:pt x="1512" y="1659"/>
                    <a:pt x="1561" y="1586"/>
                  </a:cubicBezTo>
                  <a:lnTo>
                    <a:pt x="1561" y="1586"/>
                  </a:lnTo>
                  <a:cubicBezTo>
                    <a:pt x="1553" y="1594"/>
                    <a:pt x="1548" y="1597"/>
                    <a:pt x="1545" y="1597"/>
                  </a:cubicBezTo>
                  <a:cubicBezTo>
                    <a:pt x="1539" y="1597"/>
                    <a:pt x="1545" y="1586"/>
                    <a:pt x="1561" y="1586"/>
                  </a:cubicBezTo>
                  <a:cubicBezTo>
                    <a:pt x="1585" y="1561"/>
                    <a:pt x="1634" y="1513"/>
                    <a:pt x="1634" y="1513"/>
                  </a:cubicBezTo>
                  <a:cubicBezTo>
                    <a:pt x="1634" y="1513"/>
                    <a:pt x="1634" y="1513"/>
                    <a:pt x="1683" y="1415"/>
                  </a:cubicBezTo>
                  <a:cubicBezTo>
                    <a:pt x="1707" y="1391"/>
                    <a:pt x="1707" y="1342"/>
                    <a:pt x="1732" y="1318"/>
                  </a:cubicBezTo>
                  <a:cubicBezTo>
                    <a:pt x="1756" y="1269"/>
                    <a:pt x="1781" y="1196"/>
                    <a:pt x="1805" y="1147"/>
                  </a:cubicBezTo>
                  <a:cubicBezTo>
                    <a:pt x="1829" y="1001"/>
                    <a:pt x="1829" y="854"/>
                    <a:pt x="1781" y="708"/>
                  </a:cubicBezTo>
                  <a:cubicBezTo>
                    <a:pt x="1707" y="586"/>
                    <a:pt x="1634" y="464"/>
                    <a:pt x="1512" y="366"/>
                  </a:cubicBezTo>
                  <a:cubicBezTo>
                    <a:pt x="1464" y="342"/>
                    <a:pt x="1415" y="318"/>
                    <a:pt x="1390" y="269"/>
                  </a:cubicBezTo>
                  <a:lnTo>
                    <a:pt x="1317" y="220"/>
                  </a:lnTo>
                  <a:lnTo>
                    <a:pt x="1244" y="220"/>
                  </a:lnTo>
                  <a:cubicBezTo>
                    <a:pt x="1220" y="171"/>
                    <a:pt x="1195" y="147"/>
                    <a:pt x="1171" y="122"/>
                  </a:cubicBezTo>
                  <a:lnTo>
                    <a:pt x="1122" y="98"/>
                  </a:lnTo>
                  <a:cubicBezTo>
                    <a:pt x="1049" y="49"/>
                    <a:pt x="1000" y="25"/>
                    <a:pt x="9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1"/>
            <p:cNvSpPr/>
            <p:nvPr/>
          </p:nvSpPr>
          <p:spPr>
            <a:xfrm>
              <a:off x="802125" y="3090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1"/>
            <p:cNvSpPr/>
            <p:nvPr/>
          </p:nvSpPr>
          <p:spPr>
            <a:xfrm>
              <a:off x="713700" y="3105650"/>
              <a:ext cx="50025" cy="51850"/>
            </a:xfrm>
            <a:custGeom>
              <a:avLst/>
              <a:gdLst/>
              <a:ahLst/>
              <a:cxnLst/>
              <a:rect l="l" t="t" r="r" b="b"/>
              <a:pathLst>
                <a:path w="2001" h="2074" extrusionOk="0">
                  <a:moveTo>
                    <a:pt x="1001" y="1"/>
                  </a:moveTo>
                  <a:cubicBezTo>
                    <a:pt x="928" y="25"/>
                    <a:pt x="879" y="25"/>
                    <a:pt x="830" y="49"/>
                  </a:cubicBezTo>
                  <a:lnTo>
                    <a:pt x="684" y="123"/>
                  </a:lnTo>
                  <a:lnTo>
                    <a:pt x="660" y="123"/>
                  </a:lnTo>
                  <a:cubicBezTo>
                    <a:pt x="538" y="123"/>
                    <a:pt x="416" y="147"/>
                    <a:pt x="318" y="220"/>
                  </a:cubicBezTo>
                  <a:cubicBezTo>
                    <a:pt x="220" y="269"/>
                    <a:pt x="147" y="366"/>
                    <a:pt x="99" y="464"/>
                  </a:cubicBezTo>
                  <a:cubicBezTo>
                    <a:pt x="50" y="537"/>
                    <a:pt x="50" y="610"/>
                    <a:pt x="25" y="683"/>
                  </a:cubicBezTo>
                  <a:lnTo>
                    <a:pt x="25" y="659"/>
                  </a:lnTo>
                  <a:cubicBezTo>
                    <a:pt x="25" y="805"/>
                    <a:pt x="1" y="781"/>
                    <a:pt x="25" y="903"/>
                  </a:cubicBezTo>
                  <a:cubicBezTo>
                    <a:pt x="50" y="903"/>
                    <a:pt x="99" y="1025"/>
                    <a:pt x="123" y="1049"/>
                  </a:cubicBezTo>
                  <a:lnTo>
                    <a:pt x="196" y="1196"/>
                  </a:lnTo>
                  <a:cubicBezTo>
                    <a:pt x="220" y="1244"/>
                    <a:pt x="245" y="1293"/>
                    <a:pt x="245" y="1318"/>
                  </a:cubicBezTo>
                  <a:cubicBezTo>
                    <a:pt x="294" y="1391"/>
                    <a:pt x="367" y="1488"/>
                    <a:pt x="391" y="1537"/>
                  </a:cubicBezTo>
                  <a:cubicBezTo>
                    <a:pt x="440" y="1659"/>
                    <a:pt x="513" y="1781"/>
                    <a:pt x="586" y="1879"/>
                  </a:cubicBezTo>
                  <a:lnTo>
                    <a:pt x="586" y="2001"/>
                  </a:lnTo>
                  <a:cubicBezTo>
                    <a:pt x="660" y="1976"/>
                    <a:pt x="708" y="1927"/>
                    <a:pt x="757" y="1903"/>
                  </a:cubicBezTo>
                  <a:cubicBezTo>
                    <a:pt x="903" y="2025"/>
                    <a:pt x="1099" y="2074"/>
                    <a:pt x="1294" y="2074"/>
                  </a:cubicBezTo>
                  <a:cubicBezTo>
                    <a:pt x="1440" y="2049"/>
                    <a:pt x="1611" y="1976"/>
                    <a:pt x="1708" y="1854"/>
                  </a:cubicBezTo>
                  <a:lnTo>
                    <a:pt x="1830" y="1757"/>
                  </a:lnTo>
                  <a:lnTo>
                    <a:pt x="1928" y="1635"/>
                  </a:lnTo>
                  <a:lnTo>
                    <a:pt x="1928" y="1635"/>
                  </a:lnTo>
                  <a:cubicBezTo>
                    <a:pt x="1909" y="1653"/>
                    <a:pt x="1898" y="1661"/>
                    <a:pt x="1893" y="1661"/>
                  </a:cubicBezTo>
                  <a:cubicBezTo>
                    <a:pt x="1886" y="1661"/>
                    <a:pt x="1898" y="1640"/>
                    <a:pt x="1928" y="1610"/>
                  </a:cubicBezTo>
                  <a:cubicBezTo>
                    <a:pt x="1977" y="1513"/>
                    <a:pt x="1977" y="1488"/>
                    <a:pt x="1977" y="1488"/>
                  </a:cubicBezTo>
                  <a:lnTo>
                    <a:pt x="1977" y="1488"/>
                  </a:lnTo>
                  <a:cubicBezTo>
                    <a:pt x="1977" y="1488"/>
                    <a:pt x="1975" y="1490"/>
                    <a:pt x="1973" y="1490"/>
                  </a:cubicBezTo>
                  <a:cubicBezTo>
                    <a:pt x="1967" y="1490"/>
                    <a:pt x="1958" y="1476"/>
                    <a:pt x="1977" y="1366"/>
                  </a:cubicBezTo>
                  <a:cubicBezTo>
                    <a:pt x="2001" y="1244"/>
                    <a:pt x="2001" y="1122"/>
                    <a:pt x="1977" y="1001"/>
                  </a:cubicBezTo>
                  <a:cubicBezTo>
                    <a:pt x="1928" y="854"/>
                    <a:pt x="1855" y="732"/>
                    <a:pt x="1757" y="610"/>
                  </a:cubicBezTo>
                  <a:cubicBezTo>
                    <a:pt x="1757" y="562"/>
                    <a:pt x="1733" y="513"/>
                    <a:pt x="1708" y="464"/>
                  </a:cubicBezTo>
                  <a:lnTo>
                    <a:pt x="1659" y="391"/>
                  </a:lnTo>
                  <a:cubicBezTo>
                    <a:pt x="1659" y="391"/>
                    <a:pt x="1659" y="366"/>
                    <a:pt x="1635" y="342"/>
                  </a:cubicBezTo>
                  <a:cubicBezTo>
                    <a:pt x="1635" y="318"/>
                    <a:pt x="1611" y="293"/>
                    <a:pt x="1586" y="269"/>
                  </a:cubicBezTo>
                  <a:cubicBezTo>
                    <a:pt x="1586" y="244"/>
                    <a:pt x="1562" y="220"/>
                    <a:pt x="1562" y="220"/>
                  </a:cubicBezTo>
                  <a:cubicBezTo>
                    <a:pt x="1538" y="196"/>
                    <a:pt x="1513" y="171"/>
                    <a:pt x="1513" y="171"/>
                  </a:cubicBezTo>
                  <a:cubicBezTo>
                    <a:pt x="1464" y="123"/>
                    <a:pt x="1416" y="98"/>
                    <a:pt x="1367" y="74"/>
                  </a:cubicBezTo>
                  <a:cubicBezTo>
                    <a:pt x="1318" y="49"/>
                    <a:pt x="1245" y="25"/>
                    <a:pt x="11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1"/>
            <p:cNvSpPr/>
            <p:nvPr/>
          </p:nvSpPr>
          <p:spPr>
            <a:xfrm>
              <a:off x="790550" y="3185225"/>
              <a:ext cx="48175" cy="56225"/>
            </a:xfrm>
            <a:custGeom>
              <a:avLst/>
              <a:gdLst/>
              <a:ahLst/>
              <a:cxnLst/>
              <a:rect l="l" t="t" r="r" b="b"/>
              <a:pathLst>
                <a:path w="1927" h="2249" extrusionOk="0">
                  <a:moveTo>
                    <a:pt x="829" y="988"/>
                  </a:moveTo>
                  <a:cubicBezTo>
                    <a:pt x="829" y="988"/>
                    <a:pt x="829" y="1013"/>
                    <a:pt x="854" y="1013"/>
                  </a:cubicBezTo>
                  <a:cubicBezTo>
                    <a:pt x="854" y="1037"/>
                    <a:pt x="854" y="1037"/>
                    <a:pt x="829" y="1037"/>
                  </a:cubicBezTo>
                  <a:cubicBezTo>
                    <a:pt x="805" y="1037"/>
                    <a:pt x="829" y="1013"/>
                    <a:pt x="829" y="988"/>
                  </a:cubicBezTo>
                  <a:close/>
                  <a:moveTo>
                    <a:pt x="735" y="0"/>
                  </a:moveTo>
                  <a:cubicBezTo>
                    <a:pt x="665" y="0"/>
                    <a:pt x="598" y="13"/>
                    <a:pt x="537" y="37"/>
                  </a:cubicBezTo>
                  <a:cubicBezTo>
                    <a:pt x="366" y="135"/>
                    <a:pt x="220" y="281"/>
                    <a:pt x="171" y="452"/>
                  </a:cubicBezTo>
                  <a:lnTo>
                    <a:pt x="171" y="427"/>
                  </a:lnTo>
                  <a:cubicBezTo>
                    <a:pt x="122" y="500"/>
                    <a:pt x="98" y="598"/>
                    <a:pt x="73" y="671"/>
                  </a:cubicBezTo>
                  <a:cubicBezTo>
                    <a:pt x="73" y="720"/>
                    <a:pt x="49" y="769"/>
                    <a:pt x="49" y="817"/>
                  </a:cubicBezTo>
                  <a:cubicBezTo>
                    <a:pt x="49" y="866"/>
                    <a:pt x="49" y="939"/>
                    <a:pt x="24" y="988"/>
                  </a:cubicBezTo>
                  <a:cubicBezTo>
                    <a:pt x="0" y="1159"/>
                    <a:pt x="24" y="1354"/>
                    <a:pt x="73" y="1525"/>
                  </a:cubicBezTo>
                  <a:lnTo>
                    <a:pt x="73" y="1500"/>
                  </a:lnTo>
                  <a:cubicBezTo>
                    <a:pt x="98" y="1574"/>
                    <a:pt x="122" y="1671"/>
                    <a:pt x="122" y="1744"/>
                  </a:cubicBezTo>
                  <a:cubicBezTo>
                    <a:pt x="124" y="1742"/>
                    <a:pt x="127" y="1741"/>
                    <a:pt x="130" y="1741"/>
                  </a:cubicBezTo>
                  <a:cubicBezTo>
                    <a:pt x="159" y="1741"/>
                    <a:pt x="222" y="1844"/>
                    <a:pt x="244" y="1866"/>
                  </a:cubicBezTo>
                  <a:cubicBezTo>
                    <a:pt x="293" y="1915"/>
                    <a:pt x="342" y="1964"/>
                    <a:pt x="390" y="1988"/>
                  </a:cubicBezTo>
                  <a:cubicBezTo>
                    <a:pt x="439" y="2037"/>
                    <a:pt x="488" y="2086"/>
                    <a:pt x="561" y="2110"/>
                  </a:cubicBezTo>
                  <a:cubicBezTo>
                    <a:pt x="634" y="2159"/>
                    <a:pt x="683" y="2183"/>
                    <a:pt x="756" y="2208"/>
                  </a:cubicBezTo>
                  <a:lnTo>
                    <a:pt x="854" y="2232"/>
                  </a:lnTo>
                  <a:lnTo>
                    <a:pt x="927" y="2232"/>
                  </a:lnTo>
                  <a:cubicBezTo>
                    <a:pt x="1008" y="2242"/>
                    <a:pt x="1089" y="2248"/>
                    <a:pt x="1169" y="2248"/>
                  </a:cubicBezTo>
                  <a:cubicBezTo>
                    <a:pt x="1284" y="2248"/>
                    <a:pt x="1398" y="2236"/>
                    <a:pt x="1512" y="2208"/>
                  </a:cubicBezTo>
                  <a:lnTo>
                    <a:pt x="1659" y="2208"/>
                  </a:lnTo>
                  <a:cubicBezTo>
                    <a:pt x="1659" y="2086"/>
                    <a:pt x="1659" y="1988"/>
                    <a:pt x="1634" y="1891"/>
                  </a:cubicBezTo>
                  <a:lnTo>
                    <a:pt x="1634" y="1842"/>
                  </a:lnTo>
                  <a:cubicBezTo>
                    <a:pt x="1707" y="1793"/>
                    <a:pt x="1756" y="1720"/>
                    <a:pt x="1805" y="1622"/>
                  </a:cubicBezTo>
                  <a:cubicBezTo>
                    <a:pt x="1854" y="1549"/>
                    <a:pt x="1902" y="1427"/>
                    <a:pt x="1927" y="1330"/>
                  </a:cubicBezTo>
                  <a:lnTo>
                    <a:pt x="1927" y="1330"/>
                  </a:lnTo>
                  <a:cubicBezTo>
                    <a:pt x="1917" y="1350"/>
                    <a:pt x="1911" y="1358"/>
                    <a:pt x="1907" y="1358"/>
                  </a:cubicBezTo>
                  <a:cubicBezTo>
                    <a:pt x="1902" y="1358"/>
                    <a:pt x="1902" y="1344"/>
                    <a:pt x="1902" y="1330"/>
                  </a:cubicBezTo>
                  <a:cubicBezTo>
                    <a:pt x="1927" y="1183"/>
                    <a:pt x="1902" y="1183"/>
                    <a:pt x="1902" y="1183"/>
                  </a:cubicBezTo>
                  <a:cubicBezTo>
                    <a:pt x="1902" y="1159"/>
                    <a:pt x="1902" y="1183"/>
                    <a:pt x="1878" y="1013"/>
                  </a:cubicBezTo>
                  <a:cubicBezTo>
                    <a:pt x="1805" y="744"/>
                    <a:pt x="1659" y="500"/>
                    <a:pt x="1439" y="305"/>
                  </a:cubicBezTo>
                  <a:lnTo>
                    <a:pt x="1342" y="232"/>
                  </a:lnTo>
                  <a:lnTo>
                    <a:pt x="1220" y="159"/>
                  </a:lnTo>
                  <a:cubicBezTo>
                    <a:pt x="1171" y="135"/>
                    <a:pt x="1146" y="110"/>
                    <a:pt x="1098" y="86"/>
                  </a:cubicBezTo>
                  <a:cubicBezTo>
                    <a:pt x="1049" y="61"/>
                    <a:pt x="1000" y="37"/>
                    <a:pt x="951" y="37"/>
                  </a:cubicBezTo>
                  <a:cubicBezTo>
                    <a:pt x="878" y="13"/>
                    <a:pt x="805" y="0"/>
                    <a:pt x="7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1"/>
            <p:cNvSpPr/>
            <p:nvPr/>
          </p:nvSpPr>
          <p:spPr>
            <a:xfrm>
              <a:off x="716750" y="3227600"/>
              <a:ext cx="47600" cy="50475"/>
            </a:xfrm>
            <a:custGeom>
              <a:avLst/>
              <a:gdLst/>
              <a:ahLst/>
              <a:cxnLst/>
              <a:rect l="l" t="t" r="r" b="b"/>
              <a:pathLst>
                <a:path w="1904" h="2019" extrusionOk="0">
                  <a:moveTo>
                    <a:pt x="611" y="0"/>
                  </a:moveTo>
                  <a:cubicBezTo>
                    <a:pt x="613" y="3"/>
                    <a:pt x="616" y="6"/>
                    <a:pt x="619" y="9"/>
                  </a:cubicBezTo>
                  <a:lnTo>
                    <a:pt x="619" y="9"/>
                  </a:lnTo>
                  <a:lnTo>
                    <a:pt x="635" y="0"/>
                  </a:lnTo>
                  <a:close/>
                  <a:moveTo>
                    <a:pt x="619" y="9"/>
                  </a:moveTo>
                  <a:lnTo>
                    <a:pt x="123" y="269"/>
                  </a:lnTo>
                  <a:cubicBezTo>
                    <a:pt x="123" y="318"/>
                    <a:pt x="123" y="366"/>
                    <a:pt x="123" y="415"/>
                  </a:cubicBezTo>
                  <a:lnTo>
                    <a:pt x="123" y="683"/>
                  </a:lnTo>
                  <a:cubicBezTo>
                    <a:pt x="123" y="708"/>
                    <a:pt x="123" y="708"/>
                    <a:pt x="123" y="732"/>
                  </a:cubicBezTo>
                  <a:cubicBezTo>
                    <a:pt x="123" y="732"/>
                    <a:pt x="98" y="732"/>
                    <a:pt x="98" y="757"/>
                  </a:cubicBezTo>
                  <a:cubicBezTo>
                    <a:pt x="74" y="830"/>
                    <a:pt x="50" y="879"/>
                    <a:pt x="25" y="952"/>
                  </a:cubicBezTo>
                  <a:cubicBezTo>
                    <a:pt x="25" y="1000"/>
                    <a:pt x="1" y="1049"/>
                    <a:pt x="1" y="1074"/>
                  </a:cubicBezTo>
                  <a:cubicBezTo>
                    <a:pt x="1" y="1147"/>
                    <a:pt x="1" y="1196"/>
                    <a:pt x="1" y="1244"/>
                  </a:cubicBezTo>
                  <a:cubicBezTo>
                    <a:pt x="1" y="1464"/>
                    <a:pt x="98" y="1659"/>
                    <a:pt x="245" y="1805"/>
                  </a:cubicBezTo>
                  <a:cubicBezTo>
                    <a:pt x="318" y="1878"/>
                    <a:pt x="416" y="1952"/>
                    <a:pt x="538" y="1976"/>
                  </a:cubicBezTo>
                  <a:cubicBezTo>
                    <a:pt x="562" y="1976"/>
                    <a:pt x="562" y="2000"/>
                    <a:pt x="586" y="2000"/>
                  </a:cubicBezTo>
                  <a:cubicBezTo>
                    <a:pt x="635" y="2013"/>
                    <a:pt x="690" y="2019"/>
                    <a:pt x="745" y="2019"/>
                  </a:cubicBezTo>
                  <a:cubicBezTo>
                    <a:pt x="800" y="2019"/>
                    <a:pt x="855" y="2013"/>
                    <a:pt x="903" y="2000"/>
                  </a:cubicBezTo>
                  <a:cubicBezTo>
                    <a:pt x="1001" y="2000"/>
                    <a:pt x="1123" y="1976"/>
                    <a:pt x="1220" y="1952"/>
                  </a:cubicBezTo>
                  <a:lnTo>
                    <a:pt x="1220" y="1927"/>
                  </a:lnTo>
                  <a:cubicBezTo>
                    <a:pt x="1256" y="1909"/>
                    <a:pt x="1269" y="1905"/>
                    <a:pt x="1276" y="1905"/>
                  </a:cubicBezTo>
                  <a:cubicBezTo>
                    <a:pt x="1283" y="1905"/>
                    <a:pt x="1283" y="1910"/>
                    <a:pt x="1298" y="1910"/>
                  </a:cubicBezTo>
                  <a:cubicBezTo>
                    <a:pt x="1307" y="1910"/>
                    <a:pt x="1320" y="1908"/>
                    <a:pt x="1342" y="1903"/>
                  </a:cubicBezTo>
                  <a:cubicBezTo>
                    <a:pt x="1342" y="1830"/>
                    <a:pt x="1489" y="1830"/>
                    <a:pt x="1489" y="1781"/>
                  </a:cubicBezTo>
                  <a:cubicBezTo>
                    <a:pt x="1489" y="1781"/>
                    <a:pt x="1537" y="1757"/>
                    <a:pt x="1537" y="1757"/>
                  </a:cubicBezTo>
                  <a:cubicBezTo>
                    <a:pt x="1537" y="1760"/>
                    <a:pt x="1538" y="1761"/>
                    <a:pt x="1540" y="1761"/>
                  </a:cubicBezTo>
                  <a:cubicBezTo>
                    <a:pt x="1551" y="1761"/>
                    <a:pt x="1590" y="1704"/>
                    <a:pt x="1611" y="1683"/>
                  </a:cubicBezTo>
                  <a:cubicBezTo>
                    <a:pt x="1619" y="1675"/>
                    <a:pt x="1621" y="1673"/>
                    <a:pt x="1621" y="1673"/>
                  </a:cubicBezTo>
                  <a:cubicBezTo>
                    <a:pt x="1619" y="1673"/>
                    <a:pt x="1603" y="1683"/>
                    <a:pt x="1586" y="1683"/>
                  </a:cubicBezTo>
                  <a:lnTo>
                    <a:pt x="1635" y="1635"/>
                  </a:lnTo>
                  <a:cubicBezTo>
                    <a:pt x="1647" y="1622"/>
                    <a:pt x="1659" y="1616"/>
                    <a:pt x="1666" y="1616"/>
                  </a:cubicBezTo>
                  <a:cubicBezTo>
                    <a:pt x="1672" y="1616"/>
                    <a:pt x="1672" y="1622"/>
                    <a:pt x="1659" y="1635"/>
                  </a:cubicBezTo>
                  <a:cubicBezTo>
                    <a:pt x="1733" y="1561"/>
                    <a:pt x="1781" y="1464"/>
                    <a:pt x="1830" y="1366"/>
                  </a:cubicBezTo>
                  <a:cubicBezTo>
                    <a:pt x="1879" y="1244"/>
                    <a:pt x="1903" y="1074"/>
                    <a:pt x="1879" y="927"/>
                  </a:cubicBezTo>
                  <a:cubicBezTo>
                    <a:pt x="1855" y="781"/>
                    <a:pt x="1781" y="635"/>
                    <a:pt x="1684" y="513"/>
                  </a:cubicBezTo>
                  <a:cubicBezTo>
                    <a:pt x="1611" y="464"/>
                    <a:pt x="1537" y="415"/>
                    <a:pt x="1464" y="366"/>
                  </a:cubicBezTo>
                  <a:lnTo>
                    <a:pt x="1464" y="366"/>
                  </a:lnTo>
                  <a:cubicBezTo>
                    <a:pt x="1464" y="415"/>
                    <a:pt x="1513" y="439"/>
                    <a:pt x="1513" y="464"/>
                  </a:cubicBezTo>
                  <a:cubicBezTo>
                    <a:pt x="1489" y="439"/>
                    <a:pt x="1464" y="415"/>
                    <a:pt x="1440" y="415"/>
                  </a:cubicBezTo>
                  <a:cubicBezTo>
                    <a:pt x="1416" y="415"/>
                    <a:pt x="1367" y="342"/>
                    <a:pt x="1367" y="293"/>
                  </a:cubicBezTo>
                  <a:lnTo>
                    <a:pt x="1342" y="293"/>
                  </a:lnTo>
                  <a:lnTo>
                    <a:pt x="1342" y="269"/>
                  </a:lnTo>
                  <a:cubicBezTo>
                    <a:pt x="1294" y="244"/>
                    <a:pt x="1220" y="220"/>
                    <a:pt x="1172" y="171"/>
                  </a:cubicBezTo>
                  <a:cubicBezTo>
                    <a:pt x="1098" y="147"/>
                    <a:pt x="1050" y="147"/>
                    <a:pt x="1001" y="122"/>
                  </a:cubicBezTo>
                  <a:cubicBezTo>
                    <a:pt x="996" y="118"/>
                    <a:pt x="994" y="116"/>
                    <a:pt x="994" y="116"/>
                  </a:cubicBezTo>
                  <a:lnTo>
                    <a:pt x="994" y="116"/>
                  </a:lnTo>
                  <a:cubicBezTo>
                    <a:pt x="993" y="116"/>
                    <a:pt x="1020" y="147"/>
                    <a:pt x="1001" y="147"/>
                  </a:cubicBezTo>
                  <a:cubicBezTo>
                    <a:pt x="977" y="147"/>
                    <a:pt x="952" y="147"/>
                    <a:pt x="952" y="122"/>
                  </a:cubicBezTo>
                  <a:cubicBezTo>
                    <a:pt x="952" y="98"/>
                    <a:pt x="928" y="86"/>
                    <a:pt x="906" y="86"/>
                  </a:cubicBezTo>
                  <a:cubicBezTo>
                    <a:pt x="888" y="86"/>
                    <a:pt x="872" y="95"/>
                    <a:pt x="876" y="113"/>
                  </a:cubicBezTo>
                  <a:lnTo>
                    <a:pt x="876" y="113"/>
                  </a:lnTo>
                  <a:cubicBezTo>
                    <a:pt x="862" y="92"/>
                    <a:pt x="812" y="74"/>
                    <a:pt x="855" y="74"/>
                  </a:cubicBezTo>
                  <a:cubicBezTo>
                    <a:pt x="830" y="74"/>
                    <a:pt x="806" y="49"/>
                    <a:pt x="806" y="49"/>
                  </a:cubicBezTo>
                  <a:lnTo>
                    <a:pt x="806" y="49"/>
                  </a:lnTo>
                  <a:lnTo>
                    <a:pt x="830" y="74"/>
                  </a:lnTo>
                  <a:cubicBezTo>
                    <a:pt x="757" y="49"/>
                    <a:pt x="733" y="25"/>
                    <a:pt x="684" y="25"/>
                  </a:cubicBezTo>
                  <a:lnTo>
                    <a:pt x="708" y="49"/>
                  </a:lnTo>
                  <a:cubicBezTo>
                    <a:pt x="665" y="49"/>
                    <a:pt x="641" y="30"/>
                    <a:pt x="619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1"/>
            <p:cNvSpPr/>
            <p:nvPr/>
          </p:nvSpPr>
          <p:spPr>
            <a:xfrm>
              <a:off x="646025" y="3015400"/>
              <a:ext cx="40875" cy="49050"/>
            </a:xfrm>
            <a:custGeom>
              <a:avLst/>
              <a:gdLst/>
              <a:ahLst/>
              <a:cxnLst/>
              <a:rect l="l" t="t" r="r" b="b"/>
              <a:pathLst>
                <a:path w="1635" h="1962" extrusionOk="0">
                  <a:moveTo>
                    <a:pt x="659" y="1"/>
                  </a:moveTo>
                  <a:cubicBezTo>
                    <a:pt x="513" y="25"/>
                    <a:pt x="367" y="123"/>
                    <a:pt x="269" y="220"/>
                  </a:cubicBezTo>
                  <a:cubicBezTo>
                    <a:pt x="196" y="294"/>
                    <a:pt x="147" y="367"/>
                    <a:pt x="98" y="464"/>
                  </a:cubicBezTo>
                  <a:cubicBezTo>
                    <a:pt x="50" y="586"/>
                    <a:pt x="25" y="684"/>
                    <a:pt x="25" y="806"/>
                  </a:cubicBezTo>
                  <a:cubicBezTo>
                    <a:pt x="1" y="879"/>
                    <a:pt x="1" y="952"/>
                    <a:pt x="25" y="1001"/>
                  </a:cubicBezTo>
                  <a:cubicBezTo>
                    <a:pt x="25" y="1147"/>
                    <a:pt x="74" y="1294"/>
                    <a:pt x="147" y="1415"/>
                  </a:cubicBezTo>
                  <a:cubicBezTo>
                    <a:pt x="220" y="1562"/>
                    <a:pt x="318" y="1684"/>
                    <a:pt x="464" y="1781"/>
                  </a:cubicBezTo>
                  <a:cubicBezTo>
                    <a:pt x="562" y="1879"/>
                    <a:pt x="708" y="1952"/>
                    <a:pt x="830" y="1952"/>
                  </a:cubicBezTo>
                  <a:cubicBezTo>
                    <a:pt x="860" y="1958"/>
                    <a:pt x="891" y="1961"/>
                    <a:pt x="921" y="1961"/>
                  </a:cubicBezTo>
                  <a:cubicBezTo>
                    <a:pt x="1011" y="1961"/>
                    <a:pt x="1098" y="1934"/>
                    <a:pt x="1171" y="1879"/>
                  </a:cubicBezTo>
                  <a:cubicBezTo>
                    <a:pt x="1245" y="1879"/>
                    <a:pt x="1293" y="1830"/>
                    <a:pt x="1342" y="1781"/>
                  </a:cubicBezTo>
                  <a:cubicBezTo>
                    <a:pt x="1318" y="1781"/>
                    <a:pt x="1318" y="1781"/>
                    <a:pt x="1342" y="1757"/>
                  </a:cubicBezTo>
                  <a:cubicBezTo>
                    <a:pt x="1415" y="1684"/>
                    <a:pt x="1415" y="1684"/>
                    <a:pt x="1415" y="1684"/>
                  </a:cubicBezTo>
                  <a:cubicBezTo>
                    <a:pt x="1415" y="1659"/>
                    <a:pt x="1415" y="1684"/>
                    <a:pt x="1440" y="1586"/>
                  </a:cubicBezTo>
                  <a:cubicBezTo>
                    <a:pt x="1488" y="1464"/>
                    <a:pt x="1513" y="1415"/>
                    <a:pt x="1537" y="1294"/>
                  </a:cubicBezTo>
                  <a:cubicBezTo>
                    <a:pt x="1562" y="1220"/>
                    <a:pt x="1586" y="1172"/>
                    <a:pt x="1586" y="1098"/>
                  </a:cubicBezTo>
                  <a:cubicBezTo>
                    <a:pt x="1610" y="1050"/>
                    <a:pt x="1610" y="976"/>
                    <a:pt x="1635" y="903"/>
                  </a:cubicBezTo>
                  <a:cubicBezTo>
                    <a:pt x="1635" y="830"/>
                    <a:pt x="1635" y="781"/>
                    <a:pt x="1635" y="708"/>
                  </a:cubicBezTo>
                  <a:lnTo>
                    <a:pt x="1635" y="586"/>
                  </a:lnTo>
                  <a:lnTo>
                    <a:pt x="1610" y="489"/>
                  </a:lnTo>
                  <a:cubicBezTo>
                    <a:pt x="1586" y="416"/>
                    <a:pt x="1562" y="318"/>
                    <a:pt x="1513" y="245"/>
                  </a:cubicBezTo>
                  <a:cubicBezTo>
                    <a:pt x="1440" y="147"/>
                    <a:pt x="1318" y="98"/>
                    <a:pt x="1196" y="74"/>
                  </a:cubicBezTo>
                  <a:lnTo>
                    <a:pt x="1025" y="74"/>
                  </a:lnTo>
                  <a:cubicBezTo>
                    <a:pt x="903" y="25"/>
                    <a:pt x="781" y="1"/>
                    <a:pt x="6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1"/>
            <p:cNvSpPr/>
            <p:nvPr/>
          </p:nvSpPr>
          <p:spPr>
            <a:xfrm>
              <a:off x="734450" y="3011150"/>
              <a:ext cx="40250" cy="58550"/>
            </a:xfrm>
            <a:custGeom>
              <a:avLst/>
              <a:gdLst/>
              <a:ahLst/>
              <a:cxnLst/>
              <a:rect l="l" t="t" r="r" b="b"/>
              <a:pathLst>
                <a:path w="1610" h="2342" extrusionOk="0">
                  <a:moveTo>
                    <a:pt x="708" y="0"/>
                  </a:moveTo>
                  <a:lnTo>
                    <a:pt x="98" y="171"/>
                  </a:lnTo>
                  <a:cubicBezTo>
                    <a:pt x="49" y="342"/>
                    <a:pt x="0" y="512"/>
                    <a:pt x="25" y="707"/>
                  </a:cubicBezTo>
                  <a:cubicBezTo>
                    <a:pt x="25" y="829"/>
                    <a:pt x="25" y="976"/>
                    <a:pt x="73" y="1098"/>
                  </a:cubicBezTo>
                  <a:cubicBezTo>
                    <a:pt x="122" y="1293"/>
                    <a:pt x="195" y="1488"/>
                    <a:pt x="293" y="1659"/>
                  </a:cubicBezTo>
                  <a:cubicBezTo>
                    <a:pt x="390" y="1854"/>
                    <a:pt x="537" y="2000"/>
                    <a:pt x="732" y="2122"/>
                  </a:cubicBezTo>
                  <a:cubicBezTo>
                    <a:pt x="756" y="2171"/>
                    <a:pt x="805" y="2220"/>
                    <a:pt x="854" y="2244"/>
                  </a:cubicBezTo>
                  <a:cubicBezTo>
                    <a:pt x="842" y="2232"/>
                    <a:pt x="842" y="2226"/>
                    <a:pt x="845" y="2226"/>
                  </a:cubicBezTo>
                  <a:cubicBezTo>
                    <a:pt x="848" y="2226"/>
                    <a:pt x="854" y="2232"/>
                    <a:pt x="854" y="2244"/>
                  </a:cubicBezTo>
                  <a:cubicBezTo>
                    <a:pt x="911" y="2272"/>
                    <a:pt x="923" y="2279"/>
                    <a:pt x="928" y="2279"/>
                  </a:cubicBezTo>
                  <a:cubicBezTo>
                    <a:pt x="931" y="2279"/>
                    <a:pt x="929" y="2275"/>
                    <a:pt x="940" y="2275"/>
                  </a:cubicBezTo>
                  <a:cubicBezTo>
                    <a:pt x="951" y="2275"/>
                    <a:pt x="974" y="2278"/>
                    <a:pt x="1025" y="2293"/>
                  </a:cubicBezTo>
                  <a:lnTo>
                    <a:pt x="1147" y="2342"/>
                  </a:lnTo>
                  <a:lnTo>
                    <a:pt x="1537" y="2122"/>
                  </a:lnTo>
                  <a:cubicBezTo>
                    <a:pt x="1586" y="1951"/>
                    <a:pt x="1610" y="1756"/>
                    <a:pt x="1610" y="1585"/>
                  </a:cubicBezTo>
                  <a:cubicBezTo>
                    <a:pt x="1586" y="1439"/>
                    <a:pt x="1537" y="1293"/>
                    <a:pt x="1512" y="1171"/>
                  </a:cubicBezTo>
                  <a:cubicBezTo>
                    <a:pt x="1464" y="1073"/>
                    <a:pt x="1415" y="1000"/>
                    <a:pt x="1366" y="927"/>
                  </a:cubicBezTo>
                  <a:cubicBezTo>
                    <a:pt x="1342" y="903"/>
                    <a:pt x="1293" y="854"/>
                    <a:pt x="1220" y="781"/>
                  </a:cubicBezTo>
                  <a:cubicBezTo>
                    <a:pt x="1220" y="781"/>
                    <a:pt x="1220" y="756"/>
                    <a:pt x="1220" y="756"/>
                  </a:cubicBezTo>
                  <a:cubicBezTo>
                    <a:pt x="1220" y="659"/>
                    <a:pt x="1171" y="610"/>
                    <a:pt x="1147" y="537"/>
                  </a:cubicBezTo>
                  <a:cubicBezTo>
                    <a:pt x="1122" y="464"/>
                    <a:pt x="1098" y="415"/>
                    <a:pt x="1073" y="390"/>
                  </a:cubicBezTo>
                  <a:cubicBezTo>
                    <a:pt x="1049" y="342"/>
                    <a:pt x="1000" y="293"/>
                    <a:pt x="976" y="220"/>
                  </a:cubicBezTo>
                  <a:cubicBezTo>
                    <a:pt x="976" y="220"/>
                    <a:pt x="951" y="195"/>
                    <a:pt x="951" y="195"/>
                  </a:cubicBezTo>
                  <a:cubicBezTo>
                    <a:pt x="878" y="122"/>
                    <a:pt x="805" y="49"/>
                    <a:pt x="7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5" name="Google Shape;1015;p31"/>
          <p:cNvGrpSpPr/>
          <p:nvPr/>
        </p:nvGrpSpPr>
        <p:grpSpPr>
          <a:xfrm rot="-134861" flipH="1">
            <a:off x="2740966" y="4346188"/>
            <a:ext cx="1655261" cy="878276"/>
            <a:chOff x="238125" y="2760550"/>
            <a:chExt cx="528650" cy="280500"/>
          </a:xfrm>
        </p:grpSpPr>
        <p:sp>
          <p:nvSpPr>
            <p:cNvPr id="1016" name="Google Shape;1016;p31"/>
            <p:cNvSpPr/>
            <p:nvPr/>
          </p:nvSpPr>
          <p:spPr>
            <a:xfrm>
              <a:off x="274700" y="3020300"/>
              <a:ext cx="1850" cy="9150"/>
            </a:xfrm>
            <a:custGeom>
              <a:avLst/>
              <a:gdLst/>
              <a:ahLst/>
              <a:cxnLst/>
              <a:rect l="l" t="t" r="r" b="b"/>
              <a:pathLst>
                <a:path w="74" h="366" extrusionOk="0">
                  <a:moveTo>
                    <a:pt x="74" y="0"/>
                  </a:moveTo>
                  <a:cubicBezTo>
                    <a:pt x="25" y="122"/>
                    <a:pt x="0" y="244"/>
                    <a:pt x="0" y="366"/>
                  </a:cubicBezTo>
                  <a:cubicBezTo>
                    <a:pt x="49" y="244"/>
                    <a:pt x="74" y="122"/>
                    <a:pt x="74" y="0"/>
                  </a:cubicBezTo>
                  <a:close/>
                </a:path>
              </a:pathLst>
            </a:custGeom>
            <a:solidFill>
              <a:srgbClr val="344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1"/>
            <p:cNvSpPr/>
            <p:nvPr/>
          </p:nvSpPr>
          <p:spPr>
            <a:xfrm>
              <a:off x="277125" y="3020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344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18" name="Google Shape;1018;p31"/>
            <p:cNvGrpSpPr/>
            <p:nvPr/>
          </p:nvGrpSpPr>
          <p:grpSpPr>
            <a:xfrm>
              <a:off x="238125" y="2760550"/>
              <a:ext cx="528650" cy="279275"/>
              <a:chOff x="238125" y="2760550"/>
              <a:chExt cx="528650" cy="279275"/>
            </a:xfrm>
          </p:grpSpPr>
          <p:sp>
            <p:nvSpPr>
              <p:cNvPr id="1019" name="Google Shape;1019;p31"/>
              <p:cNvSpPr/>
              <p:nvPr/>
            </p:nvSpPr>
            <p:spPr>
              <a:xfrm>
                <a:off x="238125" y="2760550"/>
                <a:ext cx="528650" cy="278050"/>
              </a:xfrm>
              <a:custGeom>
                <a:avLst/>
                <a:gdLst/>
                <a:ahLst/>
                <a:cxnLst/>
                <a:rect l="l" t="t" r="r" b="b"/>
                <a:pathLst>
                  <a:path w="21146" h="11122" extrusionOk="0">
                    <a:moveTo>
                      <a:pt x="11622" y="1778"/>
                    </a:moveTo>
                    <a:lnTo>
                      <a:pt x="11622" y="1778"/>
                    </a:lnTo>
                    <a:cubicBezTo>
                      <a:pt x="11627" y="1780"/>
                      <a:pt x="11631" y="1781"/>
                      <a:pt x="11634" y="1781"/>
                    </a:cubicBezTo>
                    <a:cubicBezTo>
                      <a:pt x="11630" y="1780"/>
                      <a:pt x="11626" y="1779"/>
                      <a:pt x="11622" y="1778"/>
                    </a:cubicBezTo>
                    <a:close/>
                    <a:moveTo>
                      <a:pt x="15975" y="3512"/>
                    </a:moveTo>
                    <a:cubicBezTo>
                      <a:pt x="15975" y="3515"/>
                      <a:pt x="15978" y="3517"/>
                      <a:pt x="15983" y="3518"/>
                    </a:cubicBezTo>
                    <a:lnTo>
                      <a:pt x="15983" y="3518"/>
                    </a:lnTo>
                    <a:cubicBezTo>
                      <a:pt x="15980" y="3516"/>
                      <a:pt x="15978" y="3514"/>
                      <a:pt x="15975" y="3512"/>
                    </a:cubicBezTo>
                    <a:close/>
                    <a:moveTo>
                      <a:pt x="1524" y="10118"/>
                    </a:moveTo>
                    <a:cubicBezTo>
                      <a:pt x="1528" y="10118"/>
                      <a:pt x="1532" y="10119"/>
                      <a:pt x="1537" y="10122"/>
                    </a:cubicBezTo>
                    <a:lnTo>
                      <a:pt x="1508" y="10266"/>
                    </a:lnTo>
                    <a:lnTo>
                      <a:pt x="1508" y="10266"/>
                    </a:lnTo>
                    <a:cubicBezTo>
                      <a:pt x="1519" y="10173"/>
                      <a:pt x="1503" y="10118"/>
                      <a:pt x="1524" y="10118"/>
                    </a:cubicBezTo>
                    <a:close/>
                    <a:moveTo>
                      <a:pt x="10756" y="0"/>
                    </a:moveTo>
                    <a:lnTo>
                      <a:pt x="10756" y="0"/>
                    </a:lnTo>
                    <a:cubicBezTo>
                      <a:pt x="10902" y="24"/>
                      <a:pt x="10853" y="49"/>
                      <a:pt x="10731" y="49"/>
                    </a:cubicBezTo>
                    <a:cubicBezTo>
                      <a:pt x="10549" y="24"/>
                      <a:pt x="10451" y="18"/>
                      <a:pt x="10399" y="18"/>
                    </a:cubicBezTo>
                    <a:cubicBezTo>
                      <a:pt x="10347" y="18"/>
                      <a:pt x="10341" y="24"/>
                      <a:pt x="10341" y="24"/>
                    </a:cubicBezTo>
                    <a:lnTo>
                      <a:pt x="9927" y="24"/>
                    </a:lnTo>
                    <a:cubicBezTo>
                      <a:pt x="9024" y="24"/>
                      <a:pt x="8146" y="171"/>
                      <a:pt x="7317" y="463"/>
                    </a:cubicBezTo>
                    <a:cubicBezTo>
                      <a:pt x="6512" y="756"/>
                      <a:pt x="5756" y="1146"/>
                      <a:pt x="5073" y="1634"/>
                    </a:cubicBezTo>
                    <a:cubicBezTo>
                      <a:pt x="4757" y="1926"/>
                      <a:pt x="4319" y="2243"/>
                      <a:pt x="4050" y="2535"/>
                    </a:cubicBezTo>
                    <a:lnTo>
                      <a:pt x="4050" y="2535"/>
                    </a:lnTo>
                    <a:cubicBezTo>
                      <a:pt x="3877" y="2706"/>
                      <a:pt x="3369" y="3198"/>
                      <a:pt x="2927" y="3756"/>
                    </a:cubicBezTo>
                    <a:cubicBezTo>
                      <a:pt x="2537" y="4195"/>
                      <a:pt x="2195" y="4658"/>
                      <a:pt x="1902" y="5171"/>
                    </a:cubicBezTo>
                    <a:lnTo>
                      <a:pt x="1951" y="5097"/>
                    </a:lnTo>
                    <a:lnTo>
                      <a:pt x="1951" y="5097"/>
                    </a:lnTo>
                    <a:cubicBezTo>
                      <a:pt x="1829" y="5317"/>
                      <a:pt x="1683" y="5536"/>
                      <a:pt x="1512" y="5707"/>
                    </a:cubicBezTo>
                    <a:cubicBezTo>
                      <a:pt x="1610" y="5707"/>
                      <a:pt x="1463" y="6049"/>
                      <a:pt x="1390" y="6171"/>
                    </a:cubicBezTo>
                    <a:cubicBezTo>
                      <a:pt x="1341" y="6268"/>
                      <a:pt x="1268" y="6439"/>
                      <a:pt x="1219" y="6634"/>
                    </a:cubicBezTo>
                    <a:cubicBezTo>
                      <a:pt x="1146" y="6805"/>
                      <a:pt x="1073" y="7024"/>
                      <a:pt x="1000" y="7171"/>
                    </a:cubicBezTo>
                    <a:lnTo>
                      <a:pt x="976" y="7146"/>
                    </a:lnTo>
                    <a:cubicBezTo>
                      <a:pt x="902" y="7439"/>
                      <a:pt x="683" y="7975"/>
                      <a:pt x="634" y="8171"/>
                    </a:cubicBezTo>
                    <a:cubicBezTo>
                      <a:pt x="390" y="8780"/>
                      <a:pt x="220" y="9390"/>
                      <a:pt x="146" y="10049"/>
                    </a:cubicBezTo>
                    <a:cubicBezTo>
                      <a:pt x="146" y="10049"/>
                      <a:pt x="98" y="10146"/>
                      <a:pt x="73" y="10244"/>
                    </a:cubicBezTo>
                    <a:lnTo>
                      <a:pt x="24" y="10390"/>
                    </a:lnTo>
                    <a:lnTo>
                      <a:pt x="0" y="10463"/>
                    </a:lnTo>
                    <a:lnTo>
                      <a:pt x="0" y="10536"/>
                    </a:lnTo>
                    <a:cubicBezTo>
                      <a:pt x="195" y="10658"/>
                      <a:pt x="390" y="10756"/>
                      <a:pt x="610" y="10805"/>
                    </a:cubicBezTo>
                    <a:cubicBezTo>
                      <a:pt x="691" y="10836"/>
                      <a:pt x="776" y="10851"/>
                      <a:pt x="859" y="10851"/>
                    </a:cubicBezTo>
                    <a:cubicBezTo>
                      <a:pt x="1102" y="10851"/>
                      <a:pt x="1336" y="10723"/>
                      <a:pt x="1463" y="10488"/>
                    </a:cubicBezTo>
                    <a:lnTo>
                      <a:pt x="1488" y="10512"/>
                    </a:lnTo>
                    <a:cubicBezTo>
                      <a:pt x="1488" y="10488"/>
                      <a:pt x="1488" y="10463"/>
                      <a:pt x="1488" y="10439"/>
                    </a:cubicBezTo>
                    <a:lnTo>
                      <a:pt x="1488" y="10366"/>
                    </a:lnTo>
                    <a:cubicBezTo>
                      <a:pt x="1491" y="10356"/>
                      <a:pt x="1493" y="10346"/>
                      <a:pt x="1495" y="10337"/>
                    </a:cubicBezTo>
                    <a:lnTo>
                      <a:pt x="1495" y="10337"/>
                    </a:lnTo>
                    <a:cubicBezTo>
                      <a:pt x="1509" y="10287"/>
                      <a:pt x="1518" y="10268"/>
                      <a:pt x="1524" y="10268"/>
                    </a:cubicBezTo>
                    <a:cubicBezTo>
                      <a:pt x="1537" y="10268"/>
                      <a:pt x="1537" y="10344"/>
                      <a:pt x="1537" y="10390"/>
                    </a:cubicBezTo>
                    <a:cubicBezTo>
                      <a:pt x="1561" y="10317"/>
                      <a:pt x="1561" y="10244"/>
                      <a:pt x="1585" y="10171"/>
                    </a:cubicBezTo>
                    <a:cubicBezTo>
                      <a:pt x="1585" y="10166"/>
                      <a:pt x="1584" y="10164"/>
                      <a:pt x="1583" y="10164"/>
                    </a:cubicBezTo>
                    <a:cubicBezTo>
                      <a:pt x="1577" y="10164"/>
                      <a:pt x="1561" y="10200"/>
                      <a:pt x="1561" y="10219"/>
                    </a:cubicBezTo>
                    <a:cubicBezTo>
                      <a:pt x="1537" y="10097"/>
                      <a:pt x="1561" y="10000"/>
                      <a:pt x="1585" y="9878"/>
                    </a:cubicBezTo>
                    <a:cubicBezTo>
                      <a:pt x="1634" y="9683"/>
                      <a:pt x="1634" y="9878"/>
                      <a:pt x="1683" y="9658"/>
                    </a:cubicBezTo>
                    <a:cubicBezTo>
                      <a:pt x="1976" y="8536"/>
                      <a:pt x="2415" y="7463"/>
                      <a:pt x="3000" y="6488"/>
                    </a:cubicBezTo>
                    <a:cubicBezTo>
                      <a:pt x="3024" y="6488"/>
                      <a:pt x="3000" y="6488"/>
                      <a:pt x="3000" y="6512"/>
                    </a:cubicBezTo>
                    <a:cubicBezTo>
                      <a:pt x="3073" y="6366"/>
                      <a:pt x="3146" y="6219"/>
                      <a:pt x="3244" y="6073"/>
                    </a:cubicBezTo>
                    <a:cubicBezTo>
                      <a:pt x="3317" y="5927"/>
                      <a:pt x="3415" y="5805"/>
                      <a:pt x="3488" y="5658"/>
                    </a:cubicBezTo>
                    <a:cubicBezTo>
                      <a:pt x="3512" y="5610"/>
                      <a:pt x="3561" y="5585"/>
                      <a:pt x="3610" y="5561"/>
                    </a:cubicBezTo>
                    <a:cubicBezTo>
                      <a:pt x="3585" y="5561"/>
                      <a:pt x="3658" y="5488"/>
                      <a:pt x="3732" y="5341"/>
                    </a:cubicBezTo>
                    <a:cubicBezTo>
                      <a:pt x="3829" y="5219"/>
                      <a:pt x="3951" y="5024"/>
                      <a:pt x="4097" y="4854"/>
                    </a:cubicBezTo>
                    <a:cubicBezTo>
                      <a:pt x="4244" y="4683"/>
                      <a:pt x="4390" y="4512"/>
                      <a:pt x="4512" y="4366"/>
                    </a:cubicBezTo>
                    <a:cubicBezTo>
                      <a:pt x="4610" y="4244"/>
                      <a:pt x="4707" y="4171"/>
                      <a:pt x="4707" y="4146"/>
                    </a:cubicBezTo>
                    <a:lnTo>
                      <a:pt x="4683" y="4098"/>
                    </a:lnTo>
                    <a:cubicBezTo>
                      <a:pt x="4927" y="3854"/>
                      <a:pt x="4805" y="4073"/>
                      <a:pt x="5000" y="3829"/>
                    </a:cubicBezTo>
                    <a:cubicBezTo>
                      <a:pt x="5049" y="3732"/>
                      <a:pt x="5122" y="3658"/>
                      <a:pt x="5219" y="3585"/>
                    </a:cubicBezTo>
                    <a:cubicBezTo>
                      <a:pt x="5317" y="3537"/>
                      <a:pt x="5390" y="3463"/>
                      <a:pt x="5463" y="3366"/>
                    </a:cubicBezTo>
                    <a:cubicBezTo>
                      <a:pt x="5463" y="3366"/>
                      <a:pt x="5553" y="3312"/>
                      <a:pt x="5578" y="3312"/>
                    </a:cubicBezTo>
                    <a:cubicBezTo>
                      <a:pt x="5583" y="3312"/>
                      <a:pt x="5585" y="3314"/>
                      <a:pt x="5585" y="3317"/>
                    </a:cubicBezTo>
                    <a:cubicBezTo>
                      <a:pt x="5585" y="3244"/>
                      <a:pt x="5707" y="3195"/>
                      <a:pt x="5780" y="3122"/>
                    </a:cubicBezTo>
                    <a:cubicBezTo>
                      <a:pt x="5780" y="3114"/>
                      <a:pt x="5775" y="3111"/>
                      <a:pt x="5767" y="3111"/>
                    </a:cubicBezTo>
                    <a:cubicBezTo>
                      <a:pt x="5751" y="3111"/>
                      <a:pt x="5723" y="3122"/>
                      <a:pt x="5707" y="3122"/>
                    </a:cubicBezTo>
                    <a:lnTo>
                      <a:pt x="5780" y="3049"/>
                    </a:lnTo>
                    <a:lnTo>
                      <a:pt x="5878" y="2976"/>
                    </a:lnTo>
                    <a:cubicBezTo>
                      <a:pt x="5905" y="2967"/>
                      <a:pt x="5925" y="2961"/>
                      <a:pt x="5937" y="2961"/>
                    </a:cubicBezTo>
                    <a:cubicBezTo>
                      <a:pt x="5959" y="2961"/>
                      <a:pt x="5958" y="2978"/>
                      <a:pt x="5927" y="3024"/>
                    </a:cubicBezTo>
                    <a:lnTo>
                      <a:pt x="6171" y="2829"/>
                    </a:lnTo>
                    <a:lnTo>
                      <a:pt x="6561" y="2585"/>
                    </a:lnTo>
                    <a:cubicBezTo>
                      <a:pt x="6902" y="2390"/>
                      <a:pt x="7268" y="2220"/>
                      <a:pt x="7634" y="2073"/>
                    </a:cubicBezTo>
                    <a:cubicBezTo>
                      <a:pt x="7975" y="1927"/>
                      <a:pt x="8341" y="1829"/>
                      <a:pt x="8732" y="1756"/>
                    </a:cubicBezTo>
                    <a:cubicBezTo>
                      <a:pt x="8878" y="1707"/>
                      <a:pt x="9024" y="1707"/>
                      <a:pt x="9171" y="1683"/>
                    </a:cubicBezTo>
                    <a:lnTo>
                      <a:pt x="9463" y="1659"/>
                    </a:lnTo>
                    <a:cubicBezTo>
                      <a:pt x="9390" y="1634"/>
                      <a:pt x="9219" y="1659"/>
                      <a:pt x="9146" y="1610"/>
                    </a:cubicBezTo>
                    <a:cubicBezTo>
                      <a:pt x="9219" y="1585"/>
                      <a:pt x="9274" y="1585"/>
                      <a:pt x="9320" y="1585"/>
                    </a:cubicBezTo>
                    <a:cubicBezTo>
                      <a:pt x="9366" y="1585"/>
                      <a:pt x="9402" y="1585"/>
                      <a:pt x="9439" y="1561"/>
                    </a:cubicBezTo>
                    <a:cubicBezTo>
                      <a:pt x="9488" y="1610"/>
                      <a:pt x="9561" y="1610"/>
                      <a:pt x="9658" y="1610"/>
                    </a:cubicBezTo>
                    <a:cubicBezTo>
                      <a:pt x="9732" y="1610"/>
                      <a:pt x="9829" y="1634"/>
                      <a:pt x="9902" y="1659"/>
                    </a:cubicBezTo>
                    <a:lnTo>
                      <a:pt x="9951" y="1610"/>
                    </a:lnTo>
                    <a:lnTo>
                      <a:pt x="10024" y="1659"/>
                    </a:lnTo>
                    <a:lnTo>
                      <a:pt x="10488" y="1659"/>
                    </a:lnTo>
                    <a:lnTo>
                      <a:pt x="10853" y="1707"/>
                    </a:lnTo>
                    <a:cubicBezTo>
                      <a:pt x="11117" y="1707"/>
                      <a:pt x="11381" y="1731"/>
                      <a:pt x="11622" y="1778"/>
                    </a:cubicBezTo>
                    <a:lnTo>
                      <a:pt x="11622" y="1778"/>
                    </a:lnTo>
                    <a:cubicBezTo>
                      <a:pt x="11593" y="1769"/>
                      <a:pt x="11549" y="1732"/>
                      <a:pt x="11634" y="1732"/>
                    </a:cubicBezTo>
                    <a:cubicBezTo>
                      <a:pt x="11634" y="1781"/>
                      <a:pt x="11902" y="1732"/>
                      <a:pt x="11951" y="1805"/>
                    </a:cubicBezTo>
                    <a:cubicBezTo>
                      <a:pt x="12016" y="1805"/>
                      <a:pt x="12168" y="1848"/>
                      <a:pt x="12233" y="1848"/>
                    </a:cubicBezTo>
                    <a:cubicBezTo>
                      <a:pt x="12265" y="1848"/>
                      <a:pt x="12276" y="1837"/>
                      <a:pt x="12244" y="1805"/>
                    </a:cubicBezTo>
                    <a:lnTo>
                      <a:pt x="12244" y="1805"/>
                    </a:lnTo>
                    <a:cubicBezTo>
                      <a:pt x="12292" y="1829"/>
                      <a:pt x="12366" y="1854"/>
                      <a:pt x="12414" y="1878"/>
                    </a:cubicBezTo>
                    <a:cubicBezTo>
                      <a:pt x="12463" y="1902"/>
                      <a:pt x="12488" y="1902"/>
                      <a:pt x="12414" y="1902"/>
                    </a:cubicBezTo>
                    <a:cubicBezTo>
                      <a:pt x="12488" y="1927"/>
                      <a:pt x="12561" y="1951"/>
                      <a:pt x="12658" y="1976"/>
                    </a:cubicBezTo>
                    <a:lnTo>
                      <a:pt x="12536" y="1927"/>
                    </a:lnTo>
                    <a:lnTo>
                      <a:pt x="12536" y="1927"/>
                    </a:lnTo>
                    <a:cubicBezTo>
                      <a:pt x="12683" y="1951"/>
                      <a:pt x="12805" y="2000"/>
                      <a:pt x="12902" y="2024"/>
                    </a:cubicBezTo>
                    <a:cubicBezTo>
                      <a:pt x="13024" y="2073"/>
                      <a:pt x="13122" y="2098"/>
                      <a:pt x="13219" y="2098"/>
                    </a:cubicBezTo>
                    <a:lnTo>
                      <a:pt x="13122" y="2049"/>
                    </a:lnTo>
                    <a:lnTo>
                      <a:pt x="13122" y="2049"/>
                    </a:lnTo>
                    <a:cubicBezTo>
                      <a:pt x="13292" y="2098"/>
                      <a:pt x="13439" y="2146"/>
                      <a:pt x="13488" y="2220"/>
                    </a:cubicBezTo>
                    <a:lnTo>
                      <a:pt x="13414" y="2195"/>
                    </a:lnTo>
                    <a:lnTo>
                      <a:pt x="13317" y="2195"/>
                    </a:lnTo>
                    <a:cubicBezTo>
                      <a:pt x="13463" y="2220"/>
                      <a:pt x="13561" y="2268"/>
                      <a:pt x="13683" y="2317"/>
                    </a:cubicBezTo>
                    <a:cubicBezTo>
                      <a:pt x="13805" y="2366"/>
                      <a:pt x="13902" y="2390"/>
                      <a:pt x="14024" y="2439"/>
                    </a:cubicBezTo>
                    <a:lnTo>
                      <a:pt x="13902" y="2415"/>
                    </a:lnTo>
                    <a:lnTo>
                      <a:pt x="13902" y="2415"/>
                    </a:lnTo>
                    <a:cubicBezTo>
                      <a:pt x="13975" y="2439"/>
                      <a:pt x="14146" y="2488"/>
                      <a:pt x="14341" y="2585"/>
                    </a:cubicBezTo>
                    <a:cubicBezTo>
                      <a:pt x="14439" y="2610"/>
                      <a:pt x="14561" y="2683"/>
                      <a:pt x="14658" y="2732"/>
                    </a:cubicBezTo>
                    <a:cubicBezTo>
                      <a:pt x="14780" y="2780"/>
                      <a:pt x="14878" y="2829"/>
                      <a:pt x="15000" y="2902"/>
                    </a:cubicBezTo>
                    <a:cubicBezTo>
                      <a:pt x="15219" y="3024"/>
                      <a:pt x="15439" y="3146"/>
                      <a:pt x="15634" y="3268"/>
                    </a:cubicBezTo>
                    <a:cubicBezTo>
                      <a:pt x="15805" y="3366"/>
                      <a:pt x="15926" y="3463"/>
                      <a:pt x="16024" y="3512"/>
                    </a:cubicBezTo>
                    <a:lnTo>
                      <a:pt x="15926" y="3390"/>
                    </a:lnTo>
                    <a:lnTo>
                      <a:pt x="16048" y="3439"/>
                    </a:lnTo>
                    <a:cubicBezTo>
                      <a:pt x="16094" y="3462"/>
                      <a:pt x="16118" y="3485"/>
                      <a:pt x="16161" y="3507"/>
                    </a:cubicBezTo>
                    <a:lnTo>
                      <a:pt x="16161" y="3507"/>
                    </a:lnTo>
                    <a:cubicBezTo>
                      <a:pt x="16155" y="3506"/>
                      <a:pt x="16147" y="3505"/>
                      <a:pt x="16138" y="3505"/>
                    </a:cubicBezTo>
                    <a:cubicBezTo>
                      <a:pt x="16097" y="3505"/>
                      <a:pt x="16029" y="3519"/>
                      <a:pt x="15995" y="3519"/>
                    </a:cubicBezTo>
                    <a:cubicBezTo>
                      <a:pt x="15990" y="3519"/>
                      <a:pt x="15986" y="3519"/>
                      <a:pt x="15983" y="3518"/>
                    </a:cubicBezTo>
                    <a:lnTo>
                      <a:pt x="15983" y="3518"/>
                    </a:lnTo>
                    <a:cubicBezTo>
                      <a:pt x="16516" y="3956"/>
                      <a:pt x="16977" y="4441"/>
                      <a:pt x="17390" y="4976"/>
                    </a:cubicBezTo>
                    <a:cubicBezTo>
                      <a:pt x="17804" y="5488"/>
                      <a:pt x="18170" y="6073"/>
                      <a:pt x="18439" y="6683"/>
                    </a:cubicBezTo>
                    <a:cubicBezTo>
                      <a:pt x="18471" y="6770"/>
                      <a:pt x="18470" y="6794"/>
                      <a:pt x="18456" y="6794"/>
                    </a:cubicBezTo>
                    <a:cubicBezTo>
                      <a:pt x="18440" y="6794"/>
                      <a:pt x="18403" y="6756"/>
                      <a:pt x="18390" y="6756"/>
                    </a:cubicBezTo>
                    <a:cubicBezTo>
                      <a:pt x="18512" y="6975"/>
                      <a:pt x="18487" y="6829"/>
                      <a:pt x="18561" y="7024"/>
                    </a:cubicBezTo>
                    <a:cubicBezTo>
                      <a:pt x="18568" y="7047"/>
                      <a:pt x="18569" y="7056"/>
                      <a:pt x="18565" y="7056"/>
                    </a:cubicBezTo>
                    <a:cubicBezTo>
                      <a:pt x="18556" y="7056"/>
                      <a:pt x="18528" y="7017"/>
                      <a:pt x="18512" y="7000"/>
                    </a:cubicBezTo>
                    <a:lnTo>
                      <a:pt x="18512" y="7000"/>
                    </a:lnTo>
                    <a:cubicBezTo>
                      <a:pt x="18561" y="7097"/>
                      <a:pt x="18585" y="7171"/>
                      <a:pt x="18609" y="7171"/>
                    </a:cubicBezTo>
                    <a:cubicBezTo>
                      <a:pt x="18561" y="7049"/>
                      <a:pt x="18634" y="7097"/>
                      <a:pt x="18658" y="7024"/>
                    </a:cubicBezTo>
                    <a:lnTo>
                      <a:pt x="18707" y="7171"/>
                    </a:lnTo>
                    <a:cubicBezTo>
                      <a:pt x="18731" y="7219"/>
                      <a:pt x="18756" y="7293"/>
                      <a:pt x="18756" y="7293"/>
                    </a:cubicBezTo>
                    <a:lnTo>
                      <a:pt x="18731" y="7293"/>
                    </a:lnTo>
                    <a:cubicBezTo>
                      <a:pt x="18829" y="7414"/>
                      <a:pt x="18902" y="7536"/>
                      <a:pt x="18951" y="7683"/>
                    </a:cubicBezTo>
                    <a:cubicBezTo>
                      <a:pt x="19122" y="8146"/>
                      <a:pt x="19243" y="8634"/>
                      <a:pt x="19365" y="9122"/>
                    </a:cubicBezTo>
                    <a:cubicBezTo>
                      <a:pt x="19341" y="9122"/>
                      <a:pt x="19317" y="9024"/>
                      <a:pt x="19268" y="8927"/>
                    </a:cubicBezTo>
                    <a:lnTo>
                      <a:pt x="19268" y="8927"/>
                    </a:lnTo>
                    <a:cubicBezTo>
                      <a:pt x="19292" y="9000"/>
                      <a:pt x="19317" y="9073"/>
                      <a:pt x="19317" y="9146"/>
                    </a:cubicBezTo>
                    <a:cubicBezTo>
                      <a:pt x="19317" y="9126"/>
                      <a:pt x="19319" y="9118"/>
                      <a:pt x="19322" y="9118"/>
                    </a:cubicBezTo>
                    <a:cubicBezTo>
                      <a:pt x="19336" y="9118"/>
                      <a:pt x="19374" y="9263"/>
                      <a:pt x="19386" y="9263"/>
                    </a:cubicBezTo>
                    <a:cubicBezTo>
                      <a:pt x="19388" y="9263"/>
                      <a:pt x="19390" y="9257"/>
                      <a:pt x="19390" y="9244"/>
                    </a:cubicBezTo>
                    <a:cubicBezTo>
                      <a:pt x="19536" y="9585"/>
                      <a:pt x="19536" y="10049"/>
                      <a:pt x="19658" y="10341"/>
                    </a:cubicBezTo>
                    <a:cubicBezTo>
                      <a:pt x="19683" y="10341"/>
                      <a:pt x="20024" y="10488"/>
                      <a:pt x="20390" y="10610"/>
                    </a:cubicBezTo>
                    <a:cubicBezTo>
                      <a:pt x="20715" y="10749"/>
                      <a:pt x="21039" y="10866"/>
                      <a:pt x="21112" y="10877"/>
                    </a:cubicBezTo>
                    <a:lnTo>
                      <a:pt x="21112" y="10877"/>
                    </a:lnTo>
                    <a:cubicBezTo>
                      <a:pt x="21109" y="10846"/>
                      <a:pt x="21104" y="10814"/>
                      <a:pt x="21097" y="10780"/>
                    </a:cubicBezTo>
                    <a:lnTo>
                      <a:pt x="21048" y="10780"/>
                    </a:lnTo>
                    <a:cubicBezTo>
                      <a:pt x="21000" y="10536"/>
                      <a:pt x="21073" y="10707"/>
                      <a:pt x="21048" y="10463"/>
                    </a:cubicBezTo>
                    <a:cubicBezTo>
                      <a:pt x="21097" y="10463"/>
                      <a:pt x="21122" y="10683"/>
                      <a:pt x="21146" y="10878"/>
                    </a:cubicBezTo>
                    <a:cubicBezTo>
                      <a:pt x="21146" y="10731"/>
                      <a:pt x="21146" y="10585"/>
                      <a:pt x="21097" y="10439"/>
                    </a:cubicBezTo>
                    <a:cubicBezTo>
                      <a:pt x="21097" y="10268"/>
                      <a:pt x="21146" y="10439"/>
                      <a:pt x="21122" y="10244"/>
                    </a:cubicBezTo>
                    <a:cubicBezTo>
                      <a:pt x="21073" y="10073"/>
                      <a:pt x="21048" y="9902"/>
                      <a:pt x="21048" y="9732"/>
                    </a:cubicBezTo>
                    <a:cubicBezTo>
                      <a:pt x="21000" y="9317"/>
                      <a:pt x="20853" y="9122"/>
                      <a:pt x="20804" y="8732"/>
                    </a:cubicBezTo>
                    <a:lnTo>
                      <a:pt x="20804" y="8732"/>
                    </a:lnTo>
                    <a:lnTo>
                      <a:pt x="20829" y="8780"/>
                    </a:lnTo>
                    <a:cubicBezTo>
                      <a:pt x="20829" y="8634"/>
                      <a:pt x="20731" y="8390"/>
                      <a:pt x="20682" y="8146"/>
                    </a:cubicBezTo>
                    <a:cubicBezTo>
                      <a:pt x="20682" y="8188"/>
                      <a:pt x="20682" y="8231"/>
                      <a:pt x="20673" y="8231"/>
                    </a:cubicBezTo>
                    <a:cubicBezTo>
                      <a:pt x="20666" y="8231"/>
                      <a:pt x="20654" y="8208"/>
                      <a:pt x="20634" y="8146"/>
                    </a:cubicBezTo>
                    <a:cubicBezTo>
                      <a:pt x="20585" y="7878"/>
                      <a:pt x="20512" y="7707"/>
                      <a:pt x="20463" y="7488"/>
                    </a:cubicBezTo>
                    <a:lnTo>
                      <a:pt x="20414" y="7414"/>
                    </a:lnTo>
                    <a:cubicBezTo>
                      <a:pt x="20390" y="7366"/>
                      <a:pt x="20365" y="7317"/>
                      <a:pt x="20365" y="7317"/>
                    </a:cubicBezTo>
                    <a:cubicBezTo>
                      <a:pt x="20048" y="6390"/>
                      <a:pt x="19609" y="5512"/>
                      <a:pt x="19073" y="4707"/>
                    </a:cubicBezTo>
                    <a:cubicBezTo>
                      <a:pt x="18756" y="4219"/>
                      <a:pt x="18390" y="3756"/>
                      <a:pt x="18000" y="3341"/>
                    </a:cubicBezTo>
                    <a:cubicBezTo>
                      <a:pt x="17707" y="3024"/>
                      <a:pt x="17414" y="2756"/>
                      <a:pt x="17122" y="2512"/>
                    </a:cubicBezTo>
                    <a:lnTo>
                      <a:pt x="17146" y="2512"/>
                    </a:lnTo>
                    <a:cubicBezTo>
                      <a:pt x="16780" y="2220"/>
                      <a:pt x="16414" y="1951"/>
                      <a:pt x="16024" y="1707"/>
                    </a:cubicBezTo>
                    <a:cubicBezTo>
                      <a:pt x="15536" y="1390"/>
                      <a:pt x="15048" y="1146"/>
                      <a:pt x="14512" y="927"/>
                    </a:cubicBezTo>
                    <a:cubicBezTo>
                      <a:pt x="13561" y="512"/>
                      <a:pt x="12561" y="268"/>
                      <a:pt x="11561" y="146"/>
                    </a:cubicBezTo>
                    <a:cubicBezTo>
                      <a:pt x="11292" y="73"/>
                      <a:pt x="11024" y="24"/>
                      <a:pt x="10756" y="0"/>
                    </a:cubicBezTo>
                    <a:close/>
                    <a:moveTo>
                      <a:pt x="21112" y="10877"/>
                    </a:moveTo>
                    <a:cubicBezTo>
                      <a:pt x="21122" y="10958"/>
                      <a:pt x="21122" y="11034"/>
                      <a:pt x="21122" y="11122"/>
                    </a:cubicBezTo>
                    <a:cubicBezTo>
                      <a:pt x="21122" y="11049"/>
                      <a:pt x="21122" y="10951"/>
                      <a:pt x="21122" y="10878"/>
                    </a:cubicBezTo>
                    <a:cubicBezTo>
                      <a:pt x="21119" y="10878"/>
                      <a:pt x="21116" y="10878"/>
                      <a:pt x="21112" y="1087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31"/>
              <p:cNvSpPr/>
              <p:nvPr/>
            </p:nvSpPr>
            <p:spPr>
              <a:xfrm>
                <a:off x="338100" y="3028825"/>
                <a:ext cx="2475" cy="6725"/>
              </a:xfrm>
              <a:custGeom>
                <a:avLst/>
                <a:gdLst/>
                <a:ahLst/>
                <a:cxnLst/>
                <a:rect l="l" t="t" r="r" b="b"/>
                <a:pathLst>
                  <a:path w="99" h="269" extrusionOk="0">
                    <a:moveTo>
                      <a:pt x="98" y="0"/>
                    </a:moveTo>
                    <a:cubicBezTo>
                      <a:pt x="50" y="74"/>
                      <a:pt x="1" y="171"/>
                      <a:pt x="1" y="269"/>
                    </a:cubicBezTo>
                    <a:cubicBezTo>
                      <a:pt x="50" y="196"/>
                      <a:pt x="74" y="98"/>
                      <a:pt x="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31"/>
              <p:cNvSpPr/>
              <p:nvPr/>
            </p:nvSpPr>
            <p:spPr>
              <a:xfrm>
                <a:off x="340550" y="30288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31"/>
              <p:cNvSpPr/>
              <p:nvPr/>
            </p:nvSpPr>
            <p:spPr>
              <a:xfrm>
                <a:off x="302750" y="2832500"/>
                <a:ext cx="398800" cy="207325"/>
              </a:xfrm>
              <a:custGeom>
                <a:avLst/>
                <a:gdLst/>
                <a:ahLst/>
                <a:cxnLst/>
                <a:rect l="l" t="t" r="r" b="b"/>
                <a:pathLst>
                  <a:path w="15952" h="8293" extrusionOk="0">
                    <a:moveTo>
                      <a:pt x="8594" y="1702"/>
                    </a:moveTo>
                    <a:cubicBezTo>
                      <a:pt x="8599" y="1705"/>
                      <a:pt x="8605" y="1707"/>
                      <a:pt x="8610" y="1707"/>
                    </a:cubicBezTo>
                    <a:cubicBezTo>
                      <a:pt x="8604" y="1705"/>
                      <a:pt x="8599" y="1704"/>
                      <a:pt x="8594" y="1702"/>
                    </a:cubicBezTo>
                    <a:close/>
                    <a:moveTo>
                      <a:pt x="4624" y="2600"/>
                    </a:moveTo>
                    <a:cubicBezTo>
                      <a:pt x="4619" y="2604"/>
                      <a:pt x="4614" y="2607"/>
                      <a:pt x="4610" y="2610"/>
                    </a:cubicBezTo>
                    <a:cubicBezTo>
                      <a:pt x="4616" y="2607"/>
                      <a:pt x="4621" y="2603"/>
                      <a:pt x="4624" y="2600"/>
                    </a:cubicBezTo>
                    <a:close/>
                    <a:moveTo>
                      <a:pt x="11683" y="2951"/>
                    </a:moveTo>
                    <a:cubicBezTo>
                      <a:pt x="11683" y="2954"/>
                      <a:pt x="11685" y="2956"/>
                      <a:pt x="11690" y="2956"/>
                    </a:cubicBezTo>
                    <a:lnTo>
                      <a:pt x="11690" y="2956"/>
                    </a:lnTo>
                    <a:cubicBezTo>
                      <a:pt x="11687" y="2954"/>
                      <a:pt x="11685" y="2953"/>
                      <a:pt x="11683" y="2951"/>
                    </a:cubicBezTo>
                    <a:close/>
                    <a:moveTo>
                      <a:pt x="1415" y="3829"/>
                    </a:moveTo>
                    <a:lnTo>
                      <a:pt x="1391" y="3878"/>
                    </a:lnTo>
                    <a:lnTo>
                      <a:pt x="1391" y="3878"/>
                    </a:lnTo>
                    <a:cubicBezTo>
                      <a:pt x="1398" y="3862"/>
                      <a:pt x="1406" y="3847"/>
                      <a:pt x="1414" y="3831"/>
                    </a:cubicBezTo>
                    <a:lnTo>
                      <a:pt x="1414" y="3831"/>
                    </a:lnTo>
                    <a:cubicBezTo>
                      <a:pt x="1414" y="3830"/>
                      <a:pt x="1415" y="3830"/>
                      <a:pt x="1415" y="3829"/>
                    </a:cubicBezTo>
                    <a:close/>
                    <a:moveTo>
                      <a:pt x="2596" y="5025"/>
                    </a:moveTo>
                    <a:cubicBezTo>
                      <a:pt x="2595" y="5026"/>
                      <a:pt x="2595" y="5027"/>
                      <a:pt x="2594" y="5028"/>
                    </a:cubicBezTo>
                    <a:lnTo>
                      <a:pt x="2594" y="5028"/>
                    </a:lnTo>
                    <a:cubicBezTo>
                      <a:pt x="2596" y="5026"/>
                      <a:pt x="2597" y="5025"/>
                      <a:pt x="2596" y="5025"/>
                    </a:cubicBezTo>
                    <a:close/>
                    <a:moveTo>
                      <a:pt x="2594" y="5028"/>
                    </a:moveTo>
                    <a:cubicBezTo>
                      <a:pt x="2591" y="5031"/>
                      <a:pt x="2586" y="5037"/>
                      <a:pt x="2586" y="5049"/>
                    </a:cubicBezTo>
                    <a:cubicBezTo>
                      <a:pt x="2588" y="5042"/>
                      <a:pt x="2591" y="5035"/>
                      <a:pt x="2594" y="5028"/>
                    </a:cubicBezTo>
                    <a:close/>
                    <a:moveTo>
                      <a:pt x="1505" y="7629"/>
                    </a:moveTo>
                    <a:cubicBezTo>
                      <a:pt x="1507" y="7629"/>
                      <a:pt x="1509" y="7631"/>
                      <a:pt x="1512" y="7634"/>
                    </a:cubicBezTo>
                    <a:lnTo>
                      <a:pt x="1499" y="7728"/>
                    </a:lnTo>
                    <a:lnTo>
                      <a:pt x="1499" y="7728"/>
                    </a:lnTo>
                    <a:cubicBezTo>
                      <a:pt x="1502" y="7664"/>
                      <a:pt x="1497" y="7629"/>
                      <a:pt x="1505" y="7629"/>
                    </a:cubicBezTo>
                    <a:close/>
                    <a:moveTo>
                      <a:pt x="8000" y="0"/>
                    </a:moveTo>
                    <a:cubicBezTo>
                      <a:pt x="8098" y="0"/>
                      <a:pt x="8049" y="24"/>
                      <a:pt x="7976" y="24"/>
                    </a:cubicBezTo>
                    <a:cubicBezTo>
                      <a:pt x="7878" y="16"/>
                      <a:pt x="7813" y="14"/>
                      <a:pt x="7770" y="14"/>
                    </a:cubicBezTo>
                    <a:cubicBezTo>
                      <a:pt x="7683" y="14"/>
                      <a:pt x="7683" y="24"/>
                      <a:pt x="7683" y="24"/>
                    </a:cubicBezTo>
                    <a:cubicBezTo>
                      <a:pt x="7683" y="24"/>
                      <a:pt x="7659" y="49"/>
                      <a:pt x="7366" y="73"/>
                    </a:cubicBezTo>
                    <a:cubicBezTo>
                      <a:pt x="7195" y="73"/>
                      <a:pt x="6927" y="98"/>
                      <a:pt x="6586" y="146"/>
                    </a:cubicBezTo>
                    <a:cubicBezTo>
                      <a:pt x="6415" y="171"/>
                      <a:pt x="6220" y="220"/>
                      <a:pt x="6025" y="244"/>
                    </a:cubicBezTo>
                    <a:lnTo>
                      <a:pt x="5439" y="415"/>
                    </a:lnTo>
                    <a:lnTo>
                      <a:pt x="4903" y="634"/>
                    </a:lnTo>
                    <a:cubicBezTo>
                      <a:pt x="4708" y="707"/>
                      <a:pt x="4561" y="780"/>
                      <a:pt x="4415" y="854"/>
                    </a:cubicBezTo>
                    <a:cubicBezTo>
                      <a:pt x="4269" y="927"/>
                      <a:pt x="4147" y="1000"/>
                      <a:pt x="4025" y="1073"/>
                    </a:cubicBezTo>
                    <a:lnTo>
                      <a:pt x="3756" y="1244"/>
                    </a:lnTo>
                    <a:cubicBezTo>
                      <a:pt x="3515" y="1485"/>
                      <a:pt x="3178" y="1679"/>
                      <a:pt x="2982" y="1920"/>
                    </a:cubicBezTo>
                    <a:lnTo>
                      <a:pt x="2982" y="1920"/>
                    </a:lnTo>
                    <a:cubicBezTo>
                      <a:pt x="2672" y="2207"/>
                      <a:pt x="2385" y="2494"/>
                      <a:pt x="2122" y="2805"/>
                    </a:cubicBezTo>
                    <a:cubicBezTo>
                      <a:pt x="2049" y="2927"/>
                      <a:pt x="1951" y="3024"/>
                      <a:pt x="1878" y="3122"/>
                    </a:cubicBezTo>
                    <a:cubicBezTo>
                      <a:pt x="1781" y="3244"/>
                      <a:pt x="1708" y="3341"/>
                      <a:pt x="1659" y="3439"/>
                    </a:cubicBezTo>
                    <a:cubicBezTo>
                      <a:pt x="1550" y="3570"/>
                      <a:pt x="1480" y="3700"/>
                      <a:pt x="1414" y="3831"/>
                    </a:cubicBezTo>
                    <a:lnTo>
                      <a:pt x="1414" y="3831"/>
                    </a:lnTo>
                    <a:cubicBezTo>
                      <a:pt x="1268" y="4146"/>
                      <a:pt x="1244" y="4073"/>
                      <a:pt x="1098" y="4293"/>
                    </a:cubicBezTo>
                    <a:cubicBezTo>
                      <a:pt x="1171" y="4293"/>
                      <a:pt x="1073" y="4561"/>
                      <a:pt x="1049" y="4658"/>
                    </a:cubicBezTo>
                    <a:cubicBezTo>
                      <a:pt x="976" y="4805"/>
                      <a:pt x="878" y="5146"/>
                      <a:pt x="781" y="5390"/>
                    </a:cubicBezTo>
                    <a:lnTo>
                      <a:pt x="756" y="5390"/>
                    </a:lnTo>
                    <a:cubicBezTo>
                      <a:pt x="708" y="5585"/>
                      <a:pt x="561" y="6000"/>
                      <a:pt x="512" y="6122"/>
                    </a:cubicBezTo>
                    <a:cubicBezTo>
                      <a:pt x="464" y="6268"/>
                      <a:pt x="366" y="6512"/>
                      <a:pt x="293" y="6732"/>
                    </a:cubicBezTo>
                    <a:cubicBezTo>
                      <a:pt x="220" y="6975"/>
                      <a:pt x="171" y="7219"/>
                      <a:pt x="147" y="7463"/>
                    </a:cubicBezTo>
                    <a:lnTo>
                      <a:pt x="0" y="7780"/>
                    </a:lnTo>
                    <a:lnTo>
                      <a:pt x="0" y="7829"/>
                    </a:lnTo>
                    <a:cubicBezTo>
                      <a:pt x="171" y="7951"/>
                      <a:pt x="366" y="8024"/>
                      <a:pt x="586" y="8073"/>
                    </a:cubicBezTo>
                    <a:cubicBezTo>
                      <a:pt x="706" y="8113"/>
                      <a:pt x="843" y="8141"/>
                      <a:pt x="975" y="8141"/>
                    </a:cubicBezTo>
                    <a:cubicBezTo>
                      <a:pt x="1163" y="8141"/>
                      <a:pt x="1339" y="8084"/>
                      <a:pt x="1439" y="7927"/>
                    </a:cubicBezTo>
                    <a:lnTo>
                      <a:pt x="1464" y="7927"/>
                    </a:lnTo>
                    <a:lnTo>
                      <a:pt x="1488" y="7829"/>
                    </a:lnTo>
                    <a:cubicBezTo>
                      <a:pt x="1492" y="7808"/>
                      <a:pt x="1494" y="7788"/>
                      <a:pt x="1496" y="7770"/>
                    </a:cubicBezTo>
                    <a:lnTo>
                      <a:pt x="1496" y="7770"/>
                    </a:lnTo>
                    <a:cubicBezTo>
                      <a:pt x="1500" y="7753"/>
                      <a:pt x="1504" y="7746"/>
                      <a:pt x="1507" y="7746"/>
                    </a:cubicBezTo>
                    <a:cubicBezTo>
                      <a:pt x="1516" y="7746"/>
                      <a:pt x="1521" y="7798"/>
                      <a:pt x="1537" y="7829"/>
                    </a:cubicBezTo>
                    <a:cubicBezTo>
                      <a:pt x="1537" y="7780"/>
                      <a:pt x="1561" y="7732"/>
                      <a:pt x="1586" y="7683"/>
                    </a:cubicBezTo>
                    <a:cubicBezTo>
                      <a:pt x="1586" y="7678"/>
                      <a:pt x="1585" y="7676"/>
                      <a:pt x="1583" y="7676"/>
                    </a:cubicBezTo>
                    <a:cubicBezTo>
                      <a:pt x="1576" y="7676"/>
                      <a:pt x="1557" y="7712"/>
                      <a:pt x="1537" y="7732"/>
                    </a:cubicBezTo>
                    <a:cubicBezTo>
                      <a:pt x="1537" y="7634"/>
                      <a:pt x="1537" y="7536"/>
                      <a:pt x="1561" y="7463"/>
                    </a:cubicBezTo>
                    <a:cubicBezTo>
                      <a:pt x="1610" y="7341"/>
                      <a:pt x="1634" y="7463"/>
                      <a:pt x="1659" y="7317"/>
                    </a:cubicBezTo>
                    <a:cubicBezTo>
                      <a:pt x="1878" y="6512"/>
                      <a:pt x="2195" y="5756"/>
                      <a:pt x="2586" y="5024"/>
                    </a:cubicBezTo>
                    <a:cubicBezTo>
                      <a:pt x="2591" y="5024"/>
                      <a:pt x="2594" y="5024"/>
                      <a:pt x="2596" y="5025"/>
                    </a:cubicBezTo>
                    <a:lnTo>
                      <a:pt x="2596" y="5025"/>
                    </a:lnTo>
                    <a:cubicBezTo>
                      <a:pt x="2644" y="4914"/>
                      <a:pt x="2711" y="4824"/>
                      <a:pt x="2756" y="4756"/>
                    </a:cubicBezTo>
                    <a:cubicBezTo>
                      <a:pt x="2805" y="4658"/>
                      <a:pt x="2854" y="4536"/>
                      <a:pt x="2927" y="4439"/>
                    </a:cubicBezTo>
                    <a:cubicBezTo>
                      <a:pt x="2951" y="4415"/>
                      <a:pt x="2976" y="4390"/>
                      <a:pt x="3025" y="4390"/>
                    </a:cubicBezTo>
                    <a:cubicBezTo>
                      <a:pt x="3025" y="4341"/>
                      <a:pt x="3073" y="4268"/>
                      <a:pt x="3098" y="4219"/>
                    </a:cubicBezTo>
                    <a:lnTo>
                      <a:pt x="3220" y="4073"/>
                    </a:lnTo>
                    <a:cubicBezTo>
                      <a:pt x="3244" y="4000"/>
                      <a:pt x="3293" y="3951"/>
                      <a:pt x="3342" y="3878"/>
                    </a:cubicBezTo>
                    <a:cubicBezTo>
                      <a:pt x="3439" y="3756"/>
                      <a:pt x="3537" y="3658"/>
                      <a:pt x="3634" y="3537"/>
                    </a:cubicBezTo>
                    <a:cubicBezTo>
                      <a:pt x="3683" y="3463"/>
                      <a:pt x="3756" y="3415"/>
                      <a:pt x="3756" y="3390"/>
                    </a:cubicBezTo>
                    <a:lnTo>
                      <a:pt x="3732" y="3341"/>
                    </a:lnTo>
                    <a:cubicBezTo>
                      <a:pt x="3805" y="3256"/>
                      <a:pt x="3823" y="3256"/>
                      <a:pt x="3845" y="3256"/>
                    </a:cubicBezTo>
                    <a:cubicBezTo>
                      <a:pt x="3866" y="3256"/>
                      <a:pt x="3890" y="3256"/>
                      <a:pt x="3976" y="3171"/>
                    </a:cubicBezTo>
                    <a:cubicBezTo>
                      <a:pt x="3976" y="3049"/>
                      <a:pt x="4244" y="2927"/>
                      <a:pt x="4269" y="2854"/>
                    </a:cubicBezTo>
                    <a:cubicBezTo>
                      <a:pt x="4269" y="2854"/>
                      <a:pt x="4331" y="2822"/>
                      <a:pt x="4356" y="2822"/>
                    </a:cubicBezTo>
                    <a:cubicBezTo>
                      <a:pt x="4362" y="2822"/>
                      <a:pt x="4366" y="2824"/>
                      <a:pt x="4366" y="2829"/>
                    </a:cubicBezTo>
                    <a:cubicBezTo>
                      <a:pt x="4366" y="2756"/>
                      <a:pt x="4464" y="2732"/>
                      <a:pt x="4488" y="2683"/>
                    </a:cubicBezTo>
                    <a:cubicBezTo>
                      <a:pt x="4504" y="2667"/>
                      <a:pt x="4507" y="2661"/>
                      <a:pt x="4503" y="2661"/>
                    </a:cubicBezTo>
                    <a:cubicBezTo>
                      <a:pt x="4496" y="2661"/>
                      <a:pt x="4464" y="2683"/>
                      <a:pt x="4464" y="2683"/>
                    </a:cubicBezTo>
                    <a:lnTo>
                      <a:pt x="4561" y="2585"/>
                    </a:lnTo>
                    <a:cubicBezTo>
                      <a:pt x="4575" y="2578"/>
                      <a:pt x="4590" y="2575"/>
                      <a:pt x="4602" y="2575"/>
                    </a:cubicBezTo>
                    <a:cubicBezTo>
                      <a:pt x="4625" y="2575"/>
                      <a:pt x="4639" y="2587"/>
                      <a:pt x="4624" y="2600"/>
                    </a:cubicBezTo>
                    <a:lnTo>
                      <a:pt x="4624" y="2600"/>
                    </a:lnTo>
                    <a:cubicBezTo>
                      <a:pt x="4704" y="2549"/>
                      <a:pt x="4866" y="2456"/>
                      <a:pt x="5049" y="2341"/>
                    </a:cubicBezTo>
                    <a:cubicBezTo>
                      <a:pt x="5293" y="2219"/>
                      <a:pt x="5537" y="2098"/>
                      <a:pt x="5805" y="2000"/>
                    </a:cubicBezTo>
                    <a:cubicBezTo>
                      <a:pt x="5878" y="1976"/>
                      <a:pt x="5927" y="1951"/>
                      <a:pt x="6000" y="1927"/>
                    </a:cubicBezTo>
                    <a:lnTo>
                      <a:pt x="6195" y="1878"/>
                    </a:lnTo>
                    <a:cubicBezTo>
                      <a:pt x="6317" y="1829"/>
                      <a:pt x="6464" y="1805"/>
                      <a:pt x="6586" y="1780"/>
                    </a:cubicBezTo>
                    <a:lnTo>
                      <a:pt x="6756" y="1756"/>
                    </a:lnTo>
                    <a:lnTo>
                      <a:pt x="6903" y="1732"/>
                    </a:lnTo>
                    <a:cubicBezTo>
                      <a:pt x="7000" y="1732"/>
                      <a:pt x="7073" y="1707"/>
                      <a:pt x="7122" y="1707"/>
                    </a:cubicBezTo>
                    <a:cubicBezTo>
                      <a:pt x="7098" y="1683"/>
                      <a:pt x="7049" y="1683"/>
                      <a:pt x="7000" y="1683"/>
                    </a:cubicBezTo>
                    <a:cubicBezTo>
                      <a:pt x="6951" y="1683"/>
                      <a:pt x="6903" y="1683"/>
                      <a:pt x="6878" y="1659"/>
                    </a:cubicBezTo>
                    <a:cubicBezTo>
                      <a:pt x="6939" y="1634"/>
                      <a:pt x="6982" y="1634"/>
                      <a:pt x="7015" y="1634"/>
                    </a:cubicBezTo>
                    <a:cubicBezTo>
                      <a:pt x="7049" y="1634"/>
                      <a:pt x="7073" y="1634"/>
                      <a:pt x="7098" y="1610"/>
                    </a:cubicBezTo>
                    <a:cubicBezTo>
                      <a:pt x="7122" y="1646"/>
                      <a:pt x="7183" y="1646"/>
                      <a:pt x="7250" y="1646"/>
                    </a:cubicBezTo>
                    <a:cubicBezTo>
                      <a:pt x="7317" y="1646"/>
                      <a:pt x="7390" y="1646"/>
                      <a:pt x="7439" y="1683"/>
                    </a:cubicBezTo>
                    <a:lnTo>
                      <a:pt x="7464" y="1659"/>
                    </a:lnTo>
                    <a:lnTo>
                      <a:pt x="7537" y="1683"/>
                    </a:lnTo>
                    <a:cubicBezTo>
                      <a:pt x="7634" y="1659"/>
                      <a:pt x="7732" y="1659"/>
                      <a:pt x="7829" y="1659"/>
                    </a:cubicBezTo>
                    <a:cubicBezTo>
                      <a:pt x="7903" y="1659"/>
                      <a:pt x="8000" y="1683"/>
                      <a:pt x="8098" y="1683"/>
                    </a:cubicBezTo>
                    <a:lnTo>
                      <a:pt x="8390" y="1683"/>
                    </a:lnTo>
                    <a:cubicBezTo>
                      <a:pt x="8458" y="1683"/>
                      <a:pt x="8526" y="1683"/>
                      <a:pt x="8594" y="1702"/>
                    </a:cubicBezTo>
                    <a:lnTo>
                      <a:pt x="8594" y="1702"/>
                    </a:lnTo>
                    <a:cubicBezTo>
                      <a:pt x="8571" y="1690"/>
                      <a:pt x="8551" y="1659"/>
                      <a:pt x="8610" y="1659"/>
                    </a:cubicBezTo>
                    <a:cubicBezTo>
                      <a:pt x="8610" y="1683"/>
                      <a:pt x="8659" y="1683"/>
                      <a:pt x="8707" y="1683"/>
                    </a:cubicBezTo>
                    <a:cubicBezTo>
                      <a:pt x="8756" y="1683"/>
                      <a:pt x="8805" y="1683"/>
                      <a:pt x="8829" y="1707"/>
                    </a:cubicBezTo>
                    <a:cubicBezTo>
                      <a:pt x="8878" y="1707"/>
                      <a:pt x="8981" y="1740"/>
                      <a:pt x="9030" y="1740"/>
                    </a:cubicBezTo>
                    <a:cubicBezTo>
                      <a:pt x="9053" y="1740"/>
                      <a:pt x="9064" y="1733"/>
                      <a:pt x="9052" y="1712"/>
                    </a:cubicBezTo>
                    <a:lnTo>
                      <a:pt x="9052" y="1712"/>
                    </a:lnTo>
                    <a:cubicBezTo>
                      <a:pt x="9086" y="1759"/>
                      <a:pt x="9264" y="1805"/>
                      <a:pt x="9146" y="1805"/>
                    </a:cubicBezTo>
                    <a:cubicBezTo>
                      <a:pt x="9195" y="1829"/>
                      <a:pt x="9244" y="1854"/>
                      <a:pt x="9317" y="1854"/>
                    </a:cubicBezTo>
                    <a:lnTo>
                      <a:pt x="9244" y="1805"/>
                    </a:lnTo>
                    <a:lnTo>
                      <a:pt x="9244" y="1805"/>
                    </a:lnTo>
                    <a:cubicBezTo>
                      <a:pt x="9439" y="1854"/>
                      <a:pt x="9537" y="1951"/>
                      <a:pt x="9707" y="1951"/>
                    </a:cubicBezTo>
                    <a:lnTo>
                      <a:pt x="9634" y="1902"/>
                    </a:lnTo>
                    <a:lnTo>
                      <a:pt x="9634" y="1902"/>
                    </a:lnTo>
                    <a:cubicBezTo>
                      <a:pt x="9756" y="1927"/>
                      <a:pt x="9854" y="1976"/>
                      <a:pt x="9903" y="2049"/>
                    </a:cubicBezTo>
                    <a:lnTo>
                      <a:pt x="9756" y="2024"/>
                    </a:lnTo>
                    <a:lnTo>
                      <a:pt x="9756" y="2024"/>
                    </a:lnTo>
                    <a:lnTo>
                      <a:pt x="10024" y="2122"/>
                    </a:lnTo>
                    <a:cubicBezTo>
                      <a:pt x="10098" y="2146"/>
                      <a:pt x="10171" y="2171"/>
                      <a:pt x="10268" y="2195"/>
                    </a:cubicBezTo>
                    <a:lnTo>
                      <a:pt x="10195" y="2171"/>
                    </a:lnTo>
                    <a:lnTo>
                      <a:pt x="10195" y="2171"/>
                    </a:lnTo>
                    <a:cubicBezTo>
                      <a:pt x="10488" y="2244"/>
                      <a:pt x="10732" y="2366"/>
                      <a:pt x="11000" y="2488"/>
                    </a:cubicBezTo>
                    <a:cubicBezTo>
                      <a:pt x="11317" y="2683"/>
                      <a:pt x="11634" y="2878"/>
                      <a:pt x="11732" y="2927"/>
                    </a:cubicBezTo>
                    <a:lnTo>
                      <a:pt x="11683" y="2829"/>
                    </a:lnTo>
                    <a:lnTo>
                      <a:pt x="11854" y="2902"/>
                    </a:lnTo>
                    <a:cubicBezTo>
                      <a:pt x="11833" y="2902"/>
                      <a:pt x="11722" y="2956"/>
                      <a:pt x="11691" y="2956"/>
                    </a:cubicBezTo>
                    <a:cubicBezTo>
                      <a:pt x="11691" y="2956"/>
                      <a:pt x="11690" y="2956"/>
                      <a:pt x="11690" y="2956"/>
                    </a:cubicBezTo>
                    <a:lnTo>
                      <a:pt x="11690" y="2956"/>
                    </a:lnTo>
                    <a:cubicBezTo>
                      <a:pt x="12077" y="3248"/>
                      <a:pt x="12416" y="3587"/>
                      <a:pt x="12732" y="3951"/>
                    </a:cubicBezTo>
                    <a:cubicBezTo>
                      <a:pt x="13049" y="4341"/>
                      <a:pt x="13317" y="4756"/>
                      <a:pt x="13537" y="5171"/>
                    </a:cubicBezTo>
                    <a:cubicBezTo>
                      <a:pt x="13561" y="5244"/>
                      <a:pt x="13549" y="5262"/>
                      <a:pt x="13531" y="5262"/>
                    </a:cubicBezTo>
                    <a:cubicBezTo>
                      <a:pt x="13512" y="5262"/>
                      <a:pt x="13488" y="5244"/>
                      <a:pt x="13488" y="5244"/>
                    </a:cubicBezTo>
                    <a:lnTo>
                      <a:pt x="13488" y="5244"/>
                    </a:lnTo>
                    <a:cubicBezTo>
                      <a:pt x="13561" y="5390"/>
                      <a:pt x="13561" y="5293"/>
                      <a:pt x="13610" y="5439"/>
                    </a:cubicBezTo>
                    <a:cubicBezTo>
                      <a:pt x="13610" y="5447"/>
                      <a:pt x="13607" y="5450"/>
                      <a:pt x="13603" y="5450"/>
                    </a:cubicBezTo>
                    <a:cubicBezTo>
                      <a:pt x="13594" y="5450"/>
                      <a:pt x="13577" y="5439"/>
                      <a:pt x="13561" y="5439"/>
                    </a:cubicBezTo>
                    <a:cubicBezTo>
                      <a:pt x="13610" y="5488"/>
                      <a:pt x="13610" y="5561"/>
                      <a:pt x="13634" y="5561"/>
                    </a:cubicBezTo>
                    <a:cubicBezTo>
                      <a:pt x="13610" y="5463"/>
                      <a:pt x="13683" y="5488"/>
                      <a:pt x="13707" y="5439"/>
                    </a:cubicBezTo>
                    <a:lnTo>
                      <a:pt x="13732" y="5512"/>
                    </a:lnTo>
                    <a:cubicBezTo>
                      <a:pt x="13756" y="5561"/>
                      <a:pt x="13781" y="5610"/>
                      <a:pt x="13781" y="5610"/>
                    </a:cubicBezTo>
                    <a:lnTo>
                      <a:pt x="13732" y="5610"/>
                    </a:lnTo>
                    <a:cubicBezTo>
                      <a:pt x="13756" y="5658"/>
                      <a:pt x="13878" y="5683"/>
                      <a:pt x="13927" y="5878"/>
                    </a:cubicBezTo>
                    <a:cubicBezTo>
                      <a:pt x="14049" y="6195"/>
                      <a:pt x="14146" y="6536"/>
                      <a:pt x="14244" y="6878"/>
                    </a:cubicBezTo>
                    <a:cubicBezTo>
                      <a:pt x="14220" y="6878"/>
                      <a:pt x="14195" y="6805"/>
                      <a:pt x="14171" y="6756"/>
                    </a:cubicBezTo>
                    <a:lnTo>
                      <a:pt x="14171" y="6756"/>
                    </a:lnTo>
                    <a:cubicBezTo>
                      <a:pt x="14171" y="6805"/>
                      <a:pt x="14195" y="6854"/>
                      <a:pt x="14195" y="6902"/>
                    </a:cubicBezTo>
                    <a:cubicBezTo>
                      <a:pt x="14195" y="6886"/>
                      <a:pt x="14197" y="6879"/>
                      <a:pt x="14199" y="6879"/>
                    </a:cubicBezTo>
                    <a:cubicBezTo>
                      <a:pt x="14209" y="6879"/>
                      <a:pt x="14234" y="6989"/>
                      <a:pt x="14242" y="6989"/>
                    </a:cubicBezTo>
                    <a:cubicBezTo>
                      <a:pt x="14243" y="6989"/>
                      <a:pt x="14244" y="6985"/>
                      <a:pt x="14244" y="6975"/>
                    </a:cubicBezTo>
                    <a:cubicBezTo>
                      <a:pt x="14341" y="7219"/>
                      <a:pt x="14415" y="7488"/>
                      <a:pt x="14463" y="7756"/>
                    </a:cubicBezTo>
                    <a:cubicBezTo>
                      <a:pt x="14488" y="7756"/>
                      <a:pt x="14854" y="7829"/>
                      <a:pt x="15171" y="7902"/>
                    </a:cubicBezTo>
                    <a:cubicBezTo>
                      <a:pt x="15512" y="8000"/>
                      <a:pt x="15854" y="8097"/>
                      <a:pt x="15902" y="8097"/>
                    </a:cubicBezTo>
                    <a:cubicBezTo>
                      <a:pt x="15902" y="8171"/>
                      <a:pt x="15902" y="8219"/>
                      <a:pt x="15902" y="8292"/>
                    </a:cubicBezTo>
                    <a:cubicBezTo>
                      <a:pt x="15927" y="8195"/>
                      <a:pt x="15927" y="8122"/>
                      <a:pt x="15902" y="8024"/>
                    </a:cubicBezTo>
                    <a:lnTo>
                      <a:pt x="15854" y="8024"/>
                    </a:lnTo>
                    <a:cubicBezTo>
                      <a:pt x="15805" y="7829"/>
                      <a:pt x="15878" y="7975"/>
                      <a:pt x="15854" y="7780"/>
                    </a:cubicBezTo>
                    <a:cubicBezTo>
                      <a:pt x="15878" y="7780"/>
                      <a:pt x="15902" y="7951"/>
                      <a:pt x="15927" y="8097"/>
                    </a:cubicBezTo>
                    <a:cubicBezTo>
                      <a:pt x="15927" y="7951"/>
                      <a:pt x="15927" y="7805"/>
                      <a:pt x="15902" y="7756"/>
                    </a:cubicBezTo>
                    <a:cubicBezTo>
                      <a:pt x="15902" y="7634"/>
                      <a:pt x="15951" y="7756"/>
                      <a:pt x="15927" y="7610"/>
                    </a:cubicBezTo>
                    <a:cubicBezTo>
                      <a:pt x="15878" y="7488"/>
                      <a:pt x="15854" y="7366"/>
                      <a:pt x="15854" y="7219"/>
                    </a:cubicBezTo>
                    <a:cubicBezTo>
                      <a:pt x="15829" y="6927"/>
                      <a:pt x="15707" y="6780"/>
                      <a:pt x="15659" y="6488"/>
                    </a:cubicBezTo>
                    <a:lnTo>
                      <a:pt x="15659" y="6488"/>
                    </a:lnTo>
                    <a:lnTo>
                      <a:pt x="15683" y="6512"/>
                    </a:lnTo>
                    <a:cubicBezTo>
                      <a:pt x="15683" y="6414"/>
                      <a:pt x="15610" y="6195"/>
                      <a:pt x="15561" y="6049"/>
                    </a:cubicBezTo>
                    <a:cubicBezTo>
                      <a:pt x="15561" y="6077"/>
                      <a:pt x="15561" y="6105"/>
                      <a:pt x="15556" y="6105"/>
                    </a:cubicBezTo>
                    <a:cubicBezTo>
                      <a:pt x="15553" y="6105"/>
                      <a:pt x="15547" y="6090"/>
                      <a:pt x="15537" y="6049"/>
                    </a:cubicBezTo>
                    <a:cubicBezTo>
                      <a:pt x="15512" y="5951"/>
                      <a:pt x="15488" y="5854"/>
                      <a:pt x="15463" y="5780"/>
                    </a:cubicBezTo>
                    <a:cubicBezTo>
                      <a:pt x="15439" y="5707"/>
                      <a:pt x="15415" y="5634"/>
                      <a:pt x="15390" y="5536"/>
                    </a:cubicBezTo>
                    <a:lnTo>
                      <a:pt x="15317" y="5415"/>
                    </a:lnTo>
                    <a:cubicBezTo>
                      <a:pt x="15024" y="4732"/>
                      <a:pt x="14683" y="4097"/>
                      <a:pt x="14244" y="3512"/>
                    </a:cubicBezTo>
                    <a:cubicBezTo>
                      <a:pt x="13805" y="2927"/>
                      <a:pt x="13317" y="2390"/>
                      <a:pt x="12756" y="1927"/>
                    </a:cubicBezTo>
                    <a:lnTo>
                      <a:pt x="12781" y="1927"/>
                    </a:lnTo>
                    <a:cubicBezTo>
                      <a:pt x="12195" y="1415"/>
                      <a:pt x="11537" y="1024"/>
                      <a:pt x="10829" y="707"/>
                    </a:cubicBezTo>
                    <a:cubicBezTo>
                      <a:pt x="10122" y="366"/>
                      <a:pt x="9366" y="171"/>
                      <a:pt x="8610" y="98"/>
                    </a:cubicBezTo>
                    <a:cubicBezTo>
                      <a:pt x="8415" y="24"/>
                      <a:pt x="8195" y="0"/>
                      <a:pt x="800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23" name="Google Shape;1023;p31"/>
            <p:cNvSpPr/>
            <p:nvPr/>
          </p:nvSpPr>
          <p:spPr>
            <a:xfrm>
              <a:off x="400925" y="3037350"/>
              <a:ext cx="2450" cy="3700"/>
            </a:xfrm>
            <a:custGeom>
              <a:avLst/>
              <a:gdLst/>
              <a:ahLst/>
              <a:cxnLst/>
              <a:rect l="l" t="t" r="r" b="b"/>
              <a:pathLst>
                <a:path w="98" h="148" extrusionOk="0">
                  <a:moveTo>
                    <a:pt x="98" y="1"/>
                  </a:moveTo>
                  <a:lnTo>
                    <a:pt x="98" y="1"/>
                  </a:lnTo>
                  <a:cubicBezTo>
                    <a:pt x="49" y="25"/>
                    <a:pt x="0" y="74"/>
                    <a:pt x="0" y="147"/>
                  </a:cubicBezTo>
                  <a:cubicBezTo>
                    <a:pt x="49" y="98"/>
                    <a:pt x="73" y="50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1"/>
            <p:cNvSpPr/>
            <p:nvPr/>
          </p:nvSpPr>
          <p:spPr>
            <a:xfrm>
              <a:off x="403350" y="3037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1"/>
            <p:cNvSpPr/>
            <p:nvPr/>
          </p:nvSpPr>
          <p:spPr>
            <a:xfrm>
              <a:off x="365550" y="2914800"/>
              <a:ext cx="267700" cy="124800"/>
            </a:xfrm>
            <a:custGeom>
              <a:avLst/>
              <a:gdLst/>
              <a:ahLst/>
              <a:cxnLst/>
              <a:rect l="l" t="t" r="r" b="b"/>
              <a:pathLst>
                <a:path w="10708" h="4992" extrusionOk="0">
                  <a:moveTo>
                    <a:pt x="2206" y="3416"/>
                  </a:moveTo>
                  <a:lnTo>
                    <a:pt x="2206" y="3416"/>
                  </a:lnTo>
                  <a:cubicBezTo>
                    <a:pt x="2205" y="3416"/>
                    <a:pt x="2205" y="3417"/>
                    <a:pt x="2205" y="3418"/>
                  </a:cubicBezTo>
                  <a:lnTo>
                    <a:pt x="2205" y="3418"/>
                  </a:lnTo>
                  <a:cubicBezTo>
                    <a:pt x="2206" y="3417"/>
                    <a:pt x="2207" y="3416"/>
                    <a:pt x="2206" y="3416"/>
                  </a:cubicBezTo>
                  <a:close/>
                  <a:moveTo>
                    <a:pt x="2205" y="3418"/>
                  </a:moveTo>
                  <a:cubicBezTo>
                    <a:pt x="2202" y="3421"/>
                    <a:pt x="2196" y="3427"/>
                    <a:pt x="2196" y="3440"/>
                  </a:cubicBezTo>
                  <a:cubicBezTo>
                    <a:pt x="2198" y="3432"/>
                    <a:pt x="2201" y="3425"/>
                    <a:pt x="2205" y="3418"/>
                  </a:cubicBezTo>
                  <a:close/>
                  <a:moveTo>
                    <a:pt x="1464" y="4757"/>
                  </a:moveTo>
                  <a:lnTo>
                    <a:pt x="1451" y="4807"/>
                  </a:lnTo>
                  <a:lnTo>
                    <a:pt x="1451" y="4807"/>
                  </a:lnTo>
                  <a:cubicBezTo>
                    <a:pt x="1453" y="4778"/>
                    <a:pt x="1448" y="4757"/>
                    <a:pt x="1464" y="4757"/>
                  </a:cubicBezTo>
                  <a:close/>
                  <a:moveTo>
                    <a:pt x="5171" y="1"/>
                  </a:moveTo>
                  <a:cubicBezTo>
                    <a:pt x="5244" y="1"/>
                    <a:pt x="5220" y="25"/>
                    <a:pt x="5171" y="49"/>
                  </a:cubicBezTo>
                  <a:cubicBezTo>
                    <a:pt x="4830" y="74"/>
                    <a:pt x="5147" y="74"/>
                    <a:pt x="4805" y="123"/>
                  </a:cubicBezTo>
                  <a:lnTo>
                    <a:pt x="4610" y="147"/>
                  </a:lnTo>
                  <a:lnTo>
                    <a:pt x="4366" y="220"/>
                  </a:lnTo>
                  <a:cubicBezTo>
                    <a:pt x="4147" y="245"/>
                    <a:pt x="3927" y="318"/>
                    <a:pt x="3683" y="391"/>
                  </a:cubicBezTo>
                  <a:cubicBezTo>
                    <a:pt x="3586" y="415"/>
                    <a:pt x="3464" y="464"/>
                    <a:pt x="3366" y="488"/>
                  </a:cubicBezTo>
                  <a:cubicBezTo>
                    <a:pt x="3244" y="537"/>
                    <a:pt x="3147" y="562"/>
                    <a:pt x="3049" y="610"/>
                  </a:cubicBezTo>
                  <a:cubicBezTo>
                    <a:pt x="2878" y="708"/>
                    <a:pt x="2708" y="781"/>
                    <a:pt x="2635" y="805"/>
                  </a:cubicBezTo>
                  <a:cubicBezTo>
                    <a:pt x="2513" y="952"/>
                    <a:pt x="2269" y="1049"/>
                    <a:pt x="2147" y="1196"/>
                  </a:cubicBezTo>
                  <a:lnTo>
                    <a:pt x="2147" y="1171"/>
                  </a:lnTo>
                  <a:cubicBezTo>
                    <a:pt x="2098" y="1220"/>
                    <a:pt x="2025" y="1293"/>
                    <a:pt x="1903" y="1366"/>
                  </a:cubicBezTo>
                  <a:lnTo>
                    <a:pt x="1561" y="1708"/>
                  </a:lnTo>
                  <a:lnTo>
                    <a:pt x="1220" y="2049"/>
                  </a:lnTo>
                  <a:cubicBezTo>
                    <a:pt x="1147" y="2147"/>
                    <a:pt x="1098" y="2220"/>
                    <a:pt x="1049" y="2318"/>
                  </a:cubicBezTo>
                  <a:lnTo>
                    <a:pt x="1074" y="2293"/>
                  </a:lnTo>
                  <a:lnTo>
                    <a:pt x="1074" y="2293"/>
                  </a:lnTo>
                  <a:cubicBezTo>
                    <a:pt x="976" y="2488"/>
                    <a:pt x="927" y="2415"/>
                    <a:pt x="830" y="2537"/>
                  </a:cubicBezTo>
                  <a:cubicBezTo>
                    <a:pt x="903" y="2562"/>
                    <a:pt x="830" y="2732"/>
                    <a:pt x="805" y="2781"/>
                  </a:cubicBezTo>
                  <a:cubicBezTo>
                    <a:pt x="757" y="2879"/>
                    <a:pt x="708" y="3074"/>
                    <a:pt x="635" y="3244"/>
                  </a:cubicBezTo>
                  <a:lnTo>
                    <a:pt x="610" y="3220"/>
                  </a:lnTo>
                  <a:cubicBezTo>
                    <a:pt x="586" y="3342"/>
                    <a:pt x="464" y="3586"/>
                    <a:pt x="439" y="3659"/>
                  </a:cubicBezTo>
                  <a:cubicBezTo>
                    <a:pt x="391" y="3757"/>
                    <a:pt x="318" y="3879"/>
                    <a:pt x="269" y="4025"/>
                  </a:cubicBezTo>
                  <a:cubicBezTo>
                    <a:pt x="196" y="4171"/>
                    <a:pt x="147" y="4318"/>
                    <a:pt x="147" y="4464"/>
                  </a:cubicBezTo>
                  <a:lnTo>
                    <a:pt x="0" y="4610"/>
                  </a:lnTo>
                  <a:lnTo>
                    <a:pt x="0" y="4635"/>
                  </a:lnTo>
                  <a:cubicBezTo>
                    <a:pt x="171" y="4732"/>
                    <a:pt x="366" y="4830"/>
                    <a:pt x="586" y="4879"/>
                  </a:cubicBezTo>
                  <a:cubicBezTo>
                    <a:pt x="769" y="4940"/>
                    <a:pt x="981" y="4991"/>
                    <a:pt x="1156" y="4991"/>
                  </a:cubicBezTo>
                  <a:cubicBezTo>
                    <a:pt x="1260" y="4991"/>
                    <a:pt x="1351" y="4973"/>
                    <a:pt x="1415" y="4927"/>
                  </a:cubicBezTo>
                  <a:lnTo>
                    <a:pt x="1439" y="4927"/>
                  </a:lnTo>
                  <a:lnTo>
                    <a:pt x="1439" y="4854"/>
                  </a:lnTo>
                  <a:cubicBezTo>
                    <a:pt x="1447" y="4839"/>
                    <a:pt x="1455" y="4833"/>
                    <a:pt x="1461" y="4833"/>
                  </a:cubicBezTo>
                  <a:cubicBezTo>
                    <a:pt x="1477" y="4833"/>
                    <a:pt x="1488" y="4862"/>
                    <a:pt x="1488" y="4879"/>
                  </a:cubicBezTo>
                  <a:cubicBezTo>
                    <a:pt x="1488" y="4854"/>
                    <a:pt x="1513" y="4830"/>
                    <a:pt x="1537" y="4805"/>
                  </a:cubicBezTo>
                  <a:cubicBezTo>
                    <a:pt x="1537" y="4798"/>
                    <a:pt x="1535" y="4795"/>
                    <a:pt x="1531" y="4795"/>
                  </a:cubicBezTo>
                  <a:cubicBezTo>
                    <a:pt x="1523" y="4795"/>
                    <a:pt x="1505" y="4813"/>
                    <a:pt x="1488" y="4830"/>
                  </a:cubicBezTo>
                  <a:cubicBezTo>
                    <a:pt x="1488" y="4781"/>
                    <a:pt x="1488" y="4708"/>
                    <a:pt x="1488" y="4659"/>
                  </a:cubicBezTo>
                  <a:cubicBezTo>
                    <a:pt x="1513" y="4635"/>
                    <a:pt x="1531" y="4635"/>
                    <a:pt x="1546" y="4635"/>
                  </a:cubicBezTo>
                  <a:cubicBezTo>
                    <a:pt x="1561" y="4635"/>
                    <a:pt x="1574" y="4635"/>
                    <a:pt x="1586" y="4610"/>
                  </a:cubicBezTo>
                  <a:cubicBezTo>
                    <a:pt x="1757" y="4196"/>
                    <a:pt x="1952" y="3781"/>
                    <a:pt x="2196" y="3415"/>
                  </a:cubicBezTo>
                  <a:cubicBezTo>
                    <a:pt x="2202" y="3415"/>
                    <a:pt x="2205" y="3415"/>
                    <a:pt x="2206" y="3416"/>
                  </a:cubicBezTo>
                  <a:lnTo>
                    <a:pt x="2206" y="3416"/>
                  </a:lnTo>
                  <a:cubicBezTo>
                    <a:pt x="2257" y="3305"/>
                    <a:pt x="2345" y="3214"/>
                    <a:pt x="2391" y="3122"/>
                  </a:cubicBezTo>
                  <a:lnTo>
                    <a:pt x="2464" y="3122"/>
                  </a:lnTo>
                  <a:cubicBezTo>
                    <a:pt x="2439" y="3122"/>
                    <a:pt x="2561" y="3001"/>
                    <a:pt x="2659" y="2879"/>
                  </a:cubicBezTo>
                  <a:cubicBezTo>
                    <a:pt x="2708" y="2805"/>
                    <a:pt x="2781" y="2757"/>
                    <a:pt x="2830" y="2708"/>
                  </a:cubicBezTo>
                  <a:lnTo>
                    <a:pt x="2952" y="2635"/>
                  </a:lnTo>
                  <a:lnTo>
                    <a:pt x="2927" y="2586"/>
                  </a:lnTo>
                  <a:cubicBezTo>
                    <a:pt x="2960" y="2553"/>
                    <a:pt x="2979" y="2545"/>
                    <a:pt x="2992" y="2545"/>
                  </a:cubicBezTo>
                  <a:cubicBezTo>
                    <a:pt x="3006" y="2545"/>
                    <a:pt x="3014" y="2553"/>
                    <a:pt x="3025" y="2553"/>
                  </a:cubicBezTo>
                  <a:cubicBezTo>
                    <a:pt x="3036" y="2553"/>
                    <a:pt x="3049" y="2545"/>
                    <a:pt x="3074" y="2513"/>
                  </a:cubicBezTo>
                  <a:cubicBezTo>
                    <a:pt x="3049" y="2415"/>
                    <a:pt x="3244" y="2391"/>
                    <a:pt x="3244" y="2342"/>
                  </a:cubicBezTo>
                  <a:cubicBezTo>
                    <a:pt x="3244" y="2342"/>
                    <a:pt x="3266" y="2331"/>
                    <a:pt x="3288" y="2331"/>
                  </a:cubicBezTo>
                  <a:cubicBezTo>
                    <a:pt x="3298" y="2331"/>
                    <a:pt x="3309" y="2334"/>
                    <a:pt x="3317" y="2342"/>
                  </a:cubicBezTo>
                  <a:cubicBezTo>
                    <a:pt x="3317" y="2293"/>
                    <a:pt x="3342" y="2293"/>
                    <a:pt x="3366" y="2269"/>
                  </a:cubicBezTo>
                  <a:cubicBezTo>
                    <a:pt x="3374" y="2261"/>
                    <a:pt x="3377" y="2258"/>
                    <a:pt x="3376" y="2258"/>
                  </a:cubicBezTo>
                  <a:cubicBezTo>
                    <a:pt x="3374" y="2258"/>
                    <a:pt x="3358" y="2269"/>
                    <a:pt x="3342" y="2269"/>
                  </a:cubicBezTo>
                  <a:lnTo>
                    <a:pt x="3415" y="2220"/>
                  </a:lnTo>
                  <a:cubicBezTo>
                    <a:pt x="3439" y="2220"/>
                    <a:pt x="3464" y="2220"/>
                    <a:pt x="3439" y="2244"/>
                  </a:cubicBezTo>
                  <a:cubicBezTo>
                    <a:pt x="3513" y="2196"/>
                    <a:pt x="3610" y="2171"/>
                    <a:pt x="3708" y="2123"/>
                  </a:cubicBezTo>
                  <a:cubicBezTo>
                    <a:pt x="3830" y="2049"/>
                    <a:pt x="3976" y="2001"/>
                    <a:pt x="4122" y="1952"/>
                  </a:cubicBezTo>
                  <a:cubicBezTo>
                    <a:pt x="4195" y="1927"/>
                    <a:pt x="4269" y="1927"/>
                    <a:pt x="4342" y="1903"/>
                  </a:cubicBezTo>
                  <a:cubicBezTo>
                    <a:pt x="4415" y="1879"/>
                    <a:pt x="4488" y="1854"/>
                    <a:pt x="4561" y="1830"/>
                  </a:cubicBezTo>
                  <a:cubicBezTo>
                    <a:pt x="4708" y="1805"/>
                    <a:pt x="4805" y="1781"/>
                    <a:pt x="4878" y="1781"/>
                  </a:cubicBezTo>
                  <a:cubicBezTo>
                    <a:pt x="4854" y="1757"/>
                    <a:pt x="4824" y="1757"/>
                    <a:pt x="4796" y="1757"/>
                  </a:cubicBezTo>
                  <a:cubicBezTo>
                    <a:pt x="4769" y="1757"/>
                    <a:pt x="4744" y="1757"/>
                    <a:pt x="4732" y="1732"/>
                  </a:cubicBezTo>
                  <a:cubicBezTo>
                    <a:pt x="4756" y="1708"/>
                    <a:pt x="4781" y="1708"/>
                    <a:pt x="4799" y="1708"/>
                  </a:cubicBezTo>
                  <a:cubicBezTo>
                    <a:pt x="4817" y="1708"/>
                    <a:pt x="4830" y="1708"/>
                    <a:pt x="4830" y="1684"/>
                  </a:cubicBezTo>
                  <a:cubicBezTo>
                    <a:pt x="4854" y="1720"/>
                    <a:pt x="4891" y="1720"/>
                    <a:pt x="4930" y="1720"/>
                  </a:cubicBezTo>
                  <a:cubicBezTo>
                    <a:pt x="4970" y="1720"/>
                    <a:pt x="5013" y="1720"/>
                    <a:pt x="5049" y="1757"/>
                  </a:cubicBezTo>
                  <a:lnTo>
                    <a:pt x="5049" y="1708"/>
                  </a:lnTo>
                  <a:lnTo>
                    <a:pt x="5074" y="1732"/>
                  </a:lnTo>
                  <a:cubicBezTo>
                    <a:pt x="5220" y="1684"/>
                    <a:pt x="5244" y="1684"/>
                    <a:pt x="5244" y="1684"/>
                  </a:cubicBezTo>
                  <a:lnTo>
                    <a:pt x="5415" y="1684"/>
                  </a:lnTo>
                  <a:cubicBezTo>
                    <a:pt x="5519" y="1684"/>
                    <a:pt x="5588" y="1630"/>
                    <a:pt x="5667" y="1630"/>
                  </a:cubicBezTo>
                  <a:cubicBezTo>
                    <a:pt x="5680" y="1630"/>
                    <a:pt x="5694" y="1631"/>
                    <a:pt x="5708" y="1635"/>
                  </a:cubicBezTo>
                  <a:cubicBezTo>
                    <a:pt x="5708" y="1635"/>
                    <a:pt x="5659" y="1586"/>
                    <a:pt x="5708" y="1586"/>
                  </a:cubicBezTo>
                  <a:cubicBezTo>
                    <a:pt x="5708" y="1591"/>
                    <a:pt x="5713" y="1593"/>
                    <a:pt x="5720" y="1593"/>
                  </a:cubicBezTo>
                  <a:cubicBezTo>
                    <a:pt x="5734" y="1593"/>
                    <a:pt x="5757" y="1588"/>
                    <a:pt x="5775" y="1588"/>
                  </a:cubicBezTo>
                  <a:cubicBezTo>
                    <a:pt x="5792" y="1588"/>
                    <a:pt x="5805" y="1592"/>
                    <a:pt x="5805" y="1610"/>
                  </a:cubicBezTo>
                  <a:cubicBezTo>
                    <a:pt x="5812" y="1617"/>
                    <a:pt x="5824" y="1620"/>
                    <a:pt x="5837" y="1620"/>
                  </a:cubicBezTo>
                  <a:cubicBezTo>
                    <a:pt x="5871" y="1620"/>
                    <a:pt x="5915" y="1600"/>
                    <a:pt x="5905" y="1568"/>
                  </a:cubicBezTo>
                  <a:lnTo>
                    <a:pt x="5905" y="1568"/>
                  </a:lnTo>
                  <a:cubicBezTo>
                    <a:pt x="5921" y="1586"/>
                    <a:pt x="5996" y="1588"/>
                    <a:pt x="5952" y="1610"/>
                  </a:cubicBezTo>
                  <a:cubicBezTo>
                    <a:pt x="5968" y="1610"/>
                    <a:pt x="5995" y="1621"/>
                    <a:pt x="6011" y="1621"/>
                  </a:cubicBezTo>
                  <a:cubicBezTo>
                    <a:pt x="6019" y="1621"/>
                    <a:pt x="6025" y="1618"/>
                    <a:pt x="6025" y="1610"/>
                  </a:cubicBezTo>
                  <a:lnTo>
                    <a:pt x="6000" y="1586"/>
                  </a:lnTo>
                  <a:cubicBezTo>
                    <a:pt x="6084" y="1586"/>
                    <a:pt x="6132" y="1640"/>
                    <a:pt x="6205" y="1640"/>
                  </a:cubicBezTo>
                  <a:cubicBezTo>
                    <a:pt x="6217" y="1640"/>
                    <a:pt x="6230" y="1638"/>
                    <a:pt x="6244" y="1635"/>
                  </a:cubicBezTo>
                  <a:lnTo>
                    <a:pt x="6195" y="1586"/>
                  </a:lnTo>
                  <a:cubicBezTo>
                    <a:pt x="6269" y="1586"/>
                    <a:pt x="6317" y="1635"/>
                    <a:pt x="6317" y="1684"/>
                  </a:cubicBezTo>
                  <a:lnTo>
                    <a:pt x="6269" y="1684"/>
                  </a:lnTo>
                  <a:cubicBezTo>
                    <a:pt x="6342" y="1708"/>
                    <a:pt x="6439" y="1732"/>
                    <a:pt x="6537" y="1732"/>
                  </a:cubicBezTo>
                  <a:lnTo>
                    <a:pt x="6488" y="1732"/>
                  </a:lnTo>
                  <a:cubicBezTo>
                    <a:pt x="6561" y="1732"/>
                    <a:pt x="6610" y="1757"/>
                    <a:pt x="6683" y="1757"/>
                  </a:cubicBezTo>
                  <a:cubicBezTo>
                    <a:pt x="6756" y="1781"/>
                    <a:pt x="6854" y="1805"/>
                    <a:pt x="6952" y="1854"/>
                  </a:cubicBezTo>
                  <a:cubicBezTo>
                    <a:pt x="7147" y="1903"/>
                    <a:pt x="7317" y="2001"/>
                    <a:pt x="7391" y="2025"/>
                  </a:cubicBezTo>
                  <a:lnTo>
                    <a:pt x="7366" y="1952"/>
                  </a:lnTo>
                  <a:lnTo>
                    <a:pt x="7488" y="1976"/>
                  </a:lnTo>
                  <a:cubicBezTo>
                    <a:pt x="7488" y="1976"/>
                    <a:pt x="7395" y="2051"/>
                    <a:pt x="7371" y="2053"/>
                  </a:cubicBezTo>
                  <a:lnTo>
                    <a:pt x="7371" y="2053"/>
                  </a:lnTo>
                  <a:lnTo>
                    <a:pt x="7366" y="2049"/>
                  </a:lnTo>
                  <a:lnTo>
                    <a:pt x="7366" y="2049"/>
                  </a:lnTo>
                  <a:cubicBezTo>
                    <a:pt x="7366" y="2052"/>
                    <a:pt x="7368" y="2053"/>
                    <a:pt x="7370" y="2053"/>
                  </a:cubicBezTo>
                  <a:cubicBezTo>
                    <a:pt x="7371" y="2053"/>
                    <a:pt x="7371" y="2053"/>
                    <a:pt x="7371" y="2053"/>
                  </a:cubicBezTo>
                  <a:lnTo>
                    <a:pt x="7371" y="2053"/>
                  </a:lnTo>
                  <a:lnTo>
                    <a:pt x="7464" y="2123"/>
                  </a:lnTo>
                  <a:lnTo>
                    <a:pt x="7610" y="2220"/>
                  </a:lnTo>
                  <a:cubicBezTo>
                    <a:pt x="7756" y="2318"/>
                    <a:pt x="7878" y="2415"/>
                    <a:pt x="8000" y="2537"/>
                  </a:cubicBezTo>
                  <a:cubicBezTo>
                    <a:pt x="8195" y="2708"/>
                    <a:pt x="8391" y="2927"/>
                    <a:pt x="8537" y="3147"/>
                  </a:cubicBezTo>
                  <a:cubicBezTo>
                    <a:pt x="8551" y="3191"/>
                    <a:pt x="8531" y="3200"/>
                    <a:pt x="8512" y="3200"/>
                  </a:cubicBezTo>
                  <a:cubicBezTo>
                    <a:pt x="8500" y="3200"/>
                    <a:pt x="8488" y="3196"/>
                    <a:pt x="8488" y="3196"/>
                  </a:cubicBezTo>
                  <a:lnTo>
                    <a:pt x="8488" y="3196"/>
                  </a:lnTo>
                  <a:cubicBezTo>
                    <a:pt x="8512" y="3232"/>
                    <a:pt x="8525" y="3232"/>
                    <a:pt x="8537" y="3232"/>
                  </a:cubicBezTo>
                  <a:cubicBezTo>
                    <a:pt x="8549" y="3232"/>
                    <a:pt x="8561" y="3232"/>
                    <a:pt x="8586" y="3269"/>
                  </a:cubicBezTo>
                  <a:cubicBezTo>
                    <a:pt x="8586" y="3277"/>
                    <a:pt x="8583" y="3280"/>
                    <a:pt x="8578" y="3280"/>
                  </a:cubicBezTo>
                  <a:cubicBezTo>
                    <a:pt x="8569" y="3280"/>
                    <a:pt x="8553" y="3269"/>
                    <a:pt x="8537" y="3269"/>
                  </a:cubicBezTo>
                  <a:cubicBezTo>
                    <a:pt x="8537" y="3269"/>
                    <a:pt x="8586" y="3342"/>
                    <a:pt x="8586" y="3342"/>
                  </a:cubicBezTo>
                  <a:cubicBezTo>
                    <a:pt x="8610" y="3318"/>
                    <a:pt x="8634" y="3269"/>
                    <a:pt x="8659" y="3244"/>
                  </a:cubicBezTo>
                  <a:lnTo>
                    <a:pt x="8708" y="3318"/>
                  </a:lnTo>
                  <a:lnTo>
                    <a:pt x="8683" y="3342"/>
                  </a:lnTo>
                  <a:cubicBezTo>
                    <a:pt x="8683" y="3366"/>
                    <a:pt x="8805" y="3342"/>
                    <a:pt x="8830" y="3440"/>
                  </a:cubicBezTo>
                  <a:cubicBezTo>
                    <a:pt x="8878" y="3562"/>
                    <a:pt x="8927" y="3610"/>
                    <a:pt x="8951" y="3708"/>
                  </a:cubicBezTo>
                  <a:cubicBezTo>
                    <a:pt x="9000" y="3781"/>
                    <a:pt x="9025" y="3854"/>
                    <a:pt x="9049" y="3952"/>
                  </a:cubicBezTo>
                  <a:cubicBezTo>
                    <a:pt x="9049" y="3952"/>
                    <a:pt x="9025" y="3927"/>
                    <a:pt x="9000" y="3903"/>
                  </a:cubicBezTo>
                  <a:cubicBezTo>
                    <a:pt x="9000" y="3927"/>
                    <a:pt x="9000" y="3952"/>
                    <a:pt x="9000" y="3976"/>
                  </a:cubicBezTo>
                  <a:cubicBezTo>
                    <a:pt x="9005" y="3966"/>
                    <a:pt x="9010" y="3962"/>
                    <a:pt x="9015" y="3962"/>
                  </a:cubicBezTo>
                  <a:cubicBezTo>
                    <a:pt x="9031" y="3962"/>
                    <a:pt x="9045" y="4004"/>
                    <a:pt x="9048" y="4004"/>
                  </a:cubicBezTo>
                  <a:cubicBezTo>
                    <a:pt x="9049" y="4004"/>
                    <a:pt x="9049" y="4003"/>
                    <a:pt x="9049" y="4001"/>
                  </a:cubicBezTo>
                  <a:cubicBezTo>
                    <a:pt x="9098" y="4049"/>
                    <a:pt x="9147" y="4098"/>
                    <a:pt x="9147" y="4171"/>
                  </a:cubicBezTo>
                  <a:cubicBezTo>
                    <a:pt x="9147" y="4244"/>
                    <a:pt x="9171" y="4318"/>
                    <a:pt x="9220" y="4366"/>
                  </a:cubicBezTo>
                  <a:cubicBezTo>
                    <a:pt x="9439" y="4366"/>
                    <a:pt x="9683" y="4391"/>
                    <a:pt x="9903" y="4440"/>
                  </a:cubicBezTo>
                  <a:cubicBezTo>
                    <a:pt x="10244" y="4488"/>
                    <a:pt x="10561" y="4586"/>
                    <a:pt x="10610" y="4586"/>
                  </a:cubicBezTo>
                  <a:cubicBezTo>
                    <a:pt x="10610" y="4635"/>
                    <a:pt x="10610" y="4683"/>
                    <a:pt x="10610" y="4732"/>
                  </a:cubicBezTo>
                  <a:cubicBezTo>
                    <a:pt x="10634" y="4683"/>
                    <a:pt x="10634" y="4610"/>
                    <a:pt x="10634" y="4537"/>
                  </a:cubicBezTo>
                  <a:lnTo>
                    <a:pt x="10586" y="4537"/>
                  </a:lnTo>
                  <a:cubicBezTo>
                    <a:pt x="10561" y="4391"/>
                    <a:pt x="10610" y="4513"/>
                    <a:pt x="10610" y="4366"/>
                  </a:cubicBezTo>
                  <a:cubicBezTo>
                    <a:pt x="10634" y="4366"/>
                    <a:pt x="10659" y="4488"/>
                    <a:pt x="10659" y="4610"/>
                  </a:cubicBezTo>
                  <a:cubicBezTo>
                    <a:pt x="10659" y="4488"/>
                    <a:pt x="10683" y="4391"/>
                    <a:pt x="10634" y="4342"/>
                  </a:cubicBezTo>
                  <a:cubicBezTo>
                    <a:pt x="10634" y="4293"/>
                    <a:pt x="10647" y="4293"/>
                    <a:pt x="10662" y="4293"/>
                  </a:cubicBezTo>
                  <a:cubicBezTo>
                    <a:pt x="10677" y="4293"/>
                    <a:pt x="10695" y="4293"/>
                    <a:pt x="10708" y="4244"/>
                  </a:cubicBezTo>
                  <a:cubicBezTo>
                    <a:pt x="10659" y="4147"/>
                    <a:pt x="10634" y="4049"/>
                    <a:pt x="10634" y="3952"/>
                  </a:cubicBezTo>
                  <a:cubicBezTo>
                    <a:pt x="10634" y="3903"/>
                    <a:pt x="10610" y="3854"/>
                    <a:pt x="10610" y="3805"/>
                  </a:cubicBezTo>
                  <a:cubicBezTo>
                    <a:pt x="10586" y="3757"/>
                    <a:pt x="10561" y="3732"/>
                    <a:pt x="10561" y="3683"/>
                  </a:cubicBezTo>
                  <a:cubicBezTo>
                    <a:pt x="10512" y="3610"/>
                    <a:pt x="10464" y="3537"/>
                    <a:pt x="10464" y="3440"/>
                  </a:cubicBezTo>
                  <a:lnTo>
                    <a:pt x="10464" y="3440"/>
                  </a:lnTo>
                  <a:lnTo>
                    <a:pt x="10488" y="3464"/>
                  </a:lnTo>
                  <a:cubicBezTo>
                    <a:pt x="10488" y="3391"/>
                    <a:pt x="10390" y="3269"/>
                    <a:pt x="10366" y="3147"/>
                  </a:cubicBezTo>
                  <a:cubicBezTo>
                    <a:pt x="10366" y="3174"/>
                    <a:pt x="10366" y="3193"/>
                    <a:pt x="10362" y="3193"/>
                  </a:cubicBezTo>
                  <a:cubicBezTo>
                    <a:pt x="10359" y="3193"/>
                    <a:pt x="10353" y="3180"/>
                    <a:pt x="10342" y="3147"/>
                  </a:cubicBezTo>
                  <a:cubicBezTo>
                    <a:pt x="10293" y="3025"/>
                    <a:pt x="10244" y="2952"/>
                    <a:pt x="10220" y="2854"/>
                  </a:cubicBezTo>
                  <a:lnTo>
                    <a:pt x="10122" y="2781"/>
                  </a:lnTo>
                  <a:cubicBezTo>
                    <a:pt x="9903" y="2391"/>
                    <a:pt x="9634" y="2025"/>
                    <a:pt x="9317" y="1708"/>
                  </a:cubicBezTo>
                  <a:cubicBezTo>
                    <a:pt x="9220" y="1610"/>
                    <a:pt x="9122" y="1513"/>
                    <a:pt x="9000" y="1415"/>
                  </a:cubicBezTo>
                  <a:lnTo>
                    <a:pt x="8708" y="1171"/>
                  </a:lnTo>
                  <a:cubicBezTo>
                    <a:pt x="8537" y="1049"/>
                    <a:pt x="8366" y="927"/>
                    <a:pt x="8293" y="854"/>
                  </a:cubicBezTo>
                  <a:cubicBezTo>
                    <a:pt x="7878" y="586"/>
                    <a:pt x="7464" y="391"/>
                    <a:pt x="7025" y="220"/>
                  </a:cubicBezTo>
                  <a:lnTo>
                    <a:pt x="6634" y="98"/>
                  </a:lnTo>
                  <a:lnTo>
                    <a:pt x="6220" y="25"/>
                  </a:lnTo>
                  <a:cubicBezTo>
                    <a:pt x="6110" y="13"/>
                    <a:pt x="5994" y="7"/>
                    <a:pt x="5878" y="7"/>
                  </a:cubicBezTo>
                  <a:cubicBezTo>
                    <a:pt x="5763" y="7"/>
                    <a:pt x="5647" y="13"/>
                    <a:pt x="5537" y="25"/>
                  </a:cubicBezTo>
                  <a:cubicBezTo>
                    <a:pt x="5415" y="1"/>
                    <a:pt x="5293" y="1"/>
                    <a:pt x="5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6" name="Google Shape;1026;p31"/>
          <p:cNvSpPr txBox="1">
            <a:spLocks noGrp="1"/>
          </p:cNvSpPr>
          <p:nvPr>
            <p:ph type="title"/>
          </p:nvPr>
        </p:nvSpPr>
        <p:spPr>
          <a:xfrm>
            <a:off x="713225" y="2926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accent1"/>
                </a:solidFill>
                <a:latin typeface="Lemonada Medium"/>
                <a:ea typeface="Lemonada Medium"/>
                <a:cs typeface="Lemonada Medium"/>
                <a:sym typeface="Lemonada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8"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32"/>
          <p:cNvSpPr txBox="1">
            <a:spLocks noGrp="1"/>
          </p:cNvSpPr>
          <p:nvPr>
            <p:ph type="title"/>
          </p:nvPr>
        </p:nvSpPr>
        <p:spPr>
          <a:xfrm>
            <a:off x="713225" y="2926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accent1"/>
                </a:solidFill>
                <a:latin typeface="Lemonada Medium"/>
                <a:ea typeface="Lemonada Medium"/>
                <a:cs typeface="Lemonada Medium"/>
                <a:sym typeface="Lemonada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029" name="Google Shape;1029;p32"/>
          <p:cNvGrpSpPr/>
          <p:nvPr/>
        </p:nvGrpSpPr>
        <p:grpSpPr>
          <a:xfrm rot="10605665" flipH="1">
            <a:off x="8089660" y="191030"/>
            <a:ext cx="1322098" cy="750075"/>
            <a:chOff x="238125" y="2760550"/>
            <a:chExt cx="528650" cy="280500"/>
          </a:xfrm>
        </p:grpSpPr>
        <p:sp>
          <p:nvSpPr>
            <p:cNvPr id="1030" name="Google Shape;1030;p32"/>
            <p:cNvSpPr/>
            <p:nvPr/>
          </p:nvSpPr>
          <p:spPr>
            <a:xfrm>
              <a:off x="274700" y="3020300"/>
              <a:ext cx="1850" cy="9150"/>
            </a:xfrm>
            <a:custGeom>
              <a:avLst/>
              <a:gdLst/>
              <a:ahLst/>
              <a:cxnLst/>
              <a:rect l="l" t="t" r="r" b="b"/>
              <a:pathLst>
                <a:path w="74" h="366" extrusionOk="0">
                  <a:moveTo>
                    <a:pt x="74" y="0"/>
                  </a:moveTo>
                  <a:cubicBezTo>
                    <a:pt x="25" y="122"/>
                    <a:pt x="0" y="244"/>
                    <a:pt x="0" y="366"/>
                  </a:cubicBezTo>
                  <a:cubicBezTo>
                    <a:pt x="49" y="244"/>
                    <a:pt x="74" y="122"/>
                    <a:pt x="74" y="0"/>
                  </a:cubicBezTo>
                  <a:close/>
                </a:path>
              </a:pathLst>
            </a:custGeom>
            <a:solidFill>
              <a:srgbClr val="344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2"/>
            <p:cNvSpPr/>
            <p:nvPr/>
          </p:nvSpPr>
          <p:spPr>
            <a:xfrm>
              <a:off x="277125" y="3020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344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32" name="Google Shape;1032;p32"/>
            <p:cNvGrpSpPr/>
            <p:nvPr/>
          </p:nvGrpSpPr>
          <p:grpSpPr>
            <a:xfrm>
              <a:off x="238125" y="2760550"/>
              <a:ext cx="528650" cy="279275"/>
              <a:chOff x="238125" y="2760550"/>
              <a:chExt cx="528650" cy="279275"/>
            </a:xfrm>
          </p:grpSpPr>
          <p:sp>
            <p:nvSpPr>
              <p:cNvPr id="1033" name="Google Shape;1033;p32"/>
              <p:cNvSpPr/>
              <p:nvPr/>
            </p:nvSpPr>
            <p:spPr>
              <a:xfrm>
                <a:off x="238125" y="2760550"/>
                <a:ext cx="528650" cy="278050"/>
              </a:xfrm>
              <a:custGeom>
                <a:avLst/>
                <a:gdLst/>
                <a:ahLst/>
                <a:cxnLst/>
                <a:rect l="l" t="t" r="r" b="b"/>
                <a:pathLst>
                  <a:path w="21146" h="11122" extrusionOk="0">
                    <a:moveTo>
                      <a:pt x="11622" y="1778"/>
                    </a:moveTo>
                    <a:lnTo>
                      <a:pt x="11622" y="1778"/>
                    </a:lnTo>
                    <a:cubicBezTo>
                      <a:pt x="11627" y="1780"/>
                      <a:pt x="11631" y="1781"/>
                      <a:pt x="11634" y="1781"/>
                    </a:cubicBezTo>
                    <a:cubicBezTo>
                      <a:pt x="11630" y="1780"/>
                      <a:pt x="11626" y="1779"/>
                      <a:pt x="11622" y="1778"/>
                    </a:cubicBezTo>
                    <a:close/>
                    <a:moveTo>
                      <a:pt x="15975" y="3512"/>
                    </a:moveTo>
                    <a:cubicBezTo>
                      <a:pt x="15975" y="3515"/>
                      <a:pt x="15978" y="3517"/>
                      <a:pt x="15983" y="3518"/>
                    </a:cubicBezTo>
                    <a:lnTo>
                      <a:pt x="15983" y="3518"/>
                    </a:lnTo>
                    <a:cubicBezTo>
                      <a:pt x="15980" y="3516"/>
                      <a:pt x="15978" y="3514"/>
                      <a:pt x="15975" y="3512"/>
                    </a:cubicBezTo>
                    <a:close/>
                    <a:moveTo>
                      <a:pt x="1524" y="10118"/>
                    </a:moveTo>
                    <a:cubicBezTo>
                      <a:pt x="1528" y="10118"/>
                      <a:pt x="1532" y="10119"/>
                      <a:pt x="1537" y="10122"/>
                    </a:cubicBezTo>
                    <a:lnTo>
                      <a:pt x="1508" y="10266"/>
                    </a:lnTo>
                    <a:lnTo>
                      <a:pt x="1508" y="10266"/>
                    </a:lnTo>
                    <a:cubicBezTo>
                      <a:pt x="1519" y="10173"/>
                      <a:pt x="1503" y="10118"/>
                      <a:pt x="1524" y="10118"/>
                    </a:cubicBezTo>
                    <a:close/>
                    <a:moveTo>
                      <a:pt x="10756" y="0"/>
                    </a:moveTo>
                    <a:lnTo>
                      <a:pt x="10756" y="0"/>
                    </a:lnTo>
                    <a:cubicBezTo>
                      <a:pt x="10902" y="24"/>
                      <a:pt x="10853" y="49"/>
                      <a:pt x="10731" y="49"/>
                    </a:cubicBezTo>
                    <a:cubicBezTo>
                      <a:pt x="10549" y="24"/>
                      <a:pt x="10451" y="18"/>
                      <a:pt x="10399" y="18"/>
                    </a:cubicBezTo>
                    <a:cubicBezTo>
                      <a:pt x="10347" y="18"/>
                      <a:pt x="10341" y="24"/>
                      <a:pt x="10341" y="24"/>
                    </a:cubicBezTo>
                    <a:lnTo>
                      <a:pt x="9927" y="24"/>
                    </a:lnTo>
                    <a:cubicBezTo>
                      <a:pt x="9024" y="24"/>
                      <a:pt x="8146" y="171"/>
                      <a:pt x="7317" y="463"/>
                    </a:cubicBezTo>
                    <a:cubicBezTo>
                      <a:pt x="6512" y="756"/>
                      <a:pt x="5756" y="1146"/>
                      <a:pt x="5073" y="1634"/>
                    </a:cubicBezTo>
                    <a:cubicBezTo>
                      <a:pt x="4757" y="1926"/>
                      <a:pt x="4319" y="2243"/>
                      <a:pt x="4050" y="2535"/>
                    </a:cubicBezTo>
                    <a:lnTo>
                      <a:pt x="4050" y="2535"/>
                    </a:lnTo>
                    <a:cubicBezTo>
                      <a:pt x="3877" y="2706"/>
                      <a:pt x="3369" y="3198"/>
                      <a:pt x="2927" y="3756"/>
                    </a:cubicBezTo>
                    <a:cubicBezTo>
                      <a:pt x="2537" y="4195"/>
                      <a:pt x="2195" y="4658"/>
                      <a:pt x="1902" y="5171"/>
                    </a:cubicBezTo>
                    <a:lnTo>
                      <a:pt x="1951" y="5097"/>
                    </a:lnTo>
                    <a:lnTo>
                      <a:pt x="1951" y="5097"/>
                    </a:lnTo>
                    <a:cubicBezTo>
                      <a:pt x="1829" y="5317"/>
                      <a:pt x="1683" y="5536"/>
                      <a:pt x="1512" y="5707"/>
                    </a:cubicBezTo>
                    <a:cubicBezTo>
                      <a:pt x="1610" y="5707"/>
                      <a:pt x="1463" y="6049"/>
                      <a:pt x="1390" y="6171"/>
                    </a:cubicBezTo>
                    <a:cubicBezTo>
                      <a:pt x="1341" y="6268"/>
                      <a:pt x="1268" y="6439"/>
                      <a:pt x="1219" y="6634"/>
                    </a:cubicBezTo>
                    <a:cubicBezTo>
                      <a:pt x="1146" y="6805"/>
                      <a:pt x="1073" y="7024"/>
                      <a:pt x="1000" y="7171"/>
                    </a:cubicBezTo>
                    <a:lnTo>
                      <a:pt x="976" y="7146"/>
                    </a:lnTo>
                    <a:cubicBezTo>
                      <a:pt x="902" y="7439"/>
                      <a:pt x="683" y="7975"/>
                      <a:pt x="634" y="8171"/>
                    </a:cubicBezTo>
                    <a:cubicBezTo>
                      <a:pt x="390" y="8780"/>
                      <a:pt x="220" y="9390"/>
                      <a:pt x="146" y="10049"/>
                    </a:cubicBezTo>
                    <a:cubicBezTo>
                      <a:pt x="146" y="10049"/>
                      <a:pt x="98" y="10146"/>
                      <a:pt x="73" y="10244"/>
                    </a:cubicBezTo>
                    <a:lnTo>
                      <a:pt x="24" y="10390"/>
                    </a:lnTo>
                    <a:lnTo>
                      <a:pt x="0" y="10463"/>
                    </a:lnTo>
                    <a:lnTo>
                      <a:pt x="0" y="10536"/>
                    </a:lnTo>
                    <a:cubicBezTo>
                      <a:pt x="195" y="10658"/>
                      <a:pt x="390" y="10756"/>
                      <a:pt x="610" y="10805"/>
                    </a:cubicBezTo>
                    <a:cubicBezTo>
                      <a:pt x="691" y="10836"/>
                      <a:pt x="776" y="10851"/>
                      <a:pt x="859" y="10851"/>
                    </a:cubicBezTo>
                    <a:cubicBezTo>
                      <a:pt x="1102" y="10851"/>
                      <a:pt x="1336" y="10723"/>
                      <a:pt x="1463" y="10488"/>
                    </a:cubicBezTo>
                    <a:lnTo>
                      <a:pt x="1488" y="10512"/>
                    </a:lnTo>
                    <a:cubicBezTo>
                      <a:pt x="1488" y="10488"/>
                      <a:pt x="1488" y="10463"/>
                      <a:pt x="1488" y="10439"/>
                    </a:cubicBezTo>
                    <a:lnTo>
                      <a:pt x="1488" y="10366"/>
                    </a:lnTo>
                    <a:cubicBezTo>
                      <a:pt x="1491" y="10356"/>
                      <a:pt x="1493" y="10346"/>
                      <a:pt x="1495" y="10337"/>
                    </a:cubicBezTo>
                    <a:lnTo>
                      <a:pt x="1495" y="10337"/>
                    </a:lnTo>
                    <a:cubicBezTo>
                      <a:pt x="1509" y="10287"/>
                      <a:pt x="1518" y="10268"/>
                      <a:pt x="1524" y="10268"/>
                    </a:cubicBezTo>
                    <a:cubicBezTo>
                      <a:pt x="1537" y="10268"/>
                      <a:pt x="1537" y="10344"/>
                      <a:pt x="1537" y="10390"/>
                    </a:cubicBezTo>
                    <a:cubicBezTo>
                      <a:pt x="1561" y="10317"/>
                      <a:pt x="1561" y="10244"/>
                      <a:pt x="1585" y="10171"/>
                    </a:cubicBezTo>
                    <a:cubicBezTo>
                      <a:pt x="1585" y="10166"/>
                      <a:pt x="1584" y="10164"/>
                      <a:pt x="1583" y="10164"/>
                    </a:cubicBezTo>
                    <a:cubicBezTo>
                      <a:pt x="1577" y="10164"/>
                      <a:pt x="1561" y="10200"/>
                      <a:pt x="1561" y="10219"/>
                    </a:cubicBezTo>
                    <a:cubicBezTo>
                      <a:pt x="1537" y="10097"/>
                      <a:pt x="1561" y="10000"/>
                      <a:pt x="1585" y="9878"/>
                    </a:cubicBezTo>
                    <a:cubicBezTo>
                      <a:pt x="1634" y="9683"/>
                      <a:pt x="1634" y="9878"/>
                      <a:pt x="1683" y="9658"/>
                    </a:cubicBezTo>
                    <a:cubicBezTo>
                      <a:pt x="1976" y="8536"/>
                      <a:pt x="2415" y="7463"/>
                      <a:pt x="3000" y="6488"/>
                    </a:cubicBezTo>
                    <a:cubicBezTo>
                      <a:pt x="3024" y="6488"/>
                      <a:pt x="3000" y="6488"/>
                      <a:pt x="3000" y="6512"/>
                    </a:cubicBezTo>
                    <a:cubicBezTo>
                      <a:pt x="3073" y="6366"/>
                      <a:pt x="3146" y="6219"/>
                      <a:pt x="3244" y="6073"/>
                    </a:cubicBezTo>
                    <a:cubicBezTo>
                      <a:pt x="3317" y="5927"/>
                      <a:pt x="3415" y="5805"/>
                      <a:pt x="3488" y="5658"/>
                    </a:cubicBezTo>
                    <a:cubicBezTo>
                      <a:pt x="3512" y="5610"/>
                      <a:pt x="3561" y="5585"/>
                      <a:pt x="3610" y="5561"/>
                    </a:cubicBezTo>
                    <a:cubicBezTo>
                      <a:pt x="3585" y="5561"/>
                      <a:pt x="3658" y="5488"/>
                      <a:pt x="3732" y="5341"/>
                    </a:cubicBezTo>
                    <a:cubicBezTo>
                      <a:pt x="3829" y="5219"/>
                      <a:pt x="3951" y="5024"/>
                      <a:pt x="4097" y="4854"/>
                    </a:cubicBezTo>
                    <a:cubicBezTo>
                      <a:pt x="4244" y="4683"/>
                      <a:pt x="4390" y="4512"/>
                      <a:pt x="4512" y="4366"/>
                    </a:cubicBezTo>
                    <a:cubicBezTo>
                      <a:pt x="4610" y="4244"/>
                      <a:pt x="4707" y="4171"/>
                      <a:pt x="4707" y="4146"/>
                    </a:cubicBezTo>
                    <a:lnTo>
                      <a:pt x="4683" y="4098"/>
                    </a:lnTo>
                    <a:cubicBezTo>
                      <a:pt x="4927" y="3854"/>
                      <a:pt x="4805" y="4073"/>
                      <a:pt x="5000" y="3829"/>
                    </a:cubicBezTo>
                    <a:cubicBezTo>
                      <a:pt x="5049" y="3732"/>
                      <a:pt x="5122" y="3658"/>
                      <a:pt x="5219" y="3585"/>
                    </a:cubicBezTo>
                    <a:cubicBezTo>
                      <a:pt x="5317" y="3537"/>
                      <a:pt x="5390" y="3463"/>
                      <a:pt x="5463" y="3366"/>
                    </a:cubicBezTo>
                    <a:cubicBezTo>
                      <a:pt x="5463" y="3366"/>
                      <a:pt x="5553" y="3312"/>
                      <a:pt x="5578" y="3312"/>
                    </a:cubicBezTo>
                    <a:cubicBezTo>
                      <a:pt x="5583" y="3312"/>
                      <a:pt x="5585" y="3314"/>
                      <a:pt x="5585" y="3317"/>
                    </a:cubicBezTo>
                    <a:cubicBezTo>
                      <a:pt x="5585" y="3244"/>
                      <a:pt x="5707" y="3195"/>
                      <a:pt x="5780" y="3122"/>
                    </a:cubicBezTo>
                    <a:cubicBezTo>
                      <a:pt x="5780" y="3114"/>
                      <a:pt x="5775" y="3111"/>
                      <a:pt x="5767" y="3111"/>
                    </a:cubicBezTo>
                    <a:cubicBezTo>
                      <a:pt x="5751" y="3111"/>
                      <a:pt x="5723" y="3122"/>
                      <a:pt x="5707" y="3122"/>
                    </a:cubicBezTo>
                    <a:lnTo>
                      <a:pt x="5780" y="3049"/>
                    </a:lnTo>
                    <a:lnTo>
                      <a:pt x="5878" y="2976"/>
                    </a:lnTo>
                    <a:cubicBezTo>
                      <a:pt x="5905" y="2967"/>
                      <a:pt x="5925" y="2961"/>
                      <a:pt x="5937" y="2961"/>
                    </a:cubicBezTo>
                    <a:cubicBezTo>
                      <a:pt x="5959" y="2961"/>
                      <a:pt x="5958" y="2978"/>
                      <a:pt x="5927" y="3024"/>
                    </a:cubicBezTo>
                    <a:lnTo>
                      <a:pt x="6171" y="2829"/>
                    </a:lnTo>
                    <a:lnTo>
                      <a:pt x="6561" y="2585"/>
                    </a:lnTo>
                    <a:cubicBezTo>
                      <a:pt x="6902" y="2390"/>
                      <a:pt x="7268" y="2220"/>
                      <a:pt x="7634" y="2073"/>
                    </a:cubicBezTo>
                    <a:cubicBezTo>
                      <a:pt x="7975" y="1927"/>
                      <a:pt x="8341" y="1829"/>
                      <a:pt x="8732" y="1756"/>
                    </a:cubicBezTo>
                    <a:cubicBezTo>
                      <a:pt x="8878" y="1707"/>
                      <a:pt x="9024" y="1707"/>
                      <a:pt x="9171" y="1683"/>
                    </a:cubicBezTo>
                    <a:lnTo>
                      <a:pt x="9463" y="1659"/>
                    </a:lnTo>
                    <a:cubicBezTo>
                      <a:pt x="9390" y="1634"/>
                      <a:pt x="9219" y="1659"/>
                      <a:pt x="9146" y="1610"/>
                    </a:cubicBezTo>
                    <a:cubicBezTo>
                      <a:pt x="9219" y="1585"/>
                      <a:pt x="9274" y="1585"/>
                      <a:pt x="9320" y="1585"/>
                    </a:cubicBezTo>
                    <a:cubicBezTo>
                      <a:pt x="9366" y="1585"/>
                      <a:pt x="9402" y="1585"/>
                      <a:pt x="9439" y="1561"/>
                    </a:cubicBezTo>
                    <a:cubicBezTo>
                      <a:pt x="9488" y="1610"/>
                      <a:pt x="9561" y="1610"/>
                      <a:pt x="9658" y="1610"/>
                    </a:cubicBezTo>
                    <a:cubicBezTo>
                      <a:pt x="9732" y="1610"/>
                      <a:pt x="9829" y="1634"/>
                      <a:pt x="9902" y="1659"/>
                    </a:cubicBezTo>
                    <a:lnTo>
                      <a:pt x="9951" y="1610"/>
                    </a:lnTo>
                    <a:lnTo>
                      <a:pt x="10024" y="1659"/>
                    </a:lnTo>
                    <a:lnTo>
                      <a:pt x="10488" y="1659"/>
                    </a:lnTo>
                    <a:lnTo>
                      <a:pt x="10853" y="1707"/>
                    </a:lnTo>
                    <a:cubicBezTo>
                      <a:pt x="11117" y="1707"/>
                      <a:pt x="11381" y="1731"/>
                      <a:pt x="11622" y="1778"/>
                    </a:cubicBezTo>
                    <a:lnTo>
                      <a:pt x="11622" y="1778"/>
                    </a:lnTo>
                    <a:cubicBezTo>
                      <a:pt x="11593" y="1769"/>
                      <a:pt x="11549" y="1732"/>
                      <a:pt x="11634" y="1732"/>
                    </a:cubicBezTo>
                    <a:cubicBezTo>
                      <a:pt x="11634" y="1781"/>
                      <a:pt x="11902" y="1732"/>
                      <a:pt x="11951" y="1805"/>
                    </a:cubicBezTo>
                    <a:cubicBezTo>
                      <a:pt x="12016" y="1805"/>
                      <a:pt x="12168" y="1848"/>
                      <a:pt x="12233" y="1848"/>
                    </a:cubicBezTo>
                    <a:cubicBezTo>
                      <a:pt x="12265" y="1848"/>
                      <a:pt x="12276" y="1837"/>
                      <a:pt x="12244" y="1805"/>
                    </a:cubicBezTo>
                    <a:lnTo>
                      <a:pt x="12244" y="1805"/>
                    </a:lnTo>
                    <a:cubicBezTo>
                      <a:pt x="12292" y="1829"/>
                      <a:pt x="12366" y="1854"/>
                      <a:pt x="12414" y="1878"/>
                    </a:cubicBezTo>
                    <a:cubicBezTo>
                      <a:pt x="12463" y="1902"/>
                      <a:pt x="12488" y="1902"/>
                      <a:pt x="12414" y="1902"/>
                    </a:cubicBezTo>
                    <a:cubicBezTo>
                      <a:pt x="12488" y="1927"/>
                      <a:pt x="12561" y="1951"/>
                      <a:pt x="12658" y="1976"/>
                    </a:cubicBezTo>
                    <a:lnTo>
                      <a:pt x="12536" y="1927"/>
                    </a:lnTo>
                    <a:lnTo>
                      <a:pt x="12536" y="1927"/>
                    </a:lnTo>
                    <a:cubicBezTo>
                      <a:pt x="12683" y="1951"/>
                      <a:pt x="12805" y="2000"/>
                      <a:pt x="12902" y="2024"/>
                    </a:cubicBezTo>
                    <a:cubicBezTo>
                      <a:pt x="13024" y="2073"/>
                      <a:pt x="13122" y="2098"/>
                      <a:pt x="13219" y="2098"/>
                    </a:cubicBezTo>
                    <a:lnTo>
                      <a:pt x="13122" y="2049"/>
                    </a:lnTo>
                    <a:lnTo>
                      <a:pt x="13122" y="2049"/>
                    </a:lnTo>
                    <a:cubicBezTo>
                      <a:pt x="13292" y="2098"/>
                      <a:pt x="13439" y="2146"/>
                      <a:pt x="13488" y="2220"/>
                    </a:cubicBezTo>
                    <a:lnTo>
                      <a:pt x="13414" y="2195"/>
                    </a:lnTo>
                    <a:lnTo>
                      <a:pt x="13317" y="2195"/>
                    </a:lnTo>
                    <a:cubicBezTo>
                      <a:pt x="13463" y="2220"/>
                      <a:pt x="13561" y="2268"/>
                      <a:pt x="13683" y="2317"/>
                    </a:cubicBezTo>
                    <a:cubicBezTo>
                      <a:pt x="13805" y="2366"/>
                      <a:pt x="13902" y="2390"/>
                      <a:pt x="14024" y="2439"/>
                    </a:cubicBezTo>
                    <a:lnTo>
                      <a:pt x="13902" y="2415"/>
                    </a:lnTo>
                    <a:lnTo>
                      <a:pt x="13902" y="2415"/>
                    </a:lnTo>
                    <a:cubicBezTo>
                      <a:pt x="13975" y="2439"/>
                      <a:pt x="14146" y="2488"/>
                      <a:pt x="14341" y="2585"/>
                    </a:cubicBezTo>
                    <a:cubicBezTo>
                      <a:pt x="14439" y="2610"/>
                      <a:pt x="14561" y="2683"/>
                      <a:pt x="14658" y="2732"/>
                    </a:cubicBezTo>
                    <a:cubicBezTo>
                      <a:pt x="14780" y="2780"/>
                      <a:pt x="14878" y="2829"/>
                      <a:pt x="15000" y="2902"/>
                    </a:cubicBezTo>
                    <a:cubicBezTo>
                      <a:pt x="15219" y="3024"/>
                      <a:pt x="15439" y="3146"/>
                      <a:pt x="15634" y="3268"/>
                    </a:cubicBezTo>
                    <a:cubicBezTo>
                      <a:pt x="15805" y="3366"/>
                      <a:pt x="15926" y="3463"/>
                      <a:pt x="16024" y="3512"/>
                    </a:cubicBezTo>
                    <a:lnTo>
                      <a:pt x="15926" y="3390"/>
                    </a:lnTo>
                    <a:lnTo>
                      <a:pt x="16048" y="3439"/>
                    </a:lnTo>
                    <a:cubicBezTo>
                      <a:pt x="16094" y="3462"/>
                      <a:pt x="16118" y="3485"/>
                      <a:pt x="16161" y="3507"/>
                    </a:cubicBezTo>
                    <a:lnTo>
                      <a:pt x="16161" y="3507"/>
                    </a:lnTo>
                    <a:cubicBezTo>
                      <a:pt x="16155" y="3506"/>
                      <a:pt x="16147" y="3505"/>
                      <a:pt x="16138" y="3505"/>
                    </a:cubicBezTo>
                    <a:cubicBezTo>
                      <a:pt x="16097" y="3505"/>
                      <a:pt x="16029" y="3519"/>
                      <a:pt x="15995" y="3519"/>
                    </a:cubicBezTo>
                    <a:cubicBezTo>
                      <a:pt x="15990" y="3519"/>
                      <a:pt x="15986" y="3519"/>
                      <a:pt x="15983" y="3518"/>
                    </a:cubicBezTo>
                    <a:lnTo>
                      <a:pt x="15983" y="3518"/>
                    </a:lnTo>
                    <a:cubicBezTo>
                      <a:pt x="16516" y="3956"/>
                      <a:pt x="16977" y="4441"/>
                      <a:pt x="17390" y="4976"/>
                    </a:cubicBezTo>
                    <a:cubicBezTo>
                      <a:pt x="17804" y="5488"/>
                      <a:pt x="18170" y="6073"/>
                      <a:pt x="18439" y="6683"/>
                    </a:cubicBezTo>
                    <a:cubicBezTo>
                      <a:pt x="18471" y="6770"/>
                      <a:pt x="18470" y="6794"/>
                      <a:pt x="18456" y="6794"/>
                    </a:cubicBezTo>
                    <a:cubicBezTo>
                      <a:pt x="18440" y="6794"/>
                      <a:pt x="18403" y="6756"/>
                      <a:pt x="18390" y="6756"/>
                    </a:cubicBezTo>
                    <a:cubicBezTo>
                      <a:pt x="18512" y="6975"/>
                      <a:pt x="18487" y="6829"/>
                      <a:pt x="18561" y="7024"/>
                    </a:cubicBezTo>
                    <a:cubicBezTo>
                      <a:pt x="18568" y="7047"/>
                      <a:pt x="18569" y="7056"/>
                      <a:pt x="18565" y="7056"/>
                    </a:cubicBezTo>
                    <a:cubicBezTo>
                      <a:pt x="18556" y="7056"/>
                      <a:pt x="18528" y="7017"/>
                      <a:pt x="18512" y="7000"/>
                    </a:cubicBezTo>
                    <a:lnTo>
                      <a:pt x="18512" y="7000"/>
                    </a:lnTo>
                    <a:cubicBezTo>
                      <a:pt x="18561" y="7097"/>
                      <a:pt x="18585" y="7171"/>
                      <a:pt x="18609" y="7171"/>
                    </a:cubicBezTo>
                    <a:cubicBezTo>
                      <a:pt x="18561" y="7049"/>
                      <a:pt x="18634" y="7097"/>
                      <a:pt x="18658" y="7024"/>
                    </a:cubicBezTo>
                    <a:lnTo>
                      <a:pt x="18707" y="7171"/>
                    </a:lnTo>
                    <a:cubicBezTo>
                      <a:pt x="18731" y="7219"/>
                      <a:pt x="18756" y="7293"/>
                      <a:pt x="18756" y="7293"/>
                    </a:cubicBezTo>
                    <a:lnTo>
                      <a:pt x="18731" y="7293"/>
                    </a:lnTo>
                    <a:cubicBezTo>
                      <a:pt x="18829" y="7414"/>
                      <a:pt x="18902" y="7536"/>
                      <a:pt x="18951" y="7683"/>
                    </a:cubicBezTo>
                    <a:cubicBezTo>
                      <a:pt x="19122" y="8146"/>
                      <a:pt x="19243" y="8634"/>
                      <a:pt x="19365" y="9122"/>
                    </a:cubicBezTo>
                    <a:cubicBezTo>
                      <a:pt x="19341" y="9122"/>
                      <a:pt x="19317" y="9024"/>
                      <a:pt x="19268" y="8927"/>
                    </a:cubicBezTo>
                    <a:lnTo>
                      <a:pt x="19268" y="8927"/>
                    </a:lnTo>
                    <a:cubicBezTo>
                      <a:pt x="19292" y="9000"/>
                      <a:pt x="19317" y="9073"/>
                      <a:pt x="19317" y="9146"/>
                    </a:cubicBezTo>
                    <a:cubicBezTo>
                      <a:pt x="19317" y="9126"/>
                      <a:pt x="19319" y="9118"/>
                      <a:pt x="19322" y="9118"/>
                    </a:cubicBezTo>
                    <a:cubicBezTo>
                      <a:pt x="19336" y="9118"/>
                      <a:pt x="19374" y="9263"/>
                      <a:pt x="19386" y="9263"/>
                    </a:cubicBezTo>
                    <a:cubicBezTo>
                      <a:pt x="19388" y="9263"/>
                      <a:pt x="19390" y="9257"/>
                      <a:pt x="19390" y="9244"/>
                    </a:cubicBezTo>
                    <a:cubicBezTo>
                      <a:pt x="19536" y="9585"/>
                      <a:pt x="19536" y="10049"/>
                      <a:pt x="19658" y="10341"/>
                    </a:cubicBezTo>
                    <a:cubicBezTo>
                      <a:pt x="19683" y="10341"/>
                      <a:pt x="20024" y="10488"/>
                      <a:pt x="20390" y="10610"/>
                    </a:cubicBezTo>
                    <a:cubicBezTo>
                      <a:pt x="20715" y="10749"/>
                      <a:pt x="21039" y="10866"/>
                      <a:pt x="21112" y="10877"/>
                    </a:cubicBezTo>
                    <a:lnTo>
                      <a:pt x="21112" y="10877"/>
                    </a:lnTo>
                    <a:cubicBezTo>
                      <a:pt x="21109" y="10846"/>
                      <a:pt x="21104" y="10814"/>
                      <a:pt x="21097" y="10780"/>
                    </a:cubicBezTo>
                    <a:lnTo>
                      <a:pt x="21048" y="10780"/>
                    </a:lnTo>
                    <a:cubicBezTo>
                      <a:pt x="21000" y="10536"/>
                      <a:pt x="21073" y="10707"/>
                      <a:pt x="21048" y="10463"/>
                    </a:cubicBezTo>
                    <a:cubicBezTo>
                      <a:pt x="21097" y="10463"/>
                      <a:pt x="21122" y="10683"/>
                      <a:pt x="21146" y="10878"/>
                    </a:cubicBezTo>
                    <a:cubicBezTo>
                      <a:pt x="21146" y="10731"/>
                      <a:pt x="21146" y="10585"/>
                      <a:pt x="21097" y="10439"/>
                    </a:cubicBezTo>
                    <a:cubicBezTo>
                      <a:pt x="21097" y="10268"/>
                      <a:pt x="21146" y="10439"/>
                      <a:pt x="21122" y="10244"/>
                    </a:cubicBezTo>
                    <a:cubicBezTo>
                      <a:pt x="21073" y="10073"/>
                      <a:pt x="21048" y="9902"/>
                      <a:pt x="21048" y="9732"/>
                    </a:cubicBezTo>
                    <a:cubicBezTo>
                      <a:pt x="21000" y="9317"/>
                      <a:pt x="20853" y="9122"/>
                      <a:pt x="20804" y="8732"/>
                    </a:cubicBezTo>
                    <a:lnTo>
                      <a:pt x="20804" y="8732"/>
                    </a:lnTo>
                    <a:lnTo>
                      <a:pt x="20829" y="8780"/>
                    </a:lnTo>
                    <a:cubicBezTo>
                      <a:pt x="20829" y="8634"/>
                      <a:pt x="20731" y="8390"/>
                      <a:pt x="20682" y="8146"/>
                    </a:cubicBezTo>
                    <a:cubicBezTo>
                      <a:pt x="20682" y="8188"/>
                      <a:pt x="20682" y="8231"/>
                      <a:pt x="20673" y="8231"/>
                    </a:cubicBezTo>
                    <a:cubicBezTo>
                      <a:pt x="20666" y="8231"/>
                      <a:pt x="20654" y="8208"/>
                      <a:pt x="20634" y="8146"/>
                    </a:cubicBezTo>
                    <a:cubicBezTo>
                      <a:pt x="20585" y="7878"/>
                      <a:pt x="20512" y="7707"/>
                      <a:pt x="20463" y="7488"/>
                    </a:cubicBezTo>
                    <a:lnTo>
                      <a:pt x="20414" y="7414"/>
                    </a:lnTo>
                    <a:cubicBezTo>
                      <a:pt x="20390" y="7366"/>
                      <a:pt x="20365" y="7317"/>
                      <a:pt x="20365" y="7317"/>
                    </a:cubicBezTo>
                    <a:cubicBezTo>
                      <a:pt x="20048" y="6390"/>
                      <a:pt x="19609" y="5512"/>
                      <a:pt x="19073" y="4707"/>
                    </a:cubicBezTo>
                    <a:cubicBezTo>
                      <a:pt x="18756" y="4219"/>
                      <a:pt x="18390" y="3756"/>
                      <a:pt x="18000" y="3341"/>
                    </a:cubicBezTo>
                    <a:cubicBezTo>
                      <a:pt x="17707" y="3024"/>
                      <a:pt x="17414" y="2756"/>
                      <a:pt x="17122" y="2512"/>
                    </a:cubicBezTo>
                    <a:lnTo>
                      <a:pt x="17146" y="2512"/>
                    </a:lnTo>
                    <a:cubicBezTo>
                      <a:pt x="16780" y="2220"/>
                      <a:pt x="16414" y="1951"/>
                      <a:pt x="16024" y="1707"/>
                    </a:cubicBezTo>
                    <a:cubicBezTo>
                      <a:pt x="15536" y="1390"/>
                      <a:pt x="15048" y="1146"/>
                      <a:pt x="14512" y="927"/>
                    </a:cubicBezTo>
                    <a:cubicBezTo>
                      <a:pt x="13561" y="512"/>
                      <a:pt x="12561" y="268"/>
                      <a:pt x="11561" y="146"/>
                    </a:cubicBezTo>
                    <a:cubicBezTo>
                      <a:pt x="11292" y="73"/>
                      <a:pt x="11024" y="24"/>
                      <a:pt x="10756" y="0"/>
                    </a:cubicBezTo>
                    <a:close/>
                    <a:moveTo>
                      <a:pt x="21112" y="10877"/>
                    </a:moveTo>
                    <a:cubicBezTo>
                      <a:pt x="21122" y="10958"/>
                      <a:pt x="21122" y="11034"/>
                      <a:pt x="21122" y="11122"/>
                    </a:cubicBezTo>
                    <a:cubicBezTo>
                      <a:pt x="21122" y="11049"/>
                      <a:pt x="21122" y="10951"/>
                      <a:pt x="21122" y="10878"/>
                    </a:cubicBezTo>
                    <a:cubicBezTo>
                      <a:pt x="21119" y="10878"/>
                      <a:pt x="21116" y="10878"/>
                      <a:pt x="21112" y="1087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32"/>
              <p:cNvSpPr/>
              <p:nvPr/>
            </p:nvSpPr>
            <p:spPr>
              <a:xfrm>
                <a:off x="338100" y="3028825"/>
                <a:ext cx="2475" cy="6725"/>
              </a:xfrm>
              <a:custGeom>
                <a:avLst/>
                <a:gdLst/>
                <a:ahLst/>
                <a:cxnLst/>
                <a:rect l="l" t="t" r="r" b="b"/>
                <a:pathLst>
                  <a:path w="99" h="269" extrusionOk="0">
                    <a:moveTo>
                      <a:pt x="98" y="0"/>
                    </a:moveTo>
                    <a:cubicBezTo>
                      <a:pt x="50" y="74"/>
                      <a:pt x="1" y="171"/>
                      <a:pt x="1" y="269"/>
                    </a:cubicBezTo>
                    <a:cubicBezTo>
                      <a:pt x="50" y="196"/>
                      <a:pt x="74" y="98"/>
                      <a:pt x="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32"/>
              <p:cNvSpPr/>
              <p:nvPr/>
            </p:nvSpPr>
            <p:spPr>
              <a:xfrm>
                <a:off x="340550" y="30288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32"/>
              <p:cNvSpPr/>
              <p:nvPr/>
            </p:nvSpPr>
            <p:spPr>
              <a:xfrm>
                <a:off x="302750" y="2832500"/>
                <a:ext cx="398800" cy="207325"/>
              </a:xfrm>
              <a:custGeom>
                <a:avLst/>
                <a:gdLst/>
                <a:ahLst/>
                <a:cxnLst/>
                <a:rect l="l" t="t" r="r" b="b"/>
                <a:pathLst>
                  <a:path w="15952" h="8293" extrusionOk="0">
                    <a:moveTo>
                      <a:pt x="8594" y="1702"/>
                    </a:moveTo>
                    <a:cubicBezTo>
                      <a:pt x="8599" y="1705"/>
                      <a:pt x="8605" y="1707"/>
                      <a:pt x="8610" y="1707"/>
                    </a:cubicBezTo>
                    <a:cubicBezTo>
                      <a:pt x="8604" y="1705"/>
                      <a:pt x="8599" y="1704"/>
                      <a:pt x="8594" y="1702"/>
                    </a:cubicBezTo>
                    <a:close/>
                    <a:moveTo>
                      <a:pt x="4624" y="2600"/>
                    </a:moveTo>
                    <a:cubicBezTo>
                      <a:pt x="4619" y="2604"/>
                      <a:pt x="4614" y="2607"/>
                      <a:pt x="4610" y="2610"/>
                    </a:cubicBezTo>
                    <a:cubicBezTo>
                      <a:pt x="4616" y="2607"/>
                      <a:pt x="4621" y="2603"/>
                      <a:pt x="4624" y="2600"/>
                    </a:cubicBezTo>
                    <a:close/>
                    <a:moveTo>
                      <a:pt x="11683" y="2951"/>
                    </a:moveTo>
                    <a:cubicBezTo>
                      <a:pt x="11683" y="2954"/>
                      <a:pt x="11685" y="2956"/>
                      <a:pt x="11690" y="2956"/>
                    </a:cubicBezTo>
                    <a:lnTo>
                      <a:pt x="11690" y="2956"/>
                    </a:lnTo>
                    <a:cubicBezTo>
                      <a:pt x="11687" y="2954"/>
                      <a:pt x="11685" y="2953"/>
                      <a:pt x="11683" y="2951"/>
                    </a:cubicBezTo>
                    <a:close/>
                    <a:moveTo>
                      <a:pt x="1415" y="3829"/>
                    </a:moveTo>
                    <a:lnTo>
                      <a:pt x="1391" y="3878"/>
                    </a:lnTo>
                    <a:lnTo>
                      <a:pt x="1391" y="3878"/>
                    </a:lnTo>
                    <a:cubicBezTo>
                      <a:pt x="1398" y="3862"/>
                      <a:pt x="1406" y="3847"/>
                      <a:pt x="1414" y="3831"/>
                    </a:cubicBezTo>
                    <a:lnTo>
                      <a:pt x="1414" y="3831"/>
                    </a:lnTo>
                    <a:cubicBezTo>
                      <a:pt x="1414" y="3830"/>
                      <a:pt x="1415" y="3830"/>
                      <a:pt x="1415" y="3829"/>
                    </a:cubicBezTo>
                    <a:close/>
                    <a:moveTo>
                      <a:pt x="2596" y="5025"/>
                    </a:moveTo>
                    <a:cubicBezTo>
                      <a:pt x="2595" y="5026"/>
                      <a:pt x="2595" y="5027"/>
                      <a:pt x="2594" y="5028"/>
                    </a:cubicBezTo>
                    <a:lnTo>
                      <a:pt x="2594" y="5028"/>
                    </a:lnTo>
                    <a:cubicBezTo>
                      <a:pt x="2596" y="5026"/>
                      <a:pt x="2597" y="5025"/>
                      <a:pt x="2596" y="5025"/>
                    </a:cubicBezTo>
                    <a:close/>
                    <a:moveTo>
                      <a:pt x="2594" y="5028"/>
                    </a:moveTo>
                    <a:cubicBezTo>
                      <a:pt x="2591" y="5031"/>
                      <a:pt x="2586" y="5037"/>
                      <a:pt x="2586" y="5049"/>
                    </a:cubicBezTo>
                    <a:cubicBezTo>
                      <a:pt x="2588" y="5042"/>
                      <a:pt x="2591" y="5035"/>
                      <a:pt x="2594" y="5028"/>
                    </a:cubicBezTo>
                    <a:close/>
                    <a:moveTo>
                      <a:pt x="1505" y="7629"/>
                    </a:moveTo>
                    <a:cubicBezTo>
                      <a:pt x="1507" y="7629"/>
                      <a:pt x="1509" y="7631"/>
                      <a:pt x="1512" y="7634"/>
                    </a:cubicBezTo>
                    <a:lnTo>
                      <a:pt x="1499" y="7728"/>
                    </a:lnTo>
                    <a:lnTo>
                      <a:pt x="1499" y="7728"/>
                    </a:lnTo>
                    <a:cubicBezTo>
                      <a:pt x="1502" y="7664"/>
                      <a:pt x="1497" y="7629"/>
                      <a:pt x="1505" y="7629"/>
                    </a:cubicBezTo>
                    <a:close/>
                    <a:moveTo>
                      <a:pt x="8000" y="0"/>
                    </a:moveTo>
                    <a:cubicBezTo>
                      <a:pt x="8098" y="0"/>
                      <a:pt x="8049" y="24"/>
                      <a:pt x="7976" y="24"/>
                    </a:cubicBezTo>
                    <a:cubicBezTo>
                      <a:pt x="7878" y="16"/>
                      <a:pt x="7813" y="14"/>
                      <a:pt x="7770" y="14"/>
                    </a:cubicBezTo>
                    <a:cubicBezTo>
                      <a:pt x="7683" y="14"/>
                      <a:pt x="7683" y="24"/>
                      <a:pt x="7683" y="24"/>
                    </a:cubicBezTo>
                    <a:cubicBezTo>
                      <a:pt x="7683" y="24"/>
                      <a:pt x="7659" y="49"/>
                      <a:pt x="7366" y="73"/>
                    </a:cubicBezTo>
                    <a:cubicBezTo>
                      <a:pt x="7195" y="73"/>
                      <a:pt x="6927" y="98"/>
                      <a:pt x="6586" y="146"/>
                    </a:cubicBezTo>
                    <a:cubicBezTo>
                      <a:pt x="6415" y="171"/>
                      <a:pt x="6220" y="220"/>
                      <a:pt x="6025" y="244"/>
                    </a:cubicBezTo>
                    <a:lnTo>
                      <a:pt x="5439" y="415"/>
                    </a:lnTo>
                    <a:lnTo>
                      <a:pt x="4903" y="634"/>
                    </a:lnTo>
                    <a:cubicBezTo>
                      <a:pt x="4708" y="707"/>
                      <a:pt x="4561" y="780"/>
                      <a:pt x="4415" y="854"/>
                    </a:cubicBezTo>
                    <a:cubicBezTo>
                      <a:pt x="4269" y="927"/>
                      <a:pt x="4147" y="1000"/>
                      <a:pt x="4025" y="1073"/>
                    </a:cubicBezTo>
                    <a:lnTo>
                      <a:pt x="3756" y="1244"/>
                    </a:lnTo>
                    <a:cubicBezTo>
                      <a:pt x="3515" y="1485"/>
                      <a:pt x="3178" y="1679"/>
                      <a:pt x="2982" y="1920"/>
                    </a:cubicBezTo>
                    <a:lnTo>
                      <a:pt x="2982" y="1920"/>
                    </a:lnTo>
                    <a:cubicBezTo>
                      <a:pt x="2672" y="2207"/>
                      <a:pt x="2385" y="2494"/>
                      <a:pt x="2122" y="2805"/>
                    </a:cubicBezTo>
                    <a:cubicBezTo>
                      <a:pt x="2049" y="2927"/>
                      <a:pt x="1951" y="3024"/>
                      <a:pt x="1878" y="3122"/>
                    </a:cubicBezTo>
                    <a:cubicBezTo>
                      <a:pt x="1781" y="3244"/>
                      <a:pt x="1708" y="3341"/>
                      <a:pt x="1659" y="3439"/>
                    </a:cubicBezTo>
                    <a:cubicBezTo>
                      <a:pt x="1550" y="3570"/>
                      <a:pt x="1480" y="3700"/>
                      <a:pt x="1414" y="3831"/>
                    </a:cubicBezTo>
                    <a:lnTo>
                      <a:pt x="1414" y="3831"/>
                    </a:lnTo>
                    <a:cubicBezTo>
                      <a:pt x="1268" y="4146"/>
                      <a:pt x="1244" y="4073"/>
                      <a:pt x="1098" y="4293"/>
                    </a:cubicBezTo>
                    <a:cubicBezTo>
                      <a:pt x="1171" y="4293"/>
                      <a:pt x="1073" y="4561"/>
                      <a:pt x="1049" y="4658"/>
                    </a:cubicBezTo>
                    <a:cubicBezTo>
                      <a:pt x="976" y="4805"/>
                      <a:pt x="878" y="5146"/>
                      <a:pt x="781" y="5390"/>
                    </a:cubicBezTo>
                    <a:lnTo>
                      <a:pt x="756" y="5390"/>
                    </a:lnTo>
                    <a:cubicBezTo>
                      <a:pt x="708" y="5585"/>
                      <a:pt x="561" y="6000"/>
                      <a:pt x="512" y="6122"/>
                    </a:cubicBezTo>
                    <a:cubicBezTo>
                      <a:pt x="464" y="6268"/>
                      <a:pt x="366" y="6512"/>
                      <a:pt x="293" y="6732"/>
                    </a:cubicBezTo>
                    <a:cubicBezTo>
                      <a:pt x="220" y="6975"/>
                      <a:pt x="171" y="7219"/>
                      <a:pt x="147" y="7463"/>
                    </a:cubicBezTo>
                    <a:lnTo>
                      <a:pt x="0" y="7780"/>
                    </a:lnTo>
                    <a:lnTo>
                      <a:pt x="0" y="7829"/>
                    </a:lnTo>
                    <a:cubicBezTo>
                      <a:pt x="171" y="7951"/>
                      <a:pt x="366" y="8024"/>
                      <a:pt x="586" y="8073"/>
                    </a:cubicBezTo>
                    <a:cubicBezTo>
                      <a:pt x="706" y="8113"/>
                      <a:pt x="843" y="8141"/>
                      <a:pt x="975" y="8141"/>
                    </a:cubicBezTo>
                    <a:cubicBezTo>
                      <a:pt x="1163" y="8141"/>
                      <a:pt x="1339" y="8084"/>
                      <a:pt x="1439" y="7927"/>
                    </a:cubicBezTo>
                    <a:lnTo>
                      <a:pt x="1464" y="7927"/>
                    </a:lnTo>
                    <a:lnTo>
                      <a:pt x="1488" y="7829"/>
                    </a:lnTo>
                    <a:cubicBezTo>
                      <a:pt x="1492" y="7808"/>
                      <a:pt x="1494" y="7788"/>
                      <a:pt x="1496" y="7770"/>
                    </a:cubicBezTo>
                    <a:lnTo>
                      <a:pt x="1496" y="7770"/>
                    </a:lnTo>
                    <a:cubicBezTo>
                      <a:pt x="1500" y="7753"/>
                      <a:pt x="1504" y="7746"/>
                      <a:pt x="1507" y="7746"/>
                    </a:cubicBezTo>
                    <a:cubicBezTo>
                      <a:pt x="1516" y="7746"/>
                      <a:pt x="1521" y="7798"/>
                      <a:pt x="1537" y="7829"/>
                    </a:cubicBezTo>
                    <a:cubicBezTo>
                      <a:pt x="1537" y="7780"/>
                      <a:pt x="1561" y="7732"/>
                      <a:pt x="1586" y="7683"/>
                    </a:cubicBezTo>
                    <a:cubicBezTo>
                      <a:pt x="1586" y="7678"/>
                      <a:pt x="1585" y="7676"/>
                      <a:pt x="1583" y="7676"/>
                    </a:cubicBezTo>
                    <a:cubicBezTo>
                      <a:pt x="1576" y="7676"/>
                      <a:pt x="1557" y="7712"/>
                      <a:pt x="1537" y="7732"/>
                    </a:cubicBezTo>
                    <a:cubicBezTo>
                      <a:pt x="1537" y="7634"/>
                      <a:pt x="1537" y="7536"/>
                      <a:pt x="1561" y="7463"/>
                    </a:cubicBezTo>
                    <a:cubicBezTo>
                      <a:pt x="1610" y="7341"/>
                      <a:pt x="1634" y="7463"/>
                      <a:pt x="1659" y="7317"/>
                    </a:cubicBezTo>
                    <a:cubicBezTo>
                      <a:pt x="1878" y="6512"/>
                      <a:pt x="2195" y="5756"/>
                      <a:pt x="2586" y="5024"/>
                    </a:cubicBezTo>
                    <a:cubicBezTo>
                      <a:pt x="2591" y="5024"/>
                      <a:pt x="2594" y="5024"/>
                      <a:pt x="2596" y="5025"/>
                    </a:cubicBezTo>
                    <a:lnTo>
                      <a:pt x="2596" y="5025"/>
                    </a:lnTo>
                    <a:cubicBezTo>
                      <a:pt x="2644" y="4914"/>
                      <a:pt x="2711" y="4824"/>
                      <a:pt x="2756" y="4756"/>
                    </a:cubicBezTo>
                    <a:cubicBezTo>
                      <a:pt x="2805" y="4658"/>
                      <a:pt x="2854" y="4536"/>
                      <a:pt x="2927" y="4439"/>
                    </a:cubicBezTo>
                    <a:cubicBezTo>
                      <a:pt x="2951" y="4415"/>
                      <a:pt x="2976" y="4390"/>
                      <a:pt x="3025" y="4390"/>
                    </a:cubicBezTo>
                    <a:cubicBezTo>
                      <a:pt x="3025" y="4341"/>
                      <a:pt x="3073" y="4268"/>
                      <a:pt x="3098" y="4219"/>
                    </a:cubicBezTo>
                    <a:lnTo>
                      <a:pt x="3220" y="4073"/>
                    </a:lnTo>
                    <a:cubicBezTo>
                      <a:pt x="3244" y="4000"/>
                      <a:pt x="3293" y="3951"/>
                      <a:pt x="3342" y="3878"/>
                    </a:cubicBezTo>
                    <a:cubicBezTo>
                      <a:pt x="3439" y="3756"/>
                      <a:pt x="3537" y="3658"/>
                      <a:pt x="3634" y="3537"/>
                    </a:cubicBezTo>
                    <a:cubicBezTo>
                      <a:pt x="3683" y="3463"/>
                      <a:pt x="3756" y="3415"/>
                      <a:pt x="3756" y="3390"/>
                    </a:cubicBezTo>
                    <a:lnTo>
                      <a:pt x="3732" y="3341"/>
                    </a:lnTo>
                    <a:cubicBezTo>
                      <a:pt x="3805" y="3256"/>
                      <a:pt x="3823" y="3256"/>
                      <a:pt x="3845" y="3256"/>
                    </a:cubicBezTo>
                    <a:cubicBezTo>
                      <a:pt x="3866" y="3256"/>
                      <a:pt x="3890" y="3256"/>
                      <a:pt x="3976" y="3171"/>
                    </a:cubicBezTo>
                    <a:cubicBezTo>
                      <a:pt x="3976" y="3049"/>
                      <a:pt x="4244" y="2927"/>
                      <a:pt x="4269" y="2854"/>
                    </a:cubicBezTo>
                    <a:cubicBezTo>
                      <a:pt x="4269" y="2854"/>
                      <a:pt x="4331" y="2822"/>
                      <a:pt x="4356" y="2822"/>
                    </a:cubicBezTo>
                    <a:cubicBezTo>
                      <a:pt x="4362" y="2822"/>
                      <a:pt x="4366" y="2824"/>
                      <a:pt x="4366" y="2829"/>
                    </a:cubicBezTo>
                    <a:cubicBezTo>
                      <a:pt x="4366" y="2756"/>
                      <a:pt x="4464" y="2732"/>
                      <a:pt x="4488" y="2683"/>
                    </a:cubicBezTo>
                    <a:cubicBezTo>
                      <a:pt x="4504" y="2667"/>
                      <a:pt x="4507" y="2661"/>
                      <a:pt x="4503" y="2661"/>
                    </a:cubicBezTo>
                    <a:cubicBezTo>
                      <a:pt x="4496" y="2661"/>
                      <a:pt x="4464" y="2683"/>
                      <a:pt x="4464" y="2683"/>
                    </a:cubicBezTo>
                    <a:lnTo>
                      <a:pt x="4561" y="2585"/>
                    </a:lnTo>
                    <a:cubicBezTo>
                      <a:pt x="4575" y="2578"/>
                      <a:pt x="4590" y="2575"/>
                      <a:pt x="4602" y="2575"/>
                    </a:cubicBezTo>
                    <a:cubicBezTo>
                      <a:pt x="4625" y="2575"/>
                      <a:pt x="4639" y="2587"/>
                      <a:pt x="4624" y="2600"/>
                    </a:cubicBezTo>
                    <a:lnTo>
                      <a:pt x="4624" y="2600"/>
                    </a:lnTo>
                    <a:cubicBezTo>
                      <a:pt x="4704" y="2549"/>
                      <a:pt x="4866" y="2456"/>
                      <a:pt x="5049" y="2341"/>
                    </a:cubicBezTo>
                    <a:cubicBezTo>
                      <a:pt x="5293" y="2219"/>
                      <a:pt x="5537" y="2098"/>
                      <a:pt x="5805" y="2000"/>
                    </a:cubicBezTo>
                    <a:cubicBezTo>
                      <a:pt x="5878" y="1976"/>
                      <a:pt x="5927" y="1951"/>
                      <a:pt x="6000" y="1927"/>
                    </a:cubicBezTo>
                    <a:lnTo>
                      <a:pt x="6195" y="1878"/>
                    </a:lnTo>
                    <a:cubicBezTo>
                      <a:pt x="6317" y="1829"/>
                      <a:pt x="6464" y="1805"/>
                      <a:pt x="6586" y="1780"/>
                    </a:cubicBezTo>
                    <a:lnTo>
                      <a:pt x="6756" y="1756"/>
                    </a:lnTo>
                    <a:lnTo>
                      <a:pt x="6903" y="1732"/>
                    </a:lnTo>
                    <a:cubicBezTo>
                      <a:pt x="7000" y="1732"/>
                      <a:pt x="7073" y="1707"/>
                      <a:pt x="7122" y="1707"/>
                    </a:cubicBezTo>
                    <a:cubicBezTo>
                      <a:pt x="7098" y="1683"/>
                      <a:pt x="7049" y="1683"/>
                      <a:pt x="7000" y="1683"/>
                    </a:cubicBezTo>
                    <a:cubicBezTo>
                      <a:pt x="6951" y="1683"/>
                      <a:pt x="6903" y="1683"/>
                      <a:pt x="6878" y="1659"/>
                    </a:cubicBezTo>
                    <a:cubicBezTo>
                      <a:pt x="6939" y="1634"/>
                      <a:pt x="6982" y="1634"/>
                      <a:pt x="7015" y="1634"/>
                    </a:cubicBezTo>
                    <a:cubicBezTo>
                      <a:pt x="7049" y="1634"/>
                      <a:pt x="7073" y="1634"/>
                      <a:pt x="7098" y="1610"/>
                    </a:cubicBezTo>
                    <a:cubicBezTo>
                      <a:pt x="7122" y="1646"/>
                      <a:pt x="7183" y="1646"/>
                      <a:pt x="7250" y="1646"/>
                    </a:cubicBezTo>
                    <a:cubicBezTo>
                      <a:pt x="7317" y="1646"/>
                      <a:pt x="7390" y="1646"/>
                      <a:pt x="7439" y="1683"/>
                    </a:cubicBezTo>
                    <a:lnTo>
                      <a:pt x="7464" y="1659"/>
                    </a:lnTo>
                    <a:lnTo>
                      <a:pt x="7537" y="1683"/>
                    </a:lnTo>
                    <a:cubicBezTo>
                      <a:pt x="7634" y="1659"/>
                      <a:pt x="7732" y="1659"/>
                      <a:pt x="7829" y="1659"/>
                    </a:cubicBezTo>
                    <a:cubicBezTo>
                      <a:pt x="7903" y="1659"/>
                      <a:pt x="8000" y="1683"/>
                      <a:pt x="8098" y="1683"/>
                    </a:cubicBezTo>
                    <a:lnTo>
                      <a:pt x="8390" y="1683"/>
                    </a:lnTo>
                    <a:cubicBezTo>
                      <a:pt x="8458" y="1683"/>
                      <a:pt x="8526" y="1683"/>
                      <a:pt x="8594" y="1702"/>
                    </a:cubicBezTo>
                    <a:lnTo>
                      <a:pt x="8594" y="1702"/>
                    </a:lnTo>
                    <a:cubicBezTo>
                      <a:pt x="8571" y="1690"/>
                      <a:pt x="8551" y="1659"/>
                      <a:pt x="8610" y="1659"/>
                    </a:cubicBezTo>
                    <a:cubicBezTo>
                      <a:pt x="8610" y="1683"/>
                      <a:pt x="8659" y="1683"/>
                      <a:pt x="8707" y="1683"/>
                    </a:cubicBezTo>
                    <a:cubicBezTo>
                      <a:pt x="8756" y="1683"/>
                      <a:pt x="8805" y="1683"/>
                      <a:pt x="8829" y="1707"/>
                    </a:cubicBezTo>
                    <a:cubicBezTo>
                      <a:pt x="8878" y="1707"/>
                      <a:pt x="8981" y="1740"/>
                      <a:pt x="9030" y="1740"/>
                    </a:cubicBezTo>
                    <a:cubicBezTo>
                      <a:pt x="9053" y="1740"/>
                      <a:pt x="9064" y="1733"/>
                      <a:pt x="9052" y="1712"/>
                    </a:cubicBezTo>
                    <a:lnTo>
                      <a:pt x="9052" y="1712"/>
                    </a:lnTo>
                    <a:cubicBezTo>
                      <a:pt x="9086" y="1759"/>
                      <a:pt x="9264" y="1805"/>
                      <a:pt x="9146" y="1805"/>
                    </a:cubicBezTo>
                    <a:cubicBezTo>
                      <a:pt x="9195" y="1829"/>
                      <a:pt x="9244" y="1854"/>
                      <a:pt x="9317" y="1854"/>
                    </a:cubicBezTo>
                    <a:lnTo>
                      <a:pt x="9244" y="1805"/>
                    </a:lnTo>
                    <a:lnTo>
                      <a:pt x="9244" y="1805"/>
                    </a:lnTo>
                    <a:cubicBezTo>
                      <a:pt x="9439" y="1854"/>
                      <a:pt x="9537" y="1951"/>
                      <a:pt x="9707" y="1951"/>
                    </a:cubicBezTo>
                    <a:lnTo>
                      <a:pt x="9634" y="1902"/>
                    </a:lnTo>
                    <a:lnTo>
                      <a:pt x="9634" y="1902"/>
                    </a:lnTo>
                    <a:cubicBezTo>
                      <a:pt x="9756" y="1927"/>
                      <a:pt x="9854" y="1976"/>
                      <a:pt x="9903" y="2049"/>
                    </a:cubicBezTo>
                    <a:lnTo>
                      <a:pt x="9756" y="2024"/>
                    </a:lnTo>
                    <a:lnTo>
                      <a:pt x="9756" y="2024"/>
                    </a:lnTo>
                    <a:lnTo>
                      <a:pt x="10024" y="2122"/>
                    </a:lnTo>
                    <a:cubicBezTo>
                      <a:pt x="10098" y="2146"/>
                      <a:pt x="10171" y="2171"/>
                      <a:pt x="10268" y="2195"/>
                    </a:cubicBezTo>
                    <a:lnTo>
                      <a:pt x="10195" y="2171"/>
                    </a:lnTo>
                    <a:lnTo>
                      <a:pt x="10195" y="2171"/>
                    </a:lnTo>
                    <a:cubicBezTo>
                      <a:pt x="10488" y="2244"/>
                      <a:pt x="10732" y="2366"/>
                      <a:pt x="11000" y="2488"/>
                    </a:cubicBezTo>
                    <a:cubicBezTo>
                      <a:pt x="11317" y="2683"/>
                      <a:pt x="11634" y="2878"/>
                      <a:pt x="11732" y="2927"/>
                    </a:cubicBezTo>
                    <a:lnTo>
                      <a:pt x="11683" y="2829"/>
                    </a:lnTo>
                    <a:lnTo>
                      <a:pt x="11854" y="2902"/>
                    </a:lnTo>
                    <a:cubicBezTo>
                      <a:pt x="11833" y="2902"/>
                      <a:pt x="11722" y="2956"/>
                      <a:pt x="11691" y="2956"/>
                    </a:cubicBezTo>
                    <a:cubicBezTo>
                      <a:pt x="11691" y="2956"/>
                      <a:pt x="11690" y="2956"/>
                      <a:pt x="11690" y="2956"/>
                    </a:cubicBezTo>
                    <a:lnTo>
                      <a:pt x="11690" y="2956"/>
                    </a:lnTo>
                    <a:cubicBezTo>
                      <a:pt x="12077" y="3248"/>
                      <a:pt x="12416" y="3587"/>
                      <a:pt x="12732" y="3951"/>
                    </a:cubicBezTo>
                    <a:cubicBezTo>
                      <a:pt x="13049" y="4341"/>
                      <a:pt x="13317" y="4756"/>
                      <a:pt x="13537" y="5171"/>
                    </a:cubicBezTo>
                    <a:cubicBezTo>
                      <a:pt x="13561" y="5244"/>
                      <a:pt x="13549" y="5262"/>
                      <a:pt x="13531" y="5262"/>
                    </a:cubicBezTo>
                    <a:cubicBezTo>
                      <a:pt x="13512" y="5262"/>
                      <a:pt x="13488" y="5244"/>
                      <a:pt x="13488" y="5244"/>
                    </a:cubicBezTo>
                    <a:lnTo>
                      <a:pt x="13488" y="5244"/>
                    </a:lnTo>
                    <a:cubicBezTo>
                      <a:pt x="13561" y="5390"/>
                      <a:pt x="13561" y="5293"/>
                      <a:pt x="13610" y="5439"/>
                    </a:cubicBezTo>
                    <a:cubicBezTo>
                      <a:pt x="13610" y="5447"/>
                      <a:pt x="13607" y="5450"/>
                      <a:pt x="13603" y="5450"/>
                    </a:cubicBezTo>
                    <a:cubicBezTo>
                      <a:pt x="13594" y="5450"/>
                      <a:pt x="13577" y="5439"/>
                      <a:pt x="13561" y="5439"/>
                    </a:cubicBezTo>
                    <a:cubicBezTo>
                      <a:pt x="13610" y="5488"/>
                      <a:pt x="13610" y="5561"/>
                      <a:pt x="13634" y="5561"/>
                    </a:cubicBezTo>
                    <a:cubicBezTo>
                      <a:pt x="13610" y="5463"/>
                      <a:pt x="13683" y="5488"/>
                      <a:pt x="13707" y="5439"/>
                    </a:cubicBezTo>
                    <a:lnTo>
                      <a:pt x="13732" y="5512"/>
                    </a:lnTo>
                    <a:cubicBezTo>
                      <a:pt x="13756" y="5561"/>
                      <a:pt x="13781" y="5610"/>
                      <a:pt x="13781" y="5610"/>
                    </a:cubicBezTo>
                    <a:lnTo>
                      <a:pt x="13732" y="5610"/>
                    </a:lnTo>
                    <a:cubicBezTo>
                      <a:pt x="13756" y="5658"/>
                      <a:pt x="13878" y="5683"/>
                      <a:pt x="13927" y="5878"/>
                    </a:cubicBezTo>
                    <a:cubicBezTo>
                      <a:pt x="14049" y="6195"/>
                      <a:pt x="14146" y="6536"/>
                      <a:pt x="14244" y="6878"/>
                    </a:cubicBezTo>
                    <a:cubicBezTo>
                      <a:pt x="14220" y="6878"/>
                      <a:pt x="14195" y="6805"/>
                      <a:pt x="14171" y="6756"/>
                    </a:cubicBezTo>
                    <a:lnTo>
                      <a:pt x="14171" y="6756"/>
                    </a:lnTo>
                    <a:cubicBezTo>
                      <a:pt x="14171" y="6805"/>
                      <a:pt x="14195" y="6854"/>
                      <a:pt x="14195" y="6902"/>
                    </a:cubicBezTo>
                    <a:cubicBezTo>
                      <a:pt x="14195" y="6886"/>
                      <a:pt x="14197" y="6879"/>
                      <a:pt x="14199" y="6879"/>
                    </a:cubicBezTo>
                    <a:cubicBezTo>
                      <a:pt x="14209" y="6879"/>
                      <a:pt x="14234" y="6989"/>
                      <a:pt x="14242" y="6989"/>
                    </a:cubicBezTo>
                    <a:cubicBezTo>
                      <a:pt x="14243" y="6989"/>
                      <a:pt x="14244" y="6985"/>
                      <a:pt x="14244" y="6975"/>
                    </a:cubicBezTo>
                    <a:cubicBezTo>
                      <a:pt x="14341" y="7219"/>
                      <a:pt x="14415" y="7488"/>
                      <a:pt x="14463" y="7756"/>
                    </a:cubicBezTo>
                    <a:cubicBezTo>
                      <a:pt x="14488" y="7756"/>
                      <a:pt x="14854" y="7829"/>
                      <a:pt x="15171" y="7902"/>
                    </a:cubicBezTo>
                    <a:cubicBezTo>
                      <a:pt x="15512" y="8000"/>
                      <a:pt x="15854" y="8097"/>
                      <a:pt x="15902" y="8097"/>
                    </a:cubicBezTo>
                    <a:cubicBezTo>
                      <a:pt x="15902" y="8171"/>
                      <a:pt x="15902" y="8219"/>
                      <a:pt x="15902" y="8292"/>
                    </a:cubicBezTo>
                    <a:cubicBezTo>
                      <a:pt x="15927" y="8195"/>
                      <a:pt x="15927" y="8122"/>
                      <a:pt x="15902" y="8024"/>
                    </a:cubicBezTo>
                    <a:lnTo>
                      <a:pt x="15854" y="8024"/>
                    </a:lnTo>
                    <a:cubicBezTo>
                      <a:pt x="15805" y="7829"/>
                      <a:pt x="15878" y="7975"/>
                      <a:pt x="15854" y="7780"/>
                    </a:cubicBezTo>
                    <a:cubicBezTo>
                      <a:pt x="15878" y="7780"/>
                      <a:pt x="15902" y="7951"/>
                      <a:pt x="15927" y="8097"/>
                    </a:cubicBezTo>
                    <a:cubicBezTo>
                      <a:pt x="15927" y="7951"/>
                      <a:pt x="15927" y="7805"/>
                      <a:pt x="15902" y="7756"/>
                    </a:cubicBezTo>
                    <a:cubicBezTo>
                      <a:pt x="15902" y="7634"/>
                      <a:pt x="15951" y="7756"/>
                      <a:pt x="15927" y="7610"/>
                    </a:cubicBezTo>
                    <a:cubicBezTo>
                      <a:pt x="15878" y="7488"/>
                      <a:pt x="15854" y="7366"/>
                      <a:pt x="15854" y="7219"/>
                    </a:cubicBezTo>
                    <a:cubicBezTo>
                      <a:pt x="15829" y="6927"/>
                      <a:pt x="15707" y="6780"/>
                      <a:pt x="15659" y="6488"/>
                    </a:cubicBezTo>
                    <a:lnTo>
                      <a:pt x="15659" y="6488"/>
                    </a:lnTo>
                    <a:lnTo>
                      <a:pt x="15683" y="6512"/>
                    </a:lnTo>
                    <a:cubicBezTo>
                      <a:pt x="15683" y="6414"/>
                      <a:pt x="15610" y="6195"/>
                      <a:pt x="15561" y="6049"/>
                    </a:cubicBezTo>
                    <a:cubicBezTo>
                      <a:pt x="15561" y="6077"/>
                      <a:pt x="15561" y="6105"/>
                      <a:pt x="15556" y="6105"/>
                    </a:cubicBezTo>
                    <a:cubicBezTo>
                      <a:pt x="15553" y="6105"/>
                      <a:pt x="15547" y="6090"/>
                      <a:pt x="15537" y="6049"/>
                    </a:cubicBezTo>
                    <a:cubicBezTo>
                      <a:pt x="15512" y="5951"/>
                      <a:pt x="15488" y="5854"/>
                      <a:pt x="15463" y="5780"/>
                    </a:cubicBezTo>
                    <a:cubicBezTo>
                      <a:pt x="15439" y="5707"/>
                      <a:pt x="15415" y="5634"/>
                      <a:pt x="15390" y="5536"/>
                    </a:cubicBezTo>
                    <a:lnTo>
                      <a:pt x="15317" y="5415"/>
                    </a:lnTo>
                    <a:cubicBezTo>
                      <a:pt x="15024" y="4732"/>
                      <a:pt x="14683" y="4097"/>
                      <a:pt x="14244" y="3512"/>
                    </a:cubicBezTo>
                    <a:cubicBezTo>
                      <a:pt x="13805" y="2927"/>
                      <a:pt x="13317" y="2390"/>
                      <a:pt x="12756" y="1927"/>
                    </a:cubicBezTo>
                    <a:lnTo>
                      <a:pt x="12781" y="1927"/>
                    </a:lnTo>
                    <a:cubicBezTo>
                      <a:pt x="12195" y="1415"/>
                      <a:pt x="11537" y="1024"/>
                      <a:pt x="10829" y="707"/>
                    </a:cubicBezTo>
                    <a:cubicBezTo>
                      <a:pt x="10122" y="366"/>
                      <a:pt x="9366" y="171"/>
                      <a:pt x="8610" y="98"/>
                    </a:cubicBezTo>
                    <a:cubicBezTo>
                      <a:pt x="8415" y="24"/>
                      <a:pt x="8195" y="0"/>
                      <a:pt x="800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37" name="Google Shape;1037;p32"/>
            <p:cNvSpPr/>
            <p:nvPr/>
          </p:nvSpPr>
          <p:spPr>
            <a:xfrm>
              <a:off x="400925" y="3037350"/>
              <a:ext cx="2450" cy="3700"/>
            </a:xfrm>
            <a:custGeom>
              <a:avLst/>
              <a:gdLst/>
              <a:ahLst/>
              <a:cxnLst/>
              <a:rect l="l" t="t" r="r" b="b"/>
              <a:pathLst>
                <a:path w="98" h="148" extrusionOk="0">
                  <a:moveTo>
                    <a:pt x="98" y="1"/>
                  </a:moveTo>
                  <a:lnTo>
                    <a:pt x="98" y="1"/>
                  </a:lnTo>
                  <a:cubicBezTo>
                    <a:pt x="49" y="25"/>
                    <a:pt x="0" y="74"/>
                    <a:pt x="0" y="147"/>
                  </a:cubicBezTo>
                  <a:cubicBezTo>
                    <a:pt x="49" y="98"/>
                    <a:pt x="73" y="50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2"/>
            <p:cNvSpPr/>
            <p:nvPr/>
          </p:nvSpPr>
          <p:spPr>
            <a:xfrm>
              <a:off x="403350" y="3037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2"/>
            <p:cNvSpPr/>
            <p:nvPr/>
          </p:nvSpPr>
          <p:spPr>
            <a:xfrm>
              <a:off x="365550" y="2914800"/>
              <a:ext cx="267700" cy="124800"/>
            </a:xfrm>
            <a:custGeom>
              <a:avLst/>
              <a:gdLst/>
              <a:ahLst/>
              <a:cxnLst/>
              <a:rect l="l" t="t" r="r" b="b"/>
              <a:pathLst>
                <a:path w="10708" h="4992" extrusionOk="0">
                  <a:moveTo>
                    <a:pt x="2206" y="3416"/>
                  </a:moveTo>
                  <a:lnTo>
                    <a:pt x="2206" y="3416"/>
                  </a:lnTo>
                  <a:cubicBezTo>
                    <a:pt x="2205" y="3416"/>
                    <a:pt x="2205" y="3417"/>
                    <a:pt x="2205" y="3418"/>
                  </a:cubicBezTo>
                  <a:lnTo>
                    <a:pt x="2205" y="3418"/>
                  </a:lnTo>
                  <a:cubicBezTo>
                    <a:pt x="2206" y="3417"/>
                    <a:pt x="2207" y="3416"/>
                    <a:pt x="2206" y="3416"/>
                  </a:cubicBezTo>
                  <a:close/>
                  <a:moveTo>
                    <a:pt x="2205" y="3418"/>
                  </a:moveTo>
                  <a:cubicBezTo>
                    <a:pt x="2202" y="3421"/>
                    <a:pt x="2196" y="3427"/>
                    <a:pt x="2196" y="3440"/>
                  </a:cubicBezTo>
                  <a:cubicBezTo>
                    <a:pt x="2198" y="3432"/>
                    <a:pt x="2201" y="3425"/>
                    <a:pt x="2205" y="3418"/>
                  </a:cubicBezTo>
                  <a:close/>
                  <a:moveTo>
                    <a:pt x="1464" y="4757"/>
                  </a:moveTo>
                  <a:lnTo>
                    <a:pt x="1451" y="4807"/>
                  </a:lnTo>
                  <a:lnTo>
                    <a:pt x="1451" y="4807"/>
                  </a:lnTo>
                  <a:cubicBezTo>
                    <a:pt x="1453" y="4778"/>
                    <a:pt x="1448" y="4757"/>
                    <a:pt x="1464" y="4757"/>
                  </a:cubicBezTo>
                  <a:close/>
                  <a:moveTo>
                    <a:pt x="5171" y="1"/>
                  </a:moveTo>
                  <a:cubicBezTo>
                    <a:pt x="5244" y="1"/>
                    <a:pt x="5220" y="25"/>
                    <a:pt x="5171" y="49"/>
                  </a:cubicBezTo>
                  <a:cubicBezTo>
                    <a:pt x="4830" y="74"/>
                    <a:pt x="5147" y="74"/>
                    <a:pt x="4805" y="123"/>
                  </a:cubicBezTo>
                  <a:lnTo>
                    <a:pt x="4610" y="147"/>
                  </a:lnTo>
                  <a:lnTo>
                    <a:pt x="4366" y="220"/>
                  </a:lnTo>
                  <a:cubicBezTo>
                    <a:pt x="4147" y="245"/>
                    <a:pt x="3927" y="318"/>
                    <a:pt x="3683" y="391"/>
                  </a:cubicBezTo>
                  <a:cubicBezTo>
                    <a:pt x="3586" y="415"/>
                    <a:pt x="3464" y="464"/>
                    <a:pt x="3366" y="488"/>
                  </a:cubicBezTo>
                  <a:cubicBezTo>
                    <a:pt x="3244" y="537"/>
                    <a:pt x="3147" y="562"/>
                    <a:pt x="3049" y="610"/>
                  </a:cubicBezTo>
                  <a:cubicBezTo>
                    <a:pt x="2878" y="708"/>
                    <a:pt x="2708" y="781"/>
                    <a:pt x="2635" y="805"/>
                  </a:cubicBezTo>
                  <a:cubicBezTo>
                    <a:pt x="2513" y="952"/>
                    <a:pt x="2269" y="1049"/>
                    <a:pt x="2147" y="1196"/>
                  </a:cubicBezTo>
                  <a:lnTo>
                    <a:pt x="2147" y="1171"/>
                  </a:lnTo>
                  <a:cubicBezTo>
                    <a:pt x="2098" y="1220"/>
                    <a:pt x="2025" y="1293"/>
                    <a:pt x="1903" y="1366"/>
                  </a:cubicBezTo>
                  <a:lnTo>
                    <a:pt x="1561" y="1708"/>
                  </a:lnTo>
                  <a:lnTo>
                    <a:pt x="1220" y="2049"/>
                  </a:lnTo>
                  <a:cubicBezTo>
                    <a:pt x="1147" y="2147"/>
                    <a:pt x="1098" y="2220"/>
                    <a:pt x="1049" y="2318"/>
                  </a:cubicBezTo>
                  <a:lnTo>
                    <a:pt x="1074" y="2293"/>
                  </a:lnTo>
                  <a:lnTo>
                    <a:pt x="1074" y="2293"/>
                  </a:lnTo>
                  <a:cubicBezTo>
                    <a:pt x="976" y="2488"/>
                    <a:pt x="927" y="2415"/>
                    <a:pt x="830" y="2537"/>
                  </a:cubicBezTo>
                  <a:cubicBezTo>
                    <a:pt x="903" y="2562"/>
                    <a:pt x="830" y="2732"/>
                    <a:pt x="805" y="2781"/>
                  </a:cubicBezTo>
                  <a:cubicBezTo>
                    <a:pt x="757" y="2879"/>
                    <a:pt x="708" y="3074"/>
                    <a:pt x="635" y="3244"/>
                  </a:cubicBezTo>
                  <a:lnTo>
                    <a:pt x="610" y="3220"/>
                  </a:lnTo>
                  <a:cubicBezTo>
                    <a:pt x="586" y="3342"/>
                    <a:pt x="464" y="3586"/>
                    <a:pt x="439" y="3659"/>
                  </a:cubicBezTo>
                  <a:cubicBezTo>
                    <a:pt x="391" y="3757"/>
                    <a:pt x="318" y="3879"/>
                    <a:pt x="269" y="4025"/>
                  </a:cubicBezTo>
                  <a:cubicBezTo>
                    <a:pt x="196" y="4171"/>
                    <a:pt x="147" y="4318"/>
                    <a:pt x="147" y="4464"/>
                  </a:cubicBezTo>
                  <a:lnTo>
                    <a:pt x="0" y="4610"/>
                  </a:lnTo>
                  <a:lnTo>
                    <a:pt x="0" y="4635"/>
                  </a:lnTo>
                  <a:cubicBezTo>
                    <a:pt x="171" y="4732"/>
                    <a:pt x="366" y="4830"/>
                    <a:pt x="586" y="4879"/>
                  </a:cubicBezTo>
                  <a:cubicBezTo>
                    <a:pt x="769" y="4940"/>
                    <a:pt x="981" y="4991"/>
                    <a:pt x="1156" y="4991"/>
                  </a:cubicBezTo>
                  <a:cubicBezTo>
                    <a:pt x="1260" y="4991"/>
                    <a:pt x="1351" y="4973"/>
                    <a:pt x="1415" y="4927"/>
                  </a:cubicBezTo>
                  <a:lnTo>
                    <a:pt x="1439" y="4927"/>
                  </a:lnTo>
                  <a:lnTo>
                    <a:pt x="1439" y="4854"/>
                  </a:lnTo>
                  <a:cubicBezTo>
                    <a:pt x="1447" y="4839"/>
                    <a:pt x="1455" y="4833"/>
                    <a:pt x="1461" y="4833"/>
                  </a:cubicBezTo>
                  <a:cubicBezTo>
                    <a:pt x="1477" y="4833"/>
                    <a:pt x="1488" y="4862"/>
                    <a:pt x="1488" y="4879"/>
                  </a:cubicBezTo>
                  <a:cubicBezTo>
                    <a:pt x="1488" y="4854"/>
                    <a:pt x="1513" y="4830"/>
                    <a:pt x="1537" y="4805"/>
                  </a:cubicBezTo>
                  <a:cubicBezTo>
                    <a:pt x="1537" y="4798"/>
                    <a:pt x="1535" y="4795"/>
                    <a:pt x="1531" y="4795"/>
                  </a:cubicBezTo>
                  <a:cubicBezTo>
                    <a:pt x="1523" y="4795"/>
                    <a:pt x="1505" y="4813"/>
                    <a:pt x="1488" y="4830"/>
                  </a:cubicBezTo>
                  <a:cubicBezTo>
                    <a:pt x="1488" y="4781"/>
                    <a:pt x="1488" y="4708"/>
                    <a:pt x="1488" y="4659"/>
                  </a:cubicBezTo>
                  <a:cubicBezTo>
                    <a:pt x="1513" y="4635"/>
                    <a:pt x="1531" y="4635"/>
                    <a:pt x="1546" y="4635"/>
                  </a:cubicBezTo>
                  <a:cubicBezTo>
                    <a:pt x="1561" y="4635"/>
                    <a:pt x="1574" y="4635"/>
                    <a:pt x="1586" y="4610"/>
                  </a:cubicBezTo>
                  <a:cubicBezTo>
                    <a:pt x="1757" y="4196"/>
                    <a:pt x="1952" y="3781"/>
                    <a:pt x="2196" y="3415"/>
                  </a:cubicBezTo>
                  <a:cubicBezTo>
                    <a:pt x="2202" y="3415"/>
                    <a:pt x="2205" y="3415"/>
                    <a:pt x="2206" y="3416"/>
                  </a:cubicBezTo>
                  <a:lnTo>
                    <a:pt x="2206" y="3416"/>
                  </a:lnTo>
                  <a:cubicBezTo>
                    <a:pt x="2257" y="3305"/>
                    <a:pt x="2345" y="3214"/>
                    <a:pt x="2391" y="3122"/>
                  </a:cubicBezTo>
                  <a:lnTo>
                    <a:pt x="2464" y="3122"/>
                  </a:lnTo>
                  <a:cubicBezTo>
                    <a:pt x="2439" y="3122"/>
                    <a:pt x="2561" y="3001"/>
                    <a:pt x="2659" y="2879"/>
                  </a:cubicBezTo>
                  <a:cubicBezTo>
                    <a:pt x="2708" y="2805"/>
                    <a:pt x="2781" y="2757"/>
                    <a:pt x="2830" y="2708"/>
                  </a:cubicBezTo>
                  <a:lnTo>
                    <a:pt x="2952" y="2635"/>
                  </a:lnTo>
                  <a:lnTo>
                    <a:pt x="2927" y="2586"/>
                  </a:lnTo>
                  <a:cubicBezTo>
                    <a:pt x="2960" y="2553"/>
                    <a:pt x="2979" y="2545"/>
                    <a:pt x="2992" y="2545"/>
                  </a:cubicBezTo>
                  <a:cubicBezTo>
                    <a:pt x="3006" y="2545"/>
                    <a:pt x="3014" y="2553"/>
                    <a:pt x="3025" y="2553"/>
                  </a:cubicBezTo>
                  <a:cubicBezTo>
                    <a:pt x="3036" y="2553"/>
                    <a:pt x="3049" y="2545"/>
                    <a:pt x="3074" y="2513"/>
                  </a:cubicBezTo>
                  <a:cubicBezTo>
                    <a:pt x="3049" y="2415"/>
                    <a:pt x="3244" y="2391"/>
                    <a:pt x="3244" y="2342"/>
                  </a:cubicBezTo>
                  <a:cubicBezTo>
                    <a:pt x="3244" y="2342"/>
                    <a:pt x="3266" y="2331"/>
                    <a:pt x="3288" y="2331"/>
                  </a:cubicBezTo>
                  <a:cubicBezTo>
                    <a:pt x="3298" y="2331"/>
                    <a:pt x="3309" y="2334"/>
                    <a:pt x="3317" y="2342"/>
                  </a:cubicBezTo>
                  <a:cubicBezTo>
                    <a:pt x="3317" y="2293"/>
                    <a:pt x="3342" y="2293"/>
                    <a:pt x="3366" y="2269"/>
                  </a:cubicBezTo>
                  <a:cubicBezTo>
                    <a:pt x="3374" y="2261"/>
                    <a:pt x="3377" y="2258"/>
                    <a:pt x="3376" y="2258"/>
                  </a:cubicBezTo>
                  <a:cubicBezTo>
                    <a:pt x="3374" y="2258"/>
                    <a:pt x="3358" y="2269"/>
                    <a:pt x="3342" y="2269"/>
                  </a:cubicBezTo>
                  <a:lnTo>
                    <a:pt x="3415" y="2220"/>
                  </a:lnTo>
                  <a:cubicBezTo>
                    <a:pt x="3439" y="2220"/>
                    <a:pt x="3464" y="2220"/>
                    <a:pt x="3439" y="2244"/>
                  </a:cubicBezTo>
                  <a:cubicBezTo>
                    <a:pt x="3513" y="2196"/>
                    <a:pt x="3610" y="2171"/>
                    <a:pt x="3708" y="2123"/>
                  </a:cubicBezTo>
                  <a:cubicBezTo>
                    <a:pt x="3830" y="2049"/>
                    <a:pt x="3976" y="2001"/>
                    <a:pt x="4122" y="1952"/>
                  </a:cubicBezTo>
                  <a:cubicBezTo>
                    <a:pt x="4195" y="1927"/>
                    <a:pt x="4269" y="1927"/>
                    <a:pt x="4342" y="1903"/>
                  </a:cubicBezTo>
                  <a:cubicBezTo>
                    <a:pt x="4415" y="1879"/>
                    <a:pt x="4488" y="1854"/>
                    <a:pt x="4561" y="1830"/>
                  </a:cubicBezTo>
                  <a:cubicBezTo>
                    <a:pt x="4708" y="1805"/>
                    <a:pt x="4805" y="1781"/>
                    <a:pt x="4878" y="1781"/>
                  </a:cubicBezTo>
                  <a:cubicBezTo>
                    <a:pt x="4854" y="1757"/>
                    <a:pt x="4824" y="1757"/>
                    <a:pt x="4796" y="1757"/>
                  </a:cubicBezTo>
                  <a:cubicBezTo>
                    <a:pt x="4769" y="1757"/>
                    <a:pt x="4744" y="1757"/>
                    <a:pt x="4732" y="1732"/>
                  </a:cubicBezTo>
                  <a:cubicBezTo>
                    <a:pt x="4756" y="1708"/>
                    <a:pt x="4781" y="1708"/>
                    <a:pt x="4799" y="1708"/>
                  </a:cubicBezTo>
                  <a:cubicBezTo>
                    <a:pt x="4817" y="1708"/>
                    <a:pt x="4830" y="1708"/>
                    <a:pt x="4830" y="1684"/>
                  </a:cubicBezTo>
                  <a:cubicBezTo>
                    <a:pt x="4854" y="1720"/>
                    <a:pt x="4891" y="1720"/>
                    <a:pt x="4930" y="1720"/>
                  </a:cubicBezTo>
                  <a:cubicBezTo>
                    <a:pt x="4970" y="1720"/>
                    <a:pt x="5013" y="1720"/>
                    <a:pt x="5049" y="1757"/>
                  </a:cubicBezTo>
                  <a:lnTo>
                    <a:pt x="5049" y="1708"/>
                  </a:lnTo>
                  <a:lnTo>
                    <a:pt x="5074" y="1732"/>
                  </a:lnTo>
                  <a:cubicBezTo>
                    <a:pt x="5220" y="1684"/>
                    <a:pt x="5244" y="1684"/>
                    <a:pt x="5244" y="1684"/>
                  </a:cubicBezTo>
                  <a:lnTo>
                    <a:pt x="5415" y="1684"/>
                  </a:lnTo>
                  <a:cubicBezTo>
                    <a:pt x="5519" y="1684"/>
                    <a:pt x="5588" y="1630"/>
                    <a:pt x="5667" y="1630"/>
                  </a:cubicBezTo>
                  <a:cubicBezTo>
                    <a:pt x="5680" y="1630"/>
                    <a:pt x="5694" y="1631"/>
                    <a:pt x="5708" y="1635"/>
                  </a:cubicBezTo>
                  <a:cubicBezTo>
                    <a:pt x="5708" y="1635"/>
                    <a:pt x="5659" y="1586"/>
                    <a:pt x="5708" y="1586"/>
                  </a:cubicBezTo>
                  <a:cubicBezTo>
                    <a:pt x="5708" y="1591"/>
                    <a:pt x="5713" y="1593"/>
                    <a:pt x="5720" y="1593"/>
                  </a:cubicBezTo>
                  <a:cubicBezTo>
                    <a:pt x="5734" y="1593"/>
                    <a:pt x="5757" y="1588"/>
                    <a:pt x="5775" y="1588"/>
                  </a:cubicBezTo>
                  <a:cubicBezTo>
                    <a:pt x="5792" y="1588"/>
                    <a:pt x="5805" y="1592"/>
                    <a:pt x="5805" y="1610"/>
                  </a:cubicBezTo>
                  <a:cubicBezTo>
                    <a:pt x="5812" y="1617"/>
                    <a:pt x="5824" y="1620"/>
                    <a:pt x="5837" y="1620"/>
                  </a:cubicBezTo>
                  <a:cubicBezTo>
                    <a:pt x="5871" y="1620"/>
                    <a:pt x="5915" y="1600"/>
                    <a:pt x="5905" y="1568"/>
                  </a:cubicBezTo>
                  <a:lnTo>
                    <a:pt x="5905" y="1568"/>
                  </a:lnTo>
                  <a:cubicBezTo>
                    <a:pt x="5921" y="1586"/>
                    <a:pt x="5996" y="1588"/>
                    <a:pt x="5952" y="1610"/>
                  </a:cubicBezTo>
                  <a:cubicBezTo>
                    <a:pt x="5968" y="1610"/>
                    <a:pt x="5995" y="1621"/>
                    <a:pt x="6011" y="1621"/>
                  </a:cubicBezTo>
                  <a:cubicBezTo>
                    <a:pt x="6019" y="1621"/>
                    <a:pt x="6025" y="1618"/>
                    <a:pt x="6025" y="1610"/>
                  </a:cubicBezTo>
                  <a:lnTo>
                    <a:pt x="6000" y="1586"/>
                  </a:lnTo>
                  <a:cubicBezTo>
                    <a:pt x="6084" y="1586"/>
                    <a:pt x="6132" y="1640"/>
                    <a:pt x="6205" y="1640"/>
                  </a:cubicBezTo>
                  <a:cubicBezTo>
                    <a:pt x="6217" y="1640"/>
                    <a:pt x="6230" y="1638"/>
                    <a:pt x="6244" y="1635"/>
                  </a:cubicBezTo>
                  <a:lnTo>
                    <a:pt x="6195" y="1586"/>
                  </a:lnTo>
                  <a:cubicBezTo>
                    <a:pt x="6269" y="1586"/>
                    <a:pt x="6317" y="1635"/>
                    <a:pt x="6317" y="1684"/>
                  </a:cubicBezTo>
                  <a:lnTo>
                    <a:pt x="6269" y="1684"/>
                  </a:lnTo>
                  <a:cubicBezTo>
                    <a:pt x="6342" y="1708"/>
                    <a:pt x="6439" y="1732"/>
                    <a:pt x="6537" y="1732"/>
                  </a:cubicBezTo>
                  <a:lnTo>
                    <a:pt x="6488" y="1732"/>
                  </a:lnTo>
                  <a:cubicBezTo>
                    <a:pt x="6561" y="1732"/>
                    <a:pt x="6610" y="1757"/>
                    <a:pt x="6683" y="1757"/>
                  </a:cubicBezTo>
                  <a:cubicBezTo>
                    <a:pt x="6756" y="1781"/>
                    <a:pt x="6854" y="1805"/>
                    <a:pt x="6952" y="1854"/>
                  </a:cubicBezTo>
                  <a:cubicBezTo>
                    <a:pt x="7147" y="1903"/>
                    <a:pt x="7317" y="2001"/>
                    <a:pt x="7391" y="2025"/>
                  </a:cubicBezTo>
                  <a:lnTo>
                    <a:pt x="7366" y="1952"/>
                  </a:lnTo>
                  <a:lnTo>
                    <a:pt x="7488" y="1976"/>
                  </a:lnTo>
                  <a:cubicBezTo>
                    <a:pt x="7488" y="1976"/>
                    <a:pt x="7395" y="2051"/>
                    <a:pt x="7371" y="2053"/>
                  </a:cubicBezTo>
                  <a:lnTo>
                    <a:pt x="7371" y="2053"/>
                  </a:lnTo>
                  <a:lnTo>
                    <a:pt x="7366" y="2049"/>
                  </a:lnTo>
                  <a:lnTo>
                    <a:pt x="7366" y="2049"/>
                  </a:lnTo>
                  <a:cubicBezTo>
                    <a:pt x="7366" y="2052"/>
                    <a:pt x="7368" y="2053"/>
                    <a:pt x="7370" y="2053"/>
                  </a:cubicBezTo>
                  <a:cubicBezTo>
                    <a:pt x="7371" y="2053"/>
                    <a:pt x="7371" y="2053"/>
                    <a:pt x="7371" y="2053"/>
                  </a:cubicBezTo>
                  <a:lnTo>
                    <a:pt x="7371" y="2053"/>
                  </a:lnTo>
                  <a:lnTo>
                    <a:pt x="7464" y="2123"/>
                  </a:lnTo>
                  <a:lnTo>
                    <a:pt x="7610" y="2220"/>
                  </a:lnTo>
                  <a:cubicBezTo>
                    <a:pt x="7756" y="2318"/>
                    <a:pt x="7878" y="2415"/>
                    <a:pt x="8000" y="2537"/>
                  </a:cubicBezTo>
                  <a:cubicBezTo>
                    <a:pt x="8195" y="2708"/>
                    <a:pt x="8391" y="2927"/>
                    <a:pt x="8537" y="3147"/>
                  </a:cubicBezTo>
                  <a:cubicBezTo>
                    <a:pt x="8551" y="3191"/>
                    <a:pt x="8531" y="3200"/>
                    <a:pt x="8512" y="3200"/>
                  </a:cubicBezTo>
                  <a:cubicBezTo>
                    <a:pt x="8500" y="3200"/>
                    <a:pt x="8488" y="3196"/>
                    <a:pt x="8488" y="3196"/>
                  </a:cubicBezTo>
                  <a:lnTo>
                    <a:pt x="8488" y="3196"/>
                  </a:lnTo>
                  <a:cubicBezTo>
                    <a:pt x="8512" y="3232"/>
                    <a:pt x="8525" y="3232"/>
                    <a:pt x="8537" y="3232"/>
                  </a:cubicBezTo>
                  <a:cubicBezTo>
                    <a:pt x="8549" y="3232"/>
                    <a:pt x="8561" y="3232"/>
                    <a:pt x="8586" y="3269"/>
                  </a:cubicBezTo>
                  <a:cubicBezTo>
                    <a:pt x="8586" y="3277"/>
                    <a:pt x="8583" y="3280"/>
                    <a:pt x="8578" y="3280"/>
                  </a:cubicBezTo>
                  <a:cubicBezTo>
                    <a:pt x="8569" y="3280"/>
                    <a:pt x="8553" y="3269"/>
                    <a:pt x="8537" y="3269"/>
                  </a:cubicBezTo>
                  <a:cubicBezTo>
                    <a:pt x="8537" y="3269"/>
                    <a:pt x="8586" y="3342"/>
                    <a:pt x="8586" y="3342"/>
                  </a:cubicBezTo>
                  <a:cubicBezTo>
                    <a:pt x="8610" y="3318"/>
                    <a:pt x="8634" y="3269"/>
                    <a:pt x="8659" y="3244"/>
                  </a:cubicBezTo>
                  <a:lnTo>
                    <a:pt x="8708" y="3318"/>
                  </a:lnTo>
                  <a:lnTo>
                    <a:pt x="8683" y="3342"/>
                  </a:lnTo>
                  <a:cubicBezTo>
                    <a:pt x="8683" y="3366"/>
                    <a:pt x="8805" y="3342"/>
                    <a:pt x="8830" y="3440"/>
                  </a:cubicBezTo>
                  <a:cubicBezTo>
                    <a:pt x="8878" y="3562"/>
                    <a:pt x="8927" y="3610"/>
                    <a:pt x="8951" y="3708"/>
                  </a:cubicBezTo>
                  <a:cubicBezTo>
                    <a:pt x="9000" y="3781"/>
                    <a:pt x="9025" y="3854"/>
                    <a:pt x="9049" y="3952"/>
                  </a:cubicBezTo>
                  <a:cubicBezTo>
                    <a:pt x="9049" y="3952"/>
                    <a:pt x="9025" y="3927"/>
                    <a:pt x="9000" y="3903"/>
                  </a:cubicBezTo>
                  <a:cubicBezTo>
                    <a:pt x="9000" y="3927"/>
                    <a:pt x="9000" y="3952"/>
                    <a:pt x="9000" y="3976"/>
                  </a:cubicBezTo>
                  <a:cubicBezTo>
                    <a:pt x="9005" y="3966"/>
                    <a:pt x="9010" y="3962"/>
                    <a:pt x="9015" y="3962"/>
                  </a:cubicBezTo>
                  <a:cubicBezTo>
                    <a:pt x="9031" y="3962"/>
                    <a:pt x="9045" y="4004"/>
                    <a:pt x="9048" y="4004"/>
                  </a:cubicBezTo>
                  <a:cubicBezTo>
                    <a:pt x="9049" y="4004"/>
                    <a:pt x="9049" y="4003"/>
                    <a:pt x="9049" y="4001"/>
                  </a:cubicBezTo>
                  <a:cubicBezTo>
                    <a:pt x="9098" y="4049"/>
                    <a:pt x="9147" y="4098"/>
                    <a:pt x="9147" y="4171"/>
                  </a:cubicBezTo>
                  <a:cubicBezTo>
                    <a:pt x="9147" y="4244"/>
                    <a:pt x="9171" y="4318"/>
                    <a:pt x="9220" y="4366"/>
                  </a:cubicBezTo>
                  <a:cubicBezTo>
                    <a:pt x="9439" y="4366"/>
                    <a:pt x="9683" y="4391"/>
                    <a:pt x="9903" y="4440"/>
                  </a:cubicBezTo>
                  <a:cubicBezTo>
                    <a:pt x="10244" y="4488"/>
                    <a:pt x="10561" y="4586"/>
                    <a:pt x="10610" y="4586"/>
                  </a:cubicBezTo>
                  <a:cubicBezTo>
                    <a:pt x="10610" y="4635"/>
                    <a:pt x="10610" y="4683"/>
                    <a:pt x="10610" y="4732"/>
                  </a:cubicBezTo>
                  <a:cubicBezTo>
                    <a:pt x="10634" y="4683"/>
                    <a:pt x="10634" y="4610"/>
                    <a:pt x="10634" y="4537"/>
                  </a:cubicBezTo>
                  <a:lnTo>
                    <a:pt x="10586" y="4537"/>
                  </a:lnTo>
                  <a:cubicBezTo>
                    <a:pt x="10561" y="4391"/>
                    <a:pt x="10610" y="4513"/>
                    <a:pt x="10610" y="4366"/>
                  </a:cubicBezTo>
                  <a:cubicBezTo>
                    <a:pt x="10634" y="4366"/>
                    <a:pt x="10659" y="4488"/>
                    <a:pt x="10659" y="4610"/>
                  </a:cubicBezTo>
                  <a:cubicBezTo>
                    <a:pt x="10659" y="4488"/>
                    <a:pt x="10683" y="4391"/>
                    <a:pt x="10634" y="4342"/>
                  </a:cubicBezTo>
                  <a:cubicBezTo>
                    <a:pt x="10634" y="4293"/>
                    <a:pt x="10647" y="4293"/>
                    <a:pt x="10662" y="4293"/>
                  </a:cubicBezTo>
                  <a:cubicBezTo>
                    <a:pt x="10677" y="4293"/>
                    <a:pt x="10695" y="4293"/>
                    <a:pt x="10708" y="4244"/>
                  </a:cubicBezTo>
                  <a:cubicBezTo>
                    <a:pt x="10659" y="4147"/>
                    <a:pt x="10634" y="4049"/>
                    <a:pt x="10634" y="3952"/>
                  </a:cubicBezTo>
                  <a:cubicBezTo>
                    <a:pt x="10634" y="3903"/>
                    <a:pt x="10610" y="3854"/>
                    <a:pt x="10610" y="3805"/>
                  </a:cubicBezTo>
                  <a:cubicBezTo>
                    <a:pt x="10586" y="3757"/>
                    <a:pt x="10561" y="3732"/>
                    <a:pt x="10561" y="3683"/>
                  </a:cubicBezTo>
                  <a:cubicBezTo>
                    <a:pt x="10512" y="3610"/>
                    <a:pt x="10464" y="3537"/>
                    <a:pt x="10464" y="3440"/>
                  </a:cubicBezTo>
                  <a:lnTo>
                    <a:pt x="10464" y="3440"/>
                  </a:lnTo>
                  <a:lnTo>
                    <a:pt x="10488" y="3464"/>
                  </a:lnTo>
                  <a:cubicBezTo>
                    <a:pt x="10488" y="3391"/>
                    <a:pt x="10390" y="3269"/>
                    <a:pt x="10366" y="3147"/>
                  </a:cubicBezTo>
                  <a:cubicBezTo>
                    <a:pt x="10366" y="3174"/>
                    <a:pt x="10366" y="3193"/>
                    <a:pt x="10362" y="3193"/>
                  </a:cubicBezTo>
                  <a:cubicBezTo>
                    <a:pt x="10359" y="3193"/>
                    <a:pt x="10353" y="3180"/>
                    <a:pt x="10342" y="3147"/>
                  </a:cubicBezTo>
                  <a:cubicBezTo>
                    <a:pt x="10293" y="3025"/>
                    <a:pt x="10244" y="2952"/>
                    <a:pt x="10220" y="2854"/>
                  </a:cubicBezTo>
                  <a:lnTo>
                    <a:pt x="10122" y="2781"/>
                  </a:lnTo>
                  <a:cubicBezTo>
                    <a:pt x="9903" y="2391"/>
                    <a:pt x="9634" y="2025"/>
                    <a:pt x="9317" y="1708"/>
                  </a:cubicBezTo>
                  <a:cubicBezTo>
                    <a:pt x="9220" y="1610"/>
                    <a:pt x="9122" y="1513"/>
                    <a:pt x="9000" y="1415"/>
                  </a:cubicBezTo>
                  <a:lnTo>
                    <a:pt x="8708" y="1171"/>
                  </a:lnTo>
                  <a:cubicBezTo>
                    <a:pt x="8537" y="1049"/>
                    <a:pt x="8366" y="927"/>
                    <a:pt x="8293" y="854"/>
                  </a:cubicBezTo>
                  <a:cubicBezTo>
                    <a:pt x="7878" y="586"/>
                    <a:pt x="7464" y="391"/>
                    <a:pt x="7025" y="220"/>
                  </a:cubicBezTo>
                  <a:lnTo>
                    <a:pt x="6634" y="98"/>
                  </a:lnTo>
                  <a:lnTo>
                    <a:pt x="6220" y="25"/>
                  </a:lnTo>
                  <a:cubicBezTo>
                    <a:pt x="6110" y="13"/>
                    <a:pt x="5994" y="7"/>
                    <a:pt x="5878" y="7"/>
                  </a:cubicBezTo>
                  <a:cubicBezTo>
                    <a:pt x="5763" y="7"/>
                    <a:pt x="5647" y="13"/>
                    <a:pt x="5537" y="25"/>
                  </a:cubicBezTo>
                  <a:cubicBezTo>
                    <a:pt x="5415" y="1"/>
                    <a:pt x="5293" y="1"/>
                    <a:pt x="5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0" name="Google Shape;1040;p32"/>
          <p:cNvSpPr/>
          <p:nvPr/>
        </p:nvSpPr>
        <p:spPr>
          <a:xfrm rot="9147570" flipH="1">
            <a:off x="-485099" y="4316836"/>
            <a:ext cx="1670403" cy="1074292"/>
          </a:xfrm>
          <a:custGeom>
            <a:avLst/>
            <a:gdLst/>
            <a:ahLst/>
            <a:cxnLst/>
            <a:rect l="l" t="t" r="r" b="b"/>
            <a:pathLst>
              <a:path w="16559" h="10650" extrusionOk="0">
                <a:moveTo>
                  <a:pt x="12940" y="0"/>
                </a:moveTo>
                <a:cubicBezTo>
                  <a:pt x="8651" y="0"/>
                  <a:pt x="1" y="2276"/>
                  <a:pt x="3657" y="8447"/>
                </a:cubicBezTo>
                <a:cubicBezTo>
                  <a:pt x="3657" y="8447"/>
                  <a:pt x="7028" y="10650"/>
                  <a:pt x="10057" y="10650"/>
                </a:cubicBezTo>
                <a:cubicBezTo>
                  <a:pt x="11292" y="10650"/>
                  <a:pt x="12470" y="10283"/>
                  <a:pt x="13339" y="9252"/>
                </a:cubicBezTo>
                <a:cubicBezTo>
                  <a:pt x="16339" y="5691"/>
                  <a:pt x="16559" y="1594"/>
                  <a:pt x="15047" y="374"/>
                </a:cubicBezTo>
                <a:cubicBezTo>
                  <a:pt x="14753" y="133"/>
                  <a:pt x="13973" y="0"/>
                  <a:pt x="1294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1" name="Google Shape;1041;p32"/>
          <p:cNvGrpSpPr/>
          <p:nvPr/>
        </p:nvGrpSpPr>
        <p:grpSpPr>
          <a:xfrm rot="9147648" flipH="1">
            <a:off x="764454" y="4245575"/>
            <a:ext cx="967452" cy="1216808"/>
            <a:chOff x="632000" y="3011150"/>
            <a:chExt cx="212225" cy="266925"/>
          </a:xfrm>
        </p:grpSpPr>
        <p:sp>
          <p:nvSpPr>
            <p:cNvPr id="1042" name="Google Shape;1042;p32"/>
            <p:cNvSpPr/>
            <p:nvPr/>
          </p:nvSpPr>
          <p:spPr>
            <a:xfrm>
              <a:off x="767375" y="3031875"/>
              <a:ext cx="25" cy="3675"/>
            </a:xfrm>
            <a:custGeom>
              <a:avLst/>
              <a:gdLst/>
              <a:ahLst/>
              <a:cxnLst/>
              <a:rect l="l" t="t" r="r" b="b"/>
              <a:pathLst>
                <a:path w="1" h="147" extrusionOk="0">
                  <a:moveTo>
                    <a:pt x="0" y="147"/>
                  </a:moveTo>
                  <a:lnTo>
                    <a:pt x="0" y="0"/>
                  </a:lnTo>
                  <a:cubicBezTo>
                    <a:pt x="0" y="49"/>
                    <a:pt x="0" y="98"/>
                    <a:pt x="0" y="1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2"/>
            <p:cNvSpPr/>
            <p:nvPr/>
          </p:nvSpPr>
          <p:spPr>
            <a:xfrm>
              <a:off x="701525" y="3033700"/>
              <a:ext cx="25" cy="3075"/>
            </a:xfrm>
            <a:custGeom>
              <a:avLst/>
              <a:gdLst/>
              <a:ahLst/>
              <a:cxnLst/>
              <a:rect l="l" t="t" r="r" b="b"/>
              <a:pathLst>
                <a:path w="1" h="123" extrusionOk="0">
                  <a:moveTo>
                    <a:pt x="0" y="123"/>
                  </a:moveTo>
                  <a:lnTo>
                    <a:pt x="0" y="1"/>
                  </a:lnTo>
                  <a:cubicBezTo>
                    <a:pt x="0" y="49"/>
                    <a:pt x="0" y="74"/>
                    <a:pt x="0" y="1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2"/>
            <p:cNvSpPr/>
            <p:nvPr/>
          </p:nvSpPr>
          <p:spPr>
            <a:xfrm>
              <a:off x="632000" y="3030050"/>
              <a:ext cx="25" cy="1850"/>
            </a:xfrm>
            <a:custGeom>
              <a:avLst/>
              <a:gdLst/>
              <a:ahLst/>
              <a:cxnLst/>
              <a:rect l="l" t="t" r="r" b="b"/>
              <a:pathLst>
                <a:path w="1" h="74" extrusionOk="0">
                  <a:moveTo>
                    <a:pt x="1" y="73"/>
                  </a:moveTo>
                  <a:lnTo>
                    <a:pt x="1" y="0"/>
                  </a:lnTo>
                  <a:cubicBezTo>
                    <a:pt x="1" y="25"/>
                    <a:pt x="1" y="49"/>
                    <a:pt x="1" y="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2"/>
            <p:cNvSpPr/>
            <p:nvPr/>
          </p:nvSpPr>
          <p:spPr>
            <a:xfrm>
              <a:off x="649075" y="3150175"/>
              <a:ext cx="650" cy="1850"/>
            </a:xfrm>
            <a:custGeom>
              <a:avLst/>
              <a:gdLst/>
              <a:ahLst/>
              <a:cxnLst/>
              <a:rect l="l" t="t" r="r" b="b"/>
              <a:pathLst>
                <a:path w="26" h="74" extrusionOk="0">
                  <a:moveTo>
                    <a:pt x="25" y="0"/>
                  </a:moveTo>
                  <a:cubicBezTo>
                    <a:pt x="1" y="0"/>
                    <a:pt x="1" y="49"/>
                    <a:pt x="1" y="73"/>
                  </a:cubicBezTo>
                  <a:cubicBezTo>
                    <a:pt x="1" y="49"/>
                    <a:pt x="25" y="24"/>
                    <a:pt x="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2"/>
            <p:cNvSpPr/>
            <p:nvPr/>
          </p:nvSpPr>
          <p:spPr>
            <a:xfrm>
              <a:off x="649075" y="3152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2"/>
            <p:cNvSpPr/>
            <p:nvPr/>
          </p:nvSpPr>
          <p:spPr>
            <a:xfrm>
              <a:off x="646025" y="3144675"/>
              <a:ext cx="48800" cy="52925"/>
            </a:xfrm>
            <a:custGeom>
              <a:avLst/>
              <a:gdLst/>
              <a:ahLst/>
              <a:cxnLst/>
              <a:rect l="l" t="t" r="r" b="b"/>
              <a:pathLst>
                <a:path w="1952" h="2117" extrusionOk="0">
                  <a:moveTo>
                    <a:pt x="1049" y="0"/>
                  </a:moveTo>
                  <a:lnTo>
                    <a:pt x="635" y="98"/>
                  </a:lnTo>
                  <a:cubicBezTo>
                    <a:pt x="586" y="147"/>
                    <a:pt x="562" y="220"/>
                    <a:pt x="537" y="293"/>
                  </a:cubicBezTo>
                  <a:cubicBezTo>
                    <a:pt x="537" y="293"/>
                    <a:pt x="537" y="293"/>
                    <a:pt x="537" y="318"/>
                  </a:cubicBezTo>
                  <a:cubicBezTo>
                    <a:pt x="447" y="287"/>
                    <a:pt x="347" y="267"/>
                    <a:pt x="267" y="267"/>
                  </a:cubicBezTo>
                  <a:cubicBezTo>
                    <a:pt x="217" y="267"/>
                    <a:pt x="175" y="275"/>
                    <a:pt x="147" y="293"/>
                  </a:cubicBezTo>
                  <a:lnTo>
                    <a:pt x="147" y="318"/>
                  </a:lnTo>
                  <a:cubicBezTo>
                    <a:pt x="123" y="342"/>
                    <a:pt x="147" y="366"/>
                    <a:pt x="123" y="366"/>
                  </a:cubicBezTo>
                  <a:cubicBezTo>
                    <a:pt x="123" y="391"/>
                    <a:pt x="123" y="391"/>
                    <a:pt x="123" y="415"/>
                  </a:cubicBezTo>
                  <a:cubicBezTo>
                    <a:pt x="123" y="440"/>
                    <a:pt x="110" y="440"/>
                    <a:pt x="98" y="440"/>
                  </a:cubicBezTo>
                  <a:cubicBezTo>
                    <a:pt x="86" y="440"/>
                    <a:pt x="74" y="440"/>
                    <a:pt x="74" y="464"/>
                  </a:cubicBezTo>
                  <a:cubicBezTo>
                    <a:pt x="25" y="683"/>
                    <a:pt x="1" y="927"/>
                    <a:pt x="1" y="1147"/>
                  </a:cubicBezTo>
                  <a:cubicBezTo>
                    <a:pt x="25" y="1220"/>
                    <a:pt x="25" y="1293"/>
                    <a:pt x="50" y="1366"/>
                  </a:cubicBezTo>
                  <a:cubicBezTo>
                    <a:pt x="50" y="1391"/>
                    <a:pt x="50" y="1391"/>
                    <a:pt x="50" y="1415"/>
                  </a:cubicBezTo>
                  <a:cubicBezTo>
                    <a:pt x="50" y="1415"/>
                    <a:pt x="98" y="1513"/>
                    <a:pt x="147" y="1635"/>
                  </a:cubicBezTo>
                  <a:cubicBezTo>
                    <a:pt x="196" y="1708"/>
                    <a:pt x="245" y="1781"/>
                    <a:pt x="293" y="1854"/>
                  </a:cubicBezTo>
                  <a:lnTo>
                    <a:pt x="318" y="1854"/>
                  </a:lnTo>
                  <a:cubicBezTo>
                    <a:pt x="415" y="1927"/>
                    <a:pt x="318" y="1903"/>
                    <a:pt x="415" y="1976"/>
                  </a:cubicBezTo>
                  <a:cubicBezTo>
                    <a:pt x="440" y="1976"/>
                    <a:pt x="489" y="2000"/>
                    <a:pt x="513" y="2025"/>
                  </a:cubicBezTo>
                  <a:cubicBezTo>
                    <a:pt x="537" y="2049"/>
                    <a:pt x="562" y="2049"/>
                    <a:pt x="610" y="2074"/>
                  </a:cubicBezTo>
                  <a:cubicBezTo>
                    <a:pt x="610" y="2074"/>
                    <a:pt x="659" y="2098"/>
                    <a:pt x="635" y="2098"/>
                  </a:cubicBezTo>
                  <a:cubicBezTo>
                    <a:pt x="635" y="2106"/>
                    <a:pt x="640" y="2109"/>
                    <a:pt x="649" y="2109"/>
                  </a:cubicBezTo>
                  <a:cubicBezTo>
                    <a:pt x="667" y="2109"/>
                    <a:pt x="700" y="2098"/>
                    <a:pt x="732" y="2098"/>
                  </a:cubicBezTo>
                  <a:cubicBezTo>
                    <a:pt x="757" y="2098"/>
                    <a:pt x="732" y="2098"/>
                    <a:pt x="732" y="2074"/>
                  </a:cubicBezTo>
                  <a:lnTo>
                    <a:pt x="806" y="2074"/>
                  </a:lnTo>
                  <a:cubicBezTo>
                    <a:pt x="822" y="2074"/>
                    <a:pt x="827" y="2096"/>
                    <a:pt x="822" y="2103"/>
                  </a:cubicBezTo>
                  <a:lnTo>
                    <a:pt x="822" y="2103"/>
                  </a:lnTo>
                  <a:cubicBezTo>
                    <a:pt x="816" y="2101"/>
                    <a:pt x="811" y="2100"/>
                    <a:pt x="806" y="2098"/>
                  </a:cubicBezTo>
                  <a:lnTo>
                    <a:pt x="806" y="2098"/>
                  </a:lnTo>
                  <a:cubicBezTo>
                    <a:pt x="810" y="2103"/>
                    <a:pt x="814" y="2105"/>
                    <a:pt x="817" y="2105"/>
                  </a:cubicBezTo>
                  <a:cubicBezTo>
                    <a:pt x="819" y="2105"/>
                    <a:pt x="821" y="2104"/>
                    <a:pt x="822" y="2103"/>
                  </a:cubicBezTo>
                  <a:lnTo>
                    <a:pt x="822" y="2103"/>
                  </a:lnTo>
                  <a:cubicBezTo>
                    <a:pt x="854" y="2112"/>
                    <a:pt x="891" y="2116"/>
                    <a:pt x="928" y="2116"/>
                  </a:cubicBezTo>
                  <a:cubicBezTo>
                    <a:pt x="970" y="2116"/>
                    <a:pt x="1013" y="2110"/>
                    <a:pt x="1049" y="2098"/>
                  </a:cubicBezTo>
                  <a:cubicBezTo>
                    <a:pt x="1171" y="2074"/>
                    <a:pt x="1269" y="2049"/>
                    <a:pt x="1367" y="2000"/>
                  </a:cubicBezTo>
                  <a:cubicBezTo>
                    <a:pt x="1537" y="1903"/>
                    <a:pt x="1684" y="1781"/>
                    <a:pt x="1781" y="1610"/>
                  </a:cubicBezTo>
                  <a:cubicBezTo>
                    <a:pt x="1757" y="1610"/>
                    <a:pt x="1732" y="1683"/>
                    <a:pt x="1708" y="1683"/>
                  </a:cubicBezTo>
                  <a:cubicBezTo>
                    <a:pt x="1708" y="1635"/>
                    <a:pt x="1757" y="1635"/>
                    <a:pt x="1757" y="1586"/>
                  </a:cubicBezTo>
                  <a:cubicBezTo>
                    <a:pt x="1757" y="1561"/>
                    <a:pt x="1806" y="1513"/>
                    <a:pt x="1854" y="1513"/>
                  </a:cubicBezTo>
                  <a:lnTo>
                    <a:pt x="1854" y="1488"/>
                  </a:lnTo>
                  <a:lnTo>
                    <a:pt x="1879" y="1464"/>
                  </a:lnTo>
                  <a:cubicBezTo>
                    <a:pt x="1903" y="1366"/>
                    <a:pt x="1903" y="1342"/>
                    <a:pt x="1928" y="1342"/>
                  </a:cubicBezTo>
                  <a:cubicBezTo>
                    <a:pt x="1928" y="1293"/>
                    <a:pt x="1952" y="1269"/>
                    <a:pt x="1952" y="1220"/>
                  </a:cubicBezTo>
                  <a:cubicBezTo>
                    <a:pt x="1952" y="1147"/>
                    <a:pt x="1952" y="1074"/>
                    <a:pt x="1952" y="1000"/>
                  </a:cubicBezTo>
                  <a:cubicBezTo>
                    <a:pt x="1952" y="1000"/>
                    <a:pt x="1952" y="1011"/>
                    <a:pt x="1945" y="1011"/>
                  </a:cubicBezTo>
                  <a:cubicBezTo>
                    <a:pt x="1941" y="1011"/>
                    <a:pt x="1936" y="1009"/>
                    <a:pt x="1928" y="1000"/>
                  </a:cubicBezTo>
                  <a:cubicBezTo>
                    <a:pt x="1903" y="976"/>
                    <a:pt x="1903" y="927"/>
                    <a:pt x="1928" y="903"/>
                  </a:cubicBezTo>
                  <a:cubicBezTo>
                    <a:pt x="1949" y="903"/>
                    <a:pt x="1913" y="826"/>
                    <a:pt x="1888" y="826"/>
                  </a:cubicBezTo>
                  <a:cubicBezTo>
                    <a:pt x="1884" y="826"/>
                    <a:pt x="1881" y="827"/>
                    <a:pt x="1879" y="830"/>
                  </a:cubicBezTo>
                  <a:cubicBezTo>
                    <a:pt x="1879" y="830"/>
                    <a:pt x="1879" y="767"/>
                    <a:pt x="1891" y="767"/>
                  </a:cubicBezTo>
                  <a:cubicBezTo>
                    <a:pt x="1894" y="767"/>
                    <a:pt x="1898" y="771"/>
                    <a:pt x="1903" y="781"/>
                  </a:cubicBezTo>
                  <a:cubicBezTo>
                    <a:pt x="1903" y="757"/>
                    <a:pt x="1879" y="732"/>
                    <a:pt x="1879" y="732"/>
                  </a:cubicBezTo>
                  <a:lnTo>
                    <a:pt x="1879" y="781"/>
                  </a:lnTo>
                  <a:cubicBezTo>
                    <a:pt x="1830" y="683"/>
                    <a:pt x="1830" y="635"/>
                    <a:pt x="1806" y="610"/>
                  </a:cubicBezTo>
                  <a:lnTo>
                    <a:pt x="1806" y="635"/>
                  </a:lnTo>
                  <a:cubicBezTo>
                    <a:pt x="1781" y="586"/>
                    <a:pt x="1757" y="561"/>
                    <a:pt x="1757" y="537"/>
                  </a:cubicBezTo>
                  <a:lnTo>
                    <a:pt x="1757" y="537"/>
                  </a:lnTo>
                  <a:lnTo>
                    <a:pt x="1806" y="561"/>
                  </a:lnTo>
                  <a:cubicBezTo>
                    <a:pt x="1757" y="513"/>
                    <a:pt x="1732" y="464"/>
                    <a:pt x="1684" y="415"/>
                  </a:cubicBezTo>
                  <a:lnTo>
                    <a:pt x="1684" y="440"/>
                  </a:lnTo>
                  <a:cubicBezTo>
                    <a:pt x="1635" y="415"/>
                    <a:pt x="1562" y="318"/>
                    <a:pt x="1464" y="269"/>
                  </a:cubicBezTo>
                  <a:cubicBezTo>
                    <a:pt x="1391" y="196"/>
                    <a:pt x="1318" y="171"/>
                    <a:pt x="1245" y="147"/>
                  </a:cubicBezTo>
                  <a:lnTo>
                    <a:pt x="1245" y="171"/>
                  </a:lnTo>
                  <a:lnTo>
                    <a:pt x="1196" y="147"/>
                  </a:lnTo>
                  <a:cubicBezTo>
                    <a:pt x="1196" y="147"/>
                    <a:pt x="1245" y="122"/>
                    <a:pt x="1245" y="122"/>
                  </a:cubicBezTo>
                  <a:cubicBezTo>
                    <a:pt x="1245" y="122"/>
                    <a:pt x="1147" y="49"/>
                    <a:pt x="10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2"/>
            <p:cNvSpPr/>
            <p:nvPr/>
          </p:nvSpPr>
          <p:spPr>
            <a:xfrm>
              <a:off x="798475" y="3083700"/>
              <a:ext cx="45750" cy="48200"/>
            </a:xfrm>
            <a:custGeom>
              <a:avLst/>
              <a:gdLst/>
              <a:ahLst/>
              <a:cxnLst/>
              <a:rect l="l" t="t" r="r" b="b"/>
              <a:pathLst>
                <a:path w="1830" h="1928" extrusionOk="0">
                  <a:moveTo>
                    <a:pt x="927" y="1"/>
                  </a:moveTo>
                  <a:lnTo>
                    <a:pt x="512" y="25"/>
                  </a:lnTo>
                  <a:lnTo>
                    <a:pt x="439" y="98"/>
                  </a:lnTo>
                  <a:lnTo>
                    <a:pt x="390" y="98"/>
                  </a:lnTo>
                  <a:cubicBezTo>
                    <a:pt x="366" y="98"/>
                    <a:pt x="342" y="122"/>
                    <a:pt x="317" y="122"/>
                  </a:cubicBezTo>
                  <a:lnTo>
                    <a:pt x="244" y="171"/>
                  </a:lnTo>
                  <a:cubicBezTo>
                    <a:pt x="206" y="190"/>
                    <a:pt x="182" y="210"/>
                    <a:pt x="162" y="229"/>
                  </a:cubicBezTo>
                  <a:lnTo>
                    <a:pt x="162" y="229"/>
                  </a:lnTo>
                  <a:cubicBezTo>
                    <a:pt x="165" y="226"/>
                    <a:pt x="168" y="223"/>
                    <a:pt x="171" y="220"/>
                  </a:cubicBezTo>
                  <a:lnTo>
                    <a:pt x="171" y="220"/>
                  </a:lnTo>
                  <a:lnTo>
                    <a:pt x="146" y="244"/>
                  </a:lnTo>
                  <a:cubicBezTo>
                    <a:pt x="152" y="239"/>
                    <a:pt x="157" y="234"/>
                    <a:pt x="162" y="229"/>
                  </a:cubicBezTo>
                  <a:lnTo>
                    <a:pt x="162" y="229"/>
                  </a:lnTo>
                  <a:cubicBezTo>
                    <a:pt x="96" y="299"/>
                    <a:pt x="72" y="369"/>
                    <a:pt x="49" y="440"/>
                  </a:cubicBezTo>
                  <a:cubicBezTo>
                    <a:pt x="49" y="464"/>
                    <a:pt x="25" y="488"/>
                    <a:pt x="0" y="513"/>
                  </a:cubicBezTo>
                  <a:lnTo>
                    <a:pt x="0" y="561"/>
                  </a:lnTo>
                  <a:lnTo>
                    <a:pt x="0" y="610"/>
                  </a:lnTo>
                  <a:cubicBezTo>
                    <a:pt x="0" y="610"/>
                    <a:pt x="49" y="635"/>
                    <a:pt x="49" y="683"/>
                  </a:cubicBezTo>
                  <a:cubicBezTo>
                    <a:pt x="73" y="708"/>
                    <a:pt x="73" y="732"/>
                    <a:pt x="98" y="757"/>
                  </a:cubicBezTo>
                  <a:cubicBezTo>
                    <a:pt x="73" y="903"/>
                    <a:pt x="98" y="1049"/>
                    <a:pt x="146" y="1196"/>
                  </a:cubicBezTo>
                  <a:cubicBezTo>
                    <a:pt x="171" y="1342"/>
                    <a:pt x="244" y="1464"/>
                    <a:pt x="317" y="1561"/>
                  </a:cubicBezTo>
                  <a:cubicBezTo>
                    <a:pt x="415" y="1708"/>
                    <a:pt x="561" y="1830"/>
                    <a:pt x="707" y="1927"/>
                  </a:cubicBezTo>
                  <a:lnTo>
                    <a:pt x="1146" y="1927"/>
                  </a:lnTo>
                  <a:cubicBezTo>
                    <a:pt x="1244" y="1854"/>
                    <a:pt x="1317" y="1781"/>
                    <a:pt x="1390" y="1732"/>
                  </a:cubicBezTo>
                  <a:cubicBezTo>
                    <a:pt x="1464" y="1708"/>
                    <a:pt x="1512" y="1659"/>
                    <a:pt x="1561" y="1586"/>
                  </a:cubicBezTo>
                  <a:lnTo>
                    <a:pt x="1561" y="1586"/>
                  </a:lnTo>
                  <a:cubicBezTo>
                    <a:pt x="1553" y="1594"/>
                    <a:pt x="1548" y="1597"/>
                    <a:pt x="1545" y="1597"/>
                  </a:cubicBezTo>
                  <a:cubicBezTo>
                    <a:pt x="1539" y="1597"/>
                    <a:pt x="1545" y="1586"/>
                    <a:pt x="1561" y="1586"/>
                  </a:cubicBezTo>
                  <a:cubicBezTo>
                    <a:pt x="1585" y="1561"/>
                    <a:pt x="1634" y="1513"/>
                    <a:pt x="1634" y="1513"/>
                  </a:cubicBezTo>
                  <a:cubicBezTo>
                    <a:pt x="1634" y="1513"/>
                    <a:pt x="1634" y="1513"/>
                    <a:pt x="1683" y="1415"/>
                  </a:cubicBezTo>
                  <a:cubicBezTo>
                    <a:pt x="1707" y="1391"/>
                    <a:pt x="1707" y="1342"/>
                    <a:pt x="1732" y="1318"/>
                  </a:cubicBezTo>
                  <a:cubicBezTo>
                    <a:pt x="1756" y="1269"/>
                    <a:pt x="1781" y="1196"/>
                    <a:pt x="1805" y="1147"/>
                  </a:cubicBezTo>
                  <a:cubicBezTo>
                    <a:pt x="1829" y="1001"/>
                    <a:pt x="1829" y="854"/>
                    <a:pt x="1781" y="708"/>
                  </a:cubicBezTo>
                  <a:cubicBezTo>
                    <a:pt x="1707" y="586"/>
                    <a:pt x="1634" y="464"/>
                    <a:pt x="1512" y="366"/>
                  </a:cubicBezTo>
                  <a:cubicBezTo>
                    <a:pt x="1464" y="342"/>
                    <a:pt x="1415" y="318"/>
                    <a:pt x="1390" y="269"/>
                  </a:cubicBezTo>
                  <a:lnTo>
                    <a:pt x="1317" y="220"/>
                  </a:lnTo>
                  <a:lnTo>
                    <a:pt x="1244" y="220"/>
                  </a:lnTo>
                  <a:cubicBezTo>
                    <a:pt x="1220" y="171"/>
                    <a:pt x="1195" y="147"/>
                    <a:pt x="1171" y="122"/>
                  </a:cubicBezTo>
                  <a:lnTo>
                    <a:pt x="1122" y="98"/>
                  </a:lnTo>
                  <a:cubicBezTo>
                    <a:pt x="1049" y="49"/>
                    <a:pt x="1000" y="25"/>
                    <a:pt x="9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2"/>
            <p:cNvSpPr/>
            <p:nvPr/>
          </p:nvSpPr>
          <p:spPr>
            <a:xfrm>
              <a:off x="802125" y="3090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2"/>
            <p:cNvSpPr/>
            <p:nvPr/>
          </p:nvSpPr>
          <p:spPr>
            <a:xfrm>
              <a:off x="713700" y="3105650"/>
              <a:ext cx="50025" cy="51850"/>
            </a:xfrm>
            <a:custGeom>
              <a:avLst/>
              <a:gdLst/>
              <a:ahLst/>
              <a:cxnLst/>
              <a:rect l="l" t="t" r="r" b="b"/>
              <a:pathLst>
                <a:path w="2001" h="2074" extrusionOk="0">
                  <a:moveTo>
                    <a:pt x="1001" y="1"/>
                  </a:moveTo>
                  <a:cubicBezTo>
                    <a:pt x="928" y="25"/>
                    <a:pt x="879" y="25"/>
                    <a:pt x="830" y="49"/>
                  </a:cubicBezTo>
                  <a:lnTo>
                    <a:pt x="684" y="123"/>
                  </a:lnTo>
                  <a:lnTo>
                    <a:pt x="660" y="123"/>
                  </a:lnTo>
                  <a:cubicBezTo>
                    <a:pt x="538" y="123"/>
                    <a:pt x="416" y="147"/>
                    <a:pt x="318" y="220"/>
                  </a:cubicBezTo>
                  <a:cubicBezTo>
                    <a:pt x="220" y="269"/>
                    <a:pt x="147" y="366"/>
                    <a:pt x="99" y="464"/>
                  </a:cubicBezTo>
                  <a:cubicBezTo>
                    <a:pt x="50" y="537"/>
                    <a:pt x="50" y="610"/>
                    <a:pt x="25" y="683"/>
                  </a:cubicBezTo>
                  <a:lnTo>
                    <a:pt x="25" y="659"/>
                  </a:lnTo>
                  <a:cubicBezTo>
                    <a:pt x="25" y="805"/>
                    <a:pt x="1" y="781"/>
                    <a:pt x="25" y="903"/>
                  </a:cubicBezTo>
                  <a:cubicBezTo>
                    <a:pt x="50" y="903"/>
                    <a:pt x="99" y="1025"/>
                    <a:pt x="123" y="1049"/>
                  </a:cubicBezTo>
                  <a:lnTo>
                    <a:pt x="196" y="1196"/>
                  </a:lnTo>
                  <a:cubicBezTo>
                    <a:pt x="220" y="1244"/>
                    <a:pt x="245" y="1293"/>
                    <a:pt x="245" y="1318"/>
                  </a:cubicBezTo>
                  <a:cubicBezTo>
                    <a:pt x="294" y="1391"/>
                    <a:pt x="367" y="1488"/>
                    <a:pt x="391" y="1537"/>
                  </a:cubicBezTo>
                  <a:cubicBezTo>
                    <a:pt x="440" y="1659"/>
                    <a:pt x="513" y="1781"/>
                    <a:pt x="586" y="1879"/>
                  </a:cubicBezTo>
                  <a:lnTo>
                    <a:pt x="586" y="2001"/>
                  </a:lnTo>
                  <a:cubicBezTo>
                    <a:pt x="660" y="1976"/>
                    <a:pt x="708" y="1927"/>
                    <a:pt x="757" y="1903"/>
                  </a:cubicBezTo>
                  <a:cubicBezTo>
                    <a:pt x="903" y="2025"/>
                    <a:pt x="1099" y="2074"/>
                    <a:pt x="1294" y="2074"/>
                  </a:cubicBezTo>
                  <a:cubicBezTo>
                    <a:pt x="1440" y="2049"/>
                    <a:pt x="1611" y="1976"/>
                    <a:pt x="1708" y="1854"/>
                  </a:cubicBezTo>
                  <a:lnTo>
                    <a:pt x="1830" y="1757"/>
                  </a:lnTo>
                  <a:lnTo>
                    <a:pt x="1928" y="1635"/>
                  </a:lnTo>
                  <a:lnTo>
                    <a:pt x="1928" y="1635"/>
                  </a:lnTo>
                  <a:cubicBezTo>
                    <a:pt x="1909" y="1653"/>
                    <a:pt x="1898" y="1661"/>
                    <a:pt x="1893" y="1661"/>
                  </a:cubicBezTo>
                  <a:cubicBezTo>
                    <a:pt x="1886" y="1661"/>
                    <a:pt x="1898" y="1640"/>
                    <a:pt x="1928" y="1610"/>
                  </a:cubicBezTo>
                  <a:cubicBezTo>
                    <a:pt x="1977" y="1513"/>
                    <a:pt x="1977" y="1488"/>
                    <a:pt x="1977" y="1488"/>
                  </a:cubicBezTo>
                  <a:lnTo>
                    <a:pt x="1977" y="1488"/>
                  </a:lnTo>
                  <a:cubicBezTo>
                    <a:pt x="1977" y="1488"/>
                    <a:pt x="1975" y="1490"/>
                    <a:pt x="1973" y="1490"/>
                  </a:cubicBezTo>
                  <a:cubicBezTo>
                    <a:pt x="1967" y="1490"/>
                    <a:pt x="1958" y="1476"/>
                    <a:pt x="1977" y="1366"/>
                  </a:cubicBezTo>
                  <a:cubicBezTo>
                    <a:pt x="2001" y="1244"/>
                    <a:pt x="2001" y="1122"/>
                    <a:pt x="1977" y="1001"/>
                  </a:cubicBezTo>
                  <a:cubicBezTo>
                    <a:pt x="1928" y="854"/>
                    <a:pt x="1855" y="732"/>
                    <a:pt x="1757" y="610"/>
                  </a:cubicBezTo>
                  <a:cubicBezTo>
                    <a:pt x="1757" y="562"/>
                    <a:pt x="1733" y="513"/>
                    <a:pt x="1708" y="464"/>
                  </a:cubicBezTo>
                  <a:lnTo>
                    <a:pt x="1659" y="391"/>
                  </a:lnTo>
                  <a:cubicBezTo>
                    <a:pt x="1659" y="391"/>
                    <a:pt x="1659" y="366"/>
                    <a:pt x="1635" y="342"/>
                  </a:cubicBezTo>
                  <a:cubicBezTo>
                    <a:pt x="1635" y="318"/>
                    <a:pt x="1611" y="293"/>
                    <a:pt x="1586" y="269"/>
                  </a:cubicBezTo>
                  <a:cubicBezTo>
                    <a:pt x="1586" y="244"/>
                    <a:pt x="1562" y="220"/>
                    <a:pt x="1562" y="220"/>
                  </a:cubicBezTo>
                  <a:cubicBezTo>
                    <a:pt x="1538" y="196"/>
                    <a:pt x="1513" y="171"/>
                    <a:pt x="1513" y="171"/>
                  </a:cubicBezTo>
                  <a:cubicBezTo>
                    <a:pt x="1464" y="123"/>
                    <a:pt x="1416" y="98"/>
                    <a:pt x="1367" y="74"/>
                  </a:cubicBezTo>
                  <a:cubicBezTo>
                    <a:pt x="1318" y="49"/>
                    <a:pt x="1245" y="25"/>
                    <a:pt x="11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2"/>
            <p:cNvSpPr/>
            <p:nvPr/>
          </p:nvSpPr>
          <p:spPr>
            <a:xfrm>
              <a:off x="790550" y="3185225"/>
              <a:ext cx="48175" cy="56225"/>
            </a:xfrm>
            <a:custGeom>
              <a:avLst/>
              <a:gdLst/>
              <a:ahLst/>
              <a:cxnLst/>
              <a:rect l="l" t="t" r="r" b="b"/>
              <a:pathLst>
                <a:path w="1927" h="2249" extrusionOk="0">
                  <a:moveTo>
                    <a:pt x="829" y="988"/>
                  </a:moveTo>
                  <a:cubicBezTo>
                    <a:pt x="829" y="988"/>
                    <a:pt x="829" y="1013"/>
                    <a:pt x="854" y="1013"/>
                  </a:cubicBezTo>
                  <a:cubicBezTo>
                    <a:pt x="854" y="1037"/>
                    <a:pt x="854" y="1037"/>
                    <a:pt x="829" y="1037"/>
                  </a:cubicBezTo>
                  <a:cubicBezTo>
                    <a:pt x="805" y="1037"/>
                    <a:pt x="829" y="1013"/>
                    <a:pt x="829" y="988"/>
                  </a:cubicBezTo>
                  <a:close/>
                  <a:moveTo>
                    <a:pt x="735" y="0"/>
                  </a:moveTo>
                  <a:cubicBezTo>
                    <a:pt x="665" y="0"/>
                    <a:pt x="598" y="13"/>
                    <a:pt x="537" y="37"/>
                  </a:cubicBezTo>
                  <a:cubicBezTo>
                    <a:pt x="366" y="135"/>
                    <a:pt x="220" y="281"/>
                    <a:pt x="171" y="452"/>
                  </a:cubicBezTo>
                  <a:lnTo>
                    <a:pt x="171" y="427"/>
                  </a:lnTo>
                  <a:cubicBezTo>
                    <a:pt x="122" y="500"/>
                    <a:pt x="98" y="598"/>
                    <a:pt x="73" y="671"/>
                  </a:cubicBezTo>
                  <a:cubicBezTo>
                    <a:pt x="73" y="720"/>
                    <a:pt x="49" y="769"/>
                    <a:pt x="49" y="817"/>
                  </a:cubicBezTo>
                  <a:cubicBezTo>
                    <a:pt x="49" y="866"/>
                    <a:pt x="49" y="939"/>
                    <a:pt x="24" y="988"/>
                  </a:cubicBezTo>
                  <a:cubicBezTo>
                    <a:pt x="0" y="1159"/>
                    <a:pt x="24" y="1354"/>
                    <a:pt x="73" y="1525"/>
                  </a:cubicBezTo>
                  <a:lnTo>
                    <a:pt x="73" y="1500"/>
                  </a:lnTo>
                  <a:cubicBezTo>
                    <a:pt x="98" y="1574"/>
                    <a:pt x="122" y="1671"/>
                    <a:pt x="122" y="1744"/>
                  </a:cubicBezTo>
                  <a:cubicBezTo>
                    <a:pt x="124" y="1742"/>
                    <a:pt x="127" y="1741"/>
                    <a:pt x="130" y="1741"/>
                  </a:cubicBezTo>
                  <a:cubicBezTo>
                    <a:pt x="159" y="1741"/>
                    <a:pt x="222" y="1844"/>
                    <a:pt x="244" y="1866"/>
                  </a:cubicBezTo>
                  <a:cubicBezTo>
                    <a:pt x="293" y="1915"/>
                    <a:pt x="342" y="1964"/>
                    <a:pt x="390" y="1988"/>
                  </a:cubicBezTo>
                  <a:cubicBezTo>
                    <a:pt x="439" y="2037"/>
                    <a:pt x="488" y="2086"/>
                    <a:pt x="561" y="2110"/>
                  </a:cubicBezTo>
                  <a:cubicBezTo>
                    <a:pt x="634" y="2159"/>
                    <a:pt x="683" y="2183"/>
                    <a:pt x="756" y="2208"/>
                  </a:cubicBezTo>
                  <a:lnTo>
                    <a:pt x="854" y="2232"/>
                  </a:lnTo>
                  <a:lnTo>
                    <a:pt x="927" y="2232"/>
                  </a:lnTo>
                  <a:cubicBezTo>
                    <a:pt x="1008" y="2242"/>
                    <a:pt x="1089" y="2248"/>
                    <a:pt x="1169" y="2248"/>
                  </a:cubicBezTo>
                  <a:cubicBezTo>
                    <a:pt x="1284" y="2248"/>
                    <a:pt x="1398" y="2236"/>
                    <a:pt x="1512" y="2208"/>
                  </a:cubicBezTo>
                  <a:lnTo>
                    <a:pt x="1659" y="2208"/>
                  </a:lnTo>
                  <a:cubicBezTo>
                    <a:pt x="1659" y="2086"/>
                    <a:pt x="1659" y="1988"/>
                    <a:pt x="1634" y="1891"/>
                  </a:cubicBezTo>
                  <a:lnTo>
                    <a:pt x="1634" y="1842"/>
                  </a:lnTo>
                  <a:cubicBezTo>
                    <a:pt x="1707" y="1793"/>
                    <a:pt x="1756" y="1720"/>
                    <a:pt x="1805" y="1622"/>
                  </a:cubicBezTo>
                  <a:cubicBezTo>
                    <a:pt x="1854" y="1549"/>
                    <a:pt x="1902" y="1427"/>
                    <a:pt x="1927" y="1330"/>
                  </a:cubicBezTo>
                  <a:lnTo>
                    <a:pt x="1927" y="1330"/>
                  </a:lnTo>
                  <a:cubicBezTo>
                    <a:pt x="1917" y="1350"/>
                    <a:pt x="1911" y="1358"/>
                    <a:pt x="1907" y="1358"/>
                  </a:cubicBezTo>
                  <a:cubicBezTo>
                    <a:pt x="1902" y="1358"/>
                    <a:pt x="1902" y="1344"/>
                    <a:pt x="1902" y="1330"/>
                  </a:cubicBezTo>
                  <a:cubicBezTo>
                    <a:pt x="1927" y="1183"/>
                    <a:pt x="1902" y="1183"/>
                    <a:pt x="1902" y="1183"/>
                  </a:cubicBezTo>
                  <a:cubicBezTo>
                    <a:pt x="1902" y="1159"/>
                    <a:pt x="1902" y="1183"/>
                    <a:pt x="1878" y="1013"/>
                  </a:cubicBezTo>
                  <a:cubicBezTo>
                    <a:pt x="1805" y="744"/>
                    <a:pt x="1659" y="500"/>
                    <a:pt x="1439" y="305"/>
                  </a:cubicBezTo>
                  <a:lnTo>
                    <a:pt x="1342" y="232"/>
                  </a:lnTo>
                  <a:lnTo>
                    <a:pt x="1220" y="159"/>
                  </a:lnTo>
                  <a:cubicBezTo>
                    <a:pt x="1171" y="135"/>
                    <a:pt x="1146" y="110"/>
                    <a:pt x="1098" y="86"/>
                  </a:cubicBezTo>
                  <a:cubicBezTo>
                    <a:pt x="1049" y="61"/>
                    <a:pt x="1000" y="37"/>
                    <a:pt x="951" y="37"/>
                  </a:cubicBezTo>
                  <a:cubicBezTo>
                    <a:pt x="878" y="13"/>
                    <a:pt x="805" y="0"/>
                    <a:pt x="7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2"/>
            <p:cNvSpPr/>
            <p:nvPr/>
          </p:nvSpPr>
          <p:spPr>
            <a:xfrm>
              <a:off x="716750" y="3227600"/>
              <a:ext cx="47600" cy="50475"/>
            </a:xfrm>
            <a:custGeom>
              <a:avLst/>
              <a:gdLst/>
              <a:ahLst/>
              <a:cxnLst/>
              <a:rect l="l" t="t" r="r" b="b"/>
              <a:pathLst>
                <a:path w="1904" h="2019" extrusionOk="0">
                  <a:moveTo>
                    <a:pt x="611" y="0"/>
                  </a:moveTo>
                  <a:cubicBezTo>
                    <a:pt x="613" y="3"/>
                    <a:pt x="616" y="6"/>
                    <a:pt x="619" y="9"/>
                  </a:cubicBezTo>
                  <a:lnTo>
                    <a:pt x="619" y="9"/>
                  </a:lnTo>
                  <a:lnTo>
                    <a:pt x="635" y="0"/>
                  </a:lnTo>
                  <a:close/>
                  <a:moveTo>
                    <a:pt x="619" y="9"/>
                  </a:moveTo>
                  <a:lnTo>
                    <a:pt x="123" y="269"/>
                  </a:lnTo>
                  <a:cubicBezTo>
                    <a:pt x="123" y="318"/>
                    <a:pt x="123" y="366"/>
                    <a:pt x="123" y="415"/>
                  </a:cubicBezTo>
                  <a:lnTo>
                    <a:pt x="123" y="683"/>
                  </a:lnTo>
                  <a:cubicBezTo>
                    <a:pt x="123" y="708"/>
                    <a:pt x="123" y="708"/>
                    <a:pt x="123" y="732"/>
                  </a:cubicBezTo>
                  <a:cubicBezTo>
                    <a:pt x="123" y="732"/>
                    <a:pt x="98" y="732"/>
                    <a:pt x="98" y="757"/>
                  </a:cubicBezTo>
                  <a:cubicBezTo>
                    <a:pt x="74" y="830"/>
                    <a:pt x="50" y="879"/>
                    <a:pt x="25" y="952"/>
                  </a:cubicBezTo>
                  <a:cubicBezTo>
                    <a:pt x="25" y="1000"/>
                    <a:pt x="1" y="1049"/>
                    <a:pt x="1" y="1074"/>
                  </a:cubicBezTo>
                  <a:cubicBezTo>
                    <a:pt x="1" y="1147"/>
                    <a:pt x="1" y="1196"/>
                    <a:pt x="1" y="1244"/>
                  </a:cubicBezTo>
                  <a:cubicBezTo>
                    <a:pt x="1" y="1464"/>
                    <a:pt x="98" y="1659"/>
                    <a:pt x="245" y="1805"/>
                  </a:cubicBezTo>
                  <a:cubicBezTo>
                    <a:pt x="318" y="1878"/>
                    <a:pt x="416" y="1952"/>
                    <a:pt x="538" y="1976"/>
                  </a:cubicBezTo>
                  <a:cubicBezTo>
                    <a:pt x="562" y="1976"/>
                    <a:pt x="562" y="2000"/>
                    <a:pt x="586" y="2000"/>
                  </a:cubicBezTo>
                  <a:cubicBezTo>
                    <a:pt x="635" y="2013"/>
                    <a:pt x="690" y="2019"/>
                    <a:pt x="745" y="2019"/>
                  </a:cubicBezTo>
                  <a:cubicBezTo>
                    <a:pt x="800" y="2019"/>
                    <a:pt x="855" y="2013"/>
                    <a:pt x="903" y="2000"/>
                  </a:cubicBezTo>
                  <a:cubicBezTo>
                    <a:pt x="1001" y="2000"/>
                    <a:pt x="1123" y="1976"/>
                    <a:pt x="1220" y="1952"/>
                  </a:cubicBezTo>
                  <a:lnTo>
                    <a:pt x="1220" y="1927"/>
                  </a:lnTo>
                  <a:cubicBezTo>
                    <a:pt x="1256" y="1909"/>
                    <a:pt x="1269" y="1905"/>
                    <a:pt x="1276" y="1905"/>
                  </a:cubicBezTo>
                  <a:cubicBezTo>
                    <a:pt x="1283" y="1905"/>
                    <a:pt x="1283" y="1910"/>
                    <a:pt x="1298" y="1910"/>
                  </a:cubicBezTo>
                  <a:cubicBezTo>
                    <a:pt x="1307" y="1910"/>
                    <a:pt x="1320" y="1908"/>
                    <a:pt x="1342" y="1903"/>
                  </a:cubicBezTo>
                  <a:cubicBezTo>
                    <a:pt x="1342" y="1830"/>
                    <a:pt x="1489" y="1830"/>
                    <a:pt x="1489" y="1781"/>
                  </a:cubicBezTo>
                  <a:cubicBezTo>
                    <a:pt x="1489" y="1781"/>
                    <a:pt x="1537" y="1757"/>
                    <a:pt x="1537" y="1757"/>
                  </a:cubicBezTo>
                  <a:cubicBezTo>
                    <a:pt x="1537" y="1760"/>
                    <a:pt x="1538" y="1761"/>
                    <a:pt x="1540" y="1761"/>
                  </a:cubicBezTo>
                  <a:cubicBezTo>
                    <a:pt x="1551" y="1761"/>
                    <a:pt x="1590" y="1704"/>
                    <a:pt x="1611" y="1683"/>
                  </a:cubicBezTo>
                  <a:cubicBezTo>
                    <a:pt x="1619" y="1675"/>
                    <a:pt x="1621" y="1673"/>
                    <a:pt x="1621" y="1673"/>
                  </a:cubicBezTo>
                  <a:cubicBezTo>
                    <a:pt x="1619" y="1673"/>
                    <a:pt x="1603" y="1683"/>
                    <a:pt x="1586" y="1683"/>
                  </a:cubicBezTo>
                  <a:lnTo>
                    <a:pt x="1635" y="1635"/>
                  </a:lnTo>
                  <a:cubicBezTo>
                    <a:pt x="1647" y="1622"/>
                    <a:pt x="1659" y="1616"/>
                    <a:pt x="1666" y="1616"/>
                  </a:cubicBezTo>
                  <a:cubicBezTo>
                    <a:pt x="1672" y="1616"/>
                    <a:pt x="1672" y="1622"/>
                    <a:pt x="1659" y="1635"/>
                  </a:cubicBezTo>
                  <a:cubicBezTo>
                    <a:pt x="1733" y="1561"/>
                    <a:pt x="1781" y="1464"/>
                    <a:pt x="1830" y="1366"/>
                  </a:cubicBezTo>
                  <a:cubicBezTo>
                    <a:pt x="1879" y="1244"/>
                    <a:pt x="1903" y="1074"/>
                    <a:pt x="1879" y="927"/>
                  </a:cubicBezTo>
                  <a:cubicBezTo>
                    <a:pt x="1855" y="781"/>
                    <a:pt x="1781" y="635"/>
                    <a:pt x="1684" y="513"/>
                  </a:cubicBezTo>
                  <a:cubicBezTo>
                    <a:pt x="1611" y="464"/>
                    <a:pt x="1537" y="415"/>
                    <a:pt x="1464" y="366"/>
                  </a:cubicBezTo>
                  <a:lnTo>
                    <a:pt x="1464" y="366"/>
                  </a:lnTo>
                  <a:cubicBezTo>
                    <a:pt x="1464" y="415"/>
                    <a:pt x="1513" y="439"/>
                    <a:pt x="1513" y="464"/>
                  </a:cubicBezTo>
                  <a:cubicBezTo>
                    <a:pt x="1489" y="439"/>
                    <a:pt x="1464" y="415"/>
                    <a:pt x="1440" y="415"/>
                  </a:cubicBezTo>
                  <a:cubicBezTo>
                    <a:pt x="1416" y="415"/>
                    <a:pt x="1367" y="342"/>
                    <a:pt x="1367" y="293"/>
                  </a:cubicBezTo>
                  <a:lnTo>
                    <a:pt x="1342" y="293"/>
                  </a:lnTo>
                  <a:lnTo>
                    <a:pt x="1342" y="269"/>
                  </a:lnTo>
                  <a:cubicBezTo>
                    <a:pt x="1294" y="244"/>
                    <a:pt x="1220" y="220"/>
                    <a:pt x="1172" y="171"/>
                  </a:cubicBezTo>
                  <a:cubicBezTo>
                    <a:pt x="1098" y="147"/>
                    <a:pt x="1050" y="147"/>
                    <a:pt x="1001" y="122"/>
                  </a:cubicBezTo>
                  <a:cubicBezTo>
                    <a:pt x="996" y="118"/>
                    <a:pt x="994" y="116"/>
                    <a:pt x="994" y="116"/>
                  </a:cubicBezTo>
                  <a:lnTo>
                    <a:pt x="994" y="116"/>
                  </a:lnTo>
                  <a:cubicBezTo>
                    <a:pt x="993" y="116"/>
                    <a:pt x="1020" y="147"/>
                    <a:pt x="1001" y="147"/>
                  </a:cubicBezTo>
                  <a:cubicBezTo>
                    <a:pt x="977" y="147"/>
                    <a:pt x="952" y="147"/>
                    <a:pt x="952" y="122"/>
                  </a:cubicBezTo>
                  <a:cubicBezTo>
                    <a:pt x="952" y="98"/>
                    <a:pt x="928" y="86"/>
                    <a:pt x="906" y="86"/>
                  </a:cubicBezTo>
                  <a:cubicBezTo>
                    <a:pt x="888" y="86"/>
                    <a:pt x="872" y="95"/>
                    <a:pt x="876" y="113"/>
                  </a:cubicBezTo>
                  <a:lnTo>
                    <a:pt x="876" y="113"/>
                  </a:lnTo>
                  <a:cubicBezTo>
                    <a:pt x="862" y="92"/>
                    <a:pt x="812" y="74"/>
                    <a:pt x="855" y="74"/>
                  </a:cubicBezTo>
                  <a:cubicBezTo>
                    <a:pt x="830" y="74"/>
                    <a:pt x="806" y="49"/>
                    <a:pt x="806" y="49"/>
                  </a:cubicBezTo>
                  <a:lnTo>
                    <a:pt x="806" y="49"/>
                  </a:lnTo>
                  <a:lnTo>
                    <a:pt x="830" y="74"/>
                  </a:lnTo>
                  <a:cubicBezTo>
                    <a:pt x="757" y="49"/>
                    <a:pt x="733" y="25"/>
                    <a:pt x="684" y="25"/>
                  </a:cubicBezTo>
                  <a:lnTo>
                    <a:pt x="708" y="49"/>
                  </a:lnTo>
                  <a:cubicBezTo>
                    <a:pt x="665" y="49"/>
                    <a:pt x="641" y="30"/>
                    <a:pt x="619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2"/>
            <p:cNvSpPr/>
            <p:nvPr/>
          </p:nvSpPr>
          <p:spPr>
            <a:xfrm>
              <a:off x="646025" y="3015400"/>
              <a:ext cx="40875" cy="49050"/>
            </a:xfrm>
            <a:custGeom>
              <a:avLst/>
              <a:gdLst/>
              <a:ahLst/>
              <a:cxnLst/>
              <a:rect l="l" t="t" r="r" b="b"/>
              <a:pathLst>
                <a:path w="1635" h="1962" extrusionOk="0">
                  <a:moveTo>
                    <a:pt x="659" y="1"/>
                  </a:moveTo>
                  <a:cubicBezTo>
                    <a:pt x="513" y="25"/>
                    <a:pt x="367" y="123"/>
                    <a:pt x="269" y="220"/>
                  </a:cubicBezTo>
                  <a:cubicBezTo>
                    <a:pt x="196" y="294"/>
                    <a:pt x="147" y="367"/>
                    <a:pt x="98" y="464"/>
                  </a:cubicBezTo>
                  <a:cubicBezTo>
                    <a:pt x="50" y="586"/>
                    <a:pt x="25" y="684"/>
                    <a:pt x="25" y="806"/>
                  </a:cubicBezTo>
                  <a:cubicBezTo>
                    <a:pt x="1" y="879"/>
                    <a:pt x="1" y="952"/>
                    <a:pt x="25" y="1001"/>
                  </a:cubicBezTo>
                  <a:cubicBezTo>
                    <a:pt x="25" y="1147"/>
                    <a:pt x="74" y="1294"/>
                    <a:pt x="147" y="1415"/>
                  </a:cubicBezTo>
                  <a:cubicBezTo>
                    <a:pt x="220" y="1562"/>
                    <a:pt x="318" y="1684"/>
                    <a:pt x="464" y="1781"/>
                  </a:cubicBezTo>
                  <a:cubicBezTo>
                    <a:pt x="562" y="1879"/>
                    <a:pt x="708" y="1952"/>
                    <a:pt x="830" y="1952"/>
                  </a:cubicBezTo>
                  <a:cubicBezTo>
                    <a:pt x="860" y="1958"/>
                    <a:pt x="891" y="1961"/>
                    <a:pt x="921" y="1961"/>
                  </a:cubicBezTo>
                  <a:cubicBezTo>
                    <a:pt x="1011" y="1961"/>
                    <a:pt x="1098" y="1934"/>
                    <a:pt x="1171" y="1879"/>
                  </a:cubicBezTo>
                  <a:cubicBezTo>
                    <a:pt x="1245" y="1879"/>
                    <a:pt x="1293" y="1830"/>
                    <a:pt x="1342" y="1781"/>
                  </a:cubicBezTo>
                  <a:cubicBezTo>
                    <a:pt x="1318" y="1781"/>
                    <a:pt x="1318" y="1781"/>
                    <a:pt x="1342" y="1757"/>
                  </a:cubicBezTo>
                  <a:cubicBezTo>
                    <a:pt x="1415" y="1684"/>
                    <a:pt x="1415" y="1684"/>
                    <a:pt x="1415" y="1684"/>
                  </a:cubicBezTo>
                  <a:cubicBezTo>
                    <a:pt x="1415" y="1659"/>
                    <a:pt x="1415" y="1684"/>
                    <a:pt x="1440" y="1586"/>
                  </a:cubicBezTo>
                  <a:cubicBezTo>
                    <a:pt x="1488" y="1464"/>
                    <a:pt x="1513" y="1415"/>
                    <a:pt x="1537" y="1294"/>
                  </a:cubicBezTo>
                  <a:cubicBezTo>
                    <a:pt x="1562" y="1220"/>
                    <a:pt x="1586" y="1172"/>
                    <a:pt x="1586" y="1098"/>
                  </a:cubicBezTo>
                  <a:cubicBezTo>
                    <a:pt x="1610" y="1050"/>
                    <a:pt x="1610" y="976"/>
                    <a:pt x="1635" y="903"/>
                  </a:cubicBezTo>
                  <a:cubicBezTo>
                    <a:pt x="1635" y="830"/>
                    <a:pt x="1635" y="781"/>
                    <a:pt x="1635" y="708"/>
                  </a:cubicBezTo>
                  <a:lnTo>
                    <a:pt x="1635" y="586"/>
                  </a:lnTo>
                  <a:lnTo>
                    <a:pt x="1610" y="489"/>
                  </a:lnTo>
                  <a:cubicBezTo>
                    <a:pt x="1586" y="416"/>
                    <a:pt x="1562" y="318"/>
                    <a:pt x="1513" y="245"/>
                  </a:cubicBezTo>
                  <a:cubicBezTo>
                    <a:pt x="1440" y="147"/>
                    <a:pt x="1318" y="98"/>
                    <a:pt x="1196" y="74"/>
                  </a:cubicBezTo>
                  <a:lnTo>
                    <a:pt x="1025" y="74"/>
                  </a:lnTo>
                  <a:cubicBezTo>
                    <a:pt x="903" y="25"/>
                    <a:pt x="781" y="1"/>
                    <a:pt x="6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2"/>
            <p:cNvSpPr/>
            <p:nvPr/>
          </p:nvSpPr>
          <p:spPr>
            <a:xfrm>
              <a:off x="734450" y="3011150"/>
              <a:ext cx="40250" cy="58550"/>
            </a:xfrm>
            <a:custGeom>
              <a:avLst/>
              <a:gdLst/>
              <a:ahLst/>
              <a:cxnLst/>
              <a:rect l="l" t="t" r="r" b="b"/>
              <a:pathLst>
                <a:path w="1610" h="2342" extrusionOk="0">
                  <a:moveTo>
                    <a:pt x="708" y="0"/>
                  </a:moveTo>
                  <a:lnTo>
                    <a:pt x="98" y="171"/>
                  </a:lnTo>
                  <a:cubicBezTo>
                    <a:pt x="49" y="342"/>
                    <a:pt x="0" y="512"/>
                    <a:pt x="25" y="707"/>
                  </a:cubicBezTo>
                  <a:cubicBezTo>
                    <a:pt x="25" y="829"/>
                    <a:pt x="25" y="976"/>
                    <a:pt x="73" y="1098"/>
                  </a:cubicBezTo>
                  <a:cubicBezTo>
                    <a:pt x="122" y="1293"/>
                    <a:pt x="195" y="1488"/>
                    <a:pt x="293" y="1659"/>
                  </a:cubicBezTo>
                  <a:cubicBezTo>
                    <a:pt x="390" y="1854"/>
                    <a:pt x="537" y="2000"/>
                    <a:pt x="732" y="2122"/>
                  </a:cubicBezTo>
                  <a:cubicBezTo>
                    <a:pt x="756" y="2171"/>
                    <a:pt x="805" y="2220"/>
                    <a:pt x="854" y="2244"/>
                  </a:cubicBezTo>
                  <a:cubicBezTo>
                    <a:pt x="842" y="2232"/>
                    <a:pt x="842" y="2226"/>
                    <a:pt x="845" y="2226"/>
                  </a:cubicBezTo>
                  <a:cubicBezTo>
                    <a:pt x="848" y="2226"/>
                    <a:pt x="854" y="2232"/>
                    <a:pt x="854" y="2244"/>
                  </a:cubicBezTo>
                  <a:cubicBezTo>
                    <a:pt x="911" y="2272"/>
                    <a:pt x="923" y="2279"/>
                    <a:pt x="928" y="2279"/>
                  </a:cubicBezTo>
                  <a:cubicBezTo>
                    <a:pt x="931" y="2279"/>
                    <a:pt x="929" y="2275"/>
                    <a:pt x="940" y="2275"/>
                  </a:cubicBezTo>
                  <a:cubicBezTo>
                    <a:pt x="951" y="2275"/>
                    <a:pt x="974" y="2278"/>
                    <a:pt x="1025" y="2293"/>
                  </a:cubicBezTo>
                  <a:lnTo>
                    <a:pt x="1147" y="2342"/>
                  </a:lnTo>
                  <a:lnTo>
                    <a:pt x="1537" y="2122"/>
                  </a:lnTo>
                  <a:cubicBezTo>
                    <a:pt x="1586" y="1951"/>
                    <a:pt x="1610" y="1756"/>
                    <a:pt x="1610" y="1585"/>
                  </a:cubicBezTo>
                  <a:cubicBezTo>
                    <a:pt x="1586" y="1439"/>
                    <a:pt x="1537" y="1293"/>
                    <a:pt x="1512" y="1171"/>
                  </a:cubicBezTo>
                  <a:cubicBezTo>
                    <a:pt x="1464" y="1073"/>
                    <a:pt x="1415" y="1000"/>
                    <a:pt x="1366" y="927"/>
                  </a:cubicBezTo>
                  <a:cubicBezTo>
                    <a:pt x="1342" y="903"/>
                    <a:pt x="1293" y="854"/>
                    <a:pt x="1220" y="781"/>
                  </a:cubicBezTo>
                  <a:cubicBezTo>
                    <a:pt x="1220" y="781"/>
                    <a:pt x="1220" y="756"/>
                    <a:pt x="1220" y="756"/>
                  </a:cubicBezTo>
                  <a:cubicBezTo>
                    <a:pt x="1220" y="659"/>
                    <a:pt x="1171" y="610"/>
                    <a:pt x="1147" y="537"/>
                  </a:cubicBezTo>
                  <a:cubicBezTo>
                    <a:pt x="1122" y="464"/>
                    <a:pt x="1098" y="415"/>
                    <a:pt x="1073" y="390"/>
                  </a:cubicBezTo>
                  <a:cubicBezTo>
                    <a:pt x="1049" y="342"/>
                    <a:pt x="1000" y="293"/>
                    <a:pt x="976" y="220"/>
                  </a:cubicBezTo>
                  <a:cubicBezTo>
                    <a:pt x="976" y="220"/>
                    <a:pt x="951" y="195"/>
                    <a:pt x="951" y="195"/>
                  </a:cubicBezTo>
                  <a:cubicBezTo>
                    <a:pt x="878" y="122"/>
                    <a:pt x="805" y="49"/>
                    <a:pt x="7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0">
    <p:spTree>
      <p:nvGrpSpPr>
        <p:cNvPr id="1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p33"/>
          <p:cNvSpPr txBox="1">
            <a:spLocks noGrp="1"/>
          </p:cNvSpPr>
          <p:nvPr>
            <p:ph type="ctrTitle"/>
          </p:nvPr>
        </p:nvSpPr>
        <p:spPr>
          <a:xfrm flipH="1">
            <a:off x="671836" y="1595175"/>
            <a:ext cx="23709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57" name="Google Shape;1057;p33"/>
          <p:cNvSpPr txBox="1">
            <a:spLocks noGrp="1"/>
          </p:cNvSpPr>
          <p:nvPr>
            <p:ph type="subTitle" idx="1"/>
          </p:nvPr>
        </p:nvSpPr>
        <p:spPr>
          <a:xfrm flipH="1">
            <a:off x="671836" y="2020584"/>
            <a:ext cx="23709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58" name="Google Shape;1058;p33"/>
          <p:cNvSpPr txBox="1">
            <a:spLocks noGrp="1"/>
          </p:cNvSpPr>
          <p:nvPr>
            <p:ph type="ctrTitle" idx="2"/>
          </p:nvPr>
        </p:nvSpPr>
        <p:spPr>
          <a:xfrm flipH="1">
            <a:off x="6101432" y="1595175"/>
            <a:ext cx="237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59" name="Google Shape;1059;p33"/>
          <p:cNvSpPr txBox="1">
            <a:spLocks noGrp="1"/>
          </p:cNvSpPr>
          <p:nvPr>
            <p:ph type="subTitle" idx="3"/>
          </p:nvPr>
        </p:nvSpPr>
        <p:spPr>
          <a:xfrm flipH="1">
            <a:off x="6101432" y="2046925"/>
            <a:ext cx="23706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60" name="Google Shape;1060;p33"/>
          <p:cNvSpPr txBox="1">
            <a:spLocks noGrp="1"/>
          </p:cNvSpPr>
          <p:nvPr>
            <p:ph type="ctrTitle" idx="4"/>
          </p:nvPr>
        </p:nvSpPr>
        <p:spPr>
          <a:xfrm flipH="1">
            <a:off x="3383669" y="1595175"/>
            <a:ext cx="23709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61" name="Google Shape;1061;p33"/>
          <p:cNvSpPr txBox="1">
            <a:spLocks noGrp="1"/>
          </p:cNvSpPr>
          <p:nvPr>
            <p:ph type="subTitle" idx="5"/>
          </p:nvPr>
        </p:nvSpPr>
        <p:spPr>
          <a:xfrm flipH="1">
            <a:off x="3383669" y="2046925"/>
            <a:ext cx="23709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62" name="Google Shape;1062;p33"/>
          <p:cNvSpPr txBox="1">
            <a:spLocks noGrp="1"/>
          </p:cNvSpPr>
          <p:nvPr>
            <p:ph type="ctrTitle" idx="6"/>
          </p:nvPr>
        </p:nvSpPr>
        <p:spPr>
          <a:xfrm flipH="1">
            <a:off x="671836" y="3310295"/>
            <a:ext cx="23709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63" name="Google Shape;1063;p33"/>
          <p:cNvSpPr txBox="1">
            <a:spLocks noGrp="1"/>
          </p:cNvSpPr>
          <p:nvPr>
            <p:ph type="subTitle" idx="7"/>
          </p:nvPr>
        </p:nvSpPr>
        <p:spPr>
          <a:xfrm flipH="1">
            <a:off x="671836" y="3770478"/>
            <a:ext cx="23709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64" name="Google Shape;1064;p33"/>
          <p:cNvSpPr txBox="1">
            <a:spLocks noGrp="1"/>
          </p:cNvSpPr>
          <p:nvPr>
            <p:ph type="ctrTitle" idx="8"/>
          </p:nvPr>
        </p:nvSpPr>
        <p:spPr>
          <a:xfrm flipH="1">
            <a:off x="6101282" y="3310300"/>
            <a:ext cx="23709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65" name="Google Shape;1065;p33"/>
          <p:cNvSpPr txBox="1">
            <a:spLocks noGrp="1"/>
          </p:cNvSpPr>
          <p:nvPr>
            <p:ph type="subTitle" idx="9"/>
          </p:nvPr>
        </p:nvSpPr>
        <p:spPr>
          <a:xfrm flipH="1">
            <a:off x="6101282" y="3770475"/>
            <a:ext cx="23709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66" name="Google Shape;1066;p33"/>
          <p:cNvSpPr txBox="1">
            <a:spLocks noGrp="1"/>
          </p:cNvSpPr>
          <p:nvPr>
            <p:ph type="ctrTitle" idx="13"/>
          </p:nvPr>
        </p:nvSpPr>
        <p:spPr>
          <a:xfrm flipH="1">
            <a:off x="3383669" y="3318000"/>
            <a:ext cx="23709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67" name="Google Shape;1067;p33"/>
          <p:cNvSpPr txBox="1">
            <a:spLocks noGrp="1"/>
          </p:cNvSpPr>
          <p:nvPr>
            <p:ph type="subTitle" idx="14"/>
          </p:nvPr>
        </p:nvSpPr>
        <p:spPr>
          <a:xfrm flipH="1">
            <a:off x="3383669" y="3770475"/>
            <a:ext cx="23709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68" name="Google Shape;1068;p33"/>
          <p:cNvSpPr txBox="1">
            <a:spLocks noGrp="1"/>
          </p:cNvSpPr>
          <p:nvPr>
            <p:ph type="title" idx="15"/>
          </p:nvPr>
        </p:nvSpPr>
        <p:spPr>
          <a:xfrm>
            <a:off x="713225" y="2926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accent1"/>
                </a:solidFill>
                <a:latin typeface="Lemonada Medium"/>
                <a:ea typeface="Lemonada Medium"/>
                <a:cs typeface="Lemonada Medium"/>
                <a:sym typeface="Lemonada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9" name="Google Shape;1069;p33"/>
          <p:cNvSpPr/>
          <p:nvPr/>
        </p:nvSpPr>
        <p:spPr>
          <a:xfrm>
            <a:off x="8280457" y="436882"/>
            <a:ext cx="1446470" cy="930304"/>
          </a:xfrm>
          <a:custGeom>
            <a:avLst/>
            <a:gdLst/>
            <a:ahLst/>
            <a:cxnLst/>
            <a:rect l="l" t="t" r="r" b="b"/>
            <a:pathLst>
              <a:path w="16559" h="10650" extrusionOk="0">
                <a:moveTo>
                  <a:pt x="12940" y="0"/>
                </a:moveTo>
                <a:cubicBezTo>
                  <a:pt x="8651" y="0"/>
                  <a:pt x="1" y="2276"/>
                  <a:pt x="3657" y="8447"/>
                </a:cubicBezTo>
                <a:cubicBezTo>
                  <a:pt x="3657" y="8447"/>
                  <a:pt x="7028" y="10650"/>
                  <a:pt x="10057" y="10650"/>
                </a:cubicBezTo>
                <a:cubicBezTo>
                  <a:pt x="11292" y="10650"/>
                  <a:pt x="12470" y="10283"/>
                  <a:pt x="13339" y="9252"/>
                </a:cubicBezTo>
                <a:cubicBezTo>
                  <a:pt x="16339" y="5691"/>
                  <a:pt x="16559" y="1594"/>
                  <a:pt x="15047" y="374"/>
                </a:cubicBezTo>
                <a:cubicBezTo>
                  <a:pt x="14753" y="133"/>
                  <a:pt x="13973" y="0"/>
                  <a:pt x="1294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33"/>
          <p:cNvSpPr/>
          <p:nvPr/>
        </p:nvSpPr>
        <p:spPr>
          <a:xfrm>
            <a:off x="-639375" y="4378064"/>
            <a:ext cx="1028852" cy="661711"/>
          </a:xfrm>
          <a:custGeom>
            <a:avLst/>
            <a:gdLst/>
            <a:ahLst/>
            <a:cxnLst/>
            <a:rect l="l" t="t" r="r" b="b"/>
            <a:pathLst>
              <a:path w="16559" h="10650" extrusionOk="0">
                <a:moveTo>
                  <a:pt x="12940" y="0"/>
                </a:moveTo>
                <a:cubicBezTo>
                  <a:pt x="8651" y="0"/>
                  <a:pt x="1" y="2276"/>
                  <a:pt x="3657" y="8447"/>
                </a:cubicBezTo>
                <a:cubicBezTo>
                  <a:pt x="3657" y="8447"/>
                  <a:pt x="7028" y="10650"/>
                  <a:pt x="10057" y="10650"/>
                </a:cubicBezTo>
                <a:cubicBezTo>
                  <a:pt x="11292" y="10650"/>
                  <a:pt x="12470" y="10283"/>
                  <a:pt x="13339" y="9252"/>
                </a:cubicBezTo>
                <a:cubicBezTo>
                  <a:pt x="16339" y="5691"/>
                  <a:pt x="16559" y="1594"/>
                  <a:pt x="15047" y="374"/>
                </a:cubicBezTo>
                <a:cubicBezTo>
                  <a:pt x="14753" y="133"/>
                  <a:pt x="13973" y="0"/>
                  <a:pt x="129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1" name="Google Shape;1071;p33"/>
          <p:cNvGrpSpPr/>
          <p:nvPr/>
        </p:nvGrpSpPr>
        <p:grpSpPr>
          <a:xfrm rot="2339626">
            <a:off x="-198807" y="3983637"/>
            <a:ext cx="968856" cy="514072"/>
            <a:chOff x="238125" y="2760550"/>
            <a:chExt cx="528650" cy="280500"/>
          </a:xfrm>
        </p:grpSpPr>
        <p:sp>
          <p:nvSpPr>
            <p:cNvPr id="1072" name="Google Shape;1072;p33"/>
            <p:cNvSpPr/>
            <p:nvPr/>
          </p:nvSpPr>
          <p:spPr>
            <a:xfrm>
              <a:off x="274700" y="3020300"/>
              <a:ext cx="1850" cy="9150"/>
            </a:xfrm>
            <a:custGeom>
              <a:avLst/>
              <a:gdLst/>
              <a:ahLst/>
              <a:cxnLst/>
              <a:rect l="l" t="t" r="r" b="b"/>
              <a:pathLst>
                <a:path w="74" h="366" extrusionOk="0">
                  <a:moveTo>
                    <a:pt x="74" y="0"/>
                  </a:moveTo>
                  <a:cubicBezTo>
                    <a:pt x="25" y="122"/>
                    <a:pt x="0" y="244"/>
                    <a:pt x="0" y="366"/>
                  </a:cubicBezTo>
                  <a:cubicBezTo>
                    <a:pt x="49" y="244"/>
                    <a:pt x="74" y="122"/>
                    <a:pt x="74" y="0"/>
                  </a:cubicBezTo>
                  <a:close/>
                </a:path>
              </a:pathLst>
            </a:custGeom>
            <a:solidFill>
              <a:srgbClr val="344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3"/>
            <p:cNvSpPr/>
            <p:nvPr/>
          </p:nvSpPr>
          <p:spPr>
            <a:xfrm>
              <a:off x="277125" y="3020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344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74" name="Google Shape;1074;p33"/>
            <p:cNvGrpSpPr/>
            <p:nvPr/>
          </p:nvGrpSpPr>
          <p:grpSpPr>
            <a:xfrm>
              <a:off x="238125" y="2760550"/>
              <a:ext cx="528650" cy="279275"/>
              <a:chOff x="238125" y="2760550"/>
              <a:chExt cx="528650" cy="279275"/>
            </a:xfrm>
          </p:grpSpPr>
          <p:sp>
            <p:nvSpPr>
              <p:cNvPr id="1075" name="Google Shape;1075;p33"/>
              <p:cNvSpPr/>
              <p:nvPr/>
            </p:nvSpPr>
            <p:spPr>
              <a:xfrm>
                <a:off x="238125" y="2760550"/>
                <a:ext cx="528650" cy="278050"/>
              </a:xfrm>
              <a:custGeom>
                <a:avLst/>
                <a:gdLst/>
                <a:ahLst/>
                <a:cxnLst/>
                <a:rect l="l" t="t" r="r" b="b"/>
                <a:pathLst>
                  <a:path w="21146" h="11122" extrusionOk="0">
                    <a:moveTo>
                      <a:pt x="11622" y="1778"/>
                    </a:moveTo>
                    <a:lnTo>
                      <a:pt x="11622" y="1778"/>
                    </a:lnTo>
                    <a:cubicBezTo>
                      <a:pt x="11627" y="1780"/>
                      <a:pt x="11631" y="1781"/>
                      <a:pt x="11634" y="1781"/>
                    </a:cubicBezTo>
                    <a:cubicBezTo>
                      <a:pt x="11630" y="1780"/>
                      <a:pt x="11626" y="1779"/>
                      <a:pt x="11622" y="1778"/>
                    </a:cubicBezTo>
                    <a:close/>
                    <a:moveTo>
                      <a:pt x="15975" y="3512"/>
                    </a:moveTo>
                    <a:cubicBezTo>
                      <a:pt x="15975" y="3515"/>
                      <a:pt x="15978" y="3517"/>
                      <a:pt x="15983" y="3518"/>
                    </a:cubicBezTo>
                    <a:lnTo>
                      <a:pt x="15983" y="3518"/>
                    </a:lnTo>
                    <a:cubicBezTo>
                      <a:pt x="15980" y="3516"/>
                      <a:pt x="15978" y="3514"/>
                      <a:pt x="15975" y="3512"/>
                    </a:cubicBezTo>
                    <a:close/>
                    <a:moveTo>
                      <a:pt x="1524" y="10118"/>
                    </a:moveTo>
                    <a:cubicBezTo>
                      <a:pt x="1528" y="10118"/>
                      <a:pt x="1532" y="10119"/>
                      <a:pt x="1537" y="10122"/>
                    </a:cubicBezTo>
                    <a:lnTo>
                      <a:pt x="1508" y="10266"/>
                    </a:lnTo>
                    <a:lnTo>
                      <a:pt x="1508" y="10266"/>
                    </a:lnTo>
                    <a:cubicBezTo>
                      <a:pt x="1519" y="10173"/>
                      <a:pt x="1503" y="10118"/>
                      <a:pt x="1524" y="10118"/>
                    </a:cubicBezTo>
                    <a:close/>
                    <a:moveTo>
                      <a:pt x="10756" y="0"/>
                    </a:moveTo>
                    <a:lnTo>
                      <a:pt x="10756" y="0"/>
                    </a:lnTo>
                    <a:cubicBezTo>
                      <a:pt x="10902" y="24"/>
                      <a:pt x="10853" y="49"/>
                      <a:pt x="10731" y="49"/>
                    </a:cubicBezTo>
                    <a:cubicBezTo>
                      <a:pt x="10549" y="24"/>
                      <a:pt x="10451" y="18"/>
                      <a:pt x="10399" y="18"/>
                    </a:cubicBezTo>
                    <a:cubicBezTo>
                      <a:pt x="10347" y="18"/>
                      <a:pt x="10341" y="24"/>
                      <a:pt x="10341" y="24"/>
                    </a:cubicBezTo>
                    <a:lnTo>
                      <a:pt x="9927" y="24"/>
                    </a:lnTo>
                    <a:cubicBezTo>
                      <a:pt x="9024" y="24"/>
                      <a:pt x="8146" y="171"/>
                      <a:pt x="7317" y="463"/>
                    </a:cubicBezTo>
                    <a:cubicBezTo>
                      <a:pt x="6512" y="756"/>
                      <a:pt x="5756" y="1146"/>
                      <a:pt x="5073" y="1634"/>
                    </a:cubicBezTo>
                    <a:cubicBezTo>
                      <a:pt x="4757" y="1926"/>
                      <a:pt x="4319" y="2243"/>
                      <a:pt x="4050" y="2535"/>
                    </a:cubicBezTo>
                    <a:lnTo>
                      <a:pt x="4050" y="2535"/>
                    </a:lnTo>
                    <a:cubicBezTo>
                      <a:pt x="3877" y="2706"/>
                      <a:pt x="3369" y="3198"/>
                      <a:pt x="2927" y="3756"/>
                    </a:cubicBezTo>
                    <a:cubicBezTo>
                      <a:pt x="2537" y="4195"/>
                      <a:pt x="2195" y="4658"/>
                      <a:pt x="1902" y="5171"/>
                    </a:cubicBezTo>
                    <a:lnTo>
                      <a:pt x="1951" y="5097"/>
                    </a:lnTo>
                    <a:lnTo>
                      <a:pt x="1951" y="5097"/>
                    </a:lnTo>
                    <a:cubicBezTo>
                      <a:pt x="1829" y="5317"/>
                      <a:pt x="1683" y="5536"/>
                      <a:pt x="1512" y="5707"/>
                    </a:cubicBezTo>
                    <a:cubicBezTo>
                      <a:pt x="1610" y="5707"/>
                      <a:pt x="1463" y="6049"/>
                      <a:pt x="1390" y="6171"/>
                    </a:cubicBezTo>
                    <a:cubicBezTo>
                      <a:pt x="1341" y="6268"/>
                      <a:pt x="1268" y="6439"/>
                      <a:pt x="1219" y="6634"/>
                    </a:cubicBezTo>
                    <a:cubicBezTo>
                      <a:pt x="1146" y="6805"/>
                      <a:pt x="1073" y="7024"/>
                      <a:pt x="1000" y="7171"/>
                    </a:cubicBezTo>
                    <a:lnTo>
                      <a:pt x="976" y="7146"/>
                    </a:lnTo>
                    <a:cubicBezTo>
                      <a:pt x="902" y="7439"/>
                      <a:pt x="683" y="7975"/>
                      <a:pt x="634" y="8171"/>
                    </a:cubicBezTo>
                    <a:cubicBezTo>
                      <a:pt x="390" y="8780"/>
                      <a:pt x="220" y="9390"/>
                      <a:pt x="146" y="10049"/>
                    </a:cubicBezTo>
                    <a:cubicBezTo>
                      <a:pt x="146" y="10049"/>
                      <a:pt x="98" y="10146"/>
                      <a:pt x="73" y="10244"/>
                    </a:cubicBezTo>
                    <a:lnTo>
                      <a:pt x="24" y="10390"/>
                    </a:lnTo>
                    <a:lnTo>
                      <a:pt x="0" y="10463"/>
                    </a:lnTo>
                    <a:lnTo>
                      <a:pt x="0" y="10536"/>
                    </a:lnTo>
                    <a:cubicBezTo>
                      <a:pt x="195" y="10658"/>
                      <a:pt x="390" y="10756"/>
                      <a:pt x="610" y="10805"/>
                    </a:cubicBezTo>
                    <a:cubicBezTo>
                      <a:pt x="691" y="10836"/>
                      <a:pt x="776" y="10851"/>
                      <a:pt x="859" y="10851"/>
                    </a:cubicBezTo>
                    <a:cubicBezTo>
                      <a:pt x="1102" y="10851"/>
                      <a:pt x="1336" y="10723"/>
                      <a:pt x="1463" y="10488"/>
                    </a:cubicBezTo>
                    <a:lnTo>
                      <a:pt x="1488" y="10512"/>
                    </a:lnTo>
                    <a:cubicBezTo>
                      <a:pt x="1488" y="10488"/>
                      <a:pt x="1488" y="10463"/>
                      <a:pt x="1488" y="10439"/>
                    </a:cubicBezTo>
                    <a:lnTo>
                      <a:pt x="1488" y="10366"/>
                    </a:lnTo>
                    <a:cubicBezTo>
                      <a:pt x="1491" y="10356"/>
                      <a:pt x="1493" y="10346"/>
                      <a:pt x="1495" y="10337"/>
                    </a:cubicBezTo>
                    <a:lnTo>
                      <a:pt x="1495" y="10337"/>
                    </a:lnTo>
                    <a:cubicBezTo>
                      <a:pt x="1509" y="10287"/>
                      <a:pt x="1518" y="10268"/>
                      <a:pt x="1524" y="10268"/>
                    </a:cubicBezTo>
                    <a:cubicBezTo>
                      <a:pt x="1537" y="10268"/>
                      <a:pt x="1537" y="10344"/>
                      <a:pt x="1537" y="10390"/>
                    </a:cubicBezTo>
                    <a:cubicBezTo>
                      <a:pt x="1561" y="10317"/>
                      <a:pt x="1561" y="10244"/>
                      <a:pt x="1585" y="10171"/>
                    </a:cubicBezTo>
                    <a:cubicBezTo>
                      <a:pt x="1585" y="10166"/>
                      <a:pt x="1584" y="10164"/>
                      <a:pt x="1583" y="10164"/>
                    </a:cubicBezTo>
                    <a:cubicBezTo>
                      <a:pt x="1577" y="10164"/>
                      <a:pt x="1561" y="10200"/>
                      <a:pt x="1561" y="10219"/>
                    </a:cubicBezTo>
                    <a:cubicBezTo>
                      <a:pt x="1537" y="10097"/>
                      <a:pt x="1561" y="10000"/>
                      <a:pt x="1585" y="9878"/>
                    </a:cubicBezTo>
                    <a:cubicBezTo>
                      <a:pt x="1634" y="9683"/>
                      <a:pt x="1634" y="9878"/>
                      <a:pt x="1683" y="9658"/>
                    </a:cubicBezTo>
                    <a:cubicBezTo>
                      <a:pt x="1976" y="8536"/>
                      <a:pt x="2415" y="7463"/>
                      <a:pt x="3000" y="6488"/>
                    </a:cubicBezTo>
                    <a:cubicBezTo>
                      <a:pt x="3024" y="6488"/>
                      <a:pt x="3000" y="6488"/>
                      <a:pt x="3000" y="6512"/>
                    </a:cubicBezTo>
                    <a:cubicBezTo>
                      <a:pt x="3073" y="6366"/>
                      <a:pt x="3146" y="6219"/>
                      <a:pt x="3244" y="6073"/>
                    </a:cubicBezTo>
                    <a:cubicBezTo>
                      <a:pt x="3317" y="5927"/>
                      <a:pt x="3415" y="5805"/>
                      <a:pt x="3488" y="5658"/>
                    </a:cubicBezTo>
                    <a:cubicBezTo>
                      <a:pt x="3512" y="5610"/>
                      <a:pt x="3561" y="5585"/>
                      <a:pt x="3610" y="5561"/>
                    </a:cubicBezTo>
                    <a:cubicBezTo>
                      <a:pt x="3585" y="5561"/>
                      <a:pt x="3658" y="5488"/>
                      <a:pt x="3732" y="5341"/>
                    </a:cubicBezTo>
                    <a:cubicBezTo>
                      <a:pt x="3829" y="5219"/>
                      <a:pt x="3951" y="5024"/>
                      <a:pt x="4097" y="4854"/>
                    </a:cubicBezTo>
                    <a:cubicBezTo>
                      <a:pt x="4244" y="4683"/>
                      <a:pt x="4390" y="4512"/>
                      <a:pt x="4512" y="4366"/>
                    </a:cubicBezTo>
                    <a:cubicBezTo>
                      <a:pt x="4610" y="4244"/>
                      <a:pt x="4707" y="4171"/>
                      <a:pt x="4707" y="4146"/>
                    </a:cubicBezTo>
                    <a:lnTo>
                      <a:pt x="4683" y="4098"/>
                    </a:lnTo>
                    <a:cubicBezTo>
                      <a:pt x="4927" y="3854"/>
                      <a:pt x="4805" y="4073"/>
                      <a:pt x="5000" y="3829"/>
                    </a:cubicBezTo>
                    <a:cubicBezTo>
                      <a:pt x="5049" y="3732"/>
                      <a:pt x="5122" y="3658"/>
                      <a:pt x="5219" y="3585"/>
                    </a:cubicBezTo>
                    <a:cubicBezTo>
                      <a:pt x="5317" y="3537"/>
                      <a:pt x="5390" y="3463"/>
                      <a:pt x="5463" y="3366"/>
                    </a:cubicBezTo>
                    <a:cubicBezTo>
                      <a:pt x="5463" y="3366"/>
                      <a:pt x="5553" y="3312"/>
                      <a:pt x="5578" y="3312"/>
                    </a:cubicBezTo>
                    <a:cubicBezTo>
                      <a:pt x="5583" y="3312"/>
                      <a:pt x="5585" y="3314"/>
                      <a:pt x="5585" y="3317"/>
                    </a:cubicBezTo>
                    <a:cubicBezTo>
                      <a:pt x="5585" y="3244"/>
                      <a:pt x="5707" y="3195"/>
                      <a:pt x="5780" y="3122"/>
                    </a:cubicBezTo>
                    <a:cubicBezTo>
                      <a:pt x="5780" y="3114"/>
                      <a:pt x="5775" y="3111"/>
                      <a:pt x="5767" y="3111"/>
                    </a:cubicBezTo>
                    <a:cubicBezTo>
                      <a:pt x="5751" y="3111"/>
                      <a:pt x="5723" y="3122"/>
                      <a:pt x="5707" y="3122"/>
                    </a:cubicBezTo>
                    <a:lnTo>
                      <a:pt x="5780" y="3049"/>
                    </a:lnTo>
                    <a:lnTo>
                      <a:pt x="5878" y="2976"/>
                    </a:lnTo>
                    <a:cubicBezTo>
                      <a:pt x="5905" y="2967"/>
                      <a:pt x="5925" y="2961"/>
                      <a:pt x="5937" y="2961"/>
                    </a:cubicBezTo>
                    <a:cubicBezTo>
                      <a:pt x="5959" y="2961"/>
                      <a:pt x="5958" y="2978"/>
                      <a:pt x="5927" y="3024"/>
                    </a:cubicBezTo>
                    <a:lnTo>
                      <a:pt x="6171" y="2829"/>
                    </a:lnTo>
                    <a:lnTo>
                      <a:pt x="6561" y="2585"/>
                    </a:lnTo>
                    <a:cubicBezTo>
                      <a:pt x="6902" y="2390"/>
                      <a:pt x="7268" y="2220"/>
                      <a:pt x="7634" y="2073"/>
                    </a:cubicBezTo>
                    <a:cubicBezTo>
                      <a:pt x="7975" y="1927"/>
                      <a:pt x="8341" y="1829"/>
                      <a:pt x="8732" y="1756"/>
                    </a:cubicBezTo>
                    <a:cubicBezTo>
                      <a:pt x="8878" y="1707"/>
                      <a:pt x="9024" y="1707"/>
                      <a:pt x="9171" y="1683"/>
                    </a:cubicBezTo>
                    <a:lnTo>
                      <a:pt x="9463" y="1659"/>
                    </a:lnTo>
                    <a:cubicBezTo>
                      <a:pt x="9390" y="1634"/>
                      <a:pt x="9219" y="1659"/>
                      <a:pt x="9146" y="1610"/>
                    </a:cubicBezTo>
                    <a:cubicBezTo>
                      <a:pt x="9219" y="1585"/>
                      <a:pt x="9274" y="1585"/>
                      <a:pt x="9320" y="1585"/>
                    </a:cubicBezTo>
                    <a:cubicBezTo>
                      <a:pt x="9366" y="1585"/>
                      <a:pt x="9402" y="1585"/>
                      <a:pt x="9439" y="1561"/>
                    </a:cubicBezTo>
                    <a:cubicBezTo>
                      <a:pt x="9488" y="1610"/>
                      <a:pt x="9561" y="1610"/>
                      <a:pt x="9658" y="1610"/>
                    </a:cubicBezTo>
                    <a:cubicBezTo>
                      <a:pt x="9732" y="1610"/>
                      <a:pt x="9829" y="1634"/>
                      <a:pt x="9902" y="1659"/>
                    </a:cubicBezTo>
                    <a:lnTo>
                      <a:pt x="9951" y="1610"/>
                    </a:lnTo>
                    <a:lnTo>
                      <a:pt x="10024" y="1659"/>
                    </a:lnTo>
                    <a:lnTo>
                      <a:pt x="10488" y="1659"/>
                    </a:lnTo>
                    <a:lnTo>
                      <a:pt x="10853" y="1707"/>
                    </a:lnTo>
                    <a:cubicBezTo>
                      <a:pt x="11117" y="1707"/>
                      <a:pt x="11381" y="1731"/>
                      <a:pt x="11622" y="1778"/>
                    </a:cubicBezTo>
                    <a:lnTo>
                      <a:pt x="11622" y="1778"/>
                    </a:lnTo>
                    <a:cubicBezTo>
                      <a:pt x="11593" y="1769"/>
                      <a:pt x="11549" y="1732"/>
                      <a:pt x="11634" y="1732"/>
                    </a:cubicBezTo>
                    <a:cubicBezTo>
                      <a:pt x="11634" y="1781"/>
                      <a:pt x="11902" y="1732"/>
                      <a:pt x="11951" y="1805"/>
                    </a:cubicBezTo>
                    <a:cubicBezTo>
                      <a:pt x="12016" y="1805"/>
                      <a:pt x="12168" y="1848"/>
                      <a:pt x="12233" y="1848"/>
                    </a:cubicBezTo>
                    <a:cubicBezTo>
                      <a:pt x="12265" y="1848"/>
                      <a:pt x="12276" y="1837"/>
                      <a:pt x="12244" y="1805"/>
                    </a:cubicBezTo>
                    <a:lnTo>
                      <a:pt x="12244" y="1805"/>
                    </a:lnTo>
                    <a:cubicBezTo>
                      <a:pt x="12292" y="1829"/>
                      <a:pt x="12366" y="1854"/>
                      <a:pt x="12414" y="1878"/>
                    </a:cubicBezTo>
                    <a:cubicBezTo>
                      <a:pt x="12463" y="1902"/>
                      <a:pt x="12488" y="1902"/>
                      <a:pt x="12414" y="1902"/>
                    </a:cubicBezTo>
                    <a:cubicBezTo>
                      <a:pt x="12488" y="1927"/>
                      <a:pt x="12561" y="1951"/>
                      <a:pt x="12658" y="1976"/>
                    </a:cubicBezTo>
                    <a:lnTo>
                      <a:pt x="12536" y="1927"/>
                    </a:lnTo>
                    <a:lnTo>
                      <a:pt x="12536" y="1927"/>
                    </a:lnTo>
                    <a:cubicBezTo>
                      <a:pt x="12683" y="1951"/>
                      <a:pt x="12805" y="2000"/>
                      <a:pt x="12902" y="2024"/>
                    </a:cubicBezTo>
                    <a:cubicBezTo>
                      <a:pt x="13024" y="2073"/>
                      <a:pt x="13122" y="2098"/>
                      <a:pt x="13219" y="2098"/>
                    </a:cubicBezTo>
                    <a:lnTo>
                      <a:pt x="13122" y="2049"/>
                    </a:lnTo>
                    <a:lnTo>
                      <a:pt x="13122" y="2049"/>
                    </a:lnTo>
                    <a:cubicBezTo>
                      <a:pt x="13292" y="2098"/>
                      <a:pt x="13439" y="2146"/>
                      <a:pt x="13488" y="2220"/>
                    </a:cubicBezTo>
                    <a:lnTo>
                      <a:pt x="13414" y="2195"/>
                    </a:lnTo>
                    <a:lnTo>
                      <a:pt x="13317" y="2195"/>
                    </a:lnTo>
                    <a:cubicBezTo>
                      <a:pt x="13463" y="2220"/>
                      <a:pt x="13561" y="2268"/>
                      <a:pt x="13683" y="2317"/>
                    </a:cubicBezTo>
                    <a:cubicBezTo>
                      <a:pt x="13805" y="2366"/>
                      <a:pt x="13902" y="2390"/>
                      <a:pt x="14024" y="2439"/>
                    </a:cubicBezTo>
                    <a:lnTo>
                      <a:pt x="13902" y="2415"/>
                    </a:lnTo>
                    <a:lnTo>
                      <a:pt x="13902" y="2415"/>
                    </a:lnTo>
                    <a:cubicBezTo>
                      <a:pt x="13975" y="2439"/>
                      <a:pt x="14146" y="2488"/>
                      <a:pt x="14341" y="2585"/>
                    </a:cubicBezTo>
                    <a:cubicBezTo>
                      <a:pt x="14439" y="2610"/>
                      <a:pt x="14561" y="2683"/>
                      <a:pt x="14658" y="2732"/>
                    </a:cubicBezTo>
                    <a:cubicBezTo>
                      <a:pt x="14780" y="2780"/>
                      <a:pt x="14878" y="2829"/>
                      <a:pt x="15000" y="2902"/>
                    </a:cubicBezTo>
                    <a:cubicBezTo>
                      <a:pt x="15219" y="3024"/>
                      <a:pt x="15439" y="3146"/>
                      <a:pt x="15634" y="3268"/>
                    </a:cubicBezTo>
                    <a:cubicBezTo>
                      <a:pt x="15805" y="3366"/>
                      <a:pt x="15926" y="3463"/>
                      <a:pt x="16024" y="3512"/>
                    </a:cubicBezTo>
                    <a:lnTo>
                      <a:pt x="15926" y="3390"/>
                    </a:lnTo>
                    <a:lnTo>
                      <a:pt x="16048" y="3439"/>
                    </a:lnTo>
                    <a:cubicBezTo>
                      <a:pt x="16094" y="3462"/>
                      <a:pt x="16118" y="3485"/>
                      <a:pt x="16161" y="3507"/>
                    </a:cubicBezTo>
                    <a:lnTo>
                      <a:pt x="16161" y="3507"/>
                    </a:lnTo>
                    <a:cubicBezTo>
                      <a:pt x="16155" y="3506"/>
                      <a:pt x="16147" y="3505"/>
                      <a:pt x="16138" y="3505"/>
                    </a:cubicBezTo>
                    <a:cubicBezTo>
                      <a:pt x="16097" y="3505"/>
                      <a:pt x="16029" y="3519"/>
                      <a:pt x="15995" y="3519"/>
                    </a:cubicBezTo>
                    <a:cubicBezTo>
                      <a:pt x="15990" y="3519"/>
                      <a:pt x="15986" y="3519"/>
                      <a:pt x="15983" y="3518"/>
                    </a:cubicBezTo>
                    <a:lnTo>
                      <a:pt x="15983" y="3518"/>
                    </a:lnTo>
                    <a:cubicBezTo>
                      <a:pt x="16516" y="3956"/>
                      <a:pt x="16977" y="4441"/>
                      <a:pt x="17390" y="4976"/>
                    </a:cubicBezTo>
                    <a:cubicBezTo>
                      <a:pt x="17804" y="5488"/>
                      <a:pt x="18170" y="6073"/>
                      <a:pt x="18439" y="6683"/>
                    </a:cubicBezTo>
                    <a:cubicBezTo>
                      <a:pt x="18471" y="6770"/>
                      <a:pt x="18470" y="6794"/>
                      <a:pt x="18456" y="6794"/>
                    </a:cubicBezTo>
                    <a:cubicBezTo>
                      <a:pt x="18440" y="6794"/>
                      <a:pt x="18403" y="6756"/>
                      <a:pt x="18390" y="6756"/>
                    </a:cubicBezTo>
                    <a:cubicBezTo>
                      <a:pt x="18512" y="6975"/>
                      <a:pt x="18487" y="6829"/>
                      <a:pt x="18561" y="7024"/>
                    </a:cubicBezTo>
                    <a:cubicBezTo>
                      <a:pt x="18568" y="7047"/>
                      <a:pt x="18569" y="7056"/>
                      <a:pt x="18565" y="7056"/>
                    </a:cubicBezTo>
                    <a:cubicBezTo>
                      <a:pt x="18556" y="7056"/>
                      <a:pt x="18528" y="7017"/>
                      <a:pt x="18512" y="7000"/>
                    </a:cubicBezTo>
                    <a:lnTo>
                      <a:pt x="18512" y="7000"/>
                    </a:lnTo>
                    <a:cubicBezTo>
                      <a:pt x="18561" y="7097"/>
                      <a:pt x="18585" y="7171"/>
                      <a:pt x="18609" y="7171"/>
                    </a:cubicBezTo>
                    <a:cubicBezTo>
                      <a:pt x="18561" y="7049"/>
                      <a:pt x="18634" y="7097"/>
                      <a:pt x="18658" y="7024"/>
                    </a:cubicBezTo>
                    <a:lnTo>
                      <a:pt x="18707" y="7171"/>
                    </a:lnTo>
                    <a:cubicBezTo>
                      <a:pt x="18731" y="7219"/>
                      <a:pt x="18756" y="7293"/>
                      <a:pt x="18756" y="7293"/>
                    </a:cubicBezTo>
                    <a:lnTo>
                      <a:pt x="18731" y="7293"/>
                    </a:lnTo>
                    <a:cubicBezTo>
                      <a:pt x="18829" y="7414"/>
                      <a:pt x="18902" y="7536"/>
                      <a:pt x="18951" y="7683"/>
                    </a:cubicBezTo>
                    <a:cubicBezTo>
                      <a:pt x="19122" y="8146"/>
                      <a:pt x="19243" y="8634"/>
                      <a:pt x="19365" y="9122"/>
                    </a:cubicBezTo>
                    <a:cubicBezTo>
                      <a:pt x="19341" y="9122"/>
                      <a:pt x="19317" y="9024"/>
                      <a:pt x="19268" y="8927"/>
                    </a:cubicBezTo>
                    <a:lnTo>
                      <a:pt x="19268" y="8927"/>
                    </a:lnTo>
                    <a:cubicBezTo>
                      <a:pt x="19292" y="9000"/>
                      <a:pt x="19317" y="9073"/>
                      <a:pt x="19317" y="9146"/>
                    </a:cubicBezTo>
                    <a:cubicBezTo>
                      <a:pt x="19317" y="9126"/>
                      <a:pt x="19319" y="9118"/>
                      <a:pt x="19322" y="9118"/>
                    </a:cubicBezTo>
                    <a:cubicBezTo>
                      <a:pt x="19336" y="9118"/>
                      <a:pt x="19374" y="9263"/>
                      <a:pt x="19386" y="9263"/>
                    </a:cubicBezTo>
                    <a:cubicBezTo>
                      <a:pt x="19388" y="9263"/>
                      <a:pt x="19390" y="9257"/>
                      <a:pt x="19390" y="9244"/>
                    </a:cubicBezTo>
                    <a:cubicBezTo>
                      <a:pt x="19536" y="9585"/>
                      <a:pt x="19536" y="10049"/>
                      <a:pt x="19658" y="10341"/>
                    </a:cubicBezTo>
                    <a:cubicBezTo>
                      <a:pt x="19683" y="10341"/>
                      <a:pt x="20024" y="10488"/>
                      <a:pt x="20390" y="10610"/>
                    </a:cubicBezTo>
                    <a:cubicBezTo>
                      <a:pt x="20715" y="10749"/>
                      <a:pt x="21039" y="10866"/>
                      <a:pt x="21112" y="10877"/>
                    </a:cubicBezTo>
                    <a:lnTo>
                      <a:pt x="21112" y="10877"/>
                    </a:lnTo>
                    <a:cubicBezTo>
                      <a:pt x="21109" y="10846"/>
                      <a:pt x="21104" y="10814"/>
                      <a:pt x="21097" y="10780"/>
                    </a:cubicBezTo>
                    <a:lnTo>
                      <a:pt x="21048" y="10780"/>
                    </a:lnTo>
                    <a:cubicBezTo>
                      <a:pt x="21000" y="10536"/>
                      <a:pt x="21073" y="10707"/>
                      <a:pt x="21048" y="10463"/>
                    </a:cubicBezTo>
                    <a:cubicBezTo>
                      <a:pt x="21097" y="10463"/>
                      <a:pt x="21122" y="10683"/>
                      <a:pt x="21146" y="10878"/>
                    </a:cubicBezTo>
                    <a:cubicBezTo>
                      <a:pt x="21146" y="10731"/>
                      <a:pt x="21146" y="10585"/>
                      <a:pt x="21097" y="10439"/>
                    </a:cubicBezTo>
                    <a:cubicBezTo>
                      <a:pt x="21097" y="10268"/>
                      <a:pt x="21146" y="10439"/>
                      <a:pt x="21122" y="10244"/>
                    </a:cubicBezTo>
                    <a:cubicBezTo>
                      <a:pt x="21073" y="10073"/>
                      <a:pt x="21048" y="9902"/>
                      <a:pt x="21048" y="9732"/>
                    </a:cubicBezTo>
                    <a:cubicBezTo>
                      <a:pt x="21000" y="9317"/>
                      <a:pt x="20853" y="9122"/>
                      <a:pt x="20804" y="8732"/>
                    </a:cubicBezTo>
                    <a:lnTo>
                      <a:pt x="20804" y="8732"/>
                    </a:lnTo>
                    <a:lnTo>
                      <a:pt x="20829" y="8780"/>
                    </a:lnTo>
                    <a:cubicBezTo>
                      <a:pt x="20829" y="8634"/>
                      <a:pt x="20731" y="8390"/>
                      <a:pt x="20682" y="8146"/>
                    </a:cubicBezTo>
                    <a:cubicBezTo>
                      <a:pt x="20682" y="8188"/>
                      <a:pt x="20682" y="8231"/>
                      <a:pt x="20673" y="8231"/>
                    </a:cubicBezTo>
                    <a:cubicBezTo>
                      <a:pt x="20666" y="8231"/>
                      <a:pt x="20654" y="8208"/>
                      <a:pt x="20634" y="8146"/>
                    </a:cubicBezTo>
                    <a:cubicBezTo>
                      <a:pt x="20585" y="7878"/>
                      <a:pt x="20512" y="7707"/>
                      <a:pt x="20463" y="7488"/>
                    </a:cubicBezTo>
                    <a:lnTo>
                      <a:pt x="20414" y="7414"/>
                    </a:lnTo>
                    <a:cubicBezTo>
                      <a:pt x="20390" y="7366"/>
                      <a:pt x="20365" y="7317"/>
                      <a:pt x="20365" y="7317"/>
                    </a:cubicBezTo>
                    <a:cubicBezTo>
                      <a:pt x="20048" y="6390"/>
                      <a:pt x="19609" y="5512"/>
                      <a:pt x="19073" y="4707"/>
                    </a:cubicBezTo>
                    <a:cubicBezTo>
                      <a:pt x="18756" y="4219"/>
                      <a:pt x="18390" y="3756"/>
                      <a:pt x="18000" y="3341"/>
                    </a:cubicBezTo>
                    <a:cubicBezTo>
                      <a:pt x="17707" y="3024"/>
                      <a:pt x="17414" y="2756"/>
                      <a:pt x="17122" y="2512"/>
                    </a:cubicBezTo>
                    <a:lnTo>
                      <a:pt x="17146" y="2512"/>
                    </a:lnTo>
                    <a:cubicBezTo>
                      <a:pt x="16780" y="2220"/>
                      <a:pt x="16414" y="1951"/>
                      <a:pt x="16024" y="1707"/>
                    </a:cubicBezTo>
                    <a:cubicBezTo>
                      <a:pt x="15536" y="1390"/>
                      <a:pt x="15048" y="1146"/>
                      <a:pt x="14512" y="927"/>
                    </a:cubicBezTo>
                    <a:cubicBezTo>
                      <a:pt x="13561" y="512"/>
                      <a:pt x="12561" y="268"/>
                      <a:pt x="11561" y="146"/>
                    </a:cubicBezTo>
                    <a:cubicBezTo>
                      <a:pt x="11292" y="73"/>
                      <a:pt x="11024" y="24"/>
                      <a:pt x="10756" y="0"/>
                    </a:cubicBezTo>
                    <a:close/>
                    <a:moveTo>
                      <a:pt x="21112" y="10877"/>
                    </a:moveTo>
                    <a:cubicBezTo>
                      <a:pt x="21122" y="10958"/>
                      <a:pt x="21122" y="11034"/>
                      <a:pt x="21122" y="11122"/>
                    </a:cubicBezTo>
                    <a:cubicBezTo>
                      <a:pt x="21122" y="11049"/>
                      <a:pt x="21122" y="10951"/>
                      <a:pt x="21122" y="10878"/>
                    </a:cubicBezTo>
                    <a:cubicBezTo>
                      <a:pt x="21119" y="10878"/>
                      <a:pt x="21116" y="10878"/>
                      <a:pt x="21112" y="1087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33"/>
              <p:cNvSpPr/>
              <p:nvPr/>
            </p:nvSpPr>
            <p:spPr>
              <a:xfrm>
                <a:off x="338100" y="3028825"/>
                <a:ext cx="2475" cy="6725"/>
              </a:xfrm>
              <a:custGeom>
                <a:avLst/>
                <a:gdLst/>
                <a:ahLst/>
                <a:cxnLst/>
                <a:rect l="l" t="t" r="r" b="b"/>
                <a:pathLst>
                  <a:path w="99" h="269" extrusionOk="0">
                    <a:moveTo>
                      <a:pt x="98" y="0"/>
                    </a:moveTo>
                    <a:cubicBezTo>
                      <a:pt x="50" y="74"/>
                      <a:pt x="1" y="171"/>
                      <a:pt x="1" y="269"/>
                    </a:cubicBezTo>
                    <a:cubicBezTo>
                      <a:pt x="50" y="196"/>
                      <a:pt x="74" y="98"/>
                      <a:pt x="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33"/>
              <p:cNvSpPr/>
              <p:nvPr/>
            </p:nvSpPr>
            <p:spPr>
              <a:xfrm>
                <a:off x="340550" y="30288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33"/>
              <p:cNvSpPr/>
              <p:nvPr/>
            </p:nvSpPr>
            <p:spPr>
              <a:xfrm>
                <a:off x="302750" y="2832500"/>
                <a:ext cx="398800" cy="207325"/>
              </a:xfrm>
              <a:custGeom>
                <a:avLst/>
                <a:gdLst/>
                <a:ahLst/>
                <a:cxnLst/>
                <a:rect l="l" t="t" r="r" b="b"/>
                <a:pathLst>
                  <a:path w="15952" h="8293" extrusionOk="0">
                    <a:moveTo>
                      <a:pt x="8594" y="1702"/>
                    </a:moveTo>
                    <a:cubicBezTo>
                      <a:pt x="8599" y="1705"/>
                      <a:pt x="8605" y="1707"/>
                      <a:pt x="8610" y="1707"/>
                    </a:cubicBezTo>
                    <a:cubicBezTo>
                      <a:pt x="8604" y="1705"/>
                      <a:pt x="8599" y="1704"/>
                      <a:pt x="8594" y="1702"/>
                    </a:cubicBezTo>
                    <a:close/>
                    <a:moveTo>
                      <a:pt x="4624" y="2600"/>
                    </a:moveTo>
                    <a:cubicBezTo>
                      <a:pt x="4619" y="2604"/>
                      <a:pt x="4614" y="2607"/>
                      <a:pt x="4610" y="2610"/>
                    </a:cubicBezTo>
                    <a:cubicBezTo>
                      <a:pt x="4616" y="2607"/>
                      <a:pt x="4621" y="2603"/>
                      <a:pt x="4624" y="2600"/>
                    </a:cubicBezTo>
                    <a:close/>
                    <a:moveTo>
                      <a:pt x="11683" y="2951"/>
                    </a:moveTo>
                    <a:cubicBezTo>
                      <a:pt x="11683" y="2954"/>
                      <a:pt x="11685" y="2956"/>
                      <a:pt x="11690" y="2956"/>
                    </a:cubicBezTo>
                    <a:lnTo>
                      <a:pt x="11690" y="2956"/>
                    </a:lnTo>
                    <a:cubicBezTo>
                      <a:pt x="11687" y="2954"/>
                      <a:pt x="11685" y="2953"/>
                      <a:pt x="11683" y="2951"/>
                    </a:cubicBezTo>
                    <a:close/>
                    <a:moveTo>
                      <a:pt x="1415" y="3829"/>
                    </a:moveTo>
                    <a:lnTo>
                      <a:pt x="1391" y="3878"/>
                    </a:lnTo>
                    <a:lnTo>
                      <a:pt x="1391" y="3878"/>
                    </a:lnTo>
                    <a:cubicBezTo>
                      <a:pt x="1398" y="3862"/>
                      <a:pt x="1406" y="3847"/>
                      <a:pt x="1414" y="3831"/>
                    </a:cubicBezTo>
                    <a:lnTo>
                      <a:pt x="1414" y="3831"/>
                    </a:lnTo>
                    <a:cubicBezTo>
                      <a:pt x="1414" y="3830"/>
                      <a:pt x="1415" y="3830"/>
                      <a:pt x="1415" y="3829"/>
                    </a:cubicBezTo>
                    <a:close/>
                    <a:moveTo>
                      <a:pt x="2596" y="5025"/>
                    </a:moveTo>
                    <a:cubicBezTo>
                      <a:pt x="2595" y="5026"/>
                      <a:pt x="2595" y="5027"/>
                      <a:pt x="2594" y="5028"/>
                    </a:cubicBezTo>
                    <a:lnTo>
                      <a:pt x="2594" y="5028"/>
                    </a:lnTo>
                    <a:cubicBezTo>
                      <a:pt x="2596" y="5026"/>
                      <a:pt x="2597" y="5025"/>
                      <a:pt x="2596" y="5025"/>
                    </a:cubicBezTo>
                    <a:close/>
                    <a:moveTo>
                      <a:pt x="2594" y="5028"/>
                    </a:moveTo>
                    <a:cubicBezTo>
                      <a:pt x="2591" y="5031"/>
                      <a:pt x="2586" y="5037"/>
                      <a:pt x="2586" y="5049"/>
                    </a:cubicBezTo>
                    <a:cubicBezTo>
                      <a:pt x="2588" y="5042"/>
                      <a:pt x="2591" y="5035"/>
                      <a:pt x="2594" y="5028"/>
                    </a:cubicBezTo>
                    <a:close/>
                    <a:moveTo>
                      <a:pt x="1505" y="7629"/>
                    </a:moveTo>
                    <a:cubicBezTo>
                      <a:pt x="1507" y="7629"/>
                      <a:pt x="1509" y="7631"/>
                      <a:pt x="1512" y="7634"/>
                    </a:cubicBezTo>
                    <a:lnTo>
                      <a:pt x="1499" y="7728"/>
                    </a:lnTo>
                    <a:lnTo>
                      <a:pt x="1499" y="7728"/>
                    </a:lnTo>
                    <a:cubicBezTo>
                      <a:pt x="1502" y="7664"/>
                      <a:pt x="1497" y="7629"/>
                      <a:pt x="1505" y="7629"/>
                    </a:cubicBezTo>
                    <a:close/>
                    <a:moveTo>
                      <a:pt x="8000" y="0"/>
                    </a:moveTo>
                    <a:cubicBezTo>
                      <a:pt x="8098" y="0"/>
                      <a:pt x="8049" y="24"/>
                      <a:pt x="7976" y="24"/>
                    </a:cubicBezTo>
                    <a:cubicBezTo>
                      <a:pt x="7878" y="16"/>
                      <a:pt x="7813" y="14"/>
                      <a:pt x="7770" y="14"/>
                    </a:cubicBezTo>
                    <a:cubicBezTo>
                      <a:pt x="7683" y="14"/>
                      <a:pt x="7683" y="24"/>
                      <a:pt x="7683" y="24"/>
                    </a:cubicBezTo>
                    <a:cubicBezTo>
                      <a:pt x="7683" y="24"/>
                      <a:pt x="7659" y="49"/>
                      <a:pt x="7366" y="73"/>
                    </a:cubicBezTo>
                    <a:cubicBezTo>
                      <a:pt x="7195" y="73"/>
                      <a:pt x="6927" y="98"/>
                      <a:pt x="6586" y="146"/>
                    </a:cubicBezTo>
                    <a:cubicBezTo>
                      <a:pt x="6415" y="171"/>
                      <a:pt x="6220" y="220"/>
                      <a:pt x="6025" y="244"/>
                    </a:cubicBezTo>
                    <a:lnTo>
                      <a:pt x="5439" y="415"/>
                    </a:lnTo>
                    <a:lnTo>
                      <a:pt x="4903" y="634"/>
                    </a:lnTo>
                    <a:cubicBezTo>
                      <a:pt x="4708" y="707"/>
                      <a:pt x="4561" y="780"/>
                      <a:pt x="4415" y="854"/>
                    </a:cubicBezTo>
                    <a:cubicBezTo>
                      <a:pt x="4269" y="927"/>
                      <a:pt x="4147" y="1000"/>
                      <a:pt x="4025" y="1073"/>
                    </a:cubicBezTo>
                    <a:lnTo>
                      <a:pt x="3756" y="1244"/>
                    </a:lnTo>
                    <a:cubicBezTo>
                      <a:pt x="3515" y="1485"/>
                      <a:pt x="3178" y="1679"/>
                      <a:pt x="2982" y="1920"/>
                    </a:cubicBezTo>
                    <a:lnTo>
                      <a:pt x="2982" y="1920"/>
                    </a:lnTo>
                    <a:cubicBezTo>
                      <a:pt x="2672" y="2207"/>
                      <a:pt x="2385" y="2494"/>
                      <a:pt x="2122" y="2805"/>
                    </a:cubicBezTo>
                    <a:cubicBezTo>
                      <a:pt x="2049" y="2927"/>
                      <a:pt x="1951" y="3024"/>
                      <a:pt x="1878" y="3122"/>
                    </a:cubicBezTo>
                    <a:cubicBezTo>
                      <a:pt x="1781" y="3244"/>
                      <a:pt x="1708" y="3341"/>
                      <a:pt x="1659" y="3439"/>
                    </a:cubicBezTo>
                    <a:cubicBezTo>
                      <a:pt x="1550" y="3570"/>
                      <a:pt x="1480" y="3700"/>
                      <a:pt x="1414" y="3831"/>
                    </a:cubicBezTo>
                    <a:lnTo>
                      <a:pt x="1414" y="3831"/>
                    </a:lnTo>
                    <a:cubicBezTo>
                      <a:pt x="1268" y="4146"/>
                      <a:pt x="1244" y="4073"/>
                      <a:pt x="1098" y="4293"/>
                    </a:cubicBezTo>
                    <a:cubicBezTo>
                      <a:pt x="1171" y="4293"/>
                      <a:pt x="1073" y="4561"/>
                      <a:pt x="1049" y="4658"/>
                    </a:cubicBezTo>
                    <a:cubicBezTo>
                      <a:pt x="976" y="4805"/>
                      <a:pt x="878" y="5146"/>
                      <a:pt x="781" y="5390"/>
                    </a:cubicBezTo>
                    <a:lnTo>
                      <a:pt x="756" y="5390"/>
                    </a:lnTo>
                    <a:cubicBezTo>
                      <a:pt x="708" y="5585"/>
                      <a:pt x="561" y="6000"/>
                      <a:pt x="512" y="6122"/>
                    </a:cubicBezTo>
                    <a:cubicBezTo>
                      <a:pt x="464" y="6268"/>
                      <a:pt x="366" y="6512"/>
                      <a:pt x="293" y="6732"/>
                    </a:cubicBezTo>
                    <a:cubicBezTo>
                      <a:pt x="220" y="6975"/>
                      <a:pt x="171" y="7219"/>
                      <a:pt x="147" y="7463"/>
                    </a:cubicBezTo>
                    <a:lnTo>
                      <a:pt x="0" y="7780"/>
                    </a:lnTo>
                    <a:lnTo>
                      <a:pt x="0" y="7829"/>
                    </a:lnTo>
                    <a:cubicBezTo>
                      <a:pt x="171" y="7951"/>
                      <a:pt x="366" y="8024"/>
                      <a:pt x="586" y="8073"/>
                    </a:cubicBezTo>
                    <a:cubicBezTo>
                      <a:pt x="706" y="8113"/>
                      <a:pt x="843" y="8141"/>
                      <a:pt x="975" y="8141"/>
                    </a:cubicBezTo>
                    <a:cubicBezTo>
                      <a:pt x="1163" y="8141"/>
                      <a:pt x="1339" y="8084"/>
                      <a:pt x="1439" y="7927"/>
                    </a:cubicBezTo>
                    <a:lnTo>
                      <a:pt x="1464" y="7927"/>
                    </a:lnTo>
                    <a:lnTo>
                      <a:pt x="1488" y="7829"/>
                    </a:lnTo>
                    <a:cubicBezTo>
                      <a:pt x="1492" y="7808"/>
                      <a:pt x="1494" y="7788"/>
                      <a:pt x="1496" y="7770"/>
                    </a:cubicBezTo>
                    <a:lnTo>
                      <a:pt x="1496" y="7770"/>
                    </a:lnTo>
                    <a:cubicBezTo>
                      <a:pt x="1500" y="7753"/>
                      <a:pt x="1504" y="7746"/>
                      <a:pt x="1507" y="7746"/>
                    </a:cubicBezTo>
                    <a:cubicBezTo>
                      <a:pt x="1516" y="7746"/>
                      <a:pt x="1521" y="7798"/>
                      <a:pt x="1537" y="7829"/>
                    </a:cubicBezTo>
                    <a:cubicBezTo>
                      <a:pt x="1537" y="7780"/>
                      <a:pt x="1561" y="7732"/>
                      <a:pt x="1586" y="7683"/>
                    </a:cubicBezTo>
                    <a:cubicBezTo>
                      <a:pt x="1586" y="7678"/>
                      <a:pt x="1585" y="7676"/>
                      <a:pt x="1583" y="7676"/>
                    </a:cubicBezTo>
                    <a:cubicBezTo>
                      <a:pt x="1576" y="7676"/>
                      <a:pt x="1557" y="7712"/>
                      <a:pt x="1537" y="7732"/>
                    </a:cubicBezTo>
                    <a:cubicBezTo>
                      <a:pt x="1537" y="7634"/>
                      <a:pt x="1537" y="7536"/>
                      <a:pt x="1561" y="7463"/>
                    </a:cubicBezTo>
                    <a:cubicBezTo>
                      <a:pt x="1610" y="7341"/>
                      <a:pt x="1634" y="7463"/>
                      <a:pt x="1659" y="7317"/>
                    </a:cubicBezTo>
                    <a:cubicBezTo>
                      <a:pt x="1878" y="6512"/>
                      <a:pt x="2195" y="5756"/>
                      <a:pt x="2586" y="5024"/>
                    </a:cubicBezTo>
                    <a:cubicBezTo>
                      <a:pt x="2591" y="5024"/>
                      <a:pt x="2594" y="5024"/>
                      <a:pt x="2596" y="5025"/>
                    </a:cubicBezTo>
                    <a:lnTo>
                      <a:pt x="2596" y="5025"/>
                    </a:lnTo>
                    <a:cubicBezTo>
                      <a:pt x="2644" y="4914"/>
                      <a:pt x="2711" y="4824"/>
                      <a:pt x="2756" y="4756"/>
                    </a:cubicBezTo>
                    <a:cubicBezTo>
                      <a:pt x="2805" y="4658"/>
                      <a:pt x="2854" y="4536"/>
                      <a:pt x="2927" y="4439"/>
                    </a:cubicBezTo>
                    <a:cubicBezTo>
                      <a:pt x="2951" y="4415"/>
                      <a:pt x="2976" y="4390"/>
                      <a:pt x="3025" y="4390"/>
                    </a:cubicBezTo>
                    <a:cubicBezTo>
                      <a:pt x="3025" y="4341"/>
                      <a:pt x="3073" y="4268"/>
                      <a:pt x="3098" y="4219"/>
                    </a:cubicBezTo>
                    <a:lnTo>
                      <a:pt x="3220" y="4073"/>
                    </a:lnTo>
                    <a:cubicBezTo>
                      <a:pt x="3244" y="4000"/>
                      <a:pt x="3293" y="3951"/>
                      <a:pt x="3342" y="3878"/>
                    </a:cubicBezTo>
                    <a:cubicBezTo>
                      <a:pt x="3439" y="3756"/>
                      <a:pt x="3537" y="3658"/>
                      <a:pt x="3634" y="3537"/>
                    </a:cubicBezTo>
                    <a:cubicBezTo>
                      <a:pt x="3683" y="3463"/>
                      <a:pt x="3756" y="3415"/>
                      <a:pt x="3756" y="3390"/>
                    </a:cubicBezTo>
                    <a:lnTo>
                      <a:pt x="3732" y="3341"/>
                    </a:lnTo>
                    <a:cubicBezTo>
                      <a:pt x="3805" y="3256"/>
                      <a:pt x="3823" y="3256"/>
                      <a:pt x="3845" y="3256"/>
                    </a:cubicBezTo>
                    <a:cubicBezTo>
                      <a:pt x="3866" y="3256"/>
                      <a:pt x="3890" y="3256"/>
                      <a:pt x="3976" y="3171"/>
                    </a:cubicBezTo>
                    <a:cubicBezTo>
                      <a:pt x="3976" y="3049"/>
                      <a:pt x="4244" y="2927"/>
                      <a:pt x="4269" y="2854"/>
                    </a:cubicBezTo>
                    <a:cubicBezTo>
                      <a:pt x="4269" y="2854"/>
                      <a:pt x="4331" y="2822"/>
                      <a:pt x="4356" y="2822"/>
                    </a:cubicBezTo>
                    <a:cubicBezTo>
                      <a:pt x="4362" y="2822"/>
                      <a:pt x="4366" y="2824"/>
                      <a:pt x="4366" y="2829"/>
                    </a:cubicBezTo>
                    <a:cubicBezTo>
                      <a:pt x="4366" y="2756"/>
                      <a:pt x="4464" y="2732"/>
                      <a:pt x="4488" y="2683"/>
                    </a:cubicBezTo>
                    <a:cubicBezTo>
                      <a:pt x="4504" y="2667"/>
                      <a:pt x="4507" y="2661"/>
                      <a:pt x="4503" y="2661"/>
                    </a:cubicBezTo>
                    <a:cubicBezTo>
                      <a:pt x="4496" y="2661"/>
                      <a:pt x="4464" y="2683"/>
                      <a:pt x="4464" y="2683"/>
                    </a:cubicBezTo>
                    <a:lnTo>
                      <a:pt x="4561" y="2585"/>
                    </a:lnTo>
                    <a:cubicBezTo>
                      <a:pt x="4575" y="2578"/>
                      <a:pt x="4590" y="2575"/>
                      <a:pt x="4602" y="2575"/>
                    </a:cubicBezTo>
                    <a:cubicBezTo>
                      <a:pt x="4625" y="2575"/>
                      <a:pt x="4639" y="2587"/>
                      <a:pt x="4624" y="2600"/>
                    </a:cubicBezTo>
                    <a:lnTo>
                      <a:pt x="4624" y="2600"/>
                    </a:lnTo>
                    <a:cubicBezTo>
                      <a:pt x="4704" y="2549"/>
                      <a:pt x="4866" y="2456"/>
                      <a:pt x="5049" y="2341"/>
                    </a:cubicBezTo>
                    <a:cubicBezTo>
                      <a:pt x="5293" y="2219"/>
                      <a:pt x="5537" y="2098"/>
                      <a:pt x="5805" y="2000"/>
                    </a:cubicBezTo>
                    <a:cubicBezTo>
                      <a:pt x="5878" y="1976"/>
                      <a:pt x="5927" y="1951"/>
                      <a:pt x="6000" y="1927"/>
                    </a:cubicBezTo>
                    <a:lnTo>
                      <a:pt x="6195" y="1878"/>
                    </a:lnTo>
                    <a:cubicBezTo>
                      <a:pt x="6317" y="1829"/>
                      <a:pt x="6464" y="1805"/>
                      <a:pt x="6586" y="1780"/>
                    </a:cubicBezTo>
                    <a:lnTo>
                      <a:pt x="6756" y="1756"/>
                    </a:lnTo>
                    <a:lnTo>
                      <a:pt x="6903" y="1732"/>
                    </a:lnTo>
                    <a:cubicBezTo>
                      <a:pt x="7000" y="1732"/>
                      <a:pt x="7073" y="1707"/>
                      <a:pt x="7122" y="1707"/>
                    </a:cubicBezTo>
                    <a:cubicBezTo>
                      <a:pt x="7098" y="1683"/>
                      <a:pt x="7049" y="1683"/>
                      <a:pt x="7000" y="1683"/>
                    </a:cubicBezTo>
                    <a:cubicBezTo>
                      <a:pt x="6951" y="1683"/>
                      <a:pt x="6903" y="1683"/>
                      <a:pt x="6878" y="1659"/>
                    </a:cubicBezTo>
                    <a:cubicBezTo>
                      <a:pt x="6939" y="1634"/>
                      <a:pt x="6982" y="1634"/>
                      <a:pt x="7015" y="1634"/>
                    </a:cubicBezTo>
                    <a:cubicBezTo>
                      <a:pt x="7049" y="1634"/>
                      <a:pt x="7073" y="1634"/>
                      <a:pt x="7098" y="1610"/>
                    </a:cubicBezTo>
                    <a:cubicBezTo>
                      <a:pt x="7122" y="1646"/>
                      <a:pt x="7183" y="1646"/>
                      <a:pt x="7250" y="1646"/>
                    </a:cubicBezTo>
                    <a:cubicBezTo>
                      <a:pt x="7317" y="1646"/>
                      <a:pt x="7390" y="1646"/>
                      <a:pt x="7439" y="1683"/>
                    </a:cubicBezTo>
                    <a:lnTo>
                      <a:pt x="7464" y="1659"/>
                    </a:lnTo>
                    <a:lnTo>
                      <a:pt x="7537" y="1683"/>
                    </a:lnTo>
                    <a:cubicBezTo>
                      <a:pt x="7634" y="1659"/>
                      <a:pt x="7732" y="1659"/>
                      <a:pt x="7829" y="1659"/>
                    </a:cubicBezTo>
                    <a:cubicBezTo>
                      <a:pt x="7903" y="1659"/>
                      <a:pt x="8000" y="1683"/>
                      <a:pt x="8098" y="1683"/>
                    </a:cubicBezTo>
                    <a:lnTo>
                      <a:pt x="8390" y="1683"/>
                    </a:lnTo>
                    <a:cubicBezTo>
                      <a:pt x="8458" y="1683"/>
                      <a:pt x="8526" y="1683"/>
                      <a:pt x="8594" y="1702"/>
                    </a:cubicBezTo>
                    <a:lnTo>
                      <a:pt x="8594" y="1702"/>
                    </a:lnTo>
                    <a:cubicBezTo>
                      <a:pt x="8571" y="1690"/>
                      <a:pt x="8551" y="1659"/>
                      <a:pt x="8610" y="1659"/>
                    </a:cubicBezTo>
                    <a:cubicBezTo>
                      <a:pt x="8610" y="1683"/>
                      <a:pt x="8659" y="1683"/>
                      <a:pt x="8707" y="1683"/>
                    </a:cubicBezTo>
                    <a:cubicBezTo>
                      <a:pt x="8756" y="1683"/>
                      <a:pt x="8805" y="1683"/>
                      <a:pt x="8829" y="1707"/>
                    </a:cubicBezTo>
                    <a:cubicBezTo>
                      <a:pt x="8878" y="1707"/>
                      <a:pt x="8981" y="1740"/>
                      <a:pt x="9030" y="1740"/>
                    </a:cubicBezTo>
                    <a:cubicBezTo>
                      <a:pt x="9053" y="1740"/>
                      <a:pt x="9064" y="1733"/>
                      <a:pt x="9052" y="1712"/>
                    </a:cubicBezTo>
                    <a:lnTo>
                      <a:pt x="9052" y="1712"/>
                    </a:lnTo>
                    <a:cubicBezTo>
                      <a:pt x="9086" y="1759"/>
                      <a:pt x="9264" y="1805"/>
                      <a:pt x="9146" y="1805"/>
                    </a:cubicBezTo>
                    <a:cubicBezTo>
                      <a:pt x="9195" y="1829"/>
                      <a:pt x="9244" y="1854"/>
                      <a:pt x="9317" y="1854"/>
                    </a:cubicBezTo>
                    <a:lnTo>
                      <a:pt x="9244" y="1805"/>
                    </a:lnTo>
                    <a:lnTo>
                      <a:pt x="9244" y="1805"/>
                    </a:lnTo>
                    <a:cubicBezTo>
                      <a:pt x="9439" y="1854"/>
                      <a:pt x="9537" y="1951"/>
                      <a:pt x="9707" y="1951"/>
                    </a:cubicBezTo>
                    <a:lnTo>
                      <a:pt x="9634" y="1902"/>
                    </a:lnTo>
                    <a:lnTo>
                      <a:pt x="9634" y="1902"/>
                    </a:lnTo>
                    <a:cubicBezTo>
                      <a:pt x="9756" y="1927"/>
                      <a:pt x="9854" y="1976"/>
                      <a:pt x="9903" y="2049"/>
                    </a:cubicBezTo>
                    <a:lnTo>
                      <a:pt x="9756" y="2024"/>
                    </a:lnTo>
                    <a:lnTo>
                      <a:pt x="9756" y="2024"/>
                    </a:lnTo>
                    <a:lnTo>
                      <a:pt x="10024" y="2122"/>
                    </a:lnTo>
                    <a:cubicBezTo>
                      <a:pt x="10098" y="2146"/>
                      <a:pt x="10171" y="2171"/>
                      <a:pt x="10268" y="2195"/>
                    </a:cubicBezTo>
                    <a:lnTo>
                      <a:pt x="10195" y="2171"/>
                    </a:lnTo>
                    <a:lnTo>
                      <a:pt x="10195" y="2171"/>
                    </a:lnTo>
                    <a:cubicBezTo>
                      <a:pt x="10488" y="2244"/>
                      <a:pt x="10732" y="2366"/>
                      <a:pt x="11000" y="2488"/>
                    </a:cubicBezTo>
                    <a:cubicBezTo>
                      <a:pt x="11317" y="2683"/>
                      <a:pt x="11634" y="2878"/>
                      <a:pt x="11732" y="2927"/>
                    </a:cubicBezTo>
                    <a:lnTo>
                      <a:pt x="11683" y="2829"/>
                    </a:lnTo>
                    <a:lnTo>
                      <a:pt x="11854" y="2902"/>
                    </a:lnTo>
                    <a:cubicBezTo>
                      <a:pt x="11833" y="2902"/>
                      <a:pt x="11722" y="2956"/>
                      <a:pt x="11691" y="2956"/>
                    </a:cubicBezTo>
                    <a:cubicBezTo>
                      <a:pt x="11691" y="2956"/>
                      <a:pt x="11690" y="2956"/>
                      <a:pt x="11690" y="2956"/>
                    </a:cubicBezTo>
                    <a:lnTo>
                      <a:pt x="11690" y="2956"/>
                    </a:lnTo>
                    <a:cubicBezTo>
                      <a:pt x="12077" y="3248"/>
                      <a:pt x="12416" y="3587"/>
                      <a:pt x="12732" y="3951"/>
                    </a:cubicBezTo>
                    <a:cubicBezTo>
                      <a:pt x="13049" y="4341"/>
                      <a:pt x="13317" y="4756"/>
                      <a:pt x="13537" y="5171"/>
                    </a:cubicBezTo>
                    <a:cubicBezTo>
                      <a:pt x="13561" y="5244"/>
                      <a:pt x="13549" y="5262"/>
                      <a:pt x="13531" y="5262"/>
                    </a:cubicBezTo>
                    <a:cubicBezTo>
                      <a:pt x="13512" y="5262"/>
                      <a:pt x="13488" y="5244"/>
                      <a:pt x="13488" y="5244"/>
                    </a:cubicBezTo>
                    <a:lnTo>
                      <a:pt x="13488" y="5244"/>
                    </a:lnTo>
                    <a:cubicBezTo>
                      <a:pt x="13561" y="5390"/>
                      <a:pt x="13561" y="5293"/>
                      <a:pt x="13610" y="5439"/>
                    </a:cubicBezTo>
                    <a:cubicBezTo>
                      <a:pt x="13610" y="5447"/>
                      <a:pt x="13607" y="5450"/>
                      <a:pt x="13603" y="5450"/>
                    </a:cubicBezTo>
                    <a:cubicBezTo>
                      <a:pt x="13594" y="5450"/>
                      <a:pt x="13577" y="5439"/>
                      <a:pt x="13561" y="5439"/>
                    </a:cubicBezTo>
                    <a:cubicBezTo>
                      <a:pt x="13610" y="5488"/>
                      <a:pt x="13610" y="5561"/>
                      <a:pt x="13634" y="5561"/>
                    </a:cubicBezTo>
                    <a:cubicBezTo>
                      <a:pt x="13610" y="5463"/>
                      <a:pt x="13683" y="5488"/>
                      <a:pt x="13707" y="5439"/>
                    </a:cubicBezTo>
                    <a:lnTo>
                      <a:pt x="13732" y="5512"/>
                    </a:lnTo>
                    <a:cubicBezTo>
                      <a:pt x="13756" y="5561"/>
                      <a:pt x="13781" y="5610"/>
                      <a:pt x="13781" y="5610"/>
                    </a:cubicBezTo>
                    <a:lnTo>
                      <a:pt x="13732" y="5610"/>
                    </a:lnTo>
                    <a:cubicBezTo>
                      <a:pt x="13756" y="5658"/>
                      <a:pt x="13878" y="5683"/>
                      <a:pt x="13927" y="5878"/>
                    </a:cubicBezTo>
                    <a:cubicBezTo>
                      <a:pt x="14049" y="6195"/>
                      <a:pt x="14146" y="6536"/>
                      <a:pt x="14244" y="6878"/>
                    </a:cubicBezTo>
                    <a:cubicBezTo>
                      <a:pt x="14220" y="6878"/>
                      <a:pt x="14195" y="6805"/>
                      <a:pt x="14171" y="6756"/>
                    </a:cubicBezTo>
                    <a:lnTo>
                      <a:pt x="14171" y="6756"/>
                    </a:lnTo>
                    <a:cubicBezTo>
                      <a:pt x="14171" y="6805"/>
                      <a:pt x="14195" y="6854"/>
                      <a:pt x="14195" y="6902"/>
                    </a:cubicBezTo>
                    <a:cubicBezTo>
                      <a:pt x="14195" y="6886"/>
                      <a:pt x="14197" y="6879"/>
                      <a:pt x="14199" y="6879"/>
                    </a:cubicBezTo>
                    <a:cubicBezTo>
                      <a:pt x="14209" y="6879"/>
                      <a:pt x="14234" y="6989"/>
                      <a:pt x="14242" y="6989"/>
                    </a:cubicBezTo>
                    <a:cubicBezTo>
                      <a:pt x="14243" y="6989"/>
                      <a:pt x="14244" y="6985"/>
                      <a:pt x="14244" y="6975"/>
                    </a:cubicBezTo>
                    <a:cubicBezTo>
                      <a:pt x="14341" y="7219"/>
                      <a:pt x="14415" y="7488"/>
                      <a:pt x="14463" y="7756"/>
                    </a:cubicBezTo>
                    <a:cubicBezTo>
                      <a:pt x="14488" y="7756"/>
                      <a:pt x="14854" y="7829"/>
                      <a:pt x="15171" y="7902"/>
                    </a:cubicBezTo>
                    <a:cubicBezTo>
                      <a:pt x="15512" y="8000"/>
                      <a:pt x="15854" y="8097"/>
                      <a:pt x="15902" y="8097"/>
                    </a:cubicBezTo>
                    <a:cubicBezTo>
                      <a:pt x="15902" y="8171"/>
                      <a:pt x="15902" y="8219"/>
                      <a:pt x="15902" y="8292"/>
                    </a:cubicBezTo>
                    <a:cubicBezTo>
                      <a:pt x="15927" y="8195"/>
                      <a:pt x="15927" y="8122"/>
                      <a:pt x="15902" y="8024"/>
                    </a:cubicBezTo>
                    <a:lnTo>
                      <a:pt x="15854" y="8024"/>
                    </a:lnTo>
                    <a:cubicBezTo>
                      <a:pt x="15805" y="7829"/>
                      <a:pt x="15878" y="7975"/>
                      <a:pt x="15854" y="7780"/>
                    </a:cubicBezTo>
                    <a:cubicBezTo>
                      <a:pt x="15878" y="7780"/>
                      <a:pt x="15902" y="7951"/>
                      <a:pt x="15927" y="8097"/>
                    </a:cubicBezTo>
                    <a:cubicBezTo>
                      <a:pt x="15927" y="7951"/>
                      <a:pt x="15927" y="7805"/>
                      <a:pt x="15902" y="7756"/>
                    </a:cubicBezTo>
                    <a:cubicBezTo>
                      <a:pt x="15902" y="7634"/>
                      <a:pt x="15951" y="7756"/>
                      <a:pt x="15927" y="7610"/>
                    </a:cubicBezTo>
                    <a:cubicBezTo>
                      <a:pt x="15878" y="7488"/>
                      <a:pt x="15854" y="7366"/>
                      <a:pt x="15854" y="7219"/>
                    </a:cubicBezTo>
                    <a:cubicBezTo>
                      <a:pt x="15829" y="6927"/>
                      <a:pt x="15707" y="6780"/>
                      <a:pt x="15659" y="6488"/>
                    </a:cubicBezTo>
                    <a:lnTo>
                      <a:pt x="15659" y="6488"/>
                    </a:lnTo>
                    <a:lnTo>
                      <a:pt x="15683" y="6512"/>
                    </a:lnTo>
                    <a:cubicBezTo>
                      <a:pt x="15683" y="6414"/>
                      <a:pt x="15610" y="6195"/>
                      <a:pt x="15561" y="6049"/>
                    </a:cubicBezTo>
                    <a:cubicBezTo>
                      <a:pt x="15561" y="6077"/>
                      <a:pt x="15561" y="6105"/>
                      <a:pt x="15556" y="6105"/>
                    </a:cubicBezTo>
                    <a:cubicBezTo>
                      <a:pt x="15553" y="6105"/>
                      <a:pt x="15547" y="6090"/>
                      <a:pt x="15537" y="6049"/>
                    </a:cubicBezTo>
                    <a:cubicBezTo>
                      <a:pt x="15512" y="5951"/>
                      <a:pt x="15488" y="5854"/>
                      <a:pt x="15463" y="5780"/>
                    </a:cubicBezTo>
                    <a:cubicBezTo>
                      <a:pt x="15439" y="5707"/>
                      <a:pt x="15415" y="5634"/>
                      <a:pt x="15390" y="5536"/>
                    </a:cubicBezTo>
                    <a:lnTo>
                      <a:pt x="15317" y="5415"/>
                    </a:lnTo>
                    <a:cubicBezTo>
                      <a:pt x="15024" y="4732"/>
                      <a:pt x="14683" y="4097"/>
                      <a:pt x="14244" y="3512"/>
                    </a:cubicBezTo>
                    <a:cubicBezTo>
                      <a:pt x="13805" y="2927"/>
                      <a:pt x="13317" y="2390"/>
                      <a:pt x="12756" y="1927"/>
                    </a:cubicBezTo>
                    <a:lnTo>
                      <a:pt x="12781" y="1927"/>
                    </a:lnTo>
                    <a:cubicBezTo>
                      <a:pt x="12195" y="1415"/>
                      <a:pt x="11537" y="1024"/>
                      <a:pt x="10829" y="707"/>
                    </a:cubicBezTo>
                    <a:cubicBezTo>
                      <a:pt x="10122" y="366"/>
                      <a:pt x="9366" y="171"/>
                      <a:pt x="8610" y="98"/>
                    </a:cubicBezTo>
                    <a:cubicBezTo>
                      <a:pt x="8415" y="24"/>
                      <a:pt x="8195" y="0"/>
                      <a:pt x="800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79" name="Google Shape;1079;p33"/>
            <p:cNvSpPr/>
            <p:nvPr/>
          </p:nvSpPr>
          <p:spPr>
            <a:xfrm>
              <a:off x="400925" y="3037350"/>
              <a:ext cx="2450" cy="3700"/>
            </a:xfrm>
            <a:custGeom>
              <a:avLst/>
              <a:gdLst/>
              <a:ahLst/>
              <a:cxnLst/>
              <a:rect l="l" t="t" r="r" b="b"/>
              <a:pathLst>
                <a:path w="98" h="148" extrusionOk="0">
                  <a:moveTo>
                    <a:pt x="98" y="1"/>
                  </a:moveTo>
                  <a:lnTo>
                    <a:pt x="98" y="1"/>
                  </a:lnTo>
                  <a:cubicBezTo>
                    <a:pt x="49" y="25"/>
                    <a:pt x="0" y="74"/>
                    <a:pt x="0" y="147"/>
                  </a:cubicBezTo>
                  <a:cubicBezTo>
                    <a:pt x="49" y="98"/>
                    <a:pt x="73" y="50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3"/>
            <p:cNvSpPr/>
            <p:nvPr/>
          </p:nvSpPr>
          <p:spPr>
            <a:xfrm>
              <a:off x="403350" y="3037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3"/>
            <p:cNvSpPr/>
            <p:nvPr/>
          </p:nvSpPr>
          <p:spPr>
            <a:xfrm>
              <a:off x="365550" y="2914800"/>
              <a:ext cx="267700" cy="124800"/>
            </a:xfrm>
            <a:custGeom>
              <a:avLst/>
              <a:gdLst/>
              <a:ahLst/>
              <a:cxnLst/>
              <a:rect l="l" t="t" r="r" b="b"/>
              <a:pathLst>
                <a:path w="10708" h="4992" extrusionOk="0">
                  <a:moveTo>
                    <a:pt x="2206" y="3416"/>
                  </a:moveTo>
                  <a:lnTo>
                    <a:pt x="2206" y="3416"/>
                  </a:lnTo>
                  <a:cubicBezTo>
                    <a:pt x="2205" y="3416"/>
                    <a:pt x="2205" y="3417"/>
                    <a:pt x="2205" y="3418"/>
                  </a:cubicBezTo>
                  <a:lnTo>
                    <a:pt x="2205" y="3418"/>
                  </a:lnTo>
                  <a:cubicBezTo>
                    <a:pt x="2206" y="3417"/>
                    <a:pt x="2207" y="3416"/>
                    <a:pt x="2206" y="3416"/>
                  </a:cubicBezTo>
                  <a:close/>
                  <a:moveTo>
                    <a:pt x="2205" y="3418"/>
                  </a:moveTo>
                  <a:cubicBezTo>
                    <a:pt x="2202" y="3421"/>
                    <a:pt x="2196" y="3427"/>
                    <a:pt x="2196" y="3440"/>
                  </a:cubicBezTo>
                  <a:cubicBezTo>
                    <a:pt x="2198" y="3432"/>
                    <a:pt x="2201" y="3425"/>
                    <a:pt x="2205" y="3418"/>
                  </a:cubicBezTo>
                  <a:close/>
                  <a:moveTo>
                    <a:pt x="1464" y="4757"/>
                  </a:moveTo>
                  <a:lnTo>
                    <a:pt x="1451" y="4807"/>
                  </a:lnTo>
                  <a:lnTo>
                    <a:pt x="1451" y="4807"/>
                  </a:lnTo>
                  <a:cubicBezTo>
                    <a:pt x="1453" y="4778"/>
                    <a:pt x="1448" y="4757"/>
                    <a:pt x="1464" y="4757"/>
                  </a:cubicBezTo>
                  <a:close/>
                  <a:moveTo>
                    <a:pt x="5171" y="1"/>
                  </a:moveTo>
                  <a:cubicBezTo>
                    <a:pt x="5244" y="1"/>
                    <a:pt x="5220" y="25"/>
                    <a:pt x="5171" y="49"/>
                  </a:cubicBezTo>
                  <a:cubicBezTo>
                    <a:pt x="4830" y="74"/>
                    <a:pt x="5147" y="74"/>
                    <a:pt x="4805" y="123"/>
                  </a:cubicBezTo>
                  <a:lnTo>
                    <a:pt x="4610" y="147"/>
                  </a:lnTo>
                  <a:lnTo>
                    <a:pt x="4366" y="220"/>
                  </a:lnTo>
                  <a:cubicBezTo>
                    <a:pt x="4147" y="245"/>
                    <a:pt x="3927" y="318"/>
                    <a:pt x="3683" y="391"/>
                  </a:cubicBezTo>
                  <a:cubicBezTo>
                    <a:pt x="3586" y="415"/>
                    <a:pt x="3464" y="464"/>
                    <a:pt x="3366" y="488"/>
                  </a:cubicBezTo>
                  <a:cubicBezTo>
                    <a:pt x="3244" y="537"/>
                    <a:pt x="3147" y="562"/>
                    <a:pt x="3049" y="610"/>
                  </a:cubicBezTo>
                  <a:cubicBezTo>
                    <a:pt x="2878" y="708"/>
                    <a:pt x="2708" y="781"/>
                    <a:pt x="2635" y="805"/>
                  </a:cubicBezTo>
                  <a:cubicBezTo>
                    <a:pt x="2513" y="952"/>
                    <a:pt x="2269" y="1049"/>
                    <a:pt x="2147" y="1196"/>
                  </a:cubicBezTo>
                  <a:lnTo>
                    <a:pt x="2147" y="1171"/>
                  </a:lnTo>
                  <a:cubicBezTo>
                    <a:pt x="2098" y="1220"/>
                    <a:pt x="2025" y="1293"/>
                    <a:pt x="1903" y="1366"/>
                  </a:cubicBezTo>
                  <a:lnTo>
                    <a:pt x="1561" y="1708"/>
                  </a:lnTo>
                  <a:lnTo>
                    <a:pt x="1220" y="2049"/>
                  </a:lnTo>
                  <a:cubicBezTo>
                    <a:pt x="1147" y="2147"/>
                    <a:pt x="1098" y="2220"/>
                    <a:pt x="1049" y="2318"/>
                  </a:cubicBezTo>
                  <a:lnTo>
                    <a:pt x="1074" y="2293"/>
                  </a:lnTo>
                  <a:lnTo>
                    <a:pt x="1074" y="2293"/>
                  </a:lnTo>
                  <a:cubicBezTo>
                    <a:pt x="976" y="2488"/>
                    <a:pt x="927" y="2415"/>
                    <a:pt x="830" y="2537"/>
                  </a:cubicBezTo>
                  <a:cubicBezTo>
                    <a:pt x="903" y="2562"/>
                    <a:pt x="830" y="2732"/>
                    <a:pt x="805" y="2781"/>
                  </a:cubicBezTo>
                  <a:cubicBezTo>
                    <a:pt x="757" y="2879"/>
                    <a:pt x="708" y="3074"/>
                    <a:pt x="635" y="3244"/>
                  </a:cubicBezTo>
                  <a:lnTo>
                    <a:pt x="610" y="3220"/>
                  </a:lnTo>
                  <a:cubicBezTo>
                    <a:pt x="586" y="3342"/>
                    <a:pt x="464" y="3586"/>
                    <a:pt x="439" y="3659"/>
                  </a:cubicBezTo>
                  <a:cubicBezTo>
                    <a:pt x="391" y="3757"/>
                    <a:pt x="318" y="3879"/>
                    <a:pt x="269" y="4025"/>
                  </a:cubicBezTo>
                  <a:cubicBezTo>
                    <a:pt x="196" y="4171"/>
                    <a:pt x="147" y="4318"/>
                    <a:pt x="147" y="4464"/>
                  </a:cubicBezTo>
                  <a:lnTo>
                    <a:pt x="0" y="4610"/>
                  </a:lnTo>
                  <a:lnTo>
                    <a:pt x="0" y="4635"/>
                  </a:lnTo>
                  <a:cubicBezTo>
                    <a:pt x="171" y="4732"/>
                    <a:pt x="366" y="4830"/>
                    <a:pt x="586" y="4879"/>
                  </a:cubicBezTo>
                  <a:cubicBezTo>
                    <a:pt x="769" y="4940"/>
                    <a:pt x="981" y="4991"/>
                    <a:pt x="1156" y="4991"/>
                  </a:cubicBezTo>
                  <a:cubicBezTo>
                    <a:pt x="1260" y="4991"/>
                    <a:pt x="1351" y="4973"/>
                    <a:pt x="1415" y="4927"/>
                  </a:cubicBezTo>
                  <a:lnTo>
                    <a:pt x="1439" y="4927"/>
                  </a:lnTo>
                  <a:lnTo>
                    <a:pt x="1439" y="4854"/>
                  </a:lnTo>
                  <a:cubicBezTo>
                    <a:pt x="1447" y="4839"/>
                    <a:pt x="1455" y="4833"/>
                    <a:pt x="1461" y="4833"/>
                  </a:cubicBezTo>
                  <a:cubicBezTo>
                    <a:pt x="1477" y="4833"/>
                    <a:pt x="1488" y="4862"/>
                    <a:pt x="1488" y="4879"/>
                  </a:cubicBezTo>
                  <a:cubicBezTo>
                    <a:pt x="1488" y="4854"/>
                    <a:pt x="1513" y="4830"/>
                    <a:pt x="1537" y="4805"/>
                  </a:cubicBezTo>
                  <a:cubicBezTo>
                    <a:pt x="1537" y="4798"/>
                    <a:pt x="1535" y="4795"/>
                    <a:pt x="1531" y="4795"/>
                  </a:cubicBezTo>
                  <a:cubicBezTo>
                    <a:pt x="1523" y="4795"/>
                    <a:pt x="1505" y="4813"/>
                    <a:pt x="1488" y="4830"/>
                  </a:cubicBezTo>
                  <a:cubicBezTo>
                    <a:pt x="1488" y="4781"/>
                    <a:pt x="1488" y="4708"/>
                    <a:pt x="1488" y="4659"/>
                  </a:cubicBezTo>
                  <a:cubicBezTo>
                    <a:pt x="1513" y="4635"/>
                    <a:pt x="1531" y="4635"/>
                    <a:pt x="1546" y="4635"/>
                  </a:cubicBezTo>
                  <a:cubicBezTo>
                    <a:pt x="1561" y="4635"/>
                    <a:pt x="1574" y="4635"/>
                    <a:pt x="1586" y="4610"/>
                  </a:cubicBezTo>
                  <a:cubicBezTo>
                    <a:pt x="1757" y="4196"/>
                    <a:pt x="1952" y="3781"/>
                    <a:pt x="2196" y="3415"/>
                  </a:cubicBezTo>
                  <a:cubicBezTo>
                    <a:pt x="2202" y="3415"/>
                    <a:pt x="2205" y="3415"/>
                    <a:pt x="2206" y="3416"/>
                  </a:cubicBezTo>
                  <a:lnTo>
                    <a:pt x="2206" y="3416"/>
                  </a:lnTo>
                  <a:cubicBezTo>
                    <a:pt x="2257" y="3305"/>
                    <a:pt x="2345" y="3214"/>
                    <a:pt x="2391" y="3122"/>
                  </a:cubicBezTo>
                  <a:lnTo>
                    <a:pt x="2464" y="3122"/>
                  </a:lnTo>
                  <a:cubicBezTo>
                    <a:pt x="2439" y="3122"/>
                    <a:pt x="2561" y="3001"/>
                    <a:pt x="2659" y="2879"/>
                  </a:cubicBezTo>
                  <a:cubicBezTo>
                    <a:pt x="2708" y="2805"/>
                    <a:pt x="2781" y="2757"/>
                    <a:pt x="2830" y="2708"/>
                  </a:cubicBezTo>
                  <a:lnTo>
                    <a:pt x="2952" y="2635"/>
                  </a:lnTo>
                  <a:lnTo>
                    <a:pt x="2927" y="2586"/>
                  </a:lnTo>
                  <a:cubicBezTo>
                    <a:pt x="2960" y="2553"/>
                    <a:pt x="2979" y="2545"/>
                    <a:pt x="2992" y="2545"/>
                  </a:cubicBezTo>
                  <a:cubicBezTo>
                    <a:pt x="3006" y="2545"/>
                    <a:pt x="3014" y="2553"/>
                    <a:pt x="3025" y="2553"/>
                  </a:cubicBezTo>
                  <a:cubicBezTo>
                    <a:pt x="3036" y="2553"/>
                    <a:pt x="3049" y="2545"/>
                    <a:pt x="3074" y="2513"/>
                  </a:cubicBezTo>
                  <a:cubicBezTo>
                    <a:pt x="3049" y="2415"/>
                    <a:pt x="3244" y="2391"/>
                    <a:pt x="3244" y="2342"/>
                  </a:cubicBezTo>
                  <a:cubicBezTo>
                    <a:pt x="3244" y="2342"/>
                    <a:pt x="3266" y="2331"/>
                    <a:pt x="3288" y="2331"/>
                  </a:cubicBezTo>
                  <a:cubicBezTo>
                    <a:pt x="3298" y="2331"/>
                    <a:pt x="3309" y="2334"/>
                    <a:pt x="3317" y="2342"/>
                  </a:cubicBezTo>
                  <a:cubicBezTo>
                    <a:pt x="3317" y="2293"/>
                    <a:pt x="3342" y="2293"/>
                    <a:pt x="3366" y="2269"/>
                  </a:cubicBezTo>
                  <a:cubicBezTo>
                    <a:pt x="3374" y="2261"/>
                    <a:pt x="3377" y="2258"/>
                    <a:pt x="3376" y="2258"/>
                  </a:cubicBezTo>
                  <a:cubicBezTo>
                    <a:pt x="3374" y="2258"/>
                    <a:pt x="3358" y="2269"/>
                    <a:pt x="3342" y="2269"/>
                  </a:cubicBezTo>
                  <a:lnTo>
                    <a:pt x="3415" y="2220"/>
                  </a:lnTo>
                  <a:cubicBezTo>
                    <a:pt x="3439" y="2220"/>
                    <a:pt x="3464" y="2220"/>
                    <a:pt x="3439" y="2244"/>
                  </a:cubicBezTo>
                  <a:cubicBezTo>
                    <a:pt x="3513" y="2196"/>
                    <a:pt x="3610" y="2171"/>
                    <a:pt x="3708" y="2123"/>
                  </a:cubicBezTo>
                  <a:cubicBezTo>
                    <a:pt x="3830" y="2049"/>
                    <a:pt x="3976" y="2001"/>
                    <a:pt x="4122" y="1952"/>
                  </a:cubicBezTo>
                  <a:cubicBezTo>
                    <a:pt x="4195" y="1927"/>
                    <a:pt x="4269" y="1927"/>
                    <a:pt x="4342" y="1903"/>
                  </a:cubicBezTo>
                  <a:cubicBezTo>
                    <a:pt x="4415" y="1879"/>
                    <a:pt x="4488" y="1854"/>
                    <a:pt x="4561" y="1830"/>
                  </a:cubicBezTo>
                  <a:cubicBezTo>
                    <a:pt x="4708" y="1805"/>
                    <a:pt x="4805" y="1781"/>
                    <a:pt x="4878" y="1781"/>
                  </a:cubicBezTo>
                  <a:cubicBezTo>
                    <a:pt x="4854" y="1757"/>
                    <a:pt x="4824" y="1757"/>
                    <a:pt x="4796" y="1757"/>
                  </a:cubicBezTo>
                  <a:cubicBezTo>
                    <a:pt x="4769" y="1757"/>
                    <a:pt x="4744" y="1757"/>
                    <a:pt x="4732" y="1732"/>
                  </a:cubicBezTo>
                  <a:cubicBezTo>
                    <a:pt x="4756" y="1708"/>
                    <a:pt x="4781" y="1708"/>
                    <a:pt x="4799" y="1708"/>
                  </a:cubicBezTo>
                  <a:cubicBezTo>
                    <a:pt x="4817" y="1708"/>
                    <a:pt x="4830" y="1708"/>
                    <a:pt x="4830" y="1684"/>
                  </a:cubicBezTo>
                  <a:cubicBezTo>
                    <a:pt x="4854" y="1720"/>
                    <a:pt x="4891" y="1720"/>
                    <a:pt x="4930" y="1720"/>
                  </a:cubicBezTo>
                  <a:cubicBezTo>
                    <a:pt x="4970" y="1720"/>
                    <a:pt x="5013" y="1720"/>
                    <a:pt x="5049" y="1757"/>
                  </a:cubicBezTo>
                  <a:lnTo>
                    <a:pt x="5049" y="1708"/>
                  </a:lnTo>
                  <a:lnTo>
                    <a:pt x="5074" y="1732"/>
                  </a:lnTo>
                  <a:cubicBezTo>
                    <a:pt x="5220" y="1684"/>
                    <a:pt x="5244" y="1684"/>
                    <a:pt x="5244" y="1684"/>
                  </a:cubicBezTo>
                  <a:lnTo>
                    <a:pt x="5415" y="1684"/>
                  </a:lnTo>
                  <a:cubicBezTo>
                    <a:pt x="5519" y="1684"/>
                    <a:pt x="5588" y="1630"/>
                    <a:pt x="5667" y="1630"/>
                  </a:cubicBezTo>
                  <a:cubicBezTo>
                    <a:pt x="5680" y="1630"/>
                    <a:pt x="5694" y="1631"/>
                    <a:pt x="5708" y="1635"/>
                  </a:cubicBezTo>
                  <a:cubicBezTo>
                    <a:pt x="5708" y="1635"/>
                    <a:pt x="5659" y="1586"/>
                    <a:pt x="5708" y="1586"/>
                  </a:cubicBezTo>
                  <a:cubicBezTo>
                    <a:pt x="5708" y="1591"/>
                    <a:pt x="5713" y="1593"/>
                    <a:pt x="5720" y="1593"/>
                  </a:cubicBezTo>
                  <a:cubicBezTo>
                    <a:pt x="5734" y="1593"/>
                    <a:pt x="5757" y="1588"/>
                    <a:pt x="5775" y="1588"/>
                  </a:cubicBezTo>
                  <a:cubicBezTo>
                    <a:pt x="5792" y="1588"/>
                    <a:pt x="5805" y="1592"/>
                    <a:pt x="5805" y="1610"/>
                  </a:cubicBezTo>
                  <a:cubicBezTo>
                    <a:pt x="5812" y="1617"/>
                    <a:pt x="5824" y="1620"/>
                    <a:pt x="5837" y="1620"/>
                  </a:cubicBezTo>
                  <a:cubicBezTo>
                    <a:pt x="5871" y="1620"/>
                    <a:pt x="5915" y="1600"/>
                    <a:pt x="5905" y="1568"/>
                  </a:cubicBezTo>
                  <a:lnTo>
                    <a:pt x="5905" y="1568"/>
                  </a:lnTo>
                  <a:cubicBezTo>
                    <a:pt x="5921" y="1586"/>
                    <a:pt x="5996" y="1588"/>
                    <a:pt x="5952" y="1610"/>
                  </a:cubicBezTo>
                  <a:cubicBezTo>
                    <a:pt x="5968" y="1610"/>
                    <a:pt x="5995" y="1621"/>
                    <a:pt x="6011" y="1621"/>
                  </a:cubicBezTo>
                  <a:cubicBezTo>
                    <a:pt x="6019" y="1621"/>
                    <a:pt x="6025" y="1618"/>
                    <a:pt x="6025" y="1610"/>
                  </a:cubicBezTo>
                  <a:lnTo>
                    <a:pt x="6000" y="1586"/>
                  </a:lnTo>
                  <a:cubicBezTo>
                    <a:pt x="6084" y="1586"/>
                    <a:pt x="6132" y="1640"/>
                    <a:pt x="6205" y="1640"/>
                  </a:cubicBezTo>
                  <a:cubicBezTo>
                    <a:pt x="6217" y="1640"/>
                    <a:pt x="6230" y="1638"/>
                    <a:pt x="6244" y="1635"/>
                  </a:cubicBezTo>
                  <a:lnTo>
                    <a:pt x="6195" y="1586"/>
                  </a:lnTo>
                  <a:cubicBezTo>
                    <a:pt x="6269" y="1586"/>
                    <a:pt x="6317" y="1635"/>
                    <a:pt x="6317" y="1684"/>
                  </a:cubicBezTo>
                  <a:lnTo>
                    <a:pt x="6269" y="1684"/>
                  </a:lnTo>
                  <a:cubicBezTo>
                    <a:pt x="6342" y="1708"/>
                    <a:pt x="6439" y="1732"/>
                    <a:pt x="6537" y="1732"/>
                  </a:cubicBezTo>
                  <a:lnTo>
                    <a:pt x="6488" y="1732"/>
                  </a:lnTo>
                  <a:cubicBezTo>
                    <a:pt x="6561" y="1732"/>
                    <a:pt x="6610" y="1757"/>
                    <a:pt x="6683" y="1757"/>
                  </a:cubicBezTo>
                  <a:cubicBezTo>
                    <a:pt x="6756" y="1781"/>
                    <a:pt x="6854" y="1805"/>
                    <a:pt x="6952" y="1854"/>
                  </a:cubicBezTo>
                  <a:cubicBezTo>
                    <a:pt x="7147" y="1903"/>
                    <a:pt x="7317" y="2001"/>
                    <a:pt x="7391" y="2025"/>
                  </a:cubicBezTo>
                  <a:lnTo>
                    <a:pt x="7366" y="1952"/>
                  </a:lnTo>
                  <a:lnTo>
                    <a:pt x="7488" y="1976"/>
                  </a:lnTo>
                  <a:cubicBezTo>
                    <a:pt x="7488" y="1976"/>
                    <a:pt x="7395" y="2051"/>
                    <a:pt x="7371" y="2053"/>
                  </a:cubicBezTo>
                  <a:lnTo>
                    <a:pt x="7371" y="2053"/>
                  </a:lnTo>
                  <a:lnTo>
                    <a:pt x="7366" y="2049"/>
                  </a:lnTo>
                  <a:lnTo>
                    <a:pt x="7366" y="2049"/>
                  </a:lnTo>
                  <a:cubicBezTo>
                    <a:pt x="7366" y="2052"/>
                    <a:pt x="7368" y="2053"/>
                    <a:pt x="7370" y="2053"/>
                  </a:cubicBezTo>
                  <a:cubicBezTo>
                    <a:pt x="7371" y="2053"/>
                    <a:pt x="7371" y="2053"/>
                    <a:pt x="7371" y="2053"/>
                  </a:cubicBezTo>
                  <a:lnTo>
                    <a:pt x="7371" y="2053"/>
                  </a:lnTo>
                  <a:lnTo>
                    <a:pt x="7464" y="2123"/>
                  </a:lnTo>
                  <a:lnTo>
                    <a:pt x="7610" y="2220"/>
                  </a:lnTo>
                  <a:cubicBezTo>
                    <a:pt x="7756" y="2318"/>
                    <a:pt x="7878" y="2415"/>
                    <a:pt x="8000" y="2537"/>
                  </a:cubicBezTo>
                  <a:cubicBezTo>
                    <a:pt x="8195" y="2708"/>
                    <a:pt x="8391" y="2927"/>
                    <a:pt x="8537" y="3147"/>
                  </a:cubicBezTo>
                  <a:cubicBezTo>
                    <a:pt x="8551" y="3191"/>
                    <a:pt x="8531" y="3200"/>
                    <a:pt x="8512" y="3200"/>
                  </a:cubicBezTo>
                  <a:cubicBezTo>
                    <a:pt x="8500" y="3200"/>
                    <a:pt x="8488" y="3196"/>
                    <a:pt x="8488" y="3196"/>
                  </a:cubicBezTo>
                  <a:lnTo>
                    <a:pt x="8488" y="3196"/>
                  </a:lnTo>
                  <a:cubicBezTo>
                    <a:pt x="8512" y="3232"/>
                    <a:pt x="8525" y="3232"/>
                    <a:pt x="8537" y="3232"/>
                  </a:cubicBezTo>
                  <a:cubicBezTo>
                    <a:pt x="8549" y="3232"/>
                    <a:pt x="8561" y="3232"/>
                    <a:pt x="8586" y="3269"/>
                  </a:cubicBezTo>
                  <a:cubicBezTo>
                    <a:pt x="8586" y="3277"/>
                    <a:pt x="8583" y="3280"/>
                    <a:pt x="8578" y="3280"/>
                  </a:cubicBezTo>
                  <a:cubicBezTo>
                    <a:pt x="8569" y="3280"/>
                    <a:pt x="8553" y="3269"/>
                    <a:pt x="8537" y="3269"/>
                  </a:cubicBezTo>
                  <a:cubicBezTo>
                    <a:pt x="8537" y="3269"/>
                    <a:pt x="8586" y="3342"/>
                    <a:pt x="8586" y="3342"/>
                  </a:cubicBezTo>
                  <a:cubicBezTo>
                    <a:pt x="8610" y="3318"/>
                    <a:pt x="8634" y="3269"/>
                    <a:pt x="8659" y="3244"/>
                  </a:cubicBezTo>
                  <a:lnTo>
                    <a:pt x="8708" y="3318"/>
                  </a:lnTo>
                  <a:lnTo>
                    <a:pt x="8683" y="3342"/>
                  </a:lnTo>
                  <a:cubicBezTo>
                    <a:pt x="8683" y="3366"/>
                    <a:pt x="8805" y="3342"/>
                    <a:pt x="8830" y="3440"/>
                  </a:cubicBezTo>
                  <a:cubicBezTo>
                    <a:pt x="8878" y="3562"/>
                    <a:pt x="8927" y="3610"/>
                    <a:pt x="8951" y="3708"/>
                  </a:cubicBezTo>
                  <a:cubicBezTo>
                    <a:pt x="9000" y="3781"/>
                    <a:pt x="9025" y="3854"/>
                    <a:pt x="9049" y="3952"/>
                  </a:cubicBezTo>
                  <a:cubicBezTo>
                    <a:pt x="9049" y="3952"/>
                    <a:pt x="9025" y="3927"/>
                    <a:pt x="9000" y="3903"/>
                  </a:cubicBezTo>
                  <a:cubicBezTo>
                    <a:pt x="9000" y="3927"/>
                    <a:pt x="9000" y="3952"/>
                    <a:pt x="9000" y="3976"/>
                  </a:cubicBezTo>
                  <a:cubicBezTo>
                    <a:pt x="9005" y="3966"/>
                    <a:pt x="9010" y="3962"/>
                    <a:pt x="9015" y="3962"/>
                  </a:cubicBezTo>
                  <a:cubicBezTo>
                    <a:pt x="9031" y="3962"/>
                    <a:pt x="9045" y="4004"/>
                    <a:pt x="9048" y="4004"/>
                  </a:cubicBezTo>
                  <a:cubicBezTo>
                    <a:pt x="9049" y="4004"/>
                    <a:pt x="9049" y="4003"/>
                    <a:pt x="9049" y="4001"/>
                  </a:cubicBezTo>
                  <a:cubicBezTo>
                    <a:pt x="9098" y="4049"/>
                    <a:pt x="9147" y="4098"/>
                    <a:pt x="9147" y="4171"/>
                  </a:cubicBezTo>
                  <a:cubicBezTo>
                    <a:pt x="9147" y="4244"/>
                    <a:pt x="9171" y="4318"/>
                    <a:pt x="9220" y="4366"/>
                  </a:cubicBezTo>
                  <a:cubicBezTo>
                    <a:pt x="9439" y="4366"/>
                    <a:pt x="9683" y="4391"/>
                    <a:pt x="9903" y="4440"/>
                  </a:cubicBezTo>
                  <a:cubicBezTo>
                    <a:pt x="10244" y="4488"/>
                    <a:pt x="10561" y="4586"/>
                    <a:pt x="10610" y="4586"/>
                  </a:cubicBezTo>
                  <a:cubicBezTo>
                    <a:pt x="10610" y="4635"/>
                    <a:pt x="10610" y="4683"/>
                    <a:pt x="10610" y="4732"/>
                  </a:cubicBezTo>
                  <a:cubicBezTo>
                    <a:pt x="10634" y="4683"/>
                    <a:pt x="10634" y="4610"/>
                    <a:pt x="10634" y="4537"/>
                  </a:cubicBezTo>
                  <a:lnTo>
                    <a:pt x="10586" y="4537"/>
                  </a:lnTo>
                  <a:cubicBezTo>
                    <a:pt x="10561" y="4391"/>
                    <a:pt x="10610" y="4513"/>
                    <a:pt x="10610" y="4366"/>
                  </a:cubicBezTo>
                  <a:cubicBezTo>
                    <a:pt x="10634" y="4366"/>
                    <a:pt x="10659" y="4488"/>
                    <a:pt x="10659" y="4610"/>
                  </a:cubicBezTo>
                  <a:cubicBezTo>
                    <a:pt x="10659" y="4488"/>
                    <a:pt x="10683" y="4391"/>
                    <a:pt x="10634" y="4342"/>
                  </a:cubicBezTo>
                  <a:cubicBezTo>
                    <a:pt x="10634" y="4293"/>
                    <a:pt x="10647" y="4293"/>
                    <a:pt x="10662" y="4293"/>
                  </a:cubicBezTo>
                  <a:cubicBezTo>
                    <a:pt x="10677" y="4293"/>
                    <a:pt x="10695" y="4293"/>
                    <a:pt x="10708" y="4244"/>
                  </a:cubicBezTo>
                  <a:cubicBezTo>
                    <a:pt x="10659" y="4147"/>
                    <a:pt x="10634" y="4049"/>
                    <a:pt x="10634" y="3952"/>
                  </a:cubicBezTo>
                  <a:cubicBezTo>
                    <a:pt x="10634" y="3903"/>
                    <a:pt x="10610" y="3854"/>
                    <a:pt x="10610" y="3805"/>
                  </a:cubicBezTo>
                  <a:cubicBezTo>
                    <a:pt x="10586" y="3757"/>
                    <a:pt x="10561" y="3732"/>
                    <a:pt x="10561" y="3683"/>
                  </a:cubicBezTo>
                  <a:cubicBezTo>
                    <a:pt x="10512" y="3610"/>
                    <a:pt x="10464" y="3537"/>
                    <a:pt x="10464" y="3440"/>
                  </a:cubicBezTo>
                  <a:lnTo>
                    <a:pt x="10464" y="3440"/>
                  </a:lnTo>
                  <a:lnTo>
                    <a:pt x="10488" y="3464"/>
                  </a:lnTo>
                  <a:cubicBezTo>
                    <a:pt x="10488" y="3391"/>
                    <a:pt x="10390" y="3269"/>
                    <a:pt x="10366" y="3147"/>
                  </a:cubicBezTo>
                  <a:cubicBezTo>
                    <a:pt x="10366" y="3174"/>
                    <a:pt x="10366" y="3193"/>
                    <a:pt x="10362" y="3193"/>
                  </a:cubicBezTo>
                  <a:cubicBezTo>
                    <a:pt x="10359" y="3193"/>
                    <a:pt x="10353" y="3180"/>
                    <a:pt x="10342" y="3147"/>
                  </a:cubicBezTo>
                  <a:cubicBezTo>
                    <a:pt x="10293" y="3025"/>
                    <a:pt x="10244" y="2952"/>
                    <a:pt x="10220" y="2854"/>
                  </a:cubicBezTo>
                  <a:lnTo>
                    <a:pt x="10122" y="2781"/>
                  </a:lnTo>
                  <a:cubicBezTo>
                    <a:pt x="9903" y="2391"/>
                    <a:pt x="9634" y="2025"/>
                    <a:pt x="9317" y="1708"/>
                  </a:cubicBezTo>
                  <a:cubicBezTo>
                    <a:pt x="9220" y="1610"/>
                    <a:pt x="9122" y="1513"/>
                    <a:pt x="9000" y="1415"/>
                  </a:cubicBezTo>
                  <a:lnTo>
                    <a:pt x="8708" y="1171"/>
                  </a:lnTo>
                  <a:cubicBezTo>
                    <a:pt x="8537" y="1049"/>
                    <a:pt x="8366" y="927"/>
                    <a:pt x="8293" y="854"/>
                  </a:cubicBezTo>
                  <a:cubicBezTo>
                    <a:pt x="7878" y="586"/>
                    <a:pt x="7464" y="391"/>
                    <a:pt x="7025" y="220"/>
                  </a:cubicBezTo>
                  <a:lnTo>
                    <a:pt x="6634" y="98"/>
                  </a:lnTo>
                  <a:lnTo>
                    <a:pt x="6220" y="25"/>
                  </a:lnTo>
                  <a:cubicBezTo>
                    <a:pt x="6110" y="13"/>
                    <a:pt x="5994" y="7"/>
                    <a:pt x="5878" y="7"/>
                  </a:cubicBezTo>
                  <a:cubicBezTo>
                    <a:pt x="5763" y="7"/>
                    <a:pt x="5647" y="13"/>
                    <a:pt x="5537" y="25"/>
                  </a:cubicBezTo>
                  <a:cubicBezTo>
                    <a:pt x="5415" y="1"/>
                    <a:pt x="5293" y="1"/>
                    <a:pt x="5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2" name="Google Shape;1082;p33"/>
          <p:cNvGrpSpPr/>
          <p:nvPr/>
        </p:nvGrpSpPr>
        <p:grpSpPr>
          <a:xfrm>
            <a:off x="-316587" y="3058264"/>
            <a:ext cx="566259" cy="712209"/>
            <a:chOff x="632000" y="3011150"/>
            <a:chExt cx="212225" cy="266925"/>
          </a:xfrm>
        </p:grpSpPr>
        <p:sp>
          <p:nvSpPr>
            <p:cNvPr id="1083" name="Google Shape;1083;p33"/>
            <p:cNvSpPr/>
            <p:nvPr/>
          </p:nvSpPr>
          <p:spPr>
            <a:xfrm>
              <a:off x="767375" y="3031875"/>
              <a:ext cx="25" cy="3675"/>
            </a:xfrm>
            <a:custGeom>
              <a:avLst/>
              <a:gdLst/>
              <a:ahLst/>
              <a:cxnLst/>
              <a:rect l="l" t="t" r="r" b="b"/>
              <a:pathLst>
                <a:path w="1" h="147" extrusionOk="0">
                  <a:moveTo>
                    <a:pt x="0" y="147"/>
                  </a:moveTo>
                  <a:lnTo>
                    <a:pt x="0" y="0"/>
                  </a:lnTo>
                  <a:cubicBezTo>
                    <a:pt x="0" y="49"/>
                    <a:pt x="0" y="98"/>
                    <a:pt x="0" y="1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3"/>
            <p:cNvSpPr/>
            <p:nvPr/>
          </p:nvSpPr>
          <p:spPr>
            <a:xfrm>
              <a:off x="701525" y="3033700"/>
              <a:ext cx="25" cy="3075"/>
            </a:xfrm>
            <a:custGeom>
              <a:avLst/>
              <a:gdLst/>
              <a:ahLst/>
              <a:cxnLst/>
              <a:rect l="l" t="t" r="r" b="b"/>
              <a:pathLst>
                <a:path w="1" h="123" extrusionOk="0">
                  <a:moveTo>
                    <a:pt x="0" y="123"/>
                  </a:moveTo>
                  <a:lnTo>
                    <a:pt x="0" y="1"/>
                  </a:lnTo>
                  <a:cubicBezTo>
                    <a:pt x="0" y="49"/>
                    <a:pt x="0" y="74"/>
                    <a:pt x="0" y="1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3"/>
            <p:cNvSpPr/>
            <p:nvPr/>
          </p:nvSpPr>
          <p:spPr>
            <a:xfrm>
              <a:off x="632000" y="3030050"/>
              <a:ext cx="25" cy="1850"/>
            </a:xfrm>
            <a:custGeom>
              <a:avLst/>
              <a:gdLst/>
              <a:ahLst/>
              <a:cxnLst/>
              <a:rect l="l" t="t" r="r" b="b"/>
              <a:pathLst>
                <a:path w="1" h="74" extrusionOk="0">
                  <a:moveTo>
                    <a:pt x="1" y="73"/>
                  </a:moveTo>
                  <a:lnTo>
                    <a:pt x="1" y="0"/>
                  </a:lnTo>
                  <a:cubicBezTo>
                    <a:pt x="1" y="25"/>
                    <a:pt x="1" y="49"/>
                    <a:pt x="1" y="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3"/>
            <p:cNvSpPr/>
            <p:nvPr/>
          </p:nvSpPr>
          <p:spPr>
            <a:xfrm>
              <a:off x="649075" y="3150175"/>
              <a:ext cx="650" cy="1850"/>
            </a:xfrm>
            <a:custGeom>
              <a:avLst/>
              <a:gdLst/>
              <a:ahLst/>
              <a:cxnLst/>
              <a:rect l="l" t="t" r="r" b="b"/>
              <a:pathLst>
                <a:path w="26" h="74" extrusionOk="0">
                  <a:moveTo>
                    <a:pt x="25" y="0"/>
                  </a:moveTo>
                  <a:cubicBezTo>
                    <a:pt x="1" y="0"/>
                    <a:pt x="1" y="49"/>
                    <a:pt x="1" y="73"/>
                  </a:cubicBezTo>
                  <a:cubicBezTo>
                    <a:pt x="1" y="49"/>
                    <a:pt x="25" y="24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3"/>
            <p:cNvSpPr/>
            <p:nvPr/>
          </p:nvSpPr>
          <p:spPr>
            <a:xfrm>
              <a:off x="649075" y="3152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3"/>
            <p:cNvSpPr/>
            <p:nvPr/>
          </p:nvSpPr>
          <p:spPr>
            <a:xfrm>
              <a:off x="646025" y="3144675"/>
              <a:ext cx="48800" cy="52925"/>
            </a:xfrm>
            <a:custGeom>
              <a:avLst/>
              <a:gdLst/>
              <a:ahLst/>
              <a:cxnLst/>
              <a:rect l="l" t="t" r="r" b="b"/>
              <a:pathLst>
                <a:path w="1952" h="2117" extrusionOk="0">
                  <a:moveTo>
                    <a:pt x="1049" y="0"/>
                  </a:moveTo>
                  <a:lnTo>
                    <a:pt x="635" y="98"/>
                  </a:lnTo>
                  <a:cubicBezTo>
                    <a:pt x="586" y="147"/>
                    <a:pt x="562" y="220"/>
                    <a:pt x="537" y="293"/>
                  </a:cubicBezTo>
                  <a:cubicBezTo>
                    <a:pt x="537" y="293"/>
                    <a:pt x="537" y="293"/>
                    <a:pt x="537" y="318"/>
                  </a:cubicBezTo>
                  <a:cubicBezTo>
                    <a:pt x="447" y="287"/>
                    <a:pt x="347" y="267"/>
                    <a:pt x="267" y="267"/>
                  </a:cubicBezTo>
                  <a:cubicBezTo>
                    <a:pt x="217" y="267"/>
                    <a:pt x="175" y="275"/>
                    <a:pt x="147" y="293"/>
                  </a:cubicBezTo>
                  <a:lnTo>
                    <a:pt x="147" y="318"/>
                  </a:lnTo>
                  <a:cubicBezTo>
                    <a:pt x="123" y="342"/>
                    <a:pt x="147" y="366"/>
                    <a:pt x="123" y="366"/>
                  </a:cubicBezTo>
                  <a:cubicBezTo>
                    <a:pt x="123" y="391"/>
                    <a:pt x="123" y="391"/>
                    <a:pt x="123" y="415"/>
                  </a:cubicBezTo>
                  <a:cubicBezTo>
                    <a:pt x="123" y="440"/>
                    <a:pt x="110" y="440"/>
                    <a:pt x="98" y="440"/>
                  </a:cubicBezTo>
                  <a:cubicBezTo>
                    <a:pt x="86" y="440"/>
                    <a:pt x="74" y="440"/>
                    <a:pt x="74" y="464"/>
                  </a:cubicBezTo>
                  <a:cubicBezTo>
                    <a:pt x="25" y="683"/>
                    <a:pt x="1" y="927"/>
                    <a:pt x="1" y="1147"/>
                  </a:cubicBezTo>
                  <a:cubicBezTo>
                    <a:pt x="25" y="1220"/>
                    <a:pt x="25" y="1293"/>
                    <a:pt x="50" y="1366"/>
                  </a:cubicBezTo>
                  <a:cubicBezTo>
                    <a:pt x="50" y="1391"/>
                    <a:pt x="50" y="1391"/>
                    <a:pt x="50" y="1415"/>
                  </a:cubicBezTo>
                  <a:cubicBezTo>
                    <a:pt x="50" y="1415"/>
                    <a:pt x="98" y="1513"/>
                    <a:pt x="147" y="1635"/>
                  </a:cubicBezTo>
                  <a:cubicBezTo>
                    <a:pt x="196" y="1708"/>
                    <a:pt x="245" y="1781"/>
                    <a:pt x="293" y="1854"/>
                  </a:cubicBezTo>
                  <a:lnTo>
                    <a:pt x="318" y="1854"/>
                  </a:lnTo>
                  <a:cubicBezTo>
                    <a:pt x="415" y="1927"/>
                    <a:pt x="318" y="1903"/>
                    <a:pt x="415" y="1976"/>
                  </a:cubicBezTo>
                  <a:cubicBezTo>
                    <a:pt x="440" y="1976"/>
                    <a:pt x="489" y="2000"/>
                    <a:pt x="513" y="2025"/>
                  </a:cubicBezTo>
                  <a:cubicBezTo>
                    <a:pt x="537" y="2049"/>
                    <a:pt x="562" y="2049"/>
                    <a:pt x="610" y="2074"/>
                  </a:cubicBezTo>
                  <a:cubicBezTo>
                    <a:pt x="610" y="2074"/>
                    <a:pt x="659" y="2098"/>
                    <a:pt x="635" y="2098"/>
                  </a:cubicBezTo>
                  <a:cubicBezTo>
                    <a:pt x="635" y="2106"/>
                    <a:pt x="640" y="2109"/>
                    <a:pt x="649" y="2109"/>
                  </a:cubicBezTo>
                  <a:cubicBezTo>
                    <a:pt x="667" y="2109"/>
                    <a:pt x="700" y="2098"/>
                    <a:pt x="732" y="2098"/>
                  </a:cubicBezTo>
                  <a:cubicBezTo>
                    <a:pt x="757" y="2098"/>
                    <a:pt x="732" y="2098"/>
                    <a:pt x="732" y="2074"/>
                  </a:cubicBezTo>
                  <a:lnTo>
                    <a:pt x="806" y="2074"/>
                  </a:lnTo>
                  <a:cubicBezTo>
                    <a:pt x="822" y="2074"/>
                    <a:pt x="827" y="2096"/>
                    <a:pt x="822" y="2103"/>
                  </a:cubicBezTo>
                  <a:lnTo>
                    <a:pt x="822" y="2103"/>
                  </a:lnTo>
                  <a:cubicBezTo>
                    <a:pt x="816" y="2101"/>
                    <a:pt x="811" y="2100"/>
                    <a:pt x="806" y="2098"/>
                  </a:cubicBezTo>
                  <a:lnTo>
                    <a:pt x="806" y="2098"/>
                  </a:lnTo>
                  <a:cubicBezTo>
                    <a:pt x="810" y="2103"/>
                    <a:pt x="814" y="2105"/>
                    <a:pt x="817" y="2105"/>
                  </a:cubicBezTo>
                  <a:cubicBezTo>
                    <a:pt x="819" y="2105"/>
                    <a:pt x="821" y="2104"/>
                    <a:pt x="822" y="2103"/>
                  </a:cubicBezTo>
                  <a:lnTo>
                    <a:pt x="822" y="2103"/>
                  </a:lnTo>
                  <a:cubicBezTo>
                    <a:pt x="854" y="2112"/>
                    <a:pt x="891" y="2116"/>
                    <a:pt x="928" y="2116"/>
                  </a:cubicBezTo>
                  <a:cubicBezTo>
                    <a:pt x="970" y="2116"/>
                    <a:pt x="1013" y="2110"/>
                    <a:pt x="1049" y="2098"/>
                  </a:cubicBezTo>
                  <a:cubicBezTo>
                    <a:pt x="1171" y="2074"/>
                    <a:pt x="1269" y="2049"/>
                    <a:pt x="1367" y="2000"/>
                  </a:cubicBezTo>
                  <a:cubicBezTo>
                    <a:pt x="1537" y="1903"/>
                    <a:pt x="1684" y="1781"/>
                    <a:pt x="1781" y="1610"/>
                  </a:cubicBezTo>
                  <a:cubicBezTo>
                    <a:pt x="1757" y="1610"/>
                    <a:pt x="1732" y="1683"/>
                    <a:pt x="1708" y="1683"/>
                  </a:cubicBezTo>
                  <a:cubicBezTo>
                    <a:pt x="1708" y="1635"/>
                    <a:pt x="1757" y="1635"/>
                    <a:pt x="1757" y="1586"/>
                  </a:cubicBezTo>
                  <a:cubicBezTo>
                    <a:pt x="1757" y="1561"/>
                    <a:pt x="1806" y="1513"/>
                    <a:pt x="1854" y="1513"/>
                  </a:cubicBezTo>
                  <a:lnTo>
                    <a:pt x="1854" y="1488"/>
                  </a:lnTo>
                  <a:lnTo>
                    <a:pt x="1879" y="1464"/>
                  </a:lnTo>
                  <a:cubicBezTo>
                    <a:pt x="1903" y="1366"/>
                    <a:pt x="1903" y="1342"/>
                    <a:pt x="1928" y="1342"/>
                  </a:cubicBezTo>
                  <a:cubicBezTo>
                    <a:pt x="1928" y="1293"/>
                    <a:pt x="1952" y="1269"/>
                    <a:pt x="1952" y="1220"/>
                  </a:cubicBezTo>
                  <a:cubicBezTo>
                    <a:pt x="1952" y="1147"/>
                    <a:pt x="1952" y="1074"/>
                    <a:pt x="1952" y="1000"/>
                  </a:cubicBezTo>
                  <a:cubicBezTo>
                    <a:pt x="1952" y="1000"/>
                    <a:pt x="1952" y="1011"/>
                    <a:pt x="1945" y="1011"/>
                  </a:cubicBezTo>
                  <a:cubicBezTo>
                    <a:pt x="1941" y="1011"/>
                    <a:pt x="1936" y="1009"/>
                    <a:pt x="1928" y="1000"/>
                  </a:cubicBezTo>
                  <a:cubicBezTo>
                    <a:pt x="1903" y="976"/>
                    <a:pt x="1903" y="927"/>
                    <a:pt x="1928" y="903"/>
                  </a:cubicBezTo>
                  <a:cubicBezTo>
                    <a:pt x="1949" y="903"/>
                    <a:pt x="1913" y="826"/>
                    <a:pt x="1888" y="826"/>
                  </a:cubicBezTo>
                  <a:cubicBezTo>
                    <a:pt x="1884" y="826"/>
                    <a:pt x="1881" y="827"/>
                    <a:pt x="1879" y="830"/>
                  </a:cubicBezTo>
                  <a:cubicBezTo>
                    <a:pt x="1879" y="830"/>
                    <a:pt x="1879" y="767"/>
                    <a:pt x="1891" y="767"/>
                  </a:cubicBezTo>
                  <a:cubicBezTo>
                    <a:pt x="1894" y="767"/>
                    <a:pt x="1898" y="771"/>
                    <a:pt x="1903" y="781"/>
                  </a:cubicBezTo>
                  <a:cubicBezTo>
                    <a:pt x="1903" y="757"/>
                    <a:pt x="1879" y="732"/>
                    <a:pt x="1879" y="732"/>
                  </a:cubicBezTo>
                  <a:lnTo>
                    <a:pt x="1879" y="781"/>
                  </a:lnTo>
                  <a:cubicBezTo>
                    <a:pt x="1830" y="683"/>
                    <a:pt x="1830" y="635"/>
                    <a:pt x="1806" y="610"/>
                  </a:cubicBezTo>
                  <a:lnTo>
                    <a:pt x="1806" y="635"/>
                  </a:lnTo>
                  <a:cubicBezTo>
                    <a:pt x="1781" y="586"/>
                    <a:pt x="1757" y="561"/>
                    <a:pt x="1757" y="537"/>
                  </a:cubicBezTo>
                  <a:lnTo>
                    <a:pt x="1757" y="537"/>
                  </a:lnTo>
                  <a:lnTo>
                    <a:pt x="1806" y="561"/>
                  </a:lnTo>
                  <a:cubicBezTo>
                    <a:pt x="1757" y="513"/>
                    <a:pt x="1732" y="464"/>
                    <a:pt x="1684" y="415"/>
                  </a:cubicBezTo>
                  <a:lnTo>
                    <a:pt x="1684" y="440"/>
                  </a:lnTo>
                  <a:cubicBezTo>
                    <a:pt x="1635" y="415"/>
                    <a:pt x="1562" y="318"/>
                    <a:pt x="1464" y="269"/>
                  </a:cubicBezTo>
                  <a:cubicBezTo>
                    <a:pt x="1391" y="196"/>
                    <a:pt x="1318" y="171"/>
                    <a:pt x="1245" y="147"/>
                  </a:cubicBezTo>
                  <a:lnTo>
                    <a:pt x="1245" y="171"/>
                  </a:lnTo>
                  <a:lnTo>
                    <a:pt x="1196" y="147"/>
                  </a:lnTo>
                  <a:cubicBezTo>
                    <a:pt x="1196" y="147"/>
                    <a:pt x="1245" y="122"/>
                    <a:pt x="1245" y="122"/>
                  </a:cubicBezTo>
                  <a:cubicBezTo>
                    <a:pt x="1245" y="122"/>
                    <a:pt x="1147" y="49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3"/>
            <p:cNvSpPr/>
            <p:nvPr/>
          </p:nvSpPr>
          <p:spPr>
            <a:xfrm>
              <a:off x="798475" y="3083700"/>
              <a:ext cx="45750" cy="48200"/>
            </a:xfrm>
            <a:custGeom>
              <a:avLst/>
              <a:gdLst/>
              <a:ahLst/>
              <a:cxnLst/>
              <a:rect l="l" t="t" r="r" b="b"/>
              <a:pathLst>
                <a:path w="1830" h="1928" extrusionOk="0">
                  <a:moveTo>
                    <a:pt x="927" y="1"/>
                  </a:moveTo>
                  <a:lnTo>
                    <a:pt x="512" y="25"/>
                  </a:lnTo>
                  <a:lnTo>
                    <a:pt x="439" y="98"/>
                  </a:lnTo>
                  <a:lnTo>
                    <a:pt x="390" y="98"/>
                  </a:lnTo>
                  <a:cubicBezTo>
                    <a:pt x="366" y="98"/>
                    <a:pt x="342" y="122"/>
                    <a:pt x="317" y="122"/>
                  </a:cubicBezTo>
                  <a:lnTo>
                    <a:pt x="244" y="171"/>
                  </a:lnTo>
                  <a:cubicBezTo>
                    <a:pt x="206" y="190"/>
                    <a:pt x="182" y="210"/>
                    <a:pt x="162" y="229"/>
                  </a:cubicBezTo>
                  <a:lnTo>
                    <a:pt x="162" y="229"/>
                  </a:lnTo>
                  <a:cubicBezTo>
                    <a:pt x="165" y="226"/>
                    <a:pt x="168" y="223"/>
                    <a:pt x="171" y="220"/>
                  </a:cubicBezTo>
                  <a:lnTo>
                    <a:pt x="171" y="220"/>
                  </a:lnTo>
                  <a:lnTo>
                    <a:pt x="146" y="244"/>
                  </a:lnTo>
                  <a:cubicBezTo>
                    <a:pt x="152" y="239"/>
                    <a:pt x="157" y="234"/>
                    <a:pt x="162" y="229"/>
                  </a:cubicBezTo>
                  <a:lnTo>
                    <a:pt x="162" y="229"/>
                  </a:lnTo>
                  <a:cubicBezTo>
                    <a:pt x="96" y="299"/>
                    <a:pt x="72" y="369"/>
                    <a:pt x="49" y="440"/>
                  </a:cubicBezTo>
                  <a:cubicBezTo>
                    <a:pt x="49" y="464"/>
                    <a:pt x="25" y="488"/>
                    <a:pt x="0" y="513"/>
                  </a:cubicBezTo>
                  <a:lnTo>
                    <a:pt x="0" y="561"/>
                  </a:lnTo>
                  <a:lnTo>
                    <a:pt x="0" y="610"/>
                  </a:lnTo>
                  <a:cubicBezTo>
                    <a:pt x="0" y="610"/>
                    <a:pt x="49" y="635"/>
                    <a:pt x="49" y="683"/>
                  </a:cubicBezTo>
                  <a:cubicBezTo>
                    <a:pt x="73" y="708"/>
                    <a:pt x="73" y="732"/>
                    <a:pt x="98" y="757"/>
                  </a:cubicBezTo>
                  <a:cubicBezTo>
                    <a:pt x="73" y="903"/>
                    <a:pt x="98" y="1049"/>
                    <a:pt x="146" y="1196"/>
                  </a:cubicBezTo>
                  <a:cubicBezTo>
                    <a:pt x="171" y="1342"/>
                    <a:pt x="244" y="1464"/>
                    <a:pt x="317" y="1561"/>
                  </a:cubicBezTo>
                  <a:cubicBezTo>
                    <a:pt x="415" y="1708"/>
                    <a:pt x="561" y="1830"/>
                    <a:pt x="707" y="1927"/>
                  </a:cubicBezTo>
                  <a:lnTo>
                    <a:pt x="1146" y="1927"/>
                  </a:lnTo>
                  <a:cubicBezTo>
                    <a:pt x="1244" y="1854"/>
                    <a:pt x="1317" y="1781"/>
                    <a:pt x="1390" y="1732"/>
                  </a:cubicBezTo>
                  <a:cubicBezTo>
                    <a:pt x="1464" y="1708"/>
                    <a:pt x="1512" y="1659"/>
                    <a:pt x="1561" y="1586"/>
                  </a:cubicBezTo>
                  <a:lnTo>
                    <a:pt x="1561" y="1586"/>
                  </a:lnTo>
                  <a:cubicBezTo>
                    <a:pt x="1553" y="1594"/>
                    <a:pt x="1548" y="1597"/>
                    <a:pt x="1545" y="1597"/>
                  </a:cubicBezTo>
                  <a:cubicBezTo>
                    <a:pt x="1539" y="1597"/>
                    <a:pt x="1545" y="1586"/>
                    <a:pt x="1561" y="1586"/>
                  </a:cubicBezTo>
                  <a:cubicBezTo>
                    <a:pt x="1585" y="1561"/>
                    <a:pt x="1634" y="1513"/>
                    <a:pt x="1634" y="1513"/>
                  </a:cubicBezTo>
                  <a:cubicBezTo>
                    <a:pt x="1634" y="1513"/>
                    <a:pt x="1634" y="1513"/>
                    <a:pt x="1683" y="1415"/>
                  </a:cubicBezTo>
                  <a:cubicBezTo>
                    <a:pt x="1707" y="1391"/>
                    <a:pt x="1707" y="1342"/>
                    <a:pt x="1732" y="1318"/>
                  </a:cubicBezTo>
                  <a:cubicBezTo>
                    <a:pt x="1756" y="1269"/>
                    <a:pt x="1781" y="1196"/>
                    <a:pt x="1805" y="1147"/>
                  </a:cubicBezTo>
                  <a:cubicBezTo>
                    <a:pt x="1829" y="1001"/>
                    <a:pt x="1829" y="854"/>
                    <a:pt x="1781" y="708"/>
                  </a:cubicBezTo>
                  <a:cubicBezTo>
                    <a:pt x="1707" y="586"/>
                    <a:pt x="1634" y="464"/>
                    <a:pt x="1512" y="366"/>
                  </a:cubicBezTo>
                  <a:cubicBezTo>
                    <a:pt x="1464" y="342"/>
                    <a:pt x="1415" y="318"/>
                    <a:pt x="1390" y="269"/>
                  </a:cubicBezTo>
                  <a:lnTo>
                    <a:pt x="1317" y="220"/>
                  </a:lnTo>
                  <a:lnTo>
                    <a:pt x="1244" y="220"/>
                  </a:lnTo>
                  <a:cubicBezTo>
                    <a:pt x="1220" y="171"/>
                    <a:pt x="1195" y="147"/>
                    <a:pt x="1171" y="122"/>
                  </a:cubicBezTo>
                  <a:lnTo>
                    <a:pt x="1122" y="98"/>
                  </a:lnTo>
                  <a:cubicBezTo>
                    <a:pt x="1049" y="49"/>
                    <a:pt x="1000" y="25"/>
                    <a:pt x="9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3"/>
            <p:cNvSpPr/>
            <p:nvPr/>
          </p:nvSpPr>
          <p:spPr>
            <a:xfrm>
              <a:off x="802125" y="3090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3"/>
            <p:cNvSpPr/>
            <p:nvPr/>
          </p:nvSpPr>
          <p:spPr>
            <a:xfrm>
              <a:off x="713700" y="3105650"/>
              <a:ext cx="50025" cy="51850"/>
            </a:xfrm>
            <a:custGeom>
              <a:avLst/>
              <a:gdLst/>
              <a:ahLst/>
              <a:cxnLst/>
              <a:rect l="l" t="t" r="r" b="b"/>
              <a:pathLst>
                <a:path w="2001" h="2074" extrusionOk="0">
                  <a:moveTo>
                    <a:pt x="1001" y="1"/>
                  </a:moveTo>
                  <a:cubicBezTo>
                    <a:pt x="928" y="25"/>
                    <a:pt x="879" y="25"/>
                    <a:pt x="830" y="49"/>
                  </a:cubicBezTo>
                  <a:lnTo>
                    <a:pt x="684" y="123"/>
                  </a:lnTo>
                  <a:lnTo>
                    <a:pt x="660" y="123"/>
                  </a:lnTo>
                  <a:cubicBezTo>
                    <a:pt x="538" y="123"/>
                    <a:pt x="416" y="147"/>
                    <a:pt x="318" y="220"/>
                  </a:cubicBezTo>
                  <a:cubicBezTo>
                    <a:pt x="220" y="269"/>
                    <a:pt x="147" y="366"/>
                    <a:pt x="99" y="464"/>
                  </a:cubicBezTo>
                  <a:cubicBezTo>
                    <a:pt x="50" y="537"/>
                    <a:pt x="50" y="610"/>
                    <a:pt x="25" y="683"/>
                  </a:cubicBezTo>
                  <a:lnTo>
                    <a:pt x="25" y="659"/>
                  </a:lnTo>
                  <a:cubicBezTo>
                    <a:pt x="25" y="805"/>
                    <a:pt x="1" y="781"/>
                    <a:pt x="25" y="903"/>
                  </a:cubicBezTo>
                  <a:cubicBezTo>
                    <a:pt x="50" y="903"/>
                    <a:pt x="99" y="1025"/>
                    <a:pt x="123" y="1049"/>
                  </a:cubicBezTo>
                  <a:lnTo>
                    <a:pt x="196" y="1196"/>
                  </a:lnTo>
                  <a:cubicBezTo>
                    <a:pt x="220" y="1244"/>
                    <a:pt x="245" y="1293"/>
                    <a:pt x="245" y="1318"/>
                  </a:cubicBezTo>
                  <a:cubicBezTo>
                    <a:pt x="294" y="1391"/>
                    <a:pt x="367" y="1488"/>
                    <a:pt x="391" y="1537"/>
                  </a:cubicBezTo>
                  <a:cubicBezTo>
                    <a:pt x="440" y="1659"/>
                    <a:pt x="513" y="1781"/>
                    <a:pt x="586" y="1879"/>
                  </a:cubicBezTo>
                  <a:lnTo>
                    <a:pt x="586" y="2001"/>
                  </a:lnTo>
                  <a:cubicBezTo>
                    <a:pt x="660" y="1976"/>
                    <a:pt x="708" y="1927"/>
                    <a:pt x="757" y="1903"/>
                  </a:cubicBezTo>
                  <a:cubicBezTo>
                    <a:pt x="903" y="2025"/>
                    <a:pt x="1099" y="2074"/>
                    <a:pt x="1294" y="2074"/>
                  </a:cubicBezTo>
                  <a:cubicBezTo>
                    <a:pt x="1440" y="2049"/>
                    <a:pt x="1611" y="1976"/>
                    <a:pt x="1708" y="1854"/>
                  </a:cubicBezTo>
                  <a:lnTo>
                    <a:pt x="1830" y="1757"/>
                  </a:lnTo>
                  <a:lnTo>
                    <a:pt x="1928" y="1635"/>
                  </a:lnTo>
                  <a:lnTo>
                    <a:pt x="1928" y="1635"/>
                  </a:lnTo>
                  <a:cubicBezTo>
                    <a:pt x="1909" y="1653"/>
                    <a:pt x="1898" y="1661"/>
                    <a:pt x="1893" y="1661"/>
                  </a:cubicBezTo>
                  <a:cubicBezTo>
                    <a:pt x="1886" y="1661"/>
                    <a:pt x="1898" y="1640"/>
                    <a:pt x="1928" y="1610"/>
                  </a:cubicBezTo>
                  <a:cubicBezTo>
                    <a:pt x="1977" y="1513"/>
                    <a:pt x="1977" y="1488"/>
                    <a:pt x="1977" y="1488"/>
                  </a:cubicBezTo>
                  <a:lnTo>
                    <a:pt x="1977" y="1488"/>
                  </a:lnTo>
                  <a:cubicBezTo>
                    <a:pt x="1977" y="1488"/>
                    <a:pt x="1975" y="1490"/>
                    <a:pt x="1973" y="1490"/>
                  </a:cubicBezTo>
                  <a:cubicBezTo>
                    <a:pt x="1967" y="1490"/>
                    <a:pt x="1958" y="1476"/>
                    <a:pt x="1977" y="1366"/>
                  </a:cubicBezTo>
                  <a:cubicBezTo>
                    <a:pt x="2001" y="1244"/>
                    <a:pt x="2001" y="1122"/>
                    <a:pt x="1977" y="1001"/>
                  </a:cubicBezTo>
                  <a:cubicBezTo>
                    <a:pt x="1928" y="854"/>
                    <a:pt x="1855" y="732"/>
                    <a:pt x="1757" y="610"/>
                  </a:cubicBezTo>
                  <a:cubicBezTo>
                    <a:pt x="1757" y="562"/>
                    <a:pt x="1733" y="513"/>
                    <a:pt x="1708" y="464"/>
                  </a:cubicBezTo>
                  <a:lnTo>
                    <a:pt x="1659" y="391"/>
                  </a:lnTo>
                  <a:cubicBezTo>
                    <a:pt x="1659" y="391"/>
                    <a:pt x="1659" y="366"/>
                    <a:pt x="1635" y="342"/>
                  </a:cubicBezTo>
                  <a:cubicBezTo>
                    <a:pt x="1635" y="318"/>
                    <a:pt x="1611" y="293"/>
                    <a:pt x="1586" y="269"/>
                  </a:cubicBezTo>
                  <a:cubicBezTo>
                    <a:pt x="1586" y="244"/>
                    <a:pt x="1562" y="220"/>
                    <a:pt x="1562" y="220"/>
                  </a:cubicBezTo>
                  <a:cubicBezTo>
                    <a:pt x="1538" y="196"/>
                    <a:pt x="1513" y="171"/>
                    <a:pt x="1513" y="171"/>
                  </a:cubicBezTo>
                  <a:cubicBezTo>
                    <a:pt x="1464" y="123"/>
                    <a:pt x="1416" y="98"/>
                    <a:pt x="1367" y="74"/>
                  </a:cubicBezTo>
                  <a:cubicBezTo>
                    <a:pt x="1318" y="49"/>
                    <a:pt x="1245" y="25"/>
                    <a:pt x="11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3"/>
            <p:cNvSpPr/>
            <p:nvPr/>
          </p:nvSpPr>
          <p:spPr>
            <a:xfrm>
              <a:off x="790550" y="3185225"/>
              <a:ext cx="48175" cy="56225"/>
            </a:xfrm>
            <a:custGeom>
              <a:avLst/>
              <a:gdLst/>
              <a:ahLst/>
              <a:cxnLst/>
              <a:rect l="l" t="t" r="r" b="b"/>
              <a:pathLst>
                <a:path w="1927" h="2249" extrusionOk="0">
                  <a:moveTo>
                    <a:pt x="829" y="988"/>
                  </a:moveTo>
                  <a:cubicBezTo>
                    <a:pt x="829" y="988"/>
                    <a:pt x="829" y="1013"/>
                    <a:pt x="854" y="1013"/>
                  </a:cubicBezTo>
                  <a:cubicBezTo>
                    <a:pt x="854" y="1037"/>
                    <a:pt x="854" y="1037"/>
                    <a:pt x="829" y="1037"/>
                  </a:cubicBezTo>
                  <a:cubicBezTo>
                    <a:pt x="805" y="1037"/>
                    <a:pt x="829" y="1013"/>
                    <a:pt x="829" y="988"/>
                  </a:cubicBezTo>
                  <a:close/>
                  <a:moveTo>
                    <a:pt x="735" y="0"/>
                  </a:moveTo>
                  <a:cubicBezTo>
                    <a:pt x="665" y="0"/>
                    <a:pt x="598" y="13"/>
                    <a:pt x="537" y="37"/>
                  </a:cubicBezTo>
                  <a:cubicBezTo>
                    <a:pt x="366" y="135"/>
                    <a:pt x="220" y="281"/>
                    <a:pt x="171" y="452"/>
                  </a:cubicBezTo>
                  <a:lnTo>
                    <a:pt x="171" y="427"/>
                  </a:lnTo>
                  <a:cubicBezTo>
                    <a:pt x="122" y="500"/>
                    <a:pt x="98" y="598"/>
                    <a:pt x="73" y="671"/>
                  </a:cubicBezTo>
                  <a:cubicBezTo>
                    <a:pt x="73" y="720"/>
                    <a:pt x="49" y="769"/>
                    <a:pt x="49" y="817"/>
                  </a:cubicBezTo>
                  <a:cubicBezTo>
                    <a:pt x="49" y="866"/>
                    <a:pt x="49" y="939"/>
                    <a:pt x="24" y="988"/>
                  </a:cubicBezTo>
                  <a:cubicBezTo>
                    <a:pt x="0" y="1159"/>
                    <a:pt x="24" y="1354"/>
                    <a:pt x="73" y="1525"/>
                  </a:cubicBezTo>
                  <a:lnTo>
                    <a:pt x="73" y="1500"/>
                  </a:lnTo>
                  <a:cubicBezTo>
                    <a:pt x="98" y="1574"/>
                    <a:pt x="122" y="1671"/>
                    <a:pt x="122" y="1744"/>
                  </a:cubicBezTo>
                  <a:cubicBezTo>
                    <a:pt x="124" y="1742"/>
                    <a:pt x="127" y="1741"/>
                    <a:pt x="130" y="1741"/>
                  </a:cubicBezTo>
                  <a:cubicBezTo>
                    <a:pt x="159" y="1741"/>
                    <a:pt x="222" y="1844"/>
                    <a:pt x="244" y="1866"/>
                  </a:cubicBezTo>
                  <a:cubicBezTo>
                    <a:pt x="293" y="1915"/>
                    <a:pt x="342" y="1964"/>
                    <a:pt x="390" y="1988"/>
                  </a:cubicBezTo>
                  <a:cubicBezTo>
                    <a:pt x="439" y="2037"/>
                    <a:pt x="488" y="2086"/>
                    <a:pt x="561" y="2110"/>
                  </a:cubicBezTo>
                  <a:cubicBezTo>
                    <a:pt x="634" y="2159"/>
                    <a:pt x="683" y="2183"/>
                    <a:pt x="756" y="2208"/>
                  </a:cubicBezTo>
                  <a:lnTo>
                    <a:pt x="854" y="2232"/>
                  </a:lnTo>
                  <a:lnTo>
                    <a:pt x="927" y="2232"/>
                  </a:lnTo>
                  <a:cubicBezTo>
                    <a:pt x="1008" y="2242"/>
                    <a:pt x="1089" y="2248"/>
                    <a:pt x="1169" y="2248"/>
                  </a:cubicBezTo>
                  <a:cubicBezTo>
                    <a:pt x="1284" y="2248"/>
                    <a:pt x="1398" y="2236"/>
                    <a:pt x="1512" y="2208"/>
                  </a:cubicBezTo>
                  <a:lnTo>
                    <a:pt x="1659" y="2208"/>
                  </a:lnTo>
                  <a:cubicBezTo>
                    <a:pt x="1659" y="2086"/>
                    <a:pt x="1659" y="1988"/>
                    <a:pt x="1634" y="1891"/>
                  </a:cubicBezTo>
                  <a:lnTo>
                    <a:pt x="1634" y="1842"/>
                  </a:lnTo>
                  <a:cubicBezTo>
                    <a:pt x="1707" y="1793"/>
                    <a:pt x="1756" y="1720"/>
                    <a:pt x="1805" y="1622"/>
                  </a:cubicBezTo>
                  <a:cubicBezTo>
                    <a:pt x="1854" y="1549"/>
                    <a:pt x="1902" y="1427"/>
                    <a:pt x="1927" y="1330"/>
                  </a:cubicBezTo>
                  <a:lnTo>
                    <a:pt x="1927" y="1330"/>
                  </a:lnTo>
                  <a:cubicBezTo>
                    <a:pt x="1917" y="1350"/>
                    <a:pt x="1911" y="1358"/>
                    <a:pt x="1907" y="1358"/>
                  </a:cubicBezTo>
                  <a:cubicBezTo>
                    <a:pt x="1902" y="1358"/>
                    <a:pt x="1902" y="1344"/>
                    <a:pt x="1902" y="1330"/>
                  </a:cubicBezTo>
                  <a:cubicBezTo>
                    <a:pt x="1927" y="1183"/>
                    <a:pt x="1902" y="1183"/>
                    <a:pt x="1902" y="1183"/>
                  </a:cubicBezTo>
                  <a:cubicBezTo>
                    <a:pt x="1902" y="1159"/>
                    <a:pt x="1902" y="1183"/>
                    <a:pt x="1878" y="1013"/>
                  </a:cubicBezTo>
                  <a:cubicBezTo>
                    <a:pt x="1805" y="744"/>
                    <a:pt x="1659" y="500"/>
                    <a:pt x="1439" y="305"/>
                  </a:cubicBezTo>
                  <a:lnTo>
                    <a:pt x="1342" y="232"/>
                  </a:lnTo>
                  <a:lnTo>
                    <a:pt x="1220" y="159"/>
                  </a:lnTo>
                  <a:cubicBezTo>
                    <a:pt x="1171" y="135"/>
                    <a:pt x="1146" y="110"/>
                    <a:pt x="1098" y="86"/>
                  </a:cubicBezTo>
                  <a:cubicBezTo>
                    <a:pt x="1049" y="61"/>
                    <a:pt x="1000" y="37"/>
                    <a:pt x="951" y="37"/>
                  </a:cubicBezTo>
                  <a:cubicBezTo>
                    <a:pt x="878" y="13"/>
                    <a:pt x="805" y="0"/>
                    <a:pt x="7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3"/>
            <p:cNvSpPr/>
            <p:nvPr/>
          </p:nvSpPr>
          <p:spPr>
            <a:xfrm>
              <a:off x="716750" y="3227600"/>
              <a:ext cx="47600" cy="50475"/>
            </a:xfrm>
            <a:custGeom>
              <a:avLst/>
              <a:gdLst/>
              <a:ahLst/>
              <a:cxnLst/>
              <a:rect l="l" t="t" r="r" b="b"/>
              <a:pathLst>
                <a:path w="1904" h="2019" extrusionOk="0">
                  <a:moveTo>
                    <a:pt x="611" y="0"/>
                  </a:moveTo>
                  <a:cubicBezTo>
                    <a:pt x="613" y="3"/>
                    <a:pt x="616" y="6"/>
                    <a:pt x="619" y="9"/>
                  </a:cubicBezTo>
                  <a:lnTo>
                    <a:pt x="619" y="9"/>
                  </a:lnTo>
                  <a:lnTo>
                    <a:pt x="635" y="0"/>
                  </a:lnTo>
                  <a:close/>
                  <a:moveTo>
                    <a:pt x="619" y="9"/>
                  </a:moveTo>
                  <a:lnTo>
                    <a:pt x="123" y="269"/>
                  </a:lnTo>
                  <a:cubicBezTo>
                    <a:pt x="123" y="318"/>
                    <a:pt x="123" y="366"/>
                    <a:pt x="123" y="415"/>
                  </a:cubicBezTo>
                  <a:lnTo>
                    <a:pt x="123" y="683"/>
                  </a:lnTo>
                  <a:cubicBezTo>
                    <a:pt x="123" y="708"/>
                    <a:pt x="123" y="708"/>
                    <a:pt x="123" y="732"/>
                  </a:cubicBezTo>
                  <a:cubicBezTo>
                    <a:pt x="123" y="732"/>
                    <a:pt x="98" y="732"/>
                    <a:pt x="98" y="757"/>
                  </a:cubicBezTo>
                  <a:cubicBezTo>
                    <a:pt x="74" y="830"/>
                    <a:pt x="50" y="879"/>
                    <a:pt x="25" y="952"/>
                  </a:cubicBezTo>
                  <a:cubicBezTo>
                    <a:pt x="25" y="1000"/>
                    <a:pt x="1" y="1049"/>
                    <a:pt x="1" y="1074"/>
                  </a:cubicBezTo>
                  <a:cubicBezTo>
                    <a:pt x="1" y="1147"/>
                    <a:pt x="1" y="1196"/>
                    <a:pt x="1" y="1244"/>
                  </a:cubicBezTo>
                  <a:cubicBezTo>
                    <a:pt x="1" y="1464"/>
                    <a:pt x="98" y="1659"/>
                    <a:pt x="245" y="1805"/>
                  </a:cubicBezTo>
                  <a:cubicBezTo>
                    <a:pt x="318" y="1878"/>
                    <a:pt x="416" y="1952"/>
                    <a:pt x="538" y="1976"/>
                  </a:cubicBezTo>
                  <a:cubicBezTo>
                    <a:pt x="562" y="1976"/>
                    <a:pt x="562" y="2000"/>
                    <a:pt x="586" y="2000"/>
                  </a:cubicBezTo>
                  <a:cubicBezTo>
                    <a:pt x="635" y="2013"/>
                    <a:pt x="690" y="2019"/>
                    <a:pt x="745" y="2019"/>
                  </a:cubicBezTo>
                  <a:cubicBezTo>
                    <a:pt x="800" y="2019"/>
                    <a:pt x="855" y="2013"/>
                    <a:pt x="903" y="2000"/>
                  </a:cubicBezTo>
                  <a:cubicBezTo>
                    <a:pt x="1001" y="2000"/>
                    <a:pt x="1123" y="1976"/>
                    <a:pt x="1220" y="1952"/>
                  </a:cubicBezTo>
                  <a:lnTo>
                    <a:pt x="1220" y="1927"/>
                  </a:lnTo>
                  <a:cubicBezTo>
                    <a:pt x="1256" y="1909"/>
                    <a:pt x="1269" y="1905"/>
                    <a:pt x="1276" y="1905"/>
                  </a:cubicBezTo>
                  <a:cubicBezTo>
                    <a:pt x="1283" y="1905"/>
                    <a:pt x="1283" y="1910"/>
                    <a:pt x="1298" y="1910"/>
                  </a:cubicBezTo>
                  <a:cubicBezTo>
                    <a:pt x="1307" y="1910"/>
                    <a:pt x="1320" y="1908"/>
                    <a:pt x="1342" y="1903"/>
                  </a:cubicBezTo>
                  <a:cubicBezTo>
                    <a:pt x="1342" y="1830"/>
                    <a:pt x="1489" y="1830"/>
                    <a:pt x="1489" y="1781"/>
                  </a:cubicBezTo>
                  <a:cubicBezTo>
                    <a:pt x="1489" y="1781"/>
                    <a:pt x="1537" y="1757"/>
                    <a:pt x="1537" y="1757"/>
                  </a:cubicBezTo>
                  <a:cubicBezTo>
                    <a:pt x="1537" y="1760"/>
                    <a:pt x="1538" y="1761"/>
                    <a:pt x="1540" y="1761"/>
                  </a:cubicBezTo>
                  <a:cubicBezTo>
                    <a:pt x="1551" y="1761"/>
                    <a:pt x="1590" y="1704"/>
                    <a:pt x="1611" y="1683"/>
                  </a:cubicBezTo>
                  <a:cubicBezTo>
                    <a:pt x="1619" y="1675"/>
                    <a:pt x="1621" y="1673"/>
                    <a:pt x="1621" y="1673"/>
                  </a:cubicBezTo>
                  <a:cubicBezTo>
                    <a:pt x="1619" y="1673"/>
                    <a:pt x="1603" y="1683"/>
                    <a:pt x="1586" y="1683"/>
                  </a:cubicBezTo>
                  <a:lnTo>
                    <a:pt x="1635" y="1635"/>
                  </a:lnTo>
                  <a:cubicBezTo>
                    <a:pt x="1647" y="1622"/>
                    <a:pt x="1659" y="1616"/>
                    <a:pt x="1666" y="1616"/>
                  </a:cubicBezTo>
                  <a:cubicBezTo>
                    <a:pt x="1672" y="1616"/>
                    <a:pt x="1672" y="1622"/>
                    <a:pt x="1659" y="1635"/>
                  </a:cubicBezTo>
                  <a:cubicBezTo>
                    <a:pt x="1733" y="1561"/>
                    <a:pt x="1781" y="1464"/>
                    <a:pt x="1830" y="1366"/>
                  </a:cubicBezTo>
                  <a:cubicBezTo>
                    <a:pt x="1879" y="1244"/>
                    <a:pt x="1903" y="1074"/>
                    <a:pt x="1879" y="927"/>
                  </a:cubicBezTo>
                  <a:cubicBezTo>
                    <a:pt x="1855" y="781"/>
                    <a:pt x="1781" y="635"/>
                    <a:pt x="1684" y="513"/>
                  </a:cubicBezTo>
                  <a:cubicBezTo>
                    <a:pt x="1611" y="464"/>
                    <a:pt x="1537" y="415"/>
                    <a:pt x="1464" y="366"/>
                  </a:cubicBezTo>
                  <a:lnTo>
                    <a:pt x="1464" y="366"/>
                  </a:lnTo>
                  <a:cubicBezTo>
                    <a:pt x="1464" y="415"/>
                    <a:pt x="1513" y="439"/>
                    <a:pt x="1513" y="464"/>
                  </a:cubicBezTo>
                  <a:cubicBezTo>
                    <a:pt x="1489" y="439"/>
                    <a:pt x="1464" y="415"/>
                    <a:pt x="1440" y="415"/>
                  </a:cubicBezTo>
                  <a:cubicBezTo>
                    <a:pt x="1416" y="415"/>
                    <a:pt x="1367" y="342"/>
                    <a:pt x="1367" y="293"/>
                  </a:cubicBezTo>
                  <a:lnTo>
                    <a:pt x="1342" y="293"/>
                  </a:lnTo>
                  <a:lnTo>
                    <a:pt x="1342" y="269"/>
                  </a:lnTo>
                  <a:cubicBezTo>
                    <a:pt x="1294" y="244"/>
                    <a:pt x="1220" y="220"/>
                    <a:pt x="1172" y="171"/>
                  </a:cubicBezTo>
                  <a:cubicBezTo>
                    <a:pt x="1098" y="147"/>
                    <a:pt x="1050" y="147"/>
                    <a:pt x="1001" y="122"/>
                  </a:cubicBezTo>
                  <a:cubicBezTo>
                    <a:pt x="996" y="118"/>
                    <a:pt x="994" y="116"/>
                    <a:pt x="994" y="116"/>
                  </a:cubicBezTo>
                  <a:lnTo>
                    <a:pt x="994" y="116"/>
                  </a:lnTo>
                  <a:cubicBezTo>
                    <a:pt x="993" y="116"/>
                    <a:pt x="1020" y="147"/>
                    <a:pt x="1001" y="147"/>
                  </a:cubicBezTo>
                  <a:cubicBezTo>
                    <a:pt x="977" y="147"/>
                    <a:pt x="952" y="147"/>
                    <a:pt x="952" y="122"/>
                  </a:cubicBezTo>
                  <a:cubicBezTo>
                    <a:pt x="952" y="98"/>
                    <a:pt x="928" y="86"/>
                    <a:pt x="906" y="86"/>
                  </a:cubicBezTo>
                  <a:cubicBezTo>
                    <a:pt x="888" y="86"/>
                    <a:pt x="872" y="95"/>
                    <a:pt x="876" y="113"/>
                  </a:cubicBezTo>
                  <a:lnTo>
                    <a:pt x="876" y="113"/>
                  </a:lnTo>
                  <a:cubicBezTo>
                    <a:pt x="862" y="92"/>
                    <a:pt x="812" y="74"/>
                    <a:pt x="855" y="74"/>
                  </a:cubicBezTo>
                  <a:cubicBezTo>
                    <a:pt x="830" y="74"/>
                    <a:pt x="806" y="49"/>
                    <a:pt x="806" y="49"/>
                  </a:cubicBezTo>
                  <a:lnTo>
                    <a:pt x="806" y="49"/>
                  </a:lnTo>
                  <a:lnTo>
                    <a:pt x="830" y="74"/>
                  </a:lnTo>
                  <a:cubicBezTo>
                    <a:pt x="757" y="49"/>
                    <a:pt x="733" y="25"/>
                    <a:pt x="684" y="25"/>
                  </a:cubicBezTo>
                  <a:lnTo>
                    <a:pt x="708" y="49"/>
                  </a:lnTo>
                  <a:cubicBezTo>
                    <a:pt x="665" y="49"/>
                    <a:pt x="641" y="30"/>
                    <a:pt x="619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3"/>
            <p:cNvSpPr/>
            <p:nvPr/>
          </p:nvSpPr>
          <p:spPr>
            <a:xfrm>
              <a:off x="646025" y="3015400"/>
              <a:ext cx="40875" cy="49050"/>
            </a:xfrm>
            <a:custGeom>
              <a:avLst/>
              <a:gdLst/>
              <a:ahLst/>
              <a:cxnLst/>
              <a:rect l="l" t="t" r="r" b="b"/>
              <a:pathLst>
                <a:path w="1635" h="1962" extrusionOk="0">
                  <a:moveTo>
                    <a:pt x="659" y="1"/>
                  </a:moveTo>
                  <a:cubicBezTo>
                    <a:pt x="513" y="25"/>
                    <a:pt x="367" y="123"/>
                    <a:pt x="269" y="220"/>
                  </a:cubicBezTo>
                  <a:cubicBezTo>
                    <a:pt x="196" y="294"/>
                    <a:pt x="147" y="367"/>
                    <a:pt x="98" y="464"/>
                  </a:cubicBezTo>
                  <a:cubicBezTo>
                    <a:pt x="50" y="586"/>
                    <a:pt x="25" y="684"/>
                    <a:pt x="25" y="806"/>
                  </a:cubicBezTo>
                  <a:cubicBezTo>
                    <a:pt x="1" y="879"/>
                    <a:pt x="1" y="952"/>
                    <a:pt x="25" y="1001"/>
                  </a:cubicBezTo>
                  <a:cubicBezTo>
                    <a:pt x="25" y="1147"/>
                    <a:pt x="74" y="1294"/>
                    <a:pt x="147" y="1415"/>
                  </a:cubicBezTo>
                  <a:cubicBezTo>
                    <a:pt x="220" y="1562"/>
                    <a:pt x="318" y="1684"/>
                    <a:pt x="464" y="1781"/>
                  </a:cubicBezTo>
                  <a:cubicBezTo>
                    <a:pt x="562" y="1879"/>
                    <a:pt x="708" y="1952"/>
                    <a:pt x="830" y="1952"/>
                  </a:cubicBezTo>
                  <a:cubicBezTo>
                    <a:pt x="860" y="1958"/>
                    <a:pt x="891" y="1961"/>
                    <a:pt x="921" y="1961"/>
                  </a:cubicBezTo>
                  <a:cubicBezTo>
                    <a:pt x="1011" y="1961"/>
                    <a:pt x="1098" y="1934"/>
                    <a:pt x="1171" y="1879"/>
                  </a:cubicBezTo>
                  <a:cubicBezTo>
                    <a:pt x="1245" y="1879"/>
                    <a:pt x="1293" y="1830"/>
                    <a:pt x="1342" y="1781"/>
                  </a:cubicBezTo>
                  <a:cubicBezTo>
                    <a:pt x="1318" y="1781"/>
                    <a:pt x="1318" y="1781"/>
                    <a:pt x="1342" y="1757"/>
                  </a:cubicBezTo>
                  <a:cubicBezTo>
                    <a:pt x="1415" y="1684"/>
                    <a:pt x="1415" y="1684"/>
                    <a:pt x="1415" y="1684"/>
                  </a:cubicBezTo>
                  <a:cubicBezTo>
                    <a:pt x="1415" y="1659"/>
                    <a:pt x="1415" y="1684"/>
                    <a:pt x="1440" y="1586"/>
                  </a:cubicBezTo>
                  <a:cubicBezTo>
                    <a:pt x="1488" y="1464"/>
                    <a:pt x="1513" y="1415"/>
                    <a:pt x="1537" y="1294"/>
                  </a:cubicBezTo>
                  <a:cubicBezTo>
                    <a:pt x="1562" y="1220"/>
                    <a:pt x="1586" y="1172"/>
                    <a:pt x="1586" y="1098"/>
                  </a:cubicBezTo>
                  <a:cubicBezTo>
                    <a:pt x="1610" y="1050"/>
                    <a:pt x="1610" y="976"/>
                    <a:pt x="1635" y="903"/>
                  </a:cubicBezTo>
                  <a:cubicBezTo>
                    <a:pt x="1635" y="830"/>
                    <a:pt x="1635" y="781"/>
                    <a:pt x="1635" y="708"/>
                  </a:cubicBezTo>
                  <a:lnTo>
                    <a:pt x="1635" y="586"/>
                  </a:lnTo>
                  <a:lnTo>
                    <a:pt x="1610" y="489"/>
                  </a:lnTo>
                  <a:cubicBezTo>
                    <a:pt x="1586" y="416"/>
                    <a:pt x="1562" y="318"/>
                    <a:pt x="1513" y="245"/>
                  </a:cubicBezTo>
                  <a:cubicBezTo>
                    <a:pt x="1440" y="147"/>
                    <a:pt x="1318" y="98"/>
                    <a:pt x="1196" y="74"/>
                  </a:cubicBezTo>
                  <a:lnTo>
                    <a:pt x="1025" y="74"/>
                  </a:lnTo>
                  <a:cubicBezTo>
                    <a:pt x="903" y="25"/>
                    <a:pt x="781" y="1"/>
                    <a:pt x="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3"/>
            <p:cNvSpPr/>
            <p:nvPr/>
          </p:nvSpPr>
          <p:spPr>
            <a:xfrm>
              <a:off x="734450" y="3011150"/>
              <a:ext cx="40250" cy="58550"/>
            </a:xfrm>
            <a:custGeom>
              <a:avLst/>
              <a:gdLst/>
              <a:ahLst/>
              <a:cxnLst/>
              <a:rect l="l" t="t" r="r" b="b"/>
              <a:pathLst>
                <a:path w="1610" h="2342" extrusionOk="0">
                  <a:moveTo>
                    <a:pt x="708" y="0"/>
                  </a:moveTo>
                  <a:lnTo>
                    <a:pt x="98" y="171"/>
                  </a:lnTo>
                  <a:cubicBezTo>
                    <a:pt x="49" y="342"/>
                    <a:pt x="0" y="512"/>
                    <a:pt x="25" y="707"/>
                  </a:cubicBezTo>
                  <a:cubicBezTo>
                    <a:pt x="25" y="829"/>
                    <a:pt x="25" y="976"/>
                    <a:pt x="73" y="1098"/>
                  </a:cubicBezTo>
                  <a:cubicBezTo>
                    <a:pt x="122" y="1293"/>
                    <a:pt x="195" y="1488"/>
                    <a:pt x="293" y="1659"/>
                  </a:cubicBezTo>
                  <a:cubicBezTo>
                    <a:pt x="390" y="1854"/>
                    <a:pt x="537" y="2000"/>
                    <a:pt x="732" y="2122"/>
                  </a:cubicBezTo>
                  <a:cubicBezTo>
                    <a:pt x="756" y="2171"/>
                    <a:pt x="805" y="2220"/>
                    <a:pt x="854" y="2244"/>
                  </a:cubicBezTo>
                  <a:cubicBezTo>
                    <a:pt x="842" y="2232"/>
                    <a:pt x="842" y="2226"/>
                    <a:pt x="845" y="2226"/>
                  </a:cubicBezTo>
                  <a:cubicBezTo>
                    <a:pt x="848" y="2226"/>
                    <a:pt x="854" y="2232"/>
                    <a:pt x="854" y="2244"/>
                  </a:cubicBezTo>
                  <a:cubicBezTo>
                    <a:pt x="911" y="2272"/>
                    <a:pt x="923" y="2279"/>
                    <a:pt x="928" y="2279"/>
                  </a:cubicBezTo>
                  <a:cubicBezTo>
                    <a:pt x="931" y="2279"/>
                    <a:pt x="929" y="2275"/>
                    <a:pt x="940" y="2275"/>
                  </a:cubicBezTo>
                  <a:cubicBezTo>
                    <a:pt x="951" y="2275"/>
                    <a:pt x="974" y="2278"/>
                    <a:pt x="1025" y="2293"/>
                  </a:cubicBezTo>
                  <a:lnTo>
                    <a:pt x="1147" y="2342"/>
                  </a:lnTo>
                  <a:lnTo>
                    <a:pt x="1537" y="2122"/>
                  </a:lnTo>
                  <a:cubicBezTo>
                    <a:pt x="1586" y="1951"/>
                    <a:pt x="1610" y="1756"/>
                    <a:pt x="1610" y="1585"/>
                  </a:cubicBezTo>
                  <a:cubicBezTo>
                    <a:pt x="1586" y="1439"/>
                    <a:pt x="1537" y="1293"/>
                    <a:pt x="1512" y="1171"/>
                  </a:cubicBezTo>
                  <a:cubicBezTo>
                    <a:pt x="1464" y="1073"/>
                    <a:pt x="1415" y="1000"/>
                    <a:pt x="1366" y="927"/>
                  </a:cubicBezTo>
                  <a:cubicBezTo>
                    <a:pt x="1342" y="903"/>
                    <a:pt x="1293" y="854"/>
                    <a:pt x="1220" y="781"/>
                  </a:cubicBezTo>
                  <a:cubicBezTo>
                    <a:pt x="1220" y="781"/>
                    <a:pt x="1220" y="756"/>
                    <a:pt x="1220" y="756"/>
                  </a:cubicBezTo>
                  <a:cubicBezTo>
                    <a:pt x="1220" y="659"/>
                    <a:pt x="1171" y="610"/>
                    <a:pt x="1147" y="537"/>
                  </a:cubicBezTo>
                  <a:cubicBezTo>
                    <a:pt x="1122" y="464"/>
                    <a:pt x="1098" y="415"/>
                    <a:pt x="1073" y="390"/>
                  </a:cubicBezTo>
                  <a:cubicBezTo>
                    <a:pt x="1049" y="342"/>
                    <a:pt x="1000" y="293"/>
                    <a:pt x="976" y="220"/>
                  </a:cubicBezTo>
                  <a:cubicBezTo>
                    <a:pt x="976" y="220"/>
                    <a:pt x="951" y="195"/>
                    <a:pt x="951" y="195"/>
                  </a:cubicBezTo>
                  <a:cubicBezTo>
                    <a:pt x="878" y="122"/>
                    <a:pt x="805" y="49"/>
                    <a:pt x="7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6" name="Google Shape;1096;p33"/>
          <p:cNvGrpSpPr/>
          <p:nvPr/>
        </p:nvGrpSpPr>
        <p:grpSpPr>
          <a:xfrm>
            <a:off x="8614326" y="1009338"/>
            <a:ext cx="569739" cy="716587"/>
            <a:chOff x="632000" y="3011150"/>
            <a:chExt cx="212225" cy="266925"/>
          </a:xfrm>
        </p:grpSpPr>
        <p:sp>
          <p:nvSpPr>
            <p:cNvPr id="1097" name="Google Shape;1097;p33"/>
            <p:cNvSpPr/>
            <p:nvPr/>
          </p:nvSpPr>
          <p:spPr>
            <a:xfrm>
              <a:off x="767375" y="3031875"/>
              <a:ext cx="25" cy="3675"/>
            </a:xfrm>
            <a:custGeom>
              <a:avLst/>
              <a:gdLst/>
              <a:ahLst/>
              <a:cxnLst/>
              <a:rect l="l" t="t" r="r" b="b"/>
              <a:pathLst>
                <a:path w="1" h="147" extrusionOk="0">
                  <a:moveTo>
                    <a:pt x="0" y="147"/>
                  </a:moveTo>
                  <a:lnTo>
                    <a:pt x="0" y="0"/>
                  </a:lnTo>
                  <a:cubicBezTo>
                    <a:pt x="0" y="49"/>
                    <a:pt x="0" y="98"/>
                    <a:pt x="0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3"/>
            <p:cNvSpPr/>
            <p:nvPr/>
          </p:nvSpPr>
          <p:spPr>
            <a:xfrm>
              <a:off x="701525" y="3033700"/>
              <a:ext cx="25" cy="3075"/>
            </a:xfrm>
            <a:custGeom>
              <a:avLst/>
              <a:gdLst/>
              <a:ahLst/>
              <a:cxnLst/>
              <a:rect l="l" t="t" r="r" b="b"/>
              <a:pathLst>
                <a:path w="1" h="123" extrusionOk="0">
                  <a:moveTo>
                    <a:pt x="0" y="123"/>
                  </a:moveTo>
                  <a:lnTo>
                    <a:pt x="0" y="1"/>
                  </a:lnTo>
                  <a:cubicBezTo>
                    <a:pt x="0" y="49"/>
                    <a:pt x="0" y="74"/>
                    <a:pt x="0" y="1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3"/>
            <p:cNvSpPr/>
            <p:nvPr/>
          </p:nvSpPr>
          <p:spPr>
            <a:xfrm>
              <a:off x="632000" y="3030050"/>
              <a:ext cx="25" cy="1850"/>
            </a:xfrm>
            <a:custGeom>
              <a:avLst/>
              <a:gdLst/>
              <a:ahLst/>
              <a:cxnLst/>
              <a:rect l="l" t="t" r="r" b="b"/>
              <a:pathLst>
                <a:path w="1" h="74" extrusionOk="0">
                  <a:moveTo>
                    <a:pt x="1" y="73"/>
                  </a:moveTo>
                  <a:lnTo>
                    <a:pt x="1" y="0"/>
                  </a:lnTo>
                  <a:cubicBezTo>
                    <a:pt x="1" y="25"/>
                    <a:pt x="1" y="49"/>
                    <a:pt x="1" y="7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3"/>
            <p:cNvSpPr/>
            <p:nvPr/>
          </p:nvSpPr>
          <p:spPr>
            <a:xfrm>
              <a:off x="649075" y="3150175"/>
              <a:ext cx="650" cy="1850"/>
            </a:xfrm>
            <a:custGeom>
              <a:avLst/>
              <a:gdLst/>
              <a:ahLst/>
              <a:cxnLst/>
              <a:rect l="l" t="t" r="r" b="b"/>
              <a:pathLst>
                <a:path w="26" h="74" extrusionOk="0">
                  <a:moveTo>
                    <a:pt x="25" y="0"/>
                  </a:moveTo>
                  <a:cubicBezTo>
                    <a:pt x="1" y="0"/>
                    <a:pt x="1" y="49"/>
                    <a:pt x="1" y="73"/>
                  </a:cubicBezTo>
                  <a:cubicBezTo>
                    <a:pt x="1" y="49"/>
                    <a:pt x="25" y="24"/>
                    <a:pt x="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3"/>
            <p:cNvSpPr/>
            <p:nvPr/>
          </p:nvSpPr>
          <p:spPr>
            <a:xfrm>
              <a:off x="649075" y="3152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3"/>
            <p:cNvSpPr/>
            <p:nvPr/>
          </p:nvSpPr>
          <p:spPr>
            <a:xfrm>
              <a:off x="646025" y="3144675"/>
              <a:ext cx="48800" cy="52925"/>
            </a:xfrm>
            <a:custGeom>
              <a:avLst/>
              <a:gdLst/>
              <a:ahLst/>
              <a:cxnLst/>
              <a:rect l="l" t="t" r="r" b="b"/>
              <a:pathLst>
                <a:path w="1952" h="2117" extrusionOk="0">
                  <a:moveTo>
                    <a:pt x="1049" y="0"/>
                  </a:moveTo>
                  <a:lnTo>
                    <a:pt x="635" y="98"/>
                  </a:lnTo>
                  <a:cubicBezTo>
                    <a:pt x="586" y="147"/>
                    <a:pt x="562" y="220"/>
                    <a:pt x="537" y="293"/>
                  </a:cubicBezTo>
                  <a:cubicBezTo>
                    <a:pt x="537" y="293"/>
                    <a:pt x="537" y="293"/>
                    <a:pt x="537" y="318"/>
                  </a:cubicBezTo>
                  <a:cubicBezTo>
                    <a:pt x="447" y="287"/>
                    <a:pt x="347" y="267"/>
                    <a:pt x="267" y="267"/>
                  </a:cubicBezTo>
                  <a:cubicBezTo>
                    <a:pt x="217" y="267"/>
                    <a:pt x="175" y="275"/>
                    <a:pt x="147" y="293"/>
                  </a:cubicBezTo>
                  <a:lnTo>
                    <a:pt x="147" y="318"/>
                  </a:lnTo>
                  <a:cubicBezTo>
                    <a:pt x="123" y="342"/>
                    <a:pt x="147" y="366"/>
                    <a:pt x="123" y="366"/>
                  </a:cubicBezTo>
                  <a:cubicBezTo>
                    <a:pt x="123" y="391"/>
                    <a:pt x="123" y="391"/>
                    <a:pt x="123" y="415"/>
                  </a:cubicBezTo>
                  <a:cubicBezTo>
                    <a:pt x="123" y="440"/>
                    <a:pt x="110" y="440"/>
                    <a:pt x="98" y="440"/>
                  </a:cubicBezTo>
                  <a:cubicBezTo>
                    <a:pt x="86" y="440"/>
                    <a:pt x="74" y="440"/>
                    <a:pt x="74" y="464"/>
                  </a:cubicBezTo>
                  <a:cubicBezTo>
                    <a:pt x="25" y="683"/>
                    <a:pt x="1" y="927"/>
                    <a:pt x="1" y="1147"/>
                  </a:cubicBezTo>
                  <a:cubicBezTo>
                    <a:pt x="25" y="1220"/>
                    <a:pt x="25" y="1293"/>
                    <a:pt x="50" y="1366"/>
                  </a:cubicBezTo>
                  <a:cubicBezTo>
                    <a:pt x="50" y="1391"/>
                    <a:pt x="50" y="1391"/>
                    <a:pt x="50" y="1415"/>
                  </a:cubicBezTo>
                  <a:cubicBezTo>
                    <a:pt x="50" y="1415"/>
                    <a:pt x="98" y="1513"/>
                    <a:pt x="147" y="1635"/>
                  </a:cubicBezTo>
                  <a:cubicBezTo>
                    <a:pt x="196" y="1708"/>
                    <a:pt x="245" y="1781"/>
                    <a:pt x="293" y="1854"/>
                  </a:cubicBezTo>
                  <a:lnTo>
                    <a:pt x="318" y="1854"/>
                  </a:lnTo>
                  <a:cubicBezTo>
                    <a:pt x="415" y="1927"/>
                    <a:pt x="318" y="1903"/>
                    <a:pt x="415" y="1976"/>
                  </a:cubicBezTo>
                  <a:cubicBezTo>
                    <a:pt x="440" y="1976"/>
                    <a:pt x="489" y="2000"/>
                    <a:pt x="513" y="2025"/>
                  </a:cubicBezTo>
                  <a:cubicBezTo>
                    <a:pt x="537" y="2049"/>
                    <a:pt x="562" y="2049"/>
                    <a:pt x="610" y="2074"/>
                  </a:cubicBezTo>
                  <a:cubicBezTo>
                    <a:pt x="610" y="2074"/>
                    <a:pt x="659" y="2098"/>
                    <a:pt x="635" y="2098"/>
                  </a:cubicBezTo>
                  <a:cubicBezTo>
                    <a:pt x="635" y="2106"/>
                    <a:pt x="640" y="2109"/>
                    <a:pt x="649" y="2109"/>
                  </a:cubicBezTo>
                  <a:cubicBezTo>
                    <a:pt x="667" y="2109"/>
                    <a:pt x="700" y="2098"/>
                    <a:pt x="732" y="2098"/>
                  </a:cubicBezTo>
                  <a:cubicBezTo>
                    <a:pt x="757" y="2098"/>
                    <a:pt x="732" y="2098"/>
                    <a:pt x="732" y="2074"/>
                  </a:cubicBezTo>
                  <a:lnTo>
                    <a:pt x="806" y="2074"/>
                  </a:lnTo>
                  <a:cubicBezTo>
                    <a:pt x="822" y="2074"/>
                    <a:pt x="827" y="2096"/>
                    <a:pt x="822" y="2103"/>
                  </a:cubicBezTo>
                  <a:lnTo>
                    <a:pt x="822" y="2103"/>
                  </a:lnTo>
                  <a:cubicBezTo>
                    <a:pt x="816" y="2101"/>
                    <a:pt x="811" y="2100"/>
                    <a:pt x="806" y="2098"/>
                  </a:cubicBezTo>
                  <a:lnTo>
                    <a:pt x="806" y="2098"/>
                  </a:lnTo>
                  <a:cubicBezTo>
                    <a:pt x="810" y="2103"/>
                    <a:pt x="814" y="2105"/>
                    <a:pt x="817" y="2105"/>
                  </a:cubicBezTo>
                  <a:cubicBezTo>
                    <a:pt x="819" y="2105"/>
                    <a:pt x="821" y="2104"/>
                    <a:pt x="822" y="2103"/>
                  </a:cubicBezTo>
                  <a:lnTo>
                    <a:pt x="822" y="2103"/>
                  </a:lnTo>
                  <a:cubicBezTo>
                    <a:pt x="854" y="2112"/>
                    <a:pt x="891" y="2116"/>
                    <a:pt x="928" y="2116"/>
                  </a:cubicBezTo>
                  <a:cubicBezTo>
                    <a:pt x="970" y="2116"/>
                    <a:pt x="1013" y="2110"/>
                    <a:pt x="1049" y="2098"/>
                  </a:cubicBezTo>
                  <a:cubicBezTo>
                    <a:pt x="1171" y="2074"/>
                    <a:pt x="1269" y="2049"/>
                    <a:pt x="1367" y="2000"/>
                  </a:cubicBezTo>
                  <a:cubicBezTo>
                    <a:pt x="1537" y="1903"/>
                    <a:pt x="1684" y="1781"/>
                    <a:pt x="1781" y="1610"/>
                  </a:cubicBezTo>
                  <a:cubicBezTo>
                    <a:pt x="1757" y="1610"/>
                    <a:pt x="1732" y="1683"/>
                    <a:pt x="1708" y="1683"/>
                  </a:cubicBezTo>
                  <a:cubicBezTo>
                    <a:pt x="1708" y="1635"/>
                    <a:pt x="1757" y="1635"/>
                    <a:pt x="1757" y="1586"/>
                  </a:cubicBezTo>
                  <a:cubicBezTo>
                    <a:pt x="1757" y="1561"/>
                    <a:pt x="1806" y="1513"/>
                    <a:pt x="1854" y="1513"/>
                  </a:cubicBezTo>
                  <a:lnTo>
                    <a:pt x="1854" y="1488"/>
                  </a:lnTo>
                  <a:lnTo>
                    <a:pt x="1879" y="1464"/>
                  </a:lnTo>
                  <a:cubicBezTo>
                    <a:pt x="1903" y="1366"/>
                    <a:pt x="1903" y="1342"/>
                    <a:pt x="1928" y="1342"/>
                  </a:cubicBezTo>
                  <a:cubicBezTo>
                    <a:pt x="1928" y="1293"/>
                    <a:pt x="1952" y="1269"/>
                    <a:pt x="1952" y="1220"/>
                  </a:cubicBezTo>
                  <a:cubicBezTo>
                    <a:pt x="1952" y="1147"/>
                    <a:pt x="1952" y="1074"/>
                    <a:pt x="1952" y="1000"/>
                  </a:cubicBezTo>
                  <a:cubicBezTo>
                    <a:pt x="1952" y="1000"/>
                    <a:pt x="1952" y="1011"/>
                    <a:pt x="1945" y="1011"/>
                  </a:cubicBezTo>
                  <a:cubicBezTo>
                    <a:pt x="1941" y="1011"/>
                    <a:pt x="1936" y="1009"/>
                    <a:pt x="1928" y="1000"/>
                  </a:cubicBezTo>
                  <a:cubicBezTo>
                    <a:pt x="1903" y="976"/>
                    <a:pt x="1903" y="927"/>
                    <a:pt x="1928" y="903"/>
                  </a:cubicBezTo>
                  <a:cubicBezTo>
                    <a:pt x="1949" y="903"/>
                    <a:pt x="1913" y="826"/>
                    <a:pt x="1888" y="826"/>
                  </a:cubicBezTo>
                  <a:cubicBezTo>
                    <a:pt x="1884" y="826"/>
                    <a:pt x="1881" y="827"/>
                    <a:pt x="1879" y="830"/>
                  </a:cubicBezTo>
                  <a:cubicBezTo>
                    <a:pt x="1879" y="830"/>
                    <a:pt x="1879" y="767"/>
                    <a:pt x="1891" y="767"/>
                  </a:cubicBezTo>
                  <a:cubicBezTo>
                    <a:pt x="1894" y="767"/>
                    <a:pt x="1898" y="771"/>
                    <a:pt x="1903" y="781"/>
                  </a:cubicBezTo>
                  <a:cubicBezTo>
                    <a:pt x="1903" y="757"/>
                    <a:pt x="1879" y="732"/>
                    <a:pt x="1879" y="732"/>
                  </a:cubicBezTo>
                  <a:lnTo>
                    <a:pt x="1879" y="781"/>
                  </a:lnTo>
                  <a:cubicBezTo>
                    <a:pt x="1830" y="683"/>
                    <a:pt x="1830" y="635"/>
                    <a:pt x="1806" y="610"/>
                  </a:cubicBezTo>
                  <a:lnTo>
                    <a:pt x="1806" y="635"/>
                  </a:lnTo>
                  <a:cubicBezTo>
                    <a:pt x="1781" y="586"/>
                    <a:pt x="1757" y="561"/>
                    <a:pt x="1757" y="537"/>
                  </a:cubicBezTo>
                  <a:lnTo>
                    <a:pt x="1757" y="537"/>
                  </a:lnTo>
                  <a:lnTo>
                    <a:pt x="1806" y="561"/>
                  </a:lnTo>
                  <a:cubicBezTo>
                    <a:pt x="1757" y="513"/>
                    <a:pt x="1732" y="464"/>
                    <a:pt x="1684" y="415"/>
                  </a:cubicBezTo>
                  <a:lnTo>
                    <a:pt x="1684" y="440"/>
                  </a:lnTo>
                  <a:cubicBezTo>
                    <a:pt x="1635" y="415"/>
                    <a:pt x="1562" y="318"/>
                    <a:pt x="1464" y="269"/>
                  </a:cubicBezTo>
                  <a:cubicBezTo>
                    <a:pt x="1391" y="196"/>
                    <a:pt x="1318" y="171"/>
                    <a:pt x="1245" y="147"/>
                  </a:cubicBezTo>
                  <a:lnTo>
                    <a:pt x="1245" y="171"/>
                  </a:lnTo>
                  <a:lnTo>
                    <a:pt x="1196" y="147"/>
                  </a:lnTo>
                  <a:cubicBezTo>
                    <a:pt x="1196" y="147"/>
                    <a:pt x="1245" y="122"/>
                    <a:pt x="1245" y="122"/>
                  </a:cubicBezTo>
                  <a:cubicBezTo>
                    <a:pt x="1245" y="122"/>
                    <a:pt x="1147" y="49"/>
                    <a:pt x="10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3"/>
            <p:cNvSpPr/>
            <p:nvPr/>
          </p:nvSpPr>
          <p:spPr>
            <a:xfrm>
              <a:off x="798475" y="3083700"/>
              <a:ext cx="45750" cy="48200"/>
            </a:xfrm>
            <a:custGeom>
              <a:avLst/>
              <a:gdLst/>
              <a:ahLst/>
              <a:cxnLst/>
              <a:rect l="l" t="t" r="r" b="b"/>
              <a:pathLst>
                <a:path w="1830" h="1928" extrusionOk="0">
                  <a:moveTo>
                    <a:pt x="927" y="1"/>
                  </a:moveTo>
                  <a:lnTo>
                    <a:pt x="512" y="25"/>
                  </a:lnTo>
                  <a:lnTo>
                    <a:pt x="439" y="98"/>
                  </a:lnTo>
                  <a:lnTo>
                    <a:pt x="390" y="98"/>
                  </a:lnTo>
                  <a:cubicBezTo>
                    <a:pt x="366" y="98"/>
                    <a:pt x="342" y="122"/>
                    <a:pt x="317" y="122"/>
                  </a:cubicBezTo>
                  <a:lnTo>
                    <a:pt x="244" y="171"/>
                  </a:lnTo>
                  <a:cubicBezTo>
                    <a:pt x="206" y="190"/>
                    <a:pt x="182" y="210"/>
                    <a:pt x="162" y="229"/>
                  </a:cubicBezTo>
                  <a:lnTo>
                    <a:pt x="162" y="229"/>
                  </a:lnTo>
                  <a:cubicBezTo>
                    <a:pt x="165" y="226"/>
                    <a:pt x="168" y="223"/>
                    <a:pt x="171" y="220"/>
                  </a:cubicBezTo>
                  <a:lnTo>
                    <a:pt x="171" y="220"/>
                  </a:lnTo>
                  <a:lnTo>
                    <a:pt x="146" y="244"/>
                  </a:lnTo>
                  <a:cubicBezTo>
                    <a:pt x="152" y="239"/>
                    <a:pt x="157" y="234"/>
                    <a:pt x="162" y="229"/>
                  </a:cubicBezTo>
                  <a:lnTo>
                    <a:pt x="162" y="229"/>
                  </a:lnTo>
                  <a:cubicBezTo>
                    <a:pt x="96" y="299"/>
                    <a:pt x="72" y="369"/>
                    <a:pt x="49" y="440"/>
                  </a:cubicBezTo>
                  <a:cubicBezTo>
                    <a:pt x="49" y="464"/>
                    <a:pt x="25" y="488"/>
                    <a:pt x="0" y="513"/>
                  </a:cubicBezTo>
                  <a:lnTo>
                    <a:pt x="0" y="561"/>
                  </a:lnTo>
                  <a:lnTo>
                    <a:pt x="0" y="610"/>
                  </a:lnTo>
                  <a:cubicBezTo>
                    <a:pt x="0" y="610"/>
                    <a:pt x="49" y="635"/>
                    <a:pt x="49" y="683"/>
                  </a:cubicBezTo>
                  <a:cubicBezTo>
                    <a:pt x="73" y="708"/>
                    <a:pt x="73" y="732"/>
                    <a:pt x="98" y="757"/>
                  </a:cubicBezTo>
                  <a:cubicBezTo>
                    <a:pt x="73" y="903"/>
                    <a:pt x="98" y="1049"/>
                    <a:pt x="146" y="1196"/>
                  </a:cubicBezTo>
                  <a:cubicBezTo>
                    <a:pt x="171" y="1342"/>
                    <a:pt x="244" y="1464"/>
                    <a:pt x="317" y="1561"/>
                  </a:cubicBezTo>
                  <a:cubicBezTo>
                    <a:pt x="415" y="1708"/>
                    <a:pt x="561" y="1830"/>
                    <a:pt x="707" y="1927"/>
                  </a:cubicBezTo>
                  <a:lnTo>
                    <a:pt x="1146" y="1927"/>
                  </a:lnTo>
                  <a:cubicBezTo>
                    <a:pt x="1244" y="1854"/>
                    <a:pt x="1317" y="1781"/>
                    <a:pt x="1390" y="1732"/>
                  </a:cubicBezTo>
                  <a:cubicBezTo>
                    <a:pt x="1464" y="1708"/>
                    <a:pt x="1512" y="1659"/>
                    <a:pt x="1561" y="1586"/>
                  </a:cubicBezTo>
                  <a:lnTo>
                    <a:pt x="1561" y="1586"/>
                  </a:lnTo>
                  <a:cubicBezTo>
                    <a:pt x="1553" y="1594"/>
                    <a:pt x="1548" y="1597"/>
                    <a:pt x="1545" y="1597"/>
                  </a:cubicBezTo>
                  <a:cubicBezTo>
                    <a:pt x="1539" y="1597"/>
                    <a:pt x="1545" y="1586"/>
                    <a:pt x="1561" y="1586"/>
                  </a:cubicBezTo>
                  <a:cubicBezTo>
                    <a:pt x="1585" y="1561"/>
                    <a:pt x="1634" y="1513"/>
                    <a:pt x="1634" y="1513"/>
                  </a:cubicBezTo>
                  <a:cubicBezTo>
                    <a:pt x="1634" y="1513"/>
                    <a:pt x="1634" y="1513"/>
                    <a:pt x="1683" y="1415"/>
                  </a:cubicBezTo>
                  <a:cubicBezTo>
                    <a:pt x="1707" y="1391"/>
                    <a:pt x="1707" y="1342"/>
                    <a:pt x="1732" y="1318"/>
                  </a:cubicBezTo>
                  <a:cubicBezTo>
                    <a:pt x="1756" y="1269"/>
                    <a:pt x="1781" y="1196"/>
                    <a:pt x="1805" y="1147"/>
                  </a:cubicBezTo>
                  <a:cubicBezTo>
                    <a:pt x="1829" y="1001"/>
                    <a:pt x="1829" y="854"/>
                    <a:pt x="1781" y="708"/>
                  </a:cubicBezTo>
                  <a:cubicBezTo>
                    <a:pt x="1707" y="586"/>
                    <a:pt x="1634" y="464"/>
                    <a:pt x="1512" y="366"/>
                  </a:cubicBezTo>
                  <a:cubicBezTo>
                    <a:pt x="1464" y="342"/>
                    <a:pt x="1415" y="318"/>
                    <a:pt x="1390" y="269"/>
                  </a:cubicBezTo>
                  <a:lnTo>
                    <a:pt x="1317" y="220"/>
                  </a:lnTo>
                  <a:lnTo>
                    <a:pt x="1244" y="220"/>
                  </a:lnTo>
                  <a:cubicBezTo>
                    <a:pt x="1220" y="171"/>
                    <a:pt x="1195" y="147"/>
                    <a:pt x="1171" y="122"/>
                  </a:cubicBezTo>
                  <a:lnTo>
                    <a:pt x="1122" y="98"/>
                  </a:lnTo>
                  <a:cubicBezTo>
                    <a:pt x="1049" y="49"/>
                    <a:pt x="1000" y="25"/>
                    <a:pt x="9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3"/>
            <p:cNvSpPr/>
            <p:nvPr/>
          </p:nvSpPr>
          <p:spPr>
            <a:xfrm>
              <a:off x="802125" y="3090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3"/>
            <p:cNvSpPr/>
            <p:nvPr/>
          </p:nvSpPr>
          <p:spPr>
            <a:xfrm>
              <a:off x="713700" y="3105650"/>
              <a:ext cx="50025" cy="51850"/>
            </a:xfrm>
            <a:custGeom>
              <a:avLst/>
              <a:gdLst/>
              <a:ahLst/>
              <a:cxnLst/>
              <a:rect l="l" t="t" r="r" b="b"/>
              <a:pathLst>
                <a:path w="2001" h="2074" extrusionOk="0">
                  <a:moveTo>
                    <a:pt x="1001" y="1"/>
                  </a:moveTo>
                  <a:cubicBezTo>
                    <a:pt x="928" y="25"/>
                    <a:pt x="879" y="25"/>
                    <a:pt x="830" y="49"/>
                  </a:cubicBezTo>
                  <a:lnTo>
                    <a:pt x="684" y="123"/>
                  </a:lnTo>
                  <a:lnTo>
                    <a:pt x="660" y="123"/>
                  </a:lnTo>
                  <a:cubicBezTo>
                    <a:pt x="538" y="123"/>
                    <a:pt x="416" y="147"/>
                    <a:pt x="318" y="220"/>
                  </a:cubicBezTo>
                  <a:cubicBezTo>
                    <a:pt x="220" y="269"/>
                    <a:pt x="147" y="366"/>
                    <a:pt x="99" y="464"/>
                  </a:cubicBezTo>
                  <a:cubicBezTo>
                    <a:pt x="50" y="537"/>
                    <a:pt x="50" y="610"/>
                    <a:pt x="25" y="683"/>
                  </a:cubicBezTo>
                  <a:lnTo>
                    <a:pt x="25" y="659"/>
                  </a:lnTo>
                  <a:cubicBezTo>
                    <a:pt x="25" y="805"/>
                    <a:pt x="1" y="781"/>
                    <a:pt x="25" y="903"/>
                  </a:cubicBezTo>
                  <a:cubicBezTo>
                    <a:pt x="50" y="903"/>
                    <a:pt x="99" y="1025"/>
                    <a:pt x="123" y="1049"/>
                  </a:cubicBezTo>
                  <a:lnTo>
                    <a:pt x="196" y="1196"/>
                  </a:lnTo>
                  <a:cubicBezTo>
                    <a:pt x="220" y="1244"/>
                    <a:pt x="245" y="1293"/>
                    <a:pt x="245" y="1318"/>
                  </a:cubicBezTo>
                  <a:cubicBezTo>
                    <a:pt x="294" y="1391"/>
                    <a:pt x="367" y="1488"/>
                    <a:pt x="391" y="1537"/>
                  </a:cubicBezTo>
                  <a:cubicBezTo>
                    <a:pt x="440" y="1659"/>
                    <a:pt x="513" y="1781"/>
                    <a:pt x="586" y="1879"/>
                  </a:cubicBezTo>
                  <a:lnTo>
                    <a:pt x="586" y="2001"/>
                  </a:lnTo>
                  <a:cubicBezTo>
                    <a:pt x="660" y="1976"/>
                    <a:pt x="708" y="1927"/>
                    <a:pt x="757" y="1903"/>
                  </a:cubicBezTo>
                  <a:cubicBezTo>
                    <a:pt x="903" y="2025"/>
                    <a:pt x="1099" y="2074"/>
                    <a:pt x="1294" y="2074"/>
                  </a:cubicBezTo>
                  <a:cubicBezTo>
                    <a:pt x="1440" y="2049"/>
                    <a:pt x="1611" y="1976"/>
                    <a:pt x="1708" y="1854"/>
                  </a:cubicBezTo>
                  <a:lnTo>
                    <a:pt x="1830" y="1757"/>
                  </a:lnTo>
                  <a:lnTo>
                    <a:pt x="1928" y="1635"/>
                  </a:lnTo>
                  <a:lnTo>
                    <a:pt x="1928" y="1635"/>
                  </a:lnTo>
                  <a:cubicBezTo>
                    <a:pt x="1909" y="1653"/>
                    <a:pt x="1898" y="1661"/>
                    <a:pt x="1893" y="1661"/>
                  </a:cubicBezTo>
                  <a:cubicBezTo>
                    <a:pt x="1886" y="1661"/>
                    <a:pt x="1898" y="1640"/>
                    <a:pt x="1928" y="1610"/>
                  </a:cubicBezTo>
                  <a:cubicBezTo>
                    <a:pt x="1977" y="1513"/>
                    <a:pt x="1977" y="1488"/>
                    <a:pt x="1977" y="1488"/>
                  </a:cubicBezTo>
                  <a:lnTo>
                    <a:pt x="1977" y="1488"/>
                  </a:lnTo>
                  <a:cubicBezTo>
                    <a:pt x="1977" y="1488"/>
                    <a:pt x="1975" y="1490"/>
                    <a:pt x="1973" y="1490"/>
                  </a:cubicBezTo>
                  <a:cubicBezTo>
                    <a:pt x="1967" y="1490"/>
                    <a:pt x="1958" y="1476"/>
                    <a:pt x="1977" y="1366"/>
                  </a:cubicBezTo>
                  <a:cubicBezTo>
                    <a:pt x="2001" y="1244"/>
                    <a:pt x="2001" y="1122"/>
                    <a:pt x="1977" y="1001"/>
                  </a:cubicBezTo>
                  <a:cubicBezTo>
                    <a:pt x="1928" y="854"/>
                    <a:pt x="1855" y="732"/>
                    <a:pt x="1757" y="610"/>
                  </a:cubicBezTo>
                  <a:cubicBezTo>
                    <a:pt x="1757" y="562"/>
                    <a:pt x="1733" y="513"/>
                    <a:pt x="1708" y="464"/>
                  </a:cubicBezTo>
                  <a:lnTo>
                    <a:pt x="1659" y="391"/>
                  </a:lnTo>
                  <a:cubicBezTo>
                    <a:pt x="1659" y="391"/>
                    <a:pt x="1659" y="366"/>
                    <a:pt x="1635" y="342"/>
                  </a:cubicBezTo>
                  <a:cubicBezTo>
                    <a:pt x="1635" y="318"/>
                    <a:pt x="1611" y="293"/>
                    <a:pt x="1586" y="269"/>
                  </a:cubicBezTo>
                  <a:cubicBezTo>
                    <a:pt x="1586" y="244"/>
                    <a:pt x="1562" y="220"/>
                    <a:pt x="1562" y="220"/>
                  </a:cubicBezTo>
                  <a:cubicBezTo>
                    <a:pt x="1538" y="196"/>
                    <a:pt x="1513" y="171"/>
                    <a:pt x="1513" y="171"/>
                  </a:cubicBezTo>
                  <a:cubicBezTo>
                    <a:pt x="1464" y="123"/>
                    <a:pt x="1416" y="98"/>
                    <a:pt x="1367" y="74"/>
                  </a:cubicBezTo>
                  <a:cubicBezTo>
                    <a:pt x="1318" y="49"/>
                    <a:pt x="1245" y="25"/>
                    <a:pt x="11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3"/>
            <p:cNvSpPr/>
            <p:nvPr/>
          </p:nvSpPr>
          <p:spPr>
            <a:xfrm>
              <a:off x="790550" y="3185225"/>
              <a:ext cx="48175" cy="56225"/>
            </a:xfrm>
            <a:custGeom>
              <a:avLst/>
              <a:gdLst/>
              <a:ahLst/>
              <a:cxnLst/>
              <a:rect l="l" t="t" r="r" b="b"/>
              <a:pathLst>
                <a:path w="1927" h="2249" extrusionOk="0">
                  <a:moveTo>
                    <a:pt x="829" y="988"/>
                  </a:moveTo>
                  <a:cubicBezTo>
                    <a:pt x="829" y="988"/>
                    <a:pt x="829" y="1013"/>
                    <a:pt x="854" y="1013"/>
                  </a:cubicBezTo>
                  <a:cubicBezTo>
                    <a:pt x="854" y="1037"/>
                    <a:pt x="854" y="1037"/>
                    <a:pt x="829" y="1037"/>
                  </a:cubicBezTo>
                  <a:cubicBezTo>
                    <a:pt x="805" y="1037"/>
                    <a:pt x="829" y="1013"/>
                    <a:pt x="829" y="988"/>
                  </a:cubicBezTo>
                  <a:close/>
                  <a:moveTo>
                    <a:pt x="735" y="0"/>
                  </a:moveTo>
                  <a:cubicBezTo>
                    <a:pt x="665" y="0"/>
                    <a:pt x="598" y="13"/>
                    <a:pt x="537" y="37"/>
                  </a:cubicBezTo>
                  <a:cubicBezTo>
                    <a:pt x="366" y="135"/>
                    <a:pt x="220" y="281"/>
                    <a:pt x="171" y="452"/>
                  </a:cubicBezTo>
                  <a:lnTo>
                    <a:pt x="171" y="427"/>
                  </a:lnTo>
                  <a:cubicBezTo>
                    <a:pt x="122" y="500"/>
                    <a:pt x="98" y="598"/>
                    <a:pt x="73" y="671"/>
                  </a:cubicBezTo>
                  <a:cubicBezTo>
                    <a:pt x="73" y="720"/>
                    <a:pt x="49" y="769"/>
                    <a:pt x="49" y="817"/>
                  </a:cubicBezTo>
                  <a:cubicBezTo>
                    <a:pt x="49" y="866"/>
                    <a:pt x="49" y="939"/>
                    <a:pt x="24" y="988"/>
                  </a:cubicBezTo>
                  <a:cubicBezTo>
                    <a:pt x="0" y="1159"/>
                    <a:pt x="24" y="1354"/>
                    <a:pt x="73" y="1525"/>
                  </a:cubicBezTo>
                  <a:lnTo>
                    <a:pt x="73" y="1500"/>
                  </a:lnTo>
                  <a:cubicBezTo>
                    <a:pt x="98" y="1574"/>
                    <a:pt x="122" y="1671"/>
                    <a:pt x="122" y="1744"/>
                  </a:cubicBezTo>
                  <a:cubicBezTo>
                    <a:pt x="124" y="1742"/>
                    <a:pt x="127" y="1741"/>
                    <a:pt x="130" y="1741"/>
                  </a:cubicBezTo>
                  <a:cubicBezTo>
                    <a:pt x="159" y="1741"/>
                    <a:pt x="222" y="1844"/>
                    <a:pt x="244" y="1866"/>
                  </a:cubicBezTo>
                  <a:cubicBezTo>
                    <a:pt x="293" y="1915"/>
                    <a:pt x="342" y="1964"/>
                    <a:pt x="390" y="1988"/>
                  </a:cubicBezTo>
                  <a:cubicBezTo>
                    <a:pt x="439" y="2037"/>
                    <a:pt x="488" y="2086"/>
                    <a:pt x="561" y="2110"/>
                  </a:cubicBezTo>
                  <a:cubicBezTo>
                    <a:pt x="634" y="2159"/>
                    <a:pt x="683" y="2183"/>
                    <a:pt x="756" y="2208"/>
                  </a:cubicBezTo>
                  <a:lnTo>
                    <a:pt x="854" y="2232"/>
                  </a:lnTo>
                  <a:lnTo>
                    <a:pt x="927" y="2232"/>
                  </a:lnTo>
                  <a:cubicBezTo>
                    <a:pt x="1008" y="2242"/>
                    <a:pt x="1089" y="2248"/>
                    <a:pt x="1169" y="2248"/>
                  </a:cubicBezTo>
                  <a:cubicBezTo>
                    <a:pt x="1284" y="2248"/>
                    <a:pt x="1398" y="2236"/>
                    <a:pt x="1512" y="2208"/>
                  </a:cubicBezTo>
                  <a:lnTo>
                    <a:pt x="1659" y="2208"/>
                  </a:lnTo>
                  <a:cubicBezTo>
                    <a:pt x="1659" y="2086"/>
                    <a:pt x="1659" y="1988"/>
                    <a:pt x="1634" y="1891"/>
                  </a:cubicBezTo>
                  <a:lnTo>
                    <a:pt x="1634" y="1842"/>
                  </a:lnTo>
                  <a:cubicBezTo>
                    <a:pt x="1707" y="1793"/>
                    <a:pt x="1756" y="1720"/>
                    <a:pt x="1805" y="1622"/>
                  </a:cubicBezTo>
                  <a:cubicBezTo>
                    <a:pt x="1854" y="1549"/>
                    <a:pt x="1902" y="1427"/>
                    <a:pt x="1927" y="1330"/>
                  </a:cubicBezTo>
                  <a:lnTo>
                    <a:pt x="1927" y="1330"/>
                  </a:lnTo>
                  <a:cubicBezTo>
                    <a:pt x="1917" y="1350"/>
                    <a:pt x="1911" y="1358"/>
                    <a:pt x="1907" y="1358"/>
                  </a:cubicBezTo>
                  <a:cubicBezTo>
                    <a:pt x="1902" y="1358"/>
                    <a:pt x="1902" y="1344"/>
                    <a:pt x="1902" y="1330"/>
                  </a:cubicBezTo>
                  <a:cubicBezTo>
                    <a:pt x="1927" y="1183"/>
                    <a:pt x="1902" y="1183"/>
                    <a:pt x="1902" y="1183"/>
                  </a:cubicBezTo>
                  <a:cubicBezTo>
                    <a:pt x="1902" y="1159"/>
                    <a:pt x="1902" y="1183"/>
                    <a:pt x="1878" y="1013"/>
                  </a:cubicBezTo>
                  <a:cubicBezTo>
                    <a:pt x="1805" y="744"/>
                    <a:pt x="1659" y="500"/>
                    <a:pt x="1439" y="305"/>
                  </a:cubicBezTo>
                  <a:lnTo>
                    <a:pt x="1342" y="232"/>
                  </a:lnTo>
                  <a:lnTo>
                    <a:pt x="1220" y="159"/>
                  </a:lnTo>
                  <a:cubicBezTo>
                    <a:pt x="1171" y="135"/>
                    <a:pt x="1146" y="110"/>
                    <a:pt x="1098" y="86"/>
                  </a:cubicBezTo>
                  <a:cubicBezTo>
                    <a:pt x="1049" y="61"/>
                    <a:pt x="1000" y="37"/>
                    <a:pt x="951" y="37"/>
                  </a:cubicBezTo>
                  <a:cubicBezTo>
                    <a:pt x="878" y="13"/>
                    <a:pt x="805" y="0"/>
                    <a:pt x="7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3"/>
            <p:cNvSpPr/>
            <p:nvPr/>
          </p:nvSpPr>
          <p:spPr>
            <a:xfrm>
              <a:off x="716750" y="3227600"/>
              <a:ext cx="47600" cy="50475"/>
            </a:xfrm>
            <a:custGeom>
              <a:avLst/>
              <a:gdLst/>
              <a:ahLst/>
              <a:cxnLst/>
              <a:rect l="l" t="t" r="r" b="b"/>
              <a:pathLst>
                <a:path w="1904" h="2019" extrusionOk="0">
                  <a:moveTo>
                    <a:pt x="611" y="0"/>
                  </a:moveTo>
                  <a:cubicBezTo>
                    <a:pt x="613" y="3"/>
                    <a:pt x="616" y="6"/>
                    <a:pt x="619" y="9"/>
                  </a:cubicBezTo>
                  <a:lnTo>
                    <a:pt x="619" y="9"/>
                  </a:lnTo>
                  <a:lnTo>
                    <a:pt x="635" y="0"/>
                  </a:lnTo>
                  <a:close/>
                  <a:moveTo>
                    <a:pt x="619" y="9"/>
                  </a:moveTo>
                  <a:lnTo>
                    <a:pt x="123" y="269"/>
                  </a:lnTo>
                  <a:cubicBezTo>
                    <a:pt x="123" y="318"/>
                    <a:pt x="123" y="366"/>
                    <a:pt x="123" y="415"/>
                  </a:cubicBezTo>
                  <a:lnTo>
                    <a:pt x="123" y="683"/>
                  </a:lnTo>
                  <a:cubicBezTo>
                    <a:pt x="123" y="708"/>
                    <a:pt x="123" y="708"/>
                    <a:pt x="123" y="732"/>
                  </a:cubicBezTo>
                  <a:cubicBezTo>
                    <a:pt x="123" y="732"/>
                    <a:pt x="98" y="732"/>
                    <a:pt x="98" y="757"/>
                  </a:cubicBezTo>
                  <a:cubicBezTo>
                    <a:pt x="74" y="830"/>
                    <a:pt x="50" y="879"/>
                    <a:pt x="25" y="952"/>
                  </a:cubicBezTo>
                  <a:cubicBezTo>
                    <a:pt x="25" y="1000"/>
                    <a:pt x="1" y="1049"/>
                    <a:pt x="1" y="1074"/>
                  </a:cubicBezTo>
                  <a:cubicBezTo>
                    <a:pt x="1" y="1147"/>
                    <a:pt x="1" y="1196"/>
                    <a:pt x="1" y="1244"/>
                  </a:cubicBezTo>
                  <a:cubicBezTo>
                    <a:pt x="1" y="1464"/>
                    <a:pt x="98" y="1659"/>
                    <a:pt x="245" y="1805"/>
                  </a:cubicBezTo>
                  <a:cubicBezTo>
                    <a:pt x="318" y="1878"/>
                    <a:pt x="416" y="1952"/>
                    <a:pt x="538" y="1976"/>
                  </a:cubicBezTo>
                  <a:cubicBezTo>
                    <a:pt x="562" y="1976"/>
                    <a:pt x="562" y="2000"/>
                    <a:pt x="586" y="2000"/>
                  </a:cubicBezTo>
                  <a:cubicBezTo>
                    <a:pt x="635" y="2013"/>
                    <a:pt x="690" y="2019"/>
                    <a:pt x="745" y="2019"/>
                  </a:cubicBezTo>
                  <a:cubicBezTo>
                    <a:pt x="800" y="2019"/>
                    <a:pt x="855" y="2013"/>
                    <a:pt x="903" y="2000"/>
                  </a:cubicBezTo>
                  <a:cubicBezTo>
                    <a:pt x="1001" y="2000"/>
                    <a:pt x="1123" y="1976"/>
                    <a:pt x="1220" y="1952"/>
                  </a:cubicBezTo>
                  <a:lnTo>
                    <a:pt x="1220" y="1927"/>
                  </a:lnTo>
                  <a:cubicBezTo>
                    <a:pt x="1256" y="1909"/>
                    <a:pt x="1269" y="1905"/>
                    <a:pt x="1276" y="1905"/>
                  </a:cubicBezTo>
                  <a:cubicBezTo>
                    <a:pt x="1283" y="1905"/>
                    <a:pt x="1283" y="1910"/>
                    <a:pt x="1298" y="1910"/>
                  </a:cubicBezTo>
                  <a:cubicBezTo>
                    <a:pt x="1307" y="1910"/>
                    <a:pt x="1320" y="1908"/>
                    <a:pt x="1342" y="1903"/>
                  </a:cubicBezTo>
                  <a:cubicBezTo>
                    <a:pt x="1342" y="1830"/>
                    <a:pt x="1489" y="1830"/>
                    <a:pt x="1489" y="1781"/>
                  </a:cubicBezTo>
                  <a:cubicBezTo>
                    <a:pt x="1489" y="1781"/>
                    <a:pt x="1537" y="1757"/>
                    <a:pt x="1537" y="1757"/>
                  </a:cubicBezTo>
                  <a:cubicBezTo>
                    <a:pt x="1537" y="1760"/>
                    <a:pt x="1538" y="1761"/>
                    <a:pt x="1540" y="1761"/>
                  </a:cubicBezTo>
                  <a:cubicBezTo>
                    <a:pt x="1551" y="1761"/>
                    <a:pt x="1590" y="1704"/>
                    <a:pt x="1611" y="1683"/>
                  </a:cubicBezTo>
                  <a:cubicBezTo>
                    <a:pt x="1619" y="1675"/>
                    <a:pt x="1621" y="1673"/>
                    <a:pt x="1621" y="1673"/>
                  </a:cubicBezTo>
                  <a:cubicBezTo>
                    <a:pt x="1619" y="1673"/>
                    <a:pt x="1603" y="1683"/>
                    <a:pt x="1586" y="1683"/>
                  </a:cubicBezTo>
                  <a:lnTo>
                    <a:pt x="1635" y="1635"/>
                  </a:lnTo>
                  <a:cubicBezTo>
                    <a:pt x="1647" y="1622"/>
                    <a:pt x="1659" y="1616"/>
                    <a:pt x="1666" y="1616"/>
                  </a:cubicBezTo>
                  <a:cubicBezTo>
                    <a:pt x="1672" y="1616"/>
                    <a:pt x="1672" y="1622"/>
                    <a:pt x="1659" y="1635"/>
                  </a:cubicBezTo>
                  <a:cubicBezTo>
                    <a:pt x="1733" y="1561"/>
                    <a:pt x="1781" y="1464"/>
                    <a:pt x="1830" y="1366"/>
                  </a:cubicBezTo>
                  <a:cubicBezTo>
                    <a:pt x="1879" y="1244"/>
                    <a:pt x="1903" y="1074"/>
                    <a:pt x="1879" y="927"/>
                  </a:cubicBezTo>
                  <a:cubicBezTo>
                    <a:pt x="1855" y="781"/>
                    <a:pt x="1781" y="635"/>
                    <a:pt x="1684" y="513"/>
                  </a:cubicBezTo>
                  <a:cubicBezTo>
                    <a:pt x="1611" y="464"/>
                    <a:pt x="1537" y="415"/>
                    <a:pt x="1464" y="366"/>
                  </a:cubicBezTo>
                  <a:lnTo>
                    <a:pt x="1464" y="366"/>
                  </a:lnTo>
                  <a:cubicBezTo>
                    <a:pt x="1464" y="415"/>
                    <a:pt x="1513" y="439"/>
                    <a:pt x="1513" y="464"/>
                  </a:cubicBezTo>
                  <a:cubicBezTo>
                    <a:pt x="1489" y="439"/>
                    <a:pt x="1464" y="415"/>
                    <a:pt x="1440" y="415"/>
                  </a:cubicBezTo>
                  <a:cubicBezTo>
                    <a:pt x="1416" y="415"/>
                    <a:pt x="1367" y="342"/>
                    <a:pt x="1367" y="293"/>
                  </a:cubicBezTo>
                  <a:lnTo>
                    <a:pt x="1342" y="293"/>
                  </a:lnTo>
                  <a:lnTo>
                    <a:pt x="1342" y="269"/>
                  </a:lnTo>
                  <a:cubicBezTo>
                    <a:pt x="1294" y="244"/>
                    <a:pt x="1220" y="220"/>
                    <a:pt x="1172" y="171"/>
                  </a:cubicBezTo>
                  <a:cubicBezTo>
                    <a:pt x="1098" y="147"/>
                    <a:pt x="1050" y="147"/>
                    <a:pt x="1001" y="122"/>
                  </a:cubicBezTo>
                  <a:cubicBezTo>
                    <a:pt x="996" y="118"/>
                    <a:pt x="994" y="116"/>
                    <a:pt x="994" y="116"/>
                  </a:cubicBezTo>
                  <a:lnTo>
                    <a:pt x="994" y="116"/>
                  </a:lnTo>
                  <a:cubicBezTo>
                    <a:pt x="993" y="116"/>
                    <a:pt x="1020" y="147"/>
                    <a:pt x="1001" y="147"/>
                  </a:cubicBezTo>
                  <a:cubicBezTo>
                    <a:pt x="977" y="147"/>
                    <a:pt x="952" y="147"/>
                    <a:pt x="952" y="122"/>
                  </a:cubicBezTo>
                  <a:cubicBezTo>
                    <a:pt x="952" y="98"/>
                    <a:pt x="928" y="86"/>
                    <a:pt x="906" y="86"/>
                  </a:cubicBezTo>
                  <a:cubicBezTo>
                    <a:pt x="888" y="86"/>
                    <a:pt x="872" y="95"/>
                    <a:pt x="876" y="113"/>
                  </a:cubicBezTo>
                  <a:lnTo>
                    <a:pt x="876" y="113"/>
                  </a:lnTo>
                  <a:cubicBezTo>
                    <a:pt x="862" y="92"/>
                    <a:pt x="812" y="74"/>
                    <a:pt x="855" y="74"/>
                  </a:cubicBezTo>
                  <a:cubicBezTo>
                    <a:pt x="830" y="74"/>
                    <a:pt x="806" y="49"/>
                    <a:pt x="806" y="49"/>
                  </a:cubicBezTo>
                  <a:lnTo>
                    <a:pt x="806" y="49"/>
                  </a:lnTo>
                  <a:lnTo>
                    <a:pt x="830" y="74"/>
                  </a:lnTo>
                  <a:cubicBezTo>
                    <a:pt x="757" y="49"/>
                    <a:pt x="733" y="25"/>
                    <a:pt x="684" y="25"/>
                  </a:cubicBezTo>
                  <a:lnTo>
                    <a:pt x="708" y="49"/>
                  </a:lnTo>
                  <a:cubicBezTo>
                    <a:pt x="665" y="49"/>
                    <a:pt x="641" y="30"/>
                    <a:pt x="619" y="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3"/>
            <p:cNvSpPr/>
            <p:nvPr/>
          </p:nvSpPr>
          <p:spPr>
            <a:xfrm>
              <a:off x="646025" y="3015400"/>
              <a:ext cx="40875" cy="49050"/>
            </a:xfrm>
            <a:custGeom>
              <a:avLst/>
              <a:gdLst/>
              <a:ahLst/>
              <a:cxnLst/>
              <a:rect l="l" t="t" r="r" b="b"/>
              <a:pathLst>
                <a:path w="1635" h="1962" extrusionOk="0">
                  <a:moveTo>
                    <a:pt x="659" y="1"/>
                  </a:moveTo>
                  <a:cubicBezTo>
                    <a:pt x="513" y="25"/>
                    <a:pt x="367" y="123"/>
                    <a:pt x="269" y="220"/>
                  </a:cubicBezTo>
                  <a:cubicBezTo>
                    <a:pt x="196" y="294"/>
                    <a:pt x="147" y="367"/>
                    <a:pt x="98" y="464"/>
                  </a:cubicBezTo>
                  <a:cubicBezTo>
                    <a:pt x="50" y="586"/>
                    <a:pt x="25" y="684"/>
                    <a:pt x="25" y="806"/>
                  </a:cubicBezTo>
                  <a:cubicBezTo>
                    <a:pt x="1" y="879"/>
                    <a:pt x="1" y="952"/>
                    <a:pt x="25" y="1001"/>
                  </a:cubicBezTo>
                  <a:cubicBezTo>
                    <a:pt x="25" y="1147"/>
                    <a:pt x="74" y="1294"/>
                    <a:pt x="147" y="1415"/>
                  </a:cubicBezTo>
                  <a:cubicBezTo>
                    <a:pt x="220" y="1562"/>
                    <a:pt x="318" y="1684"/>
                    <a:pt x="464" y="1781"/>
                  </a:cubicBezTo>
                  <a:cubicBezTo>
                    <a:pt x="562" y="1879"/>
                    <a:pt x="708" y="1952"/>
                    <a:pt x="830" y="1952"/>
                  </a:cubicBezTo>
                  <a:cubicBezTo>
                    <a:pt x="860" y="1958"/>
                    <a:pt x="891" y="1961"/>
                    <a:pt x="921" y="1961"/>
                  </a:cubicBezTo>
                  <a:cubicBezTo>
                    <a:pt x="1011" y="1961"/>
                    <a:pt x="1098" y="1934"/>
                    <a:pt x="1171" y="1879"/>
                  </a:cubicBezTo>
                  <a:cubicBezTo>
                    <a:pt x="1245" y="1879"/>
                    <a:pt x="1293" y="1830"/>
                    <a:pt x="1342" y="1781"/>
                  </a:cubicBezTo>
                  <a:cubicBezTo>
                    <a:pt x="1318" y="1781"/>
                    <a:pt x="1318" y="1781"/>
                    <a:pt x="1342" y="1757"/>
                  </a:cubicBezTo>
                  <a:cubicBezTo>
                    <a:pt x="1415" y="1684"/>
                    <a:pt x="1415" y="1684"/>
                    <a:pt x="1415" y="1684"/>
                  </a:cubicBezTo>
                  <a:cubicBezTo>
                    <a:pt x="1415" y="1659"/>
                    <a:pt x="1415" y="1684"/>
                    <a:pt x="1440" y="1586"/>
                  </a:cubicBezTo>
                  <a:cubicBezTo>
                    <a:pt x="1488" y="1464"/>
                    <a:pt x="1513" y="1415"/>
                    <a:pt x="1537" y="1294"/>
                  </a:cubicBezTo>
                  <a:cubicBezTo>
                    <a:pt x="1562" y="1220"/>
                    <a:pt x="1586" y="1172"/>
                    <a:pt x="1586" y="1098"/>
                  </a:cubicBezTo>
                  <a:cubicBezTo>
                    <a:pt x="1610" y="1050"/>
                    <a:pt x="1610" y="976"/>
                    <a:pt x="1635" y="903"/>
                  </a:cubicBezTo>
                  <a:cubicBezTo>
                    <a:pt x="1635" y="830"/>
                    <a:pt x="1635" y="781"/>
                    <a:pt x="1635" y="708"/>
                  </a:cubicBezTo>
                  <a:lnTo>
                    <a:pt x="1635" y="586"/>
                  </a:lnTo>
                  <a:lnTo>
                    <a:pt x="1610" y="489"/>
                  </a:lnTo>
                  <a:cubicBezTo>
                    <a:pt x="1586" y="416"/>
                    <a:pt x="1562" y="318"/>
                    <a:pt x="1513" y="245"/>
                  </a:cubicBezTo>
                  <a:cubicBezTo>
                    <a:pt x="1440" y="147"/>
                    <a:pt x="1318" y="98"/>
                    <a:pt x="1196" y="74"/>
                  </a:cubicBezTo>
                  <a:lnTo>
                    <a:pt x="1025" y="74"/>
                  </a:lnTo>
                  <a:cubicBezTo>
                    <a:pt x="903" y="25"/>
                    <a:pt x="781" y="1"/>
                    <a:pt x="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3"/>
            <p:cNvSpPr/>
            <p:nvPr/>
          </p:nvSpPr>
          <p:spPr>
            <a:xfrm>
              <a:off x="734450" y="3011150"/>
              <a:ext cx="40250" cy="58550"/>
            </a:xfrm>
            <a:custGeom>
              <a:avLst/>
              <a:gdLst/>
              <a:ahLst/>
              <a:cxnLst/>
              <a:rect l="l" t="t" r="r" b="b"/>
              <a:pathLst>
                <a:path w="1610" h="2342" extrusionOk="0">
                  <a:moveTo>
                    <a:pt x="708" y="0"/>
                  </a:moveTo>
                  <a:lnTo>
                    <a:pt x="98" y="171"/>
                  </a:lnTo>
                  <a:cubicBezTo>
                    <a:pt x="49" y="342"/>
                    <a:pt x="0" y="512"/>
                    <a:pt x="25" y="707"/>
                  </a:cubicBezTo>
                  <a:cubicBezTo>
                    <a:pt x="25" y="829"/>
                    <a:pt x="25" y="976"/>
                    <a:pt x="73" y="1098"/>
                  </a:cubicBezTo>
                  <a:cubicBezTo>
                    <a:pt x="122" y="1293"/>
                    <a:pt x="195" y="1488"/>
                    <a:pt x="293" y="1659"/>
                  </a:cubicBezTo>
                  <a:cubicBezTo>
                    <a:pt x="390" y="1854"/>
                    <a:pt x="537" y="2000"/>
                    <a:pt x="732" y="2122"/>
                  </a:cubicBezTo>
                  <a:cubicBezTo>
                    <a:pt x="756" y="2171"/>
                    <a:pt x="805" y="2220"/>
                    <a:pt x="854" y="2244"/>
                  </a:cubicBezTo>
                  <a:cubicBezTo>
                    <a:pt x="842" y="2232"/>
                    <a:pt x="842" y="2226"/>
                    <a:pt x="845" y="2226"/>
                  </a:cubicBezTo>
                  <a:cubicBezTo>
                    <a:pt x="848" y="2226"/>
                    <a:pt x="854" y="2232"/>
                    <a:pt x="854" y="2244"/>
                  </a:cubicBezTo>
                  <a:cubicBezTo>
                    <a:pt x="911" y="2272"/>
                    <a:pt x="923" y="2279"/>
                    <a:pt x="928" y="2279"/>
                  </a:cubicBezTo>
                  <a:cubicBezTo>
                    <a:pt x="931" y="2279"/>
                    <a:pt x="929" y="2275"/>
                    <a:pt x="940" y="2275"/>
                  </a:cubicBezTo>
                  <a:cubicBezTo>
                    <a:pt x="951" y="2275"/>
                    <a:pt x="974" y="2278"/>
                    <a:pt x="1025" y="2293"/>
                  </a:cubicBezTo>
                  <a:lnTo>
                    <a:pt x="1147" y="2342"/>
                  </a:lnTo>
                  <a:lnTo>
                    <a:pt x="1537" y="2122"/>
                  </a:lnTo>
                  <a:cubicBezTo>
                    <a:pt x="1586" y="1951"/>
                    <a:pt x="1610" y="1756"/>
                    <a:pt x="1610" y="1585"/>
                  </a:cubicBezTo>
                  <a:cubicBezTo>
                    <a:pt x="1586" y="1439"/>
                    <a:pt x="1537" y="1293"/>
                    <a:pt x="1512" y="1171"/>
                  </a:cubicBezTo>
                  <a:cubicBezTo>
                    <a:pt x="1464" y="1073"/>
                    <a:pt x="1415" y="1000"/>
                    <a:pt x="1366" y="927"/>
                  </a:cubicBezTo>
                  <a:cubicBezTo>
                    <a:pt x="1342" y="903"/>
                    <a:pt x="1293" y="854"/>
                    <a:pt x="1220" y="781"/>
                  </a:cubicBezTo>
                  <a:cubicBezTo>
                    <a:pt x="1220" y="781"/>
                    <a:pt x="1220" y="756"/>
                    <a:pt x="1220" y="756"/>
                  </a:cubicBezTo>
                  <a:cubicBezTo>
                    <a:pt x="1220" y="659"/>
                    <a:pt x="1171" y="610"/>
                    <a:pt x="1147" y="537"/>
                  </a:cubicBezTo>
                  <a:cubicBezTo>
                    <a:pt x="1122" y="464"/>
                    <a:pt x="1098" y="415"/>
                    <a:pt x="1073" y="390"/>
                  </a:cubicBezTo>
                  <a:cubicBezTo>
                    <a:pt x="1049" y="342"/>
                    <a:pt x="1000" y="293"/>
                    <a:pt x="976" y="220"/>
                  </a:cubicBezTo>
                  <a:cubicBezTo>
                    <a:pt x="976" y="220"/>
                    <a:pt x="951" y="195"/>
                    <a:pt x="951" y="195"/>
                  </a:cubicBezTo>
                  <a:cubicBezTo>
                    <a:pt x="878" y="122"/>
                    <a:pt x="805" y="49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0" name="Google Shape;1110;p33"/>
          <p:cNvSpPr/>
          <p:nvPr/>
        </p:nvSpPr>
        <p:spPr>
          <a:xfrm>
            <a:off x="8748347" y="-81225"/>
            <a:ext cx="426103" cy="291761"/>
          </a:xfrm>
          <a:custGeom>
            <a:avLst/>
            <a:gdLst/>
            <a:ahLst/>
            <a:cxnLst/>
            <a:rect l="l" t="t" r="r" b="b"/>
            <a:pathLst>
              <a:path w="15805" h="10822" extrusionOk="0">
                <a:moveTo>
                  <a:pt x="7854" y="2001"/>
                </a:moveTo>
                <a:cubicBezTo>
                  <a:pt x="7869" y="2001"/>
                  <a:pt x="7884" y="2001"/>
                  <a:pt x="7900" y="2002"/>
                </a:cubicBezTo>
                <a:lnTo>
                  <a:pt x="7900" y="2002"/>
                </a:lnTo>
                <a:cubicBezTo>
                  <a:pt x="7889" y="2001"/>
                  <a:pt x="7873" y="2001"/>
                  <a:pt x="7854" y="2001"/>
                </a:cubicBezTo>
                <a:close/>
                <a:moveTo>
                  <a:pt x="13171" y="2903"/>
                </a:moveTo>
                <a:lnTo>
                  <a:pt x="13171" y="2952"/>
                </a:lnTo>
                <a:lnTo>
                  <a:pt x="13171" y="3025"/>
                </a:lnTo>
                <a:lnTo>
                  <a:pt x="13154" y="3074"/>
                </a:lnTo>
                <a:lnTo>
                  <a:pt x="13154" y="3074"/>
                </a:lnTo>
                <a:cubicBezTo>
                  <a:pt x="13164" y="3017"/>
                  <a:pt x="13171" y="2954"/>
                  <a:pt x="13171" y="2903"/>
                </a:cubicBezTo>
                <a:close/>
                <a:moveTo>
                  <a:pt x="8153" y="5196"/>
                </a:moveTo>
                <a:lnTo>
                  <a:pt x="8153" y="5196"/>
                </a:lnTo>
                <a:cubicBezTo>
                  <a:pt x="8149" y="5204"/>
                  <a:pt x="8146" y="5212"/>
                  <a:pt x="8146" y="5220"/>
                </a:cubicBezTo>
                <a:lnTo>
                  <a:pt x="8146" y="5220"/>
                </a:lnTo>
                <a:cubicBezTo>
                  <a:pt x="8146" y="5198"/>
                  <a:pt x="8166" y="5196"/>
                  <a:pt x="8153" y="5196"/>
                </a:cubicBezTo>
                <a:close/>
                <a:moveTo>
                  <a:pt x="8121" y="5341"/>
                </a:moveTo>
                <a:cubicBezTo>
                  <a:pt x="8121" y="5342"/>
                  <a:pt x="8121" y="5343"/>
                  <a:pt x="8121" y="5344"/>
                </a:cubicBezTo>
                <a:lnTo>
                  <a:pt x="8121" y="5344"/>
                </a:lnTo>
                <a:lnTo>
                  <a:pt x="8122" y="5342"/>
                </a:lnTo>
                <a:cubicBezTo>
                  <a:pt x="8122" y="5342"/>
                  <a:pt x="8121" y="5341"/>
                  <a:pt x="8121" y="5341"/>
                </a:cubicBezTo>
                <a:close/>
                <a:moveTo>
                  <a:pt x="8121" y="5344"/>
                </a:moveTo>
                <a:lnTo>
                  <a:pt x="8118" y="5352"/>
                </a:lnTo>
                <a:lnTo>
                  <a:pt x="8122" y="5366"/>
                </a:lnTo>
                <a:cubicBezTo>
                  <a:pt x="8122" y="5359"/>
                  <a:pt x="8122" y="5351"/>
                  <a:pt x="8121" y="5344"/>
                </a:cubicBezTo>
                <a:close/>
                <a:moveTo>
                  <a:pt x="15778" y="6025"/>
                </a:moveTo>
                <a:cubicBezTo>
                  <a:pt x="15779" y="6032"/>
                  <a:pt x="15779" y="6039"/>
                  <a:pt x="15780" y="6047"/>
                </a:cubicBezTo>
                <a:lnTo>
                  <a:pt x="15780" y="6047"/>
                </a:lnTo>
                <a:cubicBezTo>
                  <a:pt x="15780" y="6039"/>
                  <a:pt x="15780" y="6032"/>
                  <a:pt x="15780" y="6025"/>
                </a:cubicBezTo>
                <a:cubicBezTo>
                  <a:pt x="15779" y="6025"/>
                  <a:pt x="15779" y="6025"/>
                  <a:pt x="15778" y="6025"/>
                </a:cubicBezTo>
                <a:close/>
                <a:moveTo>
                  <a:pt x="11988" y="6067"/>
                </a:moveTo>
                <a:cubicBezTo>
                  <a:pt x="11983" y="6078"/>
                  <a:pt x="11979" y="6088"/>
                  <a:pt x="11975" y="6098"/>
                </a:cubicBezTo>
                <a:cubicBezTo>
                  <a:pt x="11982" y="6092"/>
                  <a:pt x="11985" y="6081"/>
                  <a:pt x="11988" y="6067"/>
                </a:cubicBezTo>
                <a:close/>
                <a:moveTo>
                  <a:pt x="15780" y="6047"/>
                </a:moveTo>
                <a:cubicBezTo>
                  <a:pt x="15780" y="6137"/>
                  <a:pt x="15780" y="6229"/>
                  <a:pt x="15780" y="6342"/>
                </a:cubicBezTo>
                <a:cubicBezTo>
                  <a:pt x="15796" y="6249"/>
                  <a:pt x="15792" y="6147"/>
                  <a:pt x="15780" y="6047"/>
                </a:cubicBezTo>
                <a:close/>
                <a:moveTo>
                  <a:pt x="1965" y="9973"/>
                </a:moveTo>
                <a:cubicBezTo>
                  <a:pt x="1968" y="9973"/>
                  <a:pt x="1972" y="9974"/>
                  <a:pt x="1976" y="9976"/>
                </a:cubicBezTo>
                <a:cubicBezTo>
                  <a:pt x="2021" y="9998"/>
                  <a:pt x="1962" y="10063"/>
                  <a:pt x="1933" y="10130"/>
                </a:cubicBezTo>
                <a:lnTo>
                  <a:pt x="1933" y="10130"/>
                </a:lnTo>
                <a:cubicBezTo>
                  <a:pt x="1952" y="10027"/>
                  <a:pt x="1944" y="9973"/>
                  <a:pt x="1965" y="9973"/>
                </a:cubicBezTo>
                <a:close/>
                <a:moveTo>
                  <a:pt x="1925" y="10167"/>
                </a:moveTo>
                <a:cubicBezTo>
                  <a:pt x="1923" y="10190"/>
                  <a:pt x="1915" y="10213"/>
                  <a:pt x="1906" y="10239"/>
                </a:cubicBezTo>
                <a:lnTo>
                  <a:pt x="1906" y="10239"/>
                </a:lnTo>
                <a:cubicBezTo>
                  <a:pt x="1914" y="10214"/>
                  <a:pt x="1920" y="10190"/>
                  <a:pt x="1925" y="10167"/>
                </a:cubicBezTo>
                <a:close/>
                <a:moveTo>
                  <a:pt x="12610" y="1"/>
                </a:moveTo>
                <a:cubicBezTo>
                  <a:pt x="12414" y="171"/>
                  <a:pt x="12244" y="366"/>
                  <a:pt x="12097" y="562"/>
                </a:cubicBezTo>
                <a:lnTo>
                  <a:pt x="11951" y="732"/>
                </a:lnTo>
                <a:lnTo>
                  <a:pt x="11902" y="830"/>
                </a:lnTo>
                <a:cubicBezTo>
                  <a:pt x="11878" y="854"/>
                  <a:pt x="11853" y="879"/>
                  <a:pt x="11829" y="927"/>
                </a:cubicBezTo>
                <a:lnTo>
                  <a:pt x="11585" y="1342"/>
                </a:lnTo>
                <a:cubicBezTo>
                  <a:pt x="11488" y="1488"/>
                  <a:pt x="11414" y="1659"/>
                  <a:pt x="11366" y="1830"/>
                </a:cubicBezTo>
                <a:cubicBezTo>
                  <a:pt x="11293" y="1976"/>
                  <a:pt x="11195" y="2123"/>
                  <a:pt x="11146" y="2318"/>
                </a:cubicBezTo>
                <a:cubicBezTo>
                  <a:pt x="11097" y="2488"/>
                  <a:pt x="11024" y="2659"/>
                  <a:pt x="10975" y="2830"/>
                </a:cubicBezTo>
                <a:lnTo>
                  <a:pt x="10927" y="2952"/>
                </a:lnTo>
                <a:cubicBezTo>
                  <a:pt x="10927" y="3001"/>
                  <a:pt x="10902" y="3049"/>
                  <a:pt x="10878" y="3074"/>
                </a:cubicBezTo>
                <a:cubicBezTo>
                  <a:pt x="10878" y="3074"/>
                  <a:pt x="10853" y="3171"/>
                  <a:pt x="10853" y="3220"/>
                </a:cubicBezTo>
                <a:cubicBezTo>
                  <a:pt x="10732" y="3586"/>
                  <a:pt x="10658" y="3927"/>
                  <a:pt x="10561" y="4220"/>
                </a:cubicBezTo>
                <a:cubicBezTo>
                  <a:pt x="10536" y="4342"/>
                  <a:pt x="10512" y="4464"/>
                  <a:pt x="10488" y="4586"/>
                </a:cubicBezTo>
                <a:lnTo>
                  <a:pt x="10488" y="4610"/>
                </a:lnTo>
                <a:cubicBezTo>
                  <a:pt x="10463" y="4659"/>
                  <a:pt x="10463" y="4708"/>
                  <a:pt x="10439" y="4757"/>
                </a:cubicBezTo>
                <a:cubicBezTo>
                  <a:pt x="10414" y="4805"/>
                  <a:pt x="10414" y="4854"/>
                  <a:pt x="10390" y="4903"/>
                </a:cubicBezTo>
                <a:cubicBezTo>
                  <a:pt x="10366" y="4854"/>
                  <a:pt x="10341" y="4830"/>
                  <a:pt x="10317" y="4805"/>
                </a:cubicBezTo>
                <a:cubicBezTo>
                  <a:pt x="10293" y="4757"/>
                  <a:pt x="10268" y="4732"/>
                  <a:pt x="10244" y="4708"/>
                </a:cubicBezTo>
                <a:lnTo>
                  <a:pt x="10219" y="4635"/>
                </a:lnTo>
                <a:lnTo>
                  <a:pt x="10171" y="4561"/>
                </a:lnTo>
                <a:cubicBezTo>
                  <a:pt x="10122" y="4464"/>
                  <a:pt x="10097" y="4391"/>
                  <a:pt x="10049" y="4293"/>
                </a:cubicBezTo>
                <a:cubicBezTo>
                  <a:pt x="9927" y="4074"/>
                  <a:pt x="9829" y="3830"/>
                  <a:pt x="9707" y="3610"/>
                </a:cubicBezTo>
                <a:cubicBezTo>
                  <a:pt x="9658" y="3513"/>
                  <a:pt x="9610" y="3415"/>
                  <a:pt x="9536" y="3318"/>
                </a:cubicBezTo>
                <a:lnTo>
                  <a:pt x="9366" y="3025"/>
                </a:lnTo>
                <a:cubicBezTo>
                  <a:pt x="9268" y="2854"/>
                  <a:pt x="9146" y="2683"/>
                  <a:pt x="9049" y="2513"/>
                </a:cubicBezTo>
                <a:cubicBezTo>
                  <a:pt x="8951" y="2342"/>
                  <a:pt x="8829" y="2220"/>
                  <a:pt x="8732" y="2074"/>
                </a:cubicBezTo>
                <a:lnTo>
                  <a:pt x="8585" y="2074"/>
                </a:lnTo>
                <a:cubicBezTo>
                  <a:pt x="8512" y="2074"/>
                  <a:pt x="8439" y="2049"/>
                  <a:pt x="8366" y="2049"/>
                </a:cubicBezTo>
                <a:cubicBezTo>
                  <a:pt x="8317" y="2025"/>
                  <a:pt x="8244" y="2025"/>
                  <a:pt x="8195" y="2025"/>
                </a:cubicBezTo>
                <a:cubicBezTo>
                  <a:pt x="8092" y="2025"/>
                  <a:pt x="7989" y="2008"/>
                  <a:pt x="7900" y="2002"/>
                </a:cubicBezTo>
                <a:lnTo>
                  <a:pt x="7900" y="2002"/>
                </a:lnTo>
                <a:cubicBezTo>
                  <a:pt x="7918" y="2004"/>
                  <a:pt x="7927" y="2010"/>
                  <a:pt x="7927" y="2025"/>
                </a:cubicBezTo>
                <a:lnTo>
                  <a:pt x="7829" y="2025"/>
                </a:lnTo>
                <a:cubicBezTo>
                  <a:pt x="7561" y="2123"/>
                  <a:pt x="7536" y="2147"/>
                  <a:pt x="7536" y="2147"/>
                </a:cubicBezTo>
                <a:cubicBezTo>
                  <a:pt x="7536" y="2171"/>
                  <a:pt x="7536" y="2147"/>
                  <a:pt x="7488" y="2196"/>
                </a:cubicBezTo>
                <a:lnTo>
                  <a:pt x="7390" y="2244"/>
                </a:lnTo>
                <a:cubicBezTo>
                  <a:pt x="7341" y="2269"/>
                  <a:pt x="7268" y="2293"/>
                  <a:pt x="7195" y="2318"/>
                </a:cubicBezTo>
                <a:lnTo>
                  <a:pt x="7000" y="2415"/>
                </a:lnTo>
                <a:cubicBezTo>
                  <a:pt x="6927" y="2610"/>
                  <a:pt x="6829" y="2830"/>
                  <a:pt x="6732" y="3098"/>
                </a:cubicBezTo>
                <a:cubicBezTo>
                  <a:pt x="6683" y="3244"/>
                  <a:pt x="6634" y="3391"/>
                  <a:pt x="6585" y="3537"/>
                </a:cubicBezTo>
                <a:lnTo>
                  <a:pt x="6415" y="4025"/>
                </a:lnTo>
                <a:cubicBezTo>
                  <a:pt x="6366" y="4171"/>
                  <a:pt x="6317" y="4366"/>
                  <a:pt x="6244" y="4537"/>
                </a:cubicBezTo>
                <a:lnTo>
                  <a:pt x="6219" y="4659"/>
                </a:lnTo>
                <a:lnTo>
                  <a:pt x="6171" y="4781"/>
                </a:lnTo>
                <a:lnTo>
                  <a:pt x="6122" y="4927"/>
                </a:lnTo>
                <a:lnTo>
                  <a:pt x="5927" y="5610"/>
                </a:lnTo>
                <a:lnTo>
                  <a:pt x="5732" y="6244"/>
                </a:lnTo>
                <a:cubicBezTo>
                  <a:pt x="5707" y="6366"/>
                  <a:pt x="5658" y="6464"/>
                  <a:pt x="5634" y="6561"/>
                </a:cubicBezTo>
                <a:cubicBezTo>
                  <a:pt x="5585" y="6659"/>
                  <a:pt x="5561" y="6732"/>
                  <a:pt x="5537" y="6830"/>
                </a:cubicBezTo>
                <a:cubicBezTo>
                  <a:pt x="5512" y="6903"/>
                  <a:pt x="5463" y="6976"/>
                  <a:pt x="5439" y="7049"/>
                </a:cubicBezTo>
                <a:cubicBezTo>
                  <a:pt x="5415" y="7074"/>
                  <a:pt x="5390" y="7098"/>
                  <a:pt x="5390" y="7122"/>
                </a:cubicBezTo>
                <a:cubicBezTo>
                  <a:pt x="5390" y="7147"/>
                  <a:pt x="5366" y="7196"/>
                  <a:pt x="5341" y="7244"/>
                </a:cubicBezTo>
                <a:cubicBezTo>
                  <a:pt x="5317" y="7220"/>
                  <a:pt x="5268" y="7147"/>
                  <a:pt x="5219" y="7122"/>
                </a:cubicBezTo>
                <a:cubicBezTo>
                  <a:pt x="5219" y="7098"/>
                  <a:pt x="5195" y="7098"/>
                  <a:pt x="5195" y="7098"/>
                </a:cubicBezTo>
                <a:cubicBezTo>
                  <a:pt x="5146" y="7074"/>
                  <a:pt x="5122" y="7025"/>
                  <a:pt x="5098" y="7000"/>
                </a:cubicBezTo>
                <a:cubicBezTo>
                  <a:pt x="5000" y="6854"/>
                  <a:pt x="4878" y="6683"/>
                  <a:pt x="4756" y="6488"/>
                </a:cubicBezTo>
                <a:cubicBezTo>
                  <a:pt x="4659" y="6342"/>
                  <a:pt x="4537" y="6220"/>
                  <a:pt x="4439" y="6074"/>
                </a:cubicBezTo>
                <a:lnTo>
                  <a:pt x="4195" y="5708"/>
                </a:lnTo>
                <a:cubicBezTo>
                  <a:pt x="4098" y="5586"/>
                  <a:pt x="4000" y="5488"/>
                  <a:pt x="3902" y="5366"/>
                </a:cubicBezTo>
                <a:lnTo>
                  <a:pt x="3390" y="4757"/>
                </a:lnTo>
                <a:cubicBezTo>
                  <a:pt x="3220" y="4561"/>
                  <a:pt x="3049" y="4415"/>
                  <a:pt x="2927" y="4269"/>
                </a:cubicBezTo>
                <a:lnTo>
                  <a:pt x="2488" y="4293"/>
                </a:lnTo>
                <a:lnTo>
                  <a:pt x="2024" y="4293"/>
                </a:lnTo>
                <a:lnTo>
                  <a:pt x="1902" y="4342"/>
                </a:lnTo>
                <a:cubicBezTo>
                  <a:pt x="1951" y="4366"/>
                  <a:pt x="1683" y="4586"/>
                  <a:pt x="1561" y="4635"/>
                </a:cubicBezTo>
                <a:lnTo>
                  <a:pt x="1293" y="4805"/>
                </a:lnTo>
                <a:cubicBezTo>
                  <a:pt x="1244" y="5025"/>
                  <a:pt x="1195" y="5269"/>
                  <a:pt x="1146" y="5513"/>
                </a:cubicBezTo>
                <a:cubicBezTo>
                  <a:pt x="1073" y="5781"/>
                  <a:pt x="1049" y="6025"/>
                  <a:pt x="1000" y="6269"/>
                </a:cubicBezTo>
                <a:lnTo>
                  <a:pt x="951" y="6220"/>
                </a:lnTo>
                <a:cubicBezTo>
                  <a:pt x="829" y="6903"/>
                  <a:pt x="756" y="7391"/>
                  <a:pt x="707" y="7659"/>
                </a:cubicBezTo>
                <a:cubicBezTo>
                  <a:pt x="585" y="8196"/>
                  <a:pt x="366" y="9000"/>
                  <a:pt x="244" y="9708"/>
                </a:cubicBezTo>
                <a:lnTo>
                  <a:pt x="220" y="9781"/>
                </a:lnTo>
                <a:cubicBezTo>
                  <a:pt x="195" y="9805"/>
                  <a:pt x="146" y="9854"/>
                  <a:pt x="122" y="9903"/>
                </a:cubicBezTo>
                <a:lnTo>
                  <a:pt x="0" y="10098"/>
                </a:lnTo>
                <a:lnTo>
                  <a:pt x="0" y="10171"/>
                </a:lnTo>
                <a:cubicBezTo>
                  <a:pt x="220" y="10366"/>
                  <a:pt x="439" y="10513"/>
                  <a:pt x="683" y="10659"/>
                </a:cubicBezTo>
                <a:cubicBezTo>
                  <a:pt x="856" y="10751"/>
                  <a:pt x="1050" y="10821"/>
                  <a:pt x="1235" y="10821"/>
                </a:cubicBezTo>
                <a:cubicBezTo>
                  <a:pt x="1443" y="10821"/>
                  <a:pt x="1639" y="10733"/>
                  <a:pt x="1781" y="10488"/>
                </a:cubicBezTo>
                <a:lnTo>
                  <a:pt x="1829" y="10513"/>
                </a:lnTo>
                <a:lnTo>
                  <a:pt x="1878" y="10317"/>
                </a:lnTo>
                <a:cubicBezTo>
                  <a:pt x="1915" y="10225"/>
                  <a:pt x="1934" y="10192"/>
                  <a:pt x="1944" y="10192"/>
                </a:cubicBezTo>
                <a:cubicBezTo>
                  <a:pt x="1961" y="10192"/>
                  <a:pt x="1951" y="10281"/>
                  <a:pt x="1951" y="10342"/>
                </a:cubicBezTo>
                <a:cubicBezTo>
                  <a:pt x="1976" y="10244"/>
                  <a:pt x="2000" y="10147"/>
                  <a:pt x="2024" y="10074"/>
                </a:cubicBezTo>
                <a:cubicBezTo>
                  <a:pt x="2031" y="10055"/>
                  <a:pt x="2032" y="10047"/>
                  <a:pt x="2031" y="10047"/>
                </a:cubicBezTo>
                <a:lnTo>
                  <a:pt x="2031" y="10047"/>
                </a:lnTo>
                <a:cubicBezTo>
                  <a:pt x="2027" y="10047"/>
                  <a:pt x="2000" y="10110"/>
                  <a:pt x="2000" y="10147"/>
                </a:cubicBezTo>
                <a:cubicBezTo>
                  <a:pt x="2000" y="9976"/>
                  <a:pt x="2024" y="9830"/>
                  <a:pt x="2073" y="9659"/>
                </a:cubicBezTo>
                <a:cubicBezTo>
                  <a:pt x="2122" y="9415"/>
                  <a:pt x="2146" y="9659"/>
                  <a:pt x="2195" y="9391"/>
                </a:cubicBezTo>
                <a:cubicBezTo>
                  <a:pt x="2341" y="8805"/>
                  <a:pt x="2463" y="8220"/>
                  <a:pt x="2561" y="7683"/>
                </a:cubicBezTo>
                <a:lnTo>
                  <a:pt x="2659" y="7269"/>
                </a:lnTo>
                <a:lnTo>
                  <a:pt x="2659" y="7244"/>
                </a:lnTo>
                <a:lnTo>
                  <a:pt x="2683" y="7196"/>
                </a:lnTo>
                <a:lnTo>
                  <a:pt x="2707" y="7196"/>
                </a:lnTo>
                <a:cubicBezTo>
                  <a:pt x="2707" y="7244"/>
                  <a:pt x="2707" y="7269"/>
                  <a:pt x="2707" y="7293"/>
                </a:cubicBezTo>
                <a:cubicBezTo>
                  <a:pt x="2707" y="7281"/>
                  <a:pt x="2707" y="7275"/>
                  <a:pt x="2710" y="7275"/>
                </a:cubicBezTo>
                <a:cubicBezTo>
                  <a:pt x="2713" y="7275"/>
                  <a:pt x="2720" y="7281"/>
                  <a:pt x="2732" y="7293"/>
                </a:cubicBezTo>
                <a:cubicBezTo>
                  <a:pt x="2902" y="7513"/>
                  <a:pt x="3073" y="7757"/>
                  <a:pt x="3195" y="7927"/>
                </a:cubicBezTo>
                <a:lnTo>
                  <a:pt x="3293" y="8074"/>
                </a:lnTo>
                <a:lnTo>
                  <a:pt x="3341" y="8122"/>
                </a:lnTo>
                <a:lnTo>
                  <a:pt x="3366" y="8171"/>
                </a:lnTo>
                <a:lnTo>
                  <a:pt x="3537" y="8293"/>
                </a:lnTo>
                <a:lnTo>
                  <a:pt x="3634" y="8293"/>
                </a:lnTo>
                <a:cubicBezTo>
                  <a:pt x="4122" y="8952"/>
                  <a:pt x="3732" y="8561"/>
                  <a:pt x="4219" y="9171"/>
                </a:cubicBezTo>
                <a:cubicBezTo>
                  <a:pt x="4415" y="9317"/>
                  <a:pt x="4610" y="9513"/>
                  <a:pt x="4756" y="9708"/>
                </a:cubicBezTo>
                <a:lnTo>
                  <a:pt x="5049" y="9708"/>
                </a:lnTo>
                <a:cubicBezTo>
                  <a:pt x="5098" y="9708"/>
                  <a:pt x="5146" y="9708"/>
                  <a:pt x="5195" y="9683"/>
                </a:cubicBezTo>
                <a:cubicBezTo>
                  <a:pt x="5195" y="9683"/>
                  <a:pt x="5366" y="9683"/>
                  <a:pt x="5366" y="9708"/>
                </a:cubicBezTo>
                <a:cubicBezTo>
                  <a:pt x="5415" y="9659"/>
                  <a:pt x="5537" y="9683"/>
                  <a:pt x="5658" y="9659"/>
                </a:cubicBezTo>
                <a:lnTo>
                  <a:pt x="5878" y="9610"/>
                </a:lnTo>
                <a:cubicBezTo>
                  <a:pt x="5976" y="9610"/>
                  <a:pt x="6024" y="9610"/>
                  <a:pt x="5902" y="9635"/>
                </a:cubicBezTo>
                <a:lnTo>
                  <a:pt x="6561" y="9537"/>
                </a:lnTo>
                <a:cubicBezTo>
                  <a:pt x="6683" y="9269"/>
                  <a:pt x="6829" y="8976"/>
                  <a:pt x="6976" y="8635"/>
                </a:cubicBezTo>
                <a:cubicBezTo>
                  <a:pt x="7049" y="8488"/>
                  <a:pt x="7122" y="8317"/>
                  <a:pt x="7219" y="8147"/>
                </a:cubicBezTo>
                <a:cubicBezTo>
                  <a:pt x="7293" y="7952"/>
                  <a:pt x="7341" y="7757"/>
                  <a:pt x="7415" y="7561"/>
                </a:cubicBezTo>
                <a:lnTo>
                  <a:pt x="7536" y="7220"/>
                </a:lnTo>
                <a:cubicBezTo>
                  <a:pt x="7585" y="7098"/>
                  <a:pt x="7610" y="7000"/>
                  <a:pt x="7658" y="6878"/>
                </a:cubicBezTo>
                <a:cubicBezTo>
                  <a:pt x="7707" y="6659"/>
                  <a:pt x="7780" y="6439"/>
                  <a:pt x="7854" y="6220"/>
                </a:cubicBezTo>
                <a:cubicBezTo>
                  <a:pt x="7927" y="6000"/>
                  <a:pt x="7976" y="5805"/>
                  <a:pt x="8024" y="5610"/>
                </a:cubicBezTo>
                <a:lnTo>
                  <a:pt x="8118" y="5352"/>
                </a:lnTo>
                <a:lnTo>
                  <a:pt x="8114" y="5334"/>
                </a:lnTo>
                <a:lnTo>
                  <a:pt x="8114" y="5334"/>
                </a:lnTo>
                <a:cubicBezTo>
                  <a:pt x="8116" y="5336"/>
                  <a:pt x="8118" y="5338"/>
                  <a:pt x="8121" y="5341"/>
                </a:cubicBezTo>
                <a:lnTo>
                  <a:pt x="8121" y="5341"/>
                </a:lnTo>
                <a:cubicBezTo>
                  <a:pt x="8119" y="5328"/>
                  <a:pt x="8115" y="5316"/>
                  <a:pt x="8106" y="5303"/>
                </a:cubicBezTo>
                <a:lnTo>
                  <a:pt x="8106" y="5303"/>
                </a:lnTo>
                <a:lnTo>
                  <a:pt x="8114" y="5334"/>
                </a:lnTo>
                <a:lnTo>
                  <a:pt x="8114" y="5334"/>
                </a:lnTo>
                <a:cubicBezTo>
                  <a:pt x="8097" y="5318"/>
                  <a:pt x="8097" y="5318"/>
                  <a:pt x="8094" y="5318"/>
                </a:cubicBezTo>
                <a:cubicBezTo>
                  <a:pt x="8091" y="5318"/>
                  <a:pt x="8085" y="5318"/>
                  <a:pt x="8049" y="5293"/>
                </a:cubicBezTo>
                <a:cubicBezTo>
                  <a:pt x="8012" y="5257"/>
                  <a:pt x="8012" y="5257"/>
                  <a:pt x="8021" y="5257"/>
                </a:cubicBezTo>
                <a:cubicBezTo>
                  <a:pt x="8030" y="5257"/>
                  <a:pt x="8049" y="5257"/>
                  <a:pt x="8049" y="5220"/>
                </a:cubicBezTo>
                <a:cubicBezTo>
                  <a:pt x="8097" y="5293"/>
                  <a:pt x="8097" y="5269"/>
                  <a:pt x="8097" y="5293"/>
                </a:cubicBezTo>
                <a:cubicBezTo>
                  <a:pt x="8101" y="5296"/>
                  <a:pt x="8104" y="5300"/>
                  <a:pt x="8106" y="5303"/>
                </a:cubicBezTo>
                <a:lnTo>
                  <a:pt x="8106" y="5303"/>
                </a:lnTo>
                <a:lnTo>
                  <a:pt x="8097" y="5269"/>
                </a:lnTo>
                <a:lnTo>
                  <a:pt x="8122" y="5318"/>
                </a:lnTo>
                <a:lnTo>
                  <a:pt x="8122" y="5293"/>
                </a:lnTo>
                <a:cubicBezTo>
                  <a:pt x="8122" y="5296"/>
                  <a:pt x="8122" y="5297"/>
                  <a:pt x="8123" y="5297"/>
                </a:cubicBezTo>
                <a:cubicBezTo>
                  <a:pt x="8127" y="5297"/>
                  <a:pt x="8146" y="5217"/>
                  <a:pt x="8146" y="5196"/>
                </a:cubicBezTo>
                <a:cubicBezTo>
                  <a:pt x="8149" y="5196"/>
                  <a:pt x="8151" y="5196"/>
                  <a:pt x="8153" y="5196"/>
                </a:cubicBezTo>
                <a:lnTo>
                  <a:pt x="8153" y="5196"/>
                </a:lnTo>
                <a:cubicBezTo>
                  <a:pt x="8157" y="5186"/>
                  <a:pt x="8162" y="5177"/>
                  <a:pt x="8166" y="5168"/>
                </a:cubicBezTo>
                <a:lnTo>
                  <a:pt x="8166" y="5168"/>
                </a:lnTo>
                <a:cubicBezTo>
                  <a:pt x="8165" y="5179"/>
                  <a:pt x="8169" y="5182"/>
                  <a:pt x="8173" y="5182"/>
                </a:cubicBezTo>
                <a:cubicBezTo>
                  <a:pt x="8179" y="5182"/>
                  <a:pt x="8186" y="5177"/>
                  <a:pt x="8188" y="5177"/>
                </a:cubicBezTo>
                <a:cubicBezTo>
                  <a:pt x="8189" y="5177"/>
                  <a:pt x="8185" y="5181"/>
                  <a:pt x="8171" y="5196"/>
                </a:cubicBezTo>
                <a:cubicBezTo>
                  <a:pt x="8171" y="5196"/>
                  <a:pt x="8181" y="5228"/>
                  <a:pt x="8203" y="5228"/>
                </a:cubicBezTo>
                <a:cubicBezTo>
                  <a:pt x="8214" y="5228"/>
                  <a:pt x="8228" y="5220"/>
                  <a:pt x="8244" y="5196"/>
                </a:cubicBezTo>
                <a:lnTo>
                  <a:pt x="8244" y="5196"/>
                </a:lnTo>
                <a:cubicBezTo>
                  <a:pt x="8219" y="5244"/>
                  <a:pt x="8244" y="5293"/>
                  <a:pt x="8195" y="5293"/>
                </a:cubicBezTo>
                <a:cubicBezTo>
                  <a:pt x="8185" y="5288"/>
                  <a:pt x="8179" y="5286"/>
                  <a:pt x="8176" y="5286"/>
                </a:cubicBezTo>
                <a:cubicBezTo>
                  <a:pt x="8165" y="5286"/>
                  <a:pt x="8200" y="5318"/>
                  <a:pt x="8219" y="5318"/>
                </a:cubicBezTo>
                <a:cubicBezTo>
                  <a:pt x="8244" y="5366"/>
                  <a:pt x="8244" y="5391"/>
                  <a:pt x="8268" y="5440"/>
                </a:cubicBezTo>
                <a:lnTo>
                  <a:pt x="8293" y="5488"/>
                </a:lnTo>
                <a:lnTo>
                  <a:pt x="8293" y="5513"/>
                </a:lnTo>
                <a:lnTo>
                  <a:pt x="8317" y="5561"/>
                </a:lnTo>
                <a:cubicBezTo>
                  <a:pt x="8439" y="5757"/>
                  <a:pt x="8561" y="5952"/>
                  <a:pt x="8707" y="6122"/>
                </a:cubicBezTo>
                <a:lnTo>
                  <a:pt x="8610" y="5879"/>
                </a:lnTo>
                <a:lnTo>
                  <a:pt x="8756" y="6147"/>
                </a:lnTo>
                <a:cubicBezTo>
                  <a:pt x="8805" y="6244"/>
                  <a:pt x="8829" y="6318"/>
                  <a:pt x="8878" y="6391"/>
                </a:cubicBezTo>
                <a:cubicBezTo>
                  <a:pt x="8949" y="6486"/>
                  <a:pt x="8997" y="6604"/>
                  <a:pt x="9022" y="6746"/>
                </a:cubicBezTo>
                <a:lnTo>
                  <a:pt x="9022" y="6746"/>
                </a:lnTo>
                <a:lnTo>
                  <a:pt x="8805" y="6391"/>
                </a:lnTo>
                <a:lnTo>
                  <a:pt x="9024" y="6757"/>
                </a:lnTo>
                <a:cubicBezTo>
                  <a:pt x="9024" y="6753"/>
                  <a:pt x="9023" y="6749"/>
                  <a:pt x="9022" y="6746"/>
                </a:cubicBezTo>
                <a:lnTo>
                  <a:pt x="9022" y="6746"/>
                </a:lnTo>
                <a:lnTo>
                  <a:pt x="9268" y="7147"/>
                </a:lnTo>
                <a:cubicBezTo>
                  <a:pt x="9317" y="7269"/>
                  <a:pt x="9390" y="7366"/>
                  <a:pt x="9488" y="7464"/>
                </a:cubicBezTo>
                <a:lnTo>
                  <a:pt x="9707" y="7732"/>
                </a:lnTo>
                <a:lnTo>
                  <a:pt x="9634" y="7586"/>
                </a:lnTo>
                <a:lnTo>
                  <a:pt x="9634" y="7586"/>
                </a:lnTo>
                <a:cubicBezTo>
                  <a:pt x="9658" y="7610"/>
                  <a:pt x="9683" y="7659"/>
                  <a:pt x="9732" y="7708"/>
                </a:cubicBezTo>
                <a:lnTo>
                  <a:pt x="10146" y="7708"/>
                </a:lnTo>
                <a:cubicBezTo>
                  <a:pt x="10293" y="7708"/>
                  <a:pt x="10463" y="7708"/>
                  <a:pt x="10610" y="7732"/>
                </a:cubicBezTo>
                <a:cubicBezTo>
                  <a:pt x="10853" y="7659"/>
                  <a:pt x="11122" y="7537"/>
                  <a:pt x="11414" y="7439"/>
                </a:cubicBezTo>
                <a:cubicBezTo>
                  <a:pt x="11488" y="7269"/>
                  <a:pt x="11561" y="7122"/>
                  <a:pt x="11634" y="7000"/>
                </a:cubicBezTo>
                <a:cubicBezTo>
                  <a:pt x="11683" y="6854"/>
                  <a:pt x="11732" y="6683"/>
                  <a:pt x="11780" y="6561"/>
                </a:cubicBezTo>
                <a:cubicBezTo>
                  <a:pt x="11853" y="6391"/>
                  <a:pt x="11902" y="6196"/>
                  <a:pt x="11951" y="6000"/>
                </a:cubicBezTo>
                <a:lnTo>
                  <a:pt x="11951" y="6000"/>
                </a:lnTo>
                <a:lnTo>
                  <a:pt x="11829" y="6220"/>
                </a:lnTo>
                <a:lnTo>
                  <a:pt x="11829" y="6220"/>
                </a:lnTo>
                <a:lnTo>
                  <a:pt x="11947" y="5699"/>
                </a:lnTo>
                <a:lnTo>
                  <a:pt x="11947" y="5699"/>
                </a:lnTo>
                <a:cubicBezTo>
                  <a:pt x="11942" y="5768"/>
                  <a:pt x="12000" y="5981"/>
                  <a:pt x="11988" y="6067"/>
                </a:cubicBezTo>
                <a:lnTo>
                  <a:pt x="11988" y="6067"/>
                </a:lnTo>
                <a:cubicBezTo>
                  <a:pt x="12032" y="5952"/>
                  <a:pt x="12079" y="5814"/>
                  <a:pt x="12146" y="5635"/>
                </a:cubicBezTo>
                <a:lnTo>
                  <a:pt x="12317" y="5001"/>
                </a:lnTo>
                <a:cubicBezTo>
                  <a:pt x="12414" y="4683"/>
                  <a:pt x="12512" y="4293"/>
                  <a:pt x="12634" y="3903"/>
                </a:cubicBezTo>
                <a:cubicBezTo>
                  <a:pt x="12658" y="3781"/>
                  <a:pt x="12707" y="3659"/>
                  <a:pt x="12732" y="3513"/>
                </a:cubicBezTo>
                <a:cubicBezTo>
                  <a:pt x="12756" y="3464"/>
                  <a:pt x="12780" y="3391"/>
                  <a:pt x="12805" y="3342"/>
                </a:cubicBezTo>
                <a:cubicBezTo>
                  <a:pt x="12853" y="3244"/>
                  <a:pt x="12902" y="3123"/>
                  <a:pt x="12975" y="3049"/>
                </a:cubicBezTo>
                <a:cubicBezTo>
                  <a:pt x="13000" y="2976"/>
                  <a:pt x="13049" y="2927"/>
                  <a:pt x="13122" y="2879"/>
                </a:cubicBezTo>
                <a:lnTo>
                  <a:pt x="13122" y="2952"/>
                </a:lnTo>
                <a:lnTo>
                  <a:pt x="13122" y="3025"/>
                </a:lnTo>
                <a:cubicBezTo>
                  <a:pt x="13122" y="3049"/>
                  <a:pt x="13097" y="3123"/>
                  <a:pt x="13097" y="3123"/>
                </a:cubicBezTo>
                <a:cubicBezTo>
                  <a:pt x="13097" y="3123"/>
                  <a:pt x="13122" y="3074"/>
                  <a:pt x="13146" y="3049"/>
                </a:cubicBezTo>
                <a:cubicBezTo>
                  <a:pt x="13146" y="3049"/>
                  <a:pt x="13146" y="3049"/>
                  <a:pt x="13146" y="3074"/>
                </a:cubicBezTo>
                <a:cubicBezTo>
                  <a:pt x="13122" y="3123"/>
                  <a:pt x="13122" y="3147"/>
                  <a:pt x="13122" y="3196"/>
                </a:cubicBezTo>
                <a:cubicBezTo>
                  <a:pt x="13132" y="3176"/>
                  <a:pt x="13141" y="3141"/>
                  <a:pt x="13150" y="3099"/>
                </a:cubicBezTo>
                <a:lnTo>
                  <a:pt x="13150" y="3099"/>
                </a:lnTo>
                <a:cubicBezTo>
                  <a:pt x="13159" y="3090"/>
                  <a:pt x="13184" y="3046"/>
                  <a:pt x="13206" y="3046"/>
                </a:cubicBezTo>
                <a:cubicBezTo>
                  <a:pt x="13221" y="3046"/>
                  <a:pt x="13235" y="3064"/>
                  <a:pt x="13244" y="3123"/>
                </a:cubicBezTo>
                <a:lnTo>
                  <a:pt x="13244" y="3147"/>
                </a:lnTo>
                <a:cubicBezTo>
                  <a:pt x="13292" y="3269"/>
                  <a:pt x="13317" y="3366"/>
                  <a:pt x="13341" y="3464"/>
                </a:cubicBezTo>
                <a:lnTo>
                  <a:pt x="13390" y="3635"/>
                </a:lnTo>
                <a:cubicBezTo>
                  <a:pt x="13439" y="3757"/>
                  <a:pt x="13488" y="3903"/>
                  <a:pt x="13512" y="4025"/>
                </a:cubicBezTo>
                <a:cubicBezTo>
                  <a:pt x="13488" y="4025"/>
                  <a:pt x="13439" y="3903"/>
                  <a:pt x="13390" y="3805"/>
                </a:cubicBezTo>
                <a:lnTo>
                  <a:pt x="13390" y="3805"/>
                </a:lnTo>
                <a:cubicBezTo>
                  <a:pt x="13414" y="3879"/>
                  <a:pt x="13439" y="3976"/>
                  <a:pt x="13463" y="4074"/>
                </a:cubicBezTo>
                <a:cubicBezTo>
                  <a:pt x="13463" y="4049"/>
                  <a:pt x="13466" y="4039"/>
                  <a:pt x="13471" y="4039"/>
                </a:cubicBezTo>
                <a:cubicBezTo>
                  <a:pt x="13489" y="4039"/>
                  <a:pt x="13535" y="4197"/>
                  <a:pt x="13540" y="4197"/>
                </a:cubicBezTo>
                <a:cubicBezTo>
                  <a:pt x="13541" y="4197"/>
                  <a:pt x="13540" y="4189"/>
                  <a:pt x="13536" y="4171"/>
                </a:cubicBezTo>
                <a:lnTo>
                  <a:pt x="13536" y="4171"/>
                </a:lnTo>
                <a:cubicBezTo>
                  <a:pt x="13610" y="4269"/>
                  <a:pt x="13634" y="4366"/>
                  <a:pt x="13683" y="4488"/>
                </a:cubicBezTo>
                <a:cubicBezTo>
                  <a:pt x="13731" y="4586"/>
                  <a:pt x="13756" y="4708"/>
                  <a:pt x="13780" y="4805"/>
                </a:cubicBezTo>
                <a:cubicBezTo>
                  <a:pt x="13805" y="4927"/>
                  <a:pt x="13829" y="5025"/>
                  <a:pt x="13853" y="5147"/>
                </a:cubicBezTo>
                <a:cubicBezTo>
                  <a:pt x="13878" y="5244"/>
                  <a:pt x="13902" y="5342"/>
                  <a:pt x="13951" y="5415"/>
                </a:cubicBezTo>
                <a:cubicBezTo>
                  <a:pt x="14000" y="5415"/>
                  <a:pt x="14439" y="5537"/>
                  <a:pt x="14853" y="5683"/>
                </a:cubicBezTo>
                <a:cubicBezTo>
                  <a:pt x="15286" y="5827"/>
                  <a:pt x="15718" y="6019"/>
                  <a:pt x="15778" y="6025"/>
                </a:cubicBezTo>
                <a:lnTo>
                  <a:pt x="15778" y="6025"/>
                </a:lnTo>
                <a:cubicBezTo>
                  <a:pt x="15771" y="5975"/>
                  <a:pt x="15764" y="5925"/>
                  <a:pt x="15756" y="5879"/>
                </a:cubicBezTo>
                <a:lnTo>
                  <a:pt x="15683" y="5854"/>
                </a:lnTo>
                <a:cubicBezTo>
                  <a:pt x="15634" y="5537"/>
                  <a:pt x="15731" y="5781"/>
                  <a:pt x="15683" y="5464"/>
                </a:cubicBezTo>
                <a:cubicBezTo>
                  <a:pt x="15707" y="5464"/>
                  <a:pt x="15731" y="5513"/>
                  <a:pt x="15756" y="5610"/>
                </a:cubicBezTo>
                <a:cubicBezTo>
                  <a:pt x="15780" y="5732"/>
                  <a:pt x="15780" y="5854"/>
                  <a:pt x="15805" y="6000"/>
                </a:cubicBezTo>
                <a:cubicBezTo>
                  <a:pt x="15780" y="5757"/>
                  <a:pt x="15805" y="5513"/>
                  <a:pt x="15731" y="5415"/>
                </a:cubicBezTo>
                <a:cubicBezTo>
                  <a:pt x="15707" y="5220"/>
                  <a:pt x="15780" y="5415"/>
                  <a:pt x="15756" y="5171"/>
                </a:cubicBezTo>
                <a:cubicBezTo>
                  <a:pt x="15683" y="4976"/>
                  <a:pt x="15634" y="4781"/>
                  <a:pt x="15585" y="4561"/>
                </a:cubicBezTo>
                <a:cubicBezTo>
                  <a:pt x="15561" y="4366"/>
                  <a:pt x="15512" y="4147"/>
                  <a:pt x="15439" y="3952"/>
                </a:cubicBezTo>
                <a:cubicBezTo>
                  <a:pt x="15341" y="3781"/>
                  <a:pt x="15292" y="3610"/>
                  <a:pt x="15244" y="3415"/>
                </a:cubicBezTo>
                <a:lnTo>
                  <a:pt x="15244" y="3415"/>
                </a:lnTo>
                <a:lnTo>
                  <a:pt x="15292" y="3464"/>
                </a:lnTo>
                <a:cubicBezTo>
                  <a:pt x="15268" y="3366"/>
                  <a:pt x="15244" y="3244"/>
                  <a:pt x="15195" y="3147"/>
                </a:cubicBezTo>
                <a:cubicBezTo>
                  <a:pt x="15170" y="3074"/>
                  <a:pt x="15146" y="3001"/>
                  <a:pt x="15122" y="2927"/>
                </a:cubicBezTo>
                <a:cubicBezTo>
                  <a:pt x="15073" y="2805"/>
                  <a:pt x="15049" y="2659"/>
                  <a:pt x="15000" y="2537"/>
                </a:cubicBezTo>
                <a:lnTo>
                  <a:pt x="15000" y="2537"/>
                </a:lnTo>
                <a:cubicBezTo>
                  <a:pt x="15028" y="2622"/>
                  <a:pt x="15040" y="2706"/>
                  <a:pt x="15026" y="2706"/>
                </a:cubicBezTo>
                <a:cubicBezTo>
                  <a:pt x="15016" y="2706"/>
                  <a:pt x="14992" y="2661"/>
                  <a:pt x="14951" y="2537"/>
                </a:cubicBezTo>
                <a:cubicBezTo>
                  <a:pt x="14780" y="1952"/>
                  <a:pt x="14658" y="1562"/>
                  <a:pt x="14561" y="1074"/>
                </a:cubicBezTo>
                <a:lnTo>
                  <a:pt x="14390" y="708"/>
                </a:lnTo>
                <a:cubicBezTo>
                  <a:pt x="14390" y="684"/>
                  <a:pt x="14390" y="659"/>
                  <a:pt x="14366" y="635"/>
                </a:cubicBezTo>
                <a:lnTo>
                  <a:pt x="13951" y="464"/>
                </a:lnTo>
                <a:lnTo>
                  <a:pt x="13658" y="342"/>
                </a:lnTo>
                <a:lnTo>
                  <a:pt x="13463" y="269"/>
                </a:lnTo>
                <a:lnTo>
                  <a:pt x="13366" y="220"/>
                </a:lnTo>
                <a:cubicBezTo>
                  <a:pt x="13292" y="196"/>
                  <a:pt x="13219" y="171"/>
                  <a:pt x="13122" y="147"/>
                </a:cubicBezTo>
                <a:lnTo>
                  <a:pt x="1261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1" name="Google Shape;1111;p33"/>
          <p:cNvSpPr/>
          <p:nvPr/>
        </p:nvSpPr>
        <p:spPr>
          <a:xfrm>
            <a:off x="8230824" y="147412"/>
            <a:ext cx="430066" cy="358379"/>
          </a:xfrm>
          <a:custGeom>
            <a:avLst/>
            <a:gdLst/>
            <a:ahLst/>
            <a:cxnLst/>
            <a:rect l="l" t="t" r="r" b="b"/>
            <a:pathLst>
              <a:path w="15952" h="13293" extrusionOk="0">
                <a:moveTo>
                  <a:pt x="1965" y="4136"/>
                </a:moveTo>
                <a:cubicBezTo>
                  <a:pt x="1969" y="4136"/>
                  <a:pt x="1973" y="4139"/>
                  <a:pt x="1976" y="4147"/>
                </a:cubicBezTo>
                <a:lnTo>
                  <a:pt x="1853" y="4285"/>
                </a:lnTo>
                <a:lnTo>
                  <a:pt x="1853" y="4285"/>
                </a:lnTo>
                <a:cubicBezTo>
                  <a:pt x="1921" y="4199"/>
                  <a:pt x="1947" y="4136"/>
                  <a:pt x="1965" y="4136"/>
                </a:cubicBezTo>
                <a:close/>
                <a:moveTo>
                  <a:pt x="4077" y="7219"/>
                </a:moveTo>
                <a:lnTo>
                  <a:pt x="4077" y="7219"/>
                </a:lnTo>
                <a:cubicBezTo>
                  <a:pt x="4076" y="7219"/>
                  <a:pt x="4075" y="7219"/>
                  <a:pt x="4074" y="7220"/>
                </a:cubicBezTo>
                <a:cubicBezTo>
                  <a:pt x="4076" y="7220"/>
                  <a:pt x="4077" y="7219"/>
                  <a:pt x="4077" y="7219"/>
                </a:cubicBezTo>
                <a:close/>
                <a:moveTo>
                  <a:pt x="10333" y="9981"/>
                </a:moveTo>
                <a:lnTo>
                  <a:pt x="10293" y="10000"/>
                </a:lnTo>
                <a:cubicBezTo>
                  <a:pt x="10305" y="10000"/>
                  <a:pt x="10318" y="9993"/>
                  <a:pt x="10333" y="9981"/>
                </a:cubicBezTo>
                <a:close/>
                <a:moveTo>
                  <a:pt x="3928" y="0"/>
                </a:moveTo>
                <a:lnTo>
                  <a:pt x="3684" y="195"/>
                </a:lnTo>
                <a:lnTo>
                  <a:pt x="3708" y="122"/>
                </a:lnTo>
                <a:lnTo>
                  <a:pt x="3708" y="122"/>
                </a:lnTo>
                <a:cubicBezTo>
                  <a:pt x="3464" y="293"/>
                  <a:pt x="3171" y="537"/>
                  <a:pt x="2879" y="756"/>
                </a:cubicBezTo>
                <a:cubicBezTo>
                  <a:pt x="2732" y="854"/>
                  <a:pt x="2586" y="976"/>
                  <a:pt x="2464" y="1098"/>
                </a:cubicBezTo>
                <a:lnTo>
                  <a:pt x="2147" y="1366"/>
                </a:lnTo>
                <a:cubicBezTo>
                  <a:pt x="2074" y="1464"/>
                  <a:pt x="1976" y="1537"/>
                  <a:pt x="1879" y="1610"/>
                </a:cubicBezTo>
                <a:cubicBezTo>
                  <a:pt x="1757" y="1708"/>
                  <a:pt x="1806" y="1683"/>
                  <a:pt x="1757" y="1732"/>
                </a:cubicBezTo>
                <a:lnTo>
                  <a:pt x="1659" y="1830"/>
                </a:lnTo>
                <a:cubicBezTo>
                  <a:pt x="1513" y="1951"/>
                  <a:pt x="1367" y="2098"/>
                  <a:pt x="1220" y="2244"/>
                </a:cubicBezTo>
                <a:cubicBezTo>
                  <a:pt x="1074" y="2390"/>
                  <a:pt x="952" y="2561"/>
                  <a:pt x="806" y="2732"/>
                </a:cubicBezTo>
                <a:cubicBezTo>
                  <a:pt x="684" y="2903"/>
                  <a:pt x="562" y="3073"/>
                  <a:pt x="440" y="3269"/>
                </a:cubicBezTo>
                <a:lnTo>
                  <a:pt x="391" y="3317"/>
                </a:lnTo>
                <a:cubicBezTo>
                  <a:pt x="342" y="3366"/>
                  <a:pt x="293" y="3415"/>
                  <a:pt x="245" y="3464"/>
                </a:cubicBezTo>
                <a:lnTo>
                  <a:pt x="50" y="3659"/>
                </a:lnTo>
                <a:lnTo>
                  <a:pt x="1" y="3732"/>
                </a:lnTo>
                <a:cubicBezTo>
                  <a:pt x="50" y="3829"/>
                  <a:pt x="98" y="3903"/>
                  <a:pt x="147" y="3976"/>
                </a:cubicBezTo>
                <a:cubicBezTo>
                  <a:pt x="269" y="4122"/>
                  <a:pt x="391" y="4268"/>
                  <a:pt x="537" y="4390"/>
                </a:cubicBezTo>
                <a:cubicBezTo>
                  <a:pt x="731" y="4539"/>
                  <a:pt x="970" y="4661"/>
                  <a:pt x="1210" y="4661"/>
                </a:cubicBezTo>
                <a:cubicBezTo>
                  <a:pt x="1363" y="4661"/>
                  <a:pt x="1517" y="4611"/>
                  <a:pt x="1659" y="4488"/>
                </a:cubicBezTo>
                <a:lnTo>
                  <a:pt x="1684" y="4537"/>
                </a:lnTo>
                <a:cubicBezTo>
                  <a:pt x="1684" y="4537"/>
                  <a:pt x="1781" y="4366"/>
                  <a:pt x="1781" y="4366"/>
                </a:cubicBezTo>
                <a:cubicBezTo>
                  <a:pt x="1794" y="4351"/>
                  <a:pt x="1806" y="4338"/>
                  <a:pt x="1816" y="4327"/>
                </a:cubicBezTo>
                <a:lnTo>
                  <a:pt x="1816" y="4327"/>
                </a:lnTo>
                <a:lnTo>
                  <a:pt x="1781" y="4366"/>
                </a:lnTo>
                <a:cubicBezTo>
                  <a:pt x="1801" y="4346"/>
                  <a:pt x="1819" y="4327"/>
                  <a:pt x="1835" y="4308"/>
                </a:cubicBezTo>
                <a:lnTo>
                  <a:pt x="1835" y="4308"/>
                </a:lnTo>
                <a:cubicBezTo>
                  <a:pt x="1850" y="4293"/>
                  <a:pt x="1860" y="4287"/>
                  <a:pt x="1865" y="4287"/>
                </a:cubicBezTo>
                <a:cubicBezTo>
                  <a:pt x="1883" y="4287"/>
                  <a:pt x="1846" y="4367"/>
                  <a:pt x="1830" y="4415"/>
                </a:cubicBezTo>
                <a:cubicBezTo>
                  <a:pt x="1879" y="4366"/>
                  <a:pt x="1928" y="4293"/>
                  <a:pt x="2001" y="4244"/>
                </a:cubicBezTo>
                <a:cubicBezTo>
                  <a:pt x="2001" y="4229"/>
                  <a:pt x="1996" y="4223"/>
                  <a:pt x="1989" y="4223"/>
                </a:cubicBezTo>
                <a:cubicBezTo>
                  <a:pt x="1973" y="4223"/>
                  <a:pt x="1944" y="4252"/>
                  <a:pt x="1928" y="4268"/>
                </a:cubicBezTo>
                <a:cubicBezTo>
                  <a:pt x="2001" y="4147"/>
                  <a:pt x="2074" y="4025"/>
                  <a:pt x="2147" y="3903"/>
                </a:cubicBezTo>
                <a:cubicBezTo>
                  <a:pt x="2205" y="3836"/>
                  <a:pt x="2228" y="3825"/>
                  <a:pt x="2246" y="3825"/>
                </a:cubicBezTo>
                <a:cubicBezTo>
                  <a:pt x="2254" y="3825"/>
                  <a:pt x="2261" y="3827"/>
                  <a:pt x="2270" y="3827"/>
                </a:cubicBezTo>
                <a:cubicBezTo>
                  <a:pt x="2290" y="3827"/>
                  <a:pt x="2318" y="3815"/>
                  <a:pt x="2391" y="3732"/>
                </a:cubicBezTo>
                <a:cubicBezTo>
                  <a:pt x="2562" y="3537"/>
                  <a:pt x="2684" y="3390"/>
                  <a:pt x="2830" y="3244"/>
                </a:cubicBezTo>
                <a:lnTo>
                  <a:pt x="3074" y="3000"/>
                </a:lnTo>
                <a:lnTo>
                  <a:pt x="3123" y="2951"/>
                </a:lnTo>
                <a:lnTo>
                  <a:pt x="3147" y="2951"/>
                </a:lnTo>
                <a:cubicBezTo>
                  <a:pt x="3171" y="2927"/>
                  <a:pt x="3196" y="2903"/>
                  <a:pt x="3245" y="2903"/>
                </a:cubicBezTo>
                <a:lnTo>
                  <a:pt x="3293" y="2903"/>
                </a:lnTo>
                <a:cubicBezTo>
                  <a:pt x="3293" y="2903"/>
                  <a:pt x="3293" y="2927"/>
                  <a:pt x="3293" y="2927"/>
                </a:cubicBezTo>
                <a:cubicBezTo>
                  <a:pt x="3269" y="2951"/>
                  <a:pt x="3269" y="2951"/>
                  <a:pt x="3269" y="2976"/>
                </a:cubicBezTo>
                <a:cubicBezTo>
                  <a:pt x="3245" y="3000"/>
                  <a:pt x="3220" y="3025"/>
                  <a:pt x="3196" y="3025"/>
                </a:cubicBezTo>
                <a:lnTo>
                  <a:pt x="3220" y="3025"/>
                </a:lnTo>
                <a:lnTo>
                  <a:pt x="3220" y="3122"/>
                </a:lnTo>
                <a:cubicBezTo>
                  <a:pt x="3220" y="3269"/>
                  <a:pt x="3196" y="3439"/>
                  <a:pt x="3196" y="3586"/>
                </a:cubicBezTo>
                <a:lnTo>
                  <a:pt x="3196" y="3829"/>
                </a:lnTo>
                <a:lnTo>
                  <a:pt x="3196" y="4122"/>
                </a:lnTo>
                <a:lnTo>
                  <a:pt x="3196" y="4903"/>
                </a:lnTo>
                <a:cubicBezTo>
                  <a:pt x="3171" y="5268"/>
                  <a:pt x="3220" y="5561"/>
                  <a:pt x="3196" y="5586"/>
                </a:cubicBezTo>
                <a:lnTo>
                  <a:pt x="3293" y="5586"/>
                </a:lnTo>
                <a:cubicBezTo>
                  <a:pt x="3318" y="5756"/>
                  <a:pt x="3318" y="5951"/>
                  <a:pt x="3293" y="6122"/>
                </a:cubicBezTo>
                <a:cubicBezTo>
                  <a:pt x="3269" y="6171"/>
                  <a:pt x="3269" y="6220"/>
                  <a:pt x="3293" y="6268"/>
                </a:cubicBezTo>
                <a:lnTo>
                  <a:pt x="3293" y="6415"/>
                </a:lnTo>
                <a:cubicBezTo>
                  <a:pt x="3293" y="6464"/>
                  <a:pt x="3318" y="6537"/>
                  <a:pt x="3318" y="6610"/>
                </a:cubicBezTo>
                <a:cubicBezTo>
                  <a:pt x="3415" y="6756"/>
                  <a:pt x="3464" y="6927"/>
                  <a:pt x="3489" y="7122"/>
                </a:cubicBezTo>
                <a:lnTo>
                  <a:pt x="3781" y="7171"/>
                </a:lnTo>
                <a:lnTo>
                  <a:pt x="3952" y="7171"/>
                </a:lnTo>
                <a:cubicBezTo>
                  <a:pt x="3952" y="7171"/>
                  <a:pt x="4076" y="7212"/>
                  <a:pt x="4077" y="7219"/>
                </a:cubicBezTo>
                <a:lnTo>
                  <a:pt x="4077" y="7219"/>
                </a:lnTo>
                <a:cubicBezTo>
                  <a:pt x="4097" y="7212"/>
                  <a:pt x="4120" y="7210"/>
                  <a:pt x="4144" y="7210"/>
                </a:cubicBezTo>
                <a:cubicBezTo>
                  <a:pt x="4204" y="7210"/>
                  <a:pt x="4273" y="7227"/>
                  <a:pt x="4342" y="7244"/>
                </a:cubicBezTo>
                <a:cubicBezTo>
                  <a:pt x="4391" y="7244"/>
                  <a:pt x="4318" y="7244"/>
                  <a:pt x="4293" y="7220"/>
                </a:cubicBezTo>
                <a:lnTo>
                  <a:pt x="4293" y="7220"/>
                </a:lnTo>
                <a:lnTo>
                  <a:pt x="4415" y="7244"/>
                </a:lnTo>
                <a:lnTo>
                  <a:pt x="4464" y="7244"/>
                </a:lnTo>
                <a:cubicBezTo>
                  <a:pt x="4489" y="7244"/>
                  <a:pt x="4489" y="7268"/>
                  <a:pt x="4464" y="7268"/>
                </a:cubicBezTo>
                <a:lnTo>
                  <a:pt x="4513" y="7268"/>
                </a:lnTo>
                <a:cubicBezTo>
                  <a:pt x="4635" y="7268"/>
                  <a:pt x="4830" y="7268"/>
                  <a:pt x="5610" y="7342"/>
                </a:cubicBezTo>
                <a:lnTo>
                  <a:pt x="5806" y="7025"/>
                </a:lnTo>
                <a:lnTo>
                  <a:pt x="5903" y="6878"/>
                </a:lnTo>
                <a:cubicBezTo>
                  <a:pt x="5928" y="6829"/>
                  <a:pt x="5952" y="6781"/>
                  <a:pt x="6001" y="6732"/>
                </a:cubicBezTo>
                <a:lnTo>
                  <a:pt x="6391" y="6317"/>
                </a:lnTo>
                <a:cubicBezTo>
                  <a:pt x="6464" y="6244"/>
                  <a:pt x="6537" y="6171"/>
                  <a:pt x="6586" y="6098"/>
                </a:cubicBezTo>
                <a:lnTo>
                  <a:pt x="6806" y="5927"/>
                </a:lnTo>
                <a:lnTo>
                  <a:pt x="6927" y="5829"/>
                </a:lnTo>
                <a:lnTo>
                  <a:pt x="6976" y="5805"/>
                </a:lnTo>
                <a:lnTo>
                  <a:pt x="7074" y="5732"/>
                </a:lnTo>
                <a:cubicBezTo>
                  <a:pt x="7342" y="5537"/>
                  <a:pt x="7610" y="5342"/>
                  <a:pt x="7903" y="5195"/>
                </a:cubicBezTo>
                <a:cubicBezTo>
                  <a:pt x="8025" y="5098"/>
                  <a:pt x="8171" y="5025"/>
                  <a:pt x="8293" y="4951"/>
                </a:cubicBezTo>
                <a:lnTo>
                  <a:pt x="8342" y="4951"/>
                </a:lnTo>
                <a:lnTo>
                  <a:pt x="8342" y="4854"/>
                </a:lnTo>
                <a:cubicBezTo>
                  <a:pt x="8342" y="4825"/>
                  <a:pt x="8346" y="4819"/>
                  <a:pt x="8352" y="4819"/>
                </a:cubicBezTo>
                <a:cubicBezTo>
                  <a:pt x="8356" y="4819"/>
                  <a:pt x="8363" y="4823"/>
                  <a:pt x="8370" y="4823"/>
                </a:cubicBezTo>
                <a:cubicBezTo>
                  <a:pt x="8376" y="4823"/>
                  <a:pt x="8384" y="4820"/>
                  <a:pt x="8391" y="4805"/>
                </a:cubicBezTo>
                <a:lnTo>
                  <a:pt x="8391" y="4878"/>
                </a:lnTo>
                <a:cubicBezTo>
                  <a:pt x="8391" y="4878"/>
                  <a:pt x="8391" y="4878"/>
                  <a:pt x="8366" y="4927"/>
                </a:cubicBezTo>
                <a:lnTo>
                  <a:pt x="8366" y="4927"/>
                </a:lnTo>
                <a:lnTo>
                  <a:pt x="8391" y="4903"/>
                </a:lnTo>
                <a:cubicBezTo>
                  <a:pt x="8405" y="4895"/>
                  <a:pt x="8413" y="4893"/>
                  <a:pt x="8417" y="4893"/>
                </a:cubicBezTo>
                <a:cubicBezTo>
                  <a:pt x="8425" y="4893"/>
                  <a:pt x="8408" y="4910"/>
                  <a:pt x="8391" y="4927"/>
                </a:cubicBezTo>
                <a:lnTo>
                  <a:pt x="8440" y="4927"/>
                </a:lnTo>
                <a:cubicBezTo>
                  <a:pt x="8464" y="4927"/>
                  <a:pt x="8464" y="4951"/>
                  <a:pt x="8440" y="4976"/>
                </a:cubicBezTo>
                <a:lnTo>
                  <a:pt x="8464" y="4976"/>
                </a:lnTo>
                <a:cubicBezTo>
                  <a:pt x="8464" y="5000"/>
                  <a:pt x="8464" y="5049"/>
                  <a:pt x="8464" y="5098"/>
                </a:cubicBezTo>
                <a:cubicBezTo>
                  <a:pt x="8464" y="5171"/>
                  <a:pt x="8464" y="5244"/>
                  <a:pt x="8415" y="5293"/>
                </a:cubicBezTo>
                <a:cubicBezTo>
                  <a:pt x="8415" y="5399"/>
                  <a:pt x="8342" y="5706"/>
                  <a:pt x="8386" y="5706"/>
                </a:cubicBezTo>
                <a:cubicBezTo>
                  <a:pt x="8393" y="5706"/>
                  <a:pt x="8402" y="5699"/>
                  <a:pt x="8415" y="5683"/>
                </a:cubicBezTo>
                <a:lnTo>
                  <a:pt x="8415" y="5683"/>
                </a:lnTo>
                <a:cubicBezTo>
                  <a:pt x="8378" y="5739"/>
                  <a:pt x="8327" y="5951"/>
                  <a:pt x="8304" y="5951"/>
                </a:cubicBezTo>
                <a:cubicBezTo>
                  <a:pt x="8297" y="5951"/>
                  <a:pt x="8293" y="5930"/>
                  <a:pt x="8293" y="5878"/>
                </a:cubicBezTo>
                <a:cubicBezTo>
                  <a:pt x="8269" y="5976"/>
                  <a:pt x="8245" y="6098"/>
                  <a:pt x="8245" y="6195"/>
                </a:cubicBezTo>
                <a:lnTo>
                  <a:pt x="8293" y="6049"/>
                </a:lnTo>
                <a:lnTo>
                  <a:pt x="8293" y="6049"/>
                </a:lnTo>
                <a:cubicBezTo>
                  <a:pt x="8196" y="6342"/>
                  <a:pt x="8147" y="6659"/>
                  <a:pt x="8098" y="6951"/>
                </a:cubicBezTo>
                <a:lnTo>
                  <a:pt x="8171" y="6805"/>
                </a:lnTo>
                <a:lnTo>
                  <a:pt x="8171" y="6805"/>
                </a:lnTo>
                <a:cubicBezTo>
                  <a:pt x="8147" y="7000"/>
                  <a:pt x="8074" y="7195"/>
                  <a:pt x="7976" y="7366"/>
                </a:cubicBezTo>
                <a:lnTo>
                  <a:pt x="8025" y="7098"/>
                </a:lnTo>
                <a:lnTo>
                  <a:pt x="8025" y="7098"/>
                </a:lnTo>
                <a:cubicBezTo>
                  <a:pt x="8001" y="7195"/>
                  <a:pt x="7976" y="7293"/>
                  <a:pt x="7952" y="7390"/>
                </a:cubicBezTo>
                <a:cubicBezTo>
                  <a:pt x="7927" y="7561"/>
                  <a:pt x="7903" y="7707"/>
                  <a:pt x="7879" y="7854"/>
                </a:cubicBezTo>
                <a:cubicBezTo>
                  <a:pt x="7806" y="8146"/>
                  <a:pt x="7781" y="8439"/>
                  <a:pt x="7757" y="8732"/>
                </a:cubicBezTo>
                <a:lnTo>
                  <a:pt x="7781" y="8512"/>
                </a:lnTo>
                <a:lnTo>
                  <a:pt x="7781" y="8512"/>
                </a:lnTo>
                <a:cubicBezTo>
                  <a:pt x="7781" y="8683"/>
                  <a:pt x="7732" y="8976"/>
                  <a:pt x="7684" y="9366"/>
                </a:cubicBezTo>
                <a:cubicBezTo>
                  <a:pt x="7830" y="9512"/>
                  <a:pt x="7903" y="9585"/>
                  <a:pt x="8001" y="9707"/>
                </a:cubicBezTo>
                <a:cubicBezTo>
                  <a:pt x="8098" y="9805"/>
                  <a:pt x="8196" y="9927"/>
                  <a:pt x="8269" y="10049"/>
                </a:cubicBezTo>
                <a:cubicBezTo>
                  <a:pt x="8391" y="10122"/>
                  <a:pt x="8537" y="10171"/>
                  <a:pt x="8659" y="10244"/>
                </a:cubicBezTo>
                <a:lnTo>
                  <a:pt x="8854" y="10342"/>
                </a:lnTo>
                <a:lnTo>
                  <a:pt x="9049" y="10415"/>
                </a:lnTo>
                <a:cubicBezTo>
                  <a:pt x="9488" y="10268"/>
                  <a:pt x="9927" y="10098"/>
                  <a:pt x="10366" y="9902"/>
                </a:cubicBezTo>
                <a:lnTo>
                  <a:pt x="10366" y="9902"/>
                </a:lnTo>
                <a:lnTo>
                  <a:pt x="10220" y="9927"/>
                </a:lnTo>
                <a:lnTo>
                  <a:pt x="10074" y="9951"/>
                </a:lnTo>
                <a:lnTo>
                  <a:pt x="10074" y="9951"/>
                </a:lnTo>
                <a:lnTo>
                  <a:pt x="10147" y="9902"/>
                </a:lnTo>
                <a:cubicBezTo>
                  <a:pt x="10220" y="9878"/>
                  <a:pt x="10269" y="9854"/>
                  <a:pt x="10342" y="9829"/>
                </a:cubicBezTo>
                <a:lnTo>
                  <a:pt x="10582" y="9685"/>
                </a:lnTo>
                <a:lnTo>
                  <a:pt x="10582" y="9685"/>
                </a:lnTo>
                <a:cubicBezTo>
                  <a:pt x="10537" y="9716"/>
                  <a:pt x="10414" y="9918"/>
                  <a:pt x="10333" y="9981"/>
                </a:cubicBezTo>
                <a:lnTo>
                  <a:pt x="10333" y="9981"/>
                </a:lnTo>
                <a:lnTo>
                  <a:pt x="10708" y="9805"/>
                </a:lnTo>
                <a:lnTo>
                  <a:pt x="10976" y="9707"/>
                </a:lnTo>
                <a:lnTo>
                  <a:pt x="11147" y="9610"/>
                </a:lnTo>
                <a:cubicBezTo>
                  <a:pt x="11415" y="9488"/>
                  <a:pt x="11732" y="9317"/>
                  <a:pt x="12074" y="9171"/>
                </a:cubicBezTo>
                <a:lnTo>
                  <a:pt x="12781" y="8805"/>
                </a:lnTo>
                <a:cubicBezTo>
                  <a:pt x="12879" y="8756"/>
                  <a:pt x="13001" y="8707"/>
                  <a:pt x="13074" y="8659"/>
                </a:cubicBezTo>
                <a:cubicBezTo>
                  <a:pt x="13171" y="8610"/>
                  <a:pt x="13244" y="8585"/>
                  <a:pt x="13342" y="8561"/>
                </a:cubicBezTo>
                <a:lnTo>
                  <a:pt x="13415" y="8537"/>
                </a:lnTo>
                <a:lnTo>
                  <a:pt x="13415" y="8537"/>
                </a:lnTo>
                <a:cubicBezTo>
                  <a:pt x="13415" y="8561"/>
                  <a:pt x="13391" y="8585"/>
                  <a:pt x="13391" y="8610"/>
                </a:cubicBezTo>
                <a:cubicBezTo>
                  <a:pt x="13342" y="8683"/>
                  <a:pt x="13269" y="8732"/>
                  <a:pt x="13220" y="8781"/>
                </a:cubicBezTo>
                <a:cubicBezTo>
                  <a:pt x="13220" y="8791"/>
                  <a:pt x="13223" y="8795"/>
                  <a:pt x="13228" y="8795"/>
                </a:cubicBezTo>
                <a:cubicBezTo>
                  <a:pt x="13242" y="8795"/>
                  <a:pt x="13267" y="8766"/>
                  <a:pt x="13273" y="8766"/>
                </a:cubicBezTo>
                <a:cubicBezTo>
                  <a:pt x="13275" y="8766"/>
                  <a:pt x="13274" y="8770"/>
                  <a:pt x="13269" y="8781"/>
                </a:cubicBezTo>
                <a:cubicBezTo>
                  <a:pt x="13244" y="8805"/>
                  <a:pt x="13220" y="8829"/>
                  <a:pt x="13196" y="8829"/>
                </a:cubicBezTo>
                <a:cubicBezTo>
                  <a:pt x="13196" y="8829"/>
                  <a:pt x="13160" y="8883"/>
                  <a:pt x="13180" y="8883"/>
                </a:cubicBezTo>
                <a:cubicBezTo>
                  <a:pt x="13184" y="8883"/>
                  <a:pt x="13189" y="8882"/>
                  <a:pt x="13196" y="8878"/>
                </a:cubicBezTo>
                <a:cubicBezTo>
                  <a:pt x="13220" y="8854"/>
                  <a:pt x="13342" y="8756"/>
                  <a:pt x="13415" y="8683"/>
                </a:cubicBezTo>
                <a:lnTo>
                  <a:pt x="13415" y="8683"/>
                </a:lnTo>
                <a:lnTo>
                  <a:pt x="13366" y="8781"/>
                </a:lnTo>
                <a:lnTo>
                  <a:pt x="13293" y="8829"/>
                </a:lnTo>
                <a:cubicBezTo>
                  <a:pt x="13293" y="8829"/>
                  <a:pt x="13311" y="8823"/>
                  <a:pt x="13333" y="8823"/>
                </a:cubicBezTo>
                <a:cubicBezTo>
                  <a:pt x="13354" y="8823"/>
                  <a:pt x="13379" y="8829"/>
                  <a:pt x="13391" y="8854"/>
                </a:cubicBezTo>
                <a:cubicBezTo>
                  <a:pt x="13391" y="8878"/>
                  <a:pt x="13366" y="8903"/>
                  <a:pt x="13342" y="8927"/>
                </a:cubicBezTo>
                <a:cubicBezTo>
                  <a:pt x="13293" y="9049"/>
                  <a:pt x="13244" y="9146"/>
                  <a:pt x="13220" y="9244"/>
                </a:cubicBezTo>
                <a:lnTo>
                  <a:pt x="12879" y="10024"/>
                </a:lnTo>
                <a:cubicBezTo>
                  <a:pt x="12879" y="9927"/>
                  <a:pt x="12903" y="9829"/>
                  <a:pt x="12927" y="9756"/>
                </a:cubicBezTo>
                <a:lnTo>
                  <a:pt x="12927" y="9756"/>
                </a:lnTo>
                <a:cubicBezTo>
                  <a:pt x="12903" y="9829"/>
                  <a:pt x="12854" y="9927"/>
                  <a:pt x="12805" y="10000"/>
                </a:cubicBezTo>
                <a:cubicBezTo>
                  <a:pt x="12819" y="9983"/>
                  <a:pt x="12827" y="9976"/>
                  <a:pt x="12832" y="9976"/>
                </a:cubicBezTo>
                <a:cubicBezTo>
                  <a:pt x="12857" y="9976"/>
                  <a:pt x="12771" y="10187"/>
                  <a:pt x="12789" y="10187"/>
                </a:cubicBezTo>
                <a:cubicBezTo>
                  <a:pt x="12792" y="10187"/>
                  <a:pt x="12797" y="10182"/>
                  <a:pt x="12805" y="10171"/>
                </a:cubicBezTo>
                <a:lnTo>
                  <a:pt x="12805" y="10171"/>
                </a:lnTo>
                <a:cubicBezTo>
                  <a:pt x="12732" y="10634"/>
                  <a:pt x="12415" y="11122"/>
                  <a:pt x="12318" y="11537"/>
                </a:cubicBezTo>
                <a:cubicBezTo>
                  <a:pt x="12391" y="11610"/>
                  <a:pt x="13488" y="12976"/>
                  <a:pt x="13586" y="13024"/>
                </a:cubicBezTo>
                <a:cubicBezTo>
                  <a:pt x="13570" y="13088"/>
                  <a:pt x="13543" y="13152"/>
                  <a:pt x="13513" y="13209"/>
                </a:cubicBezTo>
                <a:lnTo>
                  <a:pt x="13513" y="13209"/>
                </a:lnTo>
                <a:cubicBezTo>
                  <a:pt x="13568" y="13115"/>
                  <a:pt x="13616" y="13021"/>
                  <a:pt x="13635" y="12927"/>
                </a:cubicBezTo>
                <a:lnTo>
                  <a:pt x="13586" y="12878"/>
                </a:lnTo>
                <a:cubicBezTo>
                  <a:pt x="13683" y="12585"/>
                  <a:pt x="13659" y="12829"/>
                  <a:pt x="13757" y="12561"/>
                </a:cubicBezTo>
                <a:cubicBezTo>
                  <a:pt x="13805" y="12561"/>
                  <a:pt x="13732" y="12805"/>
                  <a:pt x="13635" y="13024"/>
                </a:cubicBezTo>
                <a:cubicBezTo>
                  <a:pt x="13732" y="12878"/>
                  <a:pt x="13781" y="12732"/>
                  <a:pt x="13830" y="12561"/>
                </a:cubicBezTo>
                <a:cubicBezTo>
                  <a:pt x="13869" y="12483"/>
                  <a:pt x="13884" y="12471"/>
                  <a:pt x="13895" y="12471"/>
                </a:cubicBezTo>
                <a:cubicBezTo>
                  <a:pt x="13900" y="12471"/>
                  <a:pt x="13904" y="12473"/>
                  <a:pt x="13908" y="12473"/>
                </a:cubicBezTo>
                <a:cubicBezTo>
                  <a:pt x="13919" y="12473"/>
                  <a:pt x="13934" y="12460"/>
                  <a:pt x="13976" y="12366"/>
                </a:cubicBezTo>
                <a:cubicBezTo>
                  <a:pt x="14025" y="12171"/>
                  <a:pt x="14098" y="12000"/>
                  <a:pt x="14196" y="11805"/>
                </a:cubicBezTo>
                <a:cubicBezTo>
                  <a:pt x="14415" y="11366"/>
                  <a:pt x="14415" y="11098"/>
                  <a:pt x="14635" y="10707"/>
                </a:cubicBezTo>
                <a:lnTo>
                  <a:pt x="14635" y="10756"/>
                </a:lnTo>
                <a:cubicBezTo>
                  <a:pt x="14708" y="10610"/>
                  <a:pt x="14805" y="10317"/>
                  <a:pt x="14927" y="10073"/>
                </a:cubicBezTo>
                <a:lnTo>
                  <a:pt x="14927" y="10073"/>
                </a:lnTo>
                <a:cubicBezTo>
                  <a:pt x="14903" y="10110"/>
                  <a:pt x="14879" y="10140"/>
                  <a:pt x="14866" y="10140"/>
                </a:cubicBezTo>
                <a:cubicBezTo>
                  <a:pt x="14854" y="10140"/>
                  <a:pt x="14854" y="10110"/>
                  <a:pt x="14879" y="10024"/>
                </a:cubicBezTo>
                <a:cubicBezTo>
                  <a:pt x="15171" y="9439"/>
                  <a:pt x="15293" y="9049"/>
                  <a:pt x="15537" y="8610"/>
                </a:cubicBezTo>
                <a:lnTo>
                  <a:pt x="15635" y="8220"/>
                </a:lnTo>
                <a:lnTo>
                  <a:pt x="15952" y="7488"/>
                </a:lnTo>
                <a:lnTo>
                  <a:pt x="15439" y="6829"/>
                </a:lnTo>
                <a:cubicBezTo>
                  <a:pt x="15391" y="6756"/>
                  <a:pt x="15342" y="6683"/>
                  <a:pt x="15269" y="6634"/>
                </a:cubicBezTo>
                <a:lnTo>
                  <a:pt x="15074" y="6439"/>
                </a:lnTo>
                <a:lnTo>
                  <a:pt x="14879" y="6268"/>
                </a:lnTo>
                <a:lnTo>
                  <a:pt x="14561" y="6000"/>
                </a:lnTo>
                <a:lnTo>
                  <a:pt x="14122" y="6146"/>
                </a:lnTo>
                <a:cubicBezTo>
                  <a:pt x="13976" y="6195"/>
                  <a:pt x="13830" y="6244"/>
                  <a:pt x="13683" y="6317"/>
                </a:cubicBezTo>
                <a:lnTo>
                  <a:pt x="12757" y="6707"/>
                </a:lnTo>
                <a:cubicBezTo>
                  <a:pt x="12610" y="6781"/>
                  <a:pt x="12464" y="6854"/>
                  <a:pt x="12318" y="6927"/>
                </a:cubicBezTo>
                <a:lnTo>
                  <a:pt x="11854" y="7146"/>
                </a:lnTo>
                <a:lnTo>
                  <a:pt x="11366" y="7390"/>
                </a:lnTo>
                <a:lnTo>
                  <a:pt x="10610" y="7781"/>
                </a:lnTo>
                <a:cubicBezTo>
                  <a:pt x="10488" y="7829"/>
                  <a:pt x="10391" y="7878"/>
                  <a:pt x="10293" y="7927"/>
                </a:cubicBezTo>
                <a:lnTo>
                  <a:pt x="10196" y="7976"/>
                </a:lnTo>
                <a:cubicBezTo>
                  <a:pt x="10147" y="8000"/>
                  <a:pt x="10098" y="8024"/>
                  <a:pt x="10049" y="8049"/>
                </a:cubicBezTo>
                <a:cubicBezTo>
                  <a:pt x="10025" y="8049"/>
                  <a:pt x="9976" y="8073"/>
                  <a:pt x="9952" y="8073"/>
                </a:cubicBezTo>
                <a:lnTo>
                  <a:pt x="9952" y="7951"/>
                </a:lnTo>
                <a:cubicBezTo>
                  <a:pt x="9952" y="7927"/>
                  <a:pt x="9952" y="7854"/>
                  <a:pt x="9976" y="7805"/>
                </a:cubicBezTo>
                <a:cubicBezTo>
                  <a:pt x="10049" y="7439"/>
                  <a:pt x="10123" y="7098"/>
                  <a:pt x="10196" y="6732"/>
                </a:cubicBezTo>
                <a:cubicBezTo>
                  <a:pt x="10269" y="6390"/>
                  <a:pt x="10342" y="6049"/>
                  <a:pt x="10391" y="5732"/>
                </a:cubicBezTo>
                <a:cubicBezTo>
                  <a:pt x="10415" y="5537"/>
                  <a:pt x="10440" y="5366"/>
                  <a:pt x="10488" y="5195"/>
                </a:cubicBezTo>
                <a:cubicBezTo>
                  <a:pt x="10513" y="4951"/>
                  <a:pt x="10562" y="4708"/>
                  <a:pt x="10562" y="4488"/>
                </a:cubicBezTo>
                <a:cubicBezTo>
                  <a:pt x="10635" y="4147"/>
                  <a:pt x="10684" y="3732"/>
                  <a:pt x="10708" y="3317"/>
                </a:cubicBezTo>
                <a:lnTo>
                  <a:pt x="10610" y="3195"/>
                </a:lnTo>
                <a:lnTo>
                  <a:pt x="10513" y="3098"/>
                </a:lnTo>
                <a:lnTo>
                  <a:pt x="10513" y="3098"/>
                </a:lnTo>
                <a:cubicBezTo>
                  <a:pt x="10564" y="3162"/>
                  <a:pt x="10568" y="3193"/>
                  <a:pt x="10546" y="3193"/>
                </a:cubicBezTo>
                <a:cubicBezTo>
                  <a:pt x="10526" y="3193"/>
                  <a:pt x="10486" y="3168"/>
                  <a:pt x="10440" y="3122"/>
                </a:cubicBezTo>
                <a:cubicBezTo>
                  <a:pt x="10049" y="2659"/>
                  <a:pt x="10171" y="2830"/>
                  <a:pt x="10098" y="2756"/>
                </a:cubicBezTo>
                <a:cubicBezTo>
                  <a:pt x="10098" y="2756"/>
                  <a:pt x="10049" y="2732"/>
                  <a:pt x="10001" y="2683"/>
                </a:cubicBezTo>
                <a:cubicBezTo>
                  <a:pt x="9952" y="2659"/>
                  <a:pt x="9879" y="2634"/>
                  <a:pt x="9757" y="2586"/>
                </a:cubicBezTo>
                <a:cubicBezTo>
                  <a:pt x="9635" y="2512"/>
                  <a:pt x="9537" y="2464"/>
                  <a:pt x="9366" y="2366"/>
                </a:cubicBezTo>
                <a:cubicBezTo>
                  <a:pt x="9171" y="2439"/>
                  <a:pt x="8976" y="2488"/>
                  <a:pt x="8757" y="2561"/>
                </a:cubicBezTo>
                <a:lnTo>
                  <a:pt x="8391" y="2683"/>
                </a:lnTo>
                <a:cubicBezTo>
                  <a:pt x="8269" y="2732"/>
                  <a:pt x="8147" y="2781"/>
                  <a:pt x="8025" y="2830"/>
                </a:cubicBezTo>
                <a:lnTo>
                  <a:pt x="7635" y="3025"/>
                </a:lnTo>
                <a:cubicBezTo>
                  <a:pt x="7562" y="3049"/>
                  <a:pt x="7513" y="3073"/>
                  <a:pt x="7440" y="3098"/>
                </a:cubicBezTo>
                <a:lnTo>
                  <a:pt x="7318" y="3195"/>
                </a:lnTo>
                <a:cubicBezTo>
                  <a:pt x="7147" y="3269"/>
                  <a:pt x="6976" y="3366"/>
                  <a:pt x="6806" y="3464"/>
                </a:cubicBezTo>
                <a:cubicBezTo>
                  <a:pt x="6440" y="3683"/>
                  <a:pt x="6123" y="3903"/>
                  <a:pt x="5806" y="4147"/>
                </a:cubicBezTo>
                <a:lnTo>
                  <a:pt x="5684" y="4220"/>
                </a:lnTo>
                <a:lnTo>
                  <a:pt x="5635" y="4244"/>
                </a:lnTo>
                <a:lnTo>
                  <a:pt x="5586" y="4293"/>
                </a:lnTo>
                <a:cubicBezTo>
                  <a:pt x="5562" y="4317"/>
                  <a:pt x="5537" y="4342"/>
                  <a:pt x="5513" y="4366"/>
                </a:cubicBezTo>
                <a:cubicBezTo>
                  <a:pt x="5440" y="4415"/>
                  <a:pt x="5391" y="4464"/>
                  <a:pt x="5342" y="4512"/>
                </a:cubicBezTo>
                <a:lnTo>
                  <a:pt x="5318" y="4610"/>
                </a:lnTo>
                <a:lnTo>
                  <a:pt x="5318" y="4634"/>
                </a:lnTo>
                <a:cubicBezTo>
                  <a:pt x="5293" y="4610"/>
                  <a:pt x="5293" y="4586"/>
                  <a:pt x="5293" y="4561"/>
                </a:cubicBezTo>
                <a:cubicBezTo>
                  <a:pt x="5269" y="4512"/>
                  <a:pt x="5269" y="4464"/>
                  <a:pt x="5245" y="4415"/>
                </a:cubicBezTo>
                <a:lnTo>
                  <a:pt x="5269" y="4415"/>
                </a:lnTo>
                <a:cubicBezTo>
                  <a:pt x="5245" y="4366"/>
                  <a:pt x="5245" y="4317"/>
                  <a:pt x="5245" y="4244"/>
                </a:cubicBezTo>
                <a:lnTo>
                  <a:pt x="5245" y="4122"/>
                </a:lnTo>
                <a:cubicBezTo>
                  <a:pt x="5245" y="4098"/>
                  <a:pt x="5245" y="4049"/>
                  <a:pt x="5245" y="4049"/>
                </a:cubicBezTo>
                <a:lnTo>
                  <a:pt x="5245" y="4025"/>
                </a:lnTo>
                <a:lnTo>
                  <a:pt x="5245" y="3951"/>
                </a:lnTo>
                <a:lnTo>
                  <a:pt x="5245" y="3805"/>
                </a:lnTo>
                <a:cubicBezTo>
                  <a:pt x="5245" y="3586"/>
                  <a:pt x="5293" y="3390"/>
                  <a:pt x="5293" y="3195"/>
                </a:cubicBezTo>
                <a:cubicBezTo>
                  <a:pt x="5342" y="2830"/>
                  <a:pt x="5367" y="2488"/>
                  <a:pt x="5391" y="2171"/>
                </a:cubicBezTo>
                <a:cubicBezTo>
                  <a:pt x="5440" y="1854"/>
                  <a:pt x="5464" y="1561"/>
                  <a:pt x="5488" y="1317"/>
                </a:cubicBezTo>
                <a:cubicBezTo>
                  <a:pt x="5513" y="1073"/>
                  <a:pt x="5513" y="903"/>
                  <a:pt x="5513" y="756"/>
                </a:cubicBezTo>
                <a:lnTo>
                  <a:pt x="5513" y="756"/>
                </a:lnTo>
                <a:lnTo>
                  <a:pt x="5488" y="903"/>
                </a:lnTo>
                <a:lnTo>
                  <a:pt x="5488" y="781"/>
                </a:lnTo>
                <a:cubicBezTo>
                  <a:pt x="5196" y="537"/>
                  <a:pt x="5220" y="464"/>
                  <a:pt x="5074" y="269"/>
                </a:cubicBezTo>
                <a:cubicBezTo>
                  <a:pt x="5069" y="278"/>
                  <a:pt x="5062" y="282"/>
                  <a:pt x="5051" y="282"/>
                </a:cubicBezTo>
                <a:cubicBezTo>
                  <a:pt x="5006" y="282"/>
                  <a:pt x="4914" y="202"/>
                  <a:pt x="4854" y="122"/>
                </a:cubicBezTo>
                <a:lnTo>
                  <a:pt x="4830" y="73"/>
                </a:lnTo>
                <a:lnTo>
                  <a:pt x="4781" y="73"/>
                </a:lnTo>
                <a:cubicBezTo>
                  <a:pt x="4659" y="49"/>
                  <a:pt x="4562" y="49"/>
                  <a:pt x="4440" y="49"/>
                </a:cubicBezTo>
                <a:lnTo>
                  <a:pt x="4196" y="49"/>
                </a:lnTo>
                <a:lnTo>
                  <a:pt x="3928" y="0"/>
                </a:lnTo>
                <a:close/>
                <a:moveTo>
                  <a:pt x="13513" y="13209"/>
                </a:moveTo>
                <a:cubicBezTo>
                  <a:pt x="13497" y="13237"/>
                  <a:pt x="13481" y="13265"/>
                  <a:pt x="13464" y="13293"/>
                </a:cubicBezTo>
                <a:cubicBezTo>
                  <a:pt x="13481" y="13267"/>
                  <a:pt x="13498" y="13239"/>
                  <a:pt x="13513" y="1320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CUSTOM_11"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34"/>
          <p:cNvSpPr txBox="1">
            <a:spLocks noGrp="1"/>
          </p:cNvSpPr>
          <p:nvPr>
            <p:ph type="ctrTitle"/>
          </p:nvPr>
        </p:nvSpPr>
        <p:spPr>
          <a:xfrm flipH="1">
            <a:off x="1507912" y="1002225"/>
            <a:ext cx="2333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114" name="Google Shape;1114;p34"/>
          <p:cNvSpPr txBox="1">
            <a:spLocks noGrp="1"/>
          </p:cNvSpPr>
          <p:nvPr>
            <p:ph type="subTitle" idx="1"/>
          </p:nvPr>
        </p:nvSpPr>
        <p:spPr>
          <a:xfrm flipH="1">
            <a:off x="1507912" y="1427625"/>
            <a:ext cx="23334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115" name="Google Shape;1115;p34"/>
          <p:cNvSpPr txBox="1">
            <a:spLocks noGrp="1"/>
          </p:cNvSpPr>
          <p:nvPr>
            <p:ph type="ctrTitle" idx="2"/>
          </p:nvPr>
        </p:nvSpPr>
        <p:spPr>
          <a:xfrm flipH="1">
            <a:off x="1507912" y="3394475"/>
            <a:ext cx="2333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116" name="Google Shape;1116;p34"/>
          <p:cNvSpPr txBox="1">
            <a:spLocks noGrp="1"/>
          </p:cNvSpPr>
          <p:nvPr>
            <p:ph type="subTitle" idx="3"/>
          </p:nvPr>
        </p:nvSpPr>
        <p:spPr>
          <a:xfrm flipH="1">
            <a:off x="1507912" y="3819875"/>
            <a:ext cx="23334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117" name="Google Shape;1117;p34"/>
          <p:cNvSpPr txBox="1">
            <a:spLocks noGrp="1"/>
          </p:cNvSpPr>
          <p:nvPr>
            <p:ph type="ctrTitle" idx="4"/>
          </p:nvPr>
        </p:nvSpPr>
        <p:spPr>
          <a:xfrm flipH="1">
            <a:off x="1507912" y="2198350"/>
            <a:ext cx="2333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118" name="Google Shape;1118;p34"/>
          <p:cNvSpPr txBox="1">
            <a:spLocks noGrp="1"/>
          </p:cNvSpPr>
          <p:nvPr>
            <p:ph type="subTitle" idx="5"/>
          </p:nvPr>
        </p:nvSpPr>
        <p:spPr>
          <a:xfrm flipH="1">
            <a:off x="1507913" y="2623750"/>
            <a:ext cx="23334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119" name="Google Shape;1119;p34"/>
          <p:cNvSpPr txBox="1">
            <a:spLocks noGrp="1"/>
          </p:cNvSpPr>
          <p:nvPr>
            <p:ph type="ctrTitle" idx="6"/>
          </p:nvPr>
        </p:nvSpPr>
        <p:spPr>
          <a:xfrm flipH="1">
            <a:off x="5906438" y="1002225"/>
            <a:ext cx="2333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120" name="Google Shape;1120;p34"/>
          <p:cNvSpPr txBox="1">
            <a:spLocks noGrp="1"/>
          </p:cNvSpPr>
          <p:nvPr>
            <p:ph type="subTitle" idx="7"/>
          </p:nvPr>
        </p:nvSpPr>
        <p:spPr>
          <a:xfrm flipH="1">
            <a:off x="5923113" y="1427625"/>
            <a:ext cx="23334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121" name="Google Shape;1121;p34"/>
          <p:cNvSpPr txBox="1">
            <a:spLocks noGrp="1"/>
          </p:cNvSpPr>
          <p:nvPr>
            <p:ph type="ctrTitle" idx="8"/>
          </p:nvPr>
        </p:nvSpPr>
        <p:spPr>
          <a:xfrm flipH="1">
            <a:off x="5923113" y="3394475"/>
            <a:ext cx="2333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122" name="Google Shape;1122;p34"/>
          <p:cNvSpPr txBox="1">
            <a:spLocks noGrp="1"/>
          </p:cNvSpPr>
          <p:nvPr>
            <p:ph type="subTitle" idx="9"/>
          </p:nvPr>
        </p:nvSpPr>
        <p:spPr>
          <a:xfrm flipH="1">
            <a:off x="5906438" y="2623750"/>
            <a:ext cx="23334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123" name="Google Shape;1123;p34"/>
          <p:cNvSpPr txBox="1">
            <a:spLocks noGrp="1"/>
          </p:cNvSpPr>
          <p:nvPr>
            <p:ph type="ctrTitle" idx="13"/>
          </p:nvPr>
        </p:nvSpPr>
        <p:spPr>
          <a:xfrm flipH="1">
            <a:off x="5906425" y="2198338"/>
            <a:ext cx="2333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124" name="Google Shape;1124;p34"/>
          <p:cNvSpPr txBox="1">
            <a:spLocks noGrp="1"/>
          </p:cNvSpPr>
          <p:nvPr>
            <p:ph type="subTitle" idx="14"/>
          </p:nvPr>
        </p:nvSpPr>
        <p:spPr>
          <a:xfrm flipH="1">
            <a:off x="5923113" y="3819875"/>
            <a:ext cx="23334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125" name="Google Shape;1125;p34"/>
          <p:cNvSpPr txBox="1">
            <a:spLocks noGrp="1"/>
          </p:cNvSpPr>
          <p:nvPr>
            <p:ph type="title" idx="15"/>
          </p:nvPr>
        </p:nvSpPr>
        <p:spPr>
          <a:xfrm>
            <a:off x="716450" y="292625"/>
            <a:ext cx="7714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accent1"/>
                </a:solidFill>
                <a:latin typeface="Lemonada Medium"/>
                <a:ea typeface="Lemonada Medium"/>
                <a:cs typeface="Lemonada Medium"/>
                <a:sym typeface="Lemonada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26" name="Google Shape;1126;p34"/>
          <p:cNvSpPr/>
          <p:nvPr/>
        </p:nvSpPr>
        <p:spPr>
          <a:xfrm flipH="1">
            <a:off x="8288153" y="868900"/>
            <a:ext cx="1259478" cy="810039"/>
          </a:xfrm>
          <a:custGeom>
            <a:avLst/>
            <a:gdLst/>
            <a:ahLst/>
            <a:cxnLst/>
            <a:rect l="l" t="t" r="r" b="b"/>
            <a:pathLst>
              <a:path w="16559" h="10650" extrusionOk="0">
                <a:moveTo>
                  <a:pt x="12940" y="0"/>
                </a:moveTo>
                <a:cubicBezTo>
                  <a:pt x="8651" y="0"/>
                  <a:pt x="1" y="2276"/>
                  <a:pt x="3657" y="8447"/>
                </a:cubicBezTo>
                <a:cubicBezTo>
                  <a:pt x="3657" y="8447"/>
                  <a:pt x="7028" y="10650"/>
                  <a:pt x="10057" y="10650"/>
                </a:cubicBezTo>
                <a:cubicBezTo>
                  <a:pt x="11292" y="10650"/>
                  <a:pt x="12470" y="10283"/>
                  <a:pt x="13339" y="9252"/>
                </a:cubicBezTo>
                <a:cubicBezTo>
                  <a:pt x="16339" y="5691"/>
                  <a:pt x="16559" y="1594"/>
                  <a:pt x="15047" y="374"/>
                </a:cubicBezTo>
                <a:cubicBezTo>
                  <a:pt x="14753" y="133"/>
                  <a:pt x="13973" y="0"/>
                  <a:pt x="1294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7" name="Google Shape;1127;p34"/>
          <p:cNvGrpSpPr/>
          <p:nvPr/>
        </p:nvGrpSpPr>
        <p:grpSpPr>
          <a:xfrm rot="-2339736" flipH="1">
            <a:off x="7881810" y="94120"/>
            <a:ext cx="1655274" cy="878283"/>
            <a:chOff x="238125" y="2760550"/>
            <a:chExt cx="528650" cy="280500"/>
          </a:xfrm>
        </p:grpSpPr>
        <p:sp>
          <p:nvSpPr>
            <p:cNvPr id="1128" name="Google Shape;1128;p34"/>
            <p:cNvSpPr/>
            <p:nvPr/>
          </p:nvSpPr>
          <p:spPr>
            <a:xfrm>
              <a:off x="274700" y="3020300"/>
              <a:ext cx="1850" cy="9150"/>
            </a:xfrm>
            <a:custGeom>
              <a:avLst/>
              <a:gdLst/>
              <a:ahLst/>
              <a:cxnLst/>
              <a:rect l="l" t="t" r="r" b="b"/>
              <a:pathLst>
                <a:path w="74" h="366" extrusionOk="0">
                  <a:moveTo>
                    <a:pt x="74" y="0"/>
                  </a:moveTo>
                  <a:cubicBezTo>
                    <a:pt x="25" y="122"/>
                    <a:pt x="0" y="244"/>
                    <a:pt x="0" y="366"/>
                  </a:cubicBezTo>
                  <a:cubicBezTo>
                    <a:pt x="49" y="244"/>
                    <a:pt x="74" y="122"/>
                    <a:pt x="74" y="0"/>
                  </a:cubicBezTo>
                  <a:close/>
                </a:path>
              </a:pathLst>
            </a:custGeom>
            <a:solidFill>
              <a:srgbClr val="344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4"/>
            <p:cNvSpPr/>
            <p:nvPr/>
          </p:nvSpPr>
          <p:spPr>
            <a:xfrm>
              <a:off x="277125" y="3020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344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0" name="Google Shape;1130;p34"/>
            <p:cNvGrpSpPr/>
            <p:nvPr/>
          </p:nvGrpSpPr>
          <p:grpSpPr>
            <a:xfrm>
              <a:off x="238125" y="2760550"/>
              <a:ext cx="528650" cy="279275"/>
              <a:chOff x="238125" y="2760550"/>
              <a:chExt cx="528650" cy="279275"/>
            </a:xfrm>
          </p:grpSpPr>
          <p:sp>
            <p:nvSpPr>
              <p:cNvPr id="1131" name="Google Shape;1131;p34"/>
              <p:cNvSpPr/>
              <p:nvPr/>
            </p:nvSpPr>
            <p:spPr>
              <a:xfrm>
                <a:off x="238125" y="2760550"/>
                <a:ext cx="528650" cy="278050"/>
              </a:xfrm>
              <a:custGeom>
                <a:avLst/>
                <a:gdLst/>
                <a:ahLst/>
                <a:cxnLst/>
                <a:rect l="l" t="t" r="r" b="b"/>
                <a:pathLst>
                  <a:path w="21146" h="11122" extrusionOk="0">
                    <a:moveTo>
                      <a:pt x="11622" y="1778"/>
                    </a:moveTo>
                    <a:lnTo>
                      <a:pt x="11622" y="1778"/>
                    </a:lnTo>
                    <a:cubicBezTo>
                      <a:pt x="11627" y="1780"/>
                      <a:pt x="11631" y="1781"/>
                      <a:pt x="11634" y="1781"/>
                    </a:cubicBezTo>
                    <a:cubicBezTo>
                      <a:pt x="11630" y="1780"/>
                      <a:pt x="11626" y="1779"/>
                      <a:pt x="11622" y="1778"/>
                    </a:cubicBezTo>
                    <a:close/>
                    <a:moveTo>
                      <a:pt x="15975" y="3512"/>
                    </a:moveTo>
                    <a:cubicBezTo>
                      <a:pt x="15975" y="3515"/>
                      <a:pt x="15978" y="3517"/>
                      <a:pt x="15983" y="3518"/>
                    </a:cubicBezTo>
                    <a:lnTo>
                      <a:pt x="15983" y="3518"/>
                    </a:lnTo>
                    <a:cubicBezTo>
                      <a:pt x="15980" y="3516"/>
                      <a:pt x="15978" y="3514"/>
                      <a:pt x="15975" y="3512"/>
                    </a:cubicBezTo>
                    <a:close/>
                    <a:moveTo>
                      <a:pt x="1524" y="10118"/>
                    </a:moveTo>
                    <a:cubicBezTo>
                      <a:pt x="1528" y="10118"/>
                      <a:pt x="1532" y="10119"/>
                      <a:pt x="1537" y="10122"/>
                    </a:cubicBezTo>
                    <a:lnTo>
                      <a:pt x="1508" y="10266"/>
                    </a:lnTo>
                    <a:lnTo>
                      <a:pt x="1508" y="10266"/>
                    </a:lnTo>
                    <a:cubicBezTo>
                      <a:pt x="1519" y="10173"/>
                      <a:pt x="1503" y="10118"/>
                      <a:pt x="1524" y="10118"/>
                    </a:cubicBezTo>
                    <a:close/>
                    <a:moveTo>
                      <a:pt x="10756" y="0"/>
                    </a:moveTo>
                    <a:lnTo>
                      <a:pt x="10756" y="0"/>
                    </a:lnTo>
                    <a:cubicBezTo>
                      <a:pt x="10902" y="24"/>
                      <a:pt x="10853" y="49"/>
                      <a:pt x="10731" y="49"/>
                    </a:cubicBezTo>
                    <a:cubicBezTo>
                      <a:pt x="10549" y="24"/>
                      <a:pt x="10451" y="18"/>
                      <a:pt x="10399" y="18"/>
                    </a:cubicBezTo>
                    <a:cubicBezTo>
                      <a:pt x="10347" y="18"/>
                      <a:pt x="10341" y="24"/>
                      <a:pt x="10341" y="24"/>
                    </a:cubicBezTo>
                    <a:lnTo>
                      <a:pt x="9927" y="24"/>
                    </a:lnTo>
                    <a:cubicBezTo>
                      <a:pt x="9024" y="24"/>
                      <a:pt x="8146" y="171"/>
                      <a:pt x="7317" y="463"/>
                    </a:cubicBezTo>
                    <a:cubicBezTo>
                      <a:pt x="6512" y="756"/>
                      <a:pt x="5756" y="1146"/>
                      <a:pt x="5073" y="1634"/>
                    </a:cubicBezTo>
                    <a:cubicBezTo>
                      <a:pt x="4757" y="1926"/>
                      <a:pt x="4319" y="2243"/>
                      <a:pt x="4050" y="2535"/>
                    </a:cubicBezTo>
                    <a:lnTo>
                      <a:pt x="4050" y="2535"/>
                    </a:lnTo>
                    <a:cubicBezTo>
                      <a:pt x="3877" y="2706"/>
                      <a:pt x="3369" y="3198"/>
                      <a:pt x="2927" y="3756"/>
                    </a:cubicBezTo>
                    <a:cubicBezTo>
                      <a:pt x="2537" y="4195"/>
                      <a:pt x="2195" y="4658"/>
                      <a:pt x="1902" y="5171"/>
                    </a:cubicBezTo>
                    <a:lnTo>
                      <a:pt x="1951" y="5097"/>
                    </a:lnTo>
                    <a:lnTo>
                      <a:pt x="1951" y="5097"/>
                    </a:lnTo>
                    <a:cubicBezTo>
                      <a:pt x="1829" y="5317"/>
                      <a:pt x="1683" y="5536"/>
                      <a:pt x="1512" y="5707"/>
                    </a:cubicBezTo>
                    <a:cubicBezTo>
                      <a:pt x="1610" y="5707"/>
                      <a:pt x="1463" y="6049"/>
                      <a:pt x="1390" y="6171"/>
                    </a:cubicBezTo>
                    <a:cubicBezTo>
                      <a:pt x="1341" y="6268"/>
                      <a:pt x="1268" y="6439"/>
                      <a:pt x="1219" y="6634"/>
                    </a:cubicBezTo>
                    <a:cubicBezTo>
                      <a:pt x="1146" y="6805"/>
                      <a:pt x="1073" y="7024"/>
                      <a:pt x="1000" y="7171"/>
                    </a:cubicBezTo>
                    <a:lnTo>
                      <a:pt x="976" y="7146"/>
                    </a:lnTo>
                    <a:cubicBezTo>
                      <a:pt x="902" y="7439"/>
                      <a:pt x="683" y="7975"/>
                      <a:pt x="634" y="8171"/>
                    </a:cubicBezTo>
                    <a:cubicBezTo>
                      <a:pt x="390" y="8780"/>
                      <a:pt x="220" y="9390"/>
                      <a:pt x="146" y="10049"/>
                    </a:cubicBezTo>
                    <a:cubicBezTo>
                      <a:pt x="146" y="10049"/>
                      <a:pt x="98" y="10146"/>
                      <a:pt x="73" y="10244"/>
                    </a:cubicBezTo>
                    <a:lnTo>
                      <a:pt x="24" y="10390"/>
                    </a:lnTo>
                    <a:lnTo>
                      <a:pt x="0" y="10463"/>
                    </a:lnTo>
                    <a:lnTo>
                      <a:pt x="0" y="10536"/>
                    </a:lnTo>
                    <a:cubicBezTo>
                      <a:pt x="195" y="10658"/>
                      <a:pt x="390" y="10756"/>
                      <a:pt x="610" y="10805"/>
                    </a:cubicBezTo>
                    <a:cubicBezTo>
                      <a:pt x="691" y="10836"/>
                      <a:pt x="776" y="10851"/>
                      <a:pt x="859" y="10851"/>
                    </a:cubicBezTo>
                    <a:cubicBezTo>
                      <a:pt x="1102" y="10851"/>
                      <a:pt x="1336" y="10723"/>
                      <a:pt x="1463" y="10488"/>
                    </a:cubicBezTo>
                    <a:lnTo>
                      <a:pt x="1488" y="10512"/>
                    </a:lnTo>
                    <a:cubicBezTo>
                      <a:pt x="1488" y="10488"/>
                      <a:pt x="1488" y="10463"/>
                      <a:pt x="1488" y="10439"/>
                    </a:cubicBezTo>
                    <a:lnTo>
                      <a:pt x="1488" y="10366"/>
                    </a:lnTo>
                    <a:cubicBezTo>
                      <a:pt x="1491" y="10356"/>
                      <a:pt x="1493" y="10346"/>
                      <a:pt x="1495" y="10337"/>
                    </a:cubicBezTo>
                    <a:lnTo>
                      <a:pt x="1495" y="10337"/>
                    </a:lnTo>
                    <a:cubicBezTo>
                      <a:pt x="1509" y="10287"/>
                      <a:pt x="1518" y="10268"/>
                      <a:pt x="1524" y="10268"/>
                    </a:cubicBezTo>
                    <a:cubicBezTo>
                      <a:pt x="1537" y="10268"/>
                      <a:pt x="1537" y="10344"/>
                      <a:pt x="1537" y="10390"/>
                    </a:cubicBezTo>
                    <a:cubicBezTo>
                      <a:pt x="1561" y="10317"/>
                      <a:pt x="1561" y="10244"/>
                      <a:pt x="1585" y="10171"/>
                    </a:cubicBezTo>
                    <a:cubicBezTo>
                      <a:pt x="1585" y="10166"/>
                      <a:pt x="1584" y="10164"/>
                      <a:pt x="1583" y="10164"/>
                    </a:cubicBezTo>
                    <a:cubicBezTo>
                      <a:pt x="1577" y="10164"/>
                      <a:pt x="1561" y="10200"/>
                      <a:pt x="1561" y="10219"/>
                    </a:cubicBezTo>
                    <a:cubicBezTo>
                      <a:pt x="1537" y="10097"/>
                      <a:pt x="1561" y="10000"/>
                      <a:pt x="1585" y="9878"/>
                    </a:cubicBezTo>
                    <a:cubicBezTo>
                      <a:pt x="1634" y="9683"/>
                      <a:pt x="1634" y="9878"/>
                      <a:pt x="1683" y="9658"/>
                    </a:cubicBezTo>
                    <a:cubicBezTo>
                      <a:pt x="1976" y="8536"/>
                      <a:pt x="2415" y="7463"/>
                      <a:pt x="3000" y="6488"/>
                    </a:cubicBezTo>
                    <a:cubicBezTo>
                      <a:pt x="3024" y="6488"/>
                      <a:pt x="3000" y="6488"/>
                      <a:pt x="3000" y="6512"/>
                    </a:cubicBezTo>
                    <a:cubicBezTo>
                      <a:pt x="3073" y="6366"/>
                      <a:pt x="3146" y="6219"/>
                      <a:pt x="3244" y="6073"/>
                    </a:cubicBezTo>
                    <a:cubicBezTo>
                      <a:pt x="3317" y="5927"/>
                      <a:pt x="3415" y="5805"/>
                      <a:pt x="3488" y="5658"/>
                    </a:cubicBezTo>
                    <a:cubicBezTo>
                      <a:pt x="3512" y="5610"/>
                      <a:pt x="3561" y="5585"/>
                      <a:pt x="3610" y="5561"/>
                    </a:cubicBezTo>
                    <a:cubicBezTo>
                      <a:pt x="3585" y="5561"/>
                      <a:pt x="3658" y="5488"/>
                      <a:pt x="3732" y="5341"/>
                    </a:cubicBezTo>
                    <a:cubicBezTo>
                      <a:pt x="3829" y="5219"/>
                      <a:pt x="3951" y="5024"/>
                      <a:pt x="4097" y="4854"/>
                    </a:cubicBezTo>
                    <a:cubicBezTo>
                      <a:pt x="4244" y="4683"/>
                      <a:pt x="4390" y="4512"/>
                      <a:pt x="4512" y="4366"/>
                    </a:cubicBezTo>
                    <a:cubicBezTo>
                      <a:pt x="4610" y="4244"/>
                      <a:pt x="4707" y="4171"/>
                      <a:pt x="4707" y="4146"/>
                    </a:cubicBezTo>
                    <a:lnTo>
                      <a:pt x="4683" y="4098"/>
                    </a:lnTo>
                    <a:cubicBezTo>
                      <a:pt x="4927" y="3854"/>
                      <a:pt x="4805" y="4073"/>
                      <a:pt x="5000" y="3829"/>
                    </a:cubicBezTo>
                    <a:cubicBezTo>
                      <a:pt x="5049" y="3732"/>
                      <a:pt x="5122" y="3658"/>
                      <a:pt x="5219" y="3585"/>
                    </a:cubicBezTo>
                    <a:cubicBezTo>
                      <a:pt x="5317" y="3537"/>
                      <a:pt x="5390" y="3463"/>
                      <a:pt x="5463" y="3366"/>
                    </a:cubicBezTo>
                    <a:cubicBezTo>
                      <a:pt x="5463" y="3366"/>
                      <a:pt x="5553" y="3312"/>
                      <a:pt x="5578" y="3312"/>
                    </a:cubicBezTo>
                    <a:cubicBezTo>
                      <a:pt x="5583" y="3312"/>
                      <a:pt x="5585" y="3314"/>
                      <a:pt x="5585" y="3317"/>
                    </a:cubicBezTo>
                    <a:cubicBezTo>
                      <a:pt x="5585" y="3244"/>
                      <a:pt x="5707" y="3195"/>
                      <a:pt x="5780" y="3122"/>
                    </a:cubicBezTo>
                    <a:cubicBezTo>
                      <a:pt x="5780" y="3114"/>
                      <a:pt x="5775" y="3111"/>
                      <a:pt x="5767" y="3111"/>
                    </a:cubicBezTo>
                    <a:cubicBezTo>
                      <a:pt x="5751" y="3111"/>
                      <a:pt x="5723" y="3122"/>
                      <a:pt x="5707" y="3122"/>
                    </a:cubicBezTo>
                    <a:lnTo>
                      <a:pt x="5780" y="3049"/>
                    </a:lnTo>
                    <a:lnTo>
                      <a:pt x="5878" y="2976"/>
                    </a:lnTo>
                    <a:cubicBezTo>
                      <a:pt x="5905" y="2967"/>
                      <a:pt x="5925" y="2961"/>
                      <a:pt x="5937" y="2961"/>
                    </a:cubicBezTo>
                    <a:cubicBezTo>
                      <a:pt x="5959" y="2961"/>
                      <a:pt x="5958" y="2978"/>
                      <a:pt x="5927" y="3024"/>
                    </a:cubicBezTo>
                    <a:lnTo>
                      <a:pt x="6171" y="2829"/>
                    </a:lnTo>
                    <a:lnTo>
                      <a:pt x="6561" y="2585"/>
                    </a:lnTo>
                    <a:cubicBezTo>
                      <a:pt x="6902" y="2390"/>
                      <a:pt x="7268" y="2220"/>
                      <a:pt x="7634" y="2073"/>
                    </a:cubicBezTo>
                    <a:cubicBezTo>
                      <a:pt x="7975" y="1927"/>
                      <a:pt x="8341" y="1829"/>
                      <a:pt x="8732" y="1756"/>
                    </a:cubicBezTo>
                    <a:cubicBezTo>
                      <a:pt x="8878" y="1707"/>
                      <a:pt x="9024" y="1707"/>
                      <a:pt x="9171" y="1683"/>
                    </a:cubicBezTo>
                    <a:lnTo>
                      <a:pt x="9463" y="1659"/>
                    </a:lnTo>
                    <a:cubicBezTo>
                      <a:pt x="9390" y="1634"/>
                      <a:pt x="9219" y="1659"/>
                      <a:pt x="9146" y="1610"/>
                    </a:cubicBezTo>
                    <a:cubicBezTo>
                      <a:pt x="9219" y="1585"/>
                      <a:pt x="9274" y="1585"/>
                      <a:pt x="9320" y="1585"/>
                    </a:cubicBezTo>
                    <a:cubicBezTo>
                      <a:pt x="9366" y="1585"/>
                      <a:pt x="9402" y="1585"/>
                      <a:pt x="9439" y="1561"/>
                    </a:cubicBezTo>
                    <a:cubicBezTo>
                      <a:pt x="9488" y="1610"/>
                      <a:pt x="9561" y="1610"/>
                      <a:pt x="9658" y="1610"/>
                    </a:cubicBezTo>
                    <a:cubicBezTo>
                      <a:pt x="9732" y="1610"/>
                      <a:pt x="9829" y="1634"/>
                      <a:pt x="9902" y="1659"/>
                    </a:cubicBezTo>
                    <a:lnTo>
                      <a:pt x="9951" y="1610"/>
                    </a:lnTo>
                    <a:lnTo>
                      <a:pt x="10024" y="1659"/>
                    </a:lnTo>
                    <a:lnTo>
                      <a:pt x="10488" y="1659"/>
                    </a:lnTo>
                    <a:lnTo>
                      <a:pt x="10853" y="1707"/>
                    </a:lnTo>
                    <a:cubicBezTo>
                      <a:pt x="11117" y="1707"/>
                      <a:pt x="11381" y="1731"/>
                      <a:pt x="11622" y="1778"/>
                    </a:cubicBezTo>
                    <a:lnTo>
                      <a:pt x="11622" y="1778"/>
                    </a:lnTo>
                    <a:cubicBezTo>
                      <a:pt x="11593" y="1769"/>
                      <a:pt x="11549" y="1732"/>
                      <a:pt x="11634" y="1732"/>
                    </a:cubicBezTo>
                    <a:cubicBezTo>
                      <a:pt x="11634" y="1781"/>
                      <a:pt x="11902" y="1732"/>
                      <a:pt x="11951" y="1805"/>
                    </a:cubicBezTo>
                    <a:cubicBezTo>
                      <a:pt x="12016" y="1805"/>
                      <a:pt x="12168" y="1848"/>
                      <a:pt x="12233" y="1848"/>
                    </a:cubicBezTo>
                    <a:cubicBezTo>
                      <a:pt x="12265" y="1848"/>
                      <a:pt x="12276" y="1837"/>
                      <a:pt x="12244" y="1805"/>
                    </a:cubicBezTo>
                    <a:lnTo>
                      <a:pt x="12244" y="1805"/>
                    </a:lnTo>
                    <a:cubicBezTo>
                      <a:pt x="12292" y="1829"/>
                      <a:pt x="12366" y="1854"/>
                      <a:pt x="12414" y="1878"/>
                    </a:cubicBezTo>
                    <a:cubicBezTo>
                      <a:pt x="12463" y="1902"/>
                      <a:pt x="12488" y="1902"/>
                      <a:pt x="12414" y="1902"/>
                    </a:cubicBezTo>
                    <a:cubicBezTo>
                      <a:pt x="12488" y="1927"/>
                      <a:pt x="12561" y="1951"/>
                      <a:pt x="12658" y="1976"/>
                    </a:cubicBezTo>
                    <a:lnTo>
                      <a:pt x="12536" y="1927"/>
                    </a:lnTo>
                    <a:lnTo>
                      <a:pt x="12536" y="1927"/>
                    </a:lnTo>
                    <a:cubicBezTo>
                      <a:pt x="12683" y="1951"/>
                      <a:pt x="12805" y="2000"/>
                      <a:pt x="12902" y="2024"/>
                    </a:cubicBezTo>
                    <a:cubicBezTo>
                      <a:pt x="13024" y="2073"/>
                      <a:pt x="13122" y="2098"/>
                      <a:pt x="13219" y="2098"/>
                    </a:cubicBezTo>
                    <a:lnTo>
                      <a:pt x="13122" y="2049"/>
                    </a:lnTo>
                    <a:lnTo>
                      <a:pt x="13122" y="2049"/>
                    </a:lnTo>
                    <a:cubicBezTo>
                      <a:pt x="13292" y="2098"/>
                      <a:pt x="13439" y="2146"/>
                      <a:pt x="13488" y="2220"/>
                    </a:cubicBezTo>
                    <a:lnTo>
                      <a:pt x="13414" y="2195"/>
                    </a:lnTo>
                    <a:lnTo>
                      <a:pt x="13317" y="2195"/>
                    </a:lnTo>
                    <a:cubicBezTo>
                      <a:pt x="13463" y="2220"/>
                      <a:pt x="13561" y="2268"/>
                      <a:pt x="13683" y="2317"/>
                    </a:cubicBezTo>
                    <a:cubicBezTo>
                      <a:pt x="13805" y="2366"/>
                      <a:pt x="13902" y="2390"/>
                      <a:pt x="14024" y="2439"/>
                    </a:cubicBezTo>
                    <a:lnTo>
                      <a:pt x="13902" y="2415"/>
                    </a:lnTo>
                    <a:lnTo>
                      <a:pt x="13902" y="2415"/>
                    </a:lnTo>
                    <a:cubicBezTo>
                      <a:pt x="13975" y="2439"/>
                      <a:pt x="14146" y="2488"/>
                      <a:pt x="14341" y="2585"/>
                    </a:cubicBezTo>
                    <a:cubicBezTo>
                      <a:pt x="14439" y="2610"/>
                      <a:pt x="14561" y="2683"/>
                      <a:pt x="14658" y="2732"/>
                    </a:cubicBezTo>
                    <a:cubicBezTo>
                      <a:pt x="14780" y="2780"/>
                      <a:pt x="14878" y="2829"/>
                      <a:pt x="15000" y="2902"/>
                    </a:cubicBezTo>
                    <a:cubicBezTo>
                      <a:pt x="15219" y="3024"/>
                      <a:pt x="15439" y="3146"/>
                      <a:pt x="15634" y="3268"/>
                    </a:cubicBezTo>
                    <a:cubicBezTo>
                      <a:pt x="15805" y="3366"/>
                      <a:pt x="15926" y="3463"/>
                      <a:pt x="16024" y="3512"/>
                    </a:cubicBezTo>
                    <a:lnTo>
                      <a:pt x="15926" y="3390"/>
                    </a:lnTo>
                    <a:lnTo>
                      <a:pt x="16048" y="3439"/>
                    </a:lnTo>
                    <a:cubicBezTo>
                      <a:pt x="16094" y="3462"/>
                      <a:pt x="16118" y="3485"/>
                      <a:pt x="16161" y="3507"/>
                    </a:cubicBezTo>
                    <a:lnTo>
                      <a:pt x="16161" y="3507"/>
                    </a:lnTo>
                    <a:cubicBezTo>
                      <a:pt x="16155" y="3506"/>
                      <a:pt x="16147" y="3505"/>
                      <a:pt x="16138" y="3505"/>
                    </a:cubicBezTo>
                    <a:cubicBezTo>
                      <a:pt x="16097" y="3505"/>
                      <a:pt x="16029" y="3519"/>
                      <a:pt x="15995" y="3519"/>
                    </a:cubicBezTo>
                    <a:cubicBezTo>
                      <a:pt x="15990" y="3519"/>
                      <a:pt x="15986" y="3519"/>
                      <a:pt x="15983" y="3518"/>
                    </a:cubicBezTo>
                    <a:lnTo>
                      <a:pt x="15983" y="3518"/>
                    </a:lnTo>
                    <a:cubicBezTo>
                      <a:pt x="16516" y="3956"/>
                      <a:pt x="16977" y="4441"/>
                      <a:pt x="17390" y="4976"/>
                    </a:cubicBezTo>
                    <a:cubicBezTo>
                      <a:pt x="17804" y="5488"/>
                      <a:pt x="18170" y="6073"/>
                      <a:pt x="18439" y="6683"/>
                    </a:cubicBezTo>
                    <a:cubicBezTo>
                      <a:pt x="18471" y="6770"/>
                      <a:pt x="18470" y="6794"/>
                      <a:pt x="18456" y="6794"/>
                    </a:cubicBezTo>
                    <a:cubicBezTo>
                      <a:pt x="18440" y="6794"/>
                      <a:pt x="18403" y="6756"/>
                      <a:pt x="18390" y="6756"/>
                    </a:cubicBezTo>
                    <a:cubicBezTo>
                      <a:pt x="18512" y="6975"/>
                      <a:pt x="18487" y="6829"/>
                      <a:pt x="18561" y="7024"/>
                    </a:cubicBezTo>
                    <a:cubicBezTo>
                      <a:pt x="18568" y="7047"/>
                      <a:pt x="18569" y="7056"/>
                      <a:pt x="18565" y="7056"/>
                    </a:cubicBezTo>
                    <a:cubicBezTo>
                      <a:pt x="18556" y="7056"/>
                      <a:pt x="18528" y="7017"/>
                      <a:pt x="18512" y="7000"/>
                    </a:cubicBezTo>
                    <a:lnTo>
                      <a:pt x="18512" y="7000"/>
                    </a:lnTo>
                    <a:cubicBezTo>
                      <a:pt x="18561" y="7097"/>
                      <a:pt x="18585" y="7171"/>
                      <a:pt x="18609" y="7171"/>
                    </a:cubicBezTo>
                    <a:cubicBezTo>
                      <a:pt x="18561" y="7049"/>
                      <a:pt x="18634" y="7097"/>
                      <a:pt x="18658" y="7024"/>
                    </a:cubicBezTo>
                    <a:lnTo>
                      <a:pt x="18707" y="7171"/>
                    </a:lnTo>
                    <a:cubicBezTo>
                      <a:pt x="18731" y="7219"/>
                      <a:pt x="18756" y="7293"/>
                      <a:pt x="18756" y="7293"/>
                    </a:cubicBezTo>
                    <a:lnTo>
                      <a:pt x="18731" y="7293"/>
                    </a:lnTo>
                    <a:cubicBezTo>
                      <a:pt x="18829" y="7414"/>
                      <a:pt x="18902" y="7536"/>
                      <a:pt x="18951" y="7683"/>
                    </a:cubicBezTo>
                    <a:cubicBezTo>
                      <a:pt x="19122" y="8146"/>
                      <a:pt x="19243" y="8634"/>
                      <a:pt x="19365" y="9122"/>
                    </a:cubicBezTo>
                    <a:cubicBezTo>
                      <a:pt x="19341" y="9122"/>
                      <a:pt x="19317" y="9024"/>
                      <a:pt x="19268" y="8927"/>
                    </a:cubicBezTo>
                    <a:lnTo>
                      <a:pt x="19268" y="8927"/>
                    </a:lnTo>
                    <a:cubicBezTo>
                      <a:pt x="19292" y="9000"/>
                      <a:pt x="19317" y="9073"/>
                      <a:pt x="19317" y="9146"/>
                    </a:cubicBezTo>
                    <a:cubicBezTo>
                      <a:pt x="19317" y="9126"/>
                      <a:pt x="19319" y="9118"/>
                      <a:pt x="19322" y="9118"/>
                    </a:cubicBezTo>
                    <a:cubicBezTo>
                      <a:pt x="19336" y="9118"/>
                      <a:pt x="19374" y="9263"/>
                      <a:pt x="19386" y="9263"/>
                    </a:cubicBezTo>
                    <a:cubicBezTo>
                      <a:pt x="19388" y="9263"/>
                      <a:pt x="19390" y="9257"/>
                      <a:pt x="19390" y="9244"/>
                    </a:cubicBezTo>
                    <a:cubicBezTo>
                      <a:pt x="19536" y="9585"/>
                      <a:pt x="19536" y="10049"/>
                      <a:pt x="19658" y="10341"/>
                    </a:cubicBezTo>
                    <a:cubicBezTo>
                      <a:pt x="19683" y="10341"/>
                      <a:pt x="20024" y="10488"/>
                      <a:pt x="20390" y="10610"/>
                    </a:cubicBezTo>
                    <a:cubicBezTo>
                      <a:pt x="20715" y="10749"/>
                      <a:pt x="21039" y="10866"/>
                      <a:pt x="21112" y="10877"/>
                    </a:cubicBezTo>
                    <a:lnTo>
                      <a:pt x="21112" y="10877"/>
                    </a:lnTo>
                    <a:cubicBezTo>
                      <a:pt x="21109" y="10846"/>
                      <a:pt x="21104" y="10814"/>
                      <a:pt x="21097" y="10780"/>
                    </a:cubicBezTo>
                    <a:lnTo>
                      <a:pt x="21048" y="10780"/>
                    </a:lnTo>
                    <a:cubicBezTo>
                      <a:pt x="21000" y="10536"/>
                      <a:pt x="21073" y="10707"/>
                      <a:pt x="21048" y="10463"/>
                    </a:cubicBezTo>
                    <a:cubicBezTo>
                      <a:pt x="21097" y="10463"/>
                      <a:pt x="21122" y="10683"/>
                      <a:pt x="21146" y="10878"/>
                    </a:cubicBezTo>
                    <a:cubicBezTo>
                      <a:pt x="21146" y="10731"/>
                      <a:pt x="21146" y="10585"/>
                      <a:pt x="21097" y="10439"/>
                    </a:cubicBezTo>
                    <a:cubicBezTo>
                      <a:pt x="21097" y="10268"/>
                      <a:pt x="21146" y="10439"/>
                      <a:pt x="21122" y="10244"/>
                    </a:cubicBezTo>
                    <a:cubicBezTo>
                      <a:pt x="21073" y="10073"/>
                      <a:pt x="21048" y="9902"/>
                      <a:pt x="21048" y="9732"/>
                    </a:cubicBezTo>
                    <a:cubicBezTo>
                      <a:pt x="21000" y="9317"/>
                      <a:pt x="20853" y="9122"/>
                      <a:pt x="20804" y="8732"/>
                    </a:cubicBezTo>
                    <a:lnTo>
                      <a:pt x="20804" y="8732"/>
                    </a:lnTo>
                    <a:lnTo>
                      <a:pt x="20829" y="8780"/>
                    </a:lnTo>
                    <a:cubicBezTo>
                      <a:pt x="20829" y="8634"/>
                      <a:pt x="20731" y="8390"/>
                      <a:pt x="20682" y="8146"/>
                    </a:cubicBezTo>
                    <a:cubicBezTo>
                      <a:pt x="20682" y="8188"/>
                      <a:pt x="20682" y="8231"/>
                      <a:pt x="20673" y="8231"/>
                    </a:cubicBezTo>
                    <a:cubicBezTo>
                      <a:pt x="20666" y="8231"/>
                      <a:pt x="20654" y="8208"/>
                      <a:pt x="20634" y="8146"/>
                    </a:cubicBezTo>
                    <a:cubicBezTo>
                      <a:pt x="20585" y="7878"/>
                      <a:pt x="20512" y="7707"/>
                      <a:pt x="20463" y="7488"/>
                    </a:cubicBezTo>
                    <a:lnTo>
                      <a:pt x="20414" y="7414"/>
                    </a:lnTo>
                    <a:cubicBezTo>
                      <a:pt x="20390" y="7366"/>
                      <a:pt x="20365" y="7317"/>
                      <a:pt x="20365" y="7317"/>
                    </a:cubicBezTo>
                    <a:cubicBezTo>
                      <a:pt x="20048" y="6390"/>
                      <a:pt x="19609" y="5512"/>
                      <a:pt x="19073" y="4707"/>
                    </a:cubicBezTo>
                    <a:cubicBezTo>
                      <a:pt x="18756" y="4219"/>
                      <a:pt x="18390" y="3756"/>
                      <a:pt x="18000" y="3341"/>
                    </a:cubicBezTo>
                    <a:cubicBezTo>
                      <a:pt x="17707" y="3024"/>
                      <a:pt x="17414" y="2756"/>
                      <a:pt x="17122" y="2512"/>
                    </a:cubicBezTo>
                    <a:lnTo>
                      <a:pt x="17146" y="2512"/>
                    </a:lnTo>
                    <a:cubicBezTo>
                      <a:pt x="16780" y="2220"/>
                      <a:pt x="16414" y="1951"/>
                      <a:pt x="16024" y="1707"/>
                    </a:cubicBezTo>
                    <a:cubicBezTo>
                      <a:pt x="15536" y="1390"/>
                      <a:pt x="15048" y="1146"/>
                      <a:pt x="14512" y="927"/>
                    </a:cubicBezTo>
                    <a:cubicBezTo>
                      <a:pt x="13561" y="512"/>
                      <a:pt x="12561" y="268"/>
                      <a:pt x="11561" y="146"/>
                    </a:cubicBezTo>
                    <a:cubicBezTo>
                      <a:pt x="11292" y="73"/>
                      <a:pt x="11024" y="24"/>
                      <a:pt x="10756" y="0"/>
                    </a:cubicBezTo>
                    <a:close/>
                    <a:moveTo>
                      <a:pt x="21112" y="10877"/>
                    </a:moveTo>
                    <a:cubicBezTo>
                      <a:pt x="21122" y="10958"/>
                      <a:pt x="21122" y="11034"/>
                      <a:pt x="21122" y="11122"/>
                    </a:cubicBezTo>
                    <a:cubicBezTo>
                      <a:pt x="21122" y="11049"/>
                      <a:pt x="21122" y="10951"/>
                      <a:pt x="21122" y="10878"/>
                    </a:cubicBezTo>
                    <a:cubicBezTo>
                      <a:pt x="21119" y="10878"/>
                      <a:pt x="21116" y="10878"/>
                      <a:pt x="21112" y="1087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34"/>
              <p:cNvSpPr/>
              <p:nvPr/>
            </p:nvSpPr>
            <p:spPr>
              <a:xfrm>
                <a:off x="338100" y="3028825"/>
                <a:ext cx="2475" cy="6725"/>
              </a:xfrm>
              <a:custGeom>
                <a:avLst/>
                <a:gdLst/>
                <a:ahLst/>
                <a:cxnLst/>
                <a:rect l="l" t="t" r="r" b="b"/>
                <a:pathLst>
                  <a:path w="99" h="269" extrusionOk="0">
                    <a:moveTo>
                      <a:pt x="98" y="0"/>
                    </a:moveTo>
                    <a:cubicBezTo>
                      <a:pt x="50" y="74"/>
                      <a:pt x="1" y="171"/>
                      <a:pt x="1" y="269"/>
                    </a:cubicBezTo>
                    <a:cubicBezTo>
                      <a:pt x="50" y="196"/>
                      <a:pt x="74" y="98"/>
                      <a:pt x="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34"/>
              <p:cNvSpPr/>
              <p:nvPr/>
            </p:nvSpPr>
            <p:spPr>
              <a:xfrm>
                <a:off x="340550" y="30288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34"/>
              <p:cNvSpPr/>
              <p:nvPr/>
            </p:nvSpPr>
            <p:spPr>
              <a:xfrm>
                <a:off x="302750" y="2832500"/>
                <a:ext cx="398800" cy="207325"/>
              </a:xfrm>
              <a:custGeom>
                <a:avLst/>
                <a:gdLst/>
                <a:ahLst/>
                <a:cxnLst/>
                <a:rect l="l" t="t" r="r" b="b"/>
                <a:pathLst>
                  <a:path w="15952" h="8293" extrusionOk="0">
                    <a:moveTo>
                      <a:pt x="8594" y="1702"/>
                    </a:moveTo>
                    <a:cubicBezTo>
                      <a:pt x="8599" y="1705"/>
                      <a:pt x="8605" y="1707"/>
                      <a:pt x="8610" y="1707"/>
                    </a:cubicBezTo>
                    <a:cubicBezTo>
                      <a:pt x="8604" y="1705"/>
                      <a:pt x="8599" y="1704"/>
                      <a:pt x="8594" y="1702"/>
                    </a:cubicBezTo>
                    <a:close/>
                    <a:moveTo>
                      <a:pt x="4624" y="2600"/>
                    </a:moveTo>
                    <a:cubicBezTo>
                      <a:pt x="4619" y="2604"/>
                      <a:pt x="4614" y="2607"/>
                      <a:pt x="4610" y="2610"/>
                    </a:cubicBezTo>
                    <a:cubicBezTo>
                      <a:pt x="4616" y="2607"/>
                      <a:pt x="4621" y="2603"/>
                      <a:pt x="4624" y="2600"/>
                    </a:cubicBezTo>
                    <a:close/>
                    <a:moveTo>
                      <a:pt x="11683" y="2951"/>
                    </a:moveTo>
                    <a:cubicBezTo>
                      <a:pt x="11683" y="2954"/>
                      <a:pt x="11685" y="2956"/>
                      <a:pt x="11690" y="2956"/>
                    </a:cubicBezTo>
                    <a:lnTo>
                      <a:pt x="11690" y="2956"/>
                    </a:lnTo>
                    <a:cubicBezTo>
                      <a:pt x="11687" y="2954"/>
                      <a:pt x="11685" y="2953"/>
                      <a:pt x="11683" y="2951"/>
                    </a:cubicBezTo>
                    <a:close/>
                    <a:moveTo>
                      <a:pt x="1415" y="3829"/>
                    </a:moveTo>
                    <a:lnTo>
                      <a:pt x="1391" y="3878"/>
                    </a:lnTo>
                    <a:lnTo>
                      <a:pt x="1391" y="3878"/>
                    </a:lnTo>
                    <a:cubicBezTo>
                      <a:pt x="1398" y="3862"/>
                      <a:pt x="1406" y="3847"/>
                      <a:pt x="1414" y="3831"/>
                    </a:cubicBezTo>
                    <a:lnTo>
                      <a:pt x="1414" y="3831"/>
                    </a:lnTo>
                    <a:cubicBezTo>
                      <a:pt x="1414" y="3830"/>
                      <a:pt x="1415" y="3830"/>
                      <a:pt x="1415" y="3829"/>
                    </a:cubicBezTo>
                    <a:close/>
                    <a:moveTo>
                      <a:pt x="2596" y="5025"/>
                    </a:moveTo>
                    <a:cubicBezTo>
                      <a:pt x="2595" y="5026"/>
                      <a:pt x="2595" y="5027"/>
                      <a:pt x="2594" y="5028"/>
                    </a:cubicBezTo>
                    <a:lnTo>
                      <a:pt x="2594" y="5028"/>
                    </a:lnTo>
                    <a:cubicBezTo>
                      <a:pt x="2596" y="5026"/>
                      <a:pt x="2597" y="5025"/>
                      <a:pt x="2596" y="5025"/>
                    </a:cubicBezTo>
                    <a:close/>
                    <a:moveTo>
                      <a:pt x="2594" y="5028"/>
                    </a:moveTo>
                    <a:cubicBezTo>
                      <a:pt x="2591" y="5031"/>
                      <a:pt x="2586" y="5037"/>
                      <a:pt x="2586" y="5049"/>
                    </a:cubicBezTo>
                    <a:cubicBezTo>
                      <a:pt x="2588" y="5042"/>
                      <a:pt x="2591" y="5035"/>
                      <a:pt x="2594" y="5028"/>
                    </a:cubicBezTo>
                    <a:close/>
                    <a:moveTo>
                      <a:pt x="1505" y="7629"/>
                    </a:moveTo>
                    <a:cubicBezTo>
                      <a:pt x="1507" y="7629"/>
                      <a:pt x="1509" y="7631"/>
                      <a:pt x="1512" y="7634"/>
                    </a:cubicBezTo>
                    <a:lnTo>
                      <a:pt x="1499" y="7728"/>
                    </a:lnTo>
                    <a:lnTo>
                      <a:pt x="1499" y="7728"/>
                    </a:lnTo>
                    <a:cubicBezTo>
                      <a:pt x="1502" y="7664"/>
                      <a:pt x="1497" y="7629"/>
                      <a:pt x="1505" y="7629"/>
                    </a:cubicBezTo>
                    <a:close/>
                    <a:moveTo>
                      <a:pt x="8000" y="0"/>
                    </a:moveTo>
                    <a:cubicBezTo>
                      <a:pt x="8098" y="0"/>
                      <a:pt x="8049" y="24"/>
                      <a:pt x="7976" y="24"/>
                    </a:cubicBezTo>
                    <a:cubicBezTo>
                      <a:pt x="7878" y="16"/>
                      <a:pt x="7813" y="14"/>
                      <a:pt x="7770" y="14"/>
                    </a:cubicBezTo>
                    <a:cubicBezTo>
                      <a:pt x="7683" y="14"/>
                      <a:pt x="7683" y="24"/>
                      <a:pt x="7683" y="24"/>
                    </a:cubicBezTo>
                    <a:cubicBezTo>
                      <a:pt x="7683" y="24"/>
                      <a:pt x="7659" y="49"/>
                      <a:pt x="7366" y="73"/>
                    </a:cubicBezTo>
                    <a:cubicBezTo>
                      <a:pt x="7195" y="73"/>
                      <a:pt x="6927" y="98"/>
                      <a:pt x="6586" y="146"/>
                    </a:cubicBezTo>
                    <a:cubicBezTo>
                      <a:pt x="6415" y="171"/>
                      <a:pt x="6220" y="220"/>
                      <a:pt x="6025" y="244"/>
                    </a:cubicBezTo>
                    <a:lnTo>
                      <a:pt x="5439" y="415"/>
                    </a:lnTo>
                    <a:lnTo>
                      <a:pt x="4903" y="634"/>
                    </a:lnTo>
                    <a:cubicBezTo>
                      <a:pt x="4708" y="707"/>
                      <a:pt x="4561" y="780"/>
                      <a:pt x="4415" y="854"/>
                    </a:cubicBezTo>
                    <a:cubicBezTo>
                      <a:pt x="4269" y="927"/>
                      <a:pt x="4147" y="1000"/>
                      <a:pt x="4025" y="1073"/>
                    </a:cubicBezTo>
                    <a:lnTo>
                      <a:pt x="3756" y="1244"/>
                    </a:lnTo>
                    <a:cubicBezTo>
                      <a:pt x="3515" y="1485"/>
                      <a:pt x="3178" y="1679"/>
                      <a:pt x="2982" y="1920"/>
                    </a:cubicBezTo>
                    <a:lnTo>
                      <a:pt x="2982" y="1920"/>
                    </a:lnTo>
                    <a:cubicBezTo>
                      <a:pt x="2672" y="2207"/>
                      <a:pt x="2385" y="2494"/>
                      <a:pt x="2122" y="2805"/>
                    </a:cubicBezTo>
                    <a:cubicBezTo>
                      <a:pt x="2049" y="2927"/>
                      <a:pt x="1951" y="3024"/>
                      <a:pt x="1878" y="3122"/>
                    </a:cubicBezTo>
                    <a:cubicBezTo>
                      <a:pt x="1781" y="3244"/>
                      <a:pt x="1708" y="3341"/>
                      <a:pt x="1659" y="3439"/>
                    </a:cubicBezTo>
                    <a:cubicBezTo>
                      <a:pt x="1550" y="3570"/>
                      <a:pt x="1480" y="3700"/>
                      <a:pt x="1414" y="3831"/>
                    </a:cubicBezTo>
                    <a:lnTo>
                      <a:pt x="1414" y="3831"/>
                    </a:lnTo>
                    <a:cubicBezTo>
                      <a:pt x="1268" y="4146"/>
                      <a:pt x="1244" y="4073"/>
                      <a:pt x="1098" y="4293"/>
                    </a:cubicBezTo>
                    <a:cubicBezTo>
                      <a:pt x="1171" y="4293"/>
                      <a:pt x="1073" y="4561"/>
                      <a:pt x="1049" y="4658"/>
                    </a:cubicBezTo>
                    <a:cubicBezTo>
                      <a:pt x="976" y="4805"/>
                      <a:pt x="878" y="5146"/>
                      <a:pt x="781" y="5390"/>
                    </a:cubicBezTo>
                    <a:lnTo>
                      <a:pt x="756" y="5390"/>
                    </a:lnTo>
                    <a:cubicBezTo>
                      <a:pt x="708" y="5585"/>
                      <a:pt x="561" y="6000"/>
                      <a:pt x="512" y="6122"/>
                    </a:cubicBezTo>
                    <a:cubicBezTo>
                      <a:pt x="464" y="6268"/>
                      <a:pt x="366" y="6512"/>
                      <a:pt x="293" y="6732"/>
                    </a:cubicBezTo>
                    <a:cubicBezTo>
                      <a:pt x="220" y="6975"/>
                      <a:pt x="171" y="7219"/>
                      <a:pt x="147" y="7463"/>
                    </a:cubicBezTo>
                    <a:lnTo>
                      <a:pt x="0" y="7780"/>
                    </a:lnTo>
                    <a:lnTo>
                      <a:pt x="0" y="7829"/>
                    </a:lnTo>
                    <a:cubicBezTo>
                      <a:pt x="171" y="7951"/>
                      <a:pt x="366" y="8024"/>
                      <a:pt x="586" y="8073"/>
                    </a:cubicBezTo>
                    <a:cubicBezTo>
                      <a:pt x="706" y="8113"/>
                      <a:pt x="843" y="8141"/>
                      <a:pt x="975" y="8141"/>
                    </a:cubicBezTo>
                    <a:cubicBezTo>
                      <a:pt x="1163" y="8141"/>
                      <a:pt x="1339" y="8084"/>
                      <a:pt x="1439" y="7927"/>
                    </a:cubicBezTo>
                    <a:lnTo>
                      <a:pt x="1464" y="7927"/>
                    </a:lnTo>
                    <a:lnTo>
                      <a:pt x="1488" y="7829"/>
                    </a:lnTo>
                    <a:cubicBezTo>
                      <a:pt x="1492" y="7808"/>
                      <a:pt x="1494" y="7788"/>
                      <a:pt x="1496" y="7770"/>
                    </a:cubicBezTo>
                    <a:lnTo>
                      <a:pt x="1496" y="7770"/>
                    </a:lnTo>
                    <a:cubicBezTo>
                      <a:pt x="1500" y="7753"/>
                      <a:pt x="1504" y="7746"/>
                      <a:pt x="1507" y="7746"/>
                    </a:cubicBezTo>
                    <a:cubicBezTo>
                      <a:pt x="1516" y="7746"/>
                      <a:pt x="1521" y="7798"/>
                      <a:pt x="1537" y="7829"/>
                    </a:cubicBezTo>
                    <a:cubicBezTo>
                      <a:pt x="1537" y="7780"/>
                      <a:pt x="1561" y="7732"/>
                      <a:pt x="1586" y="7683"/>
                    </a:cubicBezTo>
                    <a:cubicBezTo>
                      <a:pt x="1586" y="7678"/>
                      <a:pt x="1585" y="7676"/>
                      <a:pt x="1583" y="7676"/>
                    </a:cubicBezTo>
                    <a:cubicBezTo>
                      <a:pt x="1576" y="7676"/>
                      <a:pt x="1557" y="7712"/>
                      <a:pt x="1537" y="7732"/>
                    </a:cubicBezTo>
                    <a:cubicBezTo>
                      <a:pt x="1537" y="7634"/>
                      <a:pt x="1537" y="7536"/>
                      <a:pt x="1561" y="7463"/>
                    </a:cubicBezTo>
                    <a:cubicBezTo>
                      <a:pt x="1610" y="7341"/>
                      <a:pt x="1634" y="7463"/>
                      <a:pt x="1659" y="7317"/>
                    </a:cubicBezTo>
                    <a:cubicBezTo>
                      <a:pt x="1878" y="6512"/>
                      <a:pt x="2195" y="5756"/>
                      <a:pt x="2586" y="5024"/>
                    </a:cubicBezTo>
                    <a:cubicBezTo>
                      <a:pt x="2591" y="5024"/>
                      <a:pt x="2594" y="5024"/>
                      <a:pt x="2596" y="5025"/>
                    </a:cubicBezTo>
                    <a:lnTo>
                      <a:pt x="2596" y="5025"/>
                    </a:lnTo>
                    <a:cubicBezTo>
                      <a:pt x="2644" y="4914"/>
                      <a:pt x="2711" y="4824"/>
                      <a:pt x="2756" y="4756"/>
                    </a:cubicBezTo>
                    <a:cubicBezTo>
                      <a:pt x="2805" y="4658"/>
                      <a:pt x="2854" y="4536"/>
                      <a:pt x="2927" y="4439"/>
                    </a:cubicBezTo>
                    <a:cubicBezTo>
                      <a:pt x="2951" y="4415"/>
                      <a:pt x="2976" y="4390"/>
                      <a:pt x="3025" y="4390"/>
                    </a:cubicBezTo>
                    <a:cubicBezTo>
                      <a:pt x="3025" y="4341"/>
                      <a:pt x="3073" y="4268"/>
                      <a:pt x="3098" y="4219"/>
                    </a:cubicBezTo>
                    <a:lnTo>
                      <a:pt x="3220" y="4073"/>
                    </a:lnTo>
                    <a:cubicBezTo>
                      <a:pt x="3244" y="4000"/>
                      <a:pt x="3293" y="3951"/>
                      <a:pt x="3342" y="3878"/>
                    </a:cubicBezTo>
                    <a:cubicBezTo>
                      <a:pt x="3439" y="3756"/>
                      <a:pt x="3537" y="3658"/>
                      <a:pt x="3634" y="3537"/>
                    </a:cubicBezTo>
                    <a:cubicBezTo>
                      <a:pt x="3683" y="3463"/>
                      <a:pt x="3756" y="3415"/>
                      <a:pt x="3756" y="3390"/>
                    </a:cubicBezTo>
                    <a:lnTo>
                      <a:pt x="3732" y="3341"/>
                    </a:lnTo>
                    <a:cubicBezTo>
                      <a:pt x="3805" y="3256"/>
                      <a:pt x="3823" y="3256"/>
                      <a:pt x="3845" y="3256"/>
                    </a:cubicBezTo>
                    <a:cubicBezTo>
                      <a:pt x="3866" y="3256"/>
                      <a:pt x="3890" y="3256"/>
                      <a:pt x="3976" y="3171"/>
                    </a:cubicBezTo>
                    <a:cubicBezTo>
                      <a:pt x="3976" y="3049"/>
                      <a:pt x="4244" y="2927"/>
                      <a:pt x="4269" y="2854"/>
                    </a:cubicBezTo>
                    <a:cubicBezTo>
                      <a:pt x="4269" y="2854"/>
                      <a:pt x="4331" y="2822"/>
                      <a:pt x="4356" y="2822"/>
                    </a:cubicBezTo>
                    <a:cubicBezTo>
                      <a:pt x="4362" y="2822"/>
                      <a:pt x="4366" y="2824"/>
                      <a:pt x="4366" y="2829"/>
                    </a:cubicBezTo>
                    <a:cubicBezTo>
                      <a:pt x="4366" y="2756"/>
                      <a:pt x="4464" y="2732"/>
                      <a:pt x="4488" y="2683"/>
                    </a:cubicBezTo>
                    <a:cubicBezTo>
                      <a:pt x="4504" y="2667"/>
                      <a:pt x="4507" y="2661"/>
                      <a:pt x="4503" y="2661"/>
                    </a:cubicBezTo>
                    <a:cubicBezTo>
                      <a:pt x="4496" y="2661"/>
                      <a:pt x="4464" y="2683"/>
                      <a:pt x="4464" y="2683"/>
                    </a:cubicBezTo>
                    <a:lnTo>
                      <a:pt x="4561" y="2585"/>
                    </a:lnTo>
                    <a:cubicBezTo>
                      <a:pt x="4575" y="2578"/>
                      <a:pt x="4590" y="2575"/>
                      <a:pt x="4602" y="2575"/>
                    </a:cubicBezTo>
                    <a:cubicBezTo>
                      <a:pt x="4625" y="2575"/>
                      <a:pt x="4639" y="2587"/>
                      <a:pt x="4624" y="2600"/>
                    </a:cubicBezTo>
                    <a:lnTo>
                      <a:pt x="4624" y="2600"/>
                    </a:lnTo>
                    <a:cubicBezTo>
                      <a:pt x="4704" y="2549"/>
                      <a:pt x="4866" y="2456"/>
                      <a:pt x="5049" y="2341"/>
                    </a:cubicBezTo>
                    <a:cubicBezTo>
                      <a:pt x="5293" y="2219"/>
                      <a:pt x="5537" y="2098"/>
                      <a:pt x="5805" y="2000"/>
                    </a:cubicBezTo>
                    <a:cubicBezTo>
                      <a:pt x="5878" y="1976"/>
                      <a:pt x="5927" y="1951"/>
                      <a:pt x="6000" y="1927"/>
                    </a:cubicBezTo>
                    <a:lnTo>
                      <a:pt x="6195" y="1878"/>
                    </a:lnTo>
                    <a:cubicBezTo>
                      <a:pt x="6317" y="1829"/>
                      <a:pt x="6464" y="1805"/>
                      <a:pt x="6586" y="1780"/>
                    </a:cubicBezTo>
                    <a:lnTo>
                      <a:pt x="6756" y="1756"/>
                    </a:lnTo>
                    <a:lnTo>
                      <a:pt x="6903" y="1732"/>
                    </a:lnTo>
                    <a:cubicBezTo>
                      <a:pt x="7000" y="1732"/>
                      <a:pt x="7073" y="1707"/>
                      <a:pt x="7122" y="1707"/>
                    </a:cubicBezTo>
                    <a:cubicBezTo>
                      <a:pt x="7098" y="1683"/>
                      <a:pt x="7049" y="1683"/>
                      <a:pt x="7000" y="1683"/>
                    </a:cubicBezTo>
                    <a:cubicBezTo>
                      <a:pt x="6951" y="1683"/>
                      <a:pt x="6903" y="1683"/>
                      <a:pt x="6878" y="1659"/>
                    </a:cubicBezTo>
                    <a:cubicBezTo>
                      <a:pt x="6939" y="1634"/>
                      <a:pt x="6982" y="1634"/>
                      <a:pt x="7015" y="1634"/>
                    </a:cubicBezTo>
                    <a:cubicBezTo>
                      <a:pt x="7049" y="1634"/>
                      <a:pt x="7073" y="1634"/>
                      <a:pt x="7098" y="1610"/>
                    </a:cubicBezTo>
                    <a:cubicBezTo>
                      <a:pt x="7122" y="1646"/>
                      <a:pt x="7183" y="1646"/>
                      <a:pt x="7250" y="1646"/>
                    </a:cubicBezTo>
                    <a:cubicBezTo>
                      <a:pt x="7317" y="1646"/>
                      <a:pt x="7390" y="1646"/>
                      <a:pt x="7439" y="1683"/>
                    </a:cubicBezTo>
                    <a:lnTo>
                      <a:pt x="7464" y="1659"/>
                    </a:lnTo>
                    <a:lnTo>
                      <a:pt x="7537" y="1683"/>
                    </a:lnTo>
                    <a:cubicBezTo>
                      <a:pt x="7634" y="1659"/>
                      <a:pt x="7732" y="1659"/>
                      <a:pt x="7829" y="1659"/>
                    </a:cubicBezTo>
                    <a:cubicBezTo>
                      <a:pt x="7903" y="1659"/>
                      <a:pt x="8000" y="1683"/>
                      <a:pt x="8098" y="1683"/>
                    </a:cubicBezTo>
                    <a:lnTo>
                      <a:pt x="8390" y="1683"/>
                    </a:lnTo>
                    <a:cubicBezTo>
                      <a:pt x="8458" y="1683"/>
                      <a:pt x="8526" y="1683"/>
                      <a:pt x="8594" y="1702"/>
                    </a:cubicBezTo>
                    <a:lnTo>
                      <a:pt x="8594" y="1702"/>
                    </a:lnTo>
                    <a:cubicBezTo>
                      <a:pt x="8571" y="1690"/>
                      <a:pt x="8551" y="1659"/>
                      <a:pt x="8610" y="1659"/>
                    </a:cubicBezTo>
                    <a:cubicBezTo>
                      <a:pt x="8610" y="1683"/>
                      <a:pt x="8659" y="1683"/>
                      <a:pt x="8707" y="1683"/>
                    </a:cubicBezTo>
                    <a:cubicBezTo>
                      <a:pt x="8756" y="1683"/>
                      <a:pt x="8805" y="1683"/>
                      <a:pt x="8829" y="1707"/>
                    </a:cubicBezTo>
                    <a:cubicBezTo>
                      <a:pt x="8878" y="1707"/>
                      <a:pt x="8981" y="1740"/>
                      <a:pt x="9030" y="1740"/>
                    </a:cubicBezTo>
                    <a:cubicBezTo>
                      <a:pt x="9053" y="1740"/>
                      <a:pt x="9064" y="1733"/>
                      <a:pt x="9052" y="1712"/>
                    </a:cubicBezTo>
                    <a:lnTo>
                      <a:pt x="9052" y="1712"/>
                    </a:lnTo>
                    <a:cubicBezTo>
                      <a:pt x="9086" y="1759"/>
                      <a:pt x="9264" y="1805"/>
                      <a:pt x="9146" y="1805"/>
                    </a:cubicBezTo>
                    <a:cubicBezTo>
                      <a:pt x="9195" y="1829"/>
                      <a:pt x="9244" y="1854"/>
                      <a:pt x="9317" y="1854"/>
                    </a:cubicBezTo>
                    <a:lnTo>
                      <a:pt x="9244" y="1805"/>
                    </a:lnTo>
                    <a:lnTo>
                      <a:pt x="9244" y="1805"/>
                    </a:lnTo>
                    <a:cubicBezTo>
                      <a:pt x="9439" y="1854"/>
                      <a:pt x="9537" y="1951"/>
                      <a:pt x="9707" y="1951"/>
                    </a:cubicBezTo>
                    <a:lnTo>
                      <a:pt x="9634" y="1902"/>
                    </a:lnTo>
                    <a:lnTo>
                      <a:pt x="9634" y="1902"/>
                    </a:lnTo>
                    <a:cubicBezTo>
                      <a:pt x="9756" y="1927"/>
                      <a:pt x="9854" y="1976"/>
                      <a:pt x="9903" y="2049"/>
                    </a:cubicBezTo>
                    <a:lnTo>
                      <a:pt x="9756" y="2024"/>
                    </a:lnTo>
                    <a:lnTo>
                      <a:pt x="9756" y="2024"/>
                    </a:lnTo>
                    <a:lnTo>
                      <a:pt x="10024" y="2122"/>
                    </a:lnTo>
                    <a:cubicBezTo>
                      <a:pt x="10098" y="2146"/>
                      <a:pt x="10171" y="2171"/>
                      <a:pt x="10268" y="2195"/>
                    </a:cubicBezTo>
                    <a:lnTo>
                      <a:pt x="10195" y="2171"/>
                    </a:lnTo>
                    <a:lnTo>
                      <a:pt x="10195" y="2171"/>
                    </a:lnTo>
                    <a:cubicBezTo>
                      <a:pt x="10488" y="2244"/>
                      <a:pt x="10732" y="2366"/>
                      <a:pt x="11000" y="2488"/>
                    </a:cubicBezTo>
                    <a:cubicBezTo>
                      <a:pt x="11317" y="2683"/>
                      <a:pt x="11634" y="2878"/>
                      <a:pt x="11732" y="2927"/>
                    </a:cubicBezTo>
                    <a:lnTo>
                      <a:pt x="11683" y="2829"/>
                    </a:lnTo>
                    <a:lnTo>
                      <a:pt x="11854" y="2902"/>
                    </a:lnTo>
                    <a:cubicBezTo>
                      <a:pt x="11833" y="2902"/>
                      <a:pt x="11722" y="2956"/>
                      <a:pt x="11691" y="2956"/>
                    </a:cubicBezTo>
                    <a:cubicBezTo>
                      <a:pt x="11691" y="2956"/>
                      <a:pt x="11690" y="2956"/>
                      <a:pt x="11690" y="2956"/>
                    </a:cubicBezTo>
                    <a:lnTo>
                      <a:pt x="11690" y="2956"/>
                    </a:lnTo>
                    <a:cubicBezTo>
                      <a:pt x="12077" y="3248"/>
                      <a:pt x="12416" y="3587"/>
                      <a:pt x="12732" y="3951"/>
                    </a:cubicBezTo>
                    <a:cubicBezTo>
                      <a:pt x="13049" y="4341"/>
                      <a:pt x="13317" y="4756"/>
                      <a:pt x="13537" y="5171"/>
                    </a:cubicBezTo>
                    <a:cubicBezTo>
                      <a:pt x="13561" y="5244"/>
                      <a:pt x="13549" y="5262"/>
                      <a:pt x="13531" y="5262"/>
                    </a:cubicBezTo>
                    <a:cubicBezTo>
                      <a:pt x="13512" y="5262"/>
                      <a:pt x="13488" y="5244"/>
                      <a:pt x="13488" y="5244"/>
                    </a:cubicBezTo>
                    <a:lnTo>
                      <a:pt x="13488" y="5244"/>
                    </a:lnTo>
                    <a:cubicBezTo>
                      <a:pt x="13561" y="5390"/>
                      <a:pt x="13561" y="5293"/>
                      <a:pt x="13610" y="5439"/>
                    </a:cubicBezTo>
                    <a:cubicBezTo>
                      <a:pt x="13610" y="5447"/>
                      <a:pt x="13607" y="5450"/>
                      <a:pt x="13603" y="5450"/>
                    </a:cubicBezTo>
                    <a:cubicBezTo>
                      <a:pt x="13594" y="5450"/>
                      <a:pt x="13577" y="5439"/>
                      <a:pt x="13561" y="5439"/>
                    </a:cubicBezTo>
                    <a:cubicBezTo>
                      <a:pt x="13610" y="5488"/>
                      <a:pt x="13610" y="5561"/>
                      <a:pt x="13634" y="5561"/>
                    </a:cubicBezTo>
                    <a:cubicBezTo>
                      <a:pt x="13610" y="5463"/>
                      <a:pt x="13683" y="5488"/>
                      <a:pt x="13707" y="5439"/>
                    </a:cubicBezTo>
                    <a:lnTo>
                      <a:pt x="13732" y="5512"/>
                    </a:lnTo>
                    <a:cubicBezTo>
                      <a:pt x="13756" y="5561"/>
                      <a:pt x="13781" y="5610"/>
                      <a:pt x="13781" y="5610"/>
                    </a:cubicBezTo>
                    <a:lnTo>
                      <a:pt x="13732" y="5610"/>
                    </a:lnTo>
                    <a:cubicBezTo>
                      <a:pt x="13756" y="5658"/>
                      <a:pt x="13878" y="5683"/>
                      <a:pt x="13927" y="5878"/>
                    </a:cubicBezTo>
                    <a:cubicBezTo>
                      <a:pt x="14049" y="6195"/>
                      <a:pt x="14146" y="6536"/>
                      <a:pt x="14244" y="6878"/>
                    </a:cubicBezTo>
                    <a:cubicBezTo>
                      <a:pt x="14220" y="6878"/>
                      <a:pt x="14195" y="6805"/>
                      <a:pt x="14171" y="6756"/>
                    </a:cubicBezTo>
                    <a:lnTo>
                      <a:pt x="14171" y="6756"/>
                    </a:lnTo>
                    <a:cubicBezTo>
                      <a:pt x="14171" y="6805"/>
                      <a:pt x="14195" y="6854"/>
                      <a:pt x="14195" y="6902"/>
                    </a:cubicBezTo>
                    <a:cubicBezTo>
                      <a:pt x="14195" y="6886"/>
                      <a:pt x="14197" y="6879"/>
                      <a:pt x="14199" y="6879"/>
                    </a:cubicBezTo>
                    <a:cubicBezTo>
                      <a:pt x="14209" y="6879"/>
                      <a:pt x="14234" y="6989"/>
                      <a:pt x="14242" y="6989"/>
                    </a:cubicBezTo>
                    <a:cubicBezTo>
                      <a:pt x="14243" y="6989"/>
                      <a:pt x="14244" y="6985"/>
                      <a:pt x="14244" y="6975"/>
                    </a:cubicBezTo>
                    <a:cubicBezTo>
                      <a:pt x="14341" y="7219"/>
                      <a:pt x="14415" y="7488"/>
                      <a:pt x="14463" y="7756"/>
                    </a:cubicBezTo>
                    <a:cubicBezTo>
                      <a:pt x="14488" y="7756"/>
                      <a:pt x="14854" y="7829"/>
                      <a:pt x="15171" y="7902"/>
                    </a:cubicBezTo>
                    <a:cubicBezTo>
                      <a:pt x="15512" y="8000"/>
                      <a:pt x="15854" y="8097"/>
                      <a:pt x="15902" y="8097"/>
                    </a:cubicBezTo>
                    <a:cubicBezTo>
                      <a:pt x="15902" y="8171"/>
                      <a:pt x="15902" y="8219"/>
                      <a:pt x="15902" y="8292"/>
                    </a:cubicBezTo>
                    <a:cubicBezTo>
                      <a:pt x="15927" y="8195"/>
                      <a:pt x="15927" y="8122"/>
                      <a:pt x="15902" y="8024"/>
                    </a:cubicBezTo>
                    <a:lnTo>
                      <a:pt x="15854" y="8024"/>
                    </a:lnTo>
                    <a:cubicBezTo>
                      <a:pt x="15805" y="7829"/>
                      <a:pt x="15878" y="7975"/>
                      <a:pt x="15854" y="7780"/>
                    </a:cubicBezTo>
                    <a:cubicBezTo>
                      <a:pt x="15878" y="7780"/>
                      <a:pt x="15902" y="7951"/>
                      <a:pt x="15927" y="8097"/>
                    </a:cubicBezTo>
                    <a:cubicBezTo>
                      <a:pt x="15927" y="7951"/>
                      <a:pt x="15927" y="7805"/>
                      <a:pt x="15902" y="7756"/>
                    </a:cubicBezTo>
                    <a:cubicBezTo>
                      <a:pt x="15902" y="7634"/>
                      <a:pt x="15951" y="7756"/>
                      <a:pt x="15927" y="7610"/>
                    </a:cubicBezTo>
                    <a:cubicBezTo>
                      <a:pt x="15878" y="7488"/>
                      <a:pt x="15854" y="7366"/>
                      <a:pt x="15854" y="7219"/>
                    </a:cubicBezTo>
                    <a:cubicBezTo>
                      <a:pt x="15829" y="6927"/>
                      <a:pt x="15707" y="6780"/>
                      <a:pt x="15659" y="6488"/>
                    </a:cubicBezTo>
                    <a:lnTo>
                      <a:pt x="15659" y="6488"/>
                    </a:lnTo>
                    <a:lnTo>
                      <a:pt x="15683" y="6512"/>
                    </a:lnTo>
                    <a:cubicBezTo>
                      <a:pt x="15683" y="6414"/>
                      <a:pt x="15610" y="6195"/>
                      <a:pt x="15561" y="6049"/>
                    </a:cubicBezTo>
                    <a:cubicBezTo>
                      <a:pt x="15561" y="6077"/>
                      <a:pt x="15561" y="6105"/>
                      <a:pt x="15556" y="6105"/>
                    </a:cubicBezTo>
                    <a:cubicBezTo>
                      <a:pt x="15553" y="6105"/>
                      <a:pt x="15547" y="6090"/>
                      <a:pt x="15537" y="6049"/>
                    </a:cubicBezTo>
                    <a:cubicBezTo>
                      <a:pt x="15512" y="5951"/>
                      <a:pt x="15488" y="5854"/>
                      <a:pt x="15463" y="5780"/>
                    </a:cubicBezTo>
                    <a:cubicBezTo>
                      <a:pt x="15439" y="5707"/>
                      <a:pt x="15415" y="5634"/>
                      <a:pt x="15390" y="5536"/>
                    </a:cubicBezTo>
                    <a:lnTo>
                      <a:pt x="15317" y="5415"/>
                    </a:lnTo>
                    <a:cubicBezTo>
                      <a:pt x="15024" y="4732"/>
                      <a:pt x="14683" y="4097"/>
                      <a:pt x="14244" y="3512"/>
                    </a:cubicBezTo>
                    <a:cubicBezTo>
                      <a:pt x="13805" y="2927"/>
                      <a:pt x="13317" y="2390"/>
                      <a:pt x="12756" y="1927"/>
                    </a:cubicBezTo>
                    <a:lnTo>
                      <a:pt x="12781" y="1927"/>
                    </a:lnTo>
                    <a:cubicBezTo>
                      <a:pt x="12195" y="1415"/>
                      <a:pt x="11537" y="1024"/>
                      <a:pt x="10829" y="707"/>
                    </a:cubicBezTo>
                    <a:cubicBezTo>
                      <a:pt x="10122" y="366"/>
                      <a:pt x="9366" y="171"/>
                      <a:pt x="8610" y="98"/>
                    </a:cubicBezTo>
                    <a:cubicBezTo>
                      <a:pt x="8415" y="24"/>
                      <a:pt x="8195" y="0"/>
                      <a:pt x="800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35" name="Google Shape;1135;p34"/>
            <p:cNvSpPr/>
            <p:nvPr/>
          </p:nvSpPr>
          <p:spPr>
            <a:xfrm>
              <a:off x="400925" y="3037350"/>
              <a:ext cx="2450" cy="3700"/>
            </a:xfrm>
            <a:custGeom>
              <a:avLst/>
              <a:gdLst/>
              <a:ahLst/>
              <a:cxnLst/>
              <a:rect l="l" t="t" r="r" b="b"/>
              <a:pathLst>
                <a:path w="98" h="148" extrusionOk="0">
                  <a:moveTo>
                    <a:pt x="98" y="1"/>
                  </a:moveTo>
                  <a:lnTo>
                    <a:pt x="98" y="1"/>
                  </a:lnTo>
                  <a:cubicBezTo>
                    <a:pt x="49" y="25"/>
                    <a:pt x="0" y="74"/>
                    <a:pt x="0" y="147"/>
                  </a:cubicBezTo>
                  <a:cubicBezTo>
                    <a:pt x="49" y="98"/>
                    <a:pt x="73" y="50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4"/>
            <p:cNvSpPr/>
            <p:nvPr/>
          </p:nvSpPr>
          <p:spPr>
            <a:xfrm>
              <a:off x="403350" y="3037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4"/>
            <p:cNvSpPr/>
            <p:nvPr/>
          </p:nvSpPr>
          <p:spPr>
            <a:xfrm>
              <a:off x="365550" y="2914800"/>
              <a:ext cx="267700" cy="124800"/>
            </a:xfrm>
            <a:custGeom>
              <a:avLst/>
              <a:gdLst/>
              <a:ahLst/>
              <a:cxnLst/>
              <a:rect l="l" t="t" r="r" b="b"/>
              <a:pathLst>
                <a:path w="10708" h="4992" extrusionOk="0">
                  <a:moveTo>
                    <a:pt x="2206" y="3416"/>
                  </a:moveTo>
                  <a:lnTo>
                    <a:pt x="2206" y="3416"/>
                  </a:lnTo>
                  <a:cubicBezTo>
                    <a:pt x="2205" y="3416"/>
                    <a:pt x="2205" y="3417"/>
                    <a:pt x="2205" y="3418"/>
                  </a:cubicBezTo>
                  <a:lnTo>
                    <a:pt x="2205" y="3418"/>
                  </a:lnTo>
                  <a:cubicBezTo>
                    <a:pt x="2206" y="3417"/>
                    <a:pt x="2207" y="3416"/>
                    <a:pt x="2206" y="3416"/>
                  </a:cubicBezTo>
                  <a:close/>
                  <a:moveTo>
                    <a:pt x="2205" y="3418"/>
                  </a:moveTo>
                  <a:cubicBezTo>
                    <a:pt x="2202" y="3421"/>
                    <a:pt x="2196" y="3427"/>
                    <a:pt x="2196" y="3440"/>
                  </a:cubicBezTo>
                  <a:cubicBezTo>
                    <a:pt x="2198" y="3432"/>
                    <a:pt x="2201" y="3425"/>
                    <a:pt x="2205" y="3418"/>
                  </a:cubicBezTo>
                  <a:close/>
                  <a:moveTo>
                    <a:pt x="1464" y="4757"/>
                  </a:moveTo>
                  <a:lnTo>
                    <a:pt x="1451" y="4807"/>
                  </a:lnTo>
                  <a:lnTo>
                    <a:pt x="1451" y="4807"/>
                  </a:lnTo>
                  <a:cubicBezTo>
                    <a:pt x="1453" y="4778"/>
                    <a:pt x="1448" y="4757"/>
                    <a:pt x="1464" y="4757"/>
                  </a:cubicBezTo>
                  <a:close/>
                  <a:moveTo>
                    <a:pt x="5171" y="1"/>
                  </a:moveTo>
                  <a:cubicBezTo>
                    <a:pt x="5244" y="1"/>
                    <a:pt x="5220" y="25"/>
                    <a:pt x="5171" y="49"/>
                  </a:cubicBezTo>
                  <a:cubicBezTo>
                    <a:pt x="4830" y="74"/>
                    <a:pt x="5147" y="74"/>
                    <a:pt x="4805" y="123"/>
                  </a:cubicBezTo>
                  <a:lnTo>
                    <a:pt x="4610" y="147"/>
                  </a:lnTo>
                  <a:lnTo>
                    <a:pt x="4366" y="220"/>
                  </a:lnTo>
                  <a:cubicBezTo>
                    <a:pt x="4147" y="245"/>
                    <a:pt x="3927" y="318"/>
                    <a:pt x="3683" y="391"/>
                  </a:cubicBezTo>
                  <a:cubicBezTo>
                    <a:pt x="3586" y="415"/>
                    <a:pt x="3464" y="464"/>
                    <a:pt x="3366" y="488"/>
                  </a:cubicBezTo>
                  <a:cubicBezTo>
                    <a:pt x="3244" y="537"/>
                    <a:pt x="3147" y="562"/>
                    <a:pt x="3049" y="610"/>
                  </a:cubicBezTo>
                  <a:cubicBezTo>
                    <a:pt x="2878" y="708"/>
                    <a:pt x="2708" y="781"/>
                    <a:pt x="2635" y="805"/>
                  </a:cubicBezTo>
                  <a:cubicBezTo>
                    <a:pt x="2513" y="952"/>
                    <a:pt x="2269" y="1049"/>
                    <a:pt x="2147" y="1196"/>
                  </a:cubicBezTo>
                  <a:lnTo>
                    <a:pt x="2147" y="1171"/>
                  </a:lnTo>
                  <a:cubicBezTo>
                    <a:pt x="2098" y="1220"/>
                    <a:pt x="2025" y="1293"/>
                    <a:pt x="1903" y="1366"/>
                  </a:cubicBezTo>
                  <a:lnTo>
                    <a:pt x="1561" y="1708"/>
                  </a:lnTo>
                  <a:lnTo>
                    <a:pt x="1220" y="2049"/>
                  </a:lnTo>
                  <a:cubicBezTo>
                    <a:pt x="1147" y="2147"/>
                    <a:pt x="1098" y="2220"/>
                    <a:pt x="1049" y="2318"/>
                  </a:cubicBezTo>
                  <a:lnTo>
                    <a:pt x="1074" y="2293"/>
                  </a:lnTo>
                  <a:lnTo>
                    <a:pt x="1074" y="2293"/>
                  </a:lnTo>
                  <a:cubicBezTo>
                    <a:pt x="976" y="2488"/>
                    <a:pt x="927" y="2415"/>
                    <a:pt x="830" y="2537"/>
                  </a:cubicBezTo>
                  <a:cubicBezTo>
                    <a:pt x="903" y="2562"/>
                    <a:pt x="830" y="2732"/>
                    <a:pt x="805" y="2781"/>
                  </a:cubicBezTo>
                  <a:cubicBezTo>
                    <a:pt x="757" y="2879"/>
                    <a:pt x="708" y="3074"/>
                    <a:pt x="635" y="3244"/>
                  </a:cubicBezTo>
                  <a:lnTo>
                    <a:pt x="610" y="3220"/>
                  </a:lnTo>
                  <a:cubicBezTo>
                    <a:pt x="586" y="3342"/>
                    <a:pt x="464" y="3586"/>
                    <a:pt x="439" y="3659"/>
                  </a:cubicBezTo>
                  <a:cubicBezTo>
                    <a:pt x="391" y="3757"/>
                    <a:pt x="318" y="3879"/>
                    <a:pt x="269" y="4025"/>
                  </a:cubicBezTo>
                  <a:cubicBezTo>
                    <a:pt x="196" y="4171"/>
                    <a:pt x="147" y="4318"/>
                    <a:pt x="147" y="4464"/>
                  </a:cubicBezTo>
                  <a:lnTo>
                    <a:pt x="0" y="4610"/>
                  </a:lnTo>
                  <a:lnTo>
                    <a:pt x="0" y="4635"/>
                  </a:lnTo>
                  <a:cubicBezTo>
                    <a:pt x="171" y="4732"/>
                    <a:pt x="366" y="4830"/>
                    <a:pt x="586" y="4879"/>
                  </a:cubicBezTo>
                  <a:cubicBezTo>
                    <a:pt x="769" y="4940"/>
                    <a:pt x="981" y="4991"/>
                    <a:pt x="1156" y="4991"/>
                  </a:cubicBezTo>
                  <a:cubicBezTo>
                    <a:pt x="1260" y="4991"/>
                    <a:pt x="1351" y="4973"/>
                    <a:pt x="1415" y="4927"/>
                  </a:cubicBezTo>
                  <a:lnTo>
                    <a:pt x="1439" y="4927"/>
                  </a:lnTo>
                  <a:lnTo>
                    <a:pt x="1439" y="4854"/>
                  </a:lnTo>
                  <a:cubicBezTo>
                    <a:pt x="1447" y="4839"/>
                    <a:pt x="1455" y="4833"/>
                    <a:pt x="1461" y="4833"/>
                  </a:cubicBezTo>
                  <a:cubicBezTo>
                    <a:pt x="1477" y="4833"/>
                    <a:pt x="1488" y="4862"/>
                    <a:pt x="1488" y="4879"/>
                  </a:cubicBezTo>
                  <a:cubicBezTo>
                    <a:pt x="1488" y="4854"/>
                    <a:pt x="1513" y="4830"/>
                    <a:pt x="1537" y="4805"/>
                  </a:cubicBezTo>
                  <a:cubicBezTo>
                    <a:pt x="1537" y="4798"/>
                    <a:pt x="1535" y="4795"/>
                    <a:pt x="1531" y="4795"/>
                  </a:cubicBezTo>
                  <a:cubicBezTo>
                    <a:pt x="1523" y="4795"/>
                    <a:pt x="1505" y="4813"/>
                    <a:pt x="1488" y="4830"/>
                  </a:cubicBezTo>
                  <a:cubicBezTo>
                    <a:pt x="1488" y="4781"/>
                    <a:pt x="1488" y="4708"/>
                    <a:pt x="1488" y="4659"/>
                  </a:cubicBezTo>
                  <a:cubicBezTo>
                    <a:pt x="1513" y="4635"/>
                    <a:pt x="1531" y="4635"/>
                    <a:pt x="1546" y="4635"/>
                  </a:cubicBezTo>
                  <a:cubicBezTo>
                    <a:pt x="1561" y="4635"/>
                    <a:pt x="1574" y="4635"/>
                    <a:pt x="1586" y="4610"/>
                  </a:cubicBezTo>
                  <a:cubicBezTo>
                    <a:pt x="1757" y="4196"/>
                    <a:pt x="1952" y="3781"/>
                    <a:pt x="2196" y="3415"/>
                  </a:cubicBezTo>
                  <a:cubicBezTo>
                    <a:pt x="2202" y="3415"/>
                    <a:pt x="2205" y="3415"/>
                    <a:pt x="2206" y="3416"/>
                  </a:cubicBezTo>
                  <a:lnTo>
                    <a:pt x="2206" y="3416"/>
                  </a:lnTo>
                  <a:cubicBezTo>
                    <a:pt x="2257" y="3305"/>
                    <a:pt x="2345" y="3214"/>
                    <a:pt x="2391" y="3122"/>
                  </a:cubicBezTo>
                  <a:lnTo>
                    <a:pt x="2464" y="3122"/>
                  </a:lnTo>
                  <a:cubicBezTo>
                    <a:pt x="2439" y="3122"/>
                    <a:pt x="2561" y="3001"/>
                    <a:pt x="2659" y="2879"/>
                  </a:cubicBezTo>
                  <a:cubicBezTo>
                    <a:pt x="2708" y="2805"/>
                    <a:pt x="2781" y="2757"/>
                    <a:pt x="2830" y="2708"/>
                  </a:cubicBezTo>
                  <a:lnTo>
                    <a:pt x="2952" y="2635"/>
                  </a:lnTo>
                  <a:lnTo>
                    <a:pt x="2927" y="2586"/>
                  </a:lnTo>
                  <a:cubicBezTo>
                    <a:pt x="2960" y="2553"/>
                    <a:pt x="2979" y="2545"/>
                    <a:pt x="2992" y="2545"/>
                  </a:cubicBezTo>
                  <a:cubicBezTo>
                    <a:pt x="3006" y="2545"/>
                    <a:pt x="3014" y="2553"/>
                    <a:pt x="3025" y="2553"/>
                  </a:cubicBezTo>
                  <a:cubicBezTo>
                    <a:pt x="3036" y="2553"/>
                    <a:pt x="3049" y="2545"/>
                    <a:pt x="3074" y="2513"/>
                  </a:cubicBezTo>
                  <a:cubicBezTo>
                    <a:pt x="3049" y="2415"/>
                    <a:pt x="3244" y="2391"/>
                    <a:pt x="3244" y="2342"/>
                  </a:cubicBezTo>
                  <a:cubicBezTo>
                    <a:pt x="3244" y="2342"/>
                    <a:pt x="3266" y="2331"/>
                    <a:pt x="3288" y="2331"/>
                  </a:cubicBezTo>
                  <a:cubicBezTo>
                    <a:pt x="3298" y="2331"/>
                    <a:pt x="3309" y="2334"/>
                    <a:pt x="3317" y="2342"/>
                  </a:cubicBezTo>
                  <a:cubicBezTo>
                    <a:pt x="3317" y="2293"/>
                    <a:pt x="3342" y="2293"/>
                    <a:pt x="3366" y="2269"/>
                  </a:cubicBezTo>
                  <a:cubicBezTo>
                    <a:pt x="3374" y="2261"/>
                    <a:pt x="3377" y="2258"/>
                    <a:pt x="3376" y="2258"/>
                  </a:cubicBezTo>
                  <a:cubicBezTo>
                    <a:pt x="3374" y="2258"/>
                    <a:pt x="3358" y="2269"/>
                    <a:pt x="3342" y="2269"/>
                  </a:cubicBezTo>
                  <a:lnTo>
                    <a:pt x="3415" y="2220"/>
                  </a:lnTo>
                  <a:cubicBezTo>
                    <a:pt x="3439" y="2220"/>
                    <a:pt x="3464" y="2220"/>
                    <a:pt x="3439" y="2244"/>
                  </a:cubicBezTo>
                  <a:cubicBezTo>
                    <a:pt x="3513" y="2196"/>
                    <a:pt x="3610" y="2171"/>
                    <a:pt x="3708" y="2123"/>
                  </a:cubicBezTo>
                  <a:cubicBezTo>
                    <a:pt x="3830" y="2049"/>
                    <a:pt x="3976" y="2001"/>
                    <a:pt x="4122" y="1952"/>
                  </a:cubicBezTo>
                  <a:cubicBezTo>
                    <a:pt x="4195" y="1927"/>
                    <a:pt x="4269" y="1927"/>
                    <a:pt x="4342" y="1903"/>
                  </a:cubicBezTo>
                  <a:cubicBezTo>
                    <a:pt x="4415" y="1879"/>
                    <a:pt x="4488" y="1854"/>
                    <a:pt x="4561" y="1830"/>
                  </a:cubicBezTo>
                  <a:cubicBezTo>
                    <a:pt x="4708" y="1805"/>
                    <a:pt x="4805" y="1781"/>
                    <a:pt x="4878" y="1781"/>
                  </a:cubicBezTo>
                  <a:cubicBezTo>
                    <a:pt x="4854" y="1757"/>
                    <a:pt x="4824" y="1757"/>
                    <a:pt x="4796" y="1757"/>
                  </a:cubicBezTo>
                  <a:cubicBezTo>
                    <a:pt x="4769" y="1757"/>
                    <a:pt x="4744" y="1757"/>
                    <a:pt x="4732" y="1732"/>
                  </a:cubicBezTo>
                  <a:cubicBezTo>
                    <a:pt x="4756" y="1708"/>
                    <a:pt x="4781" y="1708"/>
                    <a:pt x="4799" y="1708"/>
                  </a:cubicBezTo>
                  <a:cubicBezTo>
                    <a:pt x="4817" y="1708"/>
                    <a:pt x="4830" y="1708"/>
                    <a:pt x="4830" y="1684"/>
                  </a:cubicBezTo>
                  <a:cubicBezTo>
                    <a:pt x="4854" y="1720"/>
                    <a:pt x="4891" y="1720"/>
                    <a:pt x="4930" y="1720"/>
                  </a:cubicBezTo>
                  <a:cubicBezTo>
                    <a:pt x="4970" y="1720"/>
                    <a:pt x="5013" y="1720"/>
                    <a:pt x="5049" y="1757"/>
                  </a:cubicBezTo>
                  <a:lnTo>
                    <a:pt x="5049" y="1708"/>
                  </a:lnTo>
                  <a:lnTo>
                    <a:pt x="5074" y="1732"/>
                  </a:lnTo>
                  <a:cubicBezTo>
                    <a:pt x="5220" y="1684"/>
                    <a:pt x="5244" y="1684"/>
                    <a:pt x="5244" y="1684"/>
                  </a:cubicBezTo>
                  <a:lnTo>
                    <a:pt x="5415" y="1684"/>
                  </a:lnTo>
                  <a:cubicBezTo>
                    <a:pt x="5519" y="1684"/>
                    <a:pt x="5588" y="1630"/>
                    <a:pt x="5667" y="1630"/>
                  </a:cubicBezTo>
                  <a:cubicBezTo>
                    <a:pt x="5680" y="1630"/>
                    <a:pt x="5694" y="1631"/>
                    <a:pt x="5708" y="1635"/>
                  </a:cubicBezTo>
                  <a:cubicBezTo>
                    <a:pt x="5708" y="1635"/>
                    <a:pt x="5659" y="1586"/>
                    <a:pt x="5708" y="1586"/>
                  </a:cubicBezTo>
                  <a:cubicBezTo>
                    <a:pt x="5708" y="1591"/>
                    <a:pt x="5713" y="1593"/>
                    <a:pt x="5720" y="1593"/>
                  </a:cubicBezTo>
                  <a:cubicBezTo>
                    <a:pt x="5734" y="1593"/>
                    <a:pt x="5757" y="1588"/>
                    <a:pt x="5775" y="1588"/>
                  </a:cubicBezTo>
                  <a:cubicBezTo>
                    <a:pt x="5792" y="1588"/>
                    <a:pt x="5805" y="1592"/>
                    <a:pt x="5805" y="1610"/>
                  </a:cubicBezTo>
                  <a:cubicBezTo>
                    <a:pt x="5812" y="1617"/>
                    <a:pt x="5824" y="1620"/>
                    <a:pt x="5837" y="1620"/>
                  </a:cubicBezTo>
                  <a:cubicBezTo>
                    <a:pt x="5871" y="1620"/>
                    <a:pt x="5915" y="1600"/>
                    <a:pt x="5905" y="1568"/>
                  </a:cubicBezTo>
                  <a:lnTo>
                    <a:pt x="5905" y="1568"/>
                  </a:lnTo>
                  <a:cubicBezTo>
                    <a:pt x="5921" y="1586"/>
                    <a:pt x="5996" y="1588"/>
                    <a:pt x="5952" y="1610"/>
                  </a:cubicBezTo>
                  <a:cubicBezTo>
                    <a:pt x="5968" y="1610"/>
                    <a:pt x="5995" y="1621"/>
                    <a:pt x="6011" y="1621"/>
                  </a:cubicBezTo>
                  <a:cubicBezTo>
                    <a:pt x="6019" y="1621"/>
                    <a:pt x="6025" y="1618"/>
                    <a:pt x="6025" y="1610"/>
                  </a:cubicBezTo>
                  <a:lnTo>
                    <a:pt x="6000" y="1586"/>
                  </a:lnTo>
                  <a:cubicBezTo>
                    <a:pt x="6084" y="1586"/>
                    <a:pt x="6132" y="1640"/>
                    <a:pt x="6205" y="1640"/>
                  </a:cubicBezTo>
                  <a:cubicBezTo>
                    <a:pt x="6217" y="1640"/>
                    <a:pt x="6230" y="1638"/>
                    <a:pt x="6244" y="1635"/>
                  </a:cubicBezTo>
                  <a:lnTo>
                    <a:pt x="6195" y="1586"/>
                  </a:lnTo>
                  <a:cubicBezTo>
                    <a:pt x="6269" y="1586"/>
                    <a:pt x="6317" y="1635"/>
                    <a:pt x="6317" y="1684"/>
                  </a:cubicBezTo>
                  <a:lnTo>
                    <a:pt x="6269" y="1684"/>
                  </a:lnTo>
                  <a:cubicBezTo>
                    <a:pt x="6342" y="1708"/>
                    <a:pt x="6439" y="1732"/>
                    <a:pt x="6537" y="1732"/>
                  </a:cubicBezTo>
                  <a:lnTo>
                    <a:pt x="6488" y="1732"/>
                  </a:lnTo>
                  <a:cubicBezTo>
                    <a:pt x="6561" y="1732"/>
                    <a:pt x="6610" y="1757"/>
                    <a:pt x="6683" y="1757"/>
                  </a:cubicBezTo>
                  <a:cubicBezTo>
                    <a:pt x="6756" y="1781"/>
                    <a:pt x="6854" y="1805"/>
                    <a:pt x="6952" y="1854"/>
                  </a:cubicBezTo>
                  <a:cubicBezTo>
                    <a:pt x="7147" y="1903"/>
                    <a:pt x="7317" y="2001"/>
                    <a:pt x="7391" y="2025"/>
                  </a:cubicBezTo>
                  <a:lnTo>
                    <a:pt x="7366" y="1952"/>
                  </a:lnTo>
                  <a:lnTo>
                    <a:pt x="7488" y="1976"/>
                  </a:lnTo>
                  <a:cubicBezTo>
                    <a:pt x="7488" y="1976"/>
                    <a:pt x="7395" y="2051"/>
                    <a:pt x="7371" y="2053"/>
                  </a:cubicBezTo>
                  <a:lnTo>
                    <a:pt x="7371" y="2053"/>
                  </a:lnTo>
                  <a:lnTo>
                    <a:pt x="7366" y="2049"/>
                  </a:lnTo>
                  <a:lnTo>
                    <a:pt x="7366" y="2049"/>
                  </a:lnTo>
                  <a:cubicBezTo>
                    <a:pt x="7366" y="2052"/>
                    <a:pt x="7368" y="2053"/>
                    <a:pt x="7370" y="2053"/>
                  </a:cubicBezTo>
                  <a:cubicBezTo>
                    <a:pt x="7371" y="2053"/>
                    <a:pt x="7371" y="2053"/>
                    <a:pt x="7371" y="2053"/>
                  </a:cubicBezTo>
                  <a:lnTo>
                    <a:pt x="7371" y="2053"/>
                  </a:lnTo>
                  <a:lnTo>
                    <a:pt x="7464" y="2123"/>
                  </a:lnTo>
                  <a:lnTo>
                    <a:pt x="7610" y="2220"/>
                  </a:lnTo>
                  <a:cubicBezTo>
                    <a:pt x="7756" y="2318"/>
                    <a:pt x="7878" y="2415"/>
                    <a:pt x="8000" y="2537"/>
                  </a:cubicBezTo>
                  <a:cubicBezTo>
                    <a:pt x="8195" y="2708"/>
                    <a:pt x="8391" y="2927"/>
                    <a:pt x="8537" y="3147"/>
                  </a:cubicBezTo>
                  <a:cubicBezTo>
                    <a:pt x="8551" y="3191"/>
                    <a:pt x="8531" y="3200"/>
                    <a:pt x="8512" y="3200"/>
                  </a:cubicBezTo>
                  <a:cubicBezTo>
                    <a:pt x="8500" y="3200"/>
                    <a:pt x="8488" y="3196"/>
                    <a:pt x="8488" y="3196"/>
                  </a:cubicBezTo>
                  <a:lnTo>
                    <a:pt x="8488" y="3196"/>
                  </a:lnTo>
                  <a:cubicBezTo>
                    <a:pt x="8512" y="3232"/>
                    <a:pt x="8525" y="3232"/>
                    <a:pt x="8537" y="3232"/>
                  </a:cubicBezTo>
                  <a:cubicBezTo>
                    <a:pt x="8549" y="3232"/>
                    <a:pt x="8561" y="3232"/>
                    <a:pt x="8586" y="3269"/>
                  </a:cubicBezTo>
                  <a:cubicBezTo>
                    <a:pt x="8586" y="3277"/>
                    <a:pt x="8583" y="3280"/>
                    <a:pt x="8578" y="3280"/>
                  </a:cubicBezTo>
                  <a:cubicBezTo>
                    <a:pt x="8569" y="3280"/>
                    <a:pt x="8553" y="3269"/>
                    <a:pt x="8537" y="3269"/>
                  </a:cubicBezTo>
                  <a:cubicBezTo>
                    <a:pt x="8537" y="3269"/>
                    <a:pt x="8586" y="3342"/>
                    <a:pt x="8586" y="3342"/>
                  </a:cubicBezTo>
                  <a:cubicBezTo>
                    <a:pt x="8610" y="3318"/>
                    <a:pt x="8634" y="3269"/>
                    <a:pt x="8659" y="3244"/>
                  </a:cubicBezTo>
                  <a:lnTo>
                    <a:pt x="8708" y="3318"/>
                  </a:lnTo>
                  <a:lnTo>
                    <a:pt x="8683" y="3342"/>
                  </a:lnTo>
                  <a:cubicBezTo>
                    <a:pt x="8683" y="3366"/>
                    <a:pt x="8805" y="3342"/>
                    <a:pt x="8830" y="3440"/>
                  </a:cubicBezTo>
                  <a:cubicBezTo>
                    <a:pt x="8878" y="3562"/>
                    <a:pt x="8927" y="3610"/>
                    <a:pt x="8951" y="3708"/>
                  </a:cubicBezTo>
                  <a:cubicBezTo>
                    <a:pt x="9000" y="3781"/>
                    <a:pt x="9025" y="3854"/>
                    <a:pt x="9049" y="3952"/>
                  </a:cubicBezTo>
                  <a:cubicBezTo>
                    <a:pt x="9049" y="3952"/>
                    <a:pt x="9025" y="3927"/>
                    <a:pt x="9000" y="3903"/>
                  </a:cubicBezTo>
                  <a:cubicBezTo>
                    <a:pt x="9000" y="3927"/>
                    <a:pt x="9000" y="3952"/>
                    <a:pt x="9000" y="3976"/>
                  </a:cubicBezTo>
                  <a:cubicBezTo>
                    <a:pt x="9005" y="3966"/>
                    <a:pt x="9010" y="3962"/>
                    <a:pt x="9015" y="3962"/>
                  </a:cubicBezTo>
                  <a:cubicBezTo>
                    <a:pt x="9031" y="3962"/>
                    <a:pt x="9045" y="4004"/>
                    <a:pt x="9048" y="4004"/>
                  </a:cubicBezTo>
                  <a:cubicBezTo>
                    <a:pt x="9049" y="4004"/>
                    <a:pt x="9049" y="4003"/>
                    <a:pt x="9049" y="4001"/>
                  </a:cubicBezTo>
                  <a:cubicBezTo>
                    <a:pt x="9098" y="4049"/>
                    <a:pt x="9147" y="4098"/>
                    <a:pt x="9147" y="4171"/>
                  </a:cubicBezTo>
                  <a:cubicBezTo>
                    <a:pt x="9147" y="4244"/>
                    <a:pt x="9171" y="4318"/>
                    <a:pt x="9220" y="4366"/>
                  </a:cubicBezTo>
                  <a:cubicBezTo>
                    <a:pt x="9439" y="4366"/>
                    <a:pt x="9683" y="4391"/>
                    <a:pt x="9903" y="4440"/>
                  </a:cubicBezTo>
                  <a:cubicBezTo>
                    <a:pt x="10244" y="4488"/>
                    <a:pt x="10561" y="4586"/>
                    <a:pt x="10610" y="4586"/>
                  </a:cubicBezTo>
                  <a:cubicBezTo>
                    <a:pt x="10610" y="4635"/>
                    <a:pt x="10610" y="4683"/>
                    <a:pt x="10610" y="4732"/>
                  </a:cubicBezTo>
                  <a:cubicBezTo>
                    <a:pt x="10634" y="4683"/>
                    <a:pt x="10634" y="4610"/>
                    <a:pt x="10634" y="4537"/>
                  </a:cubicBezTo>
                  <a:lnTo>
                    <a:pt x="10586" y="4537"/>
                  </a:lnTo>
                  <a:cubicBezTo>
                    <a:pt x="10561" y="4391"/>
                    <a:pt x="10610" y="4513"/>
                    <a:pt x="10610" y="4366"/>
                  </a:cubicBezTo>
                  <a:cubicBezTo>
                    <a:pt x="10634" y="4366"/>
                    <a:pt x="10659" y="4488"/>
                    <a:pt x="10659" y="4610"/>
                  </a:cubicBezTo>
                  <a:cubicBezTo>
                    <a:pt x="10659" y="4488"/>
                    <a:pt x="10683" y="4391"/>
                    <a:pt x="10634" y="4342"/>
                  </a:cubicBezTo>
                  <a:cubicBezTo>
                    <a:pt x="10634" y="4293"/>
                    <a:pt x="10647" y="4293"/>
                    <a:pt x="10662" y="4293"/>
                  </a:cubicBezTo>
                  <a:cubicBezTo>
                    <a:pt x="10677" y="4293"/>
                    <a:pt x="10695" y="4293"/>
                    <a:pt x="10708" y="4244"/>
                  </a:cubicBezTo>
                  <a:cubicBezTo>
                    <a:pt x="10659" y="4147"/>
                    <a:pt x="10634" y="4049"/>
                    <a:pt x="10634" y="3952"/>
                  </a:cubicBezTo>
                  <a:cubicBezTo>
                    <a:pt x="10634" y="3903"/>
                    <a:pt x="10610" y="3854"/>
                    <a:pt x="10610" y="3805"/>
                  </a:cubicBezTo>
                  <a:cubicBezTo>
                    <a:pt x="10586" y="3757"/>
                    <a:pt x="10561" y="3732"/>
                    <a:pt x="10561" y="3683"/>
                  </a:cubicBezTo>
                  <a:cubicBezTo>
                    <a:pt x="10512" y="3610"/>
                    <a:pt x="10464" y="3537"/>
                    <a:pt x="10464" y="3440"/>
                  </a:cubicBezTo>
                  <a:lnTo>
                    <a:pt x="10464" y="3440"/>
                  </a:lnTo>
                  <a:lnTo>
                    <a:pt x="10488" y="3464"/>
                  </a:lnTo>
                  <a:cubicBezTo>
                    <a:pt x="10488" y="3391"/>
                    <a:pt x="10390" y="3269"/>
                    <a:pt x="10366" y="3147"/>
                  </a:cubicBezTo>
                  <a:cubicBezTo>
                    <a:pt x="10366" y="3174"/>
                    <a:pt x="10366" y="3193"/>
                    <a:pt x="10362" y="3193"/>
                  </a:cubicBezTo>
                  <a:cubicBezTo>
                    <a:pt x="10359" y="3193"/>
                    <a:pt x="10353" y="3180"/>
                    <a:pt x="10342" y="3147"/>
                  </a:cubicBezTo>
                  <a:cubicBezTo>
                    <a:pt x="10293" y="3025"/>
                    <a:pt x="10244" y="2952"/>
                    <a:pt x="10220" y="2854"/>
                  </a:cubicBezTo>
                  <a:lnTo>
                    <a:pt x="10122" y="2781"/>
                  </a:lnTo>
                  <a:cubicBezTo>
                    <a:pt x="9903" y="2391"/>
                    <a:pt x="9634" y="2025"/>
                    <a:pt x="9317" y="1708"/>
                  </a:cubicBezTo>
                  <a:cubicBezTo>
                    <a:pt x="9220" y="1610"/>
                    <a:pt x="9122" y="1513"/>
                    <a:pt x="9000" y="1415"/>
                  </a:cubicBezTo>
                  <a:lnTo>
                    <a:pt x="8708" y="1171"/>
                  </a:lnTo>
                  <a:cubicBezTo>
                    <a:pt x="8537" y="1049"/>
                    <a:pt x="8366" y="927"/>
                    <a:pt x="8293" y="854"/>
                  </a:cubicBezTo>
                  <a:cubicBezTo>
                    <a:pt x="7878" y="586"/>
                    <a:pt x="7464" y="391"/>
                    <a:pt x="7025" y="220"/>
                  </a:cubicBezTo>
                  <a:lnTo>
                    <a:pt x="6634" y="98"/>
                  </a:lnTo>
                  <a:lnTo>
                    <a:pt x="6220" y="25"/>
                  </a:lnTo>
                  <a:cubicBezTo>
                    <a:pt x="6110" y="13"/>
                    <a:pt x="5994" y="7"/>
                    <a:pt x="5878" y="7"/>
                  </a:cubicBezTo>
                  <a:cubicBezTo>
                    <a:pt x="5763" y="7"/>
                    <a:pt x="5647" y="13"/>
                    <a:pt x="5537" y="25"/>
                  </a:cubicBezTo>
                  <a:cubicBezTo>
                    <a:pt x="5415" y="1"/>
                    <a:pt x="5293" y="1"/>
                    <a:pt x="5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8" name="Google Shape;1138;p34"/>
          <p:cNvGrpSpPr/>
          <p:nvPr/>
        </p:nvGrpSpPr>
        <p:grpSpPr>
          <a:xfrm rot="10605665" flipH="1">
            <a:off x="-775515" y="2328492"/>
            <a:ext cx="1322098" cy="750075"/>
            <a:chOff x="238125" y="2760550"/>
            <a:chExt cx="528650" cy="280500"/>
          </a:xfrm>
        </p:grpSpPr>
        <p:sp>
          <p:nvSpPr>
            <p:cNvPr id="1139" name="Google Shape;1139;p34"/>
            <p:cNvSpPr/>
            <p:nvPr/>
          </p:nvSpPr>
          <p:spPr>
            <a:xfrm>
              <a:off x="274700" y="3020300"/>
              <a:ext cx="1850" cy="9150"/>
            </a:xfrm>
            <a:custGeom>
              <a:avLst/>
              <a:gdLst/>
              <a:ahLst/>
              <a:cxnLst/>
              <a:rect l="l" t="t" r="r" b="b"/>
              <a:pathLst>
                <a:path w="74" h="366" extrusionOk="0">
                  <a:moveTo>
                    <a:pt x="74" y="0"/>
                  </a:moveTo>
                  <a:cubicBezTo>
                    <a:pt x="25" y="122"/>
                    <a:pt x="0" y="244"/>
                    <a:pt x="0" y="366"/>
                  </a:cubicBezTo>
                  <a:cubicBezTo>
                    <a:pt x="49" y="244"/>
                    <a:pt x="74" y="122"/>
                    <a:pt x="74" y="0"/>
                  </a:cubicBezTo>
                  <a:close/>
                </a:path>
              </a:pathLst>
            </a:custGeom>
            <a:solidFill>
              <a:srgbClr val="344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4"/>
            <p:cNvSpPr/>
            <p:nvPr/>
          </p:nvSpPr>
          <p:spPr>
            <a:xfrm>
              <a:off x="277125" y="3020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344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41" name="Google Shape;1141;p34"/>
            <p:cNvGrpSpPr/>
            <p:nvPr/>
          </p:nvGrpSpPr>
          <p:grpSpPr>
            <a:xfrm>
              <a:off x="238125" y="2760550"/>
              <a:ext cx="528650" cy="279275"/>
              <a:chOff x="238125" y="2760550"/>
              <a:chExt cx="528650" cy="279275"/>
            </a:xfrm>
          </p:grpSpPr>
          <p:sp>
            <p:nvSpPr>
              <p:cNvPr id="1142" name="Google Shape;1142;p34"/>
              <p:cNvSpPr/>
              <p:nvPr/>
            </p:nvSpPr>
            <p:spPr>
              <a:xfrm>
                <a:off x="238125" y="2760550"/>
                <a:ext cx="528650" cy="278050"/>
              </a:xfrm>
              <a:custGeom>
                <a:avLst/>
                <a:gdLst/>
                <a:ahLst/>
                <a:cxnLst/>
                <a:rect l="l" t="t" r="r" b="b"/>
                <a:pathLst>
                  <a:path w="21146" h="11122" extrusionOk="0">
                    <a:moveTo>
                      <a:pt x="11622" y="1778"/>
                    </a:moveTo>
                    <a:lnTo>
                      <a:pt x="11622" y="1778"/>
                    </a:lnTo>
                    <a:cubicBezTo>
                      <a:pt x="11627" y="1780"/>
                      <a:pt x="11631" y="1781"/>
                      <a:pt x="11634" y="1781"/>
                    </a:cubicBezTo>
                    <a:cubicBezTo>
                      <a:pt x="11630" y="1780"/>
                      <a:pt x="11626" y="1779"/>
                      <a:pt x="11622" y="1778"/>
                    </a:cubicBezTo>
                    <a:close/>
                    <a:moveTo>
                      <a:pt x="15975" y="3512"/>
                    </a:moveTo>
                    <a:cubicBezTo>
                      <a:pt x="15975" y="3515"/>
                      <a:pt x="15978" y="3517"/>
                      <a:pt x="15983" y="3518"/>
                    </a:cubicBezTo>
                    <a:lnTo>
                      <a:pt x="15983" y="3518"/>
                    </a:lnTo>
                    <a:cubicBezTo>
                      <a:pt x="15980" y="3516"/>
                      <a:pt x="15978" y="3514"/>
                      <a:pt x="15975" y="3512"/>
                    </a:cubicBezTo>
                    <a:close/>
                    <a:moveTo>
                      <a:pt x="1524" y="10118"/>
                    </a:moveTo>
                    <a:cubicBezTo>
                      <a:pt x="1528" y="10118"/>
                      <a:pt x="1532" y="10119"/>
                      <a:pt x="1537" y="10122"/>
                    </a:cubicBezTo>
                    <a:lnTo>
                      <a:pt x="1508" y="10266"/>
                    </a:lnTo>
                    <a:lnTo>
                      <a:pt x="1508" y="10266"/>
                    </a:lnTo>
                    <a:cubicBezTo>
                      <a:pt x="1519" y="10173"/>
                      <a:pt x="1503" y="10118"/>
                      <a:pt x="1524" y="10118"/>
                    </a:cubicBezTo>
                    <a:close/>
                    <a:moveTo>
                      <a:pt x="10756" y="0"/>
                    </a:moveTo>
                    <a:lnTo>
                      <a:pt x="10756" y="0"/>
                    </a:lnTo>
                    <a:cubicBezTo>
                      <a:pt x="10902" y="24"/>
                      <a:pt x="10853" y="49"/>
                      <a:pt x="10731" y="49"/>
                    </a:cubicBezTo>
                    <a:cubicBezTo>
                      <a:pt x="10549" y="24"/>
                      <a:pt x="10451" y="18"/>
                      <a:pt x="10399" y="18"/>
                    </a:cubicBezTo>
                    <a:cubicBezTo>
                      <a:pt x="10347" y="18"/>
                      <a:pt x="10341" y="24"/>
                      <a:pt x="10341" y="24"/>
                    </a:cubicBezTo>
                    <a:lnTo>
                      <a:pt x="9927" y="24"/>
                    </a:lnTo>
                    <a:cubicBezTo>
                      <a:pt x="9024" y="24"/>
                      <a:pt x="8146" y="171"/>
                      <a:pt x="7317" y="463"/>
                    </a:cubicBezTo>
                    <a:cubicBezTo>
                      <a:pt x="6512" y="756"/>
                      <a:pt x="5756" y="1146"/>
                      <a:pt x="5073" y="1634"/>
                    </a:cubicBezTo>
                    <a:cubicBezTo>
                      <a:pt x="4757" y="1926"/>
                      <a:pt x="4319" y="2243"/>
                      <a:pt x="4050" y="2535"/>
                    </a:cubicBezTo>
                    <a:lnTo>
                      <a:pt x="4050" y="2535"/>
                    </a:lnTo>
                    <a:cubicBezTo>
                      <a:pt x="3877" y="2706"/>
                      <a:pt x="3369" y="3198"/>
                      <a:pt x="2927" y="3756"/>
                    </a:cubicBezTo>
                    <a:cubicBezTo>
                      <a:pt x="2537" y="4195"/>
                      <a:pt x="2195" y="4658"/>
                      <a:pt x="1902" y="5171"/>
                    </a:cubicBezTo>
                    <a:lnTo>
                      <a:pt x="1951" y="5097"/>
                    </a:lnTo>
                    <a:lnTo>
                      <a:pt x="1951" y="5097"/>
                    </a:lnTo>
                    <a:cubicBezTo>
                      <a:pt x="1829" y="5317"/>
                      <a:pt x="1683" y="5536"/>
                      <a:pt x="1512" y="5707"/>
                    </a:cubicBezTo>
                    <a:cubicBezTo>
                      <a:pt x="1610" y="5707"/>
                      <a:pt x="1463" y="6049"/>
                      <a:pt x="1390" y="6171"/>
                    </a:cubicBezTo>
                    <a:cubicBezTo>
                      <a:pt x="1341" y="6268"/>
                      <a:pt x="1268" y="6439"/>
                      <a:pt x="1219" y="6634"/>
                    </a:cubicBezTo>
                    <a:cubicBezTo>
                      <a:pt x="1146" y="6805"/>
                      <a:pt x="1073" y="7024"/>
                      <a:pt x="1000" y="7171"/>
                    </a:cubicBezTo>
                    <a:lnTo>
                      <a:pt x="976" y="7146"/>
                    </a:lnTo>
                    <a:cubicBezTo>
                      <a:pt x="902" y="7439"/>
                      <a:pt x="683" y="7975"/>
                      <a:pt x="634" y="8171"/>
                    </a:cubicBezTo>
                    <a:cubicBezTo>
                      <a:pt x="390" y="8780"/>
                      <a:pt x="220" y="9390"/>
                      <a:pt x="146" y="10049"/>
                    </a:cubicBezTo>
                    <a:cubicBezTo>
                      <a:pt x="146" y="10049"/>
                      <a:pt x="98" y="10146"/>
                      <a:pt x="73" y="10244"/>
                    </a:cubicBezTo>
                    <a:lnTo>
                      <a:pt x="24" y="10390"/>
                    </a:lnTo>
                    <a:lnTo>
                      <a:pt x="0" y="10463"/>
                    </a:lnTo>
                    <a:lnTo>
                      <a:pt x="0" y="10536"/>
                    </a:lnTo>
                    <a:cubicBezTo>
                      <a:pt x="195" y="10658"/>
                      <a:pt x="390" y="10756"/>
                      <a:pt x="610" y="10805"/>
                    </a:cubicBezTo>
                    <a:cubicBezTo>
                      <a:pt x="691" y="10836"/>
                      <a:pt x="776" y="10851"/>
                      <a:pt x="859" y="10851"/>
                    </a:cubicBezTo>
                    <a:cubicBezTo>
                      <a:pt x="1102" y="10851"/>
                      <a:pt x="1336" y="10723"/>
                      <a:pt x="1463" y="10488"/>
                    </a:cubicBezTo>
                    <a:lnTo>
                      <a:pt x="1488" y="10512"/>
                    </a:lnTo>
                    <a:cubicBezTo>
                      <a:pt x="1488" y="10488"/>
                      <a:pt x="1488" y="10463"/>
                      <a:pt x="1488" y="10439"/>
                    </a:cubicBezTo>
                    <a:lnTo>
                      <a:pt x="1488" y="10366"/>
                    </a:lnTo>
                    <a:cubicBezTo>
                      <a:pt x="1491" y="10356"/>
                      <a:pt x="1493" y="10346"/>
                      <a:pt x="1495" y="10337"/>
                    </a:cubicBezTo>
                    <a:lnTo>
                      <a:pt x="1495" y="10337"/>
                    </a:lnTo>
                    <a:cubicBezTo>
                      <a:pt x="1509" y="10287"/>
                      <a:pt x="1518" y="10268"/>
                      <a:pt x="1524" y="10268"/>
                    </a:cubicBezTo>
                    <a:cubicBezTo>
                      <a:pt x="1537" y="10268"/>
                      <a:pt x="1537" y="10344"/>
                      <a:pt x="1537" y="10390"/>
                    </a:cubicBezTo>
                    <a:cubicBezTo>
                      <a:pt x="1561" y="10317"/>
                      <a:pt x="1561" y="10244"/>
                      <a:pt x="1585" y="10171"/>
                    </a:cubicBezTo>
                    <a:cubicBezTo>
                      <a:pt x="1585" y="10166"/>
                      <a:pt x="1584" y="10164"/>
                      <a:pt x="1583" y="10164"/>
                    </a:cubicBezTo>
                    <a:cubicBezTo>
                      <a:pt x="1577" y="10164"/>
                      <a:pt x="1561" y="10200"/>
                      <a:pt x="1561" y="10219"/>
                    </a:cubicBezTo>
                    <a:cubicBezTo>
                      <a:pt x="1537" y="10097"/>
                      <a:pt x="1561" y="10000"/>
                      <a:pt x="1585" y="9878"/>
                    </a:cubicBezTo>
                    <a:cubicBezTo>
                      <a:pt x="1634" y="9683"/>
                      <a:pt x="1634" y="9878"/>
                      <a:pt x="1683" y="9658"/>
                    </a:cubicBezTo>
                    <a:cubicBezTo>
                      <a:pt x="1976" y="8536"/>
                      <a:pt x="2415" y="7463"/>
                      <a:pt x="3000" y="6488"/>
                    </a:cubicBezTo>
                    <a:cubicBezTo>
                      <a:pt x="3024" y="6488"/>
                      <a:pt x="3000" y="6488"/>
                      <a:pt x="3000" y="6512"/>
                    </a:cubicBezTo>
                    <a:cubicBezTo>
                      <a:pt x="3073" y="6366"/>
                      <a:pt x="3146" y="6219"/>
                      <a:pt x="3244" y="6073"/>
                    </a:cubicBezTo>
                    <a:cubicBezTo>
                      <a:pt x="3317" y="5927"/>
                      <a:pt x="3415" y="5805"/>
                      <a:pt x="3488" y="5658"/>
                    </a:cubicBezTo>
                    <a:cubicBezTo>
                      <a:pt x="3512" y="5610"/>
                      <a:pt x="3561" y="5585"/>
                      <a:pt x="3610" y="5561"/>
                    </a:cubicBezTo>
                    <a:cubicBezTo>
                      <a:pt x="3585" y="5561"/>
                      <a:pt x="3658" y="5488"/>
                      <a:pt x="3732" y="5341"/>
                    </a:cubicBezTo>
                    <a:cubicBezTo>
                      <a:pt x="3829" y="5219"/>
                      <a:pt x="3951" y="5024"/>
                      <a:pt x="4097" y="4854"/>
                    </a:cubicBezTo>
                    <a:cubicBezTo>
                      <a:pt x="4244" y="4683"/>
                      <a:pt x="4390" y="4512"/>
                      <a:pt x="4512" y="4366"/>
                    </a:cubicBezTo>
                    <a:cubicBezTo>
                      <a:pt x="4610" y="4244"/>
                      <a:pt x="4707" y="4171"/>
                      <a:pt x="4707" y="4146"/>
                    </a:cubicBezTo>
                    <a:lnTo>
                      <a:pt x="4683" y="4098"/>
                    </a:lnTo>
                    <a:cubicBezTo>
                      <a:pt x="4927" y="3854"/>
                      <a:pt x="4805" y="4073"/>
                      <a:pt x="5000" y="3829"/>
                    </a:cubicBezTo>
                    <a:cubicBezTo>
                      <a:pt x="5049" y="3732"/>
                      <a:pt x="5122" y="3658"/>
                      <a:pt x="5219" y="3585"/>
                    </a:cubicBezTo>
                    <a:cubicBezTo>
                      <a:pt x="5317" y="3537"/>
                      <a:pt x="5390" y="3463"/>
                      <a:pt x="5463" y="3366"/>
                    </a:cubicBezTo>
                    <a:cubicBezTo>
                      <a:pt x="5463" y="3366"/>
                      <a:pt x="5553" y="3312"/>
                      <a:pt x="5578" y="3312"/>
                    </a:cubicBezTo>
                    <a:cubicBezTo>
                      <a:pt x="5583" y="3312"/>
                      <a:pt x="5585" y="3314"/>
                      <a:pt x="5585" y="3317"/>
                    </a:cubicBezTo>
                    <a:cubicBezTo>
                      <a:pt x="5585" y="3244"/>
                      <a:pt x="5707" y="3195"/>
                      <a:pt x="5780" y="3122"/>
                    </a:cubicBezTo>
                    <a:cubicBezTo>
                      <a:pt x="5780" y="3114"/>
                      <a:pt x="5775" y="3111"/>
                      <a:pt x="5767" y="3111"/>
                    </a:cubicBezTo>
                    <a:cubicBezTo>
                      <a:pt x="5751" y="3111"/>
                      <a:pt x="5723" y="3122"/>
                      <a:pt x="5707" y="3122"/>
                    </a:cubicBezTo>
                    <a:lnTo>
                      <a:pt x="5780" y="3049"/>
                    </a:lnTo>
                    <a:lnTo>
                      <a:pt x="5878" y="2976"/>
                    </a:lnTo>
                    <a:cubicBezTo>
                      <a:pt x="5905" y="2967"/>
                      <a:pt x="5925" y="2961"/>
                      <a:pt x="5937" y="2961"/>
                    </a:cubicBezTo>
                    <a:cubicBezTo>
                      <a:pt x="5959" y="2961"/>
                      <a:pt x="5958" y="2978"/>
                      <a:pt x="5927" y="3024"/>
                    </a:cubicBezTo>
                    <a:lnTo>
                      <a:pt x="6171" y="2829"/>
                    </a:lnTo>
                    <a:lnTo>
                      <a:pt x="6561" y="2585"/>
                    </a:lnTo>
                    <a:cubicBezTo>
                      <a:pt x="6902" y="2390"/>
                      <a:pt x="7268" y="2220"/>
                      <a:pt x="7634" y="2073"/>
                    </a:cubicBezTo>
                    <a:cubicBezTo>
                      <a:pt x="7975" y="1927"/>
                      <a:pt x="8341" y="1829"/>
                      <a:pt x="8732" y="1756"/>
                    </a:cubicBezTo>
                    <a:cubicBezTo>
                      <a:pt x="8878" y="1707"/>
                      <a:pt x="9024" y="1707"/>
                      <a:pt x="9171" y="1683"/>
                    </a:cubicBezTo>
                    <a:lnTo>
                      <a:pt x="9463" y="1659"/>
                    </a:lnTo>
                    <a:cubicBezTo>
                      <a:pt x="9390" y="1634"/>
                      <a:pt x="9219" y="1659"/>
                      <a:pt x="9146" y="1610"/>
                    </a:cubicBezTo>
                    <a:cubicBezTo>
                      <a:pt x="9219" y="1585"/>
                      <a:pt x="9274" y="1585"/>
                      <a:pt x="9320" y="1585"/>
                    </a:cubicBezTo>
                    <a:cubicBezTo>
                      <a:pt x="9366" y="1585"/>
                      <a:pt x="9402" y="1585"/>
                      <a:pt x="9439" y="1561"/>
                    </a:cubicBezTo>
                    <a:cubicBezTo>
                      <a:pt x="9488" y="1610"/>
                      <a:pt x="9561" y="1610"/>
                      <a:pt x="9658" y="1610"/>
                    </a:cubicBezTo>
                    <a:cubicBezTo>
                      <a:pt x="9732" y="1610"/>
                      <a:pt x="9829" y="1634"/>
                      <a:pt x="9902" y="1659"/>
                    </a:cubicBezTo>
                    <a:lnTo>
                      <a:pt x="9951" y="1610"/>
                    </a:lnTo>
                    <a:lnTo>
                      <a:pt x="10024" y="1659"/>
                    </a:lnTo>
                    <a:lnTo>
                      <a:pt x="10488" y="1659"/>
                    </a:lnTo>
                    <a:lnTo>
                      <a:pt x="10853" y="1707"/>
                    </a:lnTo>
                    <a:cubicBezTo>
                      <a:pt x="11117" y="1707"/>
                      <a:pt x="11381" y="1731"/>
                      <a:pt x="11622" y="1778"/>
                    </a:cubicBezTo>
                    <a:lnTo>
                      <a:pt x="11622" y="1778"/>
                    </a:lnTo>
                    <a:cubicBezTo>
                      <a:pt x="11593" y="1769"/>
                      <a:pt x="11549" y="1732"/>
                      <a:pt x="11634" y="1732"/>
                    </a:cubicBezTo>
                    <a:cubicBezTo>
                      <a:pt x="11634" y="1781"/>
                      <a:pt x="11902" y="1732"/>
                      <a:pt x="11951" y="1805"/>
                    </a:cubicBezTo>
                    <a:cubicBezTo>
                      <a:pt x="12016" y="1805"/>
                      <a:pt x="12168" y="1848"/>
                      <a:pt x="12233" y="1848"/>
                    </a:cubicBezTo>
                    <a:cubicBezTo>
                      <a:pt x="12265" y="1848"/>
                      <a:pt x="12276" y="1837"/>
                      <a:pt x="12244" y="1805"/>
                    </a:cubicBezTo>
                    <a:lnTo>
                      <a:pt x="12244" y="1805"/>
                    </a:lnTo>
                    <a:cubicBezTo>
                      <a:pt x="12292" y="1829"/>
                      <a:pt x="12366" y="1854"/>
                      <a:pt x="12414" y="1878"/>
                    </a:cubicBezTo>
                    <a:cubicBezTo>
                      <a:pt x="12463" y="1902"/>
                      <a:pt x="12488" y="1902"/>
                      <a:pt x="12414" y="1902"/>
                    </a:cubicBezTo>
                    <a:cubicBezTo>
                      <a:pt x="12488" y="1927"/>
                      <a:pt x="12561" y="1951"/>
                      <a:pt x="12658" y="1976"/>
                    </a:cubicBezTo>
                    <a:lnTo>
                      <a:pt x="12536" y="1927"/>
                    </a:lnTo>
                    <a:lnTo>
                      <a:pt x="12536" y="1927"/>
                    </a:lnTo>
                    <a:cubicBezTo>
                      <a:pt x="12683" y="1951"/>
                      <a:pt x="12805" y="2000"/>
                      <a:pt x="12902" y="2024"/>
                    </a:cubicBezTo>
                    <a:cubicBezTo>
                      <a:pt x="13024" y="2073"/>
                      <a:pt x="13122" y="2098"/>
                      <a:pt x="13219" y="2098"/>
                    </a:cubicBezTo>
                    <a:lnTo>
                      <a:pt x="13122" y="2049"/>
                    </a:lnTo>
                    <a:lnTo>
                      <a:pt x="13122" y="2049"/>
                    </a:lnTo>
                    <a:cubicBezTo>
                      <a:pt x="13292" y="2098"/>
                      <a:pt x="13439" y="2146"/>
                      <a:pt x="13488" y="2220"/>
                    </a:cubicBezTo>
                    <a:lnTo>
                      <a:pt x="13414" y="2195"/>
                    </a:lnTo>
                    <a:lnTo>
                      <a:pt x="13317" y="2195"/>
                    </a:lnTo>
                    <a:cubicBezTo>
                      <a:pt x="13463" y="2220"/>
                      <a:pt x="13561" y="2268"/>
                      <a:pt x="13683" y="2317"/>
                    </a:cubicBezTo>
                    <a:cubicBezTo>
                      <a:pt x="13805" y="2366"/>
                      <a:pt x="13902" y="2390"/>
                      <a:pt x="14024" y="2439"/>
                    </a:cubicBezTo>
                    <a:lnTo>
                      <a:pt x="13902" y="2415"/>
                    </a:lnTo>
                    <a:lnTo>
                      <a:pt x="13902" y="2415"/>
                    </a:lnTo>
                    <a:cubicBezTo>
                      <a:pt x="13975" y="2439"/>
                      <a:pt x="14146" y="2488"/>
                      <a:pt x="14341" y="2585"/>
                    </a:cubicBezTo>
                    <a:cubicBezTo>
                      <a:pt x="14439" y="2610"/>
                      <a:pt x="14561" y="2683"/>
                      <a:pt x="14658" y="2732"/>
                    </a:cubicBezTo>
                    <a:cubicBezTo>
                      <a:pt x="14780" y="2780"/>
                      <a:pt x="14878" y="2829"/>
                      <a:pt x="15000" y="2902"/>
                    </a:cubicBezTo>
                    <a:cubicBezTo>
                      <a:pt x="15219" y="3024"/>
                      <a:pt x="15439" y="3146"/>
                      <a:pt x="15634" y="3268"/>
                    </a:cubicBezTo>
                    <a:cubicBezTo>
                      <a:pt x="15805" y="3366"/>
                      <a:pt x="15926" y="3463"/>
                      <a:pt x="16024" y="3512"/>
                    </a:cubicBezTo>
                    <a:lnTo>
                      <a:pt x="15926" y="3390"/>
                    </a:lnTo>
                    <a:lnTo>
                      <a:pt x="16048" y="3439"/>
                    </a:lnTo>
                    <a:cubicBezTo>
                      <a:pt x="16094" y="3462"/>
                      <a:pt x="16118" y="3485"/>
                      <a:pt x="16161" y="3507"/>
                    </a:cubicBezTo>
                    <a:lnTo>
                      <a:pt x="16161" y="3507"/>
                    </a:lnTo>
                    <a:cubicBezTo>
                      <a:pt x="16155" y="3506"/>
                      <a:pt x="16147" y="3505"/>
                      <a:pt x="16138" y="3505"/>
                    </a:cubicBezTo>
                    <a:cubicBezTo>
                      <a:pt x="16097" y="3505"/>
                      <a:pt x="16029" y="3519"/>
                      <a:pt x="15995" y="3519"/>
                    </a:cubicBezTo>
                    <a:cubicBezTo>
                      <a:pt x="15990" y="3519"/>
                      <a:pt x="15986" y="3519"/>
                      <a:pt x="15983" y="3518"/>
                    </a:cubicBezTo>
                    <a:lnTo>
                      <a:pt x="15983" y="3518"/>
                    </a:lnTo>
                    <a:cubicBezTo>
                      <a:pt x="16516" y="3956"/>
                      <a:pt x="16977" y="4441"/>
                      <a:pt x="17390" y="4976"/>
                    </a:cubicBezTo>
                    <a:cubicBezTo>
                      <a:pt x="17804" y="5488"/>
                      <a:pt x="18170" y="6073"/>
                      <a:pt x="18439" y="6683"/>
                    </a:cubicBezTo>
                    <a:cubicBezTo>
                      <a:pt x="18471" y="6770"/>
                      <a:pt x="18470" y="6794"/>
                      <a:pt x="18456" y="6794"/>
                    </a:cubicBezTo>
                    <a:cubicBezTo>
                      <a:pt x="18440" y="6794"/>
                      <a:pt x="18403" y="6756"/>
                      <a:pt x="18390" y="6756"/>
                    </a:cubicBezTo>
                    <a:cubicBezTo>
                      <a:pt x="18512" y="6975"/>
                      <a:pt x="18487" y="6829"/>
                      <a:pt x="18561" y="7024"/>
                    </a:cubicBezTo>
                    <a:cubicBezTo>
                      <a:pt x="18568" y="7047"/>
                      <a:pt x="18569" y="7056"/>
                      <a:pt x="18565" y="7056"/>
                    </a:cubicBezTo>
                    <a:cubicBezTo>
                      <a:pt x="18556" y="7056"/>
                      <a:pt x="18528" y="7017"/>
                      <a:pt x="18512" y="7000"/>
                    </a:cubicBezTo>
                    <a:lnTo>
                      <a:pt x="18512" y="7000"/>
                    </a:lnTo>
                    <a:cubicBezTo>
                      <a:pt x="18561" y="7097"/>
                      <a:pt x="18585" y="7171"/>
                      <a:pt x="18609" y="7171"/>
                    </a:cubicBezTo>
                    <a:cubicBezTo>
                      <a:pt x="18561" y="7049"/>
                      <a:pt x="18634" y="7097"/>
                      <a:pt x="18658" y="7024"/>
                    </a:cubicBezTo>
                    <a:lnTo>
                      <a:pt x="18707" y="7171"/>
                    </a:lnTo>
                    <a:cubicBezTo>
                      <a:pt x="18731" y="7219"/>
                      <a:pt x="18756" y="7293"/>
                      <a:pt x="18756" y="7293"/>
                    </a:cubicBezTo>
                    <a:lnTo>
                      <a:pt x="18731" y="7293"/>
                    </a:lnTo>
                    <a:cubicBezTo>
                      <a:pt x="18829" y="7414"/>
                      <a:pt x="18902" y="7536"/>
                      <a:pt x="18951" y="7683"/>
                    </a:cubicBezTo>
                    <a:cubicBezTo>
                      <a:pt x="19122" y="8146"/>
                      <a:pt x="19243" y="8634"/>
                      <a:pt x="19365" y="9122"/>
                    </a:cubicBezTo>
                    <a:cubicBezTo>
                      <a:pt x="19341" y="9122"/>
                      <a:pt x="19317" y="9024"/>
                      <a:pt x="19268" y="8927"/>
                    </a:cubicBezTo>
                    <a:lnTo>
                      <a:pt x="19268" y="8927"/>
                    </a:lnTo>
                    <a:cubicBezTo>
                      <a:pt x="19292" y="9000"/>
                      <a:pt x="19317" y="9073"/>
                      <a:pt x="19317" y="9146"/>
                    </a:cubicBezTo>
                    <a:cubicBezTo>
                      <a:pt x="19317" y="9126"/>
                      <a:pt x="19319" y="9118"/>
                      <a:pt x="19322" y="9118"/>
                    </a:cubicBezTo>
                    <a:cubicBezTo>
                      <a:pt x="19336" y="9118"/>
                      <a:pt x="19374" y="9263"/>
                      <a:pt x="19386" y="9263"/>
                    </a:cubicBezTo>
                    <a:cubicBezTo>
                      <a:pt x="19388" y="9263"/>
                      <a:pt x="19390" y="9257"/>
                      <a:pt x="19390" y="9244"/>
                    </a:cubicBezTo>
                    <a:cubicBezTo>
                      <a:pt x="19536" y="9585"/>
                      <a:pt x="19536" y="10049"/>
                      <a:pt x="19658" y="10341"/>
                    </a:cubicBezTo>
                    <a:cubicBezTo>
                      <a:pt x="19683" y="10341"/>
                      <a:pt x="20024" y="10488"/>
                      <a:pt x="20390" y="10610"/>
                    </a:cubicBezTo>
                    <a:cubicBezTo>
                      <a:pt x="20715" y="10749"/>
                      <a:pt x="21039" y="10866"/>
                      <a:pt x="21112" y="10877"/>
                    </a:cubicBezTo>
                    <a:lnTo>
                      <a:pt x="21112" y="10877"/>
                    </a:lnTo>
                    <a:cubicBezTo>
                      <a:pt x="21109" y="10846"/>
                      <a:pt x="21104" y="10814"/>
                      <a:pt x="21097" y="10780"/>
                    </a:cubicBezTo>
                    <a:lnTo>
                      <a:pt x="21048" y="10780"/>
                    </a:lnTo>
                    <a:cubicBezTo>
                      <a:pt x="21000" y="10536"/>
                      <a:pt x="21073" y="10707"/>
                      <a:pt x="21048" y="10463"/>
                    </a:cubicBezTo>
                    <a:cubicBezTo>
                      <a:pt x="21097" y="10463"/>
                      <a:pt x="21122" y="10683"/>
                      <a:pt x="21146" y="10878"/>
                    </a:cubicBezTo>
                    <a:cubicBezTo>
                      <a:pt x="21146" y="10731"/>
                      <a:pt x="21146" y="10585"/>
                      <a:pt x="21097" y="10439"/>
                    </a:cubicBezTo>
                    <a:cubicBezTo>
                      <a:pt x="21097" y="10268"/>
                      <a:pt x="21146" y="10439"/>
                      <a:pt x="21122" y="10244"/>
                    </a:cubicBezTo>
                    <a:cubicBezTo>
                      <a:pt x="21073" y="10073"/>
                      <a:pt x="21048" y="9902"/>
                      <a:pt x="21048" y="9732"/>
                    </a:cubicBezTo>
                    <a:cubicBezTo>
                      <a:pt x="21000" y="9317"/>
                      <a:pt x="20853" y="9122"/>
                      <a:pt x="20804" y="8732"/>
                    </a:cubicBezTo>
                    <a:lnTo>
                      <a:pt x="20804" y="8732"/>
                    </a:lnTo>
                    <a:lnTo>
                      <a:pt x="20829" y="8780"/>
                    </a:lnTo>
                    <a:cubicBezTo>
                      <a:pt x="20829" y="8634"/>
                      <a:pt x="20731" y="8390"/>
                      <a:pt x="20682" y="8146"/>
                    </a:cubicBezTo>
                    <a:cubicBezTo>
                      <a:pt x="20682" y="8188"/>
                      <a:pt x="20682" y="8231"/>
                      <a:pt x="20673" y="8231"/>
                    </a:cubicBezTo>
                    <a:cubicBezTo>
                      <a:pt x="20666" y="8231"/>
                      <a:pt x="20654" y="8208"/>
                      <a:pt x="20634" y="8146"/>
                    </a:cubicBezTo>
                    <a:cubicBezTo>
                      <a:pt x="20585" y="7878"/>
                      <a:pt x="20512" y="7707"/>
                      <a:pt x="20463" y="7488"/>
                    </a:cubicBezTo>
                    <a:lnTo>
                      <a:pt x="20414" y="7414"/>
                    </a:lnTo>
                    <a:cubicBezTo>
                      <a:pt x="20390" y="7366"/>
                      <a:pt x="20365" y="7317"/>
                      <a:pt x="20365" y="7317"/>
                    </a:cubicBezTo>
                    <a:cubicBezTo>
                      <a:pt x="20048" y="6390"/>
                      <a:pt x="19609" y="5512"/>
                      <a:pt x="19073" y="4707"/>
                    </a:cubicBezTo>
                    <a:cubicBezTo>
                      <a:pt x="18756" y="4219"/>
                      <a:pt x="18390" y="3756"/>
                      <a:pt x="18000" y="3341"/>
                    </a:cubicBezTo>
                    <a:cubicBezTo>
                      <a:pt x="17707" y="3024"/>
                      <a:pt x="17414" y="2756"/>
                      <a:pt x="17122" y="2512"/>
                    </a:cubicBezTo>
                    <a:lnTo>
                      <a:pt x="17146" y="2512"/>
                    </a:lnTo>
                    <a:cubicBezTo>
                      <a:pt x="16780" y="2220"/>
                      <a:pt x="16414" y="1951"/>
                      <a:pt x="16024" y="1707"/>
                    </a:cubicBezTo>
                    <a:cubicBezTo>
                      <a:pt x="15536" y="1390"/>
                      <a:pt x="15048" y="1146"/>
                      <a:pt x="14512" y="927"/>
                    </a:cubicBezTo>
                    <a:cubicBezTo>
                      <a:pt x="13561" y="512"/>
                      <a:pt x="12561" y="268"/>
                      <a:pt x="11561" y="146"/>
                    </a:cubicBezTo>
                    <a:cubicBezTo>
                      <a:pt x="11292" y="73"/>
                      <a:pt x="11024" y="24"/>
                      <a:pt x="10756" y="0"/>
                    </a:cubicBezTo>
                    <a:close/>
                    <a:moveTo>
                      <a:pt x="21112" y="10877"/>
                    </a:moveTo>
                    <a:cubicBezTo>
                      <a:pt x="21122" y="10958"/>
                      <a:pt x="21122" y="11034"/>
                      <a:pt x="21122" y="11122"/>
                    </a:cubicBezTo>
                    <a:cubicBezTo>
                      <a:pt x="21122" y="11049"/>
                      <a:pt x="21122" y="10951"/>
                      <a:pt x="21122" y="10878"/>
                    </a:cubicBezTo>
                    <a:cubicBezTo>
                      <a:pt x="21119" y="10878"/>
                      <a:pt x="21116" y="10878"/>
                      <a:pt x="21112" y="1087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34"/>
              <p:cNvSpPr/>
              <p:nvPr/>
            </p:nvSpPr>
            <p:spPr>
              <a:xfrm>
                <a:off x="338100" y="3028825"/>
                <a:ext cx="2475" cy="6725"/>
              </a:xfrm>
              <a:custGeom>
                <a:avLst/>
                <a:gdLst/>
                <a:ahLst/>
                <a:cxnLst/>
                <a:rect l="l" t="t" r="r" b="b"/>
                <a:pathLst>
                  <a:path w="99" h="269" extrusionOk="0">
                    <a:moveTo>
                      <a:pt x="98" y="0"/>
                    </a:moveTo>
                    <a:cubicBezTo>
                      <a:pt x="50" y="74"/>
                      <a:pt x="1" y="171"/>
                      <a:pt x="1" y="269"/>
                    </a:cubicBezTo>
                    <a:cubicBezTo>
                      <a:pt x="50" y="196"/>
                      <a:pt x="74" y="98"/>
                      <a:pt x="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34"/>
              <p:cNvSpPr/>
              <p:nvPr/>
            </p:nvSpPr>
            <p:spPr>
              <a:xfrm>
                <a:off x="340550" y="30288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34"/>
              <p:cNvSpPr/>
              <p:nvPr/>
            </p:nvSpPr>
            <p:spPr>
              <a:xfrm>
                <a:off x="302750" y="2832500"/>
                <a:ext cx="398800" cy="207325"/>
              </a:xfrm>
              <a:custGeom>
                <a:avLst/>
                <a:gdLst/>
                <a:ahLst/>
                <a:cxnLst/>
                <a:rect l="l" t="t" r="r" b="b"/>
                <a:pathLst>
                  <a:path w="15952" h="8293" extrusionOk="0">
                    <a:moveTo>
                      <a:pt x="8594" y="1702"/>
                    </a:moveTo>
                    <a:cubicBezTo>
                      <a:pt x="8599" y="1705"/>
                      <a:pt x="8605" y="1707"/>
                      <a:pt x="8610" y="1707"/>
                    </a:cubicBezTo>
                    <a:cubicBezTo>
                      <a:pt x="8604" y="1705"/>
                      <a:pt x="8599" y="1704"/>
                      <a:pt x="8594" y="1702"/>
                    </a:cubicBezTo>
                    <a:close/>
                    <a:moveTo>
                      <a:pt x="4624" y="2600"/>
                    </a:moveTo>
                    <a:cubicBezTo>
                      <a:pt x="4619" y="2604"/>
                      <a:pt x="4614" y="2607"/>
                      <a:pt x="4610" y="2610"/>
                    </a:cubicBezTo>
                    <a:cubicBezTo>
                      <a:pt x="4616" y="2607"/>
                      <a:pt x="4621" y="2603"/>
                      <a:pt x="4624" y="2600"/>
                    </a:cubicBezTo>
                    <a:close/>
                    <a:moveTo>
                      <a:pt x="11683" y="2951"/>
                    </a:moveTo>
                    <a:cubicBezTo>
                      <a:pt x="11683" y="2954"/>
                      <a:pt x="11685" y="2956"/>
                      <a:pt x="11690" y="2956"/>
                    </a:cubicBezTo>
                    <a:lnTo>
                      <a:pt x="11690" y="2956"/>
                    </a:lnTo>
                    <a:cubicBezTo>
                      <a:pt x="11687" y="2954"/>
                      <a:pt x="11685" y="2953"/>
                      <a:pt x="11683" y="2951"/>
                    </a:cubicBezTo>
                    <a:close/>
                    <a:moveTo>
                      <a:pt x="1415" y="3829"/>
                    </a:moveTo>
                    <a:lnTo>
                      <a:pt x="1391" y="3878"/>
                    </a:lnTo>
                    <a:lnTo>
                      <a:pt x="1391" y="3878"/>
                    </a:lnTo>
                    <a:cubicBezTo>
                      <a:pt x="1398" y="3862"/>
                      <a:pt x="1406" y="3847"/>
                      <a:pt x="1414" y="3831"/>
                    </a:cubicBezTo>
                    <a:lnTo>
                      <a:pt x="1414" y="3831"/>
                    </a:lnTo>
                    <a:cubicBezTo>
                      <a:pt x="1414" y="3830"/>
                      <a:pt x="1415" y="3830"/>
                      <a:pt x="1415" y="3829"/>
                    </a:cubicBezTo>
                    <a:close/>
                    <a:moveTo>
                      <a:pt x="2596" y="5025"/>
                    </a:moveTo>
                    <a:cubicBezTo>
                      <a:pt x="2595" y="5026"/>
                      <a:pt x="2595" y="5027"/>
                      <a:pt x="2594" y="5028"/>
                    </a:cubicBezTo>
                    <a:lnTo>
                      <a:pt x="2594" y="5028"/>
                    </a:lnTo>
                    <a:cubicBezTo>
                      <a:pt x="2596" y="5026"/>
                      <a:pt x="2597" y="5025"/>
                      <a:pt x="2596" y="5025"/>
                    </a:cubicBezTo>
                    <a:close/>
                    <a:moveTo>
                      <a:pt x="2594" y="5028"/>
                    </a:moveTo>
                    <a:cubicBezTo>
                      <a:pt x="2591" y="5031"/>
                      <a:pt x="2586" y="5037"/>
                      <a:pt x="2586" y="5049"/>
                    </a:cubicBezTo>
                    <a:cubicBezTo>
                      <a:pt x="2588" y="5042"/>
                      <a:pt x="2591" y="5035"/>
                      <a:pt x="2594" y="5028"/>
                    </a:cubicBezTo>
                    <a:close/>
                    <a:moveTo>
                      <a:pt x="1505" y="7629"/>
                    </a:moveTo>
                    <a:cubicBezTo>
                      <a:pt x="1507" y="7629"/>
                      <a:pt x="1509" y="7631"/>
                      <a:pt x="1512" y="7634"/>
                    </a:cubicBezTo>
                    <a:lnTo>
                      <a:pt x="1499" y="7728"/>
                    </a:lnTo>
                    <a:lnTo>
                      <a:pt x="1499" y="7728"/>
                    </a:lnTo>
                    <a:cubicBezTo>
                      <a:pt x="1502" y="7664"/>
                      <a:pt x="1497" y="7629"/>
                      <a:pt x="1505" y="7629"/>
                    </a:cubicBezTo>
                    <a:close/>
                    <a:moveTo>
                      <a:pt x="8000" y="0"/>
                    </a:moveTo>
                    <a:cubicBezTo>
                      <a:pt x="8098" y="0"/>
                      <a:pt x="8049" y="24"/>
                      <a:pt x="7976" y="24"/>
                    </a:cubicBezTo>
                    <a:cubicBezTo>
                      <a:pt x="7878" y="16"/>
                      <a:pt x="7813" y="14"/>
                      <a:pt x="7770" y="14"/>
                    </a:cubicBezTo>
                    <a:cubicBezTo>
                      <a:pt x="7683" y="14"/>
                      <a:pt x="7683" y="24"/>
                      <a:pt x="7683" y="24"/>
                    </a:cubicBezTo>
                    <a:cubicBezTo>
                      <a:pt x="7683" y="24"/>
                      <a:pt x="7659" y="49"/>
                      <a:pt x="7366" y="73"/>
                    </a:cubicBezTo>
                    <a:cubicBezTo>
                      <a:pt x="7195" y="73"/>
                      <a:pt x="6927" y="98"/>
                      <a:pt x="6586" y="146"/>
                    </a:cubicBezTo>
                    <a:cubicBezTo>
                      <a:pt x="6415" y="171"/>
                      <a:pt x="6220" y="220"/>
                      <a:pt x="6025" y="244"/>
                    </a:cubicBezTo>
                    <a:lnTo>
                      <a:pt x="5439" y="415"/>
                    </a:lnTo>
                    <a:lnTo>
                      <a:pt x="4903" y="634"/>
                    </a:lnTo>
                    <a:cubicBezTo>
                      <a:pt x="4708" y="707"/>
                      <a:pt x="4561" y="780"/>
                      <a:pt x="4415" y="854"/>
                    </a:cubicBezTo>
                    <a:cubicBezTo>
                      <a:pt x="4269" y="927"/>
                      <a:pt x="4147" y="1000"/>
                      <a:pt x="4025" y="1073"/>
                    </a:cubicBezTo>
                    <a:lnTo>
                      <a:pt x="3756" y="1244"/>
                    </a:lnTo>
                    <a:cubicBezTo>
                      <a:pt x="3515" y="1485"/>
                      <a:pt x="3178" y="1679"/>
                      <a:pt x="2982" y="1920"/>
                    </a:cubicBezTo>
                    <a:lnTo>
                      <a:pt x="2982" y="1920"/>
                    </a:lnTo>
                    <a:cubicBezTo>
                      <a:pt x="2672" y="2207"/>
                      <a:pt x="2385" y="2494"/>
                      <a:pt x="2122" y="2805"/>
                    </a:cubicBezTo>
                    <a:cubicBezTo>
                      <a:pt x="2049" y="2927"/>
                      <a:pt x="1951" y="3024"/>
                      <a:pt x="1878" y="3122"/>
                    </a:cubicBezTo>
                    <a:cubicBezTo>
                      <a:pt x="1781" y="3244"/>
                      <a:pt x="1708" y="3341"/>
                      <a:pt x="1659" y="3439"/>
                    </a:cubicBezTo>
                    <a:cubicBezTo>
                      <a:pt x="1550" y="3570"/>
                      <a:pt x="1480" y="3700"/>
                      <a:pt x="1414" y="3831"/>
                    </a:cubicBezTo>
                    <a:lnTo>
                      <a:pt x="1414" y="3831"/>
                    </a:lnTo>
                    <a:cubicBezTo>
                      <a:pt x="1268" y="4146"/>
                      <a:pt x="1244" y="4073"/>
                      <a:pt x="1098" y="4293"/>
                    </a:cubicBezTo>
                    <a:cubicBezTo>
                      <a:pt x="1171" y="4293"/>
                      <a:pt x="1073" y="4561"/>
                      <a:pt x="1049" y="4658"/>
                    </a:cubicBezTo>
                    <a:cubicBezTo>
                      <a:pt x="976" y="4805"/>
                      <a:pt x="878" y="5146"/>
                      <a:pt x="781" y="5390"/>
                    </a:cubicBezTo>
                    <a:lnTo>
                      <a:pt x="756" y="5390"/>
                    </a:lnTo>
                    <a:cubicBezTo>
                      <a:pt x="708" y="5585"/>
                      <a:pt x="561" y="6000"/>
                      <a:pt x="512" y="6122"/>
                    </a:cubicBezTo>
                    <a:cubicBezTo>
                      <a:pt x="464" y="6268"/>
                      <a:pt x="366" y="6512"/>
                      <a:pt x="293" y="6732"/>
                    </a:cubicBezTo>
                    <a:cubicBezTo>
                      <a:pt x="220" y="6975"/>
                      <a:pt x="171" y="7219"/>
                      <a:pt x="147" y="7463"/>
                    </a:cubicBezTo>
                    <a:lnTo>
                      <a:pt x="0" y="7780"/>
                    </a:lnTo>
                    <a:lnTo>
                      <a:pt x="0" y="7829"/>
                    </a:lnTo>
                    <a:cubicBezTo>
                      <a:pt x="171" y="7951"/>
                      <a:pt x="366" y="8024"/>
                      <a:pt x="586" y="8073"/>
                    </a:cubicBezTo>
                    <a:cubicBezTo>
                      <a:pt x="706" y="8113"/>
                      <a:pt x="843" y="8141"/>
                      <a:pt x="975" y="8141"/>
                    </a:cubicBezTo>
                    <a:cubicBezTo>
                      <a:pt x="1163" y="8141"/>
                      <a:pt x="1339" y="8084"/>
                      <a:pt x="1439" y="7927"/>
                    </a:cubicBezTo>
                    <a:lnTo>
                      <a:pt x="1464" y="7927"/>
                    </a:lnTo>
                    <a:lnTo>
                      <a:pt x="1488" y="7829"/>
                    </a:lnTo>
                    <a:cubicBezTo>
                      <a:pt x="1492" y="7808"/>
                      <a:pt x="1494" y="7788"/>
                      <a:pt x="1496" y="7770"/>
                    </a:cubicBezTo>
                    <a:lnTo>
                      <a:pt x="1496" y="7770"/>
                    </a:lnTo>
                    <a:cubicBezTo>
                      <a:pt x="1500" y="7753"/>
                      <a:pt x="1504" y="7746"/>
                      <a:pt x="1507" y="7746"/>
                    </a:cubicBezTo>
                    <a:cubicBezTo>
                      <a:pt x="1516" y="7746"/>
                      <a:pt x="1521" y="7798"/>
                      <a:pt x="1537" y="7829"/>
                    </a:cubicBezTo>
                    <a:cubicBezTo>
                      <a:pt x="1537" y="7780"/>
                      <a:pt x="1561" y="7732"/>
                      <a:pt x="1586" y="7683"/>
                    </a:cubicBezTo>
                    <a:cubicBezTo>
                      <a:pt x="1586" y="7678"/>
                      <a:pt x="1585" y="7676"/>
                      <a:pt x="1583" y="7676"/>
                    </a:cubicBezTo>
                    <a:cubicBezTo>
                      <a:pt x="1576" y="7676"/>
                      <a:pt x="1557" y="7712"/>
                      <a:pt x="1537" y="7732"/>
                    </a:cubicBezTo>
                    <a:cubicBezTo>
                      <a:pt x="1537" y="7634"/>
                      <a:pt x="1537" y="7536"/>
                      <a:pt x="1561" y="7463"/>
                    </a:cubicBezTo>
                    <a:cubicBezTo>
                      <a:pt x="1610" y="7341"/>
                      <a:pt x="1634" y="7463"/>
                      <a:pt x="1659" y="7317"/>
                    </a:cubicBezTo>
                    <a:cubicBezTo>
                      <a:pt x="1878" y="6512"/>
                      <a:pt x="2195" y="5756"/>
                      <a:pt x="2586" y="5024"/>
                    </a:cubicBezTo>
                    <a:cubicBezTo>
                      <a:pt x="2591" y="5024"/>
                      <a:pt x="2594" y="5024"/>
                      <a:pt x="2596" y="5025"/>
                    </a:cubicBezTo>
                    <a:lnTo>
                      <a:pt x="2596" y="5025"/>
                    </a:lnTo>
                    <a:cubicBezTo>
                      <a:pt x="2644" y="4914"/>
                      <a:pt x="2711" y="4824"/>
                      <a:pt x="2756" y="4756"/>
                    </a:cubicBezTo>
                    <a:cubicBezTo>
                      <a:pt x="2805" y="4658"/>
                      <a:pt x="2854" y="4536"/>
                      <a:pt x="2927" y="4439"/>
                    </a:cubicBezTo>
                    <a:cubicBezTo>
                      <a:pt x="2951" y="4415"/>
                      <a:pt x="2976" y="4390"/>
                      <a:pt x="3025" y="4390"/>
                    </a:cubicBezTo>
                    <a:cubicBezTo>
                      <a:pt x="3025" y="4341"/>
                      <a:pt x="3073" y="4268"/>
                      <a:pt x="3098" y="4219"/>
                    </a:cubicBezTo>
                    <a:lnTo>
                      <a:pt x="3220" y="4073"/>
                    </a:lnTo>
                    <a:cubicBezTo>
                      <a:pt x="3244" y="4000"/>
                      <a:pt x="3293" y="3951"/>
                      <a:pt x="3342" y="3878"/>
                    </a:cubicBezTo>
                    <a:cubicBezTo>
                      <a:pt x="3439" y="3756"/>
                      <a:pt x="3537" y="3658"/>
                      <a:pt x="3634" y="3537"/>
                    </a:cubicBezTo>
                    <a:cubicBezTo>
                      <a:pt x="3683" y="3463"/>
                      <a:pt x="3756" y="3415"/>
                      <a:pt x="3756" y="3390"/>
                    </a:cubicBezTo>
                    <a:lnTo>
                      <a:pt x="3732" y="3341"/>
                    </a:lnTo>
                    <a:cubicBezTo>
                      <a:pt x="3805" y="3256"/>
                      <a:pt x="3823" y="3256"/>
                      <a:pt x="3845" y="3256"/>
                    </a:cubicBezTo>
                    <a:cubicBezTo>
                      <a:pt x="3866" y="3256"/>
                      <a:pt x="3890" y="3256"/>
                      <a:pt x="3976" y="3171"/>
                    </a:cubicBezTo>
                    <a:cubicBezTo>
                      <a:pt x="3976" y="3049"/>
                      <a:pt x="4244" y="2927"/>
                      <a:pt x="4269" y="2854"/>
                    </a:cubicBezTo>
                    <a:cubicBezTo>
                      <a:pt x="4269" y="2854"/>
                      <a:pt x="4331" y="2822"/>
                      <a:pt x="4356" y="2822"/>
                    </a:cubicBezTo>
                    <a:cubicBezTo>
                      <a:pt x="4362" y="2822"/>
                      <a:pt x="4366" y="2824"/>
                      <a:pt x="4366" y="2829"/>
                    </a:cubicBezTo>
                    <a:cubicBezTo>
                      <a:pt x="4366" y="2756"/>
                      <a:pt x="4464" y="2732"/>
                      <a:pt x="4488" y="2683"/>
                    </a:cubicBezTo>
                    <a:cubicBezTo>
                      <a:pt x="4504" y="2667"/>
                      <a:pt x="4507" y="2661"/>
                      <a:pt x="4503" y="2661"/>
                    </a:cubicBezTo>
                    <a:cubicBezTo>
                      <a:pt x="4496" y="2661"/>
                      <a:pt x="4464" y="2683"/>
                      <a:pt x="4464" y="2683"/>
                    </a:cubicBezTo>
                    <a:lnTo>
                      <a:pt x="4561" y="2585"/>
                    </a:lnTo>
                    <a:cubicBezTo>
                      <a:pt x="4575" y="2578"/>
                      <a:pt x="4590" y="2575"/>
                      <a:pt x="4602" y="2575"/>
                    </a:cubicBezTo>
                    <a:cubicBezTo>
                      <a:pt x="4625" y="2575"/>
                      <a:pt x="4639" y="2587"/>
                      <a:pt x="4624" y="2600"/>
                    </a:cubicBezTo>
                    <a:lnTo>
                      <a:pt x="4624" y="2600"/>
                    </a:lnTo>
                    <a:cubicBezTo>
                      <a:pt x="4704" y="2549"/>
                      <a:pt x="4866" y="2456"/>
                      <a:pt x="5049" y="2341"/>
                    </a:cubicBezTo>
                    <a:cubicBezTo>
                      <a:pt x="5293" y="2219"/>
                      <a:pt x="5537" y="2098"/>
                      <a:pt x="5805" y="2000"/>
                    </a:cubicBezTo>
                    <a:cubicBezTo>
                      <a:pt x="5878" y="1976"/>
                      <a:pt x="5927" y="1951"/>
                      <a:pt x="6000" y="1927"/>
                    </a:cubicBezTo>
                    <a:lnTo>
                      <a:pt x="6195" y="1878"/>
                    </a:lnTo>
                    <a:cubicBezTo>
                      <a:pt x="6317" y="1829"/>
                      <a:pt x="6464" y="1805"/>
                      <a:pt x="6586" y="1780"/>
                    </a:cubicBezTo>
                    <a:lnTo>
                      <a:pt x="6756" y="1756"/>
                    </a:lnTo>
                    <a:lnTo>
                      <a:pt x="6903" y="1732"/>
                    </a:lnTo>
                    <a:cubicBezTo>
                      <a:pt x="7000" y="1732"/>
                      <a:pt x="7073" y="1707"/>
                      <a:pt x="7122" y="1707"/>
                    </a:cubicBezTo>
                    <a:cubicBezTo>
                      <a:pt x="7098" y="1683"/>
                      <a:pt x="7049" y="1683"/>
                      <a:pt x="7000" y="1683"/>
                    </a:cubicBezTo>
                    <a:cubicBezTo>
                      <a:pt x="6951" y="1683"/>
                      <a:pt x="6903" y="1683"/>
                      <a:pt x="6878" y="1659"/>
                    </a:cubicBezTo>
                    <a:cubicBezTo>
                      <a:pt x="6939" y="1634"/>
                      <a:pt x="6982" y="1634"/>
                      <a:pt x="7015" y="1634"/>
                    </a:cubicBezTo>
                    <a:cubicBezTo>
                      <a:pt x="7049" y="1634"/>
                      <a:pt x="7073" y="1634"/>
                      <a:pt x="7098" y="1610"/>
                    </a:cubicBezTo>
                    <a:cubicBezTo>
                      <a:pt x="7122" y="1646"/>
                      <a:pt x="7183" y="1646"/>
                      <a:pt x="7250" y="1646"/>
                    </a:cubicBezTo>
                    <a:cubicBezTo>
                      <a:pt x="7317" y="1646"/>
                      <a:pt x="7390" y="1646"/>
                      <a:pt x="7439" y="1683"/>
                    </a:cubicBezTo>
                    <a:lnTo>
                      <a:pt x="7464" y="1659"/>
                    </a:lnTo>
                    <a:lnTo>
                      <a:pt x="7537" y="1683"/>
                    </a:lnTo>
                    <a:cubicBezTo>
                      <a:pt x="7634" y="1659"/>
                      <a:pt x="7732" y="1659"/>
                      <a:pt x="7829" y="1659"/>
                    </a:cubicBezTo>
                    <a:cubicBezTo>
                      <a:pt x="7903" y="1659"/>
                      <a:pt x="8000" y="1683"/>
                      <a:pt x="8098" y="1683"/>
                    </a:cubicBezTo>
                    <a:lnTo>
                      <a:pt x="8390" y="1683"/>
                    </a:lnTo>
                    <a:cubicBezTo>
                      <a:pt x="8458" y="1683"/>
                      <a:pt x="8526" y="1683"/>
                      <a:pt x="8594" y="1702"/>
                    </a:cubicBezTo>
                    <a:lnTo>
                      <a:pt x="8594" y="1702"/>
                    </a:lnTo>
                    <a:cubicBezTo>
                      <a:pt x="8571" y="1690"/>
                      <a:pt x="8551" y="1659"/>
                      <a:pt x="8610" y="1659"/>
                    </a:cubicBezTo>
                    <a:cubicBezTo>
                      <a:pt x="8610" y="1683"/>
                      <a:pt x="8659" y="1683"/>
                      <a:pt x="8707" y="1683"/>
                    </a:cubicBezTo>
                    <a:cubicBezTo>
                      <a:pt x="8756" y="1683"/>
                      <a:pt x="8805" y="1683"/>
                      <a:pt x="8829" y="1707"/>
                    </a:cubicBezTo>
                    <a:cubicBezTo>
                      <a:pt x="8878" y="1707"/>
                      <a:pt x="8981" y="1740"/>
                      <a:pt x="9030" y="1740"/>
                    </a:cubicBezTo>
                    <a:cubicBezTo>
                      <a:pt x="9053" y="1740"/>
                      <a:pt x="9064" y="1733"/>
                      <a:pt x="9052" y="1712"/>
                    </a:cubicBezTo>
                    <a:lnTo>
                      <a:pt x="9052" y="1712"/>
                    </a:lnTo>
                    <a:cubicBezTo>
                      <a:pt x="9086" y="1759"/>
                      <a:pt x="9264" y="1805"/>
                      <a:pt x="9146" y="1805"/>
                    </a:cubicBezTo>
                    <a:cubicBezTo>
                      <a:pt x="9195" y="1829"/>
                      <a:pt x="9244" y="1854"/>
                      <a:pt x="9317" y="1854"/>
                    </a:cubicBezTo>
                    <a:lnTo>
                      <a:pt x="9244" y="1805"/>
                    </a:lnTo>
                    <a:lnTo>
                      <a:pt x="9244" y="1805"/>
                    </a:lnTo>
                    <a:cubicBezTo>
                      <a:pt x="9439" y="1854"/>
                      <a:pt x="9537" y="1951"/>
                      <a:pt x="9707" y="1951"/>
                    </a:cubicBezTo>
                    <a:lnTo>
                      <a:pt x="9634" y="1902"/>
                    </a:lnTo>
                    <a:lnTo>
                      <a:pt x="9634" y="1902"/>
                    </a:lnTo>
                    <a:cubicBezTo>
                      <a:pt x="9756" y="1927"/>
                      <a:pt x="9854" y="1976"/>
                      <a:pt x="9903" y="2049"/>
                    </a:cubicBezTo>
                    <a:lnTo>
                      <a:pt x="9756" y="2024"/>
                    </a:lnTo>
                    <a:lnTo>
                      <a:pt x="9756" y="2024"/>
                    </a:lnTo>
                    <a:lnTo>
                      <a:pt x="10024" y="2122"/>
                    </a:lnTo>
                    <a:cubicBezTo>
                      <a:pt x="10098" y="2146"/>
                      <a:pt x="10171" y="2171"/>
                      <a:pt x="10268" y="2195"/>
                    </a:cubicBezTo>
                    <a:lnTo>
                      <a:pt x="10195" y="2171"/>
                    </a:lnTo>
                    <a:lnTo>
                      <a:pt x="10195" y="2171"/>
                    </a:lnTo>
                    <a:cubicBezTo>
                      <a:pt x="10488" y="2244"/>
                      <a:pt x="10732" y="2366"/>
                      <a:pt x="11000" y="2488"/>
                    </a:cubicBezTo>
                    <a:cubicBezTo>
                      <a:pt x="11317" y="2683"/>
                      <a:pt x="11634" y="2878"/>
                      <a:pt x="11732" y="2927"/>
                    </a:cubicBezTo>
                    <a:lnTo>
                      <a:pt x="11683" y="2829"/>
                    </a:lnTo>
                    <a:lnTo>
                      <a:pt x="11854" y="2902"/>
                    </a:lnTo>
                    <a:cubicBezTo>
                      <a:pt x="11833" y="2902"/>
                      <a:pt x="11722" y="2956"/>
                      <a:pt x="11691" y="2956"/>
                    </a:cubicBezTo>
                    <a:cubicBezTo>
                      <a:pt x="11691" y="2956"/>
                      <a:pt x="11690" y="2956"/>
                      <a:pt x="11690" y="2956"/>
                    </a:cubicBezTo>
                    <a:lnTo>
                      <a:pt x="11690" y="2956"/>
                    </a:lnTo>
                    <a:cubicBezTo>
                      <a:pt x="12077" y="3248"/>
                      <a:pt x="12416" y="3587"/>
                      <a:pt x="12732" y="3951"/>
                    </a:cubicBezTo>
                    <a:cubicBezTo>
                      <a:pt x="13049" y="4341"/>
                      <a:pt x="13317" y="4756"/>
                      <a:pt x="13537" y="5171"/>
                    </a:cubicBezTo>
                    <a:cubicBezTo>
                      <a:pt x="13561" y="5244"/>
                      <a:pt x="13549" y="5262"/>
                      <a:pt x="13531" y="5262"/>
                    </a:cubicBezTo>
                    <a:cubicBezTo>
                      <a:pt x="13512" y="5262"/>
                      <a:pt x="13488" y="5244"/>
                      <a:pt x="13488" y="5244"/>
                    </a:cubicBezTo>
                    <a:lnTo>
                      <a:pt x="13488" y="5244"/>
                    </a:lnTo>
                    <a:cubicBezTo>
                      <a:pt x="13561" y="5390"/>
                      <a:pt x="13561" y="5293"/>
                      <a:pt x="13610" y="5439"/>
                    </a:cubicBezTo>
                    <a:cubicBezTo>
                      <a:pt x="13610" y="5447"/>
                      <a:pt x="13607" y="5450"/>
                      <a:pt x="13603" y="5450"/>
                    </a:cubicBezTo>
                    <a:cubicBezTo>
                      <a:pt x="13594" y="5450"/>
                      <a:pt x="13577" y="5439"/>
                      <a:pt x="13561" y="5439"/>
                    </a:cubicBezTo>
                    <a:cubicBezTo>
                      <a:pt x="13610" y="5488"/>
                      <a:pt x="13610" y="5561"/>
                      <a:pt x="13634" y="5561"/>
                    </a:cubicBezTo>
                    <a:cubicBezTo>
                      <a:pt x="13610" y="5463"/>
                      <a:pt x="13683" y="5488"/>
                      <a:pt x="13707" y="5439"/>
                    </a:cubicBezTo>
                    <a:lnTo>
                      <a:pt x="13732" y="5512"/>
                    </a:lnTo>
                    <a:cubicBezTo>
                      <a:pt x="13756" y="5561"/>
                      <a:pt x="13781" y="5610"/>
                      <a:pt x="13781" y="5610"/>
                    </a:cubicBezTo>
                    <a:lnTo>
                      <a:pt x="13732" y="5610"/>
                    </a:lnTo>
                    <a:cubicBezTo>
                      <a:pt x="13756" y="5658"/>
                      <a:pt x="13878" y="5683"/>
                      <a:pt x="13927" y="5878"/>
                    </a:cubicBezTo>
                    <a:cubicBezTo>
                      <a:pt x="14049" y="6195"/>
                      <a:pt x="14146" y="6536"/>
                      <a:pt x="14244" y="6878"/>
                    </a:cubicBezTo>
                    <a:cubicBezTo>
                      <a:pt x="14220" y="6878"/>
                      <a:pt x="14195" y="6805"/>
                      <a:pt x="14171" y="6756"/>
                    </a:cubicBezTo>
                    <a:lnTo>
                      <a:pt x="14171" y="6756"/>
                    </a:lnTo>
                    <a:cubicBezTo>
                      <a:pt x="14171" y="6805"/>
                      <a:pt x="14195" y="6854"/>
                      <a:pt x="14195" y="6902"/>
                    </a:cubicBezTo>
                    <a:cubicBezTo>
                      <a:pt x="14195" y="6886"/>
                      <a:pt x="14197" y="6879"/>
                      <a:pt x="14199" y="6879"/>
                    </a:cubicBezTo>
                    <a:cubicBezTo>
                      <a:pt x="14209" y="6879"/>
                      <a:pt x="14234" y="6989"/>
                      <a:pt x="14242" y="6989"/>
                    </a:cubicBezTo>
                    <a:cubicBezTo>
                      <a:pt x="14243" y="6989"/>
                      <a:pt x="14244" y="6985"/>
                      <a:pt x="14244" y="6975"/>
                    </a:cubicBezTo>
                    <a:cubicBezTo>
                      <a:pt x="14341" y="7219"/>
                      <a:pt x="14415" y="7488"/>
                      <a:pt x="14463" y="7756"/>
                    </a:cubicBezTo>
                    <a:cubicBezTo>
                      <a:pt x="14488" y="7756"/>
                      <a:pt x="14854" y="7829"/>
                      <a:pt x="15171" y="7902"/>
                    </a:cubicBezTo>
                    <a:cubicBezTo>
                      <a:pt x="15512" y="8000"/>
                      <a:pt x="15854" y="8097"/>
                      <a:pt x="15902" y="8097"/>
                    </a:cubicBezTo>
                    <a:cubicBezTo>
                      <a:pt x="15902" y="8171"/>
                      <a:pt x="15902" y="8219"/>
                      <a:pt x="15902" y="8292"/>
                    </a:cubicBezTo>
                    <a:cubicBezTo>
                      <a:pt x="15927" y="8195"/>
                      <a:pt x="15927" y="8122"/>
                      <a:pt x="15902" y="8024"/>
                    </a:cubicBezTo>
                    <a:lnTo>
                      <a:pt x="15854" y="8024"/>
                    </a:lnTo>
                    <a:cubicBezTo>
                      <a:pt x="15805" y="7829"/>
                      <a:pt x="15878" y="7975"/>
                      <a:pt x="15854" y="7780"/>
                    </a:cubicBezTo>
                    <a:cubicBezTo>
                      <a:pt x="15878" y="7780"/>
                      <a:pt x="15902" y="7951"/>
                      <a:pt x="15927" y="8097"/>
                    </a:cubicBezTo>
                    <a:cubicBezTo>
                      <a:pt x="15927" y="7951"/>
                      <a:pt x="15927" y="7805"/>
                      <a:pt x="15902" y="7756"/>
                    </a:cubicBezTo>
                    <a:cubicBezTo>
                      <a:pt x="15902" y="7634"/>
                      <a:pt x="15951" y="7756"/>
                      <a:pt x="15927" y="7610"/>
                    </a:cubicBezTo>
                    <a:cubicBezTo>
                      <a:pt x="15878" y="7488"/>
                      <a:pt x="15854" y="7366"/>
                      <a:pt x="15854" y="7219"/>
                    </a:cubicBezTo>
                    <a:cubicBezTo>
                      <a:pt x="15829" y="6927"/>
                      <a:pt x="15707" y="6780"/>
                      <a:pt x="15659" y="6488"/>
                    </a:cubicBezTo>
                    <a:lnTo>
                      <a:pt x="15659" y="6488"/>
                    </a:lnTo>
                    <a:lnTo>
                      <a:pt x="15683" y="6512"/>
                    </a:lnTo>
                    <a:cubicBezTo>
                      <a:pt x="15683" y="6414"/>
                      <a:pt x="15610" y="6195"/>
                      <a:pt x="15561" y="6049"/>
                    </a:cubicBezTo>
                    <a:cubicBezTo>
                      <a:pt x="15561" y="6077"/>
                      <a:pt x="15561" y="6105"/>
                      <a:pt x="15556" y="6105"/>
                    </a:cubicBezTo>
                    <a:cubicBezTo>
                      <a:pt x="15553" y="6105"/>
                      <a:pt x="15547" y="6090"/>
                      <a:pt x="15537" y="6049"/>
                    </a:cubicBezTo>
                    <a:cubicBezTo>
                      <a:pt x="15512" y="5951"/>
                      <a:pt x="15488" y="5854"/>
                      <a:pt x="15463" y="5780"/>
                    </a:cubicBezTo>
                    <a:cubicBezTo>
                      <a:pt x="15439" y="5707"/>
                      <a:pt x="15415" y="5634"/>
                      <a:pt x="15390" y="5536"/>
                    </a:cubicBezTo>
                    <a:lnTo>
                      <a:pt x="15317" y="5415"/>
                    </a:lnTo>
                    <a:cubicBezTo>
                      <a:pt x="15024" y="4732"/>
                      <a:pt x="14683" y="4097"/>
                      <a:pt x="14244" y="3512"/>
                    </a:cubicBezTo>
                    <a:cubicBezTo>
                      <a:pt x="13805" y="2927"/>
                      <a:pt x="13317" y="2390"/>
                      <a:pt x="12756" y="1927"/>
                    </a:cubicBezTo>
                    <a:lnTo>
                      <a:pt x="12781" y="1927"/>
                    </a:lnTo>
                    <a:cubicBezTo>
                      <a:pt x="12195" y="1415"/>
                      <a:pt x="11537" y="1024"/>
                      <a:pt x="10829" y="707"/>
                    </a:cubicBezTo>
                    <a:cubicBezTo>
                      <a:pt x="10122" y="366"/>
                      <a:pt x="9366" y="171"/>
                      <a:pt x="8610" y="98"/>
                    </a:cubicBezTo>
                    <a:cubicBezTo>
                      <a:pt x="8415" y="24"/>
                      <a:pt x="8195" y="0"/>
                      <a:pt x="800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46" name="Google Shape;1146;p34"/>
            <p:cNvSpPr/>
            <p:nvPr/>
          </p:nvSpPr>
          <p:spPr>
            <a:xfrm>
              <a:off x="400925" y="3037350"/>
              <a:ext cx="2450" cy="3700"/>
            </a:xfrm>
            <a:custGeom>
              <a:avLst/>
              <a:gdLst/>
              <a:ahLst/>
              <a:cxnLst/>
              <a:rect l="l" t="t" r="r" b="b"/>
              <a:pathLst>
                <a:path w="98" h="148" extrusionOk="0">
                  <a:moveTo>
                    <a:pt x="98" y="1"/>
                  </a:moveTo>
                  <a:lnTo>
                    <a:pt x="98" y="1"/>
                  </a:lnTo>
                  <a:cubicBezTo>
                    <a:pt x="49" y="25"/>
                    <a:pt x="0" y="74"/>
                    <a:pt x="0" y="147"/>
                  </a:cubicBezTo>
                  <a:cubicBezTo>
                    <a:pt x="49" y="98"/>
                    <a:pt x="73" y="50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4"/>
            <p:cNvSpPr/>
            <p:nvPr/>
          </p:nvSpPr>
          <p:spPr>
            <a:xfrm>
              <a:off x="403350" y="3037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4"/>
            <p:cNvSpPr/>
            <p:nvPr/>
          </p:nvSpPr>
          <p:spPr>
            <a:xfrm>
              <a:off x="365550" y="2914800"/>
              <a:ext cx="267700" cy="124800"/>
            </a:xfrm>
            <a:custGeom>
              <a:avLst/>
              <a:gdLst/>
              <a:ahLst/>
              <a:cxnLst/>
              <a:rect l="l" t="t" r="r" b="b"/>
              <a:pathLst>
                <a:path w="10708" h="4992" extrusionOk="0">
                  <a:moveTo>
                    <a:pt x="2206" y="3416"/>
                  </a:moveTo>
                  <a:lnTo>
                    <a:pt x="2206" y="3416"/>
                  </a:lnTo>
                  <a:cubicBezTo>
                    <a:pt x="2205" y="3416"/>
                    <a:pt x="2205" y="3417"/>
                    <a:pt x="2205" y="3418"/>
                  </a:cubicBezTo>
                  <a:lnTo>
                    <a:pt x="2205" y="3418"/>
                  </a:lnTo>
                  <a:cubicBezTo>
                    <a:pt x="2206" y="3417"/>
                    <a:pt x="2207" y="3416"/>
                    <a:pt x="2206" y="3416"/>
                  </a:cubicBezTo>
                  <a:close/>
                  <a:moveTo>
                    <a:pt x="2205" y="3418"/>
                  </a:moveTo>
                  <a:cubicBezTo>
                    <a:pt x="2202" y="3421"/>
                    <a:pt x="2196" y="3427"/>
                    <a:pt x="2196" y="3440"/>
                  </a:cubicBezTo>
                  <a:cubicBezTo>
                    <a:pt x="2198" y="3432"/>
                    <a:pt x="2201" y="3425"/>
                    <a:pt x="2205" y="3418"/>
                  </a:cubicBezTo>
                  <a:close/>
                  <a:moveTo>
                    <a:pt x="1464" y="4757"/>
                  </a:moveTo>
                  <a:lnTo>
                    <a:pt x="1451" y="4807"/>
                  </a:lnTo>
                  <a:lnTo>
                    <a:pt x="1451" y="4807"/>
                  </a:lnTo>
                  <a:cubicBezTo>
                    <a:pt x="1453" y="4778"/>
                    <a:pt x="1448" y="4757"/>
                    <a:pt x="1464" y="4757"/>
                  </a:cubicBezTo>
                  <a:close/>
                  <a:moveTo>
                    <a:pt x="5171" y="1"/>
                  </a:moveTo>
                  <a:cubicBezTo>
                    <a:pt x="5244" y="1"/>
                    <a:pt x="5220" y="25"/>
                    <a:pt x="5171" y="49"/>
                  </a:cubicBezTo>
                  <a:cubicBezTo>
                    <a:pt x="4830" y="74"/>
                    <a:pt x="5147" y="74"/>
                    <a:pt x="4805" y="123"/>
                  </a:cubicBezTo>
                  <a:lnTo>
                    <a:pt x="4610" y="147"/>
                  </a:lnTo>
                  <a:lnTo>
                    <a:pt x="4366" y="220"/>
                  </a:lnTo>
                  <a:cubicBezTo>
                    <a:pt x="4147" y="245"/>
                    <a:pt x="3927" y="318"/>
                    <a:pt x="3683" y="391"/>
                  </a:cubicBezTo>
                  <a:cubicBezTo>
                    <a:pt x="3586" y="415"/>
                    <a:pt x="3464" y="464"/>
                    <a:pt x="3366" y="488"/>
                  </a:cubicBezTo>
                  <a:cubicBezTo>
                    <a:pt x="3244" y="537"/>
                    <a:pt x="3147" y="562"/>
                    <a:pt x="3049" y="610"/>
                  </a:cubicBezTo>
                  <a:cubicBezTo>
                    <a:pt x="2878" y="708"/>
                    <a:pt x="2708" y="781"/>
                    <a:pt x="2635" y="805"/>
                  </a:cubicBezTo>
                  <a:cubicBezTo>
                    <a:pt x="2513" y="952"/>
                    <a:pt x="2269" y="1049"/>
                    <a:pt x="2147" y="1196"/>
                  </a:cubicBezTo>
                  <a:lnTo>
                    <a:pt x="2147" y="1171"/>
                  </a:lnTo>
                  <a:cubicBezTo>
                    <a:pt x="2098" y="1220"/>
                    <a:pt x="2025" y="1293"/>
                    <a:pt x="1903" y="1366"/>
                  </a:cubicBezTo>
                  <a:lnTo>
                    <a:pt x="1561" y="1708"/>
                  </a:lnTo>
                  <a:lnTo>
                    <a:pt x="1220" y="2049"/>
                  </a:lnTo>
                  <a:cubicBezTo>
                    <a:pt x="1147" y="2147"/>
                    <a:pt x="1098" y="2220"/>
                    <a:pt x="1049" y="2318"/>
                  </a:cubicBezTo>
                  <a:lnTo>
                    <a:pt x="1074" y="2293"/>
                  </a:lnTo>
                  <a:lnTo>
                    <a:pt x="1074" y="2293"/>
                  </a:lnTo>
                  <a:cubicBezTo>
                    <a:pt x="976" y="2488"/>
                    <a:pt x="927" y="2415"/>
                    <a:pt x="830" y="2537"/>
                  </a:cubicBezTo>
                  <a:cubicBezTo>
                    <a:pt x="903" y="2562"/>
                    <a:pt x="830" y="2732"/>
                    <a:pt x="805" y="2781"/>
                  </a:cubicBezTo>
                  <a:cubicBezTo>
                    <a:pt x="757" y="2879"/>
                    <a:pt x="708" y="3074"/>
                    <a:pt x="635" y="3244"/>
                  </a:cubicBezTo>
                  <a:lnTo>
                    <a:pt x="610" y="3220"/>
                  </a:lnTo>
                  <a:cubicBezTo>
                    <a:pt x="586" y="3342"/>
                    <a:pt x="464" y="3586"/>
                    <a:pt x="439" y="3659"/>
                  </a:cubicBezTo>
                  <a:cubicBezTo>
                    <a:pt x="391" y="3757"/>
                    <a:pt x="318" y="3879"/>
                    <a:pt x="269" y="4025"/>
                  </a:cubicBezTo>
                  <a:cubicBezTo>
                    <a:pt x="196" y="4171"/>
                    <a:pt x="147" y="4318"/>
                    <a:pt x="147" y="4464"/>
                  </a:cubicBezTo>
                  <a:lnTo>
                    <a:pt x="0" y="4610"/>
                  </a:lnTo>
                  <a:lnTo>
                    <a:pt x="0" y="4635"/>
                  </a:lnTo>
                  <a:cubicBezTo>
                    <a:pt x="171" y="4732"/>
                    <a:pt x="366" y="4830"/>
                    <a:pt x="586" y="4879"/>
                  </a:cubicBezTo>
                  <a:cubicBezTo>
                    <a:pt x="769" y="4940"/>
                    <a:pt x="981" y="4991"/>
                    <a:pt x="1156" y="4991"/>
                  </a:cubicBezTo>
                  <a:cubicBezTo>
                    <a:pt x="1260" y="4991"/>
                    <a:pt x="1351" y="4973"/>
                    <a:pt x="1415" y="4927"/>
                  </a:cubicBezTo>
                  <a:lnTo>
                    <a:pt x="1439" y="4927"/>
                  </a:lnTo>
                  <a:lnTo>
                    <a:pt x="1439" y="4854"/>
                  </a:lnTo>
                  <a:cubicBezTo>
                    <a:pt x="1447" y="4839"/>
                    <a:pt x="1455" y="4833"/>
                    <a:pt x="1461" y="4833"/>
                  </a:cubicBezTo>
                  <a:cubicBezTo>
                    <a:pt x="1477" y="4833"/>
                    <a:pt x="1488" y="4862"/>
                    <a:pt x="1488" y="4879"/>
                  </a:cubicBezTo>
                  <a:cubicBezTo>
                    <a:pt x="1488" y="4854"/>
                    <a:pt x="1513" y="4830"/>
                    <a:pt x="1537" y="4805"/>
                  </a:cubicBezTo>
                  <a:cubicBezTo>
                    <a:pt x="1537" y="4798"/>
                    <a:pt x="1535" y="4795"/>
                    <a:pt x="1531" y="4795"/>
                  </a:cubicBezTo>
                  <a:cubicBezTo>
                    <a:pt x="1523" y="4795"/>
                    <a:pt x="1505" y="4813"/>
                    <a:pt x="1488" y="4830"/>
                  </a:cubicBezTo>
                  <a:cubicBezTo>
                    <a:pt x="1488" y="4781"/>
                    <a:pt x="1488" y="4708"/>
                    <a:pt x="1488" y="4659"/>
                  </a:cubicBezTo>
                  <a:cubicBezTo>
                    <a:pt x="1513" y="4635"/>
                    <a:pt x="1531" y="4635"/>
                    <a:pt x="1546" y="4635"/>
                  </a:cubicBezTo>
                  <a:cubicBezTo>
                    <a:pt x="1561" y="4635"/>
                    <a:pt x="1574" y="4635"/>
                    <a:pt x="1586" y="4610"/>
                  </a:cubicBezTo>
                  <a:cubicBezTo>
                    <a:pt x="1757" y="4196"/>
                    <a:pt x="1952" y="3781"/>
                    <a:pt x="2196" y="3415"/>
                  </a:cubicBezTo>
                  <a:cubicBezTo>
                    <a:pt x="2202" y="3415"/>
                    <a:pt x="2205" y="3415"/>
                    <a:pt x="2206" y="3416"/>
                  </a:cubicBezTo>
                  <a:lnTo>
                    <a:pt x="2206" y="3416"/>
                  </a:lnTo>
                  <a:cubicBezTo>
                    <a:pt x="2257" y="3305"/>
                    <a:pt x="2345" y="3214"/>
                    <a:pt x="2391" y="3122"/>
                  </a:cubicBezTo>
                  <a:lnTo>
                    <a:pt x="2464" y="3122"/>
                  </a:lnTo>
                  <a:cubicBezTo>
                    <a:pt x="2439" y="3122"/>
                    <a:pt x="2561" y="3001"/>
                    <a:pt x="2659" y="2879"/>
                  </a:cubicBezTo>
                  <a:cubicBezTo>
                    <a:pt x="2708" y="2805"/>
                    <a:pt x="2781" y="2757"/>
                    <a:pt x="2830" y="2708"/>
                  </a:cubicBezTo>
                  <a:lnTo>
                    <a:pt x="2952" y="2635"/>
                  </a:lnTo>
                  <a:lnTo>
                    <a:pt x="2927" y="2586"/>
                  </a:lnTo>
                  <a:cubicBezTo>
                    <a:pt x="2960" y="2553"/>
                    <a:pt x="2979" y="2545"/>
                    <a:pt x="2992" y="2545"/>
                  </a:cubicBezTo>
                  <a:cubicBezTo>
                    <a:pt x="3006" y="2545"/>
                    <a:pt x="3014" y="2553"/>
                    <a:pt x="3025" y="2553"/>
                  </a:cubicBezTo>
                  <a:cubicBezTo>
                    <a:pt x="3036" y="2553"/>
                    <a:pt x="3049" y="2545"/>
                    <a:pt x="3074" y="2513"/>
                  </a:cubicBezTo>
                  <a:cubicBezTo>
                    <a:pt x="3049" y="2415"/>
                    <a:pt x="3244" y="2391"/>
                    <a:pt x="3244" y="2342"/>
                  </a:cubicBezTo>
                  <a:cubicBezTo>
                    <a:pt x="3244" y="2342"/>
                    <a:pt x="3266" y="2331"/>
                    <a:pt x="3288" y="2331"/>
                  </a:cubicBezTo>
                  <a:cubicBezTo>
                    <a:pt x="3298" y="2331"/>
                    <a:pt x="3309" y="2334"/>
                    <a:pt x="3317" y="2342"/>
                  </a:cubicBezTo>
                  <a:cubicBezTo>
                    <a:pt x="3317" y="2293"/>
                    <a:pt x="3342" y="2293"/>
                    <a:pt x="3366" y="2269"/>
                  </a:cubicBezTo>
                  <a:cubicBezTo>
                    <a:pt x="3374" y="2261"/>
                    <a:pt x="3377" y="2258"/>
                    <a:pt x="3376" y="2258"/>
                  </a:cubicBezTo>
                  <a:cubicBezTo>
                    <a:pt x="3374" y="2258"/>
                    <a:pt x="3358" y="2269"/>
                    <a:pt x="3342" y="2269"/>
                  </a:cubicBezTo>
                  <a:lnTo>
                    <a:pt x="3415" y="2220"/>
                  </a:lnTo>
                  <a:cubicBezTo>
                    <a:pt x="3439" y="2220"/>
                    <a:pt x="3464" y="2220"/>
                    <a:pt x="3439" y="2244"/>
                  </a:cubicBezTo>
                  <a:cubicBezTo>
                    <a:pt x="3513" y="2196"/>
                    <a:pt x="3610" y="2171"/>
                    <a:pt x="3708" y="2123"/>
                  </a:cubicBezTo>
                  <a:cubicBezTo>
                    <a:pt x="3830" y="2049"/>
                    <a:pt x="3976" y="2001"/>
                    <a:pt x="4122" y="1952"/>
                  </a:cubicBezTo>
                  <a:cubicBezTo>
                    <a:pt x="4195" y="1927"/>
                    <a:pt x="4269" y="1927"/>
                    <a:pt x="4342" y="1903"/>
                  </a:cubicBezTo>
                  <a:cubicBezTo>
                    <a:pt x="4415" y="1879"/>
                    <a:pt x="4488" y="1854"/>
                    <a:pt x="4561" y="1830"/>
                  </a:cubicBezTo>
                  <a:cubicBezTo>
                    <a:pt x="4708" y="1805"/>
                    <a:pt x="4805" y="1781"/>
                    <a:pt x="4878" y="1781"/>
                  </a:cubicBezTo>
                  <a:cubicBezTo>
                    <a:pt x="4854" y="1757"/>
                    <a:pt x="4824" y="1757"/>
                    <a:pt x="4796" y="1757"/>
                  </a:cubicBezTo>
                  <a:cubicBezTo>
                    <a:pt x="4769" y="1757"/>
                    <a:pt x="4744" y="1757"/>
                    <a:pt x="4732" y="1732"/>
                  </a:cubicBezTo>
                  <a:cubicBezTo>
                    <a:pt x="4756" y="1708"/>
                    <a:pt x="4781" y="1708"/>
                    <a:pt x="4799" y="1708"/>
                  </a:cubicBezTo>
                  <a:cubicBezTo>
                    <a:pt x="4817" y="1708"/>
                    <a:pt x="4830" y="1708"/>
                    <a:pt x="4830" y="1684"/>
                  </a:cubicBezTo>
                  <a:cubicBezTo>
                    <a:pt x="4854" y="1720"/>
                    <a:pt x="4891" y="1720"/>
                    <a:pt x="4930" y="1720"/>
                  </a:cubicBezTo>
                  <a:cubicBezTo>
                    <a:pt x="4970" y="1720"/>
                    <a:pt x="5013" y="1720"/>
                    <a:pt x="5049" y="1757"/>
                  </a:cubicBezTo>
                  <a:lnTo>
                    <a:pt x="5049" y="1708"/>
                  </a:lnTo>
                  <a:lnTo>
                    <a:pt x="5074" y="1732"/>
                  </a:lnTo>
                  <a:cubicBezTo>
                    <a:pt x="5220" y="1684"/>
                    <a:pt x="5244" y="1684"/>
                    <a:pt x="5244" y="1684"/>
                  </a:cubicBezTo>
                  <a:lnTo>
                    <a:pt x="5415" y="1684"/>
                  </a:lnTo>
                  <a:cubicBezTo>
                    <a:pt x="5519" y="1684"/>
                    <a:pt x="5588" y="1630"/>
                    <a:pt x="5667" y="1630"/>
                  </a:cubicBezTo>
                  <a:cubicBezTo>
                    <a:pt x="5680" y="1630"/>
                    <a:pt x="5694" y="1631"/>
                    <a:pt x="5708" y="1635"/>
                  </a:cubicBezTo>
                  <a:cubicBezTo>
                    <a:pt x="5708" y="1635"/>
                    <a:pt x="5659" y="1586"/>
                    <a:pt x="5708" y="1586"/>
                  </a:cubicBezTo>
                  <a:cubicBezTo>
                    <a:pt x="5708" y="1591"/>
                    <a:pt x="5713" y="1593"/>
                    <a:pt x="5720" y="1593"/>
                  </a:cubicBezTo>
                  <a:cubicBezTo>
                    <a:pt x="5734" y="1593"/>
                    <a:pt x="5757" y="1588"/>
                    <a:pt x="5775" y="1588"/>
                  </a:cubicBezTo>
                  <a:cubicBezTo>
                    <a:pt x="5792" y="1588"/>
                    <a:pt x="5805" y="1592"/>
                    <a:pt x="5805" y="1610"/>
                  </a:cubicBezTo>
                  <a:cubicBezTo>
                    <a:pt x="5812" y="1617"/>
                    <a:pt x="5824" y="1620"/>
                    <a:pt x="5837" y="1620"/>
                  </a:cubicBezTo>
                  <a:cubicBezTo>
                    <a:pt x="5871" y="1620"/>
                    <a:pt x="5915" y="1600"/>
                    <a:pt x="5905" y="1568"/>
                  </a:cubicBezTo>
                  <a:lnTo>
                    <a:pt x="5905" y="1568"/>
                  </a:lnTo>
                  <a:cubicBezTo>
                    <a:pt x="5921" y="1586"/>
                    <a:pt x="5996" y="1588"/>
                    <a:pt x="5952" y="1610"/>
                  </a:cubicBezTo>
                  <a:cubicBezTo>
                    <a:pt x="5968" y="1610"/>
                    <a:pt x="5995" y="1621"/>
                    <a:pt x="6011" y="1621"/>
                  </a:cubicBezTo>
                  <a:cubicBezTo>
                    <a:pt x="6019" y="1621"/>
                    <a:pt x="6025" y="1618"/>
                    <a:pt x="6025" y="1610"/>
                  </a:cubicBezTo>
                  <a:lnTo>
                    <a:pt x="6000" y="1586"/>
                  </a:lnTo>
                  <a:cubicBezTo>
                    <a:pt x="6084" y="1586"/>
                    <a:pt x="6132" y="1640"/>
                    <a:pt x="6205" y="1640"/>
                  </a:cubicBezTo>
                  <a:cubicBezTo>
                    <a:pt x="6217" y="1640"/>
                    <a:pt x="6230" y="1638"/>
                    <a:pt x="6244" y="1635"/>
                  </a:cubicBezTo>
                  <a:lnTo>
                    <a:pt x="6195" y="1586"/>
                  </a:lnTo>
                  <a:cubicBezTo>
                    <a:pt x="6269" y="1586"/>
                    <a:pt x="6317" y="1635"/>
                    <a:pt x="6317" y="1684"/>
                  </a:cubicBezTo>
                  <a:lnTo>
                    <a:pt x="6269" y="1684"/>
                  </a:lnTo>
                  <a:cubicBezTo>
                    <a:pt x="6342" y="1708"/>
                    <a:pt x="6439" y="1732"/>
                    <a:pt x="6537" y="1732"/>
                  </a:cubicBezTo>
                  <a:lnTo>
                    <a:pt x="6488" y="1732"/>
                  </a:lnTo>
                  <a:cubicBezTo>
                    <a:pt x="6561" y="1732"/>
                    <a:pt x="6610" y="1757"/>
                    <a:pt x="6683" y="1757"/>
                  </a:cubicBezTo>
                  <a:cubicBezTo>
                    <a:pt x="6756" y="1781"/>
                    <a:pt x="6854" y="1805"/>
                    <a:pt x="6952" y="1854"/>
                  </a:cubicBezTo>
                  <a:cubicBezTo>
                    <a:pt x="7147" y="1903"/>
                    <a:pt x="7317" y="2001"/>
                    <a:pt x="7391" y="2025"/>
                  </a:cubicBezTo>
                  <a:lnTo>
                    <a:pt x="7366" y="1952"/>
                  </a:lnTo>
                  <a:lnTo>
                    <a:pt x="7488" y="1976"/>
                  </a:lnTo>
                  <a:cubicBezTo>
                    <a:pt x="7488" y="1976"/>
                    <a:pt x="7395" y="2051"/>
                    <a:pt x="7371" y="2053"/>
                  </a:cubicBezTo>
                  <a:lnTo>
                    <a:pt x="7371" y="2053"/>
                  </a:lnTo>
                  <a:lnTo>
                    <a:pt x="7366" y="2049"/>
                  </a:lnTo>
                  <a:lnTo>
                    <a:pt x="7366" y="2049"/>
                  </a:lnTo>
                  <a:cubicBezTo>
                    <a:pt x="7366" y="2052"/>
                    <a:pt x="7368" y="2053"/>
                    <a:pt x="7370" y="2053"/>
                  </a:cubicBezTo>
                  <a:cubicBezTo>
                    <a:pt x="7371" y="2053"/>
                    <a:pt x="7371" y="2053"/>
                    <a:pt x="7371" y="2053"/>
                  </a:cubicBezTo>
                  <a:lnTo>
                    <a:pt x="7371" y="2053"/>
                  </a:lnTo>
                  <a:lnTo>
                    <a:pt x="7464" y="2123"/>
                  </a:lnTo>
                  <a:lnTo>
                    <a:pt x="7610" y="2220"/>
                  </a:lnTo>
                  <a:cubicBezTo>
                    <a:pt x="7756" y="2318"/>
                    <a:pt x="7878" y="2415"/>
                    <a:pt x="8000" y="2537"/>
                  </a:cubicBezTo>
                  <a:cubicBezTo>
                    <a:pt x="8195" y="2708"/>
                    <a:pt x="8391" y="2927"/>
                    <a:pt x="8537" y="3147"/>
                  </a:cubicBezTo>
                  <a:cubicBezTo>
                    <a:pt x="8551" y="3191"/>
                    <a:pt x="8531" y="3200"/>
                    <a:pt x="8512" y="3200"/>
                  </a:cubicBezTo>
                  <a:cubicBezTo>
                    <a:pt x="8500" y="3200"/>
                    <a:pt x="8488" y="3196"/>
                    <a:pt x="8488" y="3196"/>
                  </a:cubicBezTo>
                  <a:lnTo>
                    <a:pt x="8488" y="3196"/>
                  </a:lnTo>
                  <a:cubicBezTo>
                    <a:pt x="8512" y="3232"/>
                    <a:pt x="8525" y="3232"/>
                    <a:pt x="8537" y="3232"/>
                  </a:cubicBezTo>
                  <a:cubicBezTo>
                    <a:pt x="8549" y="3232"/>
                    <a:pt x="8561" y="3232"/>
                    <a:pt x="8586" y="3269"/>
                  </a:cubicBezTo>
                  <a:cubicBezTo>
                    <a:pt x="8586" y="3277"/>
                    <a:pt x="8583" y="3280"/>
                    <a:pt x="8578" y="3280"/>
                  </a:cubicBezTo>
                  <a:cubicBezTo>
                    <a:pt x="8569" y="3280"/>
                    <a:pt x="8553" y="3269"/>
                    <a:pt x="8537" y="3269"/>
                  </a:cubicBezTo>
                  <a:cubicBezTo>
                    <a:pt x="8537" y="3269"/>
                    <a:pt x="8586" y="3342"/>
                    <a:pt x="8586" y="3342"/>
                  </a:cubicBezTo>
                  <a:cubicBezTo>
                    <a:pt x="8610" y="3318"/>
                    <a:pt x="8634" y="3269"/>
                    <a:pt x="8659" y="3244"/>
                  </a:cubicBezTo>
                  <a:lnTo>
                    <a:pt x="8708" y="3318"/>
                  </a:lnTo>
                  <a:lnTo>
                    <a:pt x="8683" y="3342"/>
                  </a:lnTo>
                  <a:cubicBezTo>
                    <a:pt x="8683" y="3366"/>
                    <a:pt x="8805" y="3342"/>
                    <a:pt x="8830" y="3440"/>
                  </a:cubicBezTo>
                  <a:cubicBezTo>
                    <a:pt x="8878" y="3562"/>
                    <a:pt x="8927" y="3610"/>
                    <a:pt x="8951" y="3708"/>
                  </a:cubicBezTo>
                  <a:cubicBezTo>
                    <a:pt x="9000" y="3781"/>
                    <a:pt x="9025" y="3854"/>
                    <a:pt x="9049" y="3952"/>
                  </a:cubicBezTo>
                  <a:cubicBezTo>
                    <a:pt x="9049" y="3952"/>
                    <a:pt x="9025" y="3927"/>
                    <a:pt x="9000" y="3903"/>
                  </a:cubicBezTo>
                  <a:cubicBezTo>
                    <a:pt x="9000" y="3927"/>
                    <a:pt x="9000" y="3952"/>
                    <a:pt x="9000" y="3976"/>
                  </a:cubicBezTo>
                  <a:cubicBezTo>
                    <a:pt x="9005" y="3966"/>
                    <a:pt x="9010" y="3962"/>
                    <a:pt x="9015" y="3962"/>
                  </a:cubicBezTo>
                  <a:cubicBezTo>
                    <a:pt x="9031" y="3962"/>
                    <a:pt x="9045" y="4004"/>
                    <a:pt x="9048" y="4004"/>
                  </a:cubicBezTo>
                  <a:cubicBezTo>
                    <a:pt x="9049" y="4004"/>
                    <a:pt x="9049" y="4003"/>
                    <a:pt x="9049" y="4001"/>
                  </a:cubicBezTo>
                  <a:cubicBezTo>
                    <a:pt x="9098" y="4049"/>
                    <a:pt x="9147" y="4098"/>
                    <a:pt x="9147" y="4171"/>
                  </a:cubicBezTo>
                  <a:cubicBezTo>
                    <a:pt x="9147" y="4244"/>
                    <a:pt x="9171" y="4318"/>
                    <a:pt x="9220" y="4366"/>
                  </a:cubicBezTo>
                  <a:cubicBezTo>
                    <a:pt x="9439" y="4366"/>
                    <a:pt x="9683" y="4391"/>
                    <a:pt x="9903" y="4440"/>
                  </a:cubicBezTo>
                  <a:cubicBezTo>
                    <a:pt x="10244" y="4488"/>
                    <a:pt x="10561" y="4586"/>
                    <a:pt x="10610" y="4586"/>
                  </a:cubicBezTo>
                  <a:cubicBezTo>
                    <a:pt x="10610" y="4635"/>
                    <a:pt x="10610" y="4683"/>
                    <a:pt x="10610" y="4732"/>
                  </a:cubicBezTo>
                  <a:cubicBezTo>
                    <a:pt x="10634" y="4683"/>
                    <a:pt x="10634" y="4610"/>
                    <a:pt x="10634" y="4537"/>
                  </a:cubicBezTo>
                  <a:lnTo>
                    <a:pt x="10586" y="4537"/>
                  </a:lnTo>
                  <a:cubicBezTo>
                    <a:pt x="10561" y="4391"/>
                    <a:pt x="10610" y="4513"/>
                    <a:pt x="10610" y="4366"/>
                  </a:cubicBezTo>
                  <a:cubicBezTo>
                    <a:pt x="10634" y="4366"/>
                    <a:pt x="10659" y="4488"/>
                    <a:pt x="10659" y="4610"/>
                  </a:cubicBezTo>
                  <a:cubicBezTo>
                    <a:pt x="10659" y="4488"/>
                    <a:pt x="10683" y="4391"/>
                    <a:pt x="10634" y="4342"/>
                  </a:cubicBezTo>
                  <a:cubicBezTo>
                    <a:pt x="10634" y="4293"/>
                    <a:pt x="10647" y="4293"/>
                    <a:pt x="10662" y="4293"/>
                  </a:cubicBezTo>
                  <a:cubicBezTo>
                    <a:pt x="10677" y="4293"/>
                    <a:pt x="10695" y="4293"/>
                    <a:pt x="10708" y="4244"/>
                  </a:cubicBezTo>
                  <a:cubicBezTo>
                    <a:pt x="10659" y="4147"/>
                    <a:pt x="10634" y="4049"/>
                    <a:pt x="10634" y="3952"/>
                  </a:cubicBezTo>
                  <a:cubicBezTo>
                    <a:pt x="10634" y="3903"/>
                    <a:pt x="10610" y="3854"/>
                    <a:pt x="10610" y="3805"/>
                  </a:cubicBezTo>
                  <a:cubicBezTo>
                    <a:pt x="10586" y="3757"/>
                    <a:pt x="10561" y="3732"/>
                    <a:pt x="10561" y="3683"/>
                  </a:cubicBezTo>
                  <a:cubicBezTo>
                    <a:pt x="10512" y="3610"/>
                    <a:pt x="10464" y="3537"/>
                    <a:pt x="10464" y="3440"/>
                  </a:cubicBezTo>
                  <a:lnTo>
                    <a:pt x="10464" y="3440"/>
                  </a:lnTo>
                  <a:lnTo>
                    <a:pt x="10488" y="3464"/>
                  </a:lnTo>
                  <a:cubicBezTo>
                    <a:pt x="10488" y="3391"/>
                    <a:pt x="10390" y="3269"/>
                    <a:pt x="10366" y="3147"/>
                  </a:cubicBezTo>
                  <a:cubicBezTo>
                    <a:pt x="10366" y="3174"/>
                    <a:pt x="10366" y="3193"/>
                    <a:pt x="10362" y="3193"/>
                  </a:cubicBezTo>
                  <a:cubicBezTo>
                    <a:pt x="10359" y="3193"/>
                    <a:pt x="10353" y="3180"/>
                    <a:pt x="10342" y="3147"/>
                  </a:cubicBezTo>
                  <a:cubicBezTo>
                    <a:pt x="10293" y="3025"/>
                    <a:pt x="10244" y="2952"/>
                    <a:pt x="10220" y="2854"/>
                  </a:cubicBezTo>
                  <a:lnTo>
                    <a:pt x="10122" y="2781"/>
                  </a:lnTo>
                  <a:cubicBezTo>
                    <a:pt x="9903" y="2391"/>
                    <a:pt x="9634" y="2025"/>
                    <a:pt x="9317" y="1708"/>
                  </a:cubicBezTo>
                  <a:cubicBezTo>
                    <a:pt x="9220" y="1610"/>
                    <a:pt x="9122" y="1513"/>
                    <a:pt x="9000" y="1415"/>
                  </a:cubicBezTo>
                  <a:lnTo>
                    <a:pt x="8708" y="1171"/>
                  </a:lnTo>
                  <a:cubicBezTo>
                    <a:pt x="8537" y="1049"/>
                    <a:pt x="8366" y="927"/>
                    <a:pt x="8293" y="854"/>
                  </a:cubicBezTo>
                  <a:cubicBezTo>
                    <a:pt x="7878" y="586"/>
                    <a:pt x="7464" y="391"/>
                    <a:pt x="7025" y="220"/>
                  </a:cubicBezTo>
                  <a:lnTo>
                    <a:pt x="6634" y="98"/>
                  </a:lnTo>
                  <a:lnTo>
                    <a:pt x="6220" y="25"/>
                  </a:lnTo>
                  <a:cubicBezTo>
                    <a:pt x="6110" y="13"/>
                    <a:pt x="5994" y="7"/>
                    <a:pt x="5878" y="7"/>
                  </a:cubicBezTo>
                  <a:cubicBezTo>
                    <a:pt x="5763" y="7"/>
                    <a:pt x="5647" y="13"/>
                    <a:pt x="5537" y="25"/>
                  </a:cubicBezTo>
                  <a:cubicBezTo>
                    <a:pt x="5415" y="1"/>
                    <a:pt x="5293" y="1"/>
                    <a:pt x="5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9" name="Google Shape;1149;p34"/>
          <p:cNvGrpSpPr/>
          <p:nvPr/>
        </p:nvGrpSpPr>
        <p:grpSpPr>
          <a:xfrm flipH="1">
            <a:off x="8580175" y="1489359"/>
            <a:ext cx="967449" cy="1216804"/>
            <a:chOff x="632000" y="3011150"/>
            <a:chExt cx="212225" cy="266925"/>
          </a:xfrm>
        </p:grpSpPr>
        <p:sp>
          <p:nvSpPr>
            <p:cNvPr id="1150" name="Google Shape;1150;p34"/>
            <p:cNvSpPr/>
            <p:nvPr/>
          </p:nvSpPr>
          <p:spPr>
            <a:xfrm>
              <a:off x="767375" y="3031875"/>
              <a:ext cx="25" cy="3675"/>
            </a:xfrm>
            <a:custGeom>
              <a:avLst/>
              <a:gdLst/>
              <a:ahLst/>
              <a:cxnLst/>
              <a:rect l="l" t="t" r="r" b="b"/>
              <a:pathLst>
                <a:path w="1" h="147" extrusionOk="0">
                  <a:moveTo>
                    <a:pt x="0" y="147"/>
                  </a:moveTo>
                  <a:lnTo>
                    <a:pt x="0" y="0"/>
                  </a:lnTo>
                  <a:cubicBezTo>
                    <a:pt x="0" y="49"/>
                    <a:pt x="0" y="98"/>
                    <a:pt x="0" y="1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4"/>
            <p:cNvSpPr/>
            <p:nvPr/>
          </p:nvSpPr>
          <p:spPr>
            <a:xfrm>
              <a:off x="701525" y="3033700"/>
              <a:ext cx="25" cy="3075"/>
            </a:xfrm>
            <a:custGeom>
              <a:avLst/>
              <a:gdLst/>
              <a:ahLst/>
              <a:cxnLst/>
              <a:rect l="l" t="t" r="r" b="b"/>
              <a:pathLst>
                <a:path w="1" h="123" extrusionOk="0">
                  <a:moveTo>
                    <a:pt x="0" y="123"/>
                  </a:moveTo>
                  <a:lnTo>
                    <a:pt x="0" y="1"/>
                  </a:lnTo>
                  <a:cubicBezTo>
                    <a:pt x="0" y="49"/>
                    <a:pt x="0" y="74"/>
                    <a:pt x="0" y="1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4"/>
            <p:cNvSpPr/>
            <p:nvPr/>
          </p:nvSpPr>
          <p:spPr>
            <a:xfrm>
              <a:off x="632000" y="3030050"/>
              <a:ext cx="25" cy="1850"/>
            </a:xfrm>
            <a:custGeom>
              <a:avLst/>
              <a:gdLst/>
              <a:ahLst/>
              <a:cxnLst/>
              <a:rect l="l" t="t" r="r" b="b"/>
              <a:pathLst>
                <a:path w="1" h="74" extrusionOk="0">
                  <a:moveTo>
                    <a:pt x="1" y="73"/>
                  </a:moveTo>
                  <a:lnTo>
                    <a:pt x="1" y="0"/>
                  </a:lnTo>
                  <a:cubicBezTo>
                    <a:pt x="1" y="25"/>
                    <a:pt x="1" y="49"/>
                    <a:pt x="1" y="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4"/>
            <p:cNvSpPr/>
            <p:nvPr/>
          </p:nvSpPr>
          <p:spPr>
            <a:xfrm>
              <a:off x="649075" y="3150175"/>
              <a:ext cx="650" cy="1850"/>
            </a:xfrm>
            <a:custGeom>
              <a:avLst/>
              <a:gdLst/>
              <a:ahLst/>
              <a:cxnLst/>
              <a:rect l="l" t="t" r="r" b="b"/>
              <a:pathLst>
                <a:path w="26" h="74" extrusionOk="0">
                  <a:moveTo>
                    <a:pt x="25" y="0"/>
                  </a:moveTo>
                  <a:cubicBezTo>
                    <a:pt x="1" y="0"/>
                    <a:pt x="1" y="49"/>
                    <a:pt x="1" y="73"/>
                  </a:cubicBezTo>
                  <a:cubicBezTo>
                    <a:pt x="1" y="49"/>
                    <a:pt x="25" y="24"/>
                    <a:pt x="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4"/>
            <p:cNvSpPr/>
            <p:nvPr/>
          </p:nvSpPr>
          <p:spPr>
            <a:xfrm>
              <a:off x="649075" y="3152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4"/>
            <p:cNvSpPr/>
            <p:nvPr/>
          </p:nvSpPr>
          <p:spPr>
            <a:xfrm>
              <a:off x="646025" y="3144675"/>
              <a:ext cx="48800" cy="52925"/>
            </a:xfrm>
            <a:custGeom>
              <a:avLst/>
              <a:gdLst/>
              <a:ahLst/>
              <a:cxnLst/>
              <a:rect l="l" t="t" r="r" b="b"/>
              <a:pathLst>
                <a:path w="1952" h="2117" extrusionOk="0">
                  <a:moveTo>
                    <a:pt x="1049" y="0"/>
                  </a:moveTo>
                  <a:lnTo>
                    <a:pt x="635" y="98"/>
                  </a:lnTo>
                  <a:cubicBezTo>
                    <a:pt x="586" y="147"/>
                    <a:pt x="562" y="220"/>
                    <a:pt x="537" y="293"/>
                  </a:cubicBezTo>
                  <a:cubicBezTo>
                    <a:pt x="537" y="293"/>
                    <a:pt x="537" y="293"/>
                    <a:pt x="537" y="318"/>
                  </a:cubicBezTo>
                  <a:cubicBezTo>
                    <a:pt x="447" y="287"/>
                    <a:pt x="347" y="267"/>
                    <a:pt x="267" y="267"/>
                  </a:cubicBezTo>
                  <a:cubicBezTo>
                    <a:pt x="217" y="267"/>
                    <a:pt x="175" y="275"/>
                    <a:pt x="147" y="293"/>
                  </a:cubicBezTo>
                  <a:lnTo>
                    <a:pt x="147" y="318"/>
                  </a:lnTo>
                  <a:cubicBezTo>
                    <a:pt x="123" y="342"/>
                    <a:pt x="147" y="366"/>
                    <a:pt x="123" y="366"/>
                  </a:cubicBezTo>
                  <a:cubicBezTo>
                    <a:pt x="123" y="391"/>
                    <a:pt x="123" y="391"/>
                    <a:pt x="123" y="415"/>
                  </a:cubicBezTo>
                  <a:cubicBezTo>
                    <a:pt x="123" y="440"/>
                    <a:pt x="110" y="440"/>
                    <a:pt x="98" y="440"/>
                  </a:cubicBezTo>
                  <a:cubicBezTo>
                    <a:pt x="86" y="440"/>
                    <a:pt x="74" y="440"/>
                    <a:pt x="74" y="464"/>
                  </a:cubicBezTo>
                  <a:cubicBezTo>
                    <a:pt x="25" y="683"/>
                    <a:pt x="1" y="927"/>
                    <a:pt x="1" y="1147"/>
                  </a:cubicBezTo>
                  <a:cubicBezTo>
                    <a:pt x="25" y="1220"/>
                    <a:pt x="25" y="1293"/>
                    <a:pt x="50" y="1366"/>
                  </a:cubicBezTo>
                  <a:cubicBezTo>
                    <a:pt x="50" y="1391"/>
                    <a:pt x="50" y="1391"/>
                    <a:pt x="50" y="1415"/>
                  </a:cubicBezTo>
                  <a:cubicBezTo>
                    <a:pt x="50" y="1415"/>
                    <a:pt x="98" y="1513"/>
                    <a:pt x="147" y="1635"/>
                  </a:cubicBezTo>
                  <a:cubicBezTo>
                    <a:pt x="196" y="1708"/>
                    <a:pt x="245" y="1781"/>
                    <a:pt x="293" y="1854"/>
                  </a:cubicBezTo>
                  <a:lnTo>
                    <a:pt x="318" y="1854"/>
                  </a:lnTo>
                  <a:cubicBezTo>
                    <a:pt x="415" y="1927"/>
                    <a:pt x="318" y="1903"/>
                    <a:pt x="415" y="1976"/>
                  </a:cubicBezTo>
                  <a:cubicBezTo>
                    <a:pt x="440" y="1976"/>
                    <a:pt x="489" y="2000"/>
                    <a:pt x="513" y="2025"/>
                  </a:cubicBezTo>
                  <a:cubicBezTo>
                    <a:pt x="537" y="2049"/>
                    <a:pt x="562" y="2049"/>
                    <a:pt x="610" y="2074"/>
                  </a:cubicBezTo>
                  <a:cubicBezTo>
                    <a:pt x="610" y="2074"/>
                    <a:pt x="659" y="2098"/>
                    <a:pt x="635" y="2098"/>
                  </a:cubicBezTo>
                  <a:cubicBezTo>
                    <a:pt x="635" y="2106"/>
                    <a:pt x="640" y="2109"/>
                    <a:pt x="649" y="2109"/>
                  </a:cubicBezTo>
                  <a:cubicBezTo>
                    <a:pt x="667" y="2109"/>
                    <a:pt x="700" y="2098"/>
                    <a:pt x="732" y="2098"/>
                  </a:cubicBezTo>
                  <a:cubicBezTo>
                    <a:pt x="757" y="2098"/>
                    <a:pt x="732" y="2098"/>
                    <a:pt x="732" y="2074"/>
                  </a:cubicBezTo>
                  <a:lnTo>
                    <a:pt x="806" y="2074"/>
                  </a:lnTo>
                  <a:cubicBezTo>
                    <a:pt x="822" y="2074"/>
                    <a:pt x="827" y="2096"/>
                    <a:pt x="822" y="2103"/>
                  </a:cubicBezTo>
                  <a:lnTo>
                    <a:pt x="822" y="2103"/>
                  </a:lnTo>
                  <a:cubicBezTo>
                    <a:pt x="816" y="2101"/>
                    <a:pt x="811" y="2100"/>
                    <a:pt x="806" y="2098"/>
                  </a:cubicBezTo>
                  <a:lnTo>
                    <a:pt x="806" y="2098"/>
                  </a:lnTo>
                  <a:cubicBezTo>
                    <a:pt x="810" y="2103"/>
                    <a:pt x="814" y="2105"/>
                    <a:pt x="817" y="2105"/>
                  </a:cubicBezTo>
                  <a:cubicBezTo>
                    <a:pt x="819" y="2105"/>
                    <a:pt x="821" y="2104"/>
                    <a:pt x="822" y="2103"/>
                  </a:cubicBezTo>
                  <a:lnTo>
                    <a:pt x="822" y="2103"/>
                  </a:lnTo>
                  <a:cubicBezTo>
                    <a:pt x="854" y="2112"/>
                    <a:pt x="891" y="2116"/>
                    <a:pt x="928" y="2116"/>
                  </a:cubicBezTo>
                  <a:cubicBezTo>
                    <a:pt x="970" y="2116"/>
                    <a:pt x="1013" y="2110"/>
                    <a:pt x="1049" y="2098"/>
                  </a:cubicBezTo>
                  <a:cubicBezTo>
                    <a:pt x="1171" y="2074"/>
                    <a:pt x="1269" y="2049"/>
                    <a:pt x="1367" y="2000"/>
                  </a:cubicBezTo>
                  <a:cubicBezTo>
                    <a:pt x="1537" y="1903"/>
                    <a:pt x="1684" y="1781"/>
                    <a:pt x="1781" y="1610"/>
                  </a:cubicBezTo>
                  <a:cubicBezTo>
                    <a:pt x="1757" y="1610"/>
                    <a:pt x="1732" y="1683"/>
                    <a:pt x="1708" y="1683"/>
                  </a:cubicBezTo>
                  <a:cubicBezTo>
                    <a:pt x="1708" y="1635"/>
                    <a:pt x="1757" y="1635"/>
                    <a:pt x="1757" y="1586"/>
                  </a:cubicBezTo>
                  <a:cubicBezTo>
                    <a:pt x="1757" y="1561"/>
                    <a:pt x="1806" y="1513"/>
                    <a:pt x="1854" y="1513"/>
                  </a:cubicBezTo>
                  <a:lnTo>
                    <a:pt x="1854" y="1488"/>
                  </a:lnTo>
                  <a:lnTo>
                    <a:pt x="1879" y="1464"/>
                  </a:lnTo>
                  <a:cubicBezTo>
                    <a:pt x="1903" y="1366"/>
                    <a:pt x="1903" y="1342"/>
                    <a:pt x="1928" y="1342"/>
                  </a:cubicBezTo>
                  <a:cubicBezTo>
                    <a:pt x="1928" y="1293"/>
                    <a:pt x="1952" y="1269"/>
                    <a:pt x="1952" y="1220"/>
                  </a:cubicBezTo>
                  <a:cubicBezTo>
                    <a:pt x="1952" y="1147"/>
                    <a:pt x="1952" y="1074"/>
                    <a:pt x="1952" y="1000"/>
                  </a:cubicBezTo>
                  <a:cubicBezTo>
                    <a:pt x="1952" y="1000"/>
                    <a:pt x="1952" y="1011"/>
                    <a:pt x="1945" y="1011"/>
                  </a:cubicBezTo>
                  <a:cubicBezTo>
                    <a:pt x="1941" y="1011"/>
                    <a:pt x="1936" y="1009"/>
                    <a:pt x="1928" y="1000"/>
                  </a:cubicBezTo>
                  <a:cubicBezTo>
                    <a:pt x="1903" y="976"/>
                    <a:pt x="1903" y="927"/>
                    <a:pt x="1928" y="903"/>
                  </a:cubicBezTo>
                  <a:cubicBezTo>
                    <a:pt x="1949" y="903"/>
                    <a:pt x="1913" y="826"/>
                    <a:pt x="1888" y="826"/>
                  </a:cubicBezTo>
                  <a:cubicBezTo>
                    <a:pt x="1884" y="826"/>
                    <a:pt x="1881" y="827"/>
                    <a:pt x="1879" y="830"/>
                  </a:cubicBezTo>
                  <a:cubicBezTo>
                    <a:pt x="1879" y="830"/>
                    <a:pt x="1879" y="767"/>
                    <a:pt x="1891" y="767"/>
                  </a:cubicBezTo>
                  <a:cubicBezTo>
                    <a:pt x="1894" y="767"/>
                    <a:pt x="1898" y="771"/>
                    <a:pt x="1903" y="781"/>
                  </a:cubicBezTo>
                  <a:cubicBezTo>
                    <a:pt x="1903" y="757"/>
                    <a:pt x="1879" y="732"/>
                    <a:pt x="1879" y="732"/>
                  </a:cubicBezTo>
                  <a:lnTo>
                    <a:pt x="1879" y="781"/>
                  </a:lnTo>
                  <a:cubicBezTo>
                    <a:pt x="1830" y="683"/>
                    <a:pt x="1830" y="635"/>
                    <a:pt x="1806" y="610"/>
                  </a:cubicBezTo>
                  <a:lnTo>
                    <a:pt x="1806" y="635"/>
                  </a:lnTo>
                  <a:cubicBezTo>
                    <a:pt x="1781" y="586"/>
                    <a:pt x="1757" y="561"/>
                    <a:pt x="1757" y="537"/>
                  </a:cubicBezTo>
                  <a:lnTo>
                    <a:pt x="1757" y="537"/>
                  </a:lnTo>
                  <a:lnTo>
                    <a:pt x="1806" y="561"/>
                  </a:lnTo>
                  <a:cubicBezTo>
                    <a:pt x="1757" y="513"/>
                    <a:pt x="1732" y="464"/>
                    <a:pt x="1684" y="415"/>
                  </a:cubicBezTo>
                  <a:lnTo>
                    <a:pt x="1684" y="440"/>
                  </a:lnTo>
                  <a:cubicBezTo>
                    <a:pt x="1635" y="415"/>
                    <a:pt x="1562" y="318"/>
                    <a:pt x="1464" y="269"/>
                  </a:cubicBezTo>
                  <a:cubicBezTo>
                    <a:pt x="1391" y="196"/>
                    <a:pt x="1318" y="171"/>
                    <a:pt x="1245" y="147"/>
                  </a:cubicBezTo>
                  <a:lnTo>
                    <a:pt x="1245" y="171"/>
                  </a:lnTo>
                  <a:lnTo>
                    <a:pt x="1196" y="147"/>
                  </a:lnTo>
                  <a:cubicBezTo>
                    <a:pt x="1196" y="147"/>
                    <a:pt x="1245" y="122"/>
                    <a:pt x="1245" y="122"/>
                  </a:cubicBezTo>
                  <a:cubicBezTo>
                    <a:pt x="1245" y="122"/>
                    <a:pt x="1147" y="49"/>
                    <a:pt x="10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4"/>
            <p:cNvSpPr/>
            <p:nvPr/>
          </p:nvSpPr>
          <p:spPr>
            <a:xfrm>
              <a:off x="798475" y="3083700"/>
              <a:ext cx="45750" cy="48200"/>
            </a:xfrm>
            <a:custGeom>
              <a:avLst/>
              <a:gdLst/>
              <a:ahLst/>
              <a:cxnLst/>
              <a:rect l="l" t="t" r="r" b="b"/>
              <a:pathLst>
                <a:path w="1830" h="1928" extrusionOk="0">
                  <a:moveTo>
                    <a:pt x="927" y="1"/>
                  </a:moveTo>
                  <a:lnTo>
                    <a:pt x="512" y="25"/>
                  </a:lnTo>
                  <a:lnTo>
                    <a:pt x="439" y="98"/>
                  </a:lnTo>
                  <a:lnTo>
                    <a:pt x="390" y="98"/>
                  </a:lnTo>
                  <a:cubicBezTo>
                    <a:pt x="366" y="98"/>
                    <a:pt x="342" y="122"/>
                    <a:pt x="317" y="122"/>
                  </a:cubicBezTo>
                  <a:lnTo>
                    <a:pt x="244" y="171"/>
                  </a:lnTo>
                  <a:cubicBezTo>
                    <a:pt x="206" y="190"/>
                    <a:pt x="182" y="210"/>
                    <a:pt x="162" y="229"/>
                  </a:cubicBezTo>
                  <a:lnTo>
                    <a:pt x="162" y="229"/>
                  </a:lnTo>
                  <a:cubicBezTo>
                    <a:pt x="165" y="226"/>
                    <a:pt x="168" y="223"/>
                    <a:pt x="171" y="220"/>
                  </a:cubicBezTo>
                  <a:lnTo>
                    <a:pt x="171" y="220"/>
                  </a:lnTo>
                  <a:lnTo>
                    <a:pt x="146" y="244"/>
                  </a:lnTo>
                  <a:cubicBezTo>
                    <a:pt x="152" y="239"/>
                    <a:pt x="157" y="234"/>
                    <a:pt x="162" y="229"/>
                  </a:cubicBezTo>
                  <a:lnTo>
                    <a:pt x="162" y="229"/>
                  </a:lnTo>
                  <a:cubicBezTo>
                    <a:pt x="96" y="299"/>
                    <a:pt x="72" y="369"/>
                    <a:pt x="49" y="440"/>
                  </a:cubicBezTo>
                  <a:cubicBezTo>
                    <a:pt x="49" y="464"/>
                    <a:pt x="25" y="488"/>
                    <a:pt x="0" y="513"/>
                  </a:cubicBezTo>
                  <a:lnTo>
                    <a:pt x="0" y="561"/>
                  </a:lnTo>
                  <a:lnTo>
                    <a:pt x="0" y="610"/>
                  </a:lnTo>
                  <a:cubicBezTo>
                    <a:pt x="0" y="610"/>
                    <a:pt x="49" y="635"/>
                    <a:pt x="49" y="683"/>
                  </a:cubicBezTo>
                  <a:cubicBezTo>
                    <a:pt x="73" y="708"/>
                    <a:pt x="73" y="732"/>
                    <a:pt x="98" y="757"/>
                  </a:cubicBezTo>
                  <a:cubicBezTo>
                    <a:pt x="73" y="903"/>
                    <a:pt x="98" y="1049"/>
                    <a:pt x="146" y="1196"/>
                  </a:cubicBezTo>
                  <a:cubicBezTo>
                    <a:pt x="171" y="1342"/>
                    <a:pt x="244" y="1464"/>
                    <a:pt x="317" y="1561"/>
                  </a:cubicBezTo>
                  <a:cubicBezTo>
                    <a:pt x="415" y="1708"/>
                    <a:pt x="561" y="1830"/>
                    <a:pt x="707" y="1927"/>
                  </a:cubicBezTo>
                  <a:lnTo>
                    <a:pt x="1146" y="1927"/>
                  </a:lnTo>
                  <a:cubicBezTo>
                    <a:pt x="1244" y="1854"/>
                    <a:pt x="1317" y="1781"/>
                    <a:pt x="1390" y="1732"/>
                  </a:cubicBezTo>
                  <a:cubicBezTo>
                    <a:pt x="1464" y="1708"/>
                    <a:pt x="1512" y="1659"/>
                    <a:pt x="1561" y="1586"/>
                  </a:cubicBezTo>
                  <a:lnTo>
                    <a:pt x="1561" y="1586"/>
                  </a:lnTo>
                  <a:cubicBezTo>
                    <a:pt x="1553" y="1594"/>
                    <a:pt x="1548" y="1597"/>
                    <a:pt x="1545" y="1597"/>
                  </a:cubicBezTo>
                  <a:cubicBezTo>
                    <a:pt x="1539" y="1597"/>
                    <a:pt x="1545" y="1586"/>
                    <a:pt x="1561" y="1586"/>
                  </a:cubicBezTo>
                  <a:cubicBezTo>
                    <a:pt x="1585" y="1561"/>
                    <a:pt x="1634" y="1513"/>
                    <a:pt x="1634" y="1513"/>
                  </a:cubicBezTo>
                  <a:cubicBezTo>
                    <a:pt x="1634" y="1513"/>
                    <a:pt x="1634" y="1513"/>
                    <a:pt x="1683" y="1415"/>
                  </a:cubicBezTo>
                  <a:cubicBezTo>
                    <a:pt x="1707" y="1391"/>
                    <a:pt x="1707" y="1342"/>
                    <a:pt x="1732" y="1318"/>
                  </a:cubicBezTo>
                  <a:cubicBezTo>
                    <a:pt x="1756" y="1269"/>
                    <a:pt x="1781" y="1196"/>
                    <a:pt x="1805" y="1147"/>
                  </a:cubicBezTo>
                  <a:cubicBezTo>
                    <a:pt x="1829" y="1001"/>
                    <a:pt x="1829" y="854"/>
                    <a:pt x="1781" y="708"/>
                  </a:cubicBezTo>
                  <a:cubicBezTo>
                    <a:pt x="1707" y="586"/>
                    <a:pt x="1634" y="464"/>
                    <a:pt x="1512" y="366"/>
                  </a:cubicBezTo>
                  <a:cubicBezTo>
                    <a:pt x="1464" y="342"/>
                    <a:pt x="1415" y="318"/>
                    <a:pt x="1390" y="269"/>
                  </a:cubicBezTo>
                  <a:lnTo>
                    <a:pt x="1317" y="220"/>
                  </a:lnTo>
                  <a:lnTo>
                    <a:pt x="1244" y="220"/>
                  </a:lnTo>
                  <a:cubicBezTo>
                    <a:pt x="1220" y="171"/>
                    <a:pt x="1195" y="147"/>
                    <a:pt x="1171" y="122"/>
                  </a:cubicBezTo>
                  <a:lnTo>
                    <a:pt x="1122" y="98"/>
                  </a:lnTo>
                  <a:cubicBezTo>
                    <a:pt x="1049" y="49"/>
                    <a:pt x="1000" y="25"/>
                    <a:pt x="9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4"/>
            <p:cNvSpPr/>
            <p:nvPr/>
          </p:nvSpPr>
          <p:spPr>
            <a:xfrm>
              <a:off x="802125" y="3090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4"/>
            <p:cNvSpPr/>
            <p:nvPr/>
          </p:nvSpPr>
          <p:spPr>
            <a:xfrm>
              <a:off x="713700" y="3105650"/>
              <a:ext cx="50025" cy="51850"/>
            </a:xfrm>
            <a:custGeom>
              <a:avLst/>
              <a:gdLst/>
              <a:ahLst/>
              <a:cxnLst/>
              <a:rect l="l" t="t" r="r" b="b"/>
              <a:pathLst>
                <a:path w="2001" h="2074" extrusionOk="0">
                  <a:moveTo>
                    <a:pt x="1001" y="1"/>
                  </a:moveTo>
                  <a:cubicBezTo>
                    <a:pt x="928" y="25"/>
                    <a:pt x="879" y="25"/>
                    <a:pt x="830" y="49"/>
                  </a:cubicBezTo>
                  <a:lnTo>
                    <a:pt x="684" y="123"/>
                  </a:lnTo>
                  <a:lnTo>
                    <a:pt x="660" y="123"/>
                  </a:lnTo>
                  <a:cubicBezTo>
                    <a:pt x="538" y="123"/>
                    <a:pt x="416" y="147"/>
                    <a:pt x="318" y="220"/>
                  </a:cubicBezTo>
                  <a:cubicBezTo>
                    <a:pt x="220" y="269"/>
                    <a:pt x="147" y="366"/>
                    <a:pt x="99" y="464"/>
                  </a:cubicBezTo>
                  <a:cubicBezTo>
                    <a:pt x="50" y="537"/>
                    <a:pt x="50" y="610"/>
                    <a:pt x="25" y="683"/>
                  </a:cubicBezTo>
                  <a:lnTo>
                    <a:pt x="25" y="659"/>
                  </a:lnTo>
                  <a:cubicBezTo>
                    <a:pt x="25" y="805"/>
                    <a:pt x="1" y="781"/>
                    <a:pt x="25" y="903"/>
                  </a:cubicBezTo>
                  <a:cubicBezTo>
                    <a:pt x="50" y="903"/>
                    <a:pt x="99" y="1025"/>
                    <a:pt x="123" y="1049"/>
                  </a:cubicBezTo>
                  <a:lnTo>
                    <a:pt x="196" y="1196"/>
                  </a:lnTo>
                  <a:cubicBezTo>
                    <a:pt x="220" y="1244"/>
                    <a:pt x="245" y="1293"/>
                    <a:pt x="245" y="1318"/>
                  </a:cubicBezTo>
                  <a:cubicBezTo>
                    <a:pt x="294" y="1391"/>
                    <a:pt x="367" y="1488"/>
                    <a:pt x="391" y="1537"/>
                  </a:cubicBezTo>
                  <a:cubicBezTo>
                    <a:pt x="440" y="1659"/>
                    <a:pt x="513" y="1781"/>
                    <a:pt x="586" y="1879"/>
                  </a:cubicBezTo>
                  <a:lnTo>
                    <a:pt x="586" y="2001"/>
                  </a:lnTo>
                  <a:cubicBezTo>
                    <a:pt x="660" y="1976"/>
                    <a:pt x="708" y="1927"/>
                    <a:pt x="757" y="1903"/>
                  </a:cubicBezTo>
                  <a:cubicBezTo>
                    <a:pt x="903" y="2025"/>
                    <a:pt x="1099" y="2074"/>
                    <a:pt x="1294" y="2074"/>
                  </a:cubicBezTo>
                  <a:cubicBezTo>
                    <a:pt x="1440" y="2049"/>
                    <a:pt x="1611" y="1976"/>
                    <a:pt x="1708" y="1854"/>
                  </a:cubicBezTo>
                  <a:lnTo>
                    <a:pt x="1830" y="1757"/>
                  </a:lnTo>
                  <a:lnTo>
                    <a:pt x="1928" y="1635"/>
                  </a:lnTo>
                  <a:lnTo>
                    <a:pt x="1928" y="1635"/>
                  </a:lnTo>
                  <a:cubicBezTo>
                    <a:pt x="1909" y="1653"/>
                    <a:pt x="1898" y="1661"/>
                    <a:pt x="1893" y="1661"/>
                  </a:cubicBezTo>
                  <a:cubicBezTo>
                    <a:pt x="1886" y="1661"/>
                    <a:pt x="1898" y="1640"/>
                    <a:pt x="1928" y="1610"/>
                  </a:cubicBezTo>
                  <a:cubicBezTo>
                    <a:pt x="1977" y="1513"/>
                    <a:pt x="1977" y="1488"/>
                    <a:pt x="1977" y="1488"/>
                  </a:cubicBezTo>
                  <a:lnTo>
                    <a:pt x="1977" y="1488"/>
                  </a:lnTo>
                  <a:cubicBezTo>
                    <a:pt x="1977" y="1488"/>
                    <a:pt x="1975" y="1490"/>
                    <a:pt x="1973" y="1490"/>
                  </a:cubicBezTo>
                  <a:cubicBezTo>
                    <a:pt x="1967" y="1490"/>
                    <a:pt x="1958" y="1476"/>
                    <a:pt x="1977" y="1366"/>
                  </a:cubicBezTo>
                  <a:cubicBezTo>
                    <a:pt x="2001" y="1244"/>
                    <a:pt x="2001" y="1122"/>
                    <a:pt x="1977" y="1001"/>
                  </a:cubicBezTo>
                  <a:cubicBezTo>
                    <a:pt x="1928" y="854"/>
                    <a:pt x="1855" y="732"/>
                    <a:pt x="1757" y="610"/>
                  </a:cubicBezTo>
                  <a:cubicBezTo>
                    <a:pt x="1757" y="562"/>
                    <a:pt x="1733" y="513"/>
                    <a:pt x="1708" y="464"/>
                  </a:cubicBezTo>
                  <a:lnTo>
                    <a:pt x="1659" y="391"/>
                  </a:lnTo>
                  <a:cubicBezTo>
                    <a:pt x="1659" y="391"/>
                    <a:pt x="1659" y="366"/>
                    <a:pt x="1635" y="342"/>
                  </a:cubicBezTo>
                  <a:cubicBezTo>
                    <a:pt x="1635" y="318"/>
                    <a:pt x="1611" y="293"/>
                    <a:pt x="1586" y="269"/>
                  </a:cubicBezTo>
                  <a:cubicBezTo>
                    <a:pt x="1586" y="244"/>
                    <a:pt x="1562" y="220"/>
                    <a:pt x="1562" y="220"/>
                  </a:cubicBezTo>
                  <a:cubicBezTo>
                    <a:pt x="1538" y="196"/>
                    <a:pt x="1513" y="171"/>
                    <a:pt x="1513" y="171"/>
                  </a:cubicBezTo>
                  <a:cubicBezTo>
                    <a:pt x="1464" y="123"/>
                    <a:pt x="1416" y="98"/>
                    <a:pt x="1367" y="74"/>
                  </a:cubicBezTo>
                  <a:cubicBezTo>
                    <a:pt x="1318" y="49"/>
                    <a:pt x="1245" y="25"/>
                    <a:pt x="11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4"/>
            <p:cNvSpPr/>
            <p:nvPr/>
          </p:nvSpPr>
          <p:spPr>
            <a:xfrm>
              <a:off x="790550" y="3185225"/>
              <a:ext cx="48175" cy="56225"/>
            </a:xfrm>
            <a:custGeom>
              <a:avLst/>
              <a:gdLst/>
              <a:ahLst/>
              <a:cxnLst/>
              <a:rect l="l" t="t" r="r" b="b"/>
              <a:pathLst>
                <a:path w="1927" h="2249" extrusionOk="0">
                  <a:moveTo>
                    <a:pt x="829" y="988"/>
                  </a:moveTo>
                  <a:cubicBezTo>
                    <a:pt x="829" y="988"/>
                    <a:pt x="829" y="1013"/>
                    <a:pt x="854" y="1013"/>
                  </a:cubicBezTo>
                  <a:cubicBezTo>
                    <a:pt x="854" y="1037"/>
                    <a:pt x="854" y="1037"/>
                    <a:pt x="829" y="1037"/>
                  </a:cubicBezTo>
                  <a:cubicBezTo>
                    <a:pt x="805" y="1037"/>
                    <a:pt x="829" y="1013"/>
                    <a:pt x="829" y="988"/>
                  </a:cubicBezTo>
                  <a:close/>
                  <a:moveTo>
                    <a:pt x="735" y="0"/>
                  </a:moveTo>
                  <a:cubicBezTo>
                    <a:pt x="665" y="0"/>
                    <a:pt x="598" y="13"/>
                    <a:pt x="537" y="37"/>
                  </a:cubicBezTo>
                  <a:cubicBezTo>
                    <a:pt x="366" y="135"/>
                    <a:pt x="220" y="281"/>
                    <a:pt x="171" y="452"/>
                  </a:cubicBezTo>
                  <a:lnTo>
                    <a:pt x="171" y="427"/>
                  </a:lnTo>
                  <a:cubicBezTo>
                    <a:pt x="122" y="500"/>
                    <a:pt x="98" y="598"/>
                    <a:pt x="73" y="671"/>
                  </a:cubicBezTo>
                  <a:cubicBezTo>
                    <a:pt x="73" y="720"/>
                    <a:pt x="49" y="769"/>
                    <a:pt x="49" y="817"/>
                  </a:cubicBezTo>
                  <a:cubicBezTo>
                    <a:pt x="49" y="866"/>
                    <a:pt x="49" y="939"/>
                    <a:pt x="24" y="988"/>
                  </a:cubicBezTo>
                  <a:cubicBezTo>
                    <a:pt x="0" y="1159"/>
                    <a:pt x="24" y="1354"/>
                    <a:pt x="73" y="1525"/>
                  </a:cubicBezTo>
                  <a:lnTo>
                    <a:pt x="73" y="1500"/>
                  </a:lnTo>
                  <a:cubicBezTo>
                    <a:pt x="98" y="1574"/>
                    <a:pt x="122" y="1671"/>
                    <a:pt x="122" y="1744"/>
                  </a:cubicBezTo>
                  <a:cubicBezTo>
                    <a:pt x="124" y="1742"/>
                    <a:pt x="127" y="1741"/>
                    <a:pt x="130" y="1741"/>
                  </a:cubicBezTo>
                  <a:cubicBezTo>
                    <a:pt x="159" y="1741"/>
                    <a:pt x="222" y="1844"/>
                    <a:pt x="244" y="1866"/>
                  </a:cubicBezTo>
                  <a:cubicBezTo>
                    <a:pt x="293" y="1915"/>
                    <a:pt x="342" y="1964"/>
                    <a:pt x="390" y="1988"/>
                  </a:cubicBezTo>
                  <a:cubicBezTo>
                    <a:pt x="439" y="2037"/>
                    <a:pt x="488" y="2086"/>
                    <a:pt x="561" y="2110"/>
                  </a:cubicBezTo>
                  <a:cubicBezTo>
                    <a:pt x="634" y="2159"/>
                    <a:pt x="683" y="2183"/>
                    <a:pt x="756" y="2208"/>
                  </a:cubicBezTo>
                  <a:lnTo>
                    <a:pt x="854" y="2232"/>
                  </a:lnTo>
                  <a:lnTo>
                    <a:pt x="927" y="2232"/>
                  </a:lnTo>
                  <a:cubicBezTo>
                    <a:pt x="1008" y="2242"/>
                    <a:pt x="1089" y="2248"/>
                    <a:pt x="1169" y="2248"/>
                  </a:cubicBezTo>
                  <a:cubicBezTo>
                    <a:pt x="1284" y="2248"/>
                    <a:pt x="1398" y="2236"/>
                    <a:pt x="1512" y="2208"/>
                  </a:cubicBezTo>
                  <a:lnTo>
                    <a:pt x="1659" y="2208"/>
                  </a:lnTo>
                  <a:cubicBezTo>
                    <a:pt x="1659" y="2086"/>
                    <a:pt x="1659" y="1988"/>
                    <a:pt x="1634" y="1891"/>
                  </a:cubicBezTo>
                  <a:lnTo>
                    <a:pt x="1634" y="1842"/>
                  </a:lnTo>
                  <a:cubicBezTo>
                    <a:pt x="1707" y="1793"/>
                    <a:pt x="1756" y="1720"/>
                    <a:pt x="1805" y="1622"/>
                  </a:cubicBezTo>
                  <a:cubicBezTo>
                    <a:pt x="1854" y="1549"/>
                    <a:pt x="1902" y="1427"/>
                    <a:pt x="1927" y="1330"/>
                  </a:cubicBezTo>
                  <a:lnTo>
                    <a:pt x="1927" y="1330"/>
                  </a:lnTo>
                  <a:cubicBezTo>
                    <a:pt x="1917" y="1350"/>
                    <a:pt x="1911" y="1358"/>
                    <a:pt x="1907" y="1358"/>
                  </a:cubicBezTo>
                  <a:cubicBezTo>
                    <a:pt x="1902" y="1358"/>
                    <a:pt x="1902" y="1344"/>
                    <a:pt x="1902" y="1330"/>
                  </a:cubicBezTo>
                  <a:cubicBezTo>
                    <a:pt x="1927" y="1183"/>
                    <a:pt x="1902" y="1183"/>
                    <a:pt x="1902" y="1183"/>
                  </a:cubicBezTo>
                  <a:cubicBezTo>
                    <a:pt x="1902" y="1159"/>
                    <a:pt x="1902" y="1183"/>
                    <a:pt x="1878" y="1013"/>
                  </a:cubicBezTo>
                  <a:cubicBezTo>
                    <a:pt x="1805" y="744"/>
                    <a:pt x="1659" y="500"/>
                    <a:pt x="1439" y="305"/>
                  </a:cubicBezTo>
                  <a:lnTo>
                    <a:pt x="1342" y="232"/>
                  </a:lnTo>
                  <a:lnTo>
                    <a:pt x="1220" y="159"/>
                  </a:lnTo>
                  <a:cubicBezTo>
                    <a:pt x="1171" y="135"/>
                    <a:pt x="1146" y="110"/>
                    <a:pt x="1098" y="86"/>
                  </a:cubicBezTo>
                  <a:cubicBezTo>
                    <a:pt x="1049" y="61"/>
                    <a:pt x="1000" y="37"/>
                    <a:pt x="951" y="37"/>
                  </a:cubicBezTo>
                  <a:cubicBezTo>
                    <a:pt x="878" y="13"/>
                    <a:pt x="805" y="0"/>
                    <a:pt x="7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4"/>
            <p:cNvSpPr/>
            <p:nvPr/>
          </p:nvSpPr>
          <p:spPr>
            <a:xfrm>
              <a:off x="716750" y="3227600"/>
              <a:ext cx="47600" cy="50475"/>
            </a:xfrm>
            <a:custGeom>
              <a:avLst/>
              <a:gdLst/>
              <a:ahLst/>
              <a:cxnLst/>
              <a:rect l="l" t="t" r="r" b="b"/>
              <a:pathLst>
                <a:path w="1904" h="2019" extrusionOk="0">
                  <a:moveTo>
                    <a:pt x="611" y="0"/>
                  </a:moveTo>
                  <a:cubicBezTo>
                    <a:pt x="613" y="3"/>
                    <a:pt x="616" y="6"/>
                    <a:pt x="619" y="9"/>
                  </a:cubicBezTo>
                  <a:lnTo>
                    <a:pt x="619" y="9"/>
                  </a:lnTo>
                  <a:lnTo>
                    <a:pt x="635" y="0"/>
                  </a:lnTo>
                  <a:close/>
                  <a:moveTo>
                    <a:pt x="619" y="9"/>
                  </a:moveTo>
                  <a:lnTo>
                    <a:pt x="123" y="269"/>
                  </a:lnTo>
                  <a:cubicBezTo>
                    <a:pt x="123" y="318"/>
                    <a:pt x="123" y="366"/>
                    <a:pt x="123" y="415"/>
                  </a:cubicBezTo>
                  <a:lnTo>
                    <a:pt x="123" y="683"/>
                  </a:lnTo>
                  <a:cubicBezTo>
                    <a:pt x="123" y="708"/>
                    <a:pt x="123" y="708"/>
                    <a:pt x="123" y="732"/>
                  </a:cubicBezTo>
                  <a:cubicBezTo>
                    <a:pt x="123" y="732"/>
                    <a:pt x="98" y="732"/>
                    <a:pt x="98" y="757"/>
                  </a:cubicBezTo>
                  <a:cubicBezTo>
                    <a:pt x="74" y="830"/>
                    <a:pt x="50" y="879"/>
                    <a:pt x="25" y="952"/>
                  </a:cubicBezTo>
                  <a:cubicBezTo>
                    <a:pt x="25" y="1000"/>
                    <a:pt x="1" y="1049"/>
                    <a:pt x="1" y="1074"/>
                  </a:cubicBezTo>
                  <a:cubicBezTo>
                    <a:pt x="1" y="1147"/>
                    <a:pt x="1" y="1196"/>
                    <a:pt x="1" y="1244"/>
                  </a:cubicBezTo>
                  <a:cubicBezTo>
                    <a:pt x="1" y="1464"/>
                    <a:pt x="98" y="1659"/>
                    <a:pt x="245" y="1805"/>
                  </a:cubicBezTo>
                  <a:cubicBezTo>
                    <a:pt x="318" y="1878"/>
                    <a:pt x="416" y="1952"/>
                    <a:pt x="538" y="1976"/>
                  </a:cubicBezTo>
                  <a:cubicBezTo>
                    <a:pt x="562" y="1976"/>
                    <a:pt x="562" y="2000"/>
                    <a:pt x="586" y="2000"/>
                  </a:cubicBezTo>
                  <a:cubicBezTo>
                    <a:pt x="635" y="2013"/>
                    <a:pt x="690" y="2019"/>
                    <a:pt x="745" y="2019"/>
                  </a:cubicBezTo>
                  <a:cubicBezTo>
                    <a:pt x="800" y="2019"/>
                    <a:pt x="855" y="2013"/>
                    <a:pt x="903" y="2000"/>
                  </a:cubicBezTo>
                  <a:cubicBezTo>
                    <a:pt x="1001" y="2000"/>
                    <a:pt x="1123" y="1976"/>
                    <a:pt x="1220" y="1952"/>
                  </a:cubicBezTo>
                  <a:lnTo>
                    <a:pt x="1220" y="1927"/>
                  </a:lnTo>
                  <a:cubicBezTo>
                    <a:pt x="1256" y="1909"/>
                    <a:pt x="1269" y="1905"/>
                    <a:pt x="1276" y="1905"/>
                  </a:cubicBezTo>
                  <a:cubicBezTo>
                    <a:pt x="1283" y="1905"/>
                    <a:pt x="1283" y="1910"/>
                    <a:pt x="1298" y="1910"/>
                  </a:cubicBezTo>
                  <a:cubicBezTo>
                    <a:pt x="1307" y="1910"/>
                    <a:pt x="1320" y="1908"/>
                    <a:pt x="1342" y="1903"/>
                  </a:cubicBezTo>
                  <a:cubicBezTo>
                    <a:pt x="1342" y="1830"/>
                    <a:pt x="1489" y="1830"/>
                    <a:pt x="1489" y="1781"/>
                  </a:cubicBezTo>
                  <a:cubicBezTo>
                    <a:pt x="1489" y="1781"/>
                    <a:pt x="1537" y="1757"/>
                    <a:pt x="1537" y="1757"/>
                  </a:cubicBezTo>
                  <a:cubicBezTo>
                    <a:pt x="1537" y="1760"/>
                    <a:pt x="1538" y="1761"/>
                    <a:pt x="1540" y="1761"/>
                  </a:cubicBezTo>
                  <a:cubicBezTo>
                    <a:pt x="1551" y="1761"/>
                    <a:pt x="1590" y="1704"/>
                    <a:pt x="1611" y="1683"/>
                  </a:cubicBezTo>
                  <a:cubicBezTo>
                    <a:pt x="1619" y="1675"/>
                    <a:pt x="1621" y="1673"/>
                    <a:pt x="1621" y="1673"/>
                  </a:cubicBezTo>
                  <a:cubicBezTo>
                    <a:pt x="1619" y="1673"/>
                    <a:pt x="1603" y="1683"/>
                    <a:pt x="1586" y="1683"/>
                  </a:cubicBezTo>
                  <a:lnTo>
                    <a:pt x="1635" y="1635"/>
                  </a:lnTo>
                  <a:cubicBezTo>
                    <a:pt x="1647" y="1622"/>
                    <a:pt x="1659" y="1616"/>
                    <a:pt x="1666" y="1616"/>
                  </a:cubicBezTo>
                  <a:cubicBezTo>
                    <a:pt x="1672" y="1616"/>
                    <a:pt x="1672" y="1622"/>
                    <a:pt x="1659" y="1635"/>
                  </a:cubicBezTo>
                  <a:cubicBezTo>
                    <a:pt x="1733" y="1561"/>
                    <a:pt x="1781" y="1464"/>
                    <a:pt x="1830" y="1366"/>
                  </a:cubicBezTo>
                  <a:cubicBezTo>
                    <a:pt x="1879" y="1244"/>
                    <a:pt x="1903" y="1074"/>
                    <a:pt x="1879" y="927"/>
                  </a:cubicBezTo>
                  <a:cubicBezTo>
                    <a:pt x="1855" y="781"/>
                    <a:pt x="1781" y="635"/>
                    <a:pt x="1684" y="513"/>
                  </a:cubicBezTo>
                  <a:cubicBezTo>
                    <a:pt x="1611" y="464"/>
                    <a:pt x="1537" y="415"/>
                    <a:pt x="1464" y="366"/>
                  </a:cubicBezTo>
                  <a:lnTo>
                    <a:pt x="1464" y="366"/>
                  </a:lnTo>
                  <a:cubicBezTo>
                    <a:pt x="1464" y="415"/>
                    <a:pt x="1513" y="439"/>
                    <a:pt x="1513" y="464"/>
                  </a:cubicBezTo>
                  <a:cubicBezTo>
                    <a:pt x="1489" y="439"/>
                    <a:pt x="1464" y="415"/>
                    <a:pt x="1440" y="415"/>
                  </a:cubicBezTo>
                  <a:cubicBezTo>
                    <a:pt x="1416" y="415"/>
                    <a:pt x="1367" y="342"/>
                    <a:pt x="1367" y="293"/>
                  </a:cubicBezTo>
                  <a:lnTo>
                    <a:pt x="1342" y="293"/>
                  </a:lnTo>
                  <a:lnTo>
                    <a:pt x="1342" y="269"/>
                  </a:lnTo>
                  <a:cubicBezTo>
                    <a:pt x="1294" y="244"/>
                    <a:pt x="1220" y="220"/>
                    <a:pt x="1172" y="171"/>
                  </a:cubicBezTo>
                  <a:cubicBezTo>
                    <a:pt x="1098" y="147"/>
                    <a:pt x="1050" y="147"/>
                    <a:pt x="1001" y="122"/>
                  </a:cubicBezTo>
                  <a:cubicBezTo>
                    <a:pt x="996" y="118"/>
                    <a:pt x="994" y="116"/>
                    <a:pt x="994" y="116"/>
                  </a:cubicBezTo>
                  <a:lnTo>
                    <a:pt x="994" y="116"/>
                  </a:lnTo>
                  <a:cubicBezTo>
                    <a:pt x="993" y="116"/>
                    <a:pt x="1020" y="147"/>
                    <a:pt x="1001" y="147"/>
                  </a:cubicBezTo>
                  <a:cubicBezTo>
                    <a:pt x="977" y="147"/>
                    <a:pt x="952" y="147"/>
                    <a:pt x="952" y="122"/>
                  </a:cubicBezTo>
                  <a:cubicBezTo>
                    <a:pt x="952" y="98"/>
                    <a:pt x="928" y="86"/>
                    <a:pt x="906" y="86"/>
                  </a:cubicBezTo>
                  <a:cubicBezTo>
                    <a:pt x="888" y="86"/>
                    <a:pt x="872" y="95"/>
                    <a:pt x="876" y="113"/>
                  </a:cubicBezTo>
                  <a:lnTo>
                    <a:pt x="876" y="113"/>
                  </a:lnTo>
                  <a:cubicBezTo>
                    <a:pt x="862" y="92"/>
                    <a:pt x="812" y="74"/>
                    <a:pt x="855" y="74"/>
                  </a:cubicBezTo>
                  <a:cubicBezTo>
                    <a:pt x="830" y="74"/>
                    <a:pt x="806" y="49"/>
                    <a:pt x="806" y="49"/>
                  </a:cubicBezTo>
                  <a:lnTo>
                    <a:pt x="806" y="49"/>
                  </a:lnTo>
                  <a:lnTo>
                    <a:pt x="830" y="74"/>
                  </a:lnTo>
                  <a:cubicBezTo>
                    <a:pt x="757" y="49"/>
                    <a:pt x="733" y="25"/>
                    <a:pt x="684" y="25"/>
                  </a:cubicBezTo>
                  <a:lnTo>
                    <a:pt x="708" y="49"/>
                  </a:lnTo>
                  <a:cubicBezTo>
                    <a:pt x="665" y="49"/>
                    <a:pt x="641" y="30"/>
                    <a:pt x="619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4"/>
            <p:cNvSpPr/>
            <p:nvPr/>
          </p:nvSpPr>
          <p:spPr>
            <a:xfrm>
              <a:off x="646025" y="3015400"/>
              <a:ext cx="40875" cy="49050"/>
            </a:xfrm>
            <a:custGeom>
              <a:avLst/>
              <a:gdLst/>
              <a:ahLst/>
              <a:cxnLst/>
              <a:rect l="l" t="t" r="r" b="b"/>
              <a:pathLst>
                <a:path w="1635" h="1962" extrusionOk="0">
                  <a:moveTo>
                    <a:pt x="659" y="1"/>
                  </a:moveTo>
                  <a:cubicBezTo>
                    <a:pt x="513" y="25"/>
                    <a:pt x="367" y="123"/>
                    <a:pt x="269" y="220"/>
                  </a:cubicBezTo>
                  <a:cubicBezTo>
                    <a:pt x="196" y="294"/>
                    <a:pt x="147" y="367"/>
                    <a:pt x="98" y="464"/>
                  </a:cubicBezTo>
                  <a:cubicBezTo>
                    <a:pt x="50" y="586"/>
                    <a:pt x="25" y="684"/>
                    <a:pt x="25" y="806"/>
                  </a:cubicBezTo>
                  <a:cubicBezTo>
                    <a:pt x="1" y="879"/>
                    <a:pt x="1" y="952"/>
                    <a:pt x="25" y="1001"/>
                  </a:cubicBezTo>
                  <a:cubicBezTo>
                    <a:pt x="25" y="1147"/>
                    <a:pt x="74" y="1294"/>
                    <a:pt x="147" y="1415"/>
                  </a:cubicBezTo>
                  <a:cubicBezTo>
                    <a:pt x="220" y="1562"/>
                    <a:pt x="318" y="1684"/>
                    <a:pt x="464" y="1781"/>
                  </a:cubicBezTo>
                  <a:cubicBezTo>
                    <a:pt x="562" y="1879"/>
                    <a:pt x="708" y="1952"/>
                    <a:pt x="830" y="1952"/>
                  </a:cubicBezTo>
                  <a:cubicBezTo>
                    <a:pt x="860" y="1958"/>
                    <a:pt x="891" y="1961"/>
                    <a:pt x="921" y="1961"/>
                  </a:cubicBezTo>
                  <a:cubicBezTo>
                    <a:pt x="1011" y="1961"/>
                    <a:pt x="1098" y="1934"/>
                    <a:pt x="1171" y="1879"/>
                  </a:cubicBezTo>
                  <a:cubicBezTo>
                    <a:pt x="1245" y="1879"/>
                    <a:pt x="1293" y="1830"/>
                    <a:pt x="1342" y="1781"/>
                  </a:cubicBezTo>
                  <a:cubicBezTo>
                    <a:pt x="1318" y="1781"/>
                    <a:pt x="1318" y="1781"/>
                    <a:pt x="1342" y="1757"/>
                  </a:cubicBezTo>
                  <a:cubicBezTo>
                    <a:pt x="1415" y="1684"/>
                    <a:pt x="1415" y="1684"/>
                    <a:pt x="1415" y="1684"/>
                  </a:cubicBezTo>
                  <a:cubicBezTo>
                    <a:pt x="1415" y="1659"/>
                    <a:pt x="1415" y="1684"/>
                    <a:pt x="1440" y="1586"/>
                  </a:cubicBezTo>
                  <a:cubicBezTo>
                    <a:pt x="1488" y="1464"/>
                    <a:pt x="1513" y="1415"/>
                    <a:pt x="1537" y="1294"/>
                  </a:cubicBezTo>
                  <a:cubicBezTo>
                    <a:pt x="1562" y="1220"/>
                    <a:pt x="1586" y="1172"/>
                    <a:pt x="1586" y="1098"/>
                  </a:cubicBezTo>
                  <a:cubicBezTo>
                    <a:pt x="1610" y="1050"/>
                    <a:pt x="1610" y="976"/>
                    <a:pt x="1635" y="903"/>
                  </a:cubicBezTo>
                  <a:cubicBezTo>
                    <a:pt x="1635" y="830"/>
                    <a:pt x="1635" y="781"/>
                    <a:pt x="1635" y="708"/>
                  </a:cubicBezTo>
                  <a:lnTo>
                    <a:pt x="1635" y="586"/>
                  </a:lnTo>
                  <a:lnTo>
                    <a:pt x="1610" y="489"/>
                  </a:lnTo>
                  <a:cubicBezTo>
                    <a:pt x="1586" y="416"/>
                    <a:pt x="1562" y="318"/>
                    <a:pt x="1513" y="245"/>
                  </a:cubicBezTo>
                  <a:cubicBezTo>
                    <a:pt x="1440" y="147"/>
                    <a:pt x="1318" y="98"/>
                    <a:pt x="1196" y="74"/>
                  </a:cubicBezTo>
                  <a:lnTo>
                    <a:pt x="1025" y="74"/>
                  </a:lnTo>
                  <a:cubicBezTo>
                    <a:pt x="903" y="25"/>
                    <a:pt x="781" y="1"/>
                    <a:pt x="6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4"/>
            <p:cNvSpPr/>
            <p:nvPr/>
          </p:nvSpPr>
          <p:spPr>
            <a:xfrm>
              <a:off x="734450" y="3011150"/>
              <a:ext cx="40250" cy="58550"/>
            </a:xfrm>
            <a:custGeom>
              <a:avLst/>
              <a:gdLst/>
              <a:ahLst/>
              <a:cxnLst/>
              <a:rect l="l" t="t" r="r" b="b"/>
              <a:pathLst>
                <a:path w="1610" h="2342" extrusionOk="0">
                  <a:moveTo>
                    <a:pt x="708" y="0"/>
                  </a:moveTo>
                  <a:lnTo>
                    <a:pt x="98" y="171"/>
                  </a:lnTo>
                  <a:cubicBezTo>
                    <a:pt x="49" y="342"/>
                    <a:pt x="0" y="512"/>
                    <a:pt x="25" y="707"/>
                  </a:cubicBezTo>
                  <a:cubicBezTo>
                    <a:pt x="25" y="829"/>
                    <a:pt x="25" y="976"/>
                    <a:pt x="73" y="1098"/>
                  </a:cubicBezTo>
                  <a:cubicBezTo>
                    <a:pt x="122" y="1293"/>
                    <a:pt x="195" y="1488"/>
                    <a:pt x="293" y="1659"/>
                  </a:cubicBezTo>
                  <a:cubicBezTo>
                    <a:pt x="390" y="1854"/>
                    <a:pt x="537" y="2000"/>
                    <a:pt x="732" y="2122"/>
                  </a:cubicBezTo>
                  <a:cubicBezTo>
                    <a:pt x="756" y="2171"/>
                    <a:pt x="805" y="2220"/>
                    <a:pt x="854" y="2244"/>
                  </a:cubicBezTo>
                  <a:cubicBezTo>
                    <a:pt x="842" y="2232"/>
                    <a:pt x="842" y="2226"/>
                    <a:pt x="845" y="2226"/>
                  </a:cubicBezTo>
                  <a:cubicBezTo>
                    <a:pt x="848" y="2226"/>
                    <a:pt x="854" y="2232"/>
                    <a:pt x="854" y="2244"/>
                  </a:cubicBezTo>
                  <a:cubicBezTo>
                    <a:pt x="911" y="2272"/>
                    <a:pt x="923" y="2279"/>
                    <a:pt x="928" y="2279"/>
                  </a:cubicBezTo>
                  <a:cubicBezTo>
                    <a:pt x="931" y="2279"/>
                    <a:pt x="929" y="2275"/>
                    <a:pt x="940" y="2275"/>
                  </a:cubicBezTo>
                  <a:cubicBezTo>
                    <a:pt x="951" y="2275"/>
                    <a:pt x="974" y="2278"/>
                    <a:pt x="1025" y="2293"/>
                  </a:cubicBezTo>
                  <a:lnTo>
                    <a:pt x="1147" y="2342"/>
                  </a:lnTo>
                  <a:lnTo>
                    <a:pt x="1537" y="2122"/>
                  </a:lnTo>
                  <a:cubicBezTo>
                    <a:pt x="1586" y="1951"/>
                    <a:pt x="1610" y="1756"/>
                    <a:pt x="1610" y="1585"/>
                  </a:cubicBezTo>
                  <a:cubicBezTo>
                    <a:pt x="1586" y="1439"/>
                    <a:pt x="1537" y="1293"/>
                    <a:pt x="1512" y="1171"/>
                  </a:cubicBezTo>
                  <a:cubicBezTo>
                    <a:pt x="1464" y="1073"/>
                    <a:pt x="1415" y="1000"/>
                    <a:pt x="1366" y="927"/>
                  </a:cubicBezTo>
                  <a:cubicBezTo>
                    <a:pt x="1342" y="903"/>
                    <a:pt x="1293" y="854"/>
                    <a:pt x="1220" y="781"/>
                  </a:cubicBezTo>
                  <a:cubicBezTo>
                    <a:pt x="1220" y="781"/>
                    <a:pt x="1220" y="756"/>
                    <a:pt x="1220" y="756"/>
                  </a:cubicBezTo>
                  <a:cubicBezTo>
                    <a:pt x="1220" y="659"/>
                    <a:pt x="1171" y="610"/>
                    <a:pt x="1147" y="537"/>
                  </a:cubicBezTo>
                  <a:cubicBezTo>
                    <a:pt x="1122" y="464"/>
                    <a:pt x="1098" y="415"/>
                    <a:pt x="1073" y="390"/>
                  </a:cubicBezTo>
                  <a:cubicBezTo>
                    <a:pt x="1049" y="342"/>
                    <a:pt x="1000" y="293"/>
                    <a:pt x="976" y="220"/>
                  </a:cubicBezTo>
                  <a:cubicBezTo>
                    <a:pt x="976" y="220"/>
                    <a:pt x="951" y="195"/>
                    <a:pt x="951" y="195"/>
                  </a:cubicBezTo>
                  <a:cubicBezTo>
                    <a:pt x="878" y="122"/>
                    <a:pt x="805" y="49"/>
                    <a:pt x="7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"/>
          <p:cNvSpPr txBox="1">
            <a:spLocks noGrp="1"/>
          </p:cNvSpPr>
          <p:nvPr>
            <p:ph type="ctrTitle"/>
          </p:nvPr>
        </p:nvSpPr>
        <p:spPr>
          <a:xfrm>
            <a:off x="1969827" y="1676500"/>
            <a:ext cx="1880100" cy="31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5"/>
          <p:cNvSpPr txBox="1">
            <a:spLocks noGrp="1"/>
          </p:cNvSpPr>
          <p:nvPr>
            <p:ph type="subTitle" idx="1"/>
          </p:nvPr>
        </p:nvSpPr>
        <p:spPr>
          <a:xfrm>
            <a:off x="1969827" y="1849025"/>
            <a:ext cx="1880100" cy="9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5"/>
          <p:cNvSpPr txBox="1">
            <a:spLocks noGrp="1"/>
          </p:cNvSpPr>
          <p:nvPr>
            <p:ph type="title" idx="2"/>
          </p:nvPr>
        </p:nvSpPr>
        <p:spPr>
          <a:xfrm>
            <a:off x="669000" y="292625"/>
            <a:ext cx="776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accent1"/>
                </a:solidFill>
                <a:latin typeface="Lemonada Medium"/>
                <a:ea typeface="Lemonada Medium"/>
                <a:cs typeface="Lemonada Medium"/>
                <a:sym typeface="Lemonada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5"/>
          <p:cNvSpPr txBox="1">
            <a:spLocks noGrp="1"/>
          </p:cNvSpPr>
          <p:nvPr>
            <p:ph type="ctrTitle" idx="3"/>
          </p:nvPr>
        </p:nvSpPr>
        <p:spPr>
          <a:xfrm>
            <a:off x="5059523" y="1676500"/>
            <a:ext cx="1880100" cy="31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5"/>
          <p:cNvSpPr txBox="1">
            <a:spLocks noGrp="1"/>
          </p:cNvSpPr>
          <p:nvPr>
            <p:ph type="subTitle" idx="4"/>
          </p:nvPr>
        </p:nvSpPr>
        <p:spPr>
          <a:xfrm>
            <a:off x="5059523" y="1849025"/>
            <a:ext cx="1880100" cy="9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5"/>
          <p:cNvSpPr/>
          <p:nvPr/>
        </p:nvSpPr>
        <p:spPr>
          <a:xfrm rot="-8571438">
            <a:off x="7965394" y="1304078"/>
            <a:ext cx="1600755" cy="1066760"/>
          </a:xfrm>
          <a:custGeom>
            <a:avLst/>
            <a:gdLst/>
            <a:ahLst/>
            <a:cxnLst/>
            <a:rect l="l" t="t" r="r" b="b"/>
            <a:pathLst>
              <a:path w="14326" h="9547" extrusionOk="0">
                <a:moveTo>
                  <a:pt x="8445" y="1"/>
                </a:moveTo>
                <a:cubicBezTo>
                  <a:pt x="5463" y="1"/>
                  <a:pt x="1" y="1673"/>
                  <a:pt x="2862" y="6488"/>
                </a:cubicBezTo>
                <a:cubicBezTo>
                  <a:pt x="2862" y="6488"/>
                  <a:pt x="6946" y="9547"/>
                  <a:pt x="9876" y="9547"/>
                </a:cubicBezTo>
                <a:cubicBezTo>
                  <a:pt x="10701" y="9547"/>
                  <a:pt x="11435" y="9304"/>
                  <a:pt x="11960" y="8683"/>
                </a:cubicBezTo>
                <a:cubicBezTo>
                  <a:pt x="14326" y="5854"/>
                  <a:pt x="11301" y="1268"/>
                  <a:pt x="10082" y="317"/>
                </a:cubicBezTo>
                <a:cubicBezTo>
                  <a:pt x="9834" y="115"/>
                  <a:pt x="9224" y="1"/>
                  <a:pt x="844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" name="Google Shape;112;p5"/>
          <p:cNvGrpSpPr/>
          <p:nvPr/>
        </p:nvGrpSpPr>
        <p:grpSpPr>
          <a:xfrm>
            <a:off x="8741077" y="1179645"/>
            <a:ext cx="680954" cy="361256"/>
            <a:chOff x="238125" y="2760550"/>
            <a:chExt cx="528650" cy="280500"/>
          </a:xfrm>
        </p:grpSpPr>
        <p:sp>
          <p:nvSpPr>
            <p:cNvPr id="113" name="Google Shape;113;p5"/>
            <p:cNvSpPr/>
            <p:nvPr/>
          </p:nvSpPr>
          <p:spPr>
            <a:xfrm>
              <a:off x="274700" y="3020300"/>
              <a:ext cx="1850" cy="9150"/>
            </a:xfrm>
            <a:custGeom>
              <a:avLst/>
              <a:gdLst/>
              <a:ahLst/>
              <a:cxnLst/>
              <a:rect l="l" t="t" r="r" b="b"/>
              <a:pathLst>
                <a:path w="74" h="366" extrusionOk="0">
                  <a:moveTo>
                    <a:pt x="74" y="0"/>
                  </a:moveTo>
                  <a:cubicBezTo>
                    <a:pt x="25" y="122"/>
                    <a:pt x="0" y="244"/>
                    <a:pt x="0" y="366"/>
                  </a:cubicBezTo>
                  <a:cubicBezTo>
                    <a:pt x="49" y="244"/>
                    <a:pt x="74" y="122"/>
                    <a:pt x="74" y="0"/>
                  </a:cubicBezTo>
                  <a:close/>
                </a:path>
              </a:pathLst>
            </a:custGeom>
            <a:solidFill>
              <a:srgbClr val="344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277125" y="3020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344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5" name="Google Shape;115;p5"/>
            <p:cNvGrpSpPr/>
            <p:nvPr/>
          </p:nvGrpSpPr>
          <p:grpSpPr>
            <a:xfrm>
              <a:off x="238125" y="2760550"/>
              <a:ext cx="528650" cy="279275"/>
              <a:chOff x="238125" y="2760550"/>
              <a:chExt cx="528650" cy="279275"/>
            </a:xfrm>
          </p:grpSpPr>
          <p:sp>
            <p:nvSpPr>
              <p:cNvPr id="116" name="Google Shape;116;p5"/>
              <p:cNvSpPr/>
              <p:nvPr/>
            </p:nvSpPr>
            <p:spPr>
              <a:xfrm>
                <a:off x="238125" y="2760550"/>
                <a:ext cx="528650" cy="278050"/>
              </a:xfrm>
              <a:custGeom>
                <a:avLst/>
                <a:gdLst/>
                <a:ahLst/>
                <a:cxnLst/>
                <a:rect l="l" t="t" r="r" b="b"/>
                <a:pathLst>
                  <a:path w="21146" h="11122" extrusionOk="0">
                    <a:moveTo>
                      <a:pt x="11622" y="1778"/>
                    </a:moveTo>
                    <a:lnTo>
                      <a:pt x="11622" y="1778"/>
                    </a:lnTo>
                    <a:cubicBezTo>
                      <a:pt x="11627" y="1780"/>
                      <a:pt x="11631" y="1781"/>
                      <a:pt x="11634" y="1781"/>
                    </a:cubicBezTo>
                    <a:cubicBezTo>
                      <a:pt x="11630" y="1780"/>
                      <a:pt x="11626" y="1779"/>
                      <a:pt x="11622" y="1778"/>
                    </a:cubicBezTo>
                    <a:close/>
                    <a:moveTo>
                      <a:pt x="15975" y="3512"/>
                    </a:moveTo>
                    <a:cubicBezTo>
                      <a:pt x="15975" y="3515"/>
                      <a:pt x="15978" y="3517"/>
                      <a:pt x="15983" y="3518"/>
                    </a:cubicBezTo>
                    <a:lnTo>
                      <a:pt x="15983" y="3518"/>
                    </a:lnTo>
                    <a:cubicBezTo>
                      <a:pt x="15980" y="3516"/>
                      <a:pt x="15978" y="3514"/>
                      <a:pt x="15975" y="3512"/>
                    </a:cubicBezTo>
                    <a:close/>
                    <a:moveTo>
                      <a:pt x="1524" y="10118"/>
                    </a:moveTo>
                    <a:cubicBezTo>
                      <a:pt x="1528" y="10118"/>
                      <a:pt x="1532" y="10119"/>
                      <a:pt x="1537" y="10122"/>
                    </a:cubicBezTo>
                    <a:lnTo>
                      <a:pt x="1508" y="10266"/>
                    </a:lnTo>
                    <a:lnTo>
                      <a:pt x="1508" y="10266"/>
                    </a:lnTo>
                    <a:cubicBezTo>
                      <a:pt x="1519" y="10173"/>
                      <a:pt x="1503" y="10118"/>
                      <a:pt x="1524" y="10118"/>
                    </a:cubicBezTo>
                    <a:close/>
                    <a:moveTo>
                      <a:pt x="10756" y="0"/>
                    </a:moveTo>
                    <a:lnTo>
                      <a:pt x="10756" y="0"/>
                    </a:lnTo>
                    <a:cubicBezTo>
                      <a:pt x="10902" y="24"/>
                      <a:pt x="10853" y="49"/>
                      <a:pt x="10731" y="49"/>
                    </a:cubicBezTo>
                    <a:cubicBezTo>
                      <a:pt x="10549" y="24"/>
                      <a:pt x="10451" y="18"/>
                      <a:pt x="10399" y="18"/>
                    </a:cubicBezTo>
                    <a:cubicBezTo>
                      <a:pt x="10347" y="18"/>
                      <a:pt x="10341" y="24"/>
                      <a:pt x="10341" y="24"/>
                    </a:cubicBezTo>
                    <a:lnTo>
                      <a:pt x="9927" y="24"/>
                    </a:lnTo>
                    <a:cubicBezTo>
                      <a:pt x="9024" y="24"/>
                      <a:pt x="8146" y="171"/>
                      <a:pt x="7317" y="463"/>
                    </a:cubicBezTo>
                    <a:cubicBezTo>
                      <a:pt x="6512" y="756"/>
                      <a:pt x="5756" y="1146"/>
                      <a:pt x="5073" y="1634"/>
                    </a:cubicBezTo>
                    <a:cubicBezTo>
                      <a:pt x="4757" y="1926"/>
                      <a:pt x="4319" y="2243"/>
                      <a:pt x="4050" y="2535"/>
                    </a:cubicBezTo>
                    <a:lnTo>
                      <a:pt x="4050" y="2535"/>
                    </a:lnTo>
                    <a:cubicBezTo>
                      <a:pt x="3877" y="2706"/>
                      <a:pt x="3369" y="3198"/>
                      <a:pt x="2927" y="3756"/>
                    </a:cubicBezTo>
                    <a:cubicBezTo>
                      <a:pt x="2537" y="4195"/>
                      <a:pt x="2195" y="4658"/>
                      <a:pt x="1902" y="5171"/>
                    </a:cubicBezTo>
                    <a:lnTo>
                      <a:pt x="1951" y="5097"/>
                    </a:lnTo>
                    <a:lnTo>
                      <a:pt x="1951" y="5097"/>
                    </a:lnTo>
                    <a:cubicBezTo>
                      <a:pt x="1829" y="5317"/>
                      <a:pt x="1683" y="5536"/>
                      <a:pt x="1512" y="5707"/>
                    </a:cubicBezTo>
                    <a:cubicBezTo>
                      <a:pt x="1610" y="5707"/>
                      <a:pt x="1463" y="6049"/>
                      <a:pt x="1390" y="6171"/>
                    </a:cubicBezTo>
                    <a:cubicBezTo>
                      <a:pt x="1341" y="6268"/>
                      <a:pt x="1268" y="6439"/>
                      <a:pt x="1219" y="6634"/>
                    </a:cubicBezTo>
                    <a:cubicBezTo>
                      <a:pt x="1146" y="6805"/>
                      <a:pt x="1073" y="7024"/>
                      <a:pt x="1000" y="7171"/>
                    </a:cubicBezTo>
                    <a:lnTo>
                      <a:pt x="976" y="7146"/>
                    </a:lnTo>
                    <a:cubicBezTo>
                      <a:pt x="902" y="7439"/>
                      <a:pt x="683" y="7975"/>
                      <a:pt x="634" y="8171"/>
                    </a:cubicBezTo>
                    <a:cubicBezTo>
                      <a:pt x="390" y="8780"/>
                      <a:pt x="220" y="9390"/>
                      <a:pt x="146" y="10049"/>
                    </a:cubicBezTo>
                    <a:cubicBezTo>
                      <a:pt x="146" y="10049"/>
                      <a:pt x="98" y="10146"/>
                      <a:pt x="73" y="10244"/>
                    </a:cubicBezTo>
                    <a:lnTo>
                      <a:pt x="24" y="10390"/>
                    </a:lnTo>
                    <a:lnTo>
                      <a:pt x="0" y="10463"/>
                    </a:lnTo>
                    <a:lnTo>
                      <a:pt x="0" y="10536"/>
                    </a:lnTo>
                    <a:cubicBezTo>
                      <a:pt x="195" y="10658"/>
                      <a:pt x="390" y="10756"/>
                      <a:pt x="610" y="10805"/>
                    </a:cubicBezTo>
                    <a:cubicBezTo>
                      <a:pt x="691" y="10836"/>
                      <a:pt x="776" y="10851"/>
                      <a:pt x="859" y="10851"/>
                    </a:cubicBezTo>
                    <a:cubicBezTo>
                      <a:pt x="1102" y="10851"/>
                      <a:pt x="1336" y="10723"/>
                      <a:pt x="1463" y="10488"/>
                    </a:cubicBezTo>
                    <a:lnTo>
                      <a:pt x="1488" y="10512"/>
                    </a:lnTo>
                    <a:cubicBezTo>
                      <a:pt x="1488" y="10488"/>
                      <a:pt x="1488" y="10463"/>
                      <a:pt x="1488" y="10439"/>
                    </a:cubicBezTo>
                    <a:lnTo>
                      <a:pt x="1488" y="10366"/>
                    </a:lnTo>
                    <a:cubicBezTo>
                      <a:pt x="1491" y="10356"/>
                      <a:pt x="1493" y="10346"/>
                      <a:pt x="1495" y="10337"/>
                    </a:cubicBezTo>
                    <a:lnTo>
                      <a:pt x="1495" y="10337"/>
                    </a:lnTo>
                    <a:cubicBezTo>
                      <a:pt x="1509" y="10287"/>
                      <a:pt x="1518" y="10268"/>
                      <a:pt x="1524" y="10268"/>
                    </a:cubicBezTo>
                    <a:cubicBezTo>
                      <a:pt x="1537" y="10268"/>
                      <a:pt x="1537" y="10344"/>
                      <a:pt x="1537" y="10390"/>
                    </a:cubicBezTo>
                    <a:cubicBezTo>
                      <a:pt x="1561" y="10317"/>
                      <a:pt x="1561" y="10244"/>
                      <a:pt x="1585" y="10171"/>
                    </a:cubicBezTo>
                    <a:cubicBezTo>
                      <a:pt x="1585" y="10166"/>
                      <a:pt x="1584" y="10164"/>
                      <a:pt x="1583" y="10164"/>
                    </a:cubicBezTo>
                    <a:cubicBezTo>
                      <a:pt x="1577" y="10164"/>
                      <a:pt x="1561" y="10200"/>
                      <a:pt x="1561" y="10219"/>
                    </a:cubicBezTo>
                    <a:cubicBezTo>
                      <a:pt x="1537" y="10097"/>
                      <a:pt x="1561" y="10000"/>
                      <a:pt x="1585" y="9878"/>
                    </a:cubicBezTo>
                    <a:cubicBezTo>
                      <a:pt x="1634" y="9683"/>
                      <a:pt x="1634" y="9878"/>
                      <a:pt x="1683" y="9658"/>
                    </a:cubicBezTo>
                    <a:cubicBezTo>
                      <a:pt x="1976" y="8536"/>
                      <a:pt x="2415" y="7463"/>
                      <a:pt x="3000" y="6488"/>
                    </a:cubicBezTo>
                    <a:cubicBezTo>
                      <a:pt x="3024" y="6488"/>
                      <a:pt x="3000" y="6488"/>
                      <a:pt x="3000" y="6512"/>
                    </a:cubicBezTo>
                    <a:cubicBezTo>
                      <a:pt x="3073" y="6366"/>
                      <a:pt x="3146" y="6219"/>
                      <a:pt x="3244" y="6073"/>
                    </a:cubicBezTo>
                    <a:cubicBezTo>
                      <a:pt x="3317" y="5927"/>
                      <a:pt x="3415" y="5805"/>
                      <a:pt x="3488" y="5658"/>
                    </a:cubicBezTo>
                    <a:cubicBezTo>
                      <a:pt x="3512" y="5610"/>
                      <a:pt x="3561" y="5585"/>
                      <a:pt x="3610" y="5561"/>
                    </a:cubicBezTo>
                    <a:cubicBezTo>
                      <a:pt x="3585" y="5561"/>
                      <a:pt x="3658" y="5488"/>
                      <a:pt x="3732" y="5341"/>
                    </a:cubicBezTo>
                    <a:cubicBezTo>
                      <a:pt x="3829" y="5219"/>
                      <a:pt x="3951" y="5024"/>
                      <a:pt x="4097" y="4854"/>
                    </a:cubicBezTo>
                    <a:cubicBezTo>
                      <a:pt x="4244" y="4683"/>
                      <a:pt x="4390" y="4512"/>
                      <a:pt x="4512" y="4366"/>
                    </a:cubicBezTo>
                    <a:cubicBezTo>
                      <a:pt x="4610" y="4244"/>
                      <a:pt x="4707" y="4171"/>
                      <a:pt x="4707" y="4146"/>
                    </a:cubicBezTo>
                    <a:lnTo>
                      <a:pt x="4683" y="4098"/>
                    </a:lnTo>
                    <a:cubicBezTo>
                      <a:pt x="4927" y="3854"/>
                      <a:pt x="4805" y="4073"/>
                      <a:pt x="5000" y="3829"/>
                    </a:cubicBezTo>
                    <a:cubicBezTo>
                      <a:pt x="5049" y="3732"/>
                      <a:pt x="5122" y="3658"/>
                      <a:pt x="5219" y="3585"/>
                    </a:cubicBezTo>
                    <a:cubicBezTo>
                      <a:pt x="5317" y="3537"/>
                      <a:pt x="5390" y="3463"/>
                      <a:pt x="5463" y="3366"/>
                    </a:cubicBezTo>
                    <a:cubicBezTo>
                      <a:pt x="5463" y="3366"/>
                      <a:pt x="5553" y="3312"/>
                      <a:pt x="5578" y="3312"/>
                    </a:cubicBezTo>
                    <a:cubicBezTo>
                      <a:pt x="5583" y="3312"/>
                      <a:pt x="5585" y="3314"/>
                      <a:pt x="5585" y="3317"/>
                    </a:cubicBezTo>
                    <a:cubicBezTo>
                      <a:pt x="5585" y="3244"/>
                      <a:pt x="5707" y="3195"/>
                      <a:pt x="5780" y="3122"/>
                    </a:cubicBezTo>
                    <a:cubicBezTo>
                      <a:pt x="5780" y="3114"/>
                      <a:pt x="5775" y="3111"/>
                      <a:pt x="5767" y="3111"/>
                    </a:cubicBezTo>
                    <a:cubicBezTo>
                      <a:pt x="5751" y="3111"/>
                      <a:pt x="5723" y="3122"/>
                      <a:pt x="5707" y="3122"/>
                    </a:cubicBezTo>
                    <a:lnTo>
                      <a:pt x="5780" y="3049"/>
                    </a:lnTo>
                    <a:lnTo>
                      <a:pt x="5878" y="2976"/>
                    </a:lnTo>
                    <a:cubicBezTo>
                      <a:pt x="5905" y="2967"/>
                      <a:pt x="5925" y="2961"/>
                      <a:pt x="5937" y="2961"/>
                    </a:cubicBezTo>
                    <a:cubicBezTo>
                      <a:pt x="5959" y="2961"/>
                      <a:pt x="5958" y="2978"/>
                      <a:pt x="5927" y="3024"/>
                    </a:cubicBezTo>
                    <a:lnTo>
                      <a:pt x="6171" y="2829"/>
                    </a:lnTo>
                    <a:lnTo>
                      <a:pt x="6561" y="2585"/>
                    </a:lnTo>
                    <a:cubicBezTo>
                      <a:pt x="6902" y="2390"/>
                      <a:pt x="7268" y="2220"/>
                      <a:pt x="7634" y="2073"/>
                    </a:cubicBezTo>
                    <a:cubicBezTo>
                      <a:pt x="7975" y="1927"/>
                      <a:pt x="8341" y="1829"/>
                      <a:pt x="8732" y="1756"/>
                    </a:cubicBezTo>
                    <a:cubicBezTo>
                      <a:pt x="8878" y="1707"/>
                      <a:pt x="9024" y="1707"/>
                      <a:pt x="9171" y="1683"/>
                    </a:cubicBezTo>
                    <a:lnTo>
                      <a:pt x="9463" y="1659"/>
                    </a:lnTo>
                    <a:cubicBezTo>
                      <a:pt x="9390" y="1634"/>
                      <a:pt x="9219" y="1659"/>
                      <a:pt x="9146" y="1610"/>
                    </a:cubicBezTo>
                    <a:cubicBezTo>
                      <a:pt x="9219" y="1585"/>
                      <a:pt x="9274" y="1585"/>
                      <a:pt x="9320" y="1585"/>
                    </a:cubicBezTo>
                    <a:cubicBezTo>
                      <a:pt x="9366" y="1585"/>
                      <a:pt x="9402" y="1585"/>
                      <a:pt x="9439" y="1561"/>
                    </a:cubicBezTo>
                    <a:cubicBezTo>
                      <a:pt x="9488" y="1610"/>
                      <a:pt x="9561" y="1610"/>
                      <a:pt x="9658" y="1610"/>
                    </a:cubicBezTo>
                    <a:cubicBezTo>
                      <a:pt x="9732" y="1610"/>
                      <a:pt x="9829" y="1634"/>
                      <a:pt x="9902" y="1659"/>
                    </a:cubicBezTo>
                    <a:lnTo>
                      <a:pt x="9951" y="1610"/>
                    </a:lnTo>
                    <a:lnTo>
                      <a:pt x="10024" y="1659"/>
                    </a:lnTo>
                    <a:lnTo>
                      <a:pt x="10488" y="1659"/>
                    </a:lnTo>
                    <a:lnTo>
                      <a:pt x="10853" y="1707"/>
                    </a:lnTo>
                    <a:cubicBezTo>
                      <a:pt x="11117" y="1707"/>
                      <a:pt x="11381" y="1731"/>
                      <a:pt x="11622" y="1778"/>
                    </a:cubicBezTo>
                    <a:lnTo>
                      <a:pt x="11622" y="1778"/>
                    </a:lnTo>
                    <a:cubicBezTo>
                      <a:pt x="11593" y="1769"/>
                      <a:pt x="11549" y="1732"/>
                      <a:pt x="11634" y="1732"/>
                    </a:cubicBezTo>
                    <a:cubicBezTo>
                      <a:pt x="11634" y="1781"/>
                      <a:pt x="11902" y="1732"/>
                      <a:pt x="11951" y="1805"/>
                    </a:cubicBezTo>
                    <a:cubicBezTo>
                      <a:pt x="12016" y="1805"/>
                      <a:pt x="12168" y="1848"/>
                      <a:pt x="12233" y="1848"/>
                    </a:cubicBezTo>
                    <a:cubicBezTo>
                      <a:pt x="12265" y="1848"/>
                      <a:pt x="12276" y="1837"/>
                      <a:pt x="12244" y="1805"/>
                    </a:cubicBezTo>
                    <a:lnTo>
                      <a:pt x="12244" y="1805"/>
                    </a:lnTo>
                    <a:cubicBezTo>
                      <a:pt x="12292" y="1829"/>
                      <a:pt x="12366" y="1854"/>
                      <a:pt x="12414" y="1878"/>
                    </a:cubicBezTo>
                    <a:cubicBezTo>
                      <a:pt x="12463" y="1902"/>
                      <a:pt x="12488" y="1902"/>
                      <a:pt x="12414" y="1902"/>
                    </a:cubicBezTo>
                    <a:cubicBezTo>
                      <a:pt x="12488" y="1927"/>
                      <a:pt x="12561" y="1951"/>
                      <a:pt x="12658" y="1976"/>
                    </a:cubicBezTo>
                    <a:lnTo>
                      <a:pt x="12536" y="1927"/>
                    </a:lnTo>
                    <a:lnTo>
                      <a:pt x="12536" y="1927"/>
                    </a:lnTo>
                    <a:cubicBezTo>
                      <a:pt x="12683" y="1951"/>
                      <a:pt x="12805" y="2000"/>
                      <a:pt x="12902" y="2024"/>
                    </a:cubicBezTo>
                    <a:cubicBezTo>
                      <a:pt x="13024" y="2073"/>
                      <a:pt x="13122" y="2098"/>
                      <a:pt x="13219" y="2098"/>
                    </a:cubicBezTo>
                    <a:lnTo>
                      <a:pt x="13122" y="2049"/>
                    </a:lnTo>
                    <a:lnTo>
                      <a:pt x="13122" y="2049"/>
                    </a:lnTo>
                    <a:cubicBezTo>
                      <a:pt x="13292" y="2098"/>
                      <a:pt x="13439" y="2146"/>
                      <a:pt x="13488" y="2220"/>
                    </a:cubicBezTo>
                    <a:lnTo>
                      <a:pt x="13414" y="2195"/>
                    </a:lnTo>
                    <a:lnTo>
                      <a:pt x="13317" y="2195"/>
                    </a:lnTo>
                    <a:cubicBezTo>
                      <a:pt x="13463" y="2220"/>
                      <a:pt x="13561" y="2268"/>
                      <a:pt x="13683" y="2317"/>
                    </a:cubicBezTo>
                    <a:cubicBezTo>
                      <a:pt x="13805" y="2366"/>
                      <a:pt x="13902" y="2390"/>
                      <a:pt x="14024" y="2439"/>
                    </a:cubicBezTo>
                    <a:lnTo>
                      <a:pt x="13902" y="2415"/>
                    </a:lnTo>
                    <a:lnTo>
                      <a:pt x="13902" y="2415"/>
                    </a:lnTo>
                    <a:cubicBezTo>
                      <a:pt x="13975" y="2439"/>
                      <a:pt x="14146" y="2488"/>
                      <a:pt x="14341" y="2585"/>
                    </a:cubicBezTo>
                    <a:cubicBezTo>
                      <a:pt x="14439" y="2610"/>
                      <a:pt x="14561" y="2683"/>
                      <a:pt x="14658" y="2732"/>
                    </a:cubicBezTo>
                    <a:cubicBezTo>
                      <a:pt x="14780" y="2780"/>
                      <a:pt x="14878" y="2829"/>
                      <a:pt x="15000" y="2902"/>
                    </a:cubicBezTo>
                    <a:cubicBezTo>
                      <a:pt x="15219" y="3024"/>
                      <a:pt x="15439" y="3146"/>
                      <a:pt x="15634" y="3268"/>
                    </a:cubicBezTo>
                    <a:cubicBezTo>
                      <a:pt x="15805" y="3366"/>
                      <a:pt x="15926" y="3463"/>
                      <a:pt x="16024" y="3512"/>
                    </a:cubicBezTo>
                    <a:lnTo>
                      <a:pt x="15926" y="3390"/>
                    </a:lnTo>
                    <a:lnTo>
                      <a:pt x="16048" y="3439"/>
                    </a:lnTo>
                    <a:cubicBezTo>
                      <a:pt x="16094" y="3462"/>
                      <a:pt x="16118" y="3485"/>
                      <a:pt x="16161" y="3507"/>
                    </a:cubicBezTo>
                    <a:lnTo>
                      <a:pt x="16161" y="3507"/>
                    </a:lnTo>
                    <a:cubicBezTo>
                      <a:pt x="16155" y="3506"/>
                      <a:pt x="16147" y="3505"/>
                      <a:pt x="16138" y="3505"/>
                    </a:cubicBezTo>
                    <a:cubicBezTo>
                      <a:pt x="16097" y="3505"/>
                      <a:pt x="16029" y="3519"/>
                      <a:pt x="15995" y="3519"/>
                    </a:cubicBezTo>
                    <a:cubicBezTo>
                      <a:pt x="15990" y="3519"/>
                      <a:pt x="15986" y="3519"/>
                      <a:pt x="15983" y="3518"/>
                    </a:cubicBezTo>
                    <a:lnTo>
                      <a:pt x="15983" y="3518"/>
                    </a:lnTo>
                    <a:cubicBezTo>
                      <a:pt x="16516" y="3956"/>
                      <a:pt x="16977" y="4441"/>
                      <a:pt x="17390" y="4976"/>
                    </a:cubicBezTo>
                    <a:cubicBezTo>
                      <a:pt x="17804" y="5488"/>
                      <a:pt x="18170" y="6073"/>
                      <a:pt x="18439" y="6683"/>
                    </a:cubicBezTo>
                    <a:cubicBezTo>
                      <a:pt x="18471" y="6770"/>
                      <a:pt x="18470" y="6794"/>
                      <a:pt x="18456" y="6794"/>
                    </a:cubicBezTo>
                    <a:cubicBezTo>
                      <a:pt x="18440" y="6794"/>
                      <a:pt x="18403" y="6756"/>
                      <a:pt x="18390" y="6756"/>
                    </a:cubicBezTo>
                    <a:cubicBezTo>
                      <a:pt x="18512" y="6975"/>
                      <a:pt x="18487" y="6829"/>
                      <a:pt x="18561" y="7024"/>
                    </a:cubicBezTo>
                    <a:cubicBezTo>
                      <a:pt x="18568" y="7047"/>
                      <a:pt x="18569" y="7056"/>
                      <a:pt x="18565" y="7056"/>
                    </a:cubicBezTo>
                    <a:cubicBezTo>
                      <a:pt x="18556" y="7056"/>
                      <a:pt x="18528" y="7017"/>
                      <a:pt x="18512" y="7000"/>
                    </a:cubicBezTo>
                    <a:lnTo>
                      <a:pt x="18512" y="7000"/>
                    </a:lnTo>
                    <a:cubicBezTo>
                      <a:pt x="18561" y="7097"/>
                      <a:pt x="18585" y="7171"/>
                      <a:pt x="18609" y="7171"/>
                    </a:cubicBezTo>
                    <a:cubicBezTo>
                      <a:pt x="18561" y="7049"/>
                      <a:pt x="18634" y="7097"/>
                      <a:pt x="18658" y="7024"/>
                    </a:cubicBezTo>
                    <a:lnTo>
                      <a:pt x="18707" y="7171"/>
                    </a:lnTo>
                    <a:cubicBezTo>
                      <a:pt x="18731" y="7219"/>
                      <a:pt x="18756" y="7293"/>
                      <a:pt x="18756" y="7293"/>
                    </a:cubicBezTo>
                    <a:lnTo>
                      <a:pt x="18731" y="7293"/>
                    </a:lnTo>
                    <a:cubicBezTo>
                      <a:pt x="18829" y="7414"/>
                      <a:pt x="18902" y="7536"/>
                      <a:pt x="18951" y="7683"/>
                    </a:cubicBezTo>
                    <a:cubicBezTo>
                      <a:pt x="19122" y="8146"/>
                      <a:pt x="19243" y="8634"/>
                      <a:pt x="19365" y="9122"/>
                    </a:cubicBezTo>
                    <a:cubicBezTo>
                      <a:pt x="19341" y="9122"/>
                      <a:pt x="19317" y="9024"/>
                      <a:pt x="19268" y="8927"/>
                    </a:cubicBezTo>
                    <a:lnTo>
                      <a:pt x="19268" y="8927"/>
                    </a:lnTo>
                    <a:cubicBezTo>
                      <a:pt x="19292" y="9000"/>
                      <a:pt x="19317" y="9073"/>
                      <a:pt x="19317" y="9146"/>
                    </a:cubicBezTo>
                    <a:cubicBezTo>
                      <a:pt x="19317" y="9126"/>
                      <a:pt x="19319" y="9118"/>
                      <a:pt x="19322" y="9118"/>
                    </a:cubicBezTo>
                    <a:cubicBezTo>
                      <a:pt x="19336" y="9118"/>
                      <a:pt x="19374" y="9263"/>
                      <a:pt x="19386" y="9263"/>
                    </a:cubicBezTo>
                    <a:cubicBezTo>
                      <a:pt x="19388" y="9263"/>
                      <a:pt x="19390" y="9257"/>
                      <a:pt x="19390" y="9244"/>
                    </a:cubicBezTo>
                    <a:cubicBezTo>
                      <a:pt x="19536" y="9585"/>
                      <a:pt x="19536" y="10049"/>
                      <a:pt x="19658" y="10341"/>
                    </a:cubicBezTo>
                    <a:cubicBezTo>
                      <a:pt x="19683" y="10341"/>
                      <a:pt x="20024" y="10488"/>
                      <a:pt x="20390" y="10610"/>
                    </a:cubicBezTo>
                    <a:cubicBezTo>
                      <a:pt x="20715" y="10749"/>
                      <a:pt x="21039" y="10866"/>
                      <a:pt x="21112" y="10877"/>
                    </a:cubicBezTo>
                    <a:lnTo>
                      <a:pt x="21112" y="10877"/>
                    </a:lnTo>
                    <a:cubicBezTo>
                      <a:pt x="21109" y="10846"/>
                      <a:pt x="21104" y="10814"/>
                      <a:pt x="21097" y="10780"/>
                    </a:cubicBezTo>
                    <a:lnTo>
                      <a:pt x="21048" y="10780"/>
                    </a:lnTo>
                    <a:cubicBezTo>
                      <a:pt x="21000" y="10536"/>
                      <a:pt x="21073" y="10707"/>
                      <a:pt x="21048" y="10463"/>
                    </a:cubicBezTo>
                    <a:cubicBezTo>
                      <a:pt x="21097" y="10463"/>
                      <a:pt x="21122" y="10683"/>
                      <a:pt x="21146" y="10878"/>
                    </a:cubicBezTo>
                    <a:cubicBezTo>
                      <a:pt x="21146" y="10731"/>
                      <a:pt x="21146" y="10585"/>
                      <a:pt x="21097" y="10439"/>
                    </a:cubicBezTo>
                    <a:cubicBezTo>
                      <a:pt x="21097" y="10268"/>
                      <a:pt x="21146" y="10439"/>
                      <a:pt x="21122" y="10244"/>
                    </a:cubicBezTo>
                    <a:cubicBezTo>
                      <a:pt x="21073" y="10073"/>
                      <a:pt x="21048" y="9902"/>
                      <a:pt x="21048" y="9732"/>
                    </a:cubicBezTo>
                    <a:cubicBezTo>
                      <a:pt x="21000" y="9317"/>
                      <a:pt x="20853" y="9122"/>
                      <a:pt x="20804" y="8732"/>
                    </a:cubicBezTo>
                    <a:lnTo>
                      <a:pt x="20804" y="8732"/>
                    </a:lnTo>
                    <a:lnTo>
                      <a:pt x="20829" y="8780"/>
                    </a:lnTo>
                    <a:cubicBezTo>
                      <a:pt x="20829" y="8634"/>
                      <a:pt x="20731" y="8390"/>
                      <a:pt x="20682" y="8146"/>
                    </a:cubicBezTo>
                    <a:cubicBezTo>
                      <a:pt x="20682" y="8188"/>
                      <a:pt x="20682" y="8231"/>
                      <a:pt x="20673" y="8231"/>
                    </a:cubicBezTo>
                    <a:cubicBezTo>
                      <a:pt x="20666" y="8231"/>
                      <a:pt x="20654" y="8208"/>
                      <a:pt x="20634" y="8146"/>
                    </a:cubicBezTo>
                    <a:cubicBezTo>
                      <a:pt x="20585" y="7878"/>
                      <a:pt x="20512" y="7707"/>
                      <a:pt x="20463" y="7488"/>
                    </a:cubicBezTo>
                    <a:lnTo>
                      <a:pt x="20414" y="7414"/>
                    </a:lnTo>
                    <a:cubicBezTo>
                      <a:pt x="20390" y="7366"/>
                      <a:pt x="20365" y="7317"/>
                      <a:pt x="20365" y="7317"/>
                    </a:cubicBezTo>
                    <a:cubicBezTo>
                      <a:pt x="20048" y="6390"/>
                      <a:pt x="19609" y="5512"/>
                      <a:pt x="19073" y="4707"/>
                    </a:cubicBezTo>
                    <a:cubicBezTo>
                      <a:pt x="18756" y="4219"/>
                      <a:pt x="18390" y="3756"/>
                      <a:pt x="18000" y="3341"/>
                    </a:cubicBezTo>
                    <a:cubicBezTo>
                      <a:pt x="17707" y="3024"/>
                      <a:pt x="17414" y="2756"/>
                      <a:pt x="17122" y="2512"/>
                    </a:cubicBezTo>
                    <a:lnTo>
                      <a:pt x="17146" y="2512"/>
                    </a:lnTo>
                    <a:cubicBezTo>
                      <a:pt x="16780" y="2220"/>
                      <a:pt x="16414" y="1951"/>
                      <a:pt x="16024" y="1707"/>
                    </a:cubicBezTo>
                    <a:cubicBezTo>
                      <a:pt x="15536" y="1390"/>
                      <a:pt x="15048" y="1146"/>
                      <a:pt x="14512" y="927"/>
                    </a:cubicBezTo>
                    <a:cubicBezTo>
                      <a:pt x="13561" y="512"/>
                      <a:pt x="12561" y="268"/>
                      <a:pt x="11561" y="146"/>
                    </a:cubicBezTo>
                    <a:cubicBezTo>
                      <a:pt x="11292" y="73"/>
                      <a:pt x="11024" y="24"/>
                      <a:pt x="10756" y="0"/>
                    </a:cubicBezTo>
                    <a:close/>
                    <a:moveTo>
                      <a:pt x="21112" y="10877"/>
                    </a:moveTo>
                    <a:cubicBezTo>
                      <a:pt x="21122" y="10958"/>
                      <a:pt x="21122" y="11034"/>
                      <a:pt x="21122" y="11122"/>
                    </a:cubicBezTo>
                    <a:cubicBezTo>
                      <a:pt x="21122" y="11049"/>
                      <a:pt x="21122" y="10951"/>
                      <a:pt x="21122" y="10878"/>
                    </a:cubicBezTo>
                    <a:cubicBezTo>
                      <a:pt x="21119" y="10878"/>
                      <a:pt x="21116" y="10878"/>
                      <a:pt x="21112" y="1087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5"/>
              <p:cNvSpPr/>
              <p:nvPr/>
            </p:nvSpPr>
            <p:spPr>
              <a:xfrm>
                <a:off x="338100" y="3028825"/>
                <a:ext cx="2475" cy="6725"/>
              </a:xfrm>
              <a:custGeom>
                <a:avLst/>
                <a:gdLst/>
                <a:ahLst/>
                <a:cxnLst/>
                <a:rect l="l" t="t" r="r" b="b"/>
                <a:pathLst>
                  <a:path w="99" h="269" extrusionOk="0">
                    <a:moveTo>
                      <a:pt x="98" y="0"/>
                    </a:moveTo>
                    <a:cubicBezTo>
                      <a:pt x="50" y="74"/>
                      <a:pt x="1" y="171"/>
                      <a:pt x="1" y="269"/>
                    </a:cubicBezTo>
                    <a:cubicBezTo>
                      <a:pt x="50" y="196"/>
                      <a:pt x="74" y="98"/>
                      <a:pt x="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5"/>
              <p:cNvSpPr/>
              <p:nvPr/>
            </p:nvSpPr>
            <p:spPr>
              <a:xfrm>
                <a:off x="340550" y="30288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5"/>
              <p:cNvSpPr/>
              <p:nvPr/>
            </p:nvSpPr>
            <p:spPr>
              <a:xfrm>
                <a:off x="302750" y="2832500"/>
                <a:ext cx="398800" cy="207325"/>
              </a:xfrm>
              <a:custGeom>
                <a:avLst/>
                <a:gdLst/>
                <a:ahLst/>
                <a:cxnLst/>
                <a:rect l="l" t="t" r="r" b="b"/>
                <a:pathLst>
                  <a:path w="15952" h="8293" extrusionOk="0">
                    <a:moveTo>
                      <a:pt x="8594" y="1702"/>
                    </a:moveTo>
                    <a:cubicBezTo>
                      <a:pt x="8599" y="1705"/>
                      <a:pt x="8605" y="1707"/>
                      <a:pt x="8610" y="1707"/>
                    </a:cubicBezTo>
                    <a:cubicBezTo>
                      <a:pt x="8604" y="1705"/>
                      <a:pt x="8599" y="1704"/>
                      <a:pt x="8594" y="1702"/>
                    </a:cubicBezTo>
                    <a:close/>
                    <a:moveTo>
                      <a:pt x="4624" y="2600"/>
                    </a:moveTo>
                    <a:cubicBezTo>
                      <a:pt x="4619" y="2604"/>
                      <a:pt x="4614" y="2607"/>
                      <a:pt x="4610" y="2610"/>
                    </a:cubicBezTo>
                    <a:cubicBezTo>
                      <a:pt x="4616" y="2607"/>
                      <a:pt x="4621" y="2603"/>
                      <a:pt x="4624" y="2600"/>
                    </a:cubicBezTo>
                    <a:close/>
                    <a:moveTo>
                      <a:pt x="11683" y="2951"/>
                    </a:moveTo>
                    <a:cubicBezTo>
                      <a:pt x="11683" y="2954"/>
                      <a:pt x="11685" y="2956"/>
                      <a:pt x="11690" y="2956"/>
                    </a:cubicBezTo>
                    <a:lnTo>
                      <a:pt x="11690" y="2956"/>
                    </a:lnTo>
                    <a:cubicBezTo>
                      <a:pt x="11687" y="2954"/>
                      <a:pt x="11685" y="2953"/>
                      <a:pt x="11683" y="2951"/>
                    </a:cubicBezTo>
                    <a:close/>
                    <a:moveTo>
                      <a:pt x="1415" y="3829"/>
                    </a:moveTo>
                    <a:lnTo>
                      <a:pt x="1391" y="3878"/>
                    </a:lnTo>
                    <a:lnTo>
                      <a:pt x="1391" y="3878"/>
                    </a:lnTo>
                    <a:cubicBezTo>
                      <a:pt x="1398" y="3862"/>
                      <a:pt x="1406" y="3847"/>
                      <a:pt x="1414" y="3831"/>
                    </a:cubicBezTo>
                    <a:lnTo>
                      <a:pt x="1414" y="3831"/>
                    </a:lnTo>
                    <a:cubicBezTo>
                      <a:pt x="1414" y="3830"/>
                      <a:pt x="1415" y="3830"/>
                      <a:pt x="1415" y="3829"/>
                    </a:cubicBezTo>
                    <a:close/>
                    <a:moveTo>
                      <a:pt x="2596" y="5025"/>
                    </a:moveTo>
                    <a:cubicBezTo>
                      <a:pt x="2595" y="5026"/>
                      <a:pt x="2595" y="5027"/>
                      <a:pt x="2594" y="5028"/>
                    </a:cubicBezTo>
                    <a:lnTo>
                      <a:pt x="2594" y="5028"/>
                    </a:lnTo>
                    <a:cubicBezTo>
                      <a:pt x="2596" y="5026"/>
                      <a:pt x="2597" y="5025"/>
                      <a:pt x="2596" y="5025"/>
                    </a:cubicBezTo>
                    <a:close/>
                    <a:moveTo>
                      <a:pt x="2594" y="5028"/>
                    </a:moveTo>
                    <a:cubicBezTo>
                      <a:pt x="2591" y="5031"/>
                      <a:pt x="2586" y="5037"/>
                      <a:pt x="2586" y="5049"/>
                    </a:cubicBezTo>
                    <a:cubicBezTo>
                      <a:pt x="2588" y="5042"/>
                      <a:pt x="2591" y="5035"/>
                      <a:pt x="2594" y="5028"/>
                    </a:cubicBezTo>
                    <a:close/>
                    <a:moveTo>
                      <a:pt x="1505" y="7629"/>
                    </a:moveTo>
                    <a:cubicBezTo>
                      <a:pt x="1507" y="7629"/>
                      <a:pt x="1509" y="7631"/>
                      <a:pt x="1512" y="7634"/>
                    </a:cubicBezTo>
                    <a:lnTo>
                      <a:pt x="1499" y="7728"/>
                    </a:lnTo>
                    <a:lnTo>
                      <a:pt x="1499" y="7728"/>
                    </a:lnTo>
                    <a:cubicBezTo>
                      <a:pt x="1502" y="7664"/>
                      <a:pt x="1497" y="7629"/>
                      <a:pt x="1505" y="7629"/>
                    </a:cubicBezTo>
                    <a:close/>
                    <a:moveTo>
                      <a:pt x="8000" y="0"/>
                    </a:moveTo>
                    <a:cubicBezTo>
                      <a:pt x="8098" y="0"/>
                      <a:pt x="8049" y="24"/>
                      <a:pt x="7976" y="24"/>
                    </a:cubicBezTo>
                    <a:cubicBezTo>
                      <a:pt x="7878" y="16"/>
                      <a:pt x="7813" y="14"/>
                      <a:pt x="7770" y="14"/>
                    </a:cubicBezTo>
                    <a:cubicBezTo>
                      <a:pt x="7683" y="14"/>
                      <a:pt x="7683" y="24"/>
                      <a:pt x="7683" y="24"/>
                    </a:cubicBezTo>
                    <a:cubicBezTo>
                      <a:pt x="7683" y="24"/>
                      <a:pt x="7659" y="49"/>
                      <a:pt x="7366" y="73"/>
                    </a:cubicBezTo>
                    <a:cubicBezTo>
                      <a:pt x="7195" y="73"/>
                      <a:pt x="6927" y="98"/>
                      <a:pt x="6586" y="146"/>
                    </a:cubicBezTo>
                    <a:cubicBezTo>
                      <a:pt x="6415" y="171"/>
                      <a:pt x="6220" y="220"/>
                      <a:pt x="6025" y="244"/>
                    </a:cubicBezTo>
                    <a:lnTo>
                      <a:pt x="5439" y="415"/>
                    </a:lnTo>
                    <a:lnTo>
                      <a:pt x="4903" y="634"/>
                    </a:lnTo>
                    <a:cubicBezTo>
                      <a:pt x="4708" y="707"/>
                      <a:pt x="4561" y="780"/>
                      <a:pt x="4415" y="854"/>
                    </a:cubicBezTo>
                    <a:cubicBezTo>
                      <a:pt x="4269" y="927"/>
                      <a:pt x="4147" y="1000"/>
                      <a:pt x="4025" y="1073"/>
                    </a:cubicBezTo>
                    <a:lnTo>
                      <a:pt x="3756" y="1244"/>
                    </a:lnTo>
                    <a:cubicBezTo>
                      <a:pt x="3515" y="1485"/>
                      <a:pt x="3178" y="1679"/>
                      <a:pt x="2982" y="1920"/>
                    </a:cubicBezTo>
                    <a:lnTo>
                      <a:pt x="2982" y="1920"/>
                    </a:lnTo>
                    <a:cubicBezTo>
                      <a:pt x="2672" y="2207"/>
                      <a:pt x="2385" y="2494"/>
                      <a:pt x="2122" y="2805"/>
                    </a:cubicBezTo>
                    <a:cubicBezTo>
                      <a:pt x="2049" y="2927"/>
                      <a:pt x="1951" y="3024"/>
                      <a:pt x="1878" y="3122"/>
                    </a:cubicBezTo>
                    <a:cubicBezTo>
                      <a:pt x="1781" y="3244"/>
                      <a:pt x="1708" y="3341"/>
                      <a:pt x="1659" y="3439"/>
                    </a:cubicBezTo>
                    <a:cubicBezTo>
                      <a:pt x="1550" y="3570"/>
                      <a:pt x="1480" y="3700"/>
                      <a:pt x="1414" y="3831"/>
                    </a:cubicBezTo>
                    <a:lnTo>
                      <a:pt x="1414" y="3831"/>
                    </a:lnTo>
                    <a:cubicBezTo>
                      <a:pt x="1268" y="4146"/>
                      <a:pt x="1244" y="4073"/>
                      <a:pt x="1098" y="4293"/>
                    </a:cubicBezTo>
                    <a:cubicBezTo>
                      <a:pt x="1171" y="4293"/>
                      <a:pt x="1073" y="4561"/>
                      <a:pt x="1049" y="4658"/>
                    </a:cubicBezTo>
                    <a:cubicBezTo>
                      <a:pt x="976" y="4805"/>
                      <a:pt x="878" y="5146"/>
                      <a:pt x="781" y="5390"/>
                    </a:cubicBezTo>
                    <a:lnTo>
                      <a:pt x="756" y="5390"/>
                    </a:lnTo>
                    <a:cubicBezTo>
                      <a:pt x="708" y="5585"/>
                      <a:pt x="561" y="6000"/>
                      <a:pt x="512" y="6122"/>
                    </a:cubicBezTo>
                    <a:cubicBezTo>
                      <a:pt x="464" y="6268"/>
                      <a:pt x="366" y="6512"/>
                      <a:pt x="293" y="6732"/>
                    </a:cubicBezTo>
                    <a:cubicBezTo>
                      <a:pt x="220" y="6975"/>
                      <a:pt x="171" y="7219"/>
                      <a:pt x="147" y="7463"/>
                    </a:cubicBezTo>
                    <a:lnTo>
                      <a:pt x="0" y="7780"/>
                    </a:lnTo>
                    <a:lnTo>
                      <a:pt x="0" y="7829"/>
                    </a:lnTo>
                    <a:cubicBezTo>
                      <a:pt x="171" y="7951"/>
                      <a:pt x="366" y="8024"/>
                      <a:pt x="586" y="8073"/>
                    </a:cubicBezTo>
                    <a:cubicBezTo>
                      <a:pt x="706" y="8113"/>
                      <a:pt x="843" y="8141"/>
                      <a:pt x="975" y="8141"/>
                    </a:cubicBezTo>
                    <a:cubicBezTo>
                      <a:pt x="1163" y="8141"/>
                      <a:pt x="1339" y="8084"/>
                      <a:pt x="1439" y="7927"/>
                    </a:cubicBezTo>
                    <a:lnTo>
                      <a:pt x="1464" y="7927"/>
                    </a:lnTo>
                    <a:lnTo>
                      <a:pt x="1488" y="7829"/>
                    </a:lnTo>
                    <a:cubicBezTo>
                      <a:pt x="1492" y="7808"/>
                      <a:pt x="1494" y="7788"/>
                      <a:pt x="1496" y="7770"/>
                    </a:cubicBezTo>
                    <a:lnTo>
                      <a:pt x="1496" y="7770"/>
                    </a:lnTo>
                    <a:cubicBezTo>
                      <a:pt x="1500" y="7753"/>
                      <a:pt x="1504" y="7746"/>
                      <a:pt x="1507" y="7746"/>
                    </a:cubicBezTo>
                    <a:cubicBezTo>
                      <a:pt x="1516" y="7746"/>
                      <a:pt x="1521" y="7798"/>
                      <a:pt x="1537" y="7829"/>
                    </a:cubicBezTo>
                    <a:cubicBezTo>
                      <a:pt x="1537" y="7780"/>
                      <a:pt x="1561" y="7732"/>
                      <a:pt x="1586" y="7683"/>
                    </a:cubicBezTo>
                    <a:cubicBezTo>
                      <a:pt x="1586" y="7678"/>
                      <a:pt x="1585" y="7676"/>
                      <a:pt x="1583" y="7676"/>
                    </a:cubicBezTo>
                    <a:cubicBezTo>
                      <a:pt x="1576" y="7676"/>
                      <a:pt x="1557" y="7712"/>
                      <a:pt x="1537" y="7732"/>
                    </a:cubicBezTo>
                    <a:cubicBezTo>
                      <a:pt x="1537" y="7634"/>
                      <a:pt x="1537" y="7536"/>
                      <a:pt x="1561" y="7463"/>
                    </a:cubicBezTo>
                    <a:cubicBezTo>
                      <a:pt x="1610" y="7341"/>
                      <a:pt x="1634" y="7463"/>
                      <a:pt x="1659" y="7317"/>
                    </a:cubicBezTo>
                    <a:cubicBezTo>
                      <a:pt x="1878" y="6512"/>
                      <a:pt x="2195" y="5756"/>
                      <a:pt x="2586" y="5024"/>
                    </a:cubicBezTo>
                    <a:cubicBezTo>
                      <a:pt x="2591" y="5024"/>
                      <a:pt x="2594" y="5024"/>
                      <a:pt x="2596" y="5025"/>
                    </a:cubicBezTo>
                    <a:lnTo>
                      <a:pt x="2596" y="5025"/>
                    </a:lnTo>
                    <a:cubicBezTo>
                      <a:pt x="2644" y="4914"/>
                      <a:pt x="2711" y="4824"/>
                      <a:pt x="2756" y="4756"/>
                    </a:cubicBezTo>
                    <a:cubicBezTo>
                      <a:pt x="2805" y="4658"/>
                      <a:pt x="2854" y="4536"/>
                      <a:pt x="2927" y="4439"/>
                    </a:cubicBezTo>
                    <a:cubicBezTo>
                      <a:pt x="2951" y="4415"/>
                      <a:pt x="2976" y="4390"/>
                      <a:pt x="3025" y="4390"/>
                    </a:cubicBezTo>
                    <a:cubicBezTo>
                      <a:pt x="3025" y="4341"/>
                      <a:pt x="3073" y="4268"/>
                      <a:pt x="3098" y="4219"/>
                    </a:cubicBezTo>
                    <a:lnTo>
                      <a:pt x="3220" y="4073"/>
                    </a:lnTo>
                    <a:cubicBezTo>
                      <a:pt x="3244" y="4000"/>
                      <a:pt x="3293" y="3951"/>
                      <a:pt x="3342" y="3878"/>
                    </a:cubicBezTo>
                    <a:cubicBezTo>
                      <a:pt x="3439" y="3756"/>
                      <a:pt x="3537" y="3658"/>
                      <a:pt x="3634" y="3537"/>
                    </a:cubicBezTo>
                    <a:cubicBezTo>
                      <a:pt x="3683" y="3463"/>
                      <a:pt x="3756" y="3415"/>
                      <a:pt x="3756" y="3390"/>
                    </a:cubicBezTo>
                    <a:lnTo>
                      <a:pt x="3732" y="3341"/>
                    </a:lnTo>
                    <a:cubicBezTo>
                      <a:pt x="3805" y="3256"/>
                      <a:pt x="3823" y="3256"/>
                      <a:pt x="3845" y="3256"/>
                    </a:cubicBezTo>
                    <a:cubicBezTo>
                      <a:pt x="3866" y="3256"/>
                      <a:pt x="3890" y="3256"/>
                      <a:pt x="3976" y="3171"/>
                    </a:cubicBezTo>
                    <a:cubicBezTo>
                      <a:pt x="3976" y="3049"/>
                      <a:pt x="4244" y="2927"/>
                      <a:pt x="4269" y="2854"/>
                    </a:cubicBezTo>
                    <a:cubicBezTo>
                      <a:pt x="4269" y="2854"/>
                      <a:pt x="4331" y="2822"/>
                      <a:pt x="4356" y="2822"/>
                    </a:cubicBezTo>
                    <a:cubicBezTo>
                      <a:pt x="4362" y="2822"/>
                      <a:pt x="4366" y="2824"/>
                      <a:pt x="4366" y="2829"/>
                    </a:cubicBezTo>
                    <a:cubicBezTo>
                      <a:pt x="4366" y="2756"/>
                      <a:pt x="4464" y="2732"/>
                      <a:pt x="4488" y="2683"/>
                    </a:cubicBezTo>
                    <a:cubicBezTo>
                      <a:pt x="4504" y="2667"/>
                      <a:pt x="4507" y="2661"/>
                      <a:pt x="4503" y="2661"/>
                    </a:cubicBezTo>
                    <a:cubicBezTo>
                      <a:pt x="4496" y="2661"/>
                      <a:pt x="4464" y="2683"/>
                      <a:pt x="4464" y="2683"/>
                    </a:cubicBezTo>
                    <a:lnTo>
                      <a:pt x="4561" y="2585"/>
                    </a:lnTo>
                    <a:cubicBezTo>
                      <a:pt x="4575" y="2578"/>
                      <a:pt x="4590" y="2575"/>
                      <a:pt x="4602" y="2575"/>
                    </a:cubicBezTo>
                    <a:cubicBezTo>
                      <a:pt x="4625" y="2575"/>
                      <a:pt x="4639" y="2587"/>
                      <a:pt x="4624" y="2600"/>
                    </a:cubicBezTo>
                    <a:lnTo>
                      <a:pt x="4624" y="2600"/>
                    </a:lnTo>
                    <a:cubicBezTo>
                      <a:pt x="4704" y="2549"/>
                      <a:pt x="4866" y="2456"/>
                      <a:pt x="5049" y="2341"/>
                    </a:cubicBezTo>
                    <a:cubicBezTo>
                      <a:pt x="5293" y="2219"/>
                      <a:pt x="5537" y="2098"/>
                      <a:pt x="5805" y="2000"/>
                    </a:cubicBezTo>
                    <a:cubicBezTo>
                      <a:pt x="5878" y="1976"/>
                      <a:pt x="5927" y="1951"/>
                      <a:pt x="6000" y="1927"/>
                    </a:cubicBezTo>
                    <a:lnTo>
                      <a:pt x="6195" y="1878"/>
                    </a:lnTo>
                    <a:cubicBezTo>
                      <a:pt x="6317" y="1829"/>
                      <a:pt x="6464" y="1805"/>
                      <a:pt x="6586" y="1780"/>
                    </a:cubicBezTo>
                    <a:lnTo>
                      <a:pt x="6756" y="1756"/>
                    </a:lnTo>
                    <a:lnTo>
                      <a:pt x="6903" y="1732"/>
                    </a:lnTo>
                    <a:cubicBezTo>
                      <a:pt x="7000" y="1732"/>
                      <a:pt x="7073" y="1707"/>
                      <a:pt x="7122" y="1707"/>
                    </a:cubicBezTo>
                    <a:cubicBezTo>
                      <a:pt x="7098" y="1683"/>
                      <a:pt x="7049" y="1683"/>
                      <a:pt x="7000" y="1683"/>
                    </a:cubicBezTo>
                    <a:cubicBezTo>
                      <a:pt x="6951" y="1683"/>
                      <a:pt x="6903" y="1683"/>
                      <a:pt x="6878" y="1659"/>
                    </a:cubicBezTo>
                    <a:cubicBezTo>
                      <a:pt x="6939" y="1634"/>
                      <a:pt x="6982" y="1634"/>
                      <a:pt x="7015" y="1634"/>
                    </a:cubicBezTo>
                    <a:cubicBezTo>
                      <a:pt x="7049" y="1634"/>
                      <a:pt x="7073" y="1634"/>
                      <a:pt x="7098" y="1610"/>
                    </a:cubicBezTo>
                    <a:cubicBezTo>
                      <a:pt x="7122" y="1646"/>
                      <a:pt x="7183" y="1646"/>
                      <a:pt x="7250" y="1646"/>
                    </a:cubicBezTo>
                    <a:cubicBezTo>
                      <a:pt x="7317" y="1646"/>
                      <a:pt x="7390" y="1646"/>
                      <a:pt x="7439" y="1683"/>
                    </a:cubicBezTo>
                    <a:lnTo>
                      <a:pt x="7464" y="1659"/>
                    </a:lnTo>
                    <a:lnTo>
                      <a:pt x="7537" y="1683"/>
                    </a:lnTo>
                    <a:cubicBezTo>
                      <a:pt x="7634" y="1659"/>
                      <a:pt x="7732" y="1659"/>
                      <a:pt x="7829" y="1659"/>
                    </a:cubicBezTo>
                    <a:cubicBezTo>
                      <a:pt x="7903" y="1659"/>
                      <a:pt x="8000" y="1683"/>
                      <a:pt x="8098" y="1683"/>
                    </a:cubicBezTo>
                    <a:lnTo>
                      <a:pt x="8390" y="1683"/>
                    </a:lnTo>
                    <a:cubicBezTo>
                      <a:pt x="8458" y="1683"/>
                      <a:pt x="8526" y="1683"/>
                      <a:pt x="8594" y="1702"/>
                    </a:cubicBezTo>
                    <a:lnTo>
                      <a:pt x="8594" y="1702"/>
                    </a:lnTo>
                    <a:cubicBezTo>
                      <a:pt x="8571" y="1690"/>
                      <a:pt x="8551" y="1659"/>
                      <a:pt x="8610" y="1659"/>
                    </a:cubicBezTo>
                    <a:cubicBezTo>
                      <a:pt x="8610" y="1683"/>
                      <a:pt x="8659" y="1683"/>
                      <a:pt x="8707" y="1683"/>
                    </a:cubicBezTo>
                    <a:cubicBezTo>
                      <a:pt x="8756" y="1683"/>
                      <a:pt x="8805" y="1683"/>
                      <a:pt x="8829" y="1707"/>
                    </a:cubicBezTo>
                    <a:cubicBezTo>
                      <a:pt x="8878" y="1707"/>
                      <a:pt x="8981" y="1740"/>
                      <a:pt x="9030" y="1740"/>
                    </a:cubicBezTo>
                    <a:cubicBezTo>
                      <a:pt x="9053" y="1740"/>
                      <a:pt x="9064" y="1733"/>
                      <a:pt x="9052" y="1712"/>
                    </a:cubicBezTo>
                    <a:lnTo>
                      <a:pt x="9052" y="1712"/>
                    </a:lnTo>
                    <a:cubicBezTo>
                      <a:pt x="9086" y="1759"/>
                      <a:pt x="9264" y="1805"/>
                      <a:pt x="9146" y="1805"/>
                    </a:cubicBezTo>
                    <a:cubicBezTo>
                      <a:pt x="9195" y="1829"/>
                      <a:pt x="9244" y="1854"/>
                      <a:pt x="9317" y="1854"/>
                    </a:cubicBezTo>
                    <a:lnTo>
                      <a:pt x="9244" y="1805"/>
                    </a:lnTo>
                    <a:lnTo>
                      <a:pt x="9244" y="1805"/>
                    </a:lnTo>
                    <a:cubicBezTo>
                      <a:pt x="9439" y="1854"/>
                      <a:pt x="9537" y="1951"/>
                      <a:pt x="9707" y="1951"/>
                    </a:cubicBezTo>
                    <a:lnTo>
                      <a:pt x="9634" y="1902"/>
                    </a:lnTo>
                    <a:lnTo>
                      <a:pt x="9634" y="1902"/>
                    </a:lnTo>
                    <a:cubicBezTo>
                      <a:pt x="9756" y="1927"/>
                      <a:pt x="9854" y="1976"/>
                      <a:pt x="9903" y="2049"/>
                    </a:cubicBezTo>
                    <a:lnTo>
                      <a:pt x="9756" y="2024"/>
                    </a:lnTo>
                    <a:lnTo>
                      <a:pt x="9756" y="2024"/>
                    </a:lnTo>
                    <a:lnTo>
                      <a:pt x="10024" y="2122"/>
                    </a:lnTo>
                    <a:cubicBezTo>
                      <a:pt x="10098" y="2146"/>
                      <a:pt x="10171" y="2171"/>
                      <a:pt x="10268" y="2195"/>
                    </a:cubicBezTo>
                    <a:lnTo>
                      <a:pt x="10195" y="2171"/>
                    </a:lnTo>
                    <a:lnTo>
                      <a:pt x="10195" y="2171"/>
                    </a:lnTo>
                    <a:cubicBezTo>
                      <a:pt x="10488" y="2244"/>
                      <a:pt x="10732" y="2366"/>
                      <a:pt x="11000" y="2488"/>
                    </a:cubicBezTo>
                    <a:cubicBezTo>
                      <a:pt x="11317" y="2683"/>
                      <a:pt x="11634" y="2878"/>
                      <a:pt x="11732" y="2927"/>
                    </a:cubicBezTo>
                    <a:lnTo>
                      <a:pt x="11683" y="2829"/>
                    </a:lnTo>
                    <a:lnTo>
                      <a:pt x="11854" y="2902"/>
                    </a:lnTo>
                    <a:cubicBezTo>
                      <a:pt x="11833" y="2902"/>
                      <a:pt x="11722" y="2956"/>
                      <a:pt x="11691" y="2956"/>
                    </a:cubicBezTo>
                    <a:cubicBezTo>
                      <a:pt x="11691" y="2956"/>
                      <a:pt x="11690" y="2956"/>
                      <a:pt x="11690" y="2956"/>
                    </a:cubicBezTo>
                    <a:lnTo>
                      <a:pt x="11690" y="2956"/>
                    </a:lnTo>
                    <a:cubicBezTo>
                      <a:pt x="12077" y="3248"/>
                      <a:pt x="12416" y="3587"/>
                      <a:pt x="12732" y="3951"/>
                    </a:cubicBezTo>
                    <a:cubicBezTo>
                      <a:pt x="13049" y="4341"/>
                      <a:pt x="13317" y="4756"/>
                      <a:pt x="13537" y="5171"/>
                    </a:cubicBezTo>
                    <a:cubicBezTo>
                      <a:pt x="13561" y="5244"/>
                      <a:pt x="13549" y="5262"/>
                      <a:pt x="13531" y="5262"/>
                    </a:cubicBezTo>
                    <a:cubicBezTo>
                      <a:pt x="13512" y="5262"/>
                      <a:pt x="13488" y="5244"/>
                      <a:pt x="13488" y="5244"/>
                    </a:cubicBezTo>
                    <a:lnTo>
                      <a:pt x="13488" y="5244"/>
                    </a:lnTo>
                    <a:cubicBezTo>
                      <a:pt x="13561" y="5390"/>
                      <a:pt x="13561" y="5293"/>
                      <a:pt x="13610" y="5439"/>
                    </a:cubicBezTo>
                    <a:cubicBezTo>
                      <a:pt x="13610" y="5447"/>
                      <a:pt x="13607" y="5450"/>
                      <a:pt x="13603" y="5450"/>
                    </a:cubicBezTo>
                    <a:cubicBezTo>
                      <a:pt x="13594" y="5450"/>
                      <a:pt x="13577" y="5439"/>
                      <a:pt x="13561" y="5439"/>
                    </a:cubicBezTo>
                    <a:cubicBezTo>
                      <a:pt x="13610" y="5488"/>
                      <a:pt x="13610" y="5561"/>
                      <a:pt x="13634" y="5561"/>
                    </a:cubicBezTo>
                    <a:cubicBezTo>
                      <a:pt x="13610" y="5463"/>
                      <a:pt x="13683" y="5488"/>
                      <a:pt x="13707" y="5439"/>
                    </a:cubicBezTo>
                    <a:lnTo>
                      <a:pt x="13732" y="5512"/>
                    </a:lnTo>
                    <a:cubicBezTo>
                      <a:pt x="13756" y="5561"/>
                      <a:pt x="13781" y="5610"/>
                      <a:pt x="13781" y="5610"/>
                    </a:cubicBezTo>
                    <a:lnTo>
                      <a:pt x="13732" y="5610"/>
                    </a:lnTo>
                    <a:cubicBezTo>
                      <a:pt x="13756" y="5658"/>
                      <a:pt x="13878" y="5683"/>
                      <a:pt x="13927" y="5878"/>
                    </a:cubicBezTo>
                    <a:cubicBezTo>
                      <a:pt x="14049" y="6195"/>
                      <a:pt x="14146" y="6536"/>
                      <a:pt x="14244" y="6878"/>
                    </a:cubicBezTo>
                    <a:cubicBezTo>
                      <a:pt x="14220" y="6878"/>
                      <a:pt x="14195" y="6805"/>
                      <a:pt x="14171" y="6756"/>
                    </a:cubicBezTo>
                    <a:lnTo>
                      <a:pt x="14171" y="6756"/>
                    </a:lnTo>
                    <a:cubicBezTo>
                      <a:pt x="14171" y="6805"/>
                      <a:pt x="14195" y="6854"/>
                      <a:pt x="14195" y="6902"/>
                    </a:cubicBezTo>
                    <a:cubicBezTo>
                      <a:pt x="14195" y="6886"/>
                      <a:pt x="14197" y="6879"/>
                      <a:pt x="14199" y="6879"/>
                    </a:cubicBezTo>
                    <a:cubicBezTo>
                      <a:pt x="14209" y="6879"/>
                      <a:pt x="14234" y="6989"/>
                      <a:pt x="14242" y="6989"/>
                    </a:cubicBezTo>
                    <a:cubicBezTo>
                      <a:pt x="14243" y="6989"/>
                      <a:pt x="14244" y="6985"/>
                      <a:pt x="14244" y="6975"/>
                    </a:cubicBezTo>
                    <a:cubicBezTo>
                      <a:pt x="14341" y="7219"/>
                      <a:pt x="14415" y="7488"/>
                      <a:pt x="14463" y="7756"/>
                    </a:cubicBezTo>
                    <a:cubicBezTo>
                      <a:pt x="14488" y="7756"/>
                      <a:pt x="14854" y="7829"/>
                      <a:pt x="15171" y="7902"/>
                    </a:cubicBezTo>
                    <a:cubicBezTo>
                      <a:pt x="15512" y="8000"/>
                      <a:pt x="15854" y="8097"/>
                      <a:pt x="15902" y="8097"/>
                    </a:cubicBezTo>
                    <a:cubicBezTo>
                      <a:pt x="15902" y="8171"/>
                      <a:pt x="15902" y="8219"/>
                      <a:pt x="15902" y="8292"/>
                    </a:cubicBezTo>
                    <a:cubicBezTo>
                      <a:pt x="15927" y="8195"/>
                      <a:pt x="15927" y="8122"/>
                      <a:pt x="15902" y="8024"/>
                    </a:cubicBezTo>
                    <a:lnTo>
                      <a:pt x="15854" y="8024"/>
                    </a:lnTo>
                    <a:cubicBezTo>
                      <a:pt x="15805" y="7829"/>
                      <a:pt x="15878" y="7975"/>
                      <a:pt x="15854" y="7780"/>
                    </a:cubicBezTo>
                    <a:cubicBezTo>
                      <a:pt x="15878" y="7780"/>
                      <a:pt x="15902" y="7951"/>
                      <a:pt x="15927" y="8097"/>
                    </a:cubicBezTo>
                    <a:cubicBezTo>
                      <a:pt x="15927" y="7951"/>
                      <a:pt x="15927" y="7805"/>
                      <a:pt x="15902" y="7756"/>
                    </a:cubicBezTo>
                    <a:cubicBezTo>
                      <a:pt x="15902" y="7634"/>
                      <a:pt x="15951" y="7756"/>
                      <a:pt x="15927" y="7610"/>
                    </a:cubicBezTo>
                    <a:cubicBezTo>
                      <a:pt x="15878" y="7488"/>
                      <a:pt x="15854" y="7366"/>
                      <a:pt x="15854" y="7219"/>
                    </a:cubicBezTo>
                    <a:cubicBezTo>
                      <a:pt x="15829" y="6927"/>
                      <a:pt x="15707" y="6780"/>
                      <a:pt x="15659" y="6488"/>
                    </a:cubicBezTo>
                    <a:lnTo>
                      <a:pt x="15659" y="6488"/>
                    </a:lnTo>
                    <a:lnTo>
                      <a:pt x="15683" y="6512"/>
                    </a:lnTo>
                    <a:cubicBezTo>
                      <a:pt x="15683" y="6414"/>
                      <a:pt x="15610" y="6195"/>
                      <a:pt x="15561" y="6049"/>
                    </a:cubicBezTo>
                    <a:cubicBezTo>
                      <a:pt x="15561" y="6077"/>
                      <a:pt x="15561" y="6105"/>
                      <a:pt x="15556" y="6105"/>
                    </a:cubicBezTo>
                    <a:cubicBezTo>
                      <a:pt x="15553" y="6105"/>
                      <a:pt x="15547" y="6090"/>
                      <a:pt x="15537" y="6049"/>
                    </a:cubicBezTo>
                    <a:cubicBezTo>
                      <a:pt x="15512" y="5951"/>
                      <a:pt x="15488" y="5854"/>
                      <a:pt x="15463" y="5780"/>
                    </a:cubicBezTo>
                    <a:cubicBezTo>
                      <a:pt x="15439" y="5707"/>
                      <a:pt x="15415" y="5634"/>
                      <a:pt x="15390" y="5536"/>
                    </a:cubicBezTo>
                    <a:lnTo>
                      <a:pt x="15317" y="5415"/>
                    </a:lnTo>
                    <a:cubicBezTo>
                      <a:pt x="15024" y="4732"/>
                      <a:pt x="14683" y="4097"/>
                      <a:pt x="14244" y="3512"/>
                    </a:cubicBezTo>
                    <a:cubicBezTo>
                      <a:pt x="13805" y="2927"/>
                      <a:pt x="13317" y="2390"/>
                      <a:pt x="12756" y="1927"/>
                    </a:cubicBezTo>
                    <a:lnTo>
                      <a:pt x="12781" y="1927"/>
                    </a:lnTo>
                    <a:cubicBezTo>
                      <a:pt x="12195" y="1415"/>
                      <a:pt x="11537" y="1024"/>
                      <a:pt x="10829" y="707"/>
                    </a:cubicBezTo>
                    <a:cubicBezTo>
                      <a:pt x="10122" y="366"/>
                      <a:pt x="9366" y="171"/>
                      <a:pt x="8610" y="98"/>
                    </a:cubicBezTo>
                    <a:cubicBezTo>
                      <a:pt x="8415" y="24"/>
                      <a:pt x="8195" y="0"/>
                      <a:pt x="800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0" name="Google Shape;120;p5"/>
            <p:cNvSpPr/>
            <p:nvPr/>
          </p:nvSpPr>
          <p:spPr>
            <a:xfrm>
              <a:off x="400925" y="3037350"/>
              <a:ext cx="2450" cy="3700"/>
            </a:xfrm>
            <a:custGeom>
              <a:avLst/>
              <a:gdLst/>
              <a:ahLst/>
              <a:cxnLst/>
              <a:rect l="l" t="t" r="r" b="b"/>
              <a:pathLst>
                <a:path w="98" h="148" extrusionOk="0">
                  <a:moveTo>
                    <a:pt x="98" y="1"/>
                  </a:moveTo>
                  <a:lnTo>
                    <a:pt x="98" y="1"/>
                  </a:lnTo>
                  <a:cubicBezTo>
                    <a:pt x="49" y="25"/>
                    <a:pt x="0" y="74"/>
                    <a:pt x="0" y="147"/>
                  </a:cubicBezTo>
                  <a:cubicBezTo>
                    <a:pt x="49" y="98"/>
                    <a:pt x="73" y="50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403350" y="3037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365550" y="2914800"/>
              <a:ext cx="267700" cy="124800"/>
            </a:xfrm>
            <a:custGeom>
              <a:avLst/>
              <a:gdLst/>
              <a:ahLst/>
              <a:cxnLst/>
              <a:rect l="l" t="t" r="r" b="b"/>
              <a:pathLst>
                <a:path w="10708" h="4992" extrusionOk="0">
                  <a:moveTo>
                    <a:pt x="2206" y="3416"/>
                  </a:moveTo>
                  <a:lnTo>
                    <a:pt x="2206" y="3416"/>
                  </a:lnTo>
                  <a:cubicBezTo>
                    <a:pt x="2205" y="3416"/>
                    <a:pt x="2205" y="3417"/>
                    <a:pt x="2205" y="3418"/>
                  </a:cubicBezTo>
                  <a:lnTo>
                    <a:pt x="2205" y="3418"/>
                  </a:lnTo>
                  <a:cubicBezTo>
                    <a:pt x="2206" y="3417"/>
                    <a:pt x="2207" y="3416"/>
                    <a:pt x="2206" y="3416"/>
                  </a:cubicBezTo>
                  <a:close/>
                  <a:moveTo>
                    <a:pt x="2205" y="3418"/>
                  </a:moveTo>
                  <a:cubicBezTo>
                    <a:pt x="2202" y="3421"/>
                    <a:pt x="2196" y="3427"/>
                    <a:pt x="2196" y="3440"/>
                  </a:cubicBezTo>
                  <a:cubicBezTo>
                    <a:pt x="2198" y="3432"/>
                    <a:pt x="2201" y="3425"/>
                    <a:pt x="2205" y="3418"/>
                  </a:cubicBezTo>
                  <a:close/>
                  <a:moveTo>
                    <a:pt x="1464" y="4757"/>
                  </a:moveTo>
                  <a:lnTo>
                    <a:pt x="1451" y="4807"/>
                  </a:lnTo>
                  <a:lnTo>
                    <a:pt x="1451" y="4807"/>
                  </a:lnTo>
                  <a:cubicBezTo>
                    <a:pt x="1453" y="4778"/>
                    <a:pt x="1448" y="4757"/>
                    <a:pt x="1464" y="4757"/>
                  </a:cubicBezTo>
                  <a:close/>
                  <a:moveTo>
                    <a:pt x="5171" y="1"/>
                  </a:moveTo>
                  <a:cubicBezTo>
                    <a:pt x="5244" y="1"/>
                    <a:pt x="5220" y="25"/>
                    <a:pt x="5171" y="49"/>
                  </a:cubicBezTo>
                  <a:cubicBezTo>
                    <a:pt x="4830" y="74"/>
                    <a:pt x="5147" y="74"/>
                    <a:pt x="4805" y="123"/>
                  </a:cubicBezTo>
                  <a:lnTo>
                    <a:pt x="4610" y="147"/>
                  </a:lnTo>
                  <a:lnTo>
                    <a:pt x="4366" y="220"/>
                  </a:lnTo>
                  <a:cubicBezTo>
                    <a:pt x="4147" y="245"/>
                    <a:pt x="3927" y="318"/>
                    <a:pt x="3683" y="391"/>
                  </a:cubicBezTo>
                  <a:cubicBezTo>
                    <a:pt x="3586" y="415"/>
                    <a:pt x="3464" y="464"/>
                    <a:pt x="3366" y="488"/>
                  </a:cubicBezTo>
                  <a:cubicBezTo>
                    <a:pt x="3244" y="537"/>
                    <a:pt x="3147" y="562"/>
                    <a:pt x="3049" y="610"/>
                  </a:cubicBezTo>
                  <a:cubicBezTo>
                    <a:pt x="2878" y="708"/>
                    <a:pt x="2708" y="781"/>
                    <a:pt x="2635" y="805"/>
                  </a:cubicBezTo>
                  <a:cubicBezTo>
                    <a:pt x="2513" y="952"/>
                    <a:pt x="2269" y="1049"/>
                    <a:pt x="2147" y="1196"/>
                  </a:cubicBezTo>
                  <a:lnTo>
                    <a:pt x="2147" y="1171"/>
                  </a:lnTo>
                  <a:cubicBezTo>
                    <a:pt x="2098" y="1220"/>
                    <a:pt x="2025" y="1293"/>
                    <a:pt x="1903" y="1366"/>
                  </a:cubicBezTo>
                  <a:lnTo>
                    <a:pt x="1561" y="1708"/>
                  </a:lnTo>
                  <a:lnTo>
                    <a:pt x="1220" y="2049"/>
                  </a:lnTo>
                  <a:cubicBezTo>
                    <a:pt x="1147" y="2147"/>
                    <a:pt x="1098" y="2220"/>
                    <a:pt x="1049" y="2318"/>
                  </a:cubicBezTo>
                  <a:lnTo>
                    <a:pt x="1074" y="2293"/>
                  </a:lnTo>
                  <a:lnTo>
                    <a:pt x="1074" y="2293"/>
                  </a:lnTo>
                  <a:cubicBezTo>
                    <a:pt x="976" y="2488"/>
                    <a:pt x="927" y="2415"/>
                    <a:pt x="830" y="2537"/>
                  </a:cubicBezTo>
                  <a:cubicBezTo>
                    <a:pt x="903" y="2562"/>
                    <a:pt x="830" y="2732"/>
                    <a:pt x="805" y="2781"/>
                  </a:cubicBezTo>
                  <a:cubicBezTo>
                    <a:pt x="757" y="2879"/>
                    <a:pt x="708" y="3074"/>
                    <a:pt x="635" y="3244"/>
                  </a:cubicBezTo>
                  <a:lnTo>
                    <a:pt x="610" y="3220"/>
                  </a:lnTo>
                  <a:cubicBezTo>
                    <a:pt x="586" y="3342"/>
                    <a:pt x="464" y="3586"/>
                    <a:pt x="439" y="3659"/>
                  </a:cubicBezTo>
                  <a:cubicBezTo>
                    <a:pt x="391" y="3757"/>
                    <a:pt x="318" y="3879"/>
                    <a:pt x="269" y="4025"/>
                  </a:cubicBezTo>
                  <a:cubicBezTo>
                    <a:pt x="196" y="4171"/>
                    <a:pt x="147" y="4318"/>
                    <a:pt x="147" y="4464"/>
                  </a:cubicBezTo>
                  <a:lnTo>
                    <a:pt x="0" y="4610"/>
                  </a:lnTo>
                  <a:lnTo>
                    <a:pt x="0" y="4635"/>
                  </a:lnTo>
                  <a:cubicBezTo>
                    <a:pt x="171" y="4732"/>
                    <a:pt x="366" y="4830"/>
                    <a:pt x="586" y="4879"/>
                  </a:cubicBezTo>
                  <a:cubicBezTo>
                    <a:pt x="769" y="4940"/>
                    <a:pt x="981" y="4991"/>
                    <a:pt x="1156" y="4991"/>
                  </a:cubicBezTo>
                  <a:cubicBezTo>
                    <a:pt x="1260" y="4991"/>
                    <a:pt x="1351" y="4973"/>
                    <a:pt x="1415" y="4927"/>
                  </a:cubicBezTo>
                  <a:lnTo>
                    <a:pt x="1439" y="4927"/>
                  </a:lnTo>
                  <a:lnTo>
                    <a:pt x="1439" y="4854"/>
                  </a:lnTo>
                  <a:cubicBezTo>
                    <a:pt x="1447" y="4839"/>
                    <a:pt x="1455" y="4833"/>
                    <a:pt x="1461" y="4833"/>
                  </a:cubicBezTo>
                  <a:cubicBezTo>
                    <a:pt x="1477" y="4833"/>
                    <a:pt x="1488" y="4862"/>
                    <a:pt x="1488" y="4879"/>
                  </a:cubicBezTo>
                  <a:cubicBezTo>
                    <a:pt x="1488" y="4854"/>
                    <a:pt x="1513" y="4830"/>
                    <a:pt x="1537" y="4805"/>
                  </a:cubicBezTo>
                  <a:cubicBezTo>
                    <a:pt x="1537" y="4798"/>
                    <a:pt x="1535" y="4795"/>
                    <a:pt x="1531" y="4795"/>
                  </a:cubicBezTo>
                  <a:cubicBezTo>
                    <a:pt x="1523" y="4795"/>
                    <a:pt x="1505" y="4813"/>
                    <a:pt x="1488" y="4830"/>
                  </a:cubicBezTo>
                  <a:cubicBezTo>
                    <a:pt x="1488" y="4781"/>
                    <a:pt x="1488" y="4708"/>
                    <a:pt x="1488" y="4659"/>
                  </a:cubicBezTo>
                  <a:cubicBezTo>
                    <a:pt x="1513" y="4635"/>
                    <a:pt x="1531" y="4635"/>
                    <a:pt x="1546" y="4635"/>
                  </a:cubicBezTo>
                  <a:cubicBezTo>
                    <a:pt x="1561" y="4635"/>
                    <a:pt x="1574" y="4635"/>
                    <a:pt x="1586" y="4610"/>
                  </a:cubicBezTo>
                  <a:cubicBezTo>
                    <a:pt x="1757" y="4196"/>
                    <a:pt x="1952" y="3781"/>
                    <a:pt x="2196" y="3415"/>
                  </a:cubicBezTo>
                  <a:cubicBezTo>
                    <a:pt x="2202" y="3415"/>
                    <a:pt x="2205" y="3415"/>
                    <a:pt x="2206" y="3416"/>
                  </a:cubicBezTo>
                  <a:lnTo>
                    <a:pt x="2206" y="3416"/>
                  </a:lnTo>
                  <a:cubicBezTo>
                    <a:pt x="2257" y="3305"/>
                    <a:pt x="2345" y="3214"/>
                    <a:pt x="2391" y="3122"/>
                  </a:cubicBezTo>
                  <a:lnTo>
                    <a:pt x="2464" y="3122"/>
                  </a:lnTo>
                  <a:cubicBezTo>
                    <a:pt x="2439" y="3122"/>
                    <a:pt x="2561" y="3001"/>
                    <a:pt x="2659" y="2879"/>
                  </a:cubicBezTo>
                  <a:cubicBezTo>
                    <a:pt x="2708" y="2805"/>
                    <a:pt x="2781" y="2757"/>
                    <a:pt x="2830" y="2708"/>
                  </a:cubicBezTo>
                  <a:lnTo>
                    <a:pt x="2952" y="2635"/>
                  </a:lnTo>
                  <a:lnTo>
                    <a:pt x="2927" y="2586"/>
                  </a:lnTo>
                  <a:cubicBezTo>
                    <a:pt x="2960" y="2553"/>
                    <a:pt x="2979" y="2545"/>
                    <a:pt x="2992" y="2545"/>
                  </a:cubicBezTo>
                  <a:cubicBezTo>
                    <a:pt x="3006" y="2545"/>
                    <a:pt x="3014" y="2553"/>
                    <a:pt x="3025" y="2553"/>
                  </a:cubicBezTo>
                  <a:cubicBezTo>
                    <a:pt x="3036" y="2553"/>
                    <a:pt x="3049" y="2545"/>
                    <a:pt x="3074" y="2513"/>
                  </a:cubicBezTo>
                  <a:cubicBezTo>
                    <a:pt x="3049" y="2415"/>
                    <a:pt x="3244" y="2391"/>
                    <a:pt x="3244" y="2342"/>
                  </a:cubicBezTo>
                  <a:cubicBezTo>
                    <a:pt x="3244" y="2342"/>
                    <a:pt x="3266" y="2331"/>
                    <a:pt x="3288" y="2331"/>
                  </a:cubicBezTo>
                  <a:cubicBezTo>
                    <a:pt x="3298" y="2331"/>
                    <a:pt x="3309" y="2334"/>
                    <a:pt x="3317" y="2342"/>
                  </a:cubicBezTo>
                  <a:cubicBezTo>
                    <a:pt x="3317" y="2293"/>
                    <a:pt x="3342" y="2293"/>
                    <a:pt x="3366" y="2269"/>
                  </a:cubicBezTo>
                  <a:cubicBezTo>
                    <a:pt x="3374" y="2261"/>
                    <a:pt x="3377" y="2258"/>
                    <a:pt x="3376" y="2258"/>
                  </a:cubicBezTo>
                  <a:cubicBezTo>
                    <a:pt x="3374" y="2258"/>
                    <a:pt x="3358" y="2269"/>
                    <a:pt x="3342" y="2269"/>
                  </a:cubicBezTo>
                  <a:lnTo>
                    <a:pt x="3415" y="2220"/>
                  </a:lnTo>
                  <a:cubicBezTo>
                    <a:pt x="3439" y="2220"/>
                    <a:pt x="3464" y="2220"/>
                    <a:pt x="3439" y="2244"/>
                  </a:cubicBezTo>
                  <a:cubicBezTo>
                    <a:pt x="3513" y="2196"/>
                    <a:pt x="3610" y="2171"/>
                    <a:pt x="3708" y="2123"/>
                  </a:cubicBezTo>
                  <a:cubicBezTo>
                    <a:pt x="3830" y="2049"/>
                    <a:pt x="3976" y="2001"/>
                    <a:pt x="4122" y="1952"/>
                  </a:cubicBezTo>
                  <a:cubicBezTo>
                    <a:pt x="4195" y="1927"/>
                    <a:pt x="4269" y="1927"/>
                    <a:pt x="4342" y="1903"/>
                  </a:cubicBezTo>
                  <a:cubicBezTo>
                    <a:pt x="4415" y="1879"/>
                    <a:pt x="4488" y="1854"/>
                    <a:pt x="4561" y="1830"/>
                  </a:cubicBezTo>
                  <a:cubicBezTo>
                    <a:pt x="4708" y="1805"/>
                    <a:pt x="4805" y="1781"/>
                    <a:pt x="4878" y="1781"/>
                  </a:cubicBezTo>
                  <a:cubicBezTo>
                    <a:pt x="4854" y="1757"/>
                    <a:pt x="4824" y="1757"/>
                    <a:pt x="4796" y="1757"/>
                  </a:cubicBezTo>
                  <a:cubicBezTo>
                    <a:pt x="4769" y="1757"/>
                    <a:pt x="4744" y="1757"/>
                    <a:pt x="4732" y="1732"/>
                  </a:cubicBezTo>
                  <a:cubicBezTo>
                    <a:pt x="4756" y="1708"/>
                    <a:pt x="4781" y="1708"/>
                    <a:pt x="4799" y="1708"/>
                  </a:cubicBezTo>
                  <a:cubicBezTo>
                    <a:pt x="4817" y="1708"/>
                    <a:pt x="4830" y="1708"/>
                    <a:pt x="4830" y="1684"/>
                  </a:cubicBezTo>
                  <a:cubicBezTo>
                    <a:pt x="4854" y="1720"/>
                    <a:pt x="4891" y="1720"/>
                    <a:pt x="4930" y="1720"/>
                  </a:cubicBezTo>
                  <a:cubicBezTo>
                    <a:pt x="4970" y="1720"/>
                    <a:pt x="5013" y="1720"/>
                    <a:pt x="5049" y="1757"/>
                  </a:cubicBezTo>
                  <a:lnTo>
                    <a:pt x="5049" y="1708"/>
                  </a:lnTo>
                  <a:lnTo>
                    <a:pt x="5074" y="1732"/>
                  </a:lnTo>
                  <a:cubicBezTo>
                    <a:pt x="5220" y="1684"/>
                    <a:pt x="5244" y="1684"/>
                    <a:pt x="5244" y="1684"/>
                  </a:cubicBezTo>
                  <a:lnTo>
                    <a:pt x="5415" y="1684"/>
                  </a:lnTo>
                  <a:cubicBezTo>
                    <a:pt x="5519" y="1684"/>
                    <a:pt x="5588" y="1630"/>
                    <a:pt x="5667" y="1630"/>
                  </a:cubicBezTo>
                  <a:cubicBezTo>
                    <a:pt x="5680" y="1630"/>
                    <a:pt x="5694" y="1631"/>
                    <a:pt x="5708" y="1635"/>
                  </a:cubicBezTo>
                  <a:cubicBezTo>
                    <a:pt x="5708" y="1635"/>
                    <a:pt x="5659" y="1586"/>
                    <a:pt x="5708" y="1586"/>
                  </a:cubicBezTo>
                  <a:cubicBezTo>
                    <a:pt x="5708" y="1591"/>
                    <a:pt x="5713" y="1593"/>
                    <a:pt x="5720" y="1593"/>
                  </a:cubicBezTo>
                  <a:cubicBezTo>
                    <a:pt x="5734" y="1593"/>
                    <a:pt x="5757" y="1588"/>
                    <a:pt x="5775" y="1588"/>
                  </a:cubicBezTo>
                  <a:cubicBezTo>
                    <a:pt x="5792" y="1588"/>
                    <a:pt x="5805" y="1592"/>
                    <a:pt x="5805" y="1610"/>
                  </a:cubicBezTo>
                  <a:cubicBezTo>
                    <a:pt x="5812" y="1617"/>
                    <a:pt x="5824" y="1620"/>
                    <a:pt x="5837" y="1620"/>
                  </a:cubicBezTo>
                  <a:cubicBezTo>
                    <a:pt x="5871" y="1620"/>
                    <a:pt x="5915" y="1600"/>
                    <a:pt x="5905" y="1568"/>
                  </a:cubicBezTo>
                  <a:lnTo>
                    <a:pt x="5905" y="1568"/>
                  </a:lnTo>
                  <a:cubicBezTo>
                    <a:pt x="5921" y="1586"/>
                    <a:pt x="5996" y="1588"/>
                    <a:pt x="5952" y="1610"/>
                  </a:cubicBezTo>
                  <a:cubicBezTo>
                    <a:pt x="5968" y="1610"/>
                    <a:pt x="5995" y="1621"/>
                    <a:pt x="6011" y="1621"/>
                  </a:cubicBezTo>
                  <a:cubicBezTo>
                    <a:pt x="6019" y="1621"/>
                    <a:pt x="6025" y="1618"/>
                    <a:pt x="6025" y="1610"/>
                  </a:cubicBezTo>
                  <a:lnTo>
                    <a:pt x="6000" y="1586"/>
                  </a:lnTo>
                  <a:cubicBezTo>
                    <a:pt x="6084" y="1586"/>
                    <a:pt x="6132" y="1640"/>
                    <a:pt x="6205" y="1640"/>
                  </a:cubicBezTo>
                  <a:cubicBezTo>
                    <a:pt x="6217" y="1640"/>
                    <a:pt x="6230" y="1638"/>
                    <a:pt x="6244" y="1635"/>
                  </a:cubicBezTo>
                  <a:lnTo>
                    <a:pt x="6195" y="1586"/>
                  </a:lnTo>
                  <a:cubicBezTo>
                    <a:pt x="6269" y="1586"/>
                    <a:pt x="6317" y="1635"/>
                    <a:pt x="6317" y="1684"/>
                  </a:cubicBezTo>
                  <a:lnTo>
                    <a:pt x="6269" y="1684"/>
                  </a:lnTo>
                  <a:cubicBezTo>
                    <a:pt x="6342" y="1708"/>
                    <a:pt x="6439" y="1732"/>
                    <a:pt x="6537" y="1732"/>
                  </a:cubicBezTo>
                  <a:lnTo>
                    <a:pt x="6488" y="1732"/>
                  </a:lnTo>
                  <a:cubicBezTo>
                    <a:pt x="6561" y="1732"/>
                    <a:pt x="6610" y="1757"/>
                    <a:pt x="6683" y="1757"/>
                  </a:cubicBezTo>
                  <a:cubicBezTo>
                    <a:pt x="6756" y="1781"/>
                    <a:pt x="6854" y="1805"/>
                    <a:pt x="6952" y="1854"/>
                  </a:cubicBezTo>
                  <a:cubicBezTo>
                    <a:pt x="7147" y="1903"/>
                    <a:pt x="7317" y="2001"/>
                    <a:pt x="7391" y="2025"/>
                  </a:cubicBezTo>
                  <a:lnTo>
                    <a:pt x="7366" y="1952"/>
                  </a:lnTo>
                  <a:lnTo>
                    <a:pt x="7488" y="1976"/>
                  </a:lnTo>
                  <a:cubicBezTo>
                    <a:pt x="7488" y="1976"/>
                    <a:pt x="7395" y="2051"/>
                    <a:pt x="7371" y="2053"/>
                  </a:cubicBezTo>
                  <a:lnTo>
                    <a:pt x="7371" y="2053"/>
                  </a:lnTo>
                  <a:lnTo>
                    <a:pt x="7366" y="2049"/>
                  </a:lnTo>
                  <a:lnTo>
                    <a:pt x="7366" y="2049"/>
                  </a:lnTo>
                  <a:cubicBezTo>
                    <a:pt x="7366" y="2052"/>
                    <a:pt x="7368" y="2053"/>
                    <a:pt x="7370" y="2053"/>
                  </a:cubicBezTo>
                  <a:cubicBezTo>
                    <a:pt x="7371" y="2053"/>
                    <a:pt x="7371" y="2053"/>
                    <a:pt x="7371" y="2053"/>
                  </a:cubicBezTo>
                  <a:lnTo>
                    <a:pt x="7371" y="2053"/>
                  </a:lnTo>
                  <a:lnTo>
                    <a:pt x="7464" y="2123"/>
                  </a:lnTo>
                  <a:lnTo>
                    <a:pt x="7610" y="2220"/>
                  </a:lnTo>
                  <a:cubicBezTo>
                    <a:pt x="7756" y="2318"/>
                    <a:pt x="7878" y="2415"/>
                    <a:pt x="8000" y="2537"/>
                  </a:cubicBezTo>
                  <a:cubicBezTo>
                    <a:pt x="8195" y="2708"/>
                    <a:pt x="8391" y="2927"/>
                    <a:pt x="8537" y="3147"/>
                  </a:cubicBezTo>
                  <a:cubicBezTo>
                    <a:pt x="8551" y="3191"/>
                    <a:pt x="8531" y="3200"/>
                    <a:pt x="8512" y="3200"/>
                  </a:cubicBezTo>
                  <a:cubicBezTo>
                    <a:pt x="8500" y="3200"/>
                    <a:pt x="8488" y="3196"/>
                    <a:pt x="8488" y="3196"/>
                  </a:cubicBezTo>
                  <a:lnTo>
                    <a:pt x="8488" y="3196"/>
                  </a:lnTo>
                  <a:cubicBezTo>
                    <a:pt x="8512" y="3232"/>
                    <a:pt x="8525" y="3232"/>
                    <a:pt x="8537" y="3232"/>
                  </a:cubicBezTo>
                  <a:cubicBezTo>
                    <a:pt x="8549" y="3232"/>
                    <a:pt x="8561" y="3232"/>
                    <a:pt x="8586" y="3269"/>
                  </a:cubicBezTo>
                  <a:cubicBezTo>
                    <a:pt x="8586" y="3277"/>
                    <a:pt x="8583" y="3280"/>
                    <a:pt x="8578" y="3280"/>
                  </a:cubicBezTo>
                  <a:cubicBezTo>
                    <a:pt x="8569" y="3280"/>
                    <a:pt x="8553" y="3269"/>
                    <a:pt x="8537" y="3269"/>
                  </a:cubicBezTo>
                  <a:cubicBezTo>
                    <a:pt x="8537" y="3269"/>
                    <a:pt x="8586" y="3342"/>
                    <a:pt x="8586" y="3342"/>
                  </a:cubicBezTo>
                  <a:cubicBezTo>
                    <a:pt x="8610" y="3318"/>
                    <a:pt x="8634" y="3269"/>
                    <a:pt x="8659" y="3244"/>
                  </a:cubicBezTo>
                  <a:lnTo>
                    <a:pt x="8708" y="3318"/>
                  </a:lnTo>
                  <a:lnTo>
                    <a:pt x="8683" y="3342"/>
                  </a:lnTo>
                  <a:cubicBezTo>
                    <a:pt x="8683" y="3366"/>
                    <a:pt x="8805" y="3342"/>
                    <a:pt x="8830" y="3440"/>
                  </a:cubicBezTo>
                  <a:cubicBezTo>
                    <a:pt x="8878" y="3562"/>
                    <a:pt x="8927" y="3610"/>
                    <a:pt x="8951" y="3708"/>
                  </a:cubicBezTo>
                  <a:cubicBezTo>
                    <a:pt x="9000" y="3781"/>
                    <a:pt x="9025" y="3854"/>
                    <a:pt x="9049" y="3952"/>
                  </a:cubicBezTo>
                  <a:cubicBezTo>
                    <a:pt x="9049" y="3952"/>
                    <a:pt x="9025" y="3927"/>
                    <a:pt x="9000" y="3903"/>
                  </a:cubicBezTo>
                  <a:cubicBezTo>
                    <a:pt x="9000" y="3927"/>
                    <a:pt x="9000" y="3952"/>
                    <a:pt x="9000" y="3976"/>
                  </a:cubicBezTo>
                  <a:cubicBezTo>
                    <a:pt x="9005" y="3966"/>
                    <a:pt x="9010" y="3962"/>
                    <a:pt x="9015" y="3962"/>
                  </a:cubicBezTo>
                  <a:cubicBezTo>
                    <a:pt x="9031" y="3962"/>
                    <a:pt x="9045" y="4004"/>
                    <a:pt x="9048" y="4004"/>
                  </a:cubicBezTo>
                  <a:cubicBezTo>
                    <a:pt x="9049" y="4004"/>
                    <a:pt x="9049" y="4003"/>
                    <a:pt x="9049" y="4001"/>
                  </a:cubicBezTo>
                  <a:cubicBezTo>
                    <a:pt x="9098" y="4049"/>
                    <a:pt x="9147" y="4098"/>
                    <a:pt x="9147" y="4171"/>
                  </a:cubicBezTo>
                  <a:cubicBezTo>
                    <a:pt x="9147" y="4244"/>
                    <a:pt x="9171" y="4318"/>
                    <a:pt x="9220" y="4366"/>
                  </a:cubicBezTo>
                  <a:cubicBezTo>
                    <a:pt x="9439" y="4366"/>
                    <a:pt x="9683" y="4391"/>
                    <a:pt x="9903" y="4440"/>
                  </a:cubicBezTo>
                  <a:cubicBezTo>
                    <a:pt x="10244" y="4488"/>
                    <a:pt x="10561" y="4586"/>
                    <a:pt x="10610" y="4586"/>
                  </a:cubicBezTo>
                  <a:cubicBezTo>
                    <a:pt x="10610" y="4635"/>
                    <a:pt x="10610" y="4683"/>
                    <a:pt x="10610" y="4732"/>
                  </a:cubicBezTo>
                  <a:cubicBezTo>
                    <a:pt x="10634" y="4683"/>
                    <a:pt x="10634" y="4610"/>
                    <a:pt x="10634" y="4537"/>
                  </a:cubicBezTo>
                  <a:lnTo>
                    <a:pt x="10586" y="4537"/>
                  </a:lnTo>
                  <a:cubicBezTo>
                    <a:pt x="10561" y="4391"/>
                    <a:pt x="10610" y="4513"/>
                    <a:pt x="10610" y="4366"/>
                  </a:cubicBezTo>
                  <a:cubicBezTo>
                    <a:pt x="10634" y="4366"/>
                    <a:pt x="10659" y="4488"/>
                    <a:pt x="10659" y="4610"/>
                  </a:cubicBezTo>
                  <a:cubicBezTo>
                    <a:pt x="10659" y="4488"/>
                    <a:pt x="10683" y="4391"/>
                    <a:pt x="10634" y="4342"/>
                  </a:cubicBezTo>
                  <a:cubicBezTo>
                    <a:pt x="10634" y="4293"/>
                    <a:pt x="10647" y="4293"/>
                    <a:pt x="10662" y="4293"/>
                  </a:cubicBezTo>
                  <a:cubicBezTo>
                    <a:pt x="10677" y="4293"/>
                    <a:pt x="10695" y="4293"/>
                    <a:pt x="10708" y="4244"/>
                  </a:cubicBezTo>
                  <a:cubicBezTo>
                    <a:pt x="10659" y="4147"/>
                    <a:pt x="10634" y="4049"/>
                    <a:pt x="10634" y="3952"/>
                  </a:cubicBezTo>
                  <a:cubicBezTo>
                    <a:pt x="10634" y="3903"/>
                    <a:pt x="10610" y="3854"/>
                    <a:pt x="10610" y="3805"/>
                  </a:cubicBezTo>
                  <a:cubicBezTo>
                    <a:pt x="10586" y="3757"/>
                    <a:pt x="10561" y="3732"/>
                    <a:pt x="10561" y="3683"/>
                  </a:cubicBezTo>
                  <a:cubicBezTo>
                    <a:pt x="10512" y="3610"/>
                    <a:pt x="10464" y="3537"/>
                    <a:pt x="10464" y="3440"/>
                  </a:cubicBezTo>
                  <a:lnTo>
                    <a:pt x="10464" y="3440"/>
                  </a:lnTo>
                  <a:lnTo>
                    <a:pt x="10488" y="3464"/>
                  </a:lnTo>
                  <a:cubicBezTo>
                    <a:pt x="10488" y="3391"/>
                    <a:pt x="10390" y="3269"/>
                    <a:pt x="10366" y="3147"/>
                  </a:cubicBezTo>
                  <a:cubicBezTo>
                    <a:pt x="10366" y="3174"/>
                    <a:pt x="10366" y="3193"/>
                    <a:pt x="10362" y="3193"/>
                  </a:cubicBezTo>
                  <a:cubicBezTo>
                    <a:pt x="10359" y="3193"/>
                    <a:pt x="10353" y="3180"/>
                    <a:pt x="10342" y="3147"/>
                  </a:cubicBezTo>
                  <a:cubicBezTo>
                    <a:pt x="10293" y="3025"/>
                    <a:pt x="10244" y="2952"/>
                    <a:pt x="10220" y="2854"/>
                  </a:cubicBezTo>
                  <a:lnTo>
                    <a:pt x="10122" y="2781"/>
                  </a:lnTo>
                  <a:cubicBezTo>
                    <a:pt x="9903" y="2391"/>
                    <a:pt x="9634" y="2025"/>
                    <a:pt x="9317" y="1708"/>
                  </a:cubicBezTo>
                  <a:cubicBezTo>
                    <a:pt x="9220" y="1610"/>
                    <a:pt x="9122" y="1513"/>
                    <a:pt x="9000" y="1415"/>
                  </a:cubicBezTo>
                  <a:lnTo>
                    <a:pt x="8708" y="1171"/>
                  </a:lnTo>
                  <a:cubicBezTo>
                    <a:pt x="8537" y="1049"/>
                    <a:pt x="8366" y="927"/>
                    <a:pt x="8293" y="854"/>
                  </a:cubicBezTo>
                  <a:cubicBezTo>
                    <a:pt x="7878" y="586"/>
                    <a:pt x="7464" y="391"/>
                    <a:pt x="7025" y="220"/>
                  </a:cubicBezTo>
                  <a:lnTo>
                    <a:pt x="6634" y="98"/>
                  </a:lnTo>
                  <a:lnTo>
                    <a:pt x="6220" y="25"/>
                  </a:lnTo>
                  <a:cubicBezTo>
                    <a:pt x="6110" y="13"/>
                    <a:pt x="5994" y="7"/>
                    <a:pt x="5878" y="7"/>
                  </a:cubicBezTo>
                  <a:cubicBezTo>
                    <a:pt x="5763" y="7"/>
                    <a:pt x="5647" y="13"/>
                    <a:pt x="5537" y="25"/>
                  </a:cubicBezTo>
                  <a:cubicBezTo>
                    <a:pt x="5415" y="1"/>
                    <a:pt x="5293" y="1"/>
                    <a:pt x="5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" name="Google Shape;123;p5"/>
          <p:cNvGrpSpPr/>
          <p:nvPr/>
        </p:nvGrpSpPr>
        <p:grpSpPr>
          <a:xfrm rot="4108899">
            <a:off x="8348189" y="2138573"/>
            <a:ext cx="875864" cy="1101614"/>
            <a:chOff x="632000" y="3011150"/>
            <a:chExt cx="212225" cy="266925"/>
          </a:xfrm>
        </p:grpSpPr>
        <p:sp>
          <p:nvSpPr>
            <p:cNvPr id="124" name="Google Shape;124;p5"/>
            <p:cNvSpPr/>
            <p:nvPr/>
          </p:nvSpPr>
          <p:spPr>
            <a:xfrm>
              <a:off x="767375" y="3031875"/>
              <a:ext cx="25" cy="3675"/>
            </a:xfrm>
            <a:custGeom>
              <a:avLst/>
              <a:gdLst/>
              <a:ahLst/>
              <a:cxnLst/>
              <a:rect l="l" t="t" r="r" b="b"/>
              <a:pathLst>
                <a:path w="1" h="147" extrusionOk="0">
                  <a:moveTo>
                    <a:pt x="0" y="147"/>
                  </a:moveTo>
                  <a:lnTo>
                    <a:pt x="0" y="0"/>
                  </a:lnTo>
                  <a:cubicBezTo>
                    <a:pt x="0" y="49"/>
                    <a:pt x="0" y="98"/>
                    <a:pt x="0" y="1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701525" y="3033700"/>
              <a:ext cx="25" cy="3075"/>
            </a:xfrm>
            <a:custGeom>
              <a:avLst/>
              <a:gdLst/>
              <a:ahLst/>
              <a:cxnLst/>
              <a:rect l="l" t="t" r="r" b="b"/>
              <a:pathLst>
                <a:path w="1" h="123" extrusionOk="0">
                  <a:moveTo>
                    <a:pt x="0" y="123"/>
                  </a:moveTo>
                  <a:lnTo>
                    <a:pt x="0" y="1"/>
                  </a:lnTo>
                  <a:cubicBezTo>
                    <a:pt x="0" y="49"/>
                    <a:pt x="0" y="74"/>
                    <a:pt x="0" y="12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632000" y="3030050"/>
              <a:ext cx="25" cy="1850"/>
            </a:xfrm>
            <a:custGeom>
              <a:avLst/>
              <a:gdLst/>
              <a:ahLst/>
              <a:cxnLst/>
              <a:rect l="l" t="t" r="r" b="b"/>
              <a:pathLst>
                <a:path w="1" h="74" extrusionOk="0">
                  <a:moveTo>
                    <a:pt x="1" y="73"/>
                  </a:moveTo>
                  <a:lnTo>
                    <a:pt x="1" y="0"/>
                  </a:lnTo>
                  <a:cubicBezTo>
                    <a:pt x="1" y="25"/>
                    <a:pt x="1" y="49"/>
                    <a:pt x="1" y="7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649075" y="3150175"/>
              <a:ext cx="650" cy="1850"/>
            </a:xfrm>
            <a:custGeom>
              <a:avLst/>
              <a:gdLst/>
              <a:ahLst/>
              <a:cxnLst/>
              <a:rect l="l" t="t" r="r" b="b"/>
              <a:pathLst>
                <a:path w="26" h="74" extrusionOk="0">
                  <a:moveTo>
                    <a:pt x="25" y="0"/>
                  </a:moveTo>
                  <a:cubicBezTo>
                    <a:pt x="1" y="0"/>
                    <a:pt x="1" y="49"/>
                    <a:pt x="1" y="73"/>
                  </a:cubicBezTo>
                  <a:cubicBezTo>
                    <a:pt x="1" y="49"/>
                    <a:pt x="25" y="24"/>
                    <a:pt x="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649075" y="3152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646025" y="3144675"/>
              <a:ext cx="48800" cy="52925"/>
            </a:xfrm>
            <a:custGeom>
              <a:avLst/>
              <a:gdLst/>
              <a:ahLst/>
              <a:cxnLst/>
              <a:rect l="l" t="t" r="r" b="b"/>
              <a:pathLst>
                <a:path w="1952" h="2117" extrusionOk="0">
                  <a:moveTo>
                    <a:pt x="1049" y="0"/>
                  </a:moveTo>
                  <a:lnTo>
                    <a:pt x="635" y="98"/>
                  </a:lnTo>
                  <a:cubicBezTo>
                    <a:pt x="586" y="147"/>
                    <a:pt x="562" y="220"/>
                    <a:pt x="537" y="293"/>
                  </a:cubicBezTo>
                  <a:cubicBezTo>
                    <a:pt x="537" y="293"/>
                    <a:pt x="537" y="293"/>
                    <a:pt x="537" y="318"/>
                  </a:cubicBezTo>
                  <a:cubicBezTo>
                    <a:pt x="447" y="287"/>
                    <a:pt x="347" y="267"/>
                    <a:pt x="267" y="267"/>
                  </a:cubicBezTo>
                  <a:cubicBezTo>
                    <a:pt x="217" y="267"/>
                    <a:pt x="175" y="275"/>
                    <a:pt x="147" y="293"/>
                  </a:cubicBezTo>
                  <a:lnTo>
                    <a:pt x="147" y="318"/>
                  </a:lnTo>
                  <a:cubicBezTo>
                    <a:pt x="123" y="342"/>
                    <a:pt x="147" y="366"/>
                    <a:pt x="123" y="366"/>
                  </a:cubicBezTo>
                  <a:cubicBezTo>
                    <a:pt x="123" y="391"/>
                    <a:pt x="123" y="391"/>
                    <a:pt x="123" y="415"/>
                  </a:cubicBezTo>
                  <a:cubicBezTo>
                    <a:pt x="123" y="440"/>
                    <a:pt x="110" y="440"/>
                    <a:pt x="98" y="440"/>
                  </a:cubicBezTo>
                  <a:cubicBezTo>
                    <a:pt x="86" y="440"/>
                    <a:pt x="74" y="440"/>
                    <a:pt x="74" y="464"/>
                  </a:cubicBezTo>
                  <a:cubicBezTo>
                    <a:pt x="25" y="683"/>
                    <a:pt x="1" y="927"/>
                    <a:pt x="1" y="1147"/>
                  </a:cubicBezTo>
                  <a:cubicBezTo>
                    <a:pt x="25" y="1220"/>
                    <a:pt x="25" y="1293"/>
                    <a:pt x="50" y="1366"/>
                  </a:cubicBezTo>
                  <a:cubicBezTo>
                    <a:pt x="50" y="1391"/>
                    <a:pt x="50" y="1391"/>
                    <a:pt x="50" y="1415"/>
                  </a:cubicBezTo>
                  <a:cubicBezTo>
                    <a:pt x="50" y="1415"/>
                    <a:pt x="98" y="1513"/>
                    <a:pt x="147" y="1635"/>
                  </a:cubicBezTo>
                  <a:cubicBezTo>
                    <a:pt x="196" y="1708"/>
                    <a:pt x="245" y="1781"/>
                    <a:pt x="293" y="1854"/>
                  </a:cubicBezTo>
                  <a:lnTo>
                    <a:pt x="318" y="1854"/>
                  </a:lnTo>
                  <a:cubicBezTo>
                    <a:pt x="415" y="1927"/>
                    <a:pt x="318" y="1903"/>
                    <a:pt x="415" y="1976"/>
                  </a:cubicBezTo>
                  <a:cubicBezTo>
                    <a:pt x="440" y="1976"/>
                    <a:pt x="489" y="2000"/>
                    <a:pt x="513" y="2025"/>
                  </a:cubicBezTo>
                  <a:cubicBezTo>
                    <a:pt x="537" y="2049"/>
                    <a:pt x="562" y="2049"/>
                    <a:pt x="610" y="2074"/>
                  </a:cubicBezTo>
                  <a:cubicBezTo>
                    <a:pt x="610" y="2074"/>
                    <a:pt x="659" y="2098"/>
                    <a:pt x="635" y="2098"/>
                  </a:cubicBezTo>
                  <a:cubicBezTo>
                    <a:pt x="635" y="2106"/>
                    <a:pt x="640" y="2109"/>
                    <a:pt x="649" y="2109"/>
                  </a:cubicBezTo>
                  <a:cubicBezTo>
                    <a:pt x="667" y="2109"/>
                    <a:pt x="700" y="2098"/>
                    <a:pt x="732" y="2098"/>
                  </a:cubicBezTo>
                  <a:cubicBezTo>
                    <a:pt x="757" y="2098"/>
                    <a:pt x="732" y="2098"/>
                    <a:pt x="732" y="2074"/>
                  </a:cubicBezTo>
                  <a:lnTo>
                    <a:pt x="806" y="2074"/>
                  </a:lnTo>
                  <a:cubicBezTo>
                    <a:pt x="822" y="2074"/>
                    <a:pt x="827" y="2096"/>
                    <a:pt x="822" y="2103"/>
                  </a:cubicBezTo>
                  <a:lnTo>
                    <a:pt x="822" y="2103"/>
                  </a:lnTo>
                  <a:cubicBezTo>
                    <a:pt x="816" y="2101"/>
                    <a:pt x="811" y="2100"/>
                    <a:pt x="806" y="2098"/>
                  </a:cubicBezTo>
                  <a:lnTo>
                    <a:pt x="806" y="2098"/>
                  </a:lnTo>
                  <a:cubicBezTo>
                    <a:pt x="810" y="2103"/>
                    <a:pt x="814" y="2105"/>
                    <a:pt x="817" y="2105"/>
                  </a:cubicBezTo>
                  <a:cubicBezTo>
                    <a:pt x="819" y="2105"/>
                    <a:pt x="821" y="2104"/>
                    <a:pt x="822" y="2103"/>
                  </a:cubicBezTo>
                  <a:lnTo>
                    <a:pt x="822" y="2103"/>
                  </a:lnTo>
                  <a:cubicBezTo>
                    <a:pt x="854" y="2112"/>
                    <a:pt x="891" y="2116"/>
                    <a:pt x="928" y="2116"/>
                  </a:cubicBezTo>
                  <a:cubicBezTo>
                    <a:pt x="970" y="2116"/>
                    <a:pt x="1013" y="2110"/>
                    <a:pt x="1049" y="2098"/>
                  </a:cubicBezTo>
                  <a:cubicBezTo>
                    <a:pt x="1171" y="2074"/>
                    <a:pt x="1269" y="2049"/>
                    <a:pt x="1367" y="2000"/>
                  </a:cubicBezTo>
                  <a:cubicBezTo>
                    <a:pt x="1537" y="1903"/>
                    <a:pt x="1684" y="1781"/>
                    <a:pt x="1781" y="1610"/>
                  </a:cubicBezTo>
                  <a:cubicBezTo>
                    <a:pt x="1757" y="1610"/>
                    <a:pt x="1732" y="1683"/>
                    <a:pt x="1708" y="1683"/>
                  </a:cubicBezTo>
                  <a:cubicBezTo>
                    <a:pt x="1708" y="1635"/>
                    <a:pt x="1757" y="1635"/>
                    <a:pt x="1757" y="1586"/>
                  </a:cubicBezTo>
                  <a:cubicBezTo>
                    <a:pt x="1757" y="1561"/>
                    <a:pt x="1806" y="1513"/>
                    <a:pt x="1854" y="1513"/>
                  </a:cubicBezTo>
                  <a:lnTo>
                    <a:pt x="1854" y="1488"/>
                  </a:lnTo>
                  <a:lnTo>
                    <a:pt x="1879" y="1464"/>
                  </a:lnTo>
                  <a:cubicBezTo>
                    <a:pt x="1903" y="1366"/>
                    <a:pt x="1903" y="1342"/>
                    <a:pt x="1928" y="1342"/>
                  </a:cubicBezTo>
                  <a:cubicBezTo>
                    <a:pt x="1928" y="1293"/>
                    <a:pt x="1952" y="1269"/>
                    <a:pt x="1952" y="1220"/>
                  </a:cubicBezTo>
                  <a:cubicBezTo>
                    <a:pt x="1952" y="1147"/>
                    <a:pt x="1952" y="1074"/>
                    <a:pt x="1952" y="1000"/>
                  </a:cubicBezTo>
                  <a:cubicBezTo>
                    <a:pt x="1952" y="1000"/>
                    <a:pt x="1952" y="1011"/>
                    <a:pt x="1945" y="1011"/>
                  </a:cubicBezTo>
                  <a:cubicBezTo>
                    <a:pt x="1941" y="1011"/>
                    <a:pt x="1936" y="1009"/>
                    <a:pt x="1928" y="1000"/>
                  </a:cubicBezTo>
                  <a:cubicBezTo>
                    <a:pt x="1903" y="976"/>
                    <a:pt x="1903" y="927"/>
                    <a:pt x="1928" y="903"/>
                  </a:cubicBezTo>
                  <a:cubicBezTo>
                    <a:pt x="1949" y="903"/>
                    <a:pt x="1913" y="826"/>
                    <a:pt x="1888" y="826"/>
                  </a:cubicBezTo>
                  <a:cubicBezTo>
                    <a:pt x="1884" y="826"/>
                    <a:pt x="1881" y="827"/>
                    <a:pt x="1879" y="830"/>
                  </a:cubicBezTo>
                  <a:cubicBezTo>
                    <a:pt x="1879" y="830"/>
                    <a:pt x="1879" y="767"/>
                    <a:pt x="1891" y="767"/>
                  </a:cubicBezTo>
                  <a:cubicBezTo>
                    <a:pt x="1894" y="767"/>
                    <a:pt x="1898" y="771"/>
                    <a:pt x="1903" y="781"/>
                  </a:cubicBezTo>
                  <a:cubicBezTo>
                    <a:pt x="1903" y="757"/>
                    <a:pt x="1879" y="732"/>
                    <a:pt x="1879" y="732"/>
                  </a:cubicBezTo>
                  <a:lnTo>
                    <a:pt x="1879" y="781"/>
                  </a:lnTo>
                  <a:cubicBezTo>
                    <a:pt x="1830" y="683"/>
                    <a:pt x="1830" y="635"/>
                    <a:pt x="1806" y="610"/>
                  </a:cubicBezTo>
                  <a:lnTo>
                    <a:pt x="1806" y="635"/>
                  </a:lnTo>
                  <a:cubicBezTo>
                    <a:pt x="1781" y="586"/>
                    <a:pt x="1757" y="561"/>
                    <a:pt x="1757" y="537"/>
                  </a:cubicBezTo>
                  <a:lnTo>
                    <a:pt x="1757" y="537"/>
                  </a:lnTo>
                  <a:lnTo>
                    <a:pt x="1806" y="561"/>
                  </a:lnTo>
                  <a:cubicBezTo>
                    <a:pt x="1757" y="513"/>
                    <a:pt x="1732" y="464"/>
                    <a:pt x="1684" y="415"/>
                  </a:cubicBezTo>
                  <a:lnTo>
                    <a:pt x="1684" y="440"/>
                  </a:lnTo>
                  <a:cubicBezTo>
                    <a:pt x="1635" y="415"/>
                    <a:pt x="1562" y="318"/>
                    <a:pt x="1464" y="269"/>
                  </a:cubicBezTo>
                  <a:cubicBezTo>
                    <a:pt x="1391" y="196"/>
                    <a:pt x="1318" y="171"/>
                    <a:pt x="1245" y="147"/>
                  </a:cubicBezTo>
                  <a:lnTo>
                    <a:pt x="1245" y="171"/>
                  </a:lnTo>
                  <a:lnTo>
                    <a:pt x="1196" y="147"/>
                  </a:lnTo>
                  <a:cubicBezTo>
                    <a:pt x="1196" y="147"/>
                    <a:pt x="1245" y="122"/>
                    <a:pt x="1245" y="122"/>
                  </a:cubicBezTo>
                  <a:cubicBezTo>
                    <a:pt x="1245" y="122"/>
                    <a:pt x="1147" y="49"/>
                    <a:pt x="10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798475" y="3083700"/>
              <a:ext cx="45750" cy="48200"/>
            </a:xfrm>
            <a:custGeom>
              <a:avLst/>
              <a:gdLst/>
              <a:ahLst/>
              <a:cxnLst/>
              <a:rect l="l" t="t" r="r" b="b"/>
              <a:pathLst>
                <a:path w="1830" h="1928" extrusionOk="0">
                  <a:moveTo>
                    <a:pt x="927" y="1"/>
                  </a:moveTo>
                  <a:lnTo>
                    <a:pt x="512" y="25"/>
                  </a:lnTo>
                  <a:lnTo>
                    <a:pt x="439" y="98"/>
                  </a:lnTo>
                  <a:lnTo>
                    <a:pt x="390" y="98"/>
                  </a:lnTo>
                  <a:cubicBezTo>
                    <a:pt x="366" y="98"/>
                    <a:pt x="342" y="122"/>
                    <a:pt x="317" y="122"/>
                  </a:cubicBezTo>
                  <a:lnTo>
                    <a:pt x="244" y="171"/>
                  </a:lnTo>
                  <a:cubicBezTo>
                    <a:pt x="206" y="190"/>
                    <a:pt x="182" y="210"/>
                    <a:pt x="162" y="229"/>
                  </a:cubicBezTo>
                  <a:lnTo>
                    <a:pt x="162" y="229"/>
                  </a:lnTo>
                  <a:cubicBezTo>
                    <a:pt x="165" y="226"/>
                    <a:pt x="168" y="223"/>
                    <a:pt x="171" y="220"/>
                  </a:cubicBezTo>
                  <a:lnTo>
                    <a:pt x="171" y="220"/>
                  </a:lnTo>
                  <a:lnTo>
                    <a:pt x="146" y="244"/>
                  </a:lnTo>
                  <a:cubicBezTo>
                    <a:pt x="152" y="239"/>
                    <a:pt x="157" y="234"/>
                    <a:pt x="162" y="229"/>
                  </a:cubicBezTo>
                  <a:lnTo>
                    <a:pt x="162" y="229"/>
                  </a:lnTo>
                  <a:cubicBezTo>
                    <a:pt x="96" y="299"/>
                    <a:pt x="72" y="369"/>
                    <a:pt x="49" y="440"/>
                  </a:cubicBezTo>
                  <a:cubicBezTo>
                    <a:pt x="49" y="464"/>
                    <a:pt x="25" y="488"/>
                    <a:pt x="0" y="513"/>
                  </a:cubicBezTo>
                  <a:lnTo>
                    <a:pt x="0" y="561"/>
                  </a:lnTo>
                  <a:lnTo>
                    <a:pt x="0" y="610"/>
                  </a:lnTo>
                  <a:cubicBezTo>
                    <a:pt x="0" y="610"/>
                    <a:pt x="49" y="635"/>
                    <a:pt x="49" y="683"/>
                  </a:cubicBezTo>
                  <a:cubicBezTo>
                    <a:pt x="73" y="708"/>
                    <a:pt x="73" y="732"/>
                    <a:pt x="98" y="757"/>
                  </a:cubicBezTo>
                  <a:cubicBezTo>
                    <a:pt x="73" y="903"/>
                    <a:pt x="98" y="1049"/>
                    <a:pt x="146" y="1196"/>
                  </a:cubicBezTo>
                  <a:cubicBezTo>
                    <a:pt x="171" y="1342"/>
                    <a:pt x="244" y="1464"/>
                    <a:pt x="317" y="1561"/>
                  </a:cubicBezTo>
                  <a:cubicBezTo>
                    <a:pt x="415" y="1708"/>
                    <a:pt x="561" y="1830"/>
                    <a:pt x="707" y="1927"/>
                  </a:cubicBezTo>
                  <a:lnTo>
                    <a:pt x="1146" y="1927"/>
                  </a:lnTo>
                  <a:cubicBezTo>
                    <a:pt x="1244" y="1854"/>
                    <a:pt x="1317" y="1781"/>
                    <a:pt x="1390" y="1732"/>
                  </a:cubicBezTo>
                  <a:cubicBezTo>
                    <a:pt x="1464" y="1708"/>
                    <a:pt x="1512" y="1659"/>
                    <a:pt x="1561" y="1586"/>
                  </a:cubicBezTo>
                  <a:lnTo>
                    <a:pt x="1561" y="1586"/>
                  </a:lnTo>
                  <a:cubicBezTo>
                    <a:pt x="1553" y="1594"/>
                    <a:pt x="1548" y="1597"/>
                    <a:pt x="1545" y="1597"/>
                  </a:cubicBezTo>
                  <a:cubicBezTo>
                    <a:pt x="1539" y="1597"/>
                    <a:pt x="1545" y="1586"/>
                    <a:pt x="1561" y="1586"/>
                  </a:cubicBezTo>
                  <a:cubicBezTo>
                    <a:pt x="1585" y="1561"/>
                    <a:pt x="1634" y="1513"/>
                    <a:pt x="1634" y="1513"/>
                  </a:cubicBezTo>
                  <a:cubicBezTo>
                    <a:pt x="1634" y="1513"/>
                    <a:pt x="1634" y="1513"/>
                    <a:pt x="1683" y="1415"/>
                  </a:cubicBezTo>
                  <a:cubicBezTo>
                    <a:pt x="1707" y="1391"/>
                    <a:pt x="1707" y="1342"/>
                    <a:pt x="1732" y="1318"/>
                  </a:cubicBezTo>
                  <a:cubicBezTo>
                    <a:pt x="1756" y="1269"/>
                    <a:pt x="1781" y="1196"/>
                    <a:pt x="1805" y="1147"/>
                  </a:cubicBezTo>
                  <a:cubicBezTo>
                    <a:pt x="1829" y="1001"/>
                    <a:pt x="1829" y="854"/>
                    <a:pt x="1781" y="708"/>
                  </a:cubicBezTo>
                  <a:cubicBezTo>
                    <a:pt x="1707" y="586"/>
                    <a:pt x="1634" y="464"/>
                    <a:pt x="1512" y="366"/>
                  </a:cubicBezTo>
                  <a:cubicBezTo>
                    <a:pt x="1464" y="342"/>
                    <a:pt x="1415" y="318"/>
                    <a:pt x="1390" y="269"/>
                  </a:cubicBezTo>
                  <a:lnTo>
                    <a:pt x="1317" y="220"/>
                  </a:lnTo>
                  <a:lnTo>
                    <a:pt x="1244" y="220"/>
                  </a:lnTo>
                  <a:cubicBezTo>
                    <a:pt x="1220" y="171"/>
                    <a:pt x="1195" y="147"/>
                    <a:pt x="1171" y="122"/>
                  </a:cubicBezTo>
                  <a:lnTo>
                    <a:pt x="1122" y="98"/>
                  </a:lnTo>
                  <a:cubicBezTo>
                    <a:pt x="1049" y="49"/>
                    <a:pt x="1000" y="25"/>
                    <a:pt x="9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802125" y="3090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713700" y="3105650"/>
              <a:ext cx="50025" cy="51850"/>
            </a:xfrm>
            <a:custGeom>
              <a:avLst/>
              <a:gdLst/>
              <a:ahLst/>
              <a:cxnLst/>
              <a:rect l="l" t="t" r="r" b="b"/>
              <a:pathLst>
                <a:path w="2001" h="2074" extrusionOk="0">
                  <a:moveTo>
                    <a:pt x="1001" y="1"/>
                  </a:moveTo>
                  <a:cubicBezTo>
                    <a:pt x="928" y="25"/>
                    <a:pt x="879" y="25"/>
                    <a:pt x="830" y="49"/>
                  </a:cubicBezTo>
                  <a:lnTo>
                    <a:pt x="684" y="123"/>
                  </a:lnTo>
                  <a:lnTo>
                    <a:pt x="660" y="123"/>
                  </a:lnTo>
                  <a:cubicBezTo>
                    <a:pt x="538" y="123"/>
                    <a:pt x="416" y="147"/>
                    <a:pt x="318" y="220"/>
                  </a:cubicBezTo>
                  <a:cubicBezTo>
                    <a:pt x="220" y="269"/>
                    <a:pt x="147" y="366"/>
                    <a:pt x="99" y="464"/>
                  </a:cubicBezTo>
                  <a:cubicBezTo>
                    <a:pt x="50" y="537"/>
                    <a:pt x="50" y="610"/>
                    <a:pt x="25" y="683"/>
                  </a:cubicBezTo>
                  <a:lnTo>
                    <a:pt x="25" y="659"/>
                  </a:lnTo>
                  <a:cubicBezTo>
                    <a:pt x="25" y="805"/>
                    <a:pt x="1" y="781"/>
                    <a:pt x="25" y="903"/>
                  </a:cubicBezTo>
                  <a:cubicBezTo>
                    <a:pt x="50" y="903"/>
                    <a:pt x="99" y="1025"/>
                    <a:pt x="123" y="1049"/>
                  </a:cubicBezTo>
                  <a:lnTo>
                    <a:pt x="196" y="1196"/>
                  </a:lnTo>
                  <a:cubicBezTo>
                    <a:pt x="220" y="1244"/>
                    <a:pt x="245" y="1293"/>
                    <a:pt x="245" y="1318"/>
                  </a:cubicBezTo>
                  <a:cubicBezTo>
                    <a:pt x="294" y="1391"/>
                    <a:pt x="367" y="1488"/>
                    <a:pt x="391" y="1537"/>
                  </a:cubicBezTo>
                  <a:cubicBezTo>
                    <a:pt x="440" y="1659"/>
                    <a:pt x="513" y="1781"/>
                    <a:pt x="586" y="1879"/>
                  </a:cubicBezTo>
                  <a:lnTo>
                    <a:pt x="586" y="2001"/>
                  </a:lnTo>
                  <a:cubicBezTo>
                    <a:pt x="660" y="1976"/>
                    <a:pt x="708" y="1927"/>
                    <a:pt x="757" y="1903"/>
                  </a:cubicBezTo>
                  <a:cubicBezTo>
                    <a:pt x="903" y="2025"/>
                    <a:pt x="1099" y="2074"/>
                    <a:pt x="1294" y="2074"/>
                  </a:cubicBezTo>
                  <a:cubicBezTo>
                    <a:pt x="1440" y="2049"/>
                    <a:pt x="1611" y="1976"/>
                    <a:pt x="1708" y="1854"/>
                  </a:cubicBezTo>
                  <a:lnTo>
                    <a:pt x="1830" y="1757"/>
                  </a:lnTo>
                  <a:lnTo>
                    <a:pt x="1928" y="1635"/>
                  </a:lnTo>
                  <a:lnTo>
                    <a:pt x="1928" y="1635"/>
                  </a:lnTo>
                  <a:cubicBezTo>
                    <a:pt x="1909" y="1653"/>
                    <a:pt x="1898" y="1661"/>
                    <a:pt x="1893" y="1661"/>
                  </a:cubicBezTo>
                  <a:cubicBezTo>
                    <a:pt x="1886" y="1661"/>
                    <a:pt x="1898" y="1640"/>
                    <a:pt x="1928" y="1610"/>
                  </a:cubicBezTo>
                  <a:cubicBezTo>
                    <a:pt x="1977" y="1513"/>
                    <a:pt x="1977" y="1488"/>
                    <a:pt x="1977" y="1488"/>
                  </a:cubicBezTo>
                  <a:lnTo>
                    <a:pt x="1977" y="1488"/>
                  </a:lnTo>
                  <a:cubicBezTo>
                    <a:pt x="1977" y="1488"/>
                    <a:pt x="1975" y="1490"/>
                    <a:pt x="1973" y="1490"/>
                  </a:cubicBezTo>
                  <a:cubicBezTo>
                    <a:pt x="1967" y="1490"/>
                    <a:pt x="1958" y="1476"/>
                    <a:pt x="1977" y="1366"/>
                  </a:cubicBezTo>
                  <a:cubicBezTo>
                    <a:pt x="2001" y="1244"/>
                    <a:pt x="2001" y="1122"/>
                    <a:pt x="1977" y="1001"/>
                  </a:cubicBezTo>
                  <a:cubicBezTo>
                    <a:pt x="1928" y="854"/>
                    <a:pt x="1855" y="732"/>
                    <a:pt x="1757" y="610"/>
                  </a:cubicBezTo>
                  <a:cubicBezTo>
                    <a:pt x="1757" y="562"/>
                    <a:pt x="1733" y="513"/>
                    <a:pt x="1708" y="464"/>
                  </a:cubicBezTo>
                  <a:lnTo>
                    <a:pt x="1659" y="391"/>
                  </a:lnTo>
                  <a:cubicBezTo>
                    <a:pt x="1659" y="391"/>
                    <a:pt x="1659" y="366"/>
                    <a:pt x="1635" y="342"/>
                  </a:cubicBezTo>
                  <a:cubicBezTo>
                    <a:pt x="1635" y="318"/>
                    <a:pt x="1611" y="293"/>
                    <a:pt x="1586" y="269"/>
                  </a:cubicBezTo>
                  <a:cubicBezTo>
                    <a:pt x="1586" y="244"/>
                    <a:pt x="1562" y="220"/>
                    <a:pt x="1562" y="220"/>
                  </a:cubicBezTo>
                  <a:cubicBezTo>
                    <a:pt x="1538" y="196"/>
                    <a:pt x="1513" y="171"/>
                    <a:pt x="1513" y="171"/>
                  </a:cubicBezTo>
                  <a:cubicBezTo>
                    <a:pt x="1464" y="123"/>
                    <a:pt x="1416" y="98"/>
                    <a:pt x="1367" y="74"/>
                  </a:cubicBezTo>
                  <a:cubicBezTo>
                    <a:pt x="1318" y="49"/>
                    <a:pt x="1245" y="25"/>
                    <a:pt x="11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790550" y="3185225"/>
              <a:ext cx="48175" cy="56225"/>
            </a:xfrm>
            <a:custGeom>
              <a:avLst/>
              <a:gdLst/>
              <a:ahLst/>
              <a:cxnLst/>
              <a:rect l="l" t="t" r="r" b="b"/>
              <a:pathLst>
                <a:path w="1927" h="2249" extrusionOk="0">
                  <a:moveTo>
                    <a:pt x="829" y="988"/>
                  </a:moveTo>
                  <a:cubicBezTo>
                    <a:pt x="829" y="988"/>
                    <a:pt x="829" y="1013"/>
                    <a:pt x="854" y="1013"/>
                  </a:cubicBezTo>
                  <a:cubicBezTo>
                    <a:pt x="854" y="1037"/>
                    <a:pt x="854" y="1037"/>
                    <a:pt x="829" y="1037"/>
                  </a:cubicBezTo>
                  <a:cubicBezTo>
                    <a:pt x="805" y="1037"/>
                    <a:pt x="829" y="1013"/>
                    <a:pt x="829" y="988"/>
                  </a:cubicBezTo>
                  <a:close/>
                  <a:moveTo>
                    <a:pt x="735" y="0"/>
                  </a:moveTo>
                  <a:cubicBezTo>
                    <a:pt x="665" y="0"/>
                    <a:pt x="598" y="13"/>
                    <a:pt x="537" y="37"/>
                  </a:cubicBezTo>
                  <a:cubicBezTo>
                    <a:pt x="366" y="135"/>
                    <a:pt x="220" y="281"/>
                    <a:pt x="171" y="452"/>
                  </a:cubicBezTo>
                  <a:lnTo>
                    <a:pt x="171" y="427"/>
                  </a:lnTo>
                  <a:cubicBezTo>
                    <a:pt x="122" y="500"/>
                    <a:pt x="98" y="598"/>
                    <a:pt x="73" y="671"/>
                  </a:cubicBezTo>
                  <a:cubicBezTo>
                    <a:pt x="73" y="720"/>
                    <a:pt x="49" y="769"/>
                    <a:pt x="49" y="817"/>
                  </a:cubicBezTo>
                  <a:cubicBezTo>
                    <a:pt x="49" y="866"/>
                    <a:pt x="49" y="939"/>
                    <a:pt x="24" y="988"/>
                  </a:cubicBezTo>
                  <a:cubicBezTo>
                    <a:pt x="0" y="1159"/>
                    <a:pt x="24" y="1354"/>
                    <a:pt x="73" y="1525"/>
                  </a:cubicBezTo>
                  <a:lnTo>
                    <a:pt x="73" y="1500"/>
                  </a:lnTo>
                  <a:cubicBezTo>
                    <a:pt x="98" y="1574"/>
                    <a:pt x="122" y="1671"/>
                    <a:pt x="122" y="1744"/>
                  </a:cubicBezTo>
                  <a:cubicBezTo>
                    <a:pt x="124" y="1742"/>
                    <a:pt x="127" y="1741"/>
                    <a:pt x="130" y="1741"/>
                  </a:cubicBezTo>
                  <a:cubicBezTo>
                    <a:pt x="159" y="1741"/>
                    <a:pt x="222" y="1844"/>
                    <a:pt x="244" y="1866"/>
                  </a:cubicBezTo>
                  <a:cubicBezTo>
                    <a:pt x="293" y="1915"/>
                    <a:pt x="342" y="1964"/>
                    <a:pt x="390" y="1988"/>
                  </a:cubicBezTo>
                  <a:cubicBezTo>
                    <a:pt x="439" y="2037"/>
                    <a:pt x="488" y="2086"/>
                    <a:pt x="561" y="2110"/>
                  </a:cubicBezTo>
                  <a:cubicBezTo>
                    <a:pt x="634" y="2159"/>
                    <a:pt x="683" y="2183"/>
                    <a:pt x="756" y="2208"/>
                  </a:cubicBezTo>
                  <a:lnTo>
                    <a:pt x="854" y="2232"/>
                  </a:lnTo>
                  <a:lnTo>
                    <a:pt x="927" y="2232"/>
                  </a:lnTo>
                  <a:cubicBezTo>
                    <a:pt x="1008" y="2242"/>
                    <a:pt x="1089" y="2248"/>
                    <a:pt x="1169" y="2248"/>
                  </a:cubicBezTo>
                  <a:cubicBezTo>
                    <a:pt x="1284" y="2248"/>
                    <a:pt x="1398" y="2236"/>
                    <a:pt x="1512" y="2208"/>
                  </a:cubicBezTo>
                  <a:lnTo>
                    <a:pt x="1659" y="2208"/>
                  </a:lnTo>
                  <a:cubicBezTo>
                    <a:pt x="1659" y="2086"/>
                    <a:pt x="1659" y="1988"/>
                    <a:pt x="1634" y="1891"/>
                  </a:cubicBezTo>
                  <a:lnTo>
                    <a:pt x="1634" y="1842"/>
                  </a:lnTo>
                  <a:cubicBezTo>
                    <a:pt x="1707" y="1793"/>
                    <a:pt x="1756" y="1720"/>
                    <a:pt x="1805" y="1622"/>
                  </a:cubicBezTo>
                  <a:cubicBezTo>
                    <a:pt x="1854" y="1549"/>
                    <a:pt x="1902" y="1427"/>
                    <a:pt x="1927" y="1330"/>
                  </a:cubicBezTo>
                  <a:lnTo>
                    <a:pt x="1927" y="1330"/>
                  </a:lnTo>
                  <a:cubicBezTo>
                    <a:pt x="1917" y="1350"/>
                    <a:pt x="1911" y="1358"/>
                    <a:pt x="1907" y="1358"/>
                  </a:cubicBezTo>
                  <a:cubicBezTo>
                    <a:pt x="1902" y="1358"/>
                    <a:pt x="1902" y="1344"/>
                    <a:pt x="1902" y="1330"/>
                  </a:cubicBezTo>
                  <a:cubicBezTo>
                    <a:pt x="1927" y="1183"/>
                    <a:pt x="1902" y="1183"/>
                    <a:pt x="1902" y="1183"/>
                  </a:cubicBezTo>
                  <a:cubicBezTo>
                    <a:pt x="1902" y="1159"/>
                    <a:pt x="1902" y="1183"/>
                    <a:pt x="1878" y="1013"/>
                  </a:cubicBezTo>
                  <a:cubicBezTo>
                    <a:pt x="1805" y="744"/>
                    <a:pt x="1659" y="500"/>
                    <a:pt x="1439" y="305"/>
                  </a:cubicBezTo>
                  <a:lnTo>
                    <a:pt x="1342" y="232"/>
                  </a:lnTo>
                  <a:lnTo>
                    <a:pt x="1220" y="159"/>
                  </a:lnTo>
                  <a:cubicBezTo>
                    <a:pt x="1171" y="135"/>
                    <a:pt x="1146" y="110"/>
                    <a:pt x="1098" y="86"/>
                  </a:cubicBezTo>
                  <a:cubicBezTo>
                    <a:pt x="1049" y="61"/>
                    <a:pt x="1000" y="37"/>
                    <a:pt x="951" y="37"/>
                  </a:cubicBezTo>
                  <a:cubicBezTo>
                    <a:pt x="878" y="13"/>
                    <a:pt x="805" y="0"/>
                    <a:pt x="7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716750" y="3227600"/>
              <a:ext cx="47600" cy="50475"/>
            </a:xfrm>
            <a:custGeom>
              <a:avLst/>
              <a:gdLst/>
              <a:ahLst/>
              <a:cxnLst/>
              <a:rect l="l" t="t" r="r" b="b"/>
              <a:pathLst>
                <a:path w="1904" h="2019" extrusionOk="0">
                  <a:moveTo>
                    <a:pt x="611" y="0"/>
                  </a:moveTo>
                  <a:cubicBezTo>
                    <a:pt x="613" y="3"/>
                    <a:pt x="616" y="6"/>
                    <a:pt x="619" y="9"/>
                  </a:cubicBezTo>
                  <a:lnTo>
                    <a:pt x="619" y="9"/>
                  </a:lnTo>
                  <a:lnTo>
                    <a:pt x="635" y="0"/>
                  </a:lnTo>
                  <a:close/>
                  <a:moveTo>
                    <a:pt x="619" y="9"/>
                  </a:moveTo>
                  <a:lnTo>
                    <a:pt x="123" y="269"/>
                  </a:lnTo>
                  <a:cubicBezTo>
                    <a:pt x="123" y="318"/>
                    <a:pt x="123" y="366"/>
                    <a:pt x="123" y="415"/>
                  </a:cubicBezTo>
                  <a:lnTo>
                    <a:pt x="123" y="683"/>
                  </a:lnTo>
                  <a:cubicBezTo>
                    <a:pt x="123" y="708"/>
                    <a:pt x="123" y="708"/>
                    <a:pt x="123" y="732"/>
                  </a:cubicBezTo>
                  <a:cubicBezTo>
                    <a:pt x="123" y="732"/>
                    <a:pt x="98" y="732"/>
                    <a:pt x="98" y="757"/>
                  </a:cubicBezTo>
                  <a:cubicBezTo>
                    <a:pt x="74" y="830"/>
                    <a:pt x="50" y="879"/>
                    <a:pt x="25" y="952"/>
                  </a:cubicBezTo>
                  <a:cubicBezTo>
                    <a:pt x="25" y="1000"/>
                    <a:pt x="1" y="1049"/>
                    <a:pt x="1" y="1074"/>
                  </a:cubicBezTo>
                  <a:cubicBezTo>
                    <a:pt x="1" y="1147"/>
                    <a:pt x="1" y="1196"/>
                    <a:pt x="1" y="1244"/>
                  </a:cubicBezTo>
                  <a:cubicBezTo>
                    <a:pt x="1" y="1464"/>
                    <a:pt x="98" y="1659"/>
                    <a:pt x="245" y="1805"/>
                  </a:cubicBezTo>
                  <a:cubicBezTo>
                    <a:pt x="318" y="1878"/>
                    <a:pt x="416" y="1952"/>
                    <a:pt x="538" y="1976"/>
                  </a:cubicBezTo>
                  <a:cubicBezTo>
                    <a:pt x="562" y="1976"/>
                    <a:pt x="562" y="2000"/>
                    <a:pt x="586" y="2000"/>
                  </a:cubicBezTo>
                  <a:cubicBezTo>
                    <a:pt x="635" y="2013"/>
                    <a:pt x="690" y="2019"/>
                    <a:pt x="745" y="2019"/>
                  </a:cubicBezTo>
                  <a:cubicBezTo>
                    <a:pt x="800" y="2019"/>
                    <a:pt x="855" y="2013"/>
                    <a:pt x="903" y="2000"/>
                  </a:cubicBezTo>
                  <a:cubicBezTo>
                    <a:pt x="1001" y="2000"/>
                    <a:pt x="1123" y="1976"/>
                    <a:pt x="1220" y="1952"/>
                  </a:cubicBezTo>
                  <a:lnTo>
                    <a:pt x="1220" y="1927"/>
                  </a:lnTo>
                  <a:cubicBezTo>
                    <a:pt x="1256" y="1909"/>
                    <a:pt x="1269" y="1905"/>
                    <a:pt x="1276" y="1905"/>
                  </a:cubicBezTo>
                  <a:cubicBezTo>
                    <a:pt x="1283" y="1905"/>
                    <a:pt x="1283" y="1910"/>
                    <a:pt x="1298" y="1910"/>
                  </a:cubicBezTo>
                  <a:cubicBezTo>
                    <a:pt x="1307" y="1910"/>
                    <a:pt x="1320" y="1908"/>
                    <a:pt x="1342" y="1903"/>
                  </a:cubicBezTo>
                  <a:cubicBezTo>
                    <a:pt x="1342" y="1830"/>
                    <a:pt x="1489" y="1830"/>
                    <a:pt x="1489" y="1781"/>
                  </a:cubicBezTo>
                  <a:cubicBezTo>
                    <a:pt x="1489" y="1781"/>
                    <a:pt x="1537" y="1757"/>
                    <a:pt x="1537" y="1757"/>
                  </a:cubicBezTo>
                  <a:cubicBezTo>
                    <a:pt x="1537" y="1760"/>
                    <a:pt x="1538" y="1761"/>
                    <a:pt x="1540" y="1761"/>
                  </a:cubicBezTo>
                  <a:cubicBezTo>
                    <a:pt x="1551" y="1761"/>
                    <a:pt x="1590" y="1704"/>
                    <a:pt x="1611" y="1683"/>
                  </a:cubicBezTo>
                  <a:cubicBezTo>
                    <a:pt x="1619" y="1675"/>
                    <a:pt x="1621" y="1673"/>
                    <a:pt x="1621" y="1673"/>
                  </a:cubicBezTo>
                  <a:cubicBezTo>
                    <a:pt x="1619" y="1673"/>
                    <a:pt x="1603" y="1683"/>
                    <a:pt x="1586" y="1683"/>
                  </a:cubicBezTo>
                  <a:lnTo>
                    <a:pt x="1635" y="1635"/>
                  </a:lnTo>
                  <a:cubicBezTo>
                    <a:pt x="1647" y="1622"/>
                    <a:pt x="1659" y="1616"/>
                    <a:pt x="1666" y="1616"/>
                  </a:cubicBezTo>
                  <a:cubicBezTo>
                    <a:pt x="1672" y="1616"/>
                    <a:pt x="1672" y="1622"/>
                    <a:pt x="1659" y="1635"/>
                  </a:cubicBezTo>
                  <a:cubicBezTo>
                    <a:pt x="1733" y="1561"/>
                    <a:pt x="1781" y="1464"/>
                    <a:pt x="1830" y="1366"/>
                  </a:cubicBezTo>
                  <a:cubicBezTo>
                    <a:pt x="1879" y="1244"/>
                    <a:pt x="1903" y="1074"/>
                    <a:pt x="1879" y="927"/>
                  </a:cubicBezTo>
                  <a:cubicBezTo>
                    <a:pt x="1855" y="781"/>
                    <a:pt x="1781" y="635"/>
                    <a:pt x="1684" y="513"/>
                  </a:cubicBezTo>
                  <a:cubicBezTo>
                    <a:pt x="1611" y="464"/>
                    <a:pt x="1537" y="415"/>
                    <a:pt x="1464" y="366"/>
                  </a:cubicBezTo>
                  <a:lnTo>
                    <a:pt x="1464" y="366"/>
                  </a:lnTo>
                  <a:cubicBezTo>
                    <a:pt x="1464" y="415"/>
                    <a:pt x="1513" y="439"/>
                    <a:pt x="1513" y="464"/>
                  </a:cubicBezTo>
                  <a:cubicBezTo>
                    <a:pt x="1489" y="439"/>
                    <a:pt x="1464" y="415"/>
                    <a:pt x="1440" y="415"/>
                  </a:cubicBezTo>
                  <a:cubicBezTo>
                    <a:pt x="1416" y="415"/>
                    <a:pt x="1367" y="342"/>
                    <a:pt x="1367" y="293"/>
                  </a:cubicBezTo>
                  <a:lnTo>
                    <a:pt x="1342" y="293"/>
                  </a:lnTo>
                  <a:lnTo>
                    <a:pt x="1342" y="269"/>
                  </a:lnTo>
                  <a:cubicBezTo>
                    <a:pt x="1294" y="244"/>
                    <a:pt x="1220" y="220"/>
                    <a:pt x="1172" y="171"/>
                  </a:cubicBezTo>
                  <a:cubicBezTo>
                    <a:pt x="1098" y="147"/>
                    <a:pt x="1050" y="147"/>
                    <a:pt x="1001" y="122"/>
                  </a:cubicBezTo>
                  <a:cubicBezTo>
                    <a:pt x="996" y="118"/>
                    <a:pt x="994" y="116"/>
                    <a:pt x="994" y="116"/>
                  </a:cubicBezTo>
                  <a:lnTo>
                    <a:pt x="994" y="116"/>
                  </a:lnTo>
                  <a:cubicBezTo>
                    <a:pt x="993" y="116"/>
                    <a:pt x="1020" y="147"/>
                    <a:pt x="1001" y="147"/>
                  </a:cubicBezTo>
                  <a:cubicBezTo>
                    <a:pt x="977" y="147"/>
                    <a:pt x="952" y="147"/>
                    <a:pt x="952" y="122"/>
                  </a:cubicBezTo>
                  <a:cubicBezTo>
                    <a:pt x="952" y="98"/>
                    <a:pt x="928" y="86"/>
                    <a:pt x="906" y="86"/>
                  </a:cubicBezTo>
                  <a:cubicBezTo>
                    <a:pt x="888" y="86"/>
                    <a:pt x="872" y="95"/>
                    <a:pt x="876" y="113"/>
                  </a:cubicBezTo>
                  <a:lnTo>
                    <a:pt x="876" y="113"/>
                  </a:lnTo>
                  <a:cubicBezTo>
                    <a:pt x="862" y="92"/>
                    <a:pt x="812" y="74"/>
                    <a:pt x="855" y="74"/>
                  </a:cubicBezTo>
                  <a:cubicBezTo>
                    <a:pt x="830" y="74"/>
                    <a:pt x="806" y="49"/>
                    <a:pt x="806" y="49"/>
                  </a:cubicBezTo>
                  <a:lnTo>
                    <a:pt x="806" y="49"/>
                  </a:lnTo>
                  <a:lnTo>
                    <a:pt x="830" y="74"/>
                  </a:lnTo>
                  <a:cubicBezTo>
                    <a:pt x="757" y="49"/>
                    <a:pt x="733" y="25"/>
                    <a:pt x="684" y="25"/>
                  </a:cubicBezTo>
                  <a:lnTo>
                    <a:pt x="708" y="49"/>
                  </a:lnTo>
                  <a:cubicBezTo>
                    <a:pt x="665" y="49"/>
                    <a:pt x="641" y="30"/>
                    <a:pt x="619" y="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646025" y="3015400"/>
              <a:ext cx="40875" cy="49050"/>
            </a:xfrm>
            <a:custGeom>
              <a:avLst/>
              <a:gdLst/>
              <a:ahLst/>
              <a:cxnLst/>
              <a:rect l="l" t="t" r="r" b="b"/>
              <a:pathLst>
                <a:path w="1635" h="1962" extrusionOk="0">
                  <a:moveTo>
                    <a:pt x="659" y="1"/>
                  </a:moveTo>
                  <a:cubicBezTo>
                    <a:pt x="513" y="25"/>
                    <a:pt x="367" y="123"/>
                    <a:pt x="269" y="220"/>
                  </a:cubicBezTo>
                  <a:cubicBezTo>
                    <a:pt x="196" y="294"/>
                    <a:pt x="147" y="367"/>
                    <a:pt x="98" y="464"/>
                  </a:cubicBezTo>
                  <a:cubicBezTo>
                    <a:pt x="50" y="586"/>
                    <a:pt x="25" y="684"/>
                    <a:pt x="25" y="806"/>
                  </a:cubicBezTo>
                  <a:cubicBezTo>
                    <a:pt x="1" y="879"/>
                    <a:pt x="1" y="952"/>
                    <a:pt x="25" y="1001"/>
                  </a:cubicBezTo>
                  <a:cubicBezTo>
                    <a:pt x="25" y="1147"/>
                    <a:pt x="74" y="1294"/>
                    <a:pt x="147" y="1415"/>
                  </a:cubicBezTo>
                  <a:cubicBezTo>
                    <a:pt x="220" y="1562"/>
                    <a:pt x="318" y="1684"/>
                    <a:pt x="464" y="1781"/>
                  </a:cubicBezTo>
                  <a:cubicBezTo>
                    <a:pt x="562" y="1879"/>
                    <a:pt x="708" y="1952"/>
                    <a:pt x="830" y="1952"/>
                  </a:cubicBezTo>
                  <a:cubicBezTo>
                    <a:pt x="860" y="1958"/>
                    <a:pt x="891" y="1961"/>
                    <a:pt x="921" y="1961"/>
                  </a:cubicBezTo>
                  <a:cubicBezTo>
                    <a:pt x="1011" y="1961"/>
                    <a:pt x="1098" y="1934"/>
                    <a:pt x="1171" y="1879"/>
                  </a:cubicBezTo>
                  <a:cubicBezTo>
                    <a:pt x="1245" y="1879"/>
                    <a:pt x="1293" y="1830"/>
                    <a:pt x="1342" y="1781"/>
                  </a:cubicBezTo>
                  <a:cubicBezTo>
                    <a:pt x="1318" y="1781"/>
                    <a:pt x="1318" y="1781"/>
                    <a:pt x="1342" y="1757"/>
                  </a:cubicBezTo>
                  <a:cubicBezTo>
                    <a:pt x="1415" y="1684"/>
                    <a:pt x="1415" y="1684"/>
                    <a:pt x="1415" y="1684"/>
                  </a:cubicBezTo>
                  <a:cubicBezTo>
                    <a:pt x="1415" y="1659"/>
                    <a:pt x="1415" y="1684"/>
                    <a:pt x="1440" y="1586"/>
                  </a:cubicBezTo>
                  <a:cubicBezTo>
                    <a:pt x="1488" y="1464"/>
                    <a:pt x="1513" y="1415"/>
                    <a:pt x="1537" y="1294"/>
                  </a:cubicBezTo>
                  <a:cubicBezTo>
                    <a:pt x="1562" y="1220"/>
                    <a:pt x="1586" y="1172"/>
                    <a:pt x="1586" y="1098"/>
                  </a:cubicBezTo>
                  <a:cubicBezTo>
                    <a:pt x="1610" y="1050"/>
                    <a:pt x="1610" y="976"/>
                    <a:pt x="1635" y="903"/>
                  </a:cubicBezTo>
                  <a:cubicBezTo>
                    <a:pt x="1635" y="830"/>
                    <a:pt x="1635" y="781"/>
                    <a:pt x="1635" y="708"/>
                  </a:cubicBezTo>
                  <a:lnTo>
                    <a:pt x="1635" y="586"/>
                  </a:lnTo>
                  <a:lnTo>
                    <a:pt x="1610" y="489"/>
                  </a:lnTo>
                  <a:cubicBezTo>
                    <a:pt x="1586" y="416"/>
                    <a:pt x="1562" y="318"/>
                    <a:pt x="1513" y="245"/>
                  </a:cubicBezTo>
                  <a:cubicBezTo>
                    <a:pt x="1440" y="147"/>
                    <a:pt x="1318" y="98"/>
                    <a:pt x="1196" y="74"/>
                  </a:cubicBezTo>
                  <a:lnTo>
                    <a:pt x="1025" y="74"/>
                  </a:lnTo>
                  <a:cubicBezTo>
                    <a:pt x="903" y="25"/>
                    <a:pt x="781" y="1"/>
                    <a:pt x="6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734450" y="3011150"/>
              <a:ext cx="40250" cy="58550"/>
            </a:xfrm>
            <a:custGeom>
              <a:avLst/>
              <a:gdLst/>
              <a:ahLst/>
              <a:cxnLst/>
              <a:rect l="l" t="t" r="r" b="b"/>
              <a:pathLst>
                <a:path w="1610" h="2342" extrusionOk="0">
                  <a:moveTo>
                    <a:pt x="708" y="0"/>
                  </a:moveTo>
                  <a:lnTo>
                    <a:pt x="98" y="171"/>
                  </a:lnTo>
                  <a:cubicBezTo>
                    <a:pt x="49" y="342"/>
                    <a:pt x="0" y="512"/>
                    <a:pt x="25" y="707"/>
                  </a:cubicBezTo>
                  <a:cubicBezTo>
                    <a:pt x="25" y="829"/>
                    <a:pt x="25" y="976"/>
                    <a:pt x="73" y="1098"/>
                  </a:cubicBezTo>
                  <a:cubicBezTo>
                    <a:pt x="122" y="1293"/>
                    <a:pt x="195" y="1488"/>
                    <a:pt x="293" y="1659"/>
                  </a:cubicBezTo>
                  <a:cubicBezTo>
                    <a:pt x="390" y="1854"/>
                    <a:pt x="537" y="2000"/>
                    <a:pt x="732" y="2122"/>
                  </a:cubicBezTo>
                  <a:cubicBezTo>
                    <a:pt x="756" y="2171"/>
                    <a:pt x="805" y="2220"/>
                    <a:pt x="854" y="2244"/>
                  </a:cubicBezTo>
                  <a:cubicBezTo>
                    <a:pt x="842" y="2232"/>
                    <a:pt x="842" y="2226"/>
                    <a:pt x="845" y="2226"/>
                  </a:cubicBezTo>
                  <a:cubicBezTo>
                    <a:pt x="848" y="2226"/>
                    <a:pt x="854" y="2232"/>
                    <a:pt x="854" y="2244"/>
                  </a:cubicBezTo>
                  <a:cubicBezTo>
                    <a:pt x="911" y="2272"/>
                    <a:pt x="923" y="2279"/>
                    <a:pt x="928" y="2279"/>
                  </a:cubicBezTo>
                  <a:cubicBezTo>
                    <a:pt x="931" y="2279"/>
                    <a:pt x="929" y="2275"/>
                    <a:pt x="940" y="2275"/>
                  </a:cubicBezTo>
                  <a:cubicBezTo>
                    <a:pt x="951" y="2275"/>
                    <a:pt x="974" y="2278"/>
                    <a:pt x="1025" y="2293"/>
                  </a:cubicBezTo>
                  <a:lnTo>
                    <a:pt x="1147" y="2342"/>
                  </a:lnTo>
                  <a:lnTo>
                    <a:pt x="1537" y="2122"/>
                  </a:lnTo>
                  <a:cubicBezTo>
                    <a:pt x="1586" y="1951"/>
                    <a:pt x="1610" y="1756"/>
                    <a:pt x="1610" y="1585"/>
                  </a:cubicBezTo>
                  <a:cubicBezTo>
                    <a:pt x="1586" y="1439"/>
                    <a:pt x="1537" y="1293"/>
                    <a:pt x="1512" y="1171"/>
                  </a:cubicBezTo>
                  <a:cubicBezTo>
                    <a:pt x="1464" y="1073"/>
                    <a:pt x="1415" y="1000"/>
                    <a:pt x="1366" y="927"/>
                  </a:cubicBezTo>
                  <a:cubicBezTo>
                    <a:pt x="1342" y="903"/>
                    <a:pt x="1293" y="854"/>
                    <a:pt x="1220" y="781"/>
                  </a:cubicBezTo>
                  <a:cubicBezTo>
                    <a:pt x="1220" y="781"/>
                    <a:pt x="1220" y="756"/>
                    <a:pt x="1220" y="756"/>
                  </a:cubicBezTo>
                  <a:cubicBezTo>
                    <a:pt x="1220" y="659"/>
                    <a:pt x="1171" y="610"/>
                    <a:pt x="1147" y="537"/>
                  </a:cubicBezTo>
                  <a:cubicBezTo>
                    <a:pt x="1122" y="464"/>
                    <a:pt x="1098" y="415"/>
                    <a:pt x="1073" y="390"/>
                  </a:cubicBezTo>
                  <a:cubicBezTo>
                    <a:pt x="1049" y="342"/>
                    <a:pt x="1000" y="293"/>
                    <a:pt x="976" y="220"/>
                  </a:cubicBezTo>
                  <a:cubicBezTo>
                    <a:pt x="976" y="220"/>
                    <a:pt x="951" y="195"/>
                    <a:pt x="951" y="195"/>
                  </a:cubicBezTo>
                  <a:cubicBezTo>
                    <a:pt x="878" y="122"/>
                    <a:pt x="805" y="49"/>
                    <a:pt x="7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" name="Google Shape;137;p5"/>
          <p:cNvSpPr/>
          <p:nvPr/>
        </p:nvSpPr>
        <p:spPr>
          <a:xfrm>
            <a:off x="-796461" y="3926489"/>
            <a:ext cx="1776905" cy="1142825"/>
          </a:xfrm>
          <a:custGeom>
            <a:avLst/>
            <a:gdLst/>
            <a:ahLst/>
            <a:cxnLst/>
            <a:rect l="l" t="t" r="r" b="b"/>
            <a:pathLst>
              <a:path w="16559" h="10650" extrusionOk="0">
                <a:moveTo>
                  <a:pt x="12940" y="0"/>
                </a:moveTo>
                <a:cubicBezTo>
                  <a:pt x="8651" y="0"/>
                  <a:pt x="1" y="2276"/>
                  <a:pt x="3657" y="8447"/>
                </a:cubicBezTo>
                <a:cubicBezTo>
                  <a:pt x="3657" y="8447"/>
                  <a:pt x="7028" y="10650"/>
                  <a:pt x="10057" y="10650"/>
                </a:cubicBezTo>
                <a:cubicBezTo>
                  <a:pt x="11292" y="10650"/>
                  <a:pt x="12470" y="10283"/>
                  <a:pt x="13339" y="9252"/>
                </a:cubicBezTo>
                <a:cubicBezTo>
                  <a:pt x="16339" y="5691"/>
                  <a:pt x="16559" y="1594"/>
                  <a:pt x="15047" y="374"/>
                </a:cubicBezTo>
                <a:cubicBezTo>
                  <a:pt x="14753" y="133"/>
                  <a:pt x="13973" y="0"/>
                  <a:pt x="1294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" name="Google Shape;138;p5"/>
          <p:cNvGrpSpPr/>
          <p:nvPr/>
        </p:nvGrpSpPr>
        <p:grpSpPr>
          <a:xfrm>
            <a:off x="-152253" y="4738073"/>
            <a:ext cx="764201" cy="961224"/>
            <a:chOff x="632000" y="3011150"/>
            <a:chExt cx="212225" cy="266925"/>
          </a:xfrm>
        </p:grpSpPr>
        <p:sp>
          <p:nvSpPr>
            <p:cNvPr id="139" name="Google Shape;139;p5"/>
            <p:cNvSpPr/>
            <p:nvPr/>
          </p:nvSpPr>
          <p:spPr>
            <a:xfrm>
              <a:off x="767375" y="3031875"/>
              <a:ext cx="25" cy="3675"/>
            </a:xfrm>
            <a:custGeom>
              <a:avLst/>
              <a:gdLst/>
              <a:ahLst/>
              <a:cxnLst/>
              <a:rect l="l" t="t" r="r" b="b"/>
              <a:pathLst>
                <a:path w="1" h="147" extrusionOk="0">
                  <a:moveTo>
                    <a:pt x="0" y="147"/>
                  </a:moveTo>
                  <a:lnTo>
                    <a:pt x="0" y="0"/>
                  </a:lnTo>
                  <a:cubicBezTo>
                    <a:pt x="0" y="49"/>
                    <a:pt x="0" y="98"/>
                    <a:pt x="0" y="1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701525" y="3033700"/>
              <a:ext cx="25" cy="3075"/>
            </a:xfrm>
            <a:custGeom>
              <a:avLst/>
              <a:gdLst/>
              <a:ahLst/>
              <a:cxnLst/>
              <a:rect l="l" t="t" r="r" b="b"/>
              <a:pathLst>
                <a:path w="1" h="123" extrusionOk="0">
                  <a:moveTo>
                    <a:pt x="0" y="123"/>
                  </a:moveTo>
                  <a:lnTo>
                    <a:pt x="0" y="1"/>
                  </a:lnTo>
                  <a:cubicBezTo>
                    <a:pt x="0" y="49"/>
                    <a:pt x="0" y="74"/>
                    <a:pt x="0" y="1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632000" y="3030050"/>
              <a:ext cx="25" cy="1850"/>
            </a:xfrm>
            <a:custGeom>
              <a:avLst/>
              <a:gdLst/>
              <a:ahLst/>
              <a:cxnLst/>
              <a:rect l="l" t="t" r="r" b="b"/>
              <a:pathLst>
                <a:path w="1" h="74" extrusionOk="0">
                  <a:moveTo>
                    <a:pt x="1" y="73"/>
                  </a:moveTo>
                  <a:lnTo>
                    <a:pt x="1" y="0"/>
                  </a:lnTo>
                  <a:cubicBezTo>
                    <a:pt x="1" y="25"/>
                    <a:pt x="1" y="49"/>
                    <a:pt x="1" y="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649075" y="3150175"/>
              <a:ext cx="650" cy="1850"/>
            </a:xfrm>
            <a:custGeom>
              <a:avLst/>
              <a:gdLst/>
              <a:ahLst/>
              <a:cxnLst/>
              <a:rect l="l" t="t" r="r" b="b"/>
              <a:pathLst>
                <a:path w="26" h="74" extrusionOk="0">
                  <a:moveTo>
                    <a:pt x="25" y="0"/>
                  </a:moveTo>
                  <a:cubicBezTo>
                    <a:pt x="1" y="0"/>
                    <a:pt x="1" y="49"/>
                    <a:pt x="1" y="73"/>
                  </a:cubicBezTo>
                  <a:cubicBezTo>
                    <a:pt x="1" y="49"/>
                    <a:pt x="25" y="24"/>
                    <a:pt x="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649075" y="3152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646025" y="3144675"/>
              <a:ext cx="48800" cy="52925"/>
            </a:xfrm>
            <a:custGeom>
              <a:avLst/>
              <a:gdLst/>
              <a:ahLst/>
              <a:cxnLst/>
              <a:rect l="l" t="t" r="r" b="b"/>
              <a:pathLst>
                <a:path w="1952" h="2117" extrusionOk="0">
                  <a:moveTo>
                    <a:pt x="1049" y="0"/>
                  </a:moveTo>
                  <a:lnTo>
                    <a:pt x="635" y="98"/>
                  </a:lnTo>
                  <a:cubicBezTo>
                    <a:pt x="586" y="147"/>
                    <a:pt x="562" y="220"/>
                    <a:pt x="537" y="293"/>
                  </a:cubicBezTo>
                  <a:cubicBezTo>
                    <a:pt x="537" y="293"/>
                    <a:pt x="537" y="293"/>
                    <a:pt x="537" y="318"/>
                  </a:cubicBezTo>
                  <a:cubicBezTo>
                    <a:pt x="447" y="287"/>
                    <a:pt x="347" y="267"/>
                    <a:pt x="267" y="267"/>
                  </a:cubicBezTo>
                  <a:cubicBezTo>
                    <a:pt x="217" y="267"/>
                    <a:pt x="175" y="275"/>
                    <a:pt x="147" y="293"/>
                  </a:cubicBezTo>
                  <a:lnTo>
                    <a:pt x="147" y="318"/>
                  </a:lnTo>
                  <a:cubicBezTo>
                    <a:pt x="123" y="342"/>
                    <a:pt x="147" y="366"/>
                    <a:pt x="123" y="366"/>
                  </a:cubicBezTo>
                  <a:cubicBezTo>
                    <a:pt x="123" y="391"/>
                    <a:pt x="123" y="391"/>
                    <a:pt x="123" y="415"/>
                  </a:cubicBezTo>
                  <a:cubicBezTo>
                    <a:pt x="123" y="440"/>
                    <a:pt x="110" y="440"/>
                    <a:pt x="98" y="440"/>
                  </a:cubicBezTo>
                  <a:cubicBezTo>
                    <a:pt x="86" y="440"/>
                    <a:pt x="74" y="440"/>
                    <a:pt x="74" y="464"/>
                  </a:cubicBezTo>
                  <a:cubicBezTo>
                    <a:pt x="25" y="683"/>
                    <a:pt x="1" y="927"/>
                    <a:pt x="1" y="1147"/>
                  </a:cubicBezTo>
                  <a:cubicBezTo>
                    <a:pt x="25" y="1220"/>
                    <a:pt x="25" y="1293"/>
                    <a:pt x="50" y="1366"/>
                  </a:cubicBezTo>
                  <a:cubicBezTo>
                    <a:pt x="50" y="1391"/>
                    <a:pt x="50" y="1391"/>
                    <a:pt x="50" y="1415"/>
                  </a:cubicBezTo>
                  <a:cubicBezTo>
                    <a:pt x="50" y="1415"/>
                    <a:pt x="98" y="1513"/>
                    <a:pt x="147" y="1635"/>
                  </a:cubicBezTo>
                  <a:cubicBezTo>
                    <a:pt x="196" y="1708"/>
                    <a:pt x="245" y="1781"/>
                    <a:pt x="293" y="1854"/>
                  </a:cubicBezTo>
                  <a:lnTo>
                    <a:pt x="318" y="1854"/>
                  </a:lnTo>
                  <a:cubicBezTo>
                    <a:pt x="415" y="1927"/>
                    <a:pt x="318" y="1903"/>
                    <a:pt x="415" y="1976"/>
                  </a:cubicBezTo>
                  <a:cubicBezTo>
                    <a:pt x="440" y="1976"/>
                    <a:pt x="489" y="2000"/>
                    <a:pt x="513" y="2025"/>
                  </a:cubicBezTo>
                  <a:cubicBezTo>
                    <a:pt x="537" y="2049"/>
                    <a:pt x="562" y="2049"/>
                    <a:pt x="610" y="2074"/>
                  </a:cubicBezTo>
                  <a:cubicBezTo>
                    <a:pt x="610" y="2074"/>
                    <a:pt x="659" y="2098"/>
                    <a:pt x="635" y="2098"/>
                  </a:cubicBezTo>
                  <a:cubicBezTo>
                    <a:pt x="635" y="2106"/>
                    <a:pt x="640" y="2109"/>
                    <a:pt x="649" y="2109"/>
                  </a:cubicBezTo>
                  <a:cubicBezTo>
                    <a:pt x="667" y="2109"/>
                    <a:pt x="700" y="2098"/>
                    <a:pt x="732" y="2098"/>
                  </a:cubicBezTo>
                  <a:cubicBezTo>
                    <a:pt x="757" y="2098"/>
                    <a:pt x="732" y="2098"/>
                    <a:pt x="732" y="2074"/>
                  </a:cubicBezTo>
                  <a:lnTo>
                    <a:pt x="806" y="2074"/>
                  </a:lnTo>
                  <a:cubicBezTo>
                    <a:pt x="822" y="2074"/>
                    <a:pt x="827" y="2096"/>
                    <a:pt x="822" y="2103"/>
                  </a:cubicBezTo>
                  <a:lnTo>
                    <a:pt x="822" y="2103"/>
                  </a:lnTo>
                  <a:cubicBezTo>
                    <a:pt x="816" y="2101"/>
                    <a:pt x="811" y="2100"/>
                    <a:pt x="806" y="2098"/>
                  </a:cubicBezTo>
                  <a:lnTo>
                    <a:pt x="806" y="2098"/>
                  </a:lnTo>
                  <a:cubicBezTo>
                    <a:pt x="810" y="2103"/>
                    <a:pt x="814" y="2105"/>
                    <a:pt x="817" y="2105"/>
                  </a:cubicBezTo>
                  <a:cubicBezTo>
                    <a:pt x="819" y="2105"/>
                    <a:pt x="821" y="2104"/>
                    <a:pt x="822" y="2103"/>
                  </a:cubicBezTo>
                  <a:lnTo>
                    <a:pt x="822" y="2103"/>
                  </a:lnTo>
                  <a:cubicBezTo>
                    <a:pt x="854" y="2112"/>
                    <a:pt x="891" y="2116"/>
                    <a:pt x="928" y="2116"/>
                  </a:cubicBezTo>
                  <a:cubicBezTo>
                    <a:pt x="970" y="2116"/>
                    <a:pt x="1013" y="2110"/>
                    <a:pt x="1049" y="2098"/>
                  </a:cubicBezTo>
                  <a:cubicBezTo>
                    <a:pt x="1171" y="2074"/>
                    <a:pt x="1269" y="2049"/>
                    <a:pt x="1367" y="2000"/>
                  </a:cubicBezTo>
                  <a:cubicBezTo>
                    <a:pt x="1537" y="1903"/>
                    <a:pt x="1684" y="1781"/>
                    <a:pt x="1781" y="1610"/>
                  </a:cubicBezTo>
                  <a:cubicBezTo>
                    <a:pt x="1757" y="1610"/>
                    <a:pt x="1732" y="1683"/>
                    <a:pt x="1708" y="1683"/>
                  </a:cubicBezTo>
                  <a:cubicBezTo>
                    <a:pt x="1708" y="1635"/>
                    <a:pt x="1757" y="1635"/>
                    <a:pt x="1757" y="1586"/>
                  </a:cubicBezTo>
                  <a:cubicBezTo>
                    <a:pt x="1757" y="1561"/>
                    <a:pt x="1806" y="1513"/>
                    <a:pt x="1854" y="1513"/>
                  </a:cubicBezTo>
                  <a:lnTo>
                    <a:pt x="1854" y="1488"/>
                  </a:lnTo>
                  <a:lnTo>
                    <a:pt x="1879" y="1464"/>
                  </a:lnTo>
                  <a:cubicBezTo>
                    <a:pt x="1903" y="1366"/>
                    <a:pt x="1903" y="1342"/>
                    <a:pt x="1928" y="1342"/>
                  </a:cubicBezTo>
                  <a:cubicBezTo>
                    <a:pt x="1928" y="1293"/>
                    <a:pt x="1952" y="1269"/>
                    <a:pt x="1952" y="1220"/>
                  </a:cubicBezTo>
                  <a:cubicBezTo>
                    <a:pt x="1952" y="1147"/>
                    <a:pt x="1952" y="1074"/>
                    <a:pt x="1952" y="1000"/>
                  </a:cubicBezTo>
                  <a:cubicBezTo>
                    <a:pt x="1952" y="1000"/>
                    <a:pt x="1952" y="1011"/>
                    <a:pt x="1945" y="1011"/>
                  </a:cubicBezTo>
                  <a:cubicBezTo>
                    <a:pt x="1941" y="1011"/>
                    <a:pt x="1936" y="1009"/>
                    <a:pt x="1928" y="1000"/>
                  </a:cubicBezTo>
                  <a:cubicBezTo>
                    <a:pt x="1903" y="976"/>
                    <a:pt x="1903" y="927"/>
                    <a:pt x="1928" y="903"/>
                  </a:cubicBezTo>
                  <a:cubicBezTo>
                    <a:pt x="1949" y="903"/>
                    <a:pt x="1913" y="826"/>
                    <a:pt x="1888" y="826"/>
                  </a:cubicBezTo>
                  <a:cubicBezTo>
                    <a:pt x="1884" y="826"/>
                    <a:pt x="1881" y="827"/>
                    <a:pt x="1879" y="830"/>
                  </a:cubicBezTo>
                  <a:cubicBezTo>
                    <a:pt x="1879" y="830"/>
                    <a:pt x="1879" y="767"/>
                    <a:pt x="1891" y="767"/>
                  </a:cubicBezTo>
                  <a:cubicBezTo>
                    <a:pt x="1894" y="767"/>
                    <a:pt x="1898" y="771"/>
                    <a:pt x="1903" y="781"/>
                  </a:cubicBezTo>
                  <a:cubicBezTo>
                    <a:pt x="1903" y="757"/>
                    <a:pt x="1879" y="732"/>
                    <a:pt x="1879" y="732"/>
                  </a:cubicBezTo>
                  <a:lnTo>
                    <a:pt x="1879" y="781"/>
                  </a:lnTo>
                  <a:cubicBezTo>
                    <a:pt x="1830" y="683"/>
                    <a:pt x="1830" y="635"/>
                    <a:pt x="1806" y="610"/>
                  </a:cubicBezTo>
                  <a:lnTo>
                    <a:pt x="1806" y="635"/>
                  </a:lnTo>
                  <a:cubicBezTo>
                    <a:pt x="1781" y="586"/>
                    <a:pt x="1757" y="561"/>
                    <a:pt x="1757" y="537"/>
                  </a:cubicBezTo>
                  <a:lnTo>
                    <a:pt x="1757" y="537"/>
                  </a:lnTo>
                  <a:lnTo>
                    <a:pt x="1806" y="561"/>
                  </a:lnTo>
                  <a:cubicBezTo>
                    <a:pt x="1757" y="513"/>
                    <a:pt x="1732" y="464"/>
                    <a:pt x="1684" y="415"/>
                  </a:cubicBezTo>
                  <a:lnTo>
                    <a:pt x="1684" y="440"/>
                  </a:lnTo>
                  <a:cubicBezTo>
                    <a:pt x="1635" y="415"/>
                    <a:pt x="1562" y="318"/>
                    <a:pt x="1464" y="269"/>
                  </a:cubicBezTo>
                  <a:cubicBezTo>
                    <a:pt x="1391" y="196"/>
                    <a:pt x="1318" y="171"/>
                    <a:pt x="1245" y="147"/>
                  </a:cubicBezTo>
                  <a:lnTo>
                    <a:pt x="1245" y="171"/>
                  </a:lnTo>
                  <a:lnTo>
                    <a:pt x="1196" y="147"/>
                  </a:lnTo>
                  <a:cubicBezTo>
                    <a:pt x="1196" y="147"/>
                    <a:pt x="1245" y="122"/>
                    <a:pt x="1245" y="122"/>
                  </a:cubicBezTo>
                  <a:cubicBezTo>
                    <a:pt x="1245" y="122"/>
                    <a:pt x="1147" y="49"/>
                    <a:pt x="10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798475" y="3083700"/>
              <a:ext cx="45750" cy="48200"/>
            </a:xfrm>
            <a:custGeom>
              <a:avLst/>
              <a:gdLst/>
              <a:ahLst/>
              <a:cxnLst/>
              <a:rect l="l" t="t" r="r" b="b"/>
              <a:pathLst>
                <a:path w="1830" h="1928" extrusionOk="0">
                  <a:moveTo>
                    <a:pt x="927" y="1"/>
                  </a:moveTo>
                  <a:lnTo>
                    <a:pt x="512" y="25"/>
                  </a:lnTo>
                  <a:lnTo>
                    <a:pt x="439" y="98"/>
                  </a:lnTo>
                  <a:lnTo>
                    <a:pt x="390" y="98"/>
                  </a:lnTo>
                  <a:cubicBezTo>
                    <a:pt x="366" y="98"/>
                    <a:pt x="342" y="122"/>
                    <a:pt x="317" y="122"/>
                  </a:cubicBezTo>
                  <a:lnTo>
                    <a:pt x="244" y="171"/>
                  </a:lnTo>
                  <a:cubicBezTo>
                    <a:pt x="206" y="190"/>
                    <a:pt x="182" y="210"/>
                    <a:pt x="162" y="229"/>
                  </a:cubicBezTo>
                  <a:lnTo>
                    <a:pt x="162" y="229"/>
                  </a:lnTo>
                  <a:cubicBezTo>
                    <a:pt x="165" y="226"/>
                    <a:pt x="168" y="223"/>
                    <a:pt x="171" y="220"/>
                  </a:cubicBezTo>
                  <a:lnTo>
                    <a:pt x="171" y="220"/>
                  </a:lnTo>
                  <a:lnTo>
                    <a:pt x="146" y="244"/>
                  </a:lnTo>
                  <a:cubicBezTo>
                    <a:pt x="152" y="239"/>
                    <a:pt x="157" y="234"/>
                    <a:pt x="162" y="229"/>
                  </a:cubicBezTo>
                  <a:lnTo>
                    <a:pt x="162" y="229"/>
                  </a:lnTo>
                  <a:cubicBezTo>
                    <a:pt x="96" y="299"/>
                    <a:pt x="72" y="369"/>
                    <a:pt x="49" y="440"/>
                  </a:cubicBezTo>
                  <a:cubicBezTo>
                    <a:pt x="49" y="464"/>
                    <a:pt x="25" y="488"/>
                    <a:pt x="0" y="513"/>
                  </a:cubicBezTo>
                  <a:lnTo>
                    <a:pt x="0" y="561"/>
                  </a:lnTo>
                  <a:lnTo>
                    <a:pt x="0" y="610"/>
                  </a:lnTo>
                  <a:cubicBezTo>
                    <a:pt x="0" y="610"/>
                    <a:pt x="49" y="635"/>
                    <a:pt x="49" y="683"/>
                  </a:cubicBezTo>
                  <a:cubicBezTo>
                    <a:pt x="73" y="708"/>
                    <a:pt x="73" y="732"/>
                    <a:pt x="98" y="757"/>
                  </a:cubicBezTo>
                  <a:cubicBezTo>
                    <a:pt x="73" y="903"/>
                    <a:pt x="98" y="1049"/>
                    <a:pt x="146" y="1196"/>
                  </a:cubicBezTo>
                  <a:cubicBezTo>
                    <a:pt x="171" y="1342"/>
                    <a:pt x="244" y="1464"/>
                    <a:pt x="317" y="1561"/>
                  </a:cubicBezTo>
                  <a:cubicBezTo>
                    <a:pt x="415" y="1708"/>
                    <a:pt x="561" y="1830"/>
                    <a:pt x="707" y="1927"/>
                  </a:cubicBezTo>
                  <a:lnTo>
                    <a:pt x="1146" y="1927"/>
                  </a:lnTo>
                  <a:cubicBezTo>
                    <a:pt x="1244" y="1854"/>
                    <a:pt x="1317" y="1781"/>
                    <a:pt x="1390" y="1732"/>
                  </a:cubicBezTo>
                  <a:cubicBezTo>
                    <a:pt x="1464" y="1708"/>
                    <a:pt x="1512" y="1659"/>
                    <a:pt x="1561" y="1586"/>
                  </a:cubicBezTo>
                  <a:lnTo>
                    <a:pt x="1561" y="1586"/>
                  </a:lnTo>
                  <a:cubicBezTo>
                    <a:pt x="1553" y="1594"/>
                    <a:pt x="1548" y="1597"/>
                    <a:pt x="1545" y="1597"/>
                  </a:cubicBezTo>
                  <a:cubicBezTo>
                    <a:pt x="1539" y="1597"/>
                    <a:pt x="1545" y="1586"/>
                    <a:pt x="1561" y="1586"/>
                  </a:cubicBezTo>
                  <a:cubicBezTo>
                    <a:pt x="1585" y="1561"/>
                    <a:pt x="1634" y="1513"/>
                    <a:pt x="1634" y="1513"/>
                  </a:cubicBezTo>
                  <a:cubicBezTo>
                    <a:pt x="1634" y="1513"/>
                    <a:pt x="1634" y="1513"/>
                    <a:pt x="1683" y="1415"/>
                  </a:cubicBezTo>
                  <a:cubicBezTo>
                    <a:pt x="1707" y="1391"/>
                    <a:pt x="1707" y="1342"/>
                    <a:pt x="1732" y="1318"/>
                  </a:cubicBezTo>
                  <a:cubicBezTo>
                    <a:pt x="1756" y="1269"/>
                    <a:pt x="1781" y="1196"/>
                    <a:pt x="1805" y="1147"/>
                  </a:cubicBezTo>
                  <a:cubicBezTo>
                    <a:pt x="1829" y="1001"/>
                    <a:pt x="1829" y="854"/>
                    <a:pt x="1781" y="708"/>
                  </a:cubicBezTo>
                  <a:cubicBezTo>
                    <a:pt x="1707" y="586"/>
                    <a:pt x="1634" y="464"/>
                    <a:pt x="1512" y="366"/>
                  </a:cubicBezTo>
                  <a:cubicBezTo>
                    <a:pt x="1464" y="342"/>
                    <a:pt x="1415" y="318"/>
                    <a:pt x="1390" y="269"/>
                  </a:cubicBezTo>
                  <a:lnTo>
                    <a:pt x="1317" y="220"/>
                  </a:lnTo>
                  <a:lnTo>
                    <a:pt x="1244" y="220"/>
                  </a:lnTo>
                  <a:cubicBezTo>
                    <a:pt x="1220" y="171"/>
                    <a:pt x="1195" y="147"/>
                    <a:pt x="1171" y="122"/>
                  </a:cubicBezTo>
                  <a:lnTo>
                    <a:pt x="1122" y="98"/>
                  </a:lnTo>
                  <a:cubicBezTo>
                    <a:pt x="1049" y="49"/>
                    <a:pt x="1000" y="25"/>
                    <a:pt x="9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802125" y="3090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713700" y="3105650"/>
              <a:ext cx="50025" cy="51850"/>
            </a:xfrm>
            <a:custGeom>
              <a:avLst/>
              <a:gdLst/>
              <a:ahLst/>
              <a:cxnLst/>
              <a:rect l="l" t="t" r="r" b="b"/>
              <a:pathLst>
                <a:path w="2001" h="2074" extrusionOk="0">
                  <a:moveTo>
                    <a:pt x="1001" y="1"/>
                  </a:moveTo>
                  <a:cubicBezTo>
                    <a:pt x="928" y="25"/>
                    <a:pt x="879" y="25"/>
                    <a:pt x="830" y="49"/>
                  </a:cubicBezTo>
                  <a:lnTo>
                    <a:pt x="684" y="123"/>
                  </a:lnTo>
                  <a:lnTo>
                    <a:pt x="660" y="123"/>
                  </a:lnTo>
                  <a:cubicBezTo>
                    <a:pt x="538" y="123"/>
                    <a:pt x="416" y="147"/>
                    <a:pt x="318" y="220"/>
                  </a:cubicBezTo>
                  <a:cubicBezTo>
                    <a:pt x="220" y="269"/>
                    <a:pt x="147" y="366"/>
                    <a:pt x="99" y="464"/>
                  </a:cubicBezTo>
                  <a:cubicBezTo>
                    <a:pt x="50" y="537"/>
                    <a:pt x="50" y="610"/>
                    <a:pt x="25" y="683"/>
                  </a:cubicBezTo>
                  <a:lnTo>
                    <a:pt x="25" y="659"/>
                  </a:lnTo>
                  <a:cubicBezTo>
                    <a:pt x="25" y="805"/>
                    <a:pt x="1" y="781"/>
                    <a:pt x="25" y="903"/>
                  </a:cubicBezTo>
                  <a:cubicBezTo>
                    <a:pt x="50" y="903"/>
                    <a:pt x="99" y="1025"/>
                    <a:pt x="123" y="1049"/>
                  </a:cubicBezTo>
                  <a:lnTo>
                    <a:pt x="196" y="1196"/>
                  </a:lnTo>
                  <a:cubicBezTo>
                    <a:pt x="220" y="1244"/>
                    <a:pt x="245" y="1293"/>
                    <a:pt x="245" y="1318"/>
                  </a:cubicBezTo>
                  <a:cubicBezTo>
                    <a:pt x="294" y="1391"/>
                    <a:pt x="367" y="1488"/>
                    <a:pt x="391" y="1537"/>
                  </a:cubicBezTo>
                  <a:cubicBezTo>
                    <a:pt x="440" y="1659"/>
                    <a:pt x="513" y="1781"/>
                    <a:pt x="586" y="1879"/>
                  </a:cubicBezTo>
                  <a:lnTo>
                    <a:pt x="586" y="2001"/>
                  </a:lnTo>
                  <a:cubicBezTo>
                    <a:pt x="660" y="1976"/>
                    <a:pt x="708" y="1927"/>
                    <a:pt x="757" y="1903"/>
                  </a:cubicBezTo>
                  <a:cubicBezTo>
                    <a:pt x="903" y="2025"/>
                    <a:pt x="1099" y="2074"/>
                    <a:pt x="1294" y="2074"/>
                  </a:cubicBezTo>
                  <a:cubicBezTo>
                    <a:pt x="1440" y="2049"/>
                    <a:pt x="1611" y="1976"/>
                    <a:pt x="1708" y="1854"/>
                  </a:cubicBezTo>
                  <a:lnTo>
                    <a:pt x="1830" y="1757"/>
                  </a:lnTo>
                  <a:lnTo>
                    <a:pt x="1928" y="1635"/>
                  </a:lnTo>
                  <a:lnTo>
                    <a:pt x="1928" y="1635"/>
                  </a:lnTo>
                  <a:cubicBezTo>
                    <a:pt x="1909" y="1653"/>
                    <a:pt x="1898" y="1661"/>
                    <a:pt x="1893" y="1661"/>
                  </a:cubicBezTo>
                  <a:cubicBezTo>
                    <a:pt x="1886" y="1661"/>
                    <a:pt x="1898" y="1640"/>
                    <a:pt x="1928" y="1610"/>
                  </a:cubicBezTo>
                  <a:cubicBezTo>
                    <a:pt x="1977" y="1513"/>
                    <a:pt x="1977" y="1488"/>
                    <a:pt x="1977" y="1488"/>
                  </a:cubicBezTo>
                  <a:lnTo>
                    <a:pt x="1977" y="1488"/>
                  </a:lnTo>
                  <a:cubicBezTo>
                    <a:pt x="1977" y="1488"/>
                    <a:pt x="1975" y="1490"/>
                    <a:pt x="1973" y="1490"/>
                  </a:cubicBezTo>
                  <a:cubicBezTo>
                    <a:pt x="1967" y="1490"/>
                    <a:pt x="1958" y="1476"/>
                    <a:pt x="1977" y="1366"/>
                  </a:cubicBezTo>
                  <a:cubicBezTo>
                    <a:pt x="2001" y="1244"/>
                    <a:pt x="2001" y="1122"/>
                    <a:pt x="1977" y="1001"/>
                  </a:cubicBezTo>
                  <a:cubicBezTo>
                    <a:pt x="1928" y="854"/>
                    <a:pt x="1855" y="732"/>
                    <a:pt x="1757" y="610"/>
                  </a:cubicBezTo>
                  <a:cubicBezTo>
                    <a:pt x="1757" y="562"/>
                    <a:pt x="1733" y="513"/>
                    <a:pt x="1708" y="464"/>
                  </a:cubicBezTo>
                  <a:lnTo>
                    <a:pt x="1659" y="391"/>
                  </a:lnTo>
                  <a:cubicBezTo>
                    <a:pt x="1659" y="391"/>
                    <a:pt x="1659" y="366"/>
                    <a:pt x="1635" y="342"/>
                  </a:cubicBezTo>
                  <a:cubicBezTo>
                    <a:pt x="1635" y="318"/>
                    <a:pt x="1611" y="293"/>
                    <a:pt x="1586" y="269"/>
                  </a:cubicBezTo>
                  <a:cubicBezTo>
                    <a:pt x="1586" y="244"/>
                    <a:pt x="1562" y="220"/>
                    <a:pt x="1562" y="220"/>
                  </a:cubicBezTo>
                  <a:cubicBezTo>
                    <a:pt x="1538" y="196"/>
                    <a:pt x="1513" y="171"/>
                    <a:pt x="1513" y="171"/>
                  </a:cubicBezTo>
                  <a:cubicBezTo>
                    <a:pt x="1464" y="123"/>
                    <a:pt x="1416" y="98"/>
                    <a:pt x="1367" y="74"/>
                  </a:cubicBezTo>
                  <a:cubicBezTo>
                    <a:pt x="1318" y="49"/>
                    <a:pt x="1245" y="25"/>
                    <a:pt x="11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790550" y="3185225"/>
              <a:ext cx="48175" cy="56225"/>
            </a:xfrm>
            <a:custGeom>
              <a:avLst/>
              <a:gdLst/>
              <a:ahLst/>
              <a:cxnLst/>
              <a:rect l="l" t="t" r="r" b="b"/>
              <a:pathLst>
                <a:path w="1927" h="2249" extrusionOk="0">
                  <a:moveTo>
                    <a:pt x="829" y="988"/>
                  </a:moveTo>
                  <a:cubicBezTo>
                    <a:pt x="829" y="988"/>
                    <a:pt x="829" y="1013"/>
                    <a:pt x="854" y="1013"/>
                  </a:cubicBezTo>
                  <a:cubicBezTo>
                    <a:pt x="854" y="1037"/>
                    <a:pt x="854" y="1037"/>
                    <a:pt x="829" y="1037"/>
                  </a:cubicBezTo>
                  <a:cubicBezTo>
                    <a:pt x="805" y="1037"/>
                    <a:pt x="829" y="1013"/>
                    <a:pt x="829" y="988"/>
                  </a:cubicBezTo>
                  <a:close/>
                  <a:moveTo>
                    <a:pt x="735" y="0"/>
                  </a:moveTo>
                  <a:cubicBezTo>
                    <a:pt x="665" y="0"/>
                    <a:pt x="598" y="13"/>
                    <a:pt x="537" y="37"/>
                  </a:cubicBezTo>
                  <a:cubicBezTo>
                    <a:pt x="366" y="135"/>
                    <a:pt x="220" y="281"/>
                    <a:pt x="171" y="452"/>
                  </a:cubicBezTo>
                  <a:lnTo>
                    <a:pt x="171" y="427"/>
                  </a:lnTo>
                  <a:cubicBezTo>
                    <a:pt x="122" y="500"/>
                    <a:pt x="98" y="598"/>
                    <a:pt x="73" y="671"/>
                  </a:cubicBezTo>
                  <a:cubicBezTo>
                    <a:pt x="73" y="720"/>
                    <a:pt x="49" y="769"/>
                    <a:pt x="49" y="817"/>
                  </a:cubicBezTo>
                  <a:cubicBezTo>
                    <a:pt x="49" y="866"/>
                    <a:pt x="49" y="939"/>
                    <a:pt x="24" y="988"/>
                  </a:cubicBezTo>
                  <a:cubicBezTo>
                    <a:pt x="0" y="1159"/>
                    <a:pt x="24" y="1354"/>
                    <a:pt x="73" y="1525"/>
                  </a:cubicBezTo>
                  <a:lnTo>
                    <a:pt x="73" y="1500"/>
                  </a:lnTo>
                  <a:cubicBezTo>
                    <a:pt x="98" y="1574"/>
                    <a:pt x="122" y="1671"/>
                    <a:pt x="122" y="1744"/>
                  </a:cubicBezTo>
                  <a:cubicBezTo>
                    <a:pt x="124" y="1742"/>
                    <a:pt x="127" y="1741"/>
                    <a:pt x="130" y="1741"/>
                  </a:cubicBezTo>
                  <a:cubicBezTo>
                    <a:pt x="159" y="1741"/>
                    <a:pt x="222" y="1844"/>
                    <a:pt x="244" y="1866"/>
                  </a:cubicBezTo>
                  <a:cubicBezTo>
                    <a:pt x="293" y="1915"/>
                    <a:pt x="342" y="1964"/>
                    <a:pt x="390" y="1988"/>
                  </a:cubicBezTo>
                  <a:cubicBezTo>
                    <a:pt x="439" y="2037"/>
                    <a:pt x="488" y="2086"/>
                    <a:pt x="561" y="2110"/>
                  </a:cubicBezTo>
                  <a:cubicBezTo>
                    <a:pt x="634" y="2159"/>
                    <a:pt x="683" y="2183"/>
                    <a:pt x="756" y="2208"/>
                  </a:cubicBezTo>
                  <a:lnTo>
                    <a:pt x="854" y="2232"/>
                  </a:lnTo>
                  <a:lnTo>
                    <a:pt x="927" y="2232"/>
                  </a:lnTo>
                  <a:cubicBezTo>
                    <a:pt x="1008" y="2242"/>
                    <a:pt x="1089" y="2248"/>
                    <a:pt x="1169" y="2248"/>
                  </a:cubicBezTo>
                  <a:cubicBezTo>
                    <a:pt x="1284" y="2248"/>
                    <a:pt x="1398" y="2236"/>
                    <a:pt x="1512" y="2208"/>
                  </a:cubicBezTo>
                  <a:lnTo>
                    <a:pt x="1659" y="2208"/>
                  </a:lnTo>
                  <a:cubicBezTo>
                    <a:pt x="1659" y="2086"/>
                    <a:pt x="1659" y="1988"/>
                    <a:pt x="1634" y="1891"/>
                  </a:cubicBezTo>
                  <a:lnTo>
                    <a:pt x="1634" y="1842"/>
                  </a:lnTo>
                  <a:cubicBezTo>
                    <a:pt x="1707" y="1793"/>
                    <a:pt x="1756" y="1720"/>
                    <a:pt x="1805" y="1622"/>
                  </a:cubicBezTo>
                  <a:cubicBezTo>
                    <a:pt x="1854" y="1549"/>
                    <a:pt x="1902" y="1427"/>
                    <a:pt x="1927" y="1330"/>
                  </a:cubicBezTo>
                  <a:lnTo>
                    <a:pt x="1927" y="1330"/>
                  </a:lnTo>
                  <a:cubicBezTo>
                    <a:pt x="1917" y="1350"/>
                    <a:pt x="1911" y="1358"/>
                    <a:pt x="1907" y="1358"/>
                  </a:cubicBezTo>
                  <a:cubicBezTo>
                    <a:pt x="1902" y="1358"/>
                    <a:pt x="1902" y="1344"/>
                    <a:pt x="1902" y="1330"/>
                  </a:cubicBezTo>
                  <a:cubicBezTo>
                    <a:pt x="1927" y="1183"/>
                    <a:pt x="1902" y="1183"/>
                    <a:pt x="1902" y="1183"/>
                  </a:cubicBezTo>
                  <a:cubicBezTo>
                    <a:pt x="1902" y="1159"/>
                    <a:pt x="1902" y="1183"/>
                    <a:pt x="1878" y="1013"/>
                  </a:cubicBezTo>
                  <a:cubicBezTo>
                    <a:pt x="1805" y="744"/>
                    <a:pt x="1659" y="500"/>
                    <a:pt x="1439" y="305"/>
                  </a:cubicBezTo>
                  <a:lnTo>
                    <a:pt x="1342" y="232"/>
                  </a:lnTo>
                  <a:lnTo>
                    <a:pt x="1220" y="159"/>
                  </a:lnTo>
                  <a:cubicBezTo>
                    <a:pt x="1171" y="135"/>
                    <a:pt x="1146" y="110"/>
                    <a:pt x="1098" y="86"/>
                  </a:cubicBezTo>
                  <a:cubicBezTo>
                    <a:pt x="1049" y="61"/>
                    <a:pt x="1000" y="37"/>
                    <a:pt x="951" y="37"/>
                  </a:cubicBezTo>
                  <a:cubicBezTo>
                    <a:pt x="878" y="13"/>
                    <a:pt x="805" y="0"/>
                    <a:pt x="7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716750" y="3227600"/>
              <a:ext cx="47600" cy="50475"/>
            </a:xfrm>
            <a:custGeom>
              <a:avLst/>
              <a:gdLst/>
              <a:ahLst/>
              <a:cxnLst/>
              <a:rect l="l" t="t" r="r" b="b"/>
              <a:pathLst>
                <a:path w="1904" h="2019" extrusionOk="0">
                  <a:moveTo>
                    <a:pt x="611" y="0"/>
                  </a:moveTo>
                  <a:cubicBezTo>
                    <a:pt x="613" y="3"/>
                    <a:pt x="616" y="6"/>
                    <a:pt x="619" y="9"/>
                  </a:cubicBezTo>
                  <a:lnTo>
                    <a:pt x="619" y="9"/>
                  </a:lnTo>
                  <a:lnTo>
                    <a:pt x="635" y="0"/>
                  </a:lnTo>
                  <a:close/>
                  <a:moveTo>
                    <a:pt x="619" y="9"/>
                  </a:moveTo>
                  <a:lnTo>
                    <a:pt x="123" y="269"/>
                  </a:lnTo>
                  <a:cubicBezTo>
                    <a:pt x="123" y="318"/>
                    <a:pt x="123" y="366"/>
                    <a:pt x="123" y="415"/>
                  </a:cubicBezTo>
                  <a:lnTo>
                    <a:pt x="123" y="683"/>
                  </a:lnTo>
                  <a:cubicBezTo>
                    <a:pt x="123" y="708"/>
                    <a:pt x="123" y="708"/>
                    <a:pt x="123" y="732"/>
                  </a:cubicBezTo>
                  <a:cubicBezTo>
                    <a:pt x="123" y="732"/>
                    <a:pt x="98" y="732"/>
                    <a:pt x="98" y="757"/>
                  </a:cubicBezTo>
                  <a:cubicBezTo>
                    <a:pt x="74" y="830"/>
                    <a:pt x="50" y="879"/>
                    <a:pt x="25" y="952"/>
                  </a:cubicBezTo>
                  <a:cubicBezTo>
                    <a:pt x="25" y="1000"/>
                    <a:pt x="1" y="1049"/>
                    <a:pt x="1" y="1074"/>
                  </a:cubicBezTo>
                  <a:cubicBezTo>
                    <a:pt x="1" y="1147"/>
                    <a:pt x="1" y="1196"/>
                    <a:pt x="1" y="1244"/>
                  </a:cubicBezTo>
                  <a:cubicBezTo>
                    <a:pt x="1" y="1464"/>
                    <a:pt x="98" y="1659"/>
                    <a:pt x="245" y="1805"/>
                  </a:cubicBezTo>
                  <a:cubicBezTo>
                    <a:pt x="318" y="1878"/>
                    <a:pt x="416" y="1952"/>
                    <a:pt x="538" y="1976"/>
                  </a:cubicBezTo>
                  <a:cubicBezTo>
                    <a:pt x="562" y="1976"/>
                    <a:pt x="562" y="2000"/>
                    <a:pt x="586" y="2000"/>
                  </a:cubicBezTo>
                  <a:cubicBezTo>
                    <a:pt x="635" y="2013"/>
                    <a:pt x="690" y="2019"/>
                    <a:pt x="745" y="2019"/>
                  </a:cubicBezTo>
                  <a:cubicBezTo>
                    <a:pt x="800" y="2019"/>
                    <a:pt x="855" y="2013"/>
                    <a:pt x="903" y="2000"/>
                  </a:cubicBezTo>
                  <a:cubicBezTo>
                    <a:pt x="1001" y="2000"/>
                    <a:pt x="1123" y="1976"/>
                    <a:pt x="1220" y="1952"/>
                  </a:cubicBezTo>
                  <a:lnTo>
                    <a:pt x="1220" y="1927"/>
                  </a:lnTo>
                  <a:cubicBezTo>
                    <a:pt x="1256" y="1909"/>
                    <a:pt x="1269" y="1905"/>
                    <a:pt x="1276" y="1905"/>
                  </a:cubicBezTo>
                  <a:cubicBezTo>
                    <a:pt x="1283" y="1905"/>
                    <a:pt x="1283" y="1910"/>
                    <a:pt x="1298" y="1910"/>
                  </a:cubicBezTo>
                  <a:cubicBezTo>
                    <a:pt x="1307" y="1910"/>
                    <a:pt x="1320" y="1908"/>
                    <a:pt x="1342" y="1903"/>
                  </a:cubicBezTo>
                  <a:cubicBezTo>
                    <a:pt x="1342" y="1830"/>
                    <a:pt x="1489" y="1830"/>
                    <a:pt x="1489" y="1781"/>
                  </a:cubicBezTo>
                  <a:cubicBezTo>
                    <a:pt x="1489" y="1781"/>
                    <a:pt x="1537" y="1757"/>
                    <a:pt x="1537" y="1757"/>
                  </a:cubicBezTo>
                  <a:cubicBezTo>
                    <a:pt x="1537" y="1760"/>
                    <a:pt x="1538" y="1761"/>
                    <a:pt x="1540" y="1761"/>
                  </a:cubicBezTo>
                  <a:cubicBezTo>
                    <a:pt x="1551" y="1761"/>
                    <a:pt x="1590" y="1704"/>
                    <a:pt x="1611" y="1683"/>
                  </a:cubicBezTo>
                  <a:cubicBezTo>
                    <a:pt x="1619" y="1675"/>
                    <a:pt x="1621" y="1673"/>
                    <a:pt x="1621" y="1673"/>
                  </a:cubicBezTo>
                  <a:cubicBezTo>
                    <a:pt x="1619" y="1673"/>
                    <a:pt x="1603" y="1683"/>
                    <a:pt x="1586" y="1683"/>
                  </a:cubicBezTo>
                  <a:lnTo>
                    <a:pt x="1635" y="1635"/>
                  </a:lnTo>
                  <a:cubicBezTo>
                    <a:pt x="1647" y="1622"/>
                    <a:pt x="1659" y="1616"/>
                    <a:pt x="1666" y="1616"/>
                  </a:cubicBezTo>
                  <a:cubicBezTo>
                    <a:pt x="1672" y="1616"/>
                    <a:pt x="1672" y="1622"/>
                    <a:pt x="1659" y="1635"/>
                  </a:cubicBezTo>
                  <a:cubicBezTo>
                    <a:pt x="1733" y="1561"/>
                    <a:pt x="1781" y="1464"/>
                    <a:pt x="1830" y="1366"/>
                  </a:cubicBezTo>
                  <a:cubicBezTo>
                    <a:pt x="1879" y="1244"/>
                    <a:pt x="1903" y="1074"/>
                    <a:pt x="1879" y="927"/>
                  </a:cubicBezTo>
                  <a:cubicBezTo>
                    <a:pt x="1855" y="781"/>
                    <a:pt x="1781" y="635"/>
                    <a:pt x="1684" y="513"/>
                  </a:cubicBezTo>
                  <a:cubicBezTo>
                    <a:pt x="1611" y="464"/>
                    <a:pt x="1537" y="415"/>
                    <a:pt x="1464" y="366"/>
                  </a:cubicBezTo>
                  <a:lnTo>
                    <a:pt x="1464" y="366"/>
                  </a:lnTo>
                  <a:cubicBezTo>
                    <a:pt x="1464" y="415"/>
                    <a:pt x="1513" y="439"/>
                    <a:pt x="1513" y="464"/>
                  </a:cubicBezTo>
                  <a:cubicBezTo>
                    <a:pt x="1489" y="439"/>
                    <a:pt x="1464" y="415"/>
                    <a:pt x="1440" y="415"/>
                  </a:cubicBezTo>
                  <a:cubicBezTo>
                    <a:pt x="1416" y="415"/>
                    <a:pt x="1367" y="342"/>
                    <a:pt x="1367" y="293"/>
                  </a:cubicBezTo>
                  <a:lnTo>
                    <a:pt x="1342" y="293"/>
                  </a:lnTo>
                  <a:lnTo>
                    <a:pt x="1342" y="269"/>
                  </a:lnTo>
                  <a:cubicBezTo>
                    <a:pt x="1294" y="244"/>
                    <a:pt x="1220" y="220"/>
                    <a:pt x="1172" y="171"/>
                  </a:cubicBezTo>
                  <a:cubicBezTo>
                    <a:pt x="1098" y="147"/>
                    <a:pt x="1050" y="147"/>
                    <a:pt x="1001" y="122"/>
                  </a:cubicBezTo>
                  <a:cubicBezTo>
                    <a:pt x="996" y="118"/>
                    <a:pt x="994" y="116"/>
                    <a:pt x="994" y="116"/>
                  </a:cubicBezTo>
                  <a:lnTo>
                    <a:pt x="994" y="116"/>
                  </a:lnTo>
                  <a:cubicBezTo>
                    <a:pt x="993" y="116"/>
                    <a:pt x="1020" y="147"/>
                    <a:pt x="1001" y="147"/>
                  </a:cubicBezTo>
                  <a:cubicBezTo>
                    <a:pt x="977" y="147"/>
                    <a:pt x="952" y="147"/>
                    <a:pt x="952" y="122"/>
                  </a:cubicBezTo>
                  <a:cubicBezTo>
                    <a:pt x="952" y="98"/>
                    <a:pt x="928" y="86"/>
                    <a:pt x="906" y="86"/>
                  </a:cubicBezTo>
                  <a:cubicBezTo>
                    <a:pt x="888" y="86"/>
                    <a:pt x="872" y="95"/>
                    <a:pt x="876" y="113"/>
                  </a:cubicBezTo>
                  <a:lnTo>
                    <a:pt x="876" y="113"/>
                  </a:lnTo>
                  <a:cubicBezTo>
                    <a:pt x="862" y="92"/>
                    <a:pt x="812" y="74"/>
                    <a:pt x="855" y="74"/>
                  </a:cubicBezTo>
                  <a:cubicBezTo>
                    <a:pt x="830" y="74"/>
                    <a:pt x="806" y="49"/>
                    <a:pt x="806" y="49"/>
                  </a:cubicBezTo>
                  <a:lnTo>
                    <a:pt x="806" y="49"/>
                  </a:lnTo>
                  <a:lnTo>
                    <a:pt x="830" y="74"/>
                  </a:lnTo>
                  <a:cubicBezTo>
                    <a:pt x="757" y="49"/>
                    <a:pt x="733" y="25"/>
                    <a:pt x="684" y="25"/>
                  </a:cubicBezTo>
                  <a:lnTo>
                    <a:pt x="708" y="49"/>
                  </a:lnTo>
                  <a:cubicBezTo>
                    <a:pt x="665" y="49"/>
                    <a:pt x="641" y="30"/>
                    <a:pt x="619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646025" y="3015400"/>
              <a:ext cx="40875" cy="49050"/>
            </a:xfrm>
            <a:custGeom>
              <a:avLst/>
              <a:gdLst/>
              <a:ahLst/>
              <a:cxnLst/>
              <a:rect l="l" t="t" r="r" b="b"/>
              <a:pathLst>
                <a:path w="1635" h="1962" extrusionOk="0">
                  <a:moveTo>
                    <a:pt x="659" y="1"/>
                  </a:moveTo>
                  <a:cubicBezTo>
                    <a:pt x="513" y="25"/>
                    <a:pt x="367" y="123"/>
                    <a:pt x="269" y="220"/>
                  </a:cubicBezTo>
                  <a:cubicBezTo>
                    <a:pt x="196" y="294"/>
                    <a:pt x="147" y="367"/>
                    <a:pt x="98" y="464"/>
                  </a:cubicBezTo>
                  <a:cubicBezTo>
                    <a:pt x="50" y="586"/>
                    <a:pt x="25" y="684"/>
                    <a:pt x="25" y="806"/>
                  </a:cubicBezTo>
                  <a:cubicBezTo>
                    <a:pt x="1" y="879"/>
                    <a:pt x="1" y="952"/>
                    <a:pt x="25" y="1001"/>
                  </a:cubicBezTo>
                  <a:cubicBezTo>
                    <a:pt x="25" y="1147"/>
                    <a:pt x="74" y="1294"/>
                    <a:pt x="147" y="1415"/>
                  </a:cubicBezTo>
                  <a:cubicBezTo>
                    <a:pt x="220" y="1562"/>
                    <a:pt x="318" y="1684"/>
                    <a:pt x="464" y="1781"/>
                  </a:cubicBezTo>
                  <a:cubicBezTo>
                    <a:pt x="562" y="1879"/>
                    <a:pt x="708" y="1952"/>
                    <a:pt x="830" y="1952"/>
                  </a:cubicBezTo>
                  <a:cubicBezTo>
                    <a:pt x="860" y="1958"/>
                    <a:pt x="891" y="1961"/>
                    <a:pt x="921" y="1961"/>
                  </a:cubicBezTo>
                  <a:cubicBezTo>
                    <a:pt x="1011" y="1961"/>
                    <a:pt x="1098" y="1934"/>
                    <a:pt x="1171" y="1879"/>
                  </a:cubicBezTo>
                  <a:cubicBezTo>
                    <a:pt x="1245" y="1879"/>
                    <a:pt x="1293" y="1830"/>
                    <a:pt x="1342" y="1781"/>
                  </a:cubicBezTo>
                  <a:cubicBezTo>
                    <a:pt x="1318" y="1781"/>
                    <a:pt x="1318" y="1781"/>
                    <a:pt x="1342" y="1757"/>
                  </a:cubicBezTo>
                  <a:cubicBezTo>
                    <a:pt x="1415" y="1684"/>
                    <a:pt x="1415" y="1684"/>
                    <a:pt x="1415" y="1684"/>
                  </a:cubicBezTo>
                  <a:cubicBezTo>
                    <a:pt x="1415" y="1659"/>
                    <a:pt x="1415" y="1684"/>
                    <a:pt x="1440" y="1586"/>
                  </a:cubicBezTo>
                  <a:cubicBezTo>
                    <a:pt x="1488" y="1464"/>
                    <a:pt x="1513" y="1415"/>
                    <a:pt x="1537" y="1294"/>
                  </a:cubicBezTo>
                  <a:cubicBezTo>
                    <a:pt x="1562" y="1220"/>
                    <a:pt x="1586" y="1172"/>
                    <a:pt x="1586" y="1098"/>
                  </a:cubicBezTo>
                  <a:cubicBezTo>
                    <a:pt x="1610" y="1050"/>
                    <a:pt x="1610" y="976"/>
                    <a:pt x="1635" y="903"/>
                  </a:cubicBezTo>
                  <a:cubicBezTo>
                    <a:pt x="1635" y="830"/>
                    <a:pt x="1635" y="781"/>
                    <a:pt x="1635" y="708"/>
                  </a:cubicBezTo>
                  <a:lnTo>
                    <a:pt x="1635" y="586"/>
                  </a:lnTo>
                  <a:lnTo>
                    <a:pt x="1610" y="489"/>
                  </a:lnTo>
                  <a:cubicBezTo>
                    <a:pt x="1586" y="416"/>
                    <a:pt x="1562" y="318"/>
                    <a:pt x="1513" y="245"/>
                  </a:cubicBezTo>
                  <a:cubicBezTo>
                    <a:pt x="1440" y="147"/>
                    <a:pt x="1318" y="98"/>
                    <a:pt x="1196" y="74"/>
                  </a:cubicBezTo>
                  <a:lnTo>
                    <a:pt x="1025" y="74"/>
                  </a:lnTo>
                  <a:cubicBezTo>
                    <a:pt x="903" y="25"/>
                    <a:pt x="781" y="1"/>
                    <a:pt x="6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734450" y="3011150"/>
              <a:ext cx="40250" cy="58550"/>
            </a:xfrm>
            <a:custGeom>
              <a:avLst/>
              <a:gdLst/>
              <a:ahLst/>
              <a:cxnLst/>
              <a:rect l="l" t="t" r="r" b="b"/>
              <a:pathLst>
                <a:path w="1610" h="2342" extrusionOk="0">
                  <a:moveTo>
                    <a:pt x="708" y="0"/>
                  </a:moveTo>
                  <a:lnTo>
                    <a:pt x="98" y="171"/>
                  </a:lnTo>
                  <a:cubicBezTo>
                    <a:pt x="49" y="342"/>
                    <a:pt x="0" y="512"/>
                    <a:pt x="25" y="707"/>
                  </a:cubicBezTo>
                  <a:cubicBezTo>
                    <a:pt x="25" y="829"/>
                    <a:pt x="25" y="976"/>
                    <a:pt x="73" y="1098"/>
                  </a:cubicBezTo>
                  <a:cubicBezTo>
                    <a:pt x="122" y="1293"/>
                    <a:pt x="195" y="1488"/>
                    <a:pt x="293" y="1659"/>
                  </a:cubicBezTo>
                  <a:cubicBezTo>
                    <a:pt x="390" y="1854"/>
                    <a:pt x="537" y="2000"/>
                    <a:pt x="732" y="2122"/>
                  </a:cubicBezTo>
                  <a:cubicBezTo>
                    <a:pt x="756" y="2171"/>
                    <a:pt x="805" y="2220"/>
                    <a:pt x="854" y="2244"/>
                  </a:cubicBezTo>
                  <a:cubicBezTo>
                    <a:pt x="842" y="2232"/>
                    <a:pt x="842" y="2226"/>
                    <a:pt x="845" y="2226"/>
                  </a:cubicBezTo>
                  <a:cubicBezTo>
                    <a:pt x="848" y="2226"/>
                    <a:pt x="854" y="2232"/>
                    <a:pt x="854" y="2244"/>
                  </a:cubicBezTo>
                  <a:cubicBezTo>
                    <a:pt x="911" y="2272"/>
                    <a:pt x="923" y="2279"/>
                    <a:pt x="928" y="2279"/>
                  </a:cubicBezTo>
                  <a:cubicBezTo>
                    <a:pt x="931" y="2279"/>
                    <a:pt x="929" y="2275"/>
                    <a:pt x="940" y="2275"/>
                  </a:cubicBezTo>
                  <a:cubicBezTo>
                    <a:pt x="951" y="2275"/>
                    <a:pt x="974" y="2278"/>
                    <a:pt x="1025" y="2293"/>
                  </a:cubicBezTo>
                  <a:lnTo>
                    <a:pt x="1147" y="2342"/>
                  </a:lnTo>
                  <a:lnTo>
                    <a:pt x="1537" y="2122"/>
                  </a:lnTo>
                  <a:cubicBezTo>
                    <a:pt x="1586" y="1951"/>
                    <a:pt x="1610" y="1756"/>
                    <a:pt x="1610" y="1585"/>
                  </a:cubicBezTo>
                  <a:cubicBezTo>
                    <a:pt x="1586" y="1439"/>
                    <a:pt x="1537" y="1293"/>
                    <a:pt x="1512" y="1171"/>
                  </a:cubicBezTo>
                  <a:cubicBezTo>
                    <a:pt x="1464" y="1073"/>
                    <a:pt x="1415" y="1000"/>
                    <a:pt x="1366" y="927"/>
                  </a:cubicBezTo>
                  <a:cubicBezTo>
                    <a:pt x="1342" y="903"/>
                    <a:pt x="1293" y="854"/>
                    <a:pt x="1220" y="781"/>
                  </a:cubicBezTo>
                  <a:cubicBezTo>
                    <a:pt x="1220" y="781"/>
                    <a:pt x="1220" y="756"/>
                    <a:pt x="1220" y="756"/>
                  </a:cubicBezTo>
                  <a:cubicBezTo>
                    <a:pt x="1220" y="659"/>
                    <a:pt x="1171" y="610"/>
                    <a:pt x="1147" y="537"/>
                  </a:cubicBezTo>
                  <a:cubicBezTo>
                    <a:pt x="1122" y="464"/>
                    <a:pt x="1098" y="415"/>
                    <a:pt x="1073" y="390"/>
                  </a:cubicBezTo>
                  <a:cubicBezTo>
                    <a:pt x="1049" y="342"/>
                    <a:pt x="1000" y="293"/>
                    <a:pt x="976" y="220"/>
                  </a:cubicBezTo>
                  <a:cubicBezTo>
                    <a:pt x="976" y="220"/>
                    <a:pt x="951" y="195"/>
                    <a:pt x="951" y="195"/>
                  </a:cubicBezTo>
                  <a:cubicBezTo>
                    <a:pt x="878" y="122"/>
                    <a:pt x="805" y="49"/>
                    <a:pt x="7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" name="Google Shape;152;p5"/>
          <p:cNvSpPr/>
          <p:nvPr/>
        </p:nvSpPr>
        <p:spPr>
          <a:xfrm>
            <a:off x="476675" y="3946850"/>
            <a:ext cx="395125" cy="270550"/>
          </a:xfrm>
          <a:custGeom>
            <a:avLst/>
            <a:gdLst/>
            <a:ahLst/>
            <a:cxnLst/>
            <a:rect l="l" t="t" r="r" b="b"/>
            <a:pathLst>
              <a:path w="15805" h="10822" extrusionOk="0">
                <a:moveTo>
                  <a:pt x="7854" y="2001"/>
                </a:moveTo>
                <a:cubicBezTo>
                  <a:pt x="7869" y="2001"/>
                  <a:pt x="7884" y="2001"/>
                  <a:pt x="7900" y="2002"/>
                </a:cubicBezTo>
                <a:lnTo>
                  <a:pt x="7900" y="2002"/>
                </a:lnTo>
                <a:cubicBezTo>
                  <a:pt x="7889" y="2001"/>
                  <a:pt x="7873" y="2001"/>
                  <a:pt x="7854" y="2001"/>
                </a:cubicBezTo>
                <a:close/>
                <a:moveTo>
                  <a:pt x="13171" y="2903"/>
                </a:moveTo>
                <a:lnTo>
                  <a:pt x="13171" y="2952"/>
                </a:lnTo>
                <a:lnTo>
                  <a:pt x="13171" y="3025"/>
                </a:lnTo>
                <a:lnTo>
                  <a:pt x="13154" y="3074"/>
                </a:lnTo>
                <a:lnTo>
                  <a:pt x="13154" y="3074"/>
                </a:lnTo>
                <a:cubicBezTo>
                  <a:pt x="13164" y="3017"/>
                  <a:pt x="13171" y="2954"/>
                  <a:pt x="13171" y="2903"/>
                </a:cubicBezTo>
                <a:close/>
                <a:moveTo>
                  <a:pt x="8153" y="5196"/>
                </a:moveTo>
                <a:lnTo>
                  <a:pt x="8153" y="5196"/>
                </a:lnTo>
                <a:cubicBezTo>
                  <a:pt x="8149" y="5204"/>
                  <a:pt x="8146" y="5212"/>
                  <a:pt x="8146" y="5220"/>
                </a:cubicBezTo>
                <a:lnTo>
                  <a:pt x="8146" y="5220"/>
                </a:lnTo>
                <a:cubicBezTo>
                  <a:pt x="8146" y="5198"/>
                  <a:pt x="8166" y="5196"/>
                  <a:pt x="8153" y="5196"/>
                </a:cubicBezTo>
                <a:close/>
                <a:moveTo>
                  <a:pt x="8121" y="5341"/>
                </a:moveTo>
                <a:cubicBezTo>
                  <a:pt x="8121" y="5342"/>
                  <a:pt x="8121" y="5343"/>
                  <a:pt x="8121" y="5344"/>
                </a:cubicBezTo>
                <a:lnTo>
                  <a:pt x="8121" y="5344"/>
                </a:lnTo>
                <a:lnTo>
                  <a:pt x="8122" y="5342"/>
                </a:lnTo>
                <a:cubicBezTo>
                  <a:pt x="8122" y="5342"/>
                  <a:pt x="8121" y="5341"/>
                  <a:pt x="8121" y="5341"/>
                </a:cubicBezTo>
                <a:close/>
                <a:moveTo>
                  <a:pt x="8121" y="5344"/>
                </a:moveTo>
                <a:lnTo>
                  <a:pt x="8118" y="5352"/>
                </a:lnTo>
                <a:lnTo>
                  <a:pt x="8122" y="5366"/>
                </a:lnTo>
                <a:cubicBezTo>
                  <a:pt x="8122" y="5359"/>
                  <a:pt x="8122" y="5351"/>
                  <a:pt x="8121" y="5344"/>
                </a:cubicBezTo>
                <a:close/>
                <a:moveTo>
                  <a:pt x="15778" y="6025"/>
                </a:moveTo>
                <a:cubicBezTo>
                  <a:pt x="15779" y="6032"/>
                  <a:pt x="15779" y="6039"/>
                  <a:pt x="15780" y="6047"/>
                </a:cubicBezTo>
                <a:lnTo>
                  <a:pt x="15780" y="6047"/>
                </a:lnTo>
                <a:cubicBezTo>
                  <a:pt x="15780" y="6039"/>
                  <a:pt x="15780" y="6032"/>
                  <a:pt x="15780" y="6025"/>
                </a:cubicBezTo>
                <a:cubicBezTo>
                  <a:pt x="15779" y="6025"/>
                  <a:pt x="15779" y="6025"/>
                  <a:pt x="15778" y="6025"/>
                </a:cubicBezTo>
                <a:close/>
                <a:moveTo>
                  <a:pt x="11988" y="6067"/>
                </a:moveTo>
                <a:cubicBezTo>
                  <a:pt x="11983" y="6078"/>
                  <a:pt x="11979" y="6088"/>
                  <a:pt x="11975" y="6098"/>
                </a:cubicBezTo>
                <a:cubicBezTo>
                  <a:pt x="11982" y="6092"/>
                  <a:pt x="11985" y="6081"/>
                  <a:pt x="11988" y="6067"/>
                </a:cubicBezTo>
                <a:close/>
                <a:moveTo>
                  <a:pt x="15780" y="6047"/>
                </a:moveTo>
                <a:cubicBezTo>
                  <a:pt x="15780" y="6137"/>
                  <a:pt x="15780" y="6229"/>
                  <a:pt x="15780" y="6342"/>
                </a:cubicBezTo>
                <a:cubicBezTo>
                  <a:pt x="15796" y="6249"/>
                  <a:pt x="15792" y="6147"/>
                  <a:pt x="15780" y="6047"/>
                </a:cubicBezTo>
                <a:close/>
                <a:moveTo>
                  <a:pt x="1965" y="9973"/>
                </a:moveTo>
                <a:cubicBezTo>
                  <a:pt x="1968" y="9973"/>
                  <a:pt x="1972" y="9974"/>
                  <a:pt x="1976" y="9976"/>
                </a:cubicBezTo>
                <a:cubicBezTo>
                  <a:pt x="2021" y="9998"/>
                  <a:pt x="1962" y="10063"/>
                  <a:pt x="1933" y="10130"/>
                </a:cubicBezTo>
                <a:lnTo>
                  <a:pt x="1933" y="10130"/>
                </a:lnTo>
                <a:cubicBezTo>
                  <a:pt x="1952" y="10027"/>
                  <a:pt x="1944" y="9973"/>
                  <a:pt x="1965" y="9973"/>
                </a:cubicBezTo>
                <a:close/>
                <a:moveTo>
                  <a:pt x="1925" y="10167"/>
                </a:moveTo>
                <a:cubicBezTo>
                  <a:pt x="1923" y="10190"/>
                  <a:pt x="1915" y="10213"/>
                  <a:pt x="1906" y="10239"/>
                </a:cubicBezTo>
                <a:lnTo>
                  <a:pt x="1906" y="10239"/>
                </a:lnTo>
                <a:cubicBezTo>
                  <a:pt x="1914" y="10214"/>
                  <a:pt x="1920" y="10190"/>
                  <a:pt x="1925" y="10167"/>
                </a:cubicBezTo>
                <a:close/>
                <a:moveTo>
                  <a:pt x="12610" y="1"/>
                </a:moveTo>
                <a:cubicBezTo>
                  <a:pt x="12414" y="171"/>
                  <a:pt x="12244" y="366"/>
                  <a:pt x="12097" y="562"/>
                </a:cubicBezTo>
                <a:lnTo>
                  <a:pt x="11951" y="732"/>
                </a:lnTo>
                <a:lnTo>
                  <a:pt x="11902" y="830"/>
                </a:lnTo>
                <a:cubicBezTo>
                  <a:pt x="11878" y="854"/>
                  <a:pt x="11853" y="879"/>
                  <a:pt x="11829" y="927"/>
                </a:cubicBezTo>
                <a:lnTo>
                  <a:pt x="11585" y="1342"/>
                </a:lnTo>
                <a:cubicBezTo>
                  <a:pt x="11488" y="1488"/>
                  <a:pt x="11414" y="1659"/>
                  <a:pt x="11366" y="1830"/>
                </a:cubicBezTo>
                <a:cubicBezTo>
                  <a:pt x="11293" y="1976"/>
                  <a:pt x="11195" y="2123"/>
                  <a:pt x="11146" y="2318"/>
                </a:cubicBezTo>
                <a:cubicBezTo>
                  <a:pt x="11097" y="2488"/>
                  <a:pt x="11024" y="2659"/>
                  <a:pt x="10975" y="2830"/>
                </a:cubicBezTo>
                <a:lnTo>
                  <a:pt x="10927" y="2952"/>
                </a:lnTo>
                <a:cubicBezTo>
                  <a:pt x="10927" y="3001"/>
                  <a:pt x="10902" y="3049"/>
                  <a:pt x="10878" y="3074"/>
                </a:cubicBezTo>
                <a:cubicBezTo>
                  <a:pt x="10878" y="3074"/>
                  <a:pt x="10853" y="3171"/>
                  <a:pt x="10853" y="3220"/>
                </a:cubicBezTo>
                <a:cubicBezTo>
                  <a:pt x="10732" y="3586"/>
                  <a:pt x="10658" y="3927"/>
                  <a:pt x="10561" y="4220"/>
                </a:cubicBezTo>
                <a:cubicBezTo>
                  <a:pt x="10536" y="4342"/>
                  <a:pt x="10512" y="4464"/>
                  <a:pt x="10488" y="4586"/>
                </a:cubicBezTo>
                <a:lnTo>
                  <a:pt x="10488" y="4610"/>
                </a:lnTo>
                <a:cubicBezTo>
                  <a:pt x="10463" y="4659"/>
                  <a:pt x="10463" y="4708"/>
                  <a:pt x="10439" y="4757"/>
                </a:cubicBezTo>
                <a:cubicBezTo>
                  <a:pt x="10414" y="4805"/>
                  <a:pt x="10414" y="4854"/>
                  <a:pt x="10390" y="4903"/>
                </a:cubicBezTo>
                <a:cubicBezTo>
                  <a:pt x="10366" y="4854"/>
                  <a:pt x="10341" y="4830"/>
                  <a:pt x="10317" y="4805"/>
                </a:cubicBezTo>
                <a:cubicBezTo>
                  <a:pt x="10293" y="4757"/>
                  <a:pt x="10268" y="4732"/>
                  <a:pt x="10244" y="4708"/>
                </a:cubicBezTo>
                <a:lnTo>
                  <a:pt x="10219" y="4635"/>
                </a:lnTo>
                <a:lnTo>
                  <a:pt x="10171" y="4561"/>
                </a:lnTo>
                <a:cubicBezTo>
                  <a:pt x="10122" y="4464"/>
                  <a:pt x="10097" y="4391"/>
                  <a:pt x="10049" y="4293"/>
                </a:cubicBezTo>
                <a:cubicBezTo>
                  <a:pt x="9927" y="4074"/>
                  <a:pt x="9829" y="3830"/>
                  <a:pt x="9707" y="3610"/>
                </a:cubicBezTo>
                <a:cubicBezTo>
                  <a:pt x="9658" y="3513"/>
                  <a:pt x="9610" y="3415"/>
                  <a:pt x="9536" y="3318"/>
                </a:cubicBezTo>
                <a:lnTo>
                  <a:pt x="9366" y="3025"/>
                </a:lnTo>
                <a:cubicBezTo>
                  <a:pt x="9268" y="2854"/>
                  <a:pt x="9146" y="2683"/>
                  <a:pt x="9049" y="2513"/>
                </a:cubicBezTo>
                <a:cubicBezTo>
                  <a:pt x="8951" y="2342"/>
                  <a:pt x="8829" y="2220"/>
                  <a:pt x="8732" y="2074"/>
                </a:cubicBezTo>
                <a:lnTo>
                  <a:pt x="8585" y="2074"/>
                </a:lnTo>
                <a:cubicBezTo>
                  <a:pt x="8512" y="2074"/>
                  <a:pt x="8439" y="2049"/>
                  <a:pt x="8366" y="2049"/>
                </a:cubicBezTo>
                <a:cubicBezTo>
                  <a:pt x="8317" y="2025"/>
                  <a:pt x="8244" y="2025"/>
                  <a:pt x="8195" y="2025"/>
                </a:cubicBezTo>
                <a:cubicBezTo>
                  <a:pt x="8092" y="2025"/>
                  <a:pt x="7989" y="2008"/>
                  <a:pt x="7900" y="2002"/>
                </a:cubicBezTo>
                <a:lnTo>
                  <a:pt x="7900" y="2002"/>
                </a:lnTo>
                <a:cubicBezTo>
                  <a:pt x="7918" y="2004"/>
                  <a:pt x="7927" y="2010"/>
                  <a:pt x="7927" y="2025"/>
                </a:cubicBezTo>
                <a:lnTo>
                  <a:pt x="7829" y="2025"/>
                </a:lnTo>
                <a:cubicBezTo>
                  <a:pt x="7561" y="2123"/>
                  <a:pt x="7536" y="2147"/>
                  <a:pt x="7536" y="2147"/>
                </a:cubicBezTo>
                <a:cubicBezTo>
                  <a:pt x="7536" y="2171"/>
                  <a:pt x="7536" y="2147"/>
                  <a:pt x="7488" y="2196"/>
                </a:cubicBezTo>
                <a:lnTo>
                  <a:pt x="7390" y="2244"/>
                </a:lnTo>
                <a:cubicBezTo>
                  <a:pt x="7341" y="2269"/>
                  <a:pt x="7268" y="2293"/>
                  <a:pt x="7195" y="2318"/>
                </a:cubicBezTo>
                <a:lnTo>
                  <a:pt x="7000" y="2415"/>
                </a:lnTo>
                <a:cubicBezTo>
                  <a:pt x="6927" y="2610"/>
                  <a:pt x="6829" y="2830"/>
                  <a:pt x="6732" y="3098"/>
                </a:cubicBezTo>
                <a:cubicBezTo>
                  <a:pt x="6683" y="3244"/>
                  <a:pt x="6634" y="3391"/>
                  <a:pt x="6585" y="3537"/>
                </a:cubicBezTo>
                <a:lnTo>
                  <a:pt x="6415" y="4025"/>
                </a:lnTo>
                <a:cubicBezTo>
                  <a:pt x="6366" y="4171"/>
                  <a:pt x="6317" y="4366"/>
                  <a:pt x="6244" y="4537"/>
                </a:cubicBezTo>
                <a:lnTo>
                  <a:pt x="6219" y="4659"/>
                </a:lnTo>
                <a:lnTo>
                  <a:pt x="6171" y="4781"/>
                </a:lnTo>
                <a:lnTo>
                  <a:pt x="6122" y="4927"/>
                </a:lnTo>
                <a:lnTo>
                  <a:pt x="5927" y="5610"/>
                </a:lnTo>
                <a:lnTo>
                  <a:pt x="5732" y="6244"/>
                </a:lnTo>
                <a:cubicBezTo>
                  <a:pt x="5707" y="6366"/>
                  <a:pt x="5658" y="6464"/>
                  <a:pt x="5634" y="6561"/>
                </a:cubicBezTo>
                <a:cubicBezTo>
                  <a:pt x="5585" y="6659"/>
                  <a:pt x="5561" y="6732"/>
                  <a:pt x="5537" y="6830"/>
                </a:cubicBezTo>
                <a:cubicBezTo>
                  <a:pt x="5512" y="6903"/>
                  <a:pt x="5463" y="6976"/>
                  <a:pt x="5439" y="7049"/>
                </a:cubicBezTo>
                <a:cubicBezTo>
                  <a:pt x="5415" y="7074"/>
                  <a:pt x="5390" y="7098"/>
                  <a:pt x="5390" y="7122"/>
                </a:cubicBezTo>
                <a:cubicBezTo>
                  <a:pt x="5390" y="7147"/>
                  <a:pt x="5366" y="7196"/>
                  <a:pt x="5341" y="7244"/>
                </a:cubicBezTo>
                <a:cubicBezTo>
                  <a:pt x="5317" y="7220"/>
                  <a:pt x="5268" y="7147"/>
                  <a:pt x="5219" y="7122"/>
                </a:cubicBezTo>
                <a:cubicBezTo>
                  <a:pt x="5219" y="7098"/>
                  <a:pt x="5195" y="7098"/>
                  <a:pt x="5195" y="7098"/>
                </a:cubicBezTo>
                <a:cubicBezTo>
                  <a:pt x="5146" y="7074"/>
                  <a:pt x="5122" y="7025"/>
                  <a:pt x="5098" y="7000"/>
                </a:cubicBezTo>
                <a:cubicBezTo>
                  <a:pt x="5000" y="6854"/>
                  <a:pt x="4878" y="6683"/>
                  <a:pt x="4756" y="6488"/>
                </a:cubicBezTo>
                <a:cubicBezTo>
                  <a:pt x="4659" y="6342"/>
                  <a:pt x="4537" y="6220"/>
                  <a:pt x="4439" y="6074"/>
                </a:cubicBezTo>
                <a:lnTo>
                  <a:pt x="4195" y="5708"/>
                </a:lnTo>
                <a:cubicBezTo>
                  <a:pt x="4098" y="5586"/>
                  <a:pt x="4000" y="5488"/>
                  <a:pt x="3902" y="5366"/>
                </a:cubicBezTo>
                <a:lnTo>
                  <a:pt x="3390" y="4757"/>
                </a:lnTo>
                <a:cubicBezTo>
                  <a:pt x="3220" y="4561"/>
                  <a:pt x="3049" y="4415"/>
                  <a:pt x="2927" y="4269"/>
                </a:cubicBezTo>
                <a:lnTo>
                  <a:pt x="2488" y="4293"/>
                </a:lnTo>
                <a:lnTo>
                  <a:pt x="2024" y="4293"/>
                </a:lnTo>
                <a:lnTo>
                  <a:pt x="1902" y="4342"/>
                </a:lnTo>
                <a:cubicBezTo>
                  <a:pt x="1951" y="4366"/>
                  <a:pt x="1683" y="4586"/>
                  <a:pt x="1561" y="4635"/>
                </a:cubicBezTo>
                <a:lnTo>
                  <a:pt x="1293" y="4805"/>
                </a:lnTo>
                <a:cubicBezTo>
                  <a:pt x="1244" y="5025"/>
                  <a:pt x="1195" y="5269"/>
                  <a:pt x="1146" y="5513"/>
                </a:cubicBezTo>
                <a:cubicBezTo>
                  <a:pt x="1073" y="5781"/>
                  <a:pt x="1049" y="6025"/>
                  <a:pt x="1000" y="6269"/>
                </a:cubicBezTo>
                <a:lnTo>
                  <a:pt x="951" y="6220"/>
                </a:lnTo>
                <a:cubicBezTo>
                  <a:pt x="829" y="6903"/>
                  <a:pt x="756" y="7391"/>
                  <a:pt x="707" y="7659"/>
                </a:cubicBezTo>
                <a:cubicBezTo>
                  <a:pt x="585" y="8196"/>
                  <a:pt x="366" y="9000"/>
                  <a:pt x="244" y="9708"/>
                </a:cubicBezTo>
                <a:lnTo>
                  <a:pt x="220" y="9781"/>
                </a:lnTo>
                <a:cubicBezTo>
                  <a:pt x="195" y="9805"/>
                  <a:pt x="146" y="9854"/>
                  <a:pt x="122" y="9903"/>
                </a:cubicBezTo>
                <a:lnTo>
                  <a:pt x="0" y="10098"/>
                </a:lnTo>
                <a:lnTo>
                  <a:pt x="0" y="10171"/>
                </a:lnTo>
                <a:cubicBezTo>
                  <a:pt x="220" y="10366"/>
                  <a:pt x="439" y="10513"/>
                  <a:pt x="683" y="10659"/>
                </a:cubicBezTo>
                <a:cubicBezTo>
                  <a:pt x="856" y="10751"/>
                  <a:pt x="1050" y="10821"/>
                  <a:pt x="1235" y="10821"/>
                </a:cubicBezTo>
                <a:cubicBezTo>
                  <a:pt x="1443" y="10821"/>
                  <a:pt x="1639" y="10733"/>
                  <a:pt x="1781" y="10488"/>
                </a:cubicBezTo>
                <a:lnTo>
                  <a:pt x="1829" y="10513"/>
                </a:lnTo>
                <a:lnTo>
                  <a:pt x="1878" y="10317"/>
                </a:lnTo>
                <a:cubicBezTo>
                  <a:pt x="1915" y="10225"/>
                  <a:pt x="1934" y="10192"/>
                  <a:pt x="1944" y="10192"/>
                </a:cubicBezTo>
                <a:cubicBezTo>
                  <a:pt x="1961" y="10192"/>
                  <a:pt x="1951" y="10281"/>
                  <a:pt x="1951" y="10342"/>
                </a:cubicBezTo>
                <a:cubicBezTo>
                  <a:pt x="1976" y="10244"/>
                  <a:pt x="2000" y="10147"/>
                  <a:pt x="2024" y="10074"/>
                </a:cubicBezTo>
                <a:cubicBezTo>
                  <a:pt x="2031" y="10055"/>
                  <a:pt x="2032" y="10047"/>
                  <a:pt x="2031" y="10047"/>
                </a:cubicBezTo>
                <a:lnTo>
                  <a:pt x="2031" y="10047"/>
                </a:lnTo>
                <a:cubicBezTo>
                  <a:pt x="2027" y="10047"/>
                  <a:pt x="2000" y="10110"/>
                  <a:pt x="2000" y="10147"/>
                </a:cubicBezTo>
                <a:cubicBezTo>
                  <a:pt x="2000" y="9976"/>
                  <a:pt x="2024" y="9830"/>
                  <a:pt x="2073" y="9659"/>
                </a:cubicBezTo>
                <a:cubicBezTo>
                  <a:pt x="2122" y="9415"/>
                  <a:pt x="2146" y="9659"/>
                  <a:pt x="2195" y="9391"/>
                </a:cubicBezTo>
                <a:cubicBezTo>
                  <a:pt x="2341" y="8805"/>
                  <a:pt x="2463" y="8220"/>
                  <a:pt x="2561" y="7683"/>
                </a:cubicBezTo>
                <a:lnTo>
                  <a:pt x="2659" y="7269"/>
                </a:lnTo>
                <a:lnTo>
                  <a:pt x="2659" y="7244"/>
                </a:lnTo>
                <a:lnTo>
                  <a:pt x="2683" y="7196"/>
                </a:lnTo>
                <a:lnTo>
                  <a:pt x="2707" y="7196"/>
                </a:lnTo>
                <a:cubicBezTo>
                  <a:pt x="2707" y="7244"/>
                  <a:pt x="2707" y="7269"/>
                  <a:pt x="2707" y="7293"/>
                </a:cubicBezTo>
                <a:cubicBezTo>
                  <a:pt x="2707" y="7281"/>
                  <a:pt x="2707" y="7275"/>
                  <a:pt x="2710" y="7275"/>
                </a:cubicBezTo>
                <a:cubicBezTo>
                  <a:pt x="2713" y="7275"/>
                  <a:pt x="2720" y="7281"/>
                  <a:pt x="2732" y="7293"/>
                </a:cubicBezTo>
                <a:cubicBezTo>
                  <a:pt x="2902" y="7513"/>
                  <a:pt x="3073" y="7757"/>
                  <a:pt x="3195" y="7927"/>
                </a:cubicBezTo>
                <a:lnTo>
                  <a:pt x="3293" y="8074"/>
                </a:lnTo>
                <a:lnTo>
                  <a:pt x="3341" y="8122"/>
                </a:lnTo>
                <a:lnTo>
                  <a:pt x="3366" y="8171"/>
                </a:lnTo>
                <a:lnTo>
                  <a:pt x="3537" y="8293"/>
                </a:lnTo>
                <a:lnTo>
                  <a:pt x="3634" y="8293"/>
                </a:lnTo>
                <a:cubicBezTo>
                  <a:pt x="4122" y="8952"/>
                  <a:pt x="3732" y="8561"/>
                  <a:pt x="4219" y="9171"/>
                </a:cubicBezTo>
                <a:cubicBezTo>
                  <a:pt x="4415" y="9317"/>
                  <a:pt x="4610" y="9513"/>
                  <a:pt x="4756" y="9708"/>
                </a:cubicBezTo>
                <a:lnTo>
                  <a:pt x="5049" y="9708"/>
                </a:lnTo>
                <a:cubicBezTo>
                  <a:pt x="5098" y="9708"/>
                  <a:pt x="5146" y="9708"/>
                  <a:pt x="5195" y="9683"/>
                </a:cubicBezTo>
                <a:cubicBezTo>
                  <a:pt x="5195" y="9683"/>
                  <a:pt x="5366" y="9683"/>
                  <a:pt x="5366" y="9708"/>
                </a:cubicBezTo>
                <a:cubicBezTo>
                  <a:pt x="5415" y="9659"/>
                  <a:pt x="5537" y="9683"/>
                  <a:pt x="5658" y="9659"/>
                </a:cubicBezTo>
                <a:lnTo>
                  <a:pt x="5878" y="9610"/>
                </a:lnTo>
                <a:cubicBezTo>
                  <a:pt x="5976" y="9610"/>
                  <a:pt x="6024" y="9610"/>
                  <a:pt x="5902" y="9635"/>
                </a:cubicBezTo>
                <a:lnTo>
                  <a:pt x="6561" y="9537"/>
                </a:lnTo>
                <a:cubicBezTo>
                  <a:pt x="6683" y="9269"/>
                  <a:pt x="6829" y="8976"/>
                  <a:pt x="6976" y="8635"/>
                </a:cubicBezTo>
                <a:cubicBezTo>
                  <a:pt x="7049" y="8488"/>
                  <a:pt x="7122" y="8317"/>
                  <a:pt x="7219" y="8147"/>
                </a:cubicBezTo>
                <a:cubicBezTo>
                  <a:pt x="7293" y="7952"/>
                  <a:pt x="7341" y="7757"/>
                  <a:pt x="7415" y="7561"/>
                </a:cubicBezTo>
                <a:lnTo>
                  <a:pt x="7536" y="7220"/>
                </a:lnTo>
                <a:cubicBezTo>
                  <a:pt x="7585" y="7098"/>
                  <a:pt x="7610" y="7000"/>
                  <a:pt x="7658" y="6878"/>
                </a:cubicBezTo>
                <a:cubicBezTo>
                  <a:pt x="7707" y="6659"/>
                  <a:pt x="7780" y="6439"/>
                  <a:pt x="7854" y="6220"/>
                </a:cubicBezTo>
                <a:cubicBezTo>
                  <a:pt x="7927" y="6000"/>
                  <a:pt x="7976" y="5805"/>
                  <a:pt x="8024" y="5610"/>
                </a:cubicBezTo>
                <a:lnTo>
                  <a:pt x="8118" y="5352"/>
                </a:lnTo>
                <a:lnTo>
                  <a:pt x="8114" y="5334"/>
                </a:lnTo>
                <a:lnTo>
                  <a:pt x="8114" y="5334"/>
                </a:lnTo>
                <a:cubicBezTo>
                  <a:pt x="8116" y="5336"/>
                  <a:pt x="8118" y="5338"/>
                  <a:pt x="8121" y="5341"/>
                </a:cubicBezTo>
                <a:lnTo>
                  <a:pt x="8121" y="5341"/>
                </a:lnTo>
                <a:cubicBezTo>
                  <a:pt x="8119" y="5328"/>
                  <a:pt x="8115" y="5316"/>
                  <a:pt x="8106" y="5303"/>
                </a:cubicBezTo>
                <a:lnTo>
                  <a:pt x="8106" y="5303"/>
                </a:lnTo>
                <a:lnTo>
                  <a:pt x="8114" y="5334"/>
                </a:lnTo>
                <a:lnTo>
                  <a:pt x="8114" y="5334"/>
                </a:lnTo>
                <a:cubicBezTo>
                  <a:pt x="8097" y="5318"/>
                  <a:pt x="8097" y="5318"/>
                  <a:pt x="8094" y="5318"/>
                </a:cubicBezTo>
                <a:cubicBezTo>
                  <a:pt x="8091" y="5318"/>
                  <a:pt x="8085" y="5318"/>
                  <a:pt x="8049" y="5293"/>
                </a:cubicBezTo>
                <a:cubicBezTo>
                  <a:pt x="8012" y="5257"/>
                  <a:pt x="8012" y="5257"/>
                  <a:pt x="8021" y="5257"/>
                </a:cubicBezTo>
                <a:cubicBezTo>
                  <a:pt x="8030" y="5257"/>
                  <a:pt x="8049" y="5257"/>
                  <a:pt x="8049" y="5220"/>
                </a:cubicBezTo>
                <a:cubicBezTo>
                  <a:pt x="8097" y="5293"/>
                  <a:pt x="8097" y="5269"/>
                  <a:pt x="8097" y="5293"/>
                </a:cubicBezTo>
                <a:cubicBezTo>
                  <a:pt x="8101" y="5296"/>
                  <a:pt x="8104" y="5300"/>
                  <a:pt x="8106" y="5303"/>
                </a:cubicBezTo>
                <a:lnTo>
                  <a:pt x="8106" y="5303"/>
                </a:lnTo>
                <a:lnTo>
                  <a:pt x="8097" y="5269"/>
                </a:lnTo>
                <a:lnTo>
                  <a:pt x="8122" y="5318"/>
                </a:lnTo>
                <a:lnTo>
                  <a:pt x="8122" y="5293"/>
                </a:lnTo>
                <a:cubicBezTo>
                  <a:pt x="8122" y="5296"/>
                  <a:pt x="8122" y="5297"/>
                  <a:pt x="8123" y="5297"/>
                </a:cubicBezTo>
                <a:cubicBezTo>
                  <a:pt x="8127" y="5297"/>
                  <a:pt x="8146" y="5217"/>
                  <a:pt x="8146" y="5196"/>
                </a:cubicBezTo>
                <a:cubicBezTo>
                  <a:pt x="8149" y="5196"/>
                  <a:pt x="8151" y="5196"/>
                  <a:pt x="8153" y="5196"/>
                </a:cubicBezTo>
                <a:lnTo>
                  <a:pt x="8153" y="5196"/>
                </a:lnTo>
                <a:cubicBezTo>
                  <a:pt x="8157" y="5186"/>
                  <a:pt x="8162" y="5177"/>
                  <a:pt x="8166" y="5168"/>
                </a:cubicBezTo>
                <a:lnTo>
                  <a:pt x="8166" y="5168"/>
                </a:lnTo>
                <a:cubicBezTo>
                  <a:pt x="8165" y="5179"/>
                  <a:pt x="8169" y="5182"/>
                  <a:pt x="8173" y="5182"/>
                </a:cubicBezTo>
                <a:cubicBezTo>
                  <a:pt x="8179" y="5182"/>
                  <a:pt x="8186" y="5177"/>
                  <a:pt x="8188" y="5177"/>
                </a:cubicBezTo>
                <a:cubicBezTo>
                  <a:pt x="8189" y="5177"/>
                  <a:pt x="8185" y="5181"/>
                  <a:pt x="8171" y="5196"/>
                </a:cubicBezTo>
                <a:cubicBezTo>
                  <a:pt x="8171" y="5196"/>
                  <a:pt x="8181" y="5228"/>
                  <a:pt x="8203" y="5228"/>
                </a:cubicBezTo>
                <a:cubicBezTo>
                  <a:pt x="8214" y="5228"/>
                  <a:pt x="8228" y="5220"/>
                  <a:pt x="8244" y="5196"/>
                </a:cubicBezTo>
                <a:lnTo>
                  <a:pt x="8244" y="5196"/>
                </a:lnTo>
                <a:cubicBezTo>
                  <a:pt x="8219" y="5244"/>
                  <a:pt x="8244" y="5293"/>
                  <a:pt x="8195" y="5293"/>
                </a:cubicBezTo>
                <a:cubicBezTo>
                  <a:pt x="8185" y="5288"/>
                  <a:pt x="8179" y="5286"/>
                  <a:pt x="8176" y="5286"/>
                </a:cubicBezTo>
                <a:cubicBezTo>
                  <a:pt x="8165" y="5286"/>
                  <a:pt x="8200" y="5318"/>
                  <a:pt x="8219" y="5318"/>
                </a:cubicBezTo>
                <a:cubicBezTo>
                  <a:pt x="8244" y="5366"/>
                  <a:pt x="8244" y="5391"/>
                  <a:pt x="8268" y="5440"/>
                </a:cubicBezTo>
                <a:lnTo>
                  <a:pt x="8293" y="5488"/>
                </a:lnTo>
                <a:lnTo>
                  <a:pt x="8293" y="5513"/>
                </a:lnTo>
                <a:lnTo>
                  <a:pt x="8317" y="5561"/>
                </a:lnTo>
                <a:cubicBezTo>
                  <a:pt x="8439" y="5757"/>
                  <a:pt x="8561" y="5952"/>
                  <a:pt x="8707" y="6122"/>
                </a:cubicBezTo>
                <a:lnTo>
                  <a:pt x="8610" y="5879"/>
                </a:lnTo>
                <a:lnTo>
                  <a:pt x="8756" y="6147"/>
                </a:lnTo>
                <a:cubicBezTo>
                  <a:pt x="8805" y="6244"/>
                  <a:pt x="8829" y="6318"/>
                  <a:pt x="8878" y="6391"/>
                </a:cubicBezTo>
                <a:cubicBezTo>
                  <a:pt x="8949" y="6486"/>
                  <a:pt x="8997" y="6604"/>
                  <a:pt x="9022" y="6746"/>
                </a:cubicBezTo>
                <a:lnTo>
                  <a:pt x="9022" y="6746"/>
                </a:lnTo>
                <a:lnTo>
                  <a:pt x="8805" y="6391"/>
                </a:lnTo>
                <a:lnTo>
                  <a:pt x="9024" y="6757"/>
                </a:lnTo>
                <a:cubicBezTo>
                  <a:pt x="9024" y="6753"/>
                  <a:pt x="9023" y="6749"/>
                  <a:pt x="9022" y="6746"/>
                </a:cubicBezTo>
                <a:lnTo>
                  <a:pt x="9022" y="6746"/>
                </a:lnTo>
                <a:lnTo>
                  <a:pt x="9268" y="7147"/>
                </a:lnTo>
                <a:cubicBezTo>
                  <a:pt x="9317" y="7269"/>
                  <a:pt x="9390" y="7366"/>
                  <a:pt x="9488" y="7464"/>
                </a:cubicBezTo>
                <a:lnTo>
                  <a:pt x="9707" y="7732"/>
                </a:lnTo>
                <a:lnTo>
                  <a:pt x="9634" y="7586"/>
                </a:lnTo>
                <a:lnTo>
                  <a:pt x="9634" y="7586"/>
                </a:lnTo>
                <a:cubicBezTo>
                  <a:pt x="9658" y="7610"/>
                  <a:pt x="9683" y="7659"/>
                  <a:pt x="9732" y="7708"/>
                </a:cubicBezTo>
                <a:lnTo>
                  <a:pt x="10146" y="7708"/>
                </a:lnTo>
                <a:cubicBezTo>
                  <a:pt x="10293" y="7708"/>
                  <a:pt x="10463" y="7708"/>
                  <a:pt x="10610" y="7732"/>
                </a:cubicBezTo>
                <a:cubicBezTo>
                  <a:pt x="10853" y="7659"/>
                  <a:pt x="11122" y="7537"/>
                  <a:pt x="11414" y="7439"/>
                </a:cubicBezTo>
                <a:cubicBezTo>
                  <a:pt x="11488" y="7269"/>
                  <a:pt x="11561" y="7122"/>
                  <a:pt x="11634" y="7000"/>
                </a:cubicBezTo>
                <a:cubicBezTo>
                  <a:pt x="11683" y="6854"/>
                  <a:pt x="11732" y="6683"/>
                  <a:pt x="11780" y="6561"/>
                </a:cubicBezTo>
                <a:cubicBezTo>
                  <a:pt x="11853" y="6391"/>
                  <a:pt x="11902" y="6196"/>
                  <a:pt x="11951" y="6000"/>
                </a:cubicBezTo>
                <a:lnTo>
                  <a:pt x="11951" y="6000"/>
                </a:lnTo>
                <a:lnTo>
                  <a:pt x="11829" y="6220"/>
                </a:lnTo>
                <a:lnTo>
                  <a:pt x="11829" y="6220"/>
                </a:lnTo>
                <a:lnTo>
                  <a:pt x="11947" y="5699"/>
                </a:lnTo>
                <a:lnTo>
                  <a:pt x="11947" y="5699"/>
                </a:lnTo>
                <a:cubicBezTo>
                  <a:pt x="11942" y="5768"/>
                  <a:pt x="12000" y="5981"/>
                  <a:pt x="11988" y="6067"/>
                </a:cubicBezTo>
                <a:lnTo>
                  <a:pt x="11988" y="6067"/>
                </a:lnTo>
                <a:cubicBezTo>
                  <a:pt x="12032" y="5952"/>
                  <a:pt x="12079" y="5814"/>
                  <a:pt x="12146" y="5635"/>
                </a:cubicBezTo>
                <a:lnTo>
                  <a:pt x="12317" y="5001"/>
                </a:lnTo>
                <a:cubicBezTo>
                  <a:pt x="12414" y="4683"/>
                  <a:pt x="12512" y="4293"/>
                  <a:pt x="12634" y="3903"/>
                </a:cubicBezTo>
                <a:cubicBezTo>
                  <a:pt x="12658" y="3781"/>
                  <a:pt x="12707" y="3659"/>
                  <a:pt x="12732" y="3513"/>
                </a:cubicBezTo>
                <a:cubicBezTo>
                  <a:pt x="12756" y="3464"/>
                  <a:pt x="12780" y="3391"/>
                  <a:pt x="12805" y="3342"/>
                </a:cubicBezTo>
                <a:cubicBezTo>
                  <a:pt x="12853" y="3244"/>
                  <a:pt x="12902" y="3123"/>
                  <a:pt x="12975" y="3049"/>
                </a:cubicBezTo>
                <a:cubicBezTo>
                  <a:pt x="13000" y="2976"/>
                  <a:pt x="13049" y="2927"/>
                  <a:pt x="13122" y="2879"/>
                </a:cubicBezTo>
                <a:lnTo>
                  <a:pt x="13122" y="2952"/>
                </a:lnTo>
                <a:lnTo>
                  <a:pt x="13122" y="3025"/>
                </a:lnTo>
                <a:cubicBezTo>
                  <a:pt x="13122" y="3049"/>
                  <a:pt x="13097" y="3123"/>
                  <a:pt x="13097" y="3123"/>
                </a:cubicBezTo>
                <a:cubicBezTo>
                  <a:pt x="13097" y="3123"/>
                  <a:pt x="13122" y="3074"/>
                  <a:pt x="13146" y="3049"/>
                </a:cubicBezTo>
                <a:cubicBezTo>
                  <a:pt x="13146" y="3049"/>
                  <a:pt x="13146" y="3049"/>
                  <a:pt x="13146" y="3074"/>
                </a:cubicBezTo>
                <a:cubicBezTo>
                  <a:pt x="13122" y="3123"/>
                  <a:pt x="13122" y="3147"/>
                  <a:pt x="13122" y="3196"/>
                </a:cubicBezTo>
                <a:cubicBezTo>
                  <a:pt x="13132" y="3176"/>
                  <a:pt x="13141" y="3141"/>
                  <a:pt x="13150" y="3099"/>
                </a:cubicBezTo>
                <a:lnTo>
                  <a:pt x="13150" y="3099"/>
                </a:lnTo>
                <a:cubicBezTo>
                  <a:pt x="13159" y="3090"/>
                  <a:pt x="13184" y="3046"/>
                  <a:pt x="13206" y="3046"/>
                </a:cubicBezTo>
                <a:cubicBezTo>
                  <a:pt x="13221" y="3046"/>
                  <a:pt x="13235" y="3064"/>
                  <a:pt x="13244" y="3123"/>
                </a:cubicBezTo>
                <a:lnTo>
                  <a:pt x="13244" y="3147"/>
                </a:lnTo>
                <a:cubicBezTo>
                  <a:pt x="13292" y="3269"/>
                  <a:pt x="13317" y="3366"/>
                  <a:pt x="13341" y="3464"/>
                </a:cubicBezTo>
                <a:lnTo>
                  <a:pt x="13390" y="3635"/>
                </a:lnTo>
                <a:cubicBezTo>
                  <a:pt x="13439" y="3757"/>
                  <a:pt x="13488" y="3903"/>
                  <a:pt x="13512" y="4025"/>
                </a:cubicBezTo>
                <a:cubicBezTo>
                  <a:pt x="13488" y="4025"/>
                  <a:pt x="13439" y="3903"/>
                  <a:pt x="13390" y="3805"/>
                </a:cubicBezTo>
                <a:lnTo>
                  <a:pt x="13390" y="3805"/>
                </a:lnTo>
                <a:cubicBezTo>
                  <a:pt x="13414" y="3879"/>
                  <a:pt x="13439" y="3976"/>
                  <a:pt x="13463" y="4074"/>
                </a:cubicBezTo>
                <a:cubicBezTo>
                  <a:pt x="13463" y="4049"/>
                  <a:pt x="13466" y="4039"/>
                  <a:pt x="13471" y="4039"/>
                </a:cubicBezTo>
                <a:cubicBezTo>
                  <a:pt x="13489" y="4039"/>
                  <a:pt x="13535" y="4197"/>
                  <a:pt x="13540" y="4197"/>
                </a:cubicBezTo>
                <a:cubicBezTo>
                  <a:pt x="13541" y="4197"/>
                  <a:pt x="13540" y="4189"/>
                  <a:pt x="13536" y="4171"/>
                </a:cubicBezTo>
                <a:lnTo>
                  <a:pt x="13536" y="4171"/>
                </a:lnTo>
                <a:cubicBezTo>
                  <a:pt x="13610" y="4269"/>
                  <a:pt x="13634" y="4366"/>
                  <a:pt x="13683" y="4488"/>
                </a:cubicBezTo>
                <a:cubicBezTo>
                  <a:pt x="13731" y="4586"/>
                  <a:pt x="13756" y="4708"/>
                  <a:pt x="13780" y="4805"/>
                </a:cubicBezTo>
                <a:cubicBezTo>
                  <a:pt x="13805" y="4927"/>
                  <a:pt x="13829" y="5025"/>
                  <a:pt x="13853" y="5147"/>
                </a:cubicBezTo>
                <a:cubicBezTo>
                  <a:pt x="13878" y="5244"/>
                  <a:pt x="13902" y="5342"/>
                  <a:pt x="13951" y="5415"/>
                </a:cubicBezTo>
                <a:cubicBezTo>
                  <a:pt x="14000" y="5415"/>
                  <a:pt x="14439" y="5537"/>
                  <a:pt x="14853" y="5683"/>
                </a:cubicBezTo>
                <a:cubicBezTo>
                  <a:pt x="15286" y="5827"/>
                  <a:pt x="15718" y="6019"/>
                  <a:pt x="15778" y="6025"/>
                </a:cubicBezTo>
                <a:lnTo>
                  <a:pt x="15778" y="6025"/>
                </a:lnTo>
                <a:cubicBezTo>
                  <a:pt x="15771" y="5975"/>
                  <a:pt x="15764" y="5925"/>
                  <a:pt x="15756" y="5879"/>
                </a:cubicBezTo>
                <a:lnTo>
                  <a:pt x="15683" y="5854"/>
                </a:lnTo>
                <a:cubicBezTo>
                  <a:pt x="15634" y="5537"/>
                  <a:pt x="15731" y="5781"/>
                  <a:pt x="15683" y="5464"/>
                </a:cubicBezTo>
                <a:cubicBezTo>
                  <a:pt x="15707" y="5464"/>
                  <a:pt x="15731" y="5513"/>
                  <a:pt x="15756" y="5610"/>
                </a:cubicBezTo>
                <a:cubicBezTo>
                  <a:pt x="15780" y="5732"/>
                  <a:pt x="15780" y="5854"/>
                  <a:pt x="15805" y="6000"/>
                </a:cubicBezTo>
                <a:cubicBezTo>
                  <a:pt x="15780" y="5757"/>
                  <a:pt x="15805" y="5513"/>
                  <a:pt x="15731" y="5415"/>
                </a:cubicBezTo>
                <a:cubicBezTo>
                  <a:pt x="15707" y="5220"/>
                  <a:pt x="15780" y="5415"/>
                  <a:pt x="15756" y="5171"/>
                </a:cubicBezTo>
                <a:cubicBezTo>
                  <a:pt x="15683" y="4976"/>
                  <a:pt x="15634" y="4781"/>
                  <a:pt x="15585" y="4561"/>
                </a:cubicBezTo>
                <a:cubicBezTo>
                  <a:pt x="15561" y="4366"/>
                  <a:pt x="15512" y="4147"/>
                  <a:pt x="15439" y="3952"/>
                </a:cubicBezTo>
                <a:cubicBezTo>
                  <a:pt x="15341" y="3781"/>
                  <a:pt x="15292" y="3610"/>
                  <a:pt x="15244" y="3415"/>
                </a:cubicBezTo>
                <a:lnTo>
                  <a:pt x="15244" y="3415"/>
                </a:lnTo>
                <a:lnTo>
                  <a:pt x="15292" y="3464"/>
                </a:lnTo>
                <a:cubicBezTo>
                  <a:pt x="15268" y="3366"/>
                  <a:pt x="15244" y="3244"/>
                  <a:pt x="15195" y="3147"/>
                </a:cubicBezTo>
                <a:cubicBezTo>
                  <a:pt x="15170" y="3074"/>
                  <a:pt x="15146" y="3001"/>
                  <a:pt x="15122" y="2927"/>
                </a:cubicBezTo>
                <a:cubicBezTo>
                  <a:pt x="15073" y="2805"/>
                  <a:pt x="15049" y="2659"/>
                  <a:pt x="15000" y="2537"/>
                </a:cubicBezTo>
                <a:lnTo>
                  <a:pt x="15000" y="2537"/>
                </a:lnTo>
                <a:cubicBezTo>
                  <a:pt x="15028" y="2622"/>
                  <a:pt x="15040" y="2706"/>
                  <a:pt x="15026" y="2706"/>
                </a:cubicBezTo>
                <a:cubicBezTo>
                  <a:pt x="15016" y="2706"/>
                  <a:pt x="14992" y="2661"/>
                  <a:pt x="14951" y="2537"/>
                </a:cubicBezTo>
                <a:cubicBezTo>
                  <a:pt x="14780" y="1952"/>
                  <a:pt x="14658" y="1562"/>
                  <a:pt x="14561" y="1074"/>
                </a:cubicBezTo>
                <a:lnTo>
                  <a:pt x="14390" y="708"/>
                </a:lnTo>
                <a:cubicBezTo>
                  <a:pt x="14390" y="684"/>
                  <a:pt x="14390" y="659"/>
                  <a:pt x="14366" y="635"/>
                </a:cubicBezTo>
                <a:lnTo>
                  <a:pt x="13951" y="464"/>
                </a:lnTo>
                <a:lnTo>
                  <a:pt x="13658" y="342"/>
                </a:lnTo>
                <a:lnTo>
                  <a:pt x="13463" y="269"/>
                </a:lnTo>
                <a:lnTo>
                  <a:pt x="13366" y="220"/>
                </a:lnTo>
                <a:cubicBezTo>
                  <a:pt x="13292" y="196"/>
                  <a:pt x="13219" y="171"/>
                  <a:pt x="13122" y="147"/>
                </a:cubicBezTo>
                <a:lnTo>
                  <a:pt x="1261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5"/>
          <p:cNvSpPr/>
          <p:nvPr/>
        </p:nvSpPr>
        <p:spPr>
          <a:xfrm>
            <a:off x="180325" y="3679800"/>
            <a:ext cx="410375" cy="277450"/>
          </a:xfrm>
          <a:custGeom>
            <a:avLst/>
            <a:gdLst/>
            <a:ahLst/>
            <a:cxnLst/>
            <a:rect l="l" t="t" r="r" b="b"/>
            <a:pathLst>
              <a:path w="16415" h="11098" extrusionOk="0">
                <a:moveTo>
                  <a:pt x="14537" y="2268"/>
                </a:moveTo>
                <a:cubicBezTo>
                  <a:pt x="14546" y="2287"/>
                  <a:pt x="14555" y="2306"/>
                  <a:pt x="14564" y="2325"/>
                </a:cubicBezTo>
                <a:lnTo>
                  <a:pt x="14564" y="2325"/>
                </a:lnTo>
                <a:cubicBezTo>
                  <a:pt x="14559" y="2307"/>
                  <a:pt x="14549" y="2287"/>
                  <a:pt x="14537" y="2268"/>
                </a:cubicBezTo>
                <a:close/>
                <a:moveTo>
                  <a:pt x="11890" y="6000"/>
                </a:moveTo>
                <a:lnTo>
                  <a:pt x="11890" y="6000"/>
                </a:lnTo>
                <a:cubicBezTo>
                  <a:pt x="11886" y="6017"/>
                  <a:pt x="11882" y="6034"/>
                  <a:pt x="11878" y="6049"/>
                </a:cubicBezTo>
                <a:cubicBezTo>
                  <a:pt x="11887" y="6040"/>
                  <a:pt x="11891" y="6022"/>
                  <a:pt x="11890" y="6000"/>
                </a:cubicBezTo>
                <a:close/>
                <a:moveTo>
                  <a:pt x="6388" y="9388"/>
                </a:moveTo>
                <a:lnTo>
                  <a:pt x="6388" y="9388"/>
                </a:lnTo>
                <a:cubicBezTo>
                  <a:pt x="6383" y="9395"/>
                  <a:pt x="6380" y="9400"/>
                  <a:pt x="6381" y="9400"/>
                </a:cubicBezTo>
                <a:cubicBezTo>
                  <a:pt x="6381" y="9400"/>
                  <a:pt x="6384" y="9397"/>
                  <a:pt x="6391" y="9390"/>
                </a:cubicBezTo>
                <a:cubicBezTo>
                  <a:pt x="6391" y="9390"/>
                  <a:pt x="6390" y="9389"/>
                  <a:pt x="6388" y="9388"/>
                </a:cubicBezTo>
                <a:close/>
                <a:moveTo>
                  <a:pt x="13000" y="0"/>
                </a:moveTo>
                <a:lnTo>
                  <a:pt x="12171" y="49"/>
                </a:lnTo>
                <a:cubicBezTo>
                  <a:pt x="12074" y="49"/>
                  <a:pt x="12000" y="73"/>
                  <a:pt x="11903" y="73"/>
                </a:cubicBezTo>
                <a:lnTo>
                  <a:pt x="11659" y="146"/>
                </a:lnTo>
                <a:lnTo>
                  <a:pt x="11391" y="220"/>
                </a:lnTo>
                <a:lnTo>
                  <a:pt x="11000" y="293"/>
                </a:lnTo>
                <a:cubicBezTo>
                  <a:pt x="10952" y="439"/>
                  <a:pt x="10903" y="610"/>
                  <a:pt x="10878" y="756"/>
                </a:cubicBezTo>
                <a:cubicBezTo>
                  <a:pt x="10830" y="902"/>
                  <a:pt x="10781" y="1073"/>
                  <a:pt x="10757" y="1219"/>
                </a:cubicBezTo>
                <a:cubicBezTo>
                  <a:pt x="10708" y="1561"/>
                  <a:pt x="10635" y="1878"/>
                  <a:pt x="10586" y="2219"/>
                </a:cubicBezTo>
                <a:cubicBezTo>
                  <a:pt x="10561" y="2366"/>
                  <a:pt x="10513" y="2537"/>
                  <a:pt x="10488" y="2707"/>
                </a:cubicBezTo>
                <a:cubicBezTo>
                  <a:pt x="10464" y="2854"/>
                  <a:pt x="10439" y="3024"/>
                  <a:pt x="10439" y="3195"/>
                </a:cubicBezTo>
                <a:cubicBezTo>
                  <a:pt x="10415" y="3341"/>
                  <a:pt x="10391" y="3561"/>
                  <a:pt x="10366" y="3732"/>
                </a:cubicBezTo>
                <a:cubicBezTo>
                  <a:pt x="10318" y="4024"/>
                  <a:pt x="10293" y="4341"/>
                  <a:pt x="10269" y="4585"/>
                </a:cubicBezTo>
                <a:cubicBezTo>
                  <a:pt x="10269" y="4707"/>
                  <a:pt x="10220" y="4829"/>
                  <a:pt x="10220" y="4927"/>
                </a:cubicBezTo>
                <a:cubicBezTo>
                  <a:pt x="10220" y="4975"/>
                  <a:pt x="10220" y="5000"/>
                  <a:pt x="10196" y="5049"/>
                </a:cubicBezTo>
                <a:cubicBezTo>
                  <a:pt x="10196" y="5097"/>
                  <a:pt x="10171" y="5146"/>
                  <a:pt x="10171" y="5195"/>
                </a:cubicBezTo>
                <a:cubicBezTo>
                  <a:pt x="10171" y="5244"/>
                  <a:pt x="10147" y="5293"/>
                  <a:pt x="10147" y="5317"/>
                </a:cubicBezTo>
                <a:cubicBezTo>
                  <a:pt x="10122" y="5293"/>
                  <a:pt x="10074" y="5268"/>
                  <a:pt x="10049" y="5244"/>
                </a:cubicBezTo>
                <a:lnTo>
                  <a:pt x="9927" y="5146"/>
                </a:lnTo>
                <a:lnTo>
                  <a:pt x="9171" y="4366"/>
                </a:lnTo>
                <a:cubicBezTo>
                  <a:pt x="8927" y="4097"/>
                  <a:pt x="8683" y="3854"/>
                  <a:pt x="8440" y="3634"/>
                </a:cubicBezTo>
                <a:lnTo>
                  <a:pt x="8074" y="3268"/>
                </a:lnTo>
                <a:cubicBezTo>
                  <a:pt x="7879" y="3097"/>
                  <a:pt x="7683" y="2902"/>
                  <a:pt x="7513" y="2780"/>
                </a:cubicBezTo>
                <a:cubicBezTo>
                  <a:pt x="7269" y="2537"/>
                  <a:pt x="6952" y="2268"/>
                  <a:pt x="6635" y="2024"/>
                </a:cubicBezTo>
                <a:cubicBezTo>
                  <a:pt x="6562" y="2024"/>
                  <a:pt x="6513" y="2024"/>
                  <a:pt x="6464" y="2049"/>
                </a:cubicBezTo>
                <a:lnTo>
                  <a:pt x="6318" y="2049"/>
                </a:lnTo>
                <a:cubicBezTo>
                  <a:pt x="6488" y="2049"/>
                  <a:pt x="6440" y="2098"/>
                  <a:pt x="6318" y="2122"/>
                </a:cubicBezTo>
                <a:cubicBezTo>
                  <a:pt x="5708" y="2195"/>
                  <a:pt x="5927" y="2171"/>
                  <a:pt x="5805" y="2195"/>
                </a:cubicBezTo>
                <a:cubicBezTo>
                  <a:pt x="5805" y="2195"/>
                  <a:pt x="5757" y="2219"/>
                  <a:pt x="5708" y="2268"/>
                </a:cubicBezTo>
                <a:lnTo>
                  <a:pt x="5488" y="2390"/>
                </a:lnTo>
                <a:cubicBezTo>
                  <a:pt x="5366" y="2439"/>
                  <a:pt x="5269" y="2512"/>
                  <a:pt x="5074" y="2610"/>
                </a:cubicBezTo>
                <a:cubicBezTo>
                  <a:pt x="5025" y="2805"/>
                  <a:pt x="4952" y="2976"/>
                  <a:pt x="4903" y="3219"/>
                </a:cubicBezTo>
                <a:cubicBezTo>
                  <a:pt x="4879" y="3341"/>
                  <a:pt x="4830" y="3463"/>
                  <a:pt x="4805" y="3585"/>
                </a:cubicBezTo>
                <a:cubicBezTo>
                  <a:pt x="4757" y="3707"/>
                  <a:pt x="4732" y="3829"/>
                  <a:pt x="4708" y="3976"/>
                </a:cubicBezTo>
                <a:cubicBezTo>
                  <a:pt x="4683" y="4097"/>
                  <a:pt x="4659" y="4244"/>
                  <a:pt x="4635" y="4390"/>
                </a:cubicBezTo>
                <a:cubicBezTo>
                  <a:pt x="4635" y="4463"/>
                  <a:pt x="4610" y="4536"/>
                  <a:pt x="4610" y="4610"/>
                </a:cubicBezTo>
                <a:cubicBezTo>
                  <a:pt x="4610" y="4658"/>
                  <a:pt x="4610" y="4707"/>
                  <a:pt x="4586" y="4756"/>
                </a:cubicBezTo>
                <a:cubicBezTo>
                  <a:pt x="4562" y="4951"/>
                  <a:pt x="4562" y="5146"/>
                  <a:pt x="4537" y="5341"/>
                </a:cubicBezTo>
                <a:cubicBezTo>
                  <a:pt x="4513" y="5732"/>
                  <a:pt x="4513" y="6146"/>
                  <a:pt x="4537" y="6536"/>
                </a:cubicBezTo>
                <a:lnTo>
                  <a:pt x="4537" y="6683"/>
                </a:lnTo>
                <a:lnTo>
                  <a:pt x="4537" y="6805"/>
                </a:lnTo>
                <a:cubicBezTo>
                  <a:pt x="4537" y="6829"/>
                  <a:pt x="4537" y="6878"/>
                  <a:pt x="4537" y="6902"/>
                </a:cubicBezTo>
                <a:cubicBezTo>
                  <a:pt x="4562" y="6975"/>
                  <a:pt x="4562" y="7049"/>
                  <a:pt x="4586" y="7122"/>
                </a:cubicBezTo>
                <a:lnTo>
                  <a:pt x="4635" y="7195"/>
                </a:lnTo>
                <a:lnTo>
                  <a:pt x="4659" y="7219"/>
                </a:lnTo>
                <a:cubicBezTo>
                  <a:pt x="4647" y="7232"/>
                  <a:pt x="4635" y="7238"/>
                  <a:pt x="4623" y="7238"/>
                </a:cubicBezTo>
                <a:cubicBezTo>
                  <a:pt x="4610" y="7238"/>
                  <a:pt x="4598" y="7232"/>
                  <a:pt x="4586" y="7219"/>
                </a:cubicBezTo>
                <a:cubicBezTo>
                  <a:pt x="4537" y="7219"/>
                  <a:pt x="4488" y="7195"/>
                  <a:pt x="4440" y="7171"/>
                </a:cubicBezTo>
                <a:lnTo>
                  <a:pt x="4415" y="7171"/>
                </a:lnTo>
                <a:lnTo>
                  <a:pt x="4415" y="7146"/>
                </a:lnTo>
                <a:cubicBezTo>
                  <a:pt x="4366" y="7146"/>
                  <a:pt x="4318" y="7097"/>
                  <a:pt x="4269" y="7073"/>
                </a:cubicBezTo>
                <a:cubicBezTo>
                  <a:pt x="4244" y="7049"/>
                  <a:pt x="4196" y="7024"/>
                  <a:pt x="4171" y="7000"/>
                </a:cubicBezTo>
                <a:lnTo>
                  <a:pt x="4098" y="6951"/>
                </a:lnTo>
                <a:lnTo>
                  <a:pt x="4049" y="6902"/>
                </a:lnTo>
                <a:lnTo>
                  <a:pt x="3927" y="6805"/>
                </a:lnTo>
                <a:cubicBezTo>
                  <a:pt x="3757" y="6683"/>
                  <a:pt x="3610" y="6536"/>
                  <a:pt x="3440" y="6414"/>
                </a:cubicBezTo>
                <a:lnTo>
                  <a:pt x="2684" y="5805"/>
                </a:lnTo>
                <a:lnTo>
                  <a:pt x="2025" y="5244"/>
                </a:lnTo>
                <a:cubicBezTo>
                  <a:pt x="1830" y="5097"/>
                  <a:pt x="1684" y="5000"/>
                  <a:pt x="1586" y="4902"/>
                </a:cubicBezTo>
                <a:lnTo>
                  <a:pt x="1586" y="4902"/>
                </a:lnTo>
                <a:lnTo>
                  <a:pt x="1684" y="5000"/>
                </a:lnTo>
                <a:lnTo>
                  <a:pt x="1684" y="5000"/>
                </a:lnTo>
                <a:lnTo>
                  <a:pt x="1586" y="4927"/>
                </a:lnTo>
                <a:cubicBezTo>
                  <a:pt x="1366" y="5000"/>
                  <a:pt x="1147" y="5000"/>
                  <a:pt x="927" y="5000"/>
                </a:cubicBezTo>
                <a:cubicBezTo>
                  <a:pt x="976" y="5049"/>
                  <a:pt x="806" y="5097"/>
                  <a:pt x="659" y="5097"/>
                </a:cubicBezTo>
                <a:lnTo>
                  <a:pt x="635" y="5097"/>
                </a:lnTo>
                <a:lnTo>
                  <a:pt x="586" y="5122"/>
                </a:lnTo>
                <a:cubicBezTo>
                  <a:pt x="537" y="5195"/>
                  <a:pt x="464" y="5268"/>
                  <a:pt x="367" y="5390"/>
                </a:cubicBezTo>
                <a:lnTo>
                  <a:pt x="318" y="5463"/>
                </a:lnTo>
                <a:cubicBezTo>
                  <a:pt x="269" y="5512"/>
                  <a:pt x="245" y="5536"/>
                  <a:pt x="220" y="5585"/>
                </a:cubicBezTo>
                <a:lnTo>
                  <a:pt x="49" y="5780"/>
                </a:lnTo>
                <a:lnTo>
                  <a:pt x="49" y="6073"/>
                </a:lnTo>
                <a:lnTo>
                  <a:pt x="1" y="6024"/>
                </a:lnTo>
                <a:lnTo>
                  <a:pt x="1" y="6024"/>
                </a:lnTo>
                <a:cubicBezTo>
                  <a:pt x="25" y="6317"/>
                  <a:pt x="74" y="6707"/>
                  <a:pt x="74" y="7073"/>
                </a:cubicBezTo>
                <a:cubicBezTo>
                  <a:pt x="74" y="7244"/>
                  <a:pt x="98" y="7414"/>
                  <a:pt x="123" y="7610"/>
                </a:cubicBezTo>
                <a:cubicBezTo>
                  <a:pt x="147" y="7756"/>
                  <a:pt x="171" y="7902"/>
                  <a:pt x="196" y="8000"/>
                </a:cubicBezTo>
                <a:cubicBezTo>
                  <a:pt x="196" y="8122"/>
                  <a:pt x="220" y="8244"/>
                  <a:pt x="245" y="8390"/>
                </a:cubicBezTo>
                <a:cubicBezTo>
                  <a:pt x="245" y="8439"/>
                  <a:pt x="245" y="8488"/>
                  <a:pt x="269" y="8536"/>
                </a:cubicBezTo>
                <a:cubicBezTo>
                  <a:pt x="269" y="8585"/>
                  <a:pt x="269" y="8610"/>
                  <a:pt x="293" y="8658"/>
                </a:cubicBezTo>
                <a:cubicBezTo>
                  <a:pt x="318" y="8853"/>
                  <a:pt x="367" y="9049"/>
                  <a:pt x="391" y="9268"/>
                </a:cubicBezTo>
                <a:cubicBezTo>
                  <a:pt x="440" y="9463"/>
                  <a:pt x="513" y="9683"/>
                  <a:pt x="562" y="9878"/>
                </a:cubicBezTo>
                <a:cubicBezTo>
                  <a:pt x="635" y="10073"/>
                  <a:pt x="708" y="10268"/>
                  <a:pt x="806" y="10488"/>
                </a:cubicBezTo>
                <a:lnTo>
                  <a:pt x="806" y="10561"/>
                </a:lnTo>
                <a:cubicBezTo>
                  <a:pt x="806" y="10609"/>
                  <a:pt x="806" y="10683"/>
                  <a:pt x="830" y="10756"/>
                </a:cubicBezTo>
                <a:lnTo>
                  <a:pt x="903" y="11024"/>
                </a:lnTo>
                <a:lnTo>
                  <a:pt x="952" y="11097"/>
                </a:lnTo>
                <a:lnTo>
                  <a:pt x="1220" y="11097"/>
                </a:lnTo>
                <a:cubicBezTo>
                  <a:pt x="1391" y="11097"/>
                  <a:pt x="1586" y="11073"/>
                  <a:pt x="1781" y="11024"/>
                </a:cubicBezTo>
                <a:cubicBezTo>
                  <a:pt x="2171" y="10902"/>
                  <a:pt x="2537" y="10609"/>
                  <a:pt x="2488" y="10146"/>
                </a:cubicBezTo>
                <a:lnTo>
                  <a:pt x="2537" y="10146"/>
                </a:lnTo>
                <a:cubicBezTo>
                  <a:pt x="2537" y="10146"/>
                  <a:pt x="2464" y="10000"/>
                  <a:pt x="2464" y="10000"/>
                </a:cubicBezTo>
                <a:cubicBezTo>
                  <a:pt x="2415" y="9780"/>
                  <a:pt x="2318" y="9683"/>
                  <a:pt x="2366" y="9683"/>
                </a:cubicBezTo>
                <a:lnTo>
                  <a:pt x="2464" y="9975"/>
                </a:lnTo>
                <a:cubicBezTo>
                  <a:pt x="2445" y="9889"/>
                  <a:pt x="2441" y="9859"/>
                  <a:pt x="2447" y="9859"/>
                </a:cubicBezTo>
                <a:cubicBezTo>
                  <a:pt x="2457" y="9859"/>
                  <a:pt x="2493" y="9931"/>
                  <a:pt x="2537" y="9975"/>
                </a:cubicBezTo>
                <a:cubicBezTo>
                  <a:pt x="2488" y="9878"/>
                  <a:pt x="2488" y="9805"/>
                  <a:pt x="2464" y="9731"/>
                </a:cubicBezTo>
                <a:cubicBezTo>
                  <a:pt x="2458" y="9720"/>
                  <a:pt x="2455" y="9715"/>
                  <a:pt x="2454" y="9715"/>
                </a:cubicBezTo>
                <a:cubicBezTo>
                  <a:pt x="2450" y="9715"/>
                  <a:pt x="2464" y="9767"/>
                  <a:pt x="2464" y="9805"/>
                </a:cubicBezTo>
                <a:cubicBezTo>
                  <a:pt x="2391" y="9683"/>
                  <a:pt x="2318" y="9536"/>
                  <a:pt x="2269" y="9414"/>
                </a:cubicBezTo>
                <a:cubicBezTo>
                  <a:pt x="2220" y="9195"/>
                  <a:pt x="2342" y="9366"/>
                  <a:pt x="2269" y="9097"/>
                </a:cubicBezTo>
                <a:cubicBezTo>
                  <a:pt x="2220" y="8878"/>
                  <a:pt x="2171" y="8683"/>
                  <a:pt x="2123" y="8463"/>
                </a:cubicBezTo>
                <a:lnTo>
                  <a:pt x="2049" y="8122"/>
                </a:lnTo>
                <a:lnTo>
                  <a:pt x="2049" y="8049"/>
                </a:lnTo>
                <a:lnTo>
                  <a:pt x="2049" y="8024"/>
                </a:lnTo>
                <a:cubicBezTo>
                  <a:pt x="2049" y="7975"/>
                  <a:pt x="2049" y="7951"/>
                  <a:pt x="2074" y="7927"/>
                </a:cubicBezTo>
                <a:lnTo>
                  <a:pt x="2074" y="7878"/>
                </a:lnTo>
                <a:lnTo>
                  <a:pt x="2098" y="7878"/>
                </a:lnTo>
                <a:cubicBezTo>
                  <a:pt x="2123" y="7902"/>
                  <a:pt x="2098" y="7902"/>
                  <a:pt x="2123" y="7927"/>
                </a:cubicBezTo>
                <a:lnTo>
                  <a:pt x="2147" y="7927"/>
                </a:lnTo>
                <a:cubicBezTo>
                  <a:pt x="2147" y="7943"/>
                  <a:pt x="2147" y="7959"/>
                  <a:pt x="2147" y="7975"/>
                </a:cubicBezTo>
                <a:lnTo>
                  <a:pt x="2220" y="8049"/>
                </a:lnTo>
                <a:lnTo>
                  <a:pt x="2586" y="8317"/>
                </a:lnTo>
                <a:cubicBezTo>
                  <a:pt x="2635" y="8366"/>
                  <a:pt x="2708" y="8414"/>
                  <a:pt x="2781" y="8463"/>
                </a:cubicBezTo>
                <a:cubicBezTo>
                  <a:pt x="2830" y="8512"/>
                  <a:pt x="2879" y="8536"/>
                  <a:pt x="3001" y="8634"/>
                </a:cubicBezTo>
                <a:lnTo>
                  <a:pt x="3635" y="9073"/>
                </a:lnTo>
                <a:cubicBezTo>
                  <a:pt x="4025" y="9317"/>
                  <a:pt x="4293" y="9463"/>
                  <a:pt x="4293" y="9463"/>
                </a:cubicBezTo>
                <a:lnTo>
                  <a:pt x="4342" y="9390"/>
                </a:lnTo>
                <a:cubicBezTo>
                  <a:pt x="4513" y="9463"/>
                  <a:pt x="4659" y="9561"/>
                  <a:pt x="4805" y="9683"/>
                </a:cubicBezTo>
                <a:cubicBezTo>
                  <a:pt x="4830" y="9731"/>
                  <a:pt x="4879" y="9756"/>
                  <a:pt x="4903" y="9780"/>
                </a:cubicBezTo>
                <a:lnTo>
                  <a:pt x="5025" y="9853"/>
                </a:lnTo>
                <a:lnTo>
                  <a:pt x="5220" y="9927"/>
                </a:lnTo>
                <a:cubicBezTo>
                  <a:pt x="5391" y="9951"/>
                  <a:pt x="5562" y="10000"/>
                  <a:pt x="5732" y="10097"/>
                </a:cubicBezTo>
                <a:cubicBezTo>
                  <a:pt x="5805" y="10024"/>
                  <a:pt x="5879" y="9951"/>
                  <a:pt x="5952" y="9878"/>
                </a:cubicBezTo>
                <a:lnTo>
                  <a:pt x="6025" y="9805"/>
                </a:lnTo>
                <a:cubicBezTo>
                  <a:pt x="6025" y="9780"/>
                  <a:pt x="6049" y="9756"/>
                  <a:pt x="6049" y="9731"/>
                </a:cubicBezTo>
                <a:cubicBezTo>
                  <a:pt x="6049" y="9731"/>
                  <a:pt x="6146" y="9654"/>
                  <a:pt x="6167" y="9654"/>
                </a:cubicBezTo>
                <a:cubicBezTo>
                  <a:pt x="6170" y="9654"/>
                  <a:pt x="6171" y="9656"/>
                  <a:pt x="6171" y="9658"/>
                </a:cubicBezTo>
                <a:cubicBezTo>
                  <a:pt x="6171" y="9585"/>
                  <a:pt x="6269" y="9536"/>
                  <a:pt x="6342" y="9463"/>
                </a:cubicBezTo>
                <a:cubicBezTo>
                  <a:pt x="6357" y="9440"/>
                  <a:pt x="6361" y="9431"/>
                  <a:pt x="6357" y="9431"/>
                </a:cubicBezTo>
                <a:cubicBezTo>
                  <a:pt x="6349" y="9431"/>
                  <a:pt x="6310" y="9471"/>
                  <a:pt x="6293" y="9488"/>
                </a:cubicBezTo>
                <a:lnTo>
                  <a:pt x="6366" y="9390"/>
                </a:lnTo>
                <a:cubicBezTo>
                  <a:pt x="6366" y="9382"/>
                  <a:pt x="6369" y="9379"/>
                  <a:pt x="6373" y="9379"/>
                </a:cubicBezTo>
                <a:cubicBezTo>
                  <a:pt x="6378" y="9379"/>
                  <a:pt x="6385" y="9384"/>
                  <a:pt x="6388" y="9388"/>
                </a:cubicBezTo>
                <a:lnTo>
                  <a:pt x="6388" y="9388"/>
                </a:lnTo>
                <a:cubicBezTo>
                  <a:pt x="6395" y="9378"/>
                  <a:pt x="6405" y="9361"/>
                  <a:pt x="6415" y="9341"/>
                </a:cubicBezTo>
                <a:cubicBezTo>
                  <a:pt x="6464" y="9244"/>
                  <a:pt x="6586" y="9097"/>
                  <a:pt x="7074" y="8488"/>
                </a:cubicBezTo>
                <a:cubicBezTo>
                  <a:pt x="7025" y="8366"/>
                  <a:pt x="6976" y="8268"/>
                  <a:pt x="6927" y="8146"/>
                </a:cubicBezTo>
                <a:lnTo>
                  <a:pt x="6854" y="8000"/>
                </a:lnTo>
                <a:cubicBezTo>
                  <a:pt x="6830" y="7951"/>
                  <a:pt x="6805" y="7878"/>
                  <a:pt x="6805" y="7829"/>
                </a:cubicBezTo>
                <a:cubicBezTo>
                  <a:pt x="6757" y="7658"/>
                  <a:pt x="6708" y="7463"/>
                  <a:pt x="6683" y="7268"/>
                </a:cubicBezTo>
                <a:cubicBezTo>
                  <a:pt x="6659" y="7171"/>
                  <a:pt x="6635" y="7073"/>
                  <a:pt x="6610" y="6975"/>
                </a:cubicBezTo>
                <a:lnTo>
                  <a:pt x="6586" y="6683"/>
                </a:lnTo>
                <a:lnTo>
                  <a:pt x="6562" y="6561"/>
                </a:lnTo>
                <a:lnTo>
                  <a:pt x="6562" y="6488"/>
                </a:lnTo>
                <a:lnTo>
                  <a:pt x="6562" y="6366"/>
                </a:lnTo>
                <a:cubicBezTo>
                  <a:pt x="6562" y="6024"/>
                  <a:pt x="6562" y="5707"/>
                  <a:pt x="6586" y="5366"/>
                </a:cubicBezTo>
                <a:cubicBezTo>
                  <a:pt x="6586" y="5219"/>
                  <a:pt x="6610" y="5073"/>
                  <a:pt x="6610" y="4927"/>
                </a:cubicBezTo>
                <a:lnTo>
                  <a:pt x="6610" y="4878"/>
                </a:lnTo>
                <a:cubicBezTo>
                  <a:pt x="6598" y="4854"/>
                  <a:pt x="6598" y="4854"/>
                  <a:pt x="6592" y="4854"/>
                </a:cubicBezTo>
                <a:cubicBezTo>
                  <a:pt x="6586" y="4854"/>
                  <a:pt x="6574" y="4854"/>
                  <a:pt x="6537" y="4829"/>
                </a:cubicBezTo>
                <a:cubicBezTo>
                  <a:pt x="6464" y="4780"/>
                  <a:pt x="6561" y="4805"/>
                  <a:pt x="6537" y="4756"/>
                </a:cubicBezTo>
                <a:lnTo>
                  <a:pt x="6537" y="4756"/>
                </a:lnTo>
                <a:cubicBezTo>
                  <a:pt x="6562" y="4805"/>
                  <a:pt x="6586" y="4805"/>
                  <a:pt x="6586" y="4805"/>
                </a:cubicBezTo>
                <a:cubicBezTo>
                  <a:pt x="6586" y="4805"/>
                  <a:pt x="6586" y="4805"/>
                  <a:pt x="6635" y="4902"/>
                </a:cubicBezTo>
                <a:lnTo>
                  <a:pt x="6610" y="4805"/>
                </a:lnTo>
                <a:lnTo>
                  <a:pt x="6635" y="4854"/>
                </a:lnTo>
                <a:cubicBezTo>
                  <a:pt x="6635" y="4854"/>
                  <a:pt x="6635" y="4829"/>
                  <a:pt x="6635" y="4829"/>
                </a:cubicBezTo>
                <a:cubicBezTo>
                  <a:pt x="6635" y="4800"/>
                  <a:pt x="6635" y="4790"/>
                  <a:pt x="6636" y="4790"/>
                </a:cubicBezTo>
                <a:cubicBezTo>
                  <a:pt x="6638" y="4790"/>
                  <a:pt x="6644" y="4814"/>
                  <a:pt x="6659" y="4829"/>
                </a:cubicBezTo>
                <a:cubicBezTo>
                  <a:pt x="6659" y="4829"/>
                  <a:pt x="6659" y="4805"/>
                  <a:pt x="6683" y="4780"/>
                </a:cubicBezTo>
                <a:lnTo>
                  <a:pt x="6708" y="4780"/>
                </a:lnTo>
                <a:cubicBezTo>
                  <a:pt x="6708" y="4780"/>
                  <a:pt x="6708" y="4756"/>
                  <a:pt x="6757" y="4756"/>
                </a:cubicBezTo>
                <a:cubicBezTo>
                  <a:pt x="6781" y="4756"/>
                  <a:pt x="6757" y="4756"/>
                  <a:pt x="6757" y="4780"/>
                </a:cubicBezTo>
                <a:lnTo>
                  <a:pt x="6830" y="4854"/>
                </a:lnTo>
                <a:cubicBezTo>
                  <a:pt x="6903" y="4902"/>
                  <a:pt x="6976" y="4951"/>
                  <a:pt x="6976" y="5000"/>
                </a:cubicBezTo>
                <a:cubicBezTo>
                  <a:pt x="7053" y="5058"/>
                  <a:pt x="7238" y="5269"/>
                  <a:pt x="7299" y="5269"/>
                </a:cubicBezTo>
                <a:cubicBezTo>
                  <a:pt x="7315" y="5269"/>
                  <a:pt x="7323" y="5255"/>
                  <a:pt x="7318" y="5219"/>
                </a:cubicBezTo>
                <a:lnTo>
                  <a:pt x="7318" y="5219"/>
                </a:lnTo>
                <a:cubicBezTo>
                  <a:pt x="7337" y="5278"/>
                  <a:pt x="7483" y="5479"/>
                  <a:pt x="7450" y="5479"/>
                </a:cubicBezTo>
                <a:cubicBezTo>
                  <a:pt x="7443" y="5479"/>
                  <a:pt x="7424" y="5467"/>
                  <a:pt x="7391" y="5439"/>
                </a:cubicBezTo>
                <a:lnTo>
                  <a:pt x="7391" y="5439"/>
                </a:lnTo>
                <a:cubicBezTo>
                  <a:pt x="7464" y="5512"/>
                  <a:pt x="7537" y="5610"/>
                  <a:pt x="7635" y="5683"/>
                </a:cubicBezTo>
                <a:lnTo>
                  <a:pt x="7537" y="5536"/>
                </a:lnTo>
                <a:lnTo>
                  <a:pt x="7537" y="5536"/>
                </a:lnTo>
                <a:cubicBezTo>
                  <a:pt x="7732" y="5780"/>
                  <a:pt x="7952" y="6000"/>
                  <a:pt x="8196" y="6195"/>
                </a:cubicBezTo>
                <a:lnTo>
                  <a:pt x="8098" y="6073"/>
                </a:lnTo>
                <a:lnTo>
                  <a:pt x="8098" y="6073"/>
                </a:lnTo>
                <a:cubicBezTo>
                  <a:pt x="8269" y="6244"/>
                  <a:pt x="8440" y="6414"/>
                  <a:pt x="8440" y="6536"/>
                </a:cubicBezTo>
                <a:lnTo>
                  <a:pt x="8464" y="6561"/>
                </a:lnTo>
                <a:lnTo>
                  <a:pt x="8805" y="6902"/>
                </a:lnTo>
                <a:cubicBezTo>
                  <a:pt x="9000" y="7097"/>
                  <a:pt x="9220" y="7292"/>
                  <a:pt x="9439" y="7488"/>
                </a:cubicBezTo>
                <a:lnTo>
                  <a:pt x="9293" y="7317"/>
                </a:lnTo>
                <a:lnTo>
                  <a:pt x="9293" y="7317"/>
                </a:lnTo>
                <a:cubicBezTo>
                  <a:pt x="9415" y="7414"/>
                  <a:pt x="9659" y="7634"/>
                  <a:pt x="9952" y="7878"/>
                </a:cubicBezTo>
                <a:cubicBezTo>
                  <a:pt x="10122" y="7853"/>
                  <a:pt x="10269" y="7829"/>
                  <a:pt x="10391" y="7805"/>
                </a:cubicBezTo>
                <a:cubicBezTo>
                  <a:pt x="10513" y="7805"/>
                  <a:pt x="10683" y="7780"/>
                  <a:pt x="10830" y="7756"/>
                </a:cubicBezTo>
                <a:cubicBezTo>
                  <a:pt x="10952" y="7707"/>
                  <a:pt x="11074" y="7634"/>
                  <a:pt x="11196" y="7561"/>
                </a:cubicBezTo>
                <a:lnTo>
                  <a:pt x="11391" y="7463"/>
                </a:lnTo>
                <a:cubicBezTo>
                  <a:pt x="11439" y="7414"/>
                  <a:pt x="11488" y="7390"/>
                  <a:pt x="11586" y="7341"/>
                </a:cubicBezTo>
                <a:cubicBezTo>
                  <a:pt x="11683" y="6878"/>
                  <a:pt x="11781" y="6414"/>
                  <a:pt x="11854" y="5951"/>
                </a:cubicBezTo>
                <a:lnTo>
                  <a:pt x="11854" y="5951"/>
                </a:lnTo>
                <a:cubicBezTo>
                  <a:pt x="11854" y="5951"/>
                  <a:pt x="11830" y="6024"/>
                  <a:pt x="11805" y="6097"/>
                </a:cubicBezTo>
                <a:lnTo>
                  <a:pt x="11757" y="6219"/>
                </a:lnTo>
                <a:lnTo>
                  <a:pt x="11757" y="6146"/>
                </a:lnTo>
                <a:cubicBezTo>
                  <a:pt x="11757" y="6073"/>
                  <a:pt x="11757" y="6000"/>
                  <a:pt x="11781" y="5951"/>
                </a:cubicBezTo>
                <a:cubicBezTo>
                  <a:pt x="11781" y="5805"/>
                  <a:pt x="11805" y="5658"/>
                  <a:pt x="11805" y="5658"/>
                </a:cubicBezTo>
                <a:cubicBezTo>
                  <a:pt x="11805" y="5698"/>
                  <a:pt x="11886" y="5900"/>
                  <a:pt x="11890" y="6000"/>
                </a:cubicBezTo>
                <a:lnTo>
                  <a:pt x="11890" y="6000"/>
                </a:lnTo>
                <a:cubicBezTo>
                  <a:pt x="11911" y="5905"/>
                  <a:pt x="11935" y="5778"/>
                  <a:pt x="11976" y="5634"/>
                </a:cubicBezTo>
                <a:cubicBezTo>
                  <a:pt x="11976" y="5536"/>
                  <a:pt x="12000" y="5439"/>
                  <a:pt x="12025" y="5341"/>
                </a:cubicBezTo>
                <a:cubicBezTo>
                  <a:pt x="12025" y="5244"/>
                  <a:pt x="12049" y="5195"/>
                  <a:pt x="12049" y="5122"/>
                </a:cubicBezTo>
                <a:cubicBezTo>
                  <a:pt x="12098" y="4854"/>
                  <a:pt x="12147" y="4512"/>
                  <a:pt x="12196" y="4122"/>
                </a:cubicBezTo>
                <a:cubicBezTo>
                  <a:pt x="12220" y="3878"/>
                  <a:pt x="12244" y="3610"/>
                  <a:pt x="12293" y="3341"/>
                </a:cubicBezTo>
                <a:cubicBezTo>
                  <a:pt x="12293" y="3219"/>
                  <a:pt x="12317" y="3122"/>
                  <a:pt x="12342" y="3000"/>
                </a:cubicBezTo>
                <a:cubicBezTo>
                  <a:pt x="12342" y="2927"/>
                  <a:pt x="12366" y="2829"/>
                  <a:pt x="12391" y="2756"/>
                </a:cubicBezTo>
                <a:cubicBezTo>
                  <a:pt x="12391" y="2707"/>
                  <a:pt x="12415" y="2683"/>
                  <a:pt x="12439" y="2658"/>
                </a:cubicBezTo>
                <a:cubicBezTo>
                  <a:pt x="12439" y="2683"/>
                  <a:pt x="12464" y="2707"/>
                  <a:pt x="12464" y="2732"/>
                </a:cubicBezTo>
                <a:cubicBezTo>
                  <a:pt x="12488" y="2805"/>
                  <a:pt x="12513" y="2902"/>
                  <a:pt x="12513" y="2976"/>
                </a:cubicBezTo>
                <a:cubicBezTo>
                  <a:pt x="12531" y="2976"/>
                  <a:pt x="12521" y="2903"/>
                  <a:pt x="12538" y="2903"/>
                </a:cubicBezTo>
                <a:cubicBezTo>
                  <a:pt x="12543" y="2903"/>
                  <a:pt x="12550" y="2910"/>
                  <a:pt x="12561" y="2927"/>
                </a:cubicBezTo>
                <a:cubicBezTo>
                  <a:pt x="12561" y="2976"/>
                  <a:pt x="12561" y="3000"/>
                  <a:pt x="12561" y="3024"/>
                </a:cubicBezTo>
                <a:cubicBezTo>
                  <a:pt x="12561" y="3024"/>
                  <a:pt x="12575" y="3065"/>
                  <a:pt x="12582" y="3065"/>
                </a:cubicBezTo>
                <a:cubicBezTo>
                  <a:pt x="12584" y="3065"/>
                  <a:pt x="12586" y="3061"/>
                  <a:pt x="12586" y="3049"/>
                </a:cubicBezTo>
                <a:cubicBezTo>
                  <a:pt x="12561" y="2951"/>
                  <a:pt x="12561" y="2854"/>
                  <a:pt x="12537" y="2732"/>
                </a:cubicBezTo>
                <a:lnTo>
                  <a:pt x="12537" y="2732"/>
                </a:lnTo>
                <a:lnTo>
                  <a:pt x="12610" y="2854"/>
                </a:lnTo>
                <a:lnTo>
                  <a:pt x="12610" y="2927"/>
                </a:lnTo>
                <a:cubicBezTo>
                  <a:pt x="12610" y="2927"/>
                  <a:pt x="12628" y="2873"/>
                  <a:pt x="12664" y="2873"/>
                </a:cubicBezTo>
                <a:cubicBezTo>
                  <a:pt x="12670" y="2873"/>
                  <a:pt x="12676" y="2874"/>
                  <a:pt x="12683" y="2878"/>
                </a:cubicBezTo>
                <a:cubicBezTo>
                  <a:pt x="12708" y="2878"/>
                  <a:pt x="12708" y="2902"/>
                  <a:pt x="12732" y="2927"/>
                </a:cubicBezTo>
                <a:cubicBezTo>
                  <a:pt x="12781" y="3049"/>
                  <a:pt x="12854" y="3146"/>
                  <a:pt x="12927" y="3244"/>
                </a:cubicBezTo>
                <a:cubicBezTo>
                  <a:pt x="13074" y="3488"/>
                  <a:pt x="13220" y="3707"/>
                  <a:pt x="13366" y="3951"/>
                </a:cubicBezTo>
                <a:cubicBezTo>
                  <a:pt x="13342" y="3951"/>
                  <a:pt x="13269" y="3854"/>
                  <a:pt x="13171" y="3756"/>
                </a:cubicBezTo>
                <a:lnTo>
                  <a:pt x="13171" y="3756"/>
                </a:lnTo>
                <a:cubicBezTo>
                  <a:pt x="13220" y="3829"/>
                  <a:pt x="13269" y="3902"/>
                  <a:pt x="13317" y="4000"/>
                </a:cubicBezTo>
                <a:cubicBezTo>
                  <a:pt x="13309" y="3973"/>
                  <a:pt x="13309" y="3963"/>
                  <a:pt x="13314" y="3963"/>
                </a:cubicBezTo>
                <a:cubicBezTo>
                  <a:pt x="13335" y="3963"/>
                  <a:pt x="13438" y="4115"/>
                  <a:pt x="13446" y="4115"/>
                </a:cubicBezTo>
                <a:cubicBezTo>
                  <a:pt x="13448" y="4115"/>
                  <a:pt x="13446" y="4110"/>
                  <a:pt x="13439" y="4097"/>
                </a:cubicBezTo>
                <a:lnTo>
                  <a:pt x="13439" y="4097"/>
                </a:lnTo>
                <a:cubicBezTo>
                  <a:pt x="13781" y="4415"/>
                  <a:pt x="14025" y="4951"/>
                  <a:pt x="14317" y="5268"/>
                </a:cubicBezTo>
                <a:cubicBezTo>
                  <a:pt x="14415" y="5244"/>
                  <a:pt x="16171" y="5097"/>
                  <a:pt x="16244" y="5049"/>
                </a:cubicBezTo>
                <a:cubicBezTo>
                  <a:pt x="16317" y="5146"/>
                  <a:pt x="16391" y="5268"/>
                  <a:pt x="16415" y="5293"/>
                </a:cubicBezTo>
                <a:cubicBezTo>
                  <a:pt x="16366" y="5171"/>
                  <a:pt x="16293" y="5049"/>
                  <a:pt x="16195" y="4927"/>
                </a:cubicBezTo>
                <a:lnTo>
                  <a:pt x="16122" y="4951"/>
                </a:lnTo>
                <a:cubicBezTo>
                  <a:pt x="15952" y="4707"/>
                  <a:pt x="16122" y="4878"/>
                  <a:pt x="15952" y="4634"/>
                </a:cubicBezTo>
                <a:cubicBezTo>
                  <a:pt x="15956" y="4629"/>
                  <a:pt x="15962" y="4627"/>
                  <a:pt x="15968" y="4627"/>
                </a:cubicBezTo>
                <a:cubicBezTo>
                  <a:pt x="16028" y="4627"/>
                  <a:pt x="16161" y="4823"/>
                  <a:pt x="16293" y="5000"/>
                </a:cubicBezTo>
                <a:cubicBezTo>
                  <a:pt x="16171" y="4829"/>
                  <a:pt x="16073" y="4634"/>
                  <a:pt x="15976" y="4585"/>
                </a:cubicBezTo>
                <a:cubicBezTo>
                  <a:pt x="15878" y="4390"/>
                  <a:pt x="16049" y="4585"/>
                  <a:pt x="15927" y="4341"/>
                </a:cubicBezTo>
                <a:cubicBezTo>
                  <a:pt x="15781" y="4195"/>
                  <a:pt x="15659" y="4049"/>
                  <a:pt x="15561" y="3878"/>
                </a:cubicBezTo>
                <a:cubicBezTo>
                  <a:pt x="15342" y="3439"/>
                  <a:pt x="15098" y="3293"/>
                  <a:pt x="14903" y="2878"/>
                </a:cubicBezTo>
                <a:lnTo>
                  <a:pt x="14903" y="2878"/>
                </a:lnTo>
                <a:lnTo>
                  <a:pt x="14927" y="2927"/>
                </a:lnTo>
                <a:cubicBezTo>
                  <a:pt x="14882" y="2791"/>
                  <a:pt x="14689" y="2570"/>
                  <a:pt x="14564" y="2325"/>
                </a:cubicBezTo>
                <a:lnTo>
                  <a:pt x="14564" y="2325"/>
                </a:lnTo>
                <a:cubicBezTo>
                  <a:pt x="14571" y="2347"/>
                  <a:pt x="14571" y="2363"/>
                  <a:pt x="14562" y="2363"/>
                </a:cubicBezTo>
                <a:cubicBezTo>
                  <a:pt x="14552" y="2363"/>
                  <a:pt x="14528" y="2338"/>
                  <a:pt x="14488" y="2268"/>
                </a:cubicBezTo>
                <a:cubicBezTo>
                  <a:pt x="14147" y="1732"/>
                  <a:pt x="13903" y="1390"/>
                  <a:pt x="13659" y="951"/>
                </a:cubicBezTo>
                <a:lnTo>
                  <a:pt x="13391" y="659"/>
                </a:lnTo>
                <a:lnTo>
                  <a:pt x="130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CUSTOM_12"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4" name="Google Shape;1164;p35"/>
          <p:cNvGrpSpPr/>
          <p:nvPr/>
        </p:nvGrpSpPr>
        <p:grpSpPr>
          <a:xfrm>
            <a:off x="125" y="-9800"/>
            <a:ext cx="9144072" cy="5219981"/>
            <a:chOff x="129117" y="470677"/>
            <a:chExt cx="8319600" cy="4749323"/>
          </a:xfrm>
        </p:grpSpPr>
        <p:sp>
          <p:nvSpPr>
            <p:cNvPr id="1165" name="Google Shape;1165;p35"/>
            <p:cNvSpPr/>
            <p:nvPr/>
          </p:nvSpPr>
          <p:spPr>
            <a:xfrm>
              <a:off x="129117" y="470677"/>
              <a:ext cx="8319600" cy="4010075"/>
            </a:xfrm>
            <a:custGeom>
              <a:avLst/>
              <a:gdLst/>
              <a:ahLst/>
              <a:cxnLst/>
              <a:rect l="l" t="t" r="r" b="b"/>
              <a:pathLst>
                <a:path w="284991" h="160403" extrusionOk="0">
                  <a:moveTo>
                    <a:pt x="1" y="0"/>
                  </a:moveTo>
                  <a:lnTo>
                    <a:pt x="1" y="102859"/>
                  </a:lnTo>
                  <a:cubicBezTo>
                    <a:pt x="4001" y="110193"/>
                    <a:pt x="12233" y="115443"/>
                    <a:pt x="20658" y="115443"/>
                  </a:cubicBezTo>
                  <a:cubicBezTo>
                    <a:pt x="20682" y="115443"/>
                    <a:pt x="20706" y="115442"/>
                    <a:pt x="20730" y="115442"/>
                  </a:cubicBezTo>
                  <a:cubicBezTo>
                    <a:pt x="20852" y="119941"/>
                    <a:pt x="23101" y="124409"/>
                    <a:pt x="26718" y="127145"/>
                  </a:cubicBezTo>
                  <a:cubicBezTo>
                    <a:pt x="29340" y="129161"/>
                    <a:pt x="32671" y="130236"/>
                    <a:pt x="36006" y="130236"/>
                  </a:cubicBezTo>
                  <a:cubicBezTo>
                    <a:pt x="37196" y="130236"/>
                    <a:pt x="38387" y="130099"/>
                    <a:pt x="39545" y="129820"/>
                  </a:cubicBezTo>
                  <a:cubicBezTo>
                    <a:pt x="41248" y="135412"/>
                    <a:pt x="44956" y="141309"/>
                    <a:pt x="50579" y="142890"/>
                  </a:cubicBezTo>
                  <a:cubicBezTo>
                    <a:pt x="52091" y="143325"/>
                    <a:pt x="53665" y="143536"/>
                    <a:pt x="55244" y="143536"/>
                  </a:cubicBezTo>
                  <a:cubicBezTo>
                    <a:pt x="59505" y="143536"/>
                    <a:pt x="63799" y="141998"/>
                    <a:pt x="66993" y="139181"/>
                  </a:cubicBezTo>
                  <a:cubicBezTo>
                    <a:pt x="67661" y="142525"/>
                    <a:pt x="70336" y="145747"/>
                    <a:pt x="73406" y="147236"/>
                  </a:cubicBezTo>
                  <a:cubicBezTo>
                    <a:pt x="74933" y="147977"/>
                    <a:pt x="76634" y="148349"/>
                    <a:pt x="78331" y="148349"/>
                  </a:cubicBezTo>
                  <a:cubicBezTo>
                    <a:pt x="80046" y="148349"/>
                    <a:pt x="81757" y="147970"/>
                    <a:pt x="83285" y="147206"/>
                  </a:cubicBezTo>
                  <a:cubicBezTo>
                    <a:pt x="89364" y="154713"/>
                    <a:pt x="97784" y="159729"/>
                    <a:pt x="107449" y="160337"/>
                  </a:cubicBezTo>
                  <a:cubicBezTo>
                    <a:pt x="108145" y="160381"/>
                    <a:pt x="108841" y="160402"/>
                    <a:pt x="109537" y="160402"/>
                  </a:cubicBezTo>
                  <a:cubicBezTo>
                    <a:pt x="118491" y="160402"/>
                    <a:pt x="127433" y="156812"/>
                    <a:pt x="133863" y="150580"/>
                  </a:cubicBezTo>
                  <a:cubicBezTo>
                    <a:pt x="140034" y="156020"/>
                    <a:pt x="149547" y="160185"/>
                    <a:pt x="157754" y="160367"/>
                  </a:cubicBezTo>
                  <a:cubicBezTo>
                    <a:pt x="158043" y="160375"/>
                    <a:pt x="158331" y="160378"/>
                    <a:pt x="158620" y="160378"/>
                  </a:cubicBezTo>
                  <a:cubicBezTo>
                    <a:pt x="166538" y="160378"/>
                    <a:pt x="174424" y="157572"/>
                    <a:pt x="180612" y="152616"/>
                  </a:cubicBezTo>
                  <a:cubicBezTo>
                    <a:pt x="182808" y="153903"/>
                    <a:pt x="185394" y="154423"/>
                    <a:pt x="188062" y="154423"/>
                  </a:cubicBezTo>
                  <a:cubicBezTo>
                    <a:pt x="191633" y="154423"/>
                    <a:pt x="195353" y="153491"/>
                    <a:pt x="198485" y="152221"/>
                  </a:cubicBezTo>
                  <a:cubicBezTo>
                    <a:pt x="203956" y="150002"/>
                    <a:pt x="208302" y="145139"/>
                    <a:pt x="209913" y="139455"/>
                  </a:cubicBezTo>
                  <a:cubicBezTo>
                    <a:pt x="213102" y="140936"/>
                    <a:pt x="216622" y="141676"/>
                    <a:pt x="220142" y="141676"/>
                  </a:cubicBezTo>
                  <a:cubicBezTo>
                    <a:pt x="223198" y="141676"/>
                    <a:pt x="226254" y="141118"/>
                    <a:pt x="229093" y="140002"/>
                  </a:cubicBezTo>
                  <a:cubicBezTo>
                    <a:pt x="235233" y="137631"/>
                    <a:pt x="240309" y="132646"/>
                    <a:pt x="242832" y="126567"/>
                  </a:cubicBezTo>
                  <a:cubicBezTo>
                    <a:pt x="244423" y="127702"/>
                    <a:pt x="246578" y="128199"/>
                    <a:pt x="248768" y="128199"/>
                  </a:cubicBezTo>
                  <a:cubicBezTo>
                    <a:pt x="250802" y="128199"/>
                    <a:pt x="252865" y="127770"/>
                    <a:pt x="254534" y="127023"/>
                  </a:cubicBezTo>
                  <a:cubicBezTo>
                    <a:pt x="257969" y="125473"/>
                    <a:pt x="260492" y="121977"/>
                    <a:pt x="260857" y="118208"/>
                  </a:cubicBezTo>
                  <a:cubicBezTo>
                    <a:pt x="261194" y="118225"/>
                    <a:pt x="261533" y="118233"/>
                    <a:pt x="261871" y="118233"/>
                  </a:cubicBezTo>
                  <a:cubicBezTo>
                    <a:pt x="271705" y="118233"/>
                    <a:pt x="281700" y="111477"/>
                    <a:pt x="284991" y="102251"/>
                  </a:cubicBezTo>
                  <a:lnTo>
                    <a:pt x="284960" y="102251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5"/>
            <p:cNvSpPr/>
            <p:nvPr/>
          </p:nvSpPr>
          <p:spPr>
            <a:xfrm>
              <a:off x="2805800" y="3258700"/>
              <a:ext cx="2763750" cy="1961300"/>
            </a:xfrm>
            <a:custGeom>
              <a:avLst/>
              <a:gdLst/>
              <a:ahLst/>
              <a:cxnLst/>
              <a:rect l="l" t="t" r="r" b="b"/>
              <a:pathLst>
                <a:path w="110550" h="78452" extrusionOk="0">
                  <a:moveTo>
                    <a:pt x="60457" y="0"/>
                  </a:moveTo>
                  <a:cubicBezTo>
                    <a:pt x="54682" y="8238"/>
                    <a:pt x="48846" y="16414"/>
                    <a:pt x="43071" y="24621"/>
                  </a:cubicBezTo>
                  <a:cubicBezTo>
                    <a:pt x="43223" y="26748"/>
                    <a:pt x="43496" y="29059"/>
                    <a:pt x="43648" y="31186"/>
                  </a:cubicBezTo>
                  <a:cubicBezTo>
                    <a:pt x="34682" y="26049"/>
                    <a:pt x="24590" y="23891"/>
                    <a:pt x="14712" y="23709"/>
                  </a:cubicBezTo>
                  <a:cubicBezTo>
                    <a:pt x="14516" y="23705"/>
                    <a:pt x="14320" y="23703"/>
                    <a:pt x="14123" y="23703"/>
                  </a:cubicBezTo>
                  <a:cubicBezTo>
                    <a:pt x="9469" y="23703"/>
                    <a:pt x="4332" y="24789"/>
                    <a:pt x="1824" y="29484"/>
                  </a:cubicBezTo>
                  <a:cubicBezTo>
                    <a:pt x="0" y="32828"/>
                    <a:pt x="0" y="37144"/>
                    <a:pt x="182" y="41186"/>
                  </a:cubicBezTo>
                  <a:cubicBezTo>
                    <a:pt x="638" y="52797"/>
                    <a:pt x="2888" y="67053"/>
                    <a:pt x="4681" y="78451"/>
                  </a:cubicBezTo>
                  <a:lnTo>
                    <a:pt x="110549" y="78451"/>
                  </a:lnTo>
                  <a:cubicBezTo>
                    <a:pt x="107297" y="66232"/>
                    <a:pt x="104014" y="52433"/>
                    <a:pt x="100762" y="40153"/>
                  </a:cubicBezTo>
                  <a:cubicBezTo>
                    <a:pt x="99698" y="36080"/>
                    <a:pt x="98513" y="31916"/>
                    <a:pt x="96202" y="28755"/>
                  </a:cubicBezTo>
                  <a:cubicBezTo>
                    <a:pt x="93260" y="24780"/>
                    <a:pt x="88828" y="23063"/>
                    <a:pt x="84432" y="23063"/>
                  </a:cubicBezTo>
                  <a:cubicBezTo>
                    <a:pt x="83650" y="23063"/>
                    <a:pt x="82870" y="23117"/>
                    <a:pt x="82099" y="23223"/>
                  </a:cubicBezTo>
                  <a:cubicBezTo>
                    <a:pt x="77023" y="23891"/>
                    <a:pt x="70518" y="24803"/>
                    <a:pt x="65837" y="27387"/>
                  </a:cubicBezTo>
                  <a:cubicBezTo>
                    <a:pt x="64044" y="18268"/>
                    <a:pt x="62220" y="9119"/>
                    <a:pt x="604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5"/>
            <p:cNvSpPr/>
            <p:nvPr/>
          </p:nvSpPr>
          <p:spPr>
            <a:xfrm>
              <a:off x="2802000" y="2372450"/>
              <a:ext cx="2003850" cy="1679675"/>
            </a:xfrm>
            <a:custGeom>
              <a:avLst/>
              <a:gdLst/>
              <a:ahLst/>
              <a:cxnLst/>
              <a:rect l="l" t="t" r="r" b="b"/>
              <a:pathLst>
                <a:path w="80154" h="67187" extrusionOk="0">
                  <a:moveTo>
                    <a:pt x="34707" y="1"/>
                  </a:moveTo>
                  <a:cubicBezTo>
                    <a:pt x="34317" y="1"/>
                    <a:pt x="33904" y="70"/>
                    <a:pt x="33466" y="222"/>
                  </a:cubicBezTo>
                  <a:cubicBezTo>
                    <a:pt x="31764" y="830"/>
                    <a:pt x="30730" y="2441"/>
                    <a:pt x="29514" y="3657"/>
                  </a:cubicBezTo>
                  <a:cubicBezTo>
                    <a:pt x="28116" y="5055"/>
                    <a:pt x="27022" y="5176"/>
                    <a:pt x="25137" y="5207"/>
                  </a:cubicBezTo>
                  <a:cubicBezTo>
                    <a:pt x="25076" y="5209"/>
                    <a:pt x="25015" y="5210"/>
                    <a:pt x="24955" y="5210"/>
                  </a:cubicBezTo>
                  <a:cubicBezTo>
                    <a:pt x="21345" y="5210"/>
                    <a:pt x="18846" y="1707"/>
                    <a:pt x="15259" y="1438"/>
                  </a:cubicBezTo>
                  <a:cubicBezTo>
                    <a:pt x="15093" y="1427"/>
                    <a:pt x="14931" y="1421"/>
                    <a:pt x="14772" y="1421"/>
                  </a:cubicBezTo>
                  <a:cubicBezTo>
                    <a:pt x="12285" y="1421"/>
                    <a:pt x="10653" y="2742"/>
                    <a:pt x="8967" y="4599"/>
                  </a:cubicBezTo>
                  <a:cubicBezTo>
                    <a:pt x="7812" y="5875"/>
                    <a:pt x="6718" y="7243"/>
                    <a:pt x="5228" y="8155"/>
                  </a:cubicBezTo>
                  <a:cubicBezTo>
                    <a:pt x="4350" y="8704"/>
                    <a:pt x="3296" y="9055"/>
                    <a:pt x="2271" y="9055"/>
                  </a:cubicBezTo>
                  <a:cubicBezTo>
                    <a:pt x="1593" y="9055"/>
                    <a:pt x="927" y="8901"/>
                    <a:pt x="334" y="8550"/>
                  </a:cubicBezTo>
                  <a:lnTo>
                    <a:pt x="334" y="8550"/>
                  </a:lnTo>
                  <a:cubicBezTo>
                    <a:pt x="0" y="10708"/>
                    <a:pt x="365" y="13839"/>
                    <a:pt x="517" y="15967"/>
                  </a:cubicBezTo>
                  <a:cubicBezTo>
                    <a:pt x="1246" y="26332"/>
                    <a:pt x="3556" y="36575"/>
                    <a:pt x="7325" y="46271"/>
                  </a:cubicBezTo>
                  <a:cubicBezTo>
                    <a:pt x="10487" y="54417"/>
                    <a:pt x="15350" y="62776"/>
                    <a:pt x="23466" y="65907"/>
                  </a:cubicBezTo>
                  <a:cubicBezTo>
                    <a:pt x="25720" y="66785"/>
                    <a:pt x="28088" y="67187"/>
                    <a:pt x="30471" y="67187"/>
                  </a:cubicBezTo>
                  <a:cubicBezTo>
                    <a:pt x="36667" y="67187"/>
                    <a:pt x="42972" y="64471"/>
                    <a:pt x="47691" y="60344"/>
                  </a:cubicBezTo>
                  <a:cubicBezTo>
                    <a:pt x="54226" y="54569"/>
                    <a:pt x="58208" y="46514"/>
                    <a:pt x="61278" y="38338"/>
                  </a:cubicBezTo>
                  <a:cubicBezTo>
                    <a:pt x="63695" y="39417"/>
                    <a:pt x="66329" y="40461"/>
                    <a:pt x="68915" y="40461"/>
                  </a:cubicBezTo>
                  <a:cubicBezTo>
                    <a:pt x="69679" y="40461"/>
                    <a:pt x="70438" y="40370"/>
                    <a:pt x="71187" y="40162"/>
                  </a:cubicBezTo>
                  <a:cubicBezTo>
                    <a:pt x="74500" y="39219"/>
                    <a:pt x="77418" y="36849"/>
                    <a:pt x="78786" y="33687"/>
                  </a:cubicBezTo>
                  <a:cubicBezTo>
                    <a:pt x="80154" y="30557"/>
                    <a:pt x="79819" y="26636"/>
                    <a:pt x="77722" y="23930"/>
                  </a:cubicBezTo>
                  <a:cubicBezTo>
                    <a:pt x="76164" y="21868"/>
                    <a:pt x="73569" y="20635"/>
                    <a:pt x="70992" y="20635"/>
                  </a:cubicBezTo>
                  <a:cubicBezTo>
                    <a:pt x="70151" y="20635"/>
                    <a:pt x="69312" y="20766"/>
                    <a:pt x="68512" y="21043"/>
                  </a:cubicBezTo>
                  <a:cubicBezTo>
                    <a:pt x="66293" y="21803"/>
                    <a:pt x="64500" y="23596"/>
                    <a:pt x="63375" y="25633"/>
                  </a:cubicBezTo>
                  <a:cubicBezTo>
                    <a:pt x="62190" y="27699"/>
                    <a:pt x="61582" y="29979"/>
                    <a:pt x="61126" y="32289"/>
                  </a:cubicBezTo>
                  <a:cubicBezTo>
                    <a:pt x="58725" y="32228"/>
                    <a:pt x="57722" y="28946"/>
                    <a:pt x="57509" y="26544"/>
                  </a:cubicBezTo>
                  <a:cubicBezTo>
                    <a:pt x="57326" y="24174"/>
                    <a:pt x="57509" y="21468"/>
                    <a:pt x="55928" y="19675"/>
                  </a:cubicBezTo>
                  <a:cubicBezTo>
                    <a:pt x="54317" y="17882"/>
                    <a:pt x="51338" y="17578"/>
                    <a:pt x="50275" y="15450"/>
                  </a:cubicBezTo>
                  <a:cubicBezTo>
                    <a:pt x="49211" y="13383"/>
                    <a:pt x="50487" y="10982"/>
                    <a:pt x="50518" y="8824"/>
                  </a:cubicBezTo>
                  <a:cubicBezTo>
                    <a:pt x="50518" y="6635"/>
                    <a:pt x="48785" y="4812"/>
                    <a:pt x="46658" y="4568"/>
                  </a:cubicBezTo>
                  <a:cubicBezTo>
                    <a:pt x="46361" y="4536"/>
                    <a:pt x="46060" y="4524"/>
                    <a:pt x="45757" y="4524"/>
                  </a:cubicBezTo>
                  <a:cubicBezTo>
                    <a:pt x="45052" y="4524"/>
                    <a:pt x="44334" y="4586"/>
                    <a:pt x="43626" y="4586"/>
                  </a:cubicBezTo>
                  <a:cubicBezTo>
                    <a:pt x="43234" y="4586"/>
                    <a:pt x="42845" y="4567"/>
                    <a:pt x="42463" y="4508"/>
                  </a:cubicBezTo>
                  <a:cubicBezTo>
                    <a:pt x="40852" y="4325"/>
                    <a:pt x="39332" y="3413"/>
                    <a:pt x="38299" y="2167"/>
                  </a:cubicBezTo>
                  <a:cubicBezTo>
                    <a:pt x="37337" y="989"/>
                    <a:pt x="36185" y="1"/>
                    <a:pt x="347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5"/>
            <p:cNvSpPr/>
            <p:nvPr/>
          </p:nvSpPr>
          <p:spPr>
            <a:xfrm>
              <a:off x="4469950" y="3349125"/>
              <a:ext cx="134525" cy="134525"/>
            </a:xfrm>
            <a:custGeom>
              <a:avLst/>
              <a:gdLst/>
              <a:ahLst/>
              <a:cxnLst/>
              <a:rect l="l" t="t" r="r" b="b"/>
              <a:pathLst>
                <a:path w="5381" h="5381" extrusionOk="0">
                  <a:moveTo>
                    <a:pt x="2706" y="0"/>
                  </a:moveTo>
                  <a:cubicBezTo>
                    <a:pt x="1186" y="0"/>
                    <a:pt x="1" y="1186"/>
                    <a:pt x="1" y="2675"/>
                  </a:cubicBezTo>
                  <a:cubicBezTo>
                    <a:pt x="1" y="4165"/>
                    <a:pt x="1186" y="5380"/>
                    <a:pt x="2706" y="5380"/>
                  </a:cubicBezTo>
                  <a:cubicBezTo>
                    <a:pt x="4195" y="5380"/>
                    <a:pt x="5381" y="4165"/>
                    <a:pt x="5381" y="2675"/>
                  </a:cubicBezTo>
                  <a:cubicBezTo>
                    <a:pt x="5381" y="1186"/>
                    <a:pt x="4195" y="0"/>
                    <a:pt x="27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5"/>
            <p:cNvSpPr/>
            <p:nvPr/>
          </p:nvSpPr>
          <p:spPr>
            <a:xfrm>
              <a:off x="4435793" y="3315781"/>
              <a:ext cx="163292" cy="163224"/>
            </a:xfrm>
            <a:custGeom>
              <a:avLst/>
              <a:gdLst/>
              <a:ahLst/>
              <a:cxnLst/>
              <a:rect l="l" t="t" r="r" b="b"/>
              <a:pathLst>
                <a:path w="2220" h="2219" extrusionOk="0">
                  <a:moveTo>
                    <a:pt x="1095" y="0"/>
                  </a:moveTo>
                  <a:cubicBezTo>
                    <a:pt x="487" y="0"/>
                    <a:pt x="1" y="486"/>
                    <a:pt x="1" y="1094"/>
                  </a:cubicBezTo>
                  <a:cubicBezTo>
                    <a:pt x="1" y="1702"/>
                    <a:pt x="487" y="2219"/>
                    <a:pt x="1095" y="2219"/>
                  </a:cubicBezTo>
                  <a:cubicBezTo>
                    <a:pt x="1703" y="2219"/>
                    <a:pt x="2220" y="1702"/>
                    <a:pt x="2220" y="1094"/>
                  </a:cubicBezTo>
                  <a:cubicBezTo>
                    <a:pt x="2220" y="486"/>
                    <a:pt x="1703" y="0"/>
                    <a:pt x="1095" y="0"/>
                  </a:cubicBezTo>
                  <a:close/>
                </a:path>
              </a:pathLst>
            </a:custGeom>
            <a:solidFill>
              <a:srgbClr val="E4E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0" name="Google Shape;1170;p35"/>
          <p:cNvSpPr/>
          <p:nvPr/>
        </p:nvSpPr>
        <p:spPr>
          <a:xfrm flipH="1">
            <a:off x="8484503" y="3207138"/>
            <a:ext cx="1259478" cy="810039"/>
          </a:xfrm>
          <a:custGeom>
            <a:avLst/>
            <a:gdLst/>
            <a:ahLst/>
            <a:cxnLst/>
            <a:rect l="l" t="t" r="r" b="b"/>
            <a:pathLst>
              <a:path w="16559" h="10650" extrusionOk="0">
                <a:moveTo>
                  <a:pt x="12940" y="0"/>
                </a:moveTo>
                <a:cubicBezTo>
                  <a:pt x="8651" y="0"/>
                  <a:pt x="1" y="2276"/>
                  <a:pt x="3657" y="8447"/>
                </a:cubicBezTo>
                <a:cubicBezTo>
                  <a:pt x="3657" y="8447"/>
                  <a:pt x="7028" y="10650"/>
                  <a:pt x="10057" y="10650"/>
                </a:cubicBezTo>
                <a:cubicBezTo>
                  <a:pt x="11292" y="10650"/>
                  <a:pt x="12470" y="10283"/>
                  <a:pt x="13339" y="9252"/>
                </a:cubicBezTo>
                <a:cubicBezTo>
                  <a:pt x="16339" y="5691"/>
                  <a:pt x="16559" y="1594"/>
                  <a:pt x="15047" y="374"/>
                </a:cubicBezTo>
                <a:cubicBezTo>
                  <a:pt x="14753" y="133"/>
                  <a:pt x="13973" y="0"/>
                  <a:pt x="1294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1" name="Google Shape;1171;p35"/>
          <p:cNvGrpSpPr/>
          <p:nvPr/>
        </p:nvGrpSpPr>
        <p:grpSpPr>
          <a:xfrm rot="-2339736" flipH="1">
            <a:off x="8078160" y="2432358"/>
            <a:ext cx="1655274" cy="878283"/>
            <a:chOff x="238125" y="2760550"/>
            <a:chExt cx="528650" cy="280500"/>
          </a:xfrm>
        </p:grpSpPr>
        <p:sp>
          <p:nvSpPr>
            <p:cNvPr id="1172" name="Google Shape;1172;p35"/>
            <p:cNvSpPr/>
            <p:nvPr/>
          </p:nvSpPr>
          <p:spPr>
            <a:xfrm>
              <a:off x="274700" y="3020300"/>
              <a:ext cx="1850" cy="9150"/>
            </a:xfrm>
            <a:custGeom>
              <a:avLst/>
              <a:gdLst/>
              <a:ahLst/>
              <a:cxnLst/>
              <a:rect l="l" t="t" r="r" b="b"/>
              <a:pathLst>
                <a:path w="74" h="366" extrusionOk="0">
                  <a:moveTo>
                    <a:pt x="74" y="0"/>
                  </a:moveTo>
                  <a:cubicBezTo>
                    <a:pt x="25" y="122"/>
                    <a:pt x="0" y="244"/>
                    <a:pt x="0" y="366"/>
                  </a:cubicBezTo>
                  <a:cubicBezTo>
                    <a:pt x="49" y="244"/>
                    <a:pt x="74" y="122"/>
                    <a:pt x="74" y="0"/>
                  </a:cubicBezTo>
                  <a:close/>
                </a:path>
              </a:pathLst>
            </a:custGeom>
            <a:solidFill>
              <a:srgbClr val="344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5"/>
            <p:cNvSpPr/>
            <p:nvPr/>
          </p:nvSpPr>
          <p:spPr>
            <a:xfrm>
              <a:off x="277125" y="3020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344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74" name="Google Shape;1174;p35"/>
            <p:cNvGrpSpPr/>
            <p:nvPr/>
          </p:nvGrpSpPr>
          <p:grpSpPr>
            <a:xfrm>
              <a:off x="238125" y="2760550"/>
              <a:ext cx="528650" cy="279275"/>
              <a:chOff x="238125" y="2760550"/>
              <a:chExt cx="528650" cy="279275"/>
            </a:xfrm>
          </p:grpSpPr>
          <p:sp>
            <p:nvSpPr>
              <p:cNvPr id="1175" name="Google Shape;1175;p35"/>
              <p:cNvSpPr/>
              <p:nvPr/>
            </p:nvSpPr>
            <p:spPr>
              <a:xfrm>
                <a:off x="238125" y="2760550"/>
                <a:ext cx="528650" cy="278050"/>
              </a:xfrm>
              <a:custGeom>
                <a:avLst/>
                <a:gdLst/>
                <a:ahLst/>
                <a:cxnLst/>
                <a:rect l="l" t="t" r="r" b="b"/>
                <a:pathLst>
                  <a:path w="21146" h="11122" extrusionOk="0">
                    <a:moveTo>
                      <a:pt x="11622" y="1778"/>
                    </a:moveTo>
                    <a:lnTo>
                      <a:pt x="11622" y="1778"/>
                    </a:lnTo>
                    <a:cubicBezTo>
                      <a:pt x="11627" y="1780"/>
                      <a:pt x="11631" y="1781"/>
                      <a:pt x="11634" y="1781"/>
                    </a:cubicBezTo>
                    <a:cubicBezTo>
                      <a:pt x="11630" y="1780"/>
                      <a:pt x="11626" y="1779"/>
                      <a:pt x="11622" y="1778"/>
                    </a:cubicBezTo>
                    <a:close/>
                    <a:moveTo>
                      <a:pt x="15975" y="3512"/>
                    </a:moveTo>
                    <a:cubicBezTo>
                      <a:pt x="15975" y="3515"/>
                      <a:pt x="15978" y="3517"/>
                      <a:pt x="15983" y="3518"/>
                    </a:cubicBezTo>
                    <a:lnTo>
                      <a:pt x="15983" y="3518"/>
                    </a:lnTo>
                    <a:cubicBezTo>
                      <a:pt x="15980" y="3516"/>
                      <a:pt x="15978" y="3514"/>
                      <a:pt x="15975" y="3512"/>
                    </a:cubicBezTo>
                    <a:close/>
                    <a:moveTo>
                      <a:pt x="1524" y="10118"/>
                    </a:moveTo>
                    <a:cubicBezTo>
                      <a:pt x="1528" y="10118"/>
                      <a:pt x="1532" y="10119"/>
                      <a:pt x="1537" y="10122"/>
                    </a:cubicBezTo>
                    <a:lnTo>
                      <a:pt x="1508" y="10266"/>
                    </a:lnTo>
                    <a:lnTo>
                      <a:pt x="1508" y="10266"/>
                    </a:lnTo>
                    <a:cubicBezTo>
                      <a:pt x="1519" y="10173"/>
                      <a:pt x="1503" y="10118"/>
                      <a:pt x="1524" y="10118"/>
                    </a:cubicBezTo>
                    <a:close/>
                    <a:moveTo>
                      <a:pt x="10756" y="0"/>
                    </a:moveTo>
                    <a:lnTo>
                      <a:pt x="10756" y="0"/>
                    </a:lnTo>
                    <a:cubicBezTo>
                      <a:pt x="10902" y="24"/>
                      <a:pt x="10853" y="49"/>
                      <a:pt x="10731" y="49"/>
                    </a:cubicBezTo>
                    <a:cubicBezTo>
                      <a:pt x="10549" y="24"/>
                      <a:pt x="10451" y="18"/>
                      <a:pt x="10399" y="18"/>
                    </a:cubicBezTo>
                    <a:cubicBezTo>
                      <a:pt x="10347" y="18"/>
                      <a:pt x="10341" y="24"/>
                      <a:pt x="10341" y="24"/>
                    </a:cubicBezTo>
                    <a:lnTo>
                      <a:pt x="9927" y="24"/>
                    </a:lnTo>
                    <a:cubicBezTo>
                      <a:pt x="9024" y="24"/>
                      <a:pt x="8146" y="171"/>
                      <a:pt x="7317" y="463"/>
                    </a:cubicBezTo>
                    <a:cubicBezTo>
                      <a:pt x="6512" y="756"/>
                      <a:pt x="5756" y="1146"/>
                      <a:pt x="5073" y="1634"/>
                    </a:cubicBezTo>
                    <a:cubicBezTo>
                      <a:pt x="4757" y="1926"/>
                      <a:pt x="4319" y="2243"/>
                      <a:pt x="4050" y="2535"/>
                    </a:cubicBezTo>
                    <a:lnTo>
                      <a:pt x="4050" y="2535"/>
                    </a:lnTo>
                    <a:cubicBezTo>
                      <a:pt x="3877" y="2706"/>
                      <a:pt x="3369" y="3198"/>
                      <a:pt x="2927" y="3756"/>
                    </a:cubicBezTo>
                    <a:cubicBezTo>
                      <a:pt x="2537" y="4195"/>
                      <a:pt x="2195" y="4658"/>
                      <a:pt x="1902" y="5171"/>
                    </a:cubicBezTo>
                    <a:lnTo>
                      <a:pt x="1951" y="5097"/>
                    </a:lnTo>
                    <a:lnTo>
                      <a:pt x="1951" y="5097"/>
                    </a:lnTo>
                    <a:cubicBezTo>
                      <a:pt x="1829" y="5317"/>
                      <a:pt x="1683" y="5536"/>
                      <a:pt x="1512" y="5707"/>
                    </a:cubicBezTo>
                    <a:cubicBezTo>
                      <a:pt x="1610" y="5707"/>
                      <a:pt x="1463" y="6049"/>
                      <a:pt x="1390" y="6171"/>
                    </a:cubicBezTo>
                    <a:cubicBezTo>
                      <a:pt x="1341" y="6268"/>
                      <a:pt x="1268" y="6439"/>
                      <a:pt x="1219" y="6634"/>
                    </a:cubicBezTo>
                    <a:cubicBezTo>
                      <a:pt x="1146" y="6805"/>
                      <a:pt x="1073" y="7024"/>
                      <a:pt x="1000" y="7171"/>
                    </a:cubicBezTo>
                    <a:lnTo>
                      <a:pt x="976" y="7146"/>
                    </a:lnTo>
                    <a:cubicBezTo>
                      <a:pt x="902" y="7439"/>
                      <a:pt x="683" y="7975"/>
                      <a:pt x="634" y="8171"/>
                    </a:cubicBezTo>
                    <a:cubicBezTo>
                      <a:pt x="390" y="8780"/>
                      <a:pt x="220" y="9390"/>
                      <a:pt x="146" y="10049"/>
                    </a:cubicBezTo>
                    <a:cubicBezTo>
                      <a:pt x="146" y="10049"/>
                      <a:pt x="98" y="10146"/>
                      <a:pt x="73" y="10244"/>
                    </a:cubicBezTo>
                    <a:lnTo>
                      <a:pt x="24" y="10390"/>
                    </a:lnTo>
                    <a:lnTo>
                      <a:pt x="0" y="10463"/>
                    </a:lnTo>
                    <a:lnTo>
                      <a:pt x="0" y="10536"/>
                    </a:lnTo>
                    <a:cubicBezTo>
                      <a:pt x="195" y="10658"/>
                      <a:pt x="390" y="10756"/>
                      <a:pt x="610" y="10805"/>
                    </a:cubicBezTo>
                    <a:cubicBezTo>
                      <a:pt x="691" y="10836"/>
                      <a:pt x="776" y="10851"/>
                      <a:pt x="859" y="10851"/>
                    </a:cubicBezTo>
                    <a:cubicBezTo>
                      <a:pt x="1102" y="10851"/>
                      <a:pt x="1336" y="10723"/>
                      <a:pt x="1463" y="10488"/>
                    </a:cubicBezTo>
                    <a:lnTo>
                      <a:pt x="1488" y="10512"/>
                    </a:lnTo>
                    <a:cubicBezTo>
                      <a:pt x="1488" y="10488"/>
                      <a:pt x="1488" y="10463"/>
                      <a:pt x="1488" y="10439"/>
                    </a:cubicBezTo>
                    <a:lnTo>
                      <a:pt x="1488" y="10366"/>
                    </a:lnTo>
                    <a:cubicBezTo>
                      <a:pt x="1491" y="10356"/>
                      <a:pt x="1493" y="10346"/>
                      <a:pt x="1495" y="10337"/>
                    </a:cubicBezTo>
                    <a:lnTo>
                      <a:pt x="1495" y="10337"/>
                    </a:lnTo>
                    <a:cubicBezTo>
                      <a:pt x="1509" y="10287"/>
                      <a:pt x="1518" y="10268"/>
                      <a:pt x="1524" y="10268"/>
                    </a:cubicBezTo>
                    <a:cubicBezTo>
                      <a:pt x="1537" y="10268"/>
                      <a:pt x="1537" y="10344"/>
                      <a:pt x="1537" y="10390"/>
                    </a:cubicBezTo>
                    <a:cubicBezTo>
                      <a:pt x="1561" y="10317"/>
                      <a:pt x="1561" y="10244"/>
                      <a:pt x="1585" y="10171"/>
                    </a:cubicBezTo>
                    <a:cubicBezTo>
                      <a:pt x="1585" y="10166"/>
                      <a:pt x="1584" y="10164"/>
                      <a:pt x="1583" y="10164"/>
                    </a:cubicBezTo>
                    <a:cubicBezTo>
                      <a:pt x="1577" y="10164"/>
                      <a:pt x="1561" y="10200"/>
                      <a:pt x="1561" y="10219"/>
                    </a:cubicBezTo>
                    <a:cubicBezTo>
                      <a:pt x="1537" y="10097"/>
                      <a:pt x="1561" y="10000"/>
                      <a:pt x="1585" y="9878"/>
                    </a:cubicBezTo>
                    <a:cubicBezTo>
                      <a:pt x="1634" y="9683"/>
                      <a:pt x="1634" y="9878"/>
                      <a:pt x="1683" y="9658"/>
                    </a:cubicBezTo>
                    <a:cubicBezTo>
                      <a:pt x="1976" y="8536"/>
                      <a:pt x="2415" y="7463"/>
                      <a:pt x="3000" y="6488"/>
                    </a:cubicBezTo>
                    <a:cubicBezTo>
                      <a:pt x="3024" y="6488"/>
                      <a:pt x="3000" y="6488"/>
                      <a:pt x="3000" y="6512"/>
                    </a:cubicBezTo>
                    <a:cubicBezTo>
                      <a:pt x="3073" y="6366"/>
                      <a:pt x="3146" y="6219"/>
                      <a:pt x="3244" y="6073"/>
                    </a:cubicBezTo>
                    <a:cubicBezTo>
                      <a:pt x="3317" y="5927"/>
                      <a:pt x="3415" y="5805"/>
                      <a:pt x="3488" y="5658"/>
                    </a:cubicBezTo>
                    <a:cubicBezTo>
                      <a:pt x="3512" y="5610"/>
                      <a:pt x="3561" y="5585"/>
                      <a:pt x="3610" y="5561"/>
                    </a:cubicBezTo>
                    <a:cubicBezTo>
                      <a:pt x="3585" y="5561"/>
                      <a:pt x="3658" y="5488"/>
                      <a:pt x="3732" y="5341"/>
                    </a:cubicBezTo>
                    <a:cubicBezTo>
                      <a:pt x="3829" y="5219"/>
                      <a:pt x="3951" y="5024"/>
                      <a:pt x="4097" y="4854"/>
                    </a:cubicBezTo>
                    <a:cubicBezTo>
                      <a:pt x="4244" y="4683"/>
                      <a:pt x="4390" y="4512"/>
                      <a:pt x="4512" y="4366"/>
                    </a:cubicBezTo>
                    <a:cubicBezTo>
                      <a:pt x="4610" y="4244"/>
                      <a:pt x="4707" y="4171"/>
                      <a:pt x="4707" y="4146"/>
                    </a:cubicBezTo>
                    <a:lnTo>
                      <a:pt x="4683" y="4098"/>
                    </a:lnTo>
                    <a:cubicBezTo>
                      <a:pt x="4927" y="3854"/>
                      <a:pt x="4805" y="4073"/>
                      <a:pt x="5000" y="3829"/>
                    </a:cubicBezTo>
                    <a:cubicBezTo>
                      <a:pt x="5049" y="3732"/>
                      <a:pt x="5122" y="3658"/>
                      <a:pt x="5219" y="3585"/>
                    </a:cubicBezTo>
                    <a:cubicBezTo>
                      <a:pt x="5317" y="3537"/>
                      <a:pt x="5390" y="3463"/>
                      <a:pt x="5463" y="3366"/>
                    </a:cubicBezTo>
                    <a:cubicBezTo>
                      <a:pt x="5463" y="3366"/>
                      <a:pt x="5553" y="3312"/>
                      <a:pt x="5578" y="3312"/>
                    </a:cubicBezTo>
                    <a:cubicBezTo>
                      <a:pt x="5583" y="3312"/>
                      <a:pt x="5585" y="3314"/>
                      <a:pt x="5585" y="3317"/>
                    </a:cubicBezTo>
                    <a:cubicBezTo>
                      <a:pt x="5585" y="3244"/>
                      <a:pt x="5707" y="3195"/>
                      <a:pt x="5780" y="3122"/>
                    </a:cubicBezTo>
                    <a:cubicBezTo>
                      <a:pt x="5780" y="3114"/>
                      <a:pt x="5775" y="3111"/>
                      <a:pt x="5767" y="3111"/>
                    </a:cubicBezTo>
                    <a:cubicBezTo>
                      <a:pt x="5751" y="3111"/>
                      <a:pt x="5723" y="3122"/>
                      <a:pt x="5707" y="3122"/>
                    </a:cubicBezTo>
                    <a:lnTo>
                      <a:pt x="5780" y="3049"/>
                    </a:lnTo>
                    <a:lnTo>
                      <a:pt x="5878" y="2976"/>
                    </a:lnTo>
                    <a:cubicBezTo>
                      <a:pt x="5905" y="2967"/>
                      <a:pt x="5925" y="2961"/>
                      <a:pt x="5937" y="2961"/>
                    </a:cubicBezTo>
                    <a:cubicBezTo>
                      <a:pt x="5959" y="2961"/>
                      <a:pt x="5958" y="2978"/>
                      <a:pt x="5927" y="3024"/>
                    </a:cubicBezTo>
                    <a:lnTo>
                      <a:pt x="6171" y="2829"/>
                    </a:lnTo>
                    <a:lnTo>
                      <a:pt x="6561" y="2585"/>
                    </a:lnTo>
                    <a:cubicBezTo>
                      <a:pt x="6902" y="2390"/>
                      <a:pt x="7268" y="2220"/>
                      <a:pt x="7634" y="2073"/>
                    </a:cubicBezTo>
                    <a:cubicBezTo>
                      <a:pt x="7975" y="1927"/>
                      <a:pt x="8341" y="1829"/>
                      <a:pt x="8732" y="1756"/>
                    </a:cubicBezTo>
                    <a:cubicBezTo>
                      <a:pt x="8878" y="1707"/>
                      <a:pt x="9024" y="1707"/>
                      <a:pt x="9171" y="1683"/>
                    </a:cubicBezTo>
                    <a:lnTo>
                      <a:pt x="9463" y="1659"/>
                    </a:lnTo>
                    <a:cubicBezTo>
                      <a:pt x="9390" y="1634"/>
                      <a:pt x="9219" y="1659"/>
                      <a:pt x="9146" y="1610"/>
                    </a:cubicBezTo>
                    <a:cubicBezTo>
                      <a:pt x="9219" y="1585"/>
                      <a:pt x="9274" y="1585"/>
                      <a:pt x="9320" y="1585"/>
                    </a:cubicBezTo>
                    <a:cubicBezTo>
                      <a:pt x="9366" y="1585"/>
                      <a:pt x="9402" y="1585"/>
                      <a:pt x="9439" y="1561"/>
                    </a:cubicBezTo>
                    <a:cubicBezTo>
                      <a:pt x="9488" y="1610"/>
                      <a:pt x="9561" y="1610"/>
                      <a:pt x="9658" y="1610"/>
                    </a:cubicBezTo>
                    <a:cubicBezTo>
                      <a:pt x="9732" y="1610"/>
                      <a:pt x="9829" y="1634"/>
                      <a:pt x="9902" y="1659"/>
                    </a:cubicBezTo>
                    <a:lnTo>
                      <a:pt x="9951" y="1610"/>
                    </a:lnTo>
                    <a:lnTo>
                      <a:pt x="10024" y="1659"/>
                    </a:lnTo>
                    <a:lnTo>
                      <a:pt x="10488" y="1659"/>
                    </a:lnTo>
                    <a:lnTo>
                      <a:pt x="10853" y="1707"/>
                    </a:lnTo>
                    <a:cubicBezTo>
                      <a:pt x="11117" y="1707"/>
                      <a:pt x="11381" y="1731"/>
                      <a:pt x="11622" y="1778"/>
                    </a:cubicBezTo>
                    <a:lnTo>
                      <a:pt x="11622" y="1778"/>
                    </a:lnTo>
                    <a:cubicBezTo>
                      <a:pt x="11593" y="1769"/>
                      <a:pt x="11549" y="1732"/>
                      <a:pt x="11634" y="1732"/>
                    </a:cubicBezTo>
                    <a:cubicBezTo>
                      <a:pt x="11634" y="1781"/>
                      <a:pt x="11902" y="1732"/>
                      <a:pt x="11951" y="1805"/>
                    </a:cubicBezTo>
                    <a:cubicBezTo>
                      <a:pt x="12016" y="1805"/>
                      <a:pt x="12168" y="1848"/>
                      <a:pt x="12233" y="1848"/>
                    </a:cubicBezTo>
                    <a:cubicBezTo>
                      <a:pt x="12265" y="1848"/>
                      <a:pt x="12276" y="1837"/>
                      <a:pt x="12244" y="1805"/>
                    </a:cubicBezTo>
                    <a:lnTo>
                      <a:pt x="12244" y="1805"/>
                    </a:lnTo>
                    <a:cubicBezTo>
                      <a:pt x="12292" y="1829"/>
                      <a:pt x="12366" y="1854"/>
                      <a:pt x="12414" y="1878"/>
                    </a:cubicBezTo>
                    <a:cubicBezTo>
                      <a:pt x="12463" y="1902"/>
                      <a:pt x="12488" y="1902"/>
                      <a:pt x="12414" y="1902"/>
                    </a:cubicBezTo>
                    <a:cubicBezTo>
                      <a:pt x="12488" y="1927"/>
                      <a:pt x="12561" y="1951"/>
                      <a:pt x="12658" y="1976"/>
                    </a:cubicBezTo>
                    <a:lnTo>
                      <a:pt x="12536" y="1927"/>
                    </a:lnTo>
                    <a:lnTo>
                      <a:pt x="12536" y="1927"/>
                    </a:lnTo>
                    <a:cubicBezTo>
                      <a:pt x="12683" y="1951"/>
                      <a:pt x="12805" y="2000"/>
                      <a:pt x="12902" y="2024"/>
                    </a:cubicBezTo>
                    <a:cubicBezTo>
                      <a:pt x="13024" y="2073"/>
                      <a:pt x="13122" y="2098"/>
                      <a:pt x="13219" y="2098"/>
                    </a:cubicBezTo>
                    <a:lnTo>
                      <a:pt x="13122" y="2049"/>
                    </a:lnTo>
                    <a:lnTo>
                      <a:pt x="13122" y="2049"/>
                    </a:lnTo>
                    <a:cubicBezTo>
                      <a:pt x="13292" y="2098"/>
                      <a:pt x="13439" y="2146"/>
                      <a:pt x="13488" y="2220"/>
                    </a:cubicBezTo>
                    <a:lnTo>
                      <a:pt x="13414" y="2195"/>
                    </a:lnTo>
                    <a:lnTo>
                      <a:pt x="13317" y="2195"/>
                    </a:lnTo>
                    <a:cubicBezTo>
                      <a:pt x="13463" y="2220"/>
                      <a:pt x="13561" y="2268"/>
                      <a:pt x="13683" y="2317"/>
                    </a:cubicBezTo>
                    <a:cubicBezTo>
                      <a:pt x="13805" y="2366"/>
                      <a:pt x="13902" y="2390"/>
                      <a:pt x="14024" y="2439"/>
                    </a:cubicBezTo>
                    <a:lnTo>
                      <a:pt x="13902" y="2415"/>
                    </a:lnTo>
                    <a:lnTo>
                      <a:pt x="13902" y="2415"/>
                    </a:lnTo>
                    <a:cubicBezTo>
                      <a:pt x="13975" y="2439"/>
                      <a:pt x="14146" y="2488"/>
                      <a:pt x="14341" y="2585"/>
                    </a:cubicBezTo>
                    <a:cubicBezTo>
                      <a:pt x="14439" y="2610"/>
                      <a:pt x="14561" y="2683"/>
                      <a:pt x="14658" y="2732"/>
                    </a:cubicBezTo>
                    <a:cubicBezTo>
                      <a:pt x="14780" y="2780"/>
                      <a:pt x="14878" y="2829"/>
                      <a:pt x="15000" y="2902"/>
                    </a:cubicBezTo>
                    <a:cubicBezTo>
                      <a:pt x="15219" y="3024"/>
                      <a:pt x="15439" y="3146"/>
                      <a:pt x="15634" y="3268"/>
                    </a:cubicBezTo>
                    <a:cubicBezTo>
                      <a:pt x="15805" y="3366"/>
                      <a:pt x="15926" y="3463"/>
                      <a:pt x="16024" y="3512"/>
                    </a:cubicBezTo>
                    <a:lnTo>
                      <a:pt x="15926" y="3390"/>
                    </a:lnTo>
                    <a:lnTo>
                      <a:pt x="16048" y="3439"/>
                    </a:lnTo>
                    <a:cubicBezTo>
                      <a:pt x="16094" y="3462"/>
                      <a:pt x="16118" y="3485"/>
                      <a:pt x="16161" y="3507"/>
                    </a:cubicBezTo>
                    <a:lnTo>
                      <a:pt x="16161" y="3507"/>
                    </a:lnTo>
                    <a:cubicBezTo>
                      <a:pt x="16155" y="3506"/>
                      <a:pt x="16147" y="3505"/>
                      <a:pt x="16138" y="3505"/>
                    </a:cubicBezTo>
                    <a:cubicBezTo>
                      <a:pt x="16097" y="3505"/>
                      <a:pt x="16029" y="3519"/>
                      <a:pt x="15995" y="3519"/>
                    </a:cubicBezTo>
                    <a:cubicBezTo>
                      <a:pt x="15990" y="3519"/>
                      <a:pt x="15986" y="3519"/>
                      <a:pt x="15983" y="3518"/>
                    </a:cubicBezTo>
                    <a:lnTo>
                      <a:pt x="15983" y="3518"/>
                    </a:lnTo>
                    <a:cubicBezTo>
                      <a:pt x="16516" y="3956"/>
                      <a:pt x="16977" y="4441"/>
                      <a:pt x="17390" y="4976"/>
                    </a:cubicBezTo>
                    <a:cubicBezTo>
                      <a:pt x="17804" y="5488"/>
                      <a:pt x="18170" y="6073"/>
                      <a:pt x="18439" y="6683"/>
                    </a:cubicBezTo>
                    <a:cubicBezTo>
                      <a:pt x="18471" y="6770"/>
                      <a:pt x="18470" y="6794"/>
                      <a:pt x="18456" y="6794"/>
                    </a:cubicBezTo>
                    <a:cubicBezTo>
                      <a:pt x="18440" y="6794"/>
                      <a:pt x="18403" y="6756"/>
                      <a:pt x="18390" y="6756"/>
                    </a:cubicBezTo>
                    <a:cubicBezTo>
                      <a:pt x="18512" y="6975"/>
                      <a:pt x="18487" y="6829"/>
                      <a:pt x="18561" y="7024"/>
                    </a:cubicBezTo>
                    <a:cubicBezTo>
                      <a:pt x="18568" y="7047"/>
                      <a:pt x="18569" y="7056"/>
                      <a:pt x="18565" y="7056"/>
                    </a:cubicBezTo>
                    <a:cubicBezTo>
                      <a:pt x="18556" y="7056"/>
                      <a:pt x="18528" y="7017"/>
                      <a:pt x="18512" y="7000"/>
                    </a:cubicBezTo>
                    <a:lnTo>
                      <a:pt x="18512" y="7000"/>
                    </a:lnTo>
                    <a:cubicBezTo>
                      <a:pt x="18561" y="7097"/>
                      <a:pt x="18585" y="7171"/>
                      <a:pt x="18609" y="7171"/>
                    </a:cubicBezTo>
                    <a:cubicBezTo>
                      <a:pt x="18561" y="7049"/>
                      <a:pt x="18634" y="7097"/>
                      <a:pt x="18658" y="7024"/>
                    </a:cubicBezTo>
                    <a:lnTo>
                      <a:pt x="18707" y="7171"/>
                    </a:lnTo>
                    <a:cubicBezTo>
                      <a:pt x="18731" y="7219"/>
                      <a:pt x="18756" y="7293"/>
                      <a:pt x="18756" y="7293"/>
                    </a:cubicBezTo>
                    <a:lnTo>
                      <a:pt x="18731" y="7293"/>
                    </a:lnTo>
                    <a:cubicBezTo>
                      <a:pt x="18829" y="7414"/>
                      <a:pt x="18902" y="7536"/>
                      <a:pt x="18951" y="7683"/>
                    </a:cubicBezTo>
                    <a:cubicBezTo>
                      <a:pt x="19122" y="8146"/>
                      <a:pt x="19243" y="8634"/>
                      <a:pt x="19365" y="9122"/>
                    </a:cubicBezTo>
                    <a:cubicBezTo>
                      <a:pt x="19341" y="9122"/>
                      <a:pt x="19317" y="9024"/>
                      <a:pt x="19268" y="8927"/>
                    </a:cubicBezTo>
                    <a:lnTo>
                      <a:pt x="19268" y="8927"/>
                    </a:lnTo>
                    <a:cubicBezTo>
                      <a:pt x="19292" y="9000"/>
                      <a:pt x="19317" y="9073"/>
                      <a:pt x="19317" y="9146"/>
                    </a:cubicBezTo>
                    <a:cubicBezTo>
                      <a:pt x="19317" y="9126"/>
                      <a:pt x="19319" y="9118"/>
                      <a:pt x="19322" y="9118"/>
                    </a:cubicBezTo>
                    <a:cubicBezTo>
                      <a:pt x="19336" y="9118"/>
                      <a:pt x="19374" y="9263"/>
                      <a:pt x="19386" y="9263"/>
                    </a:cubicBezTo>
                    <a:cubicBezTo>
                      <a:pt x="19388" y="9263"/>
                      <a:pt x="19390" y="9257"/>
                      <a:pt x="19390" y="9244"/>
                    </a:cubicBezTo>
                    <a:cubicBezTo>
                      <a:pt x="19536" y="9585"/>
                      <a:pt x="19536" y="10049"/>
                      <a:pt x="19658" y="10341"/>
                    </a:cubicBezTo>
                    <a:cubicBezTo>
                      <a:pt x="19683" y="10341"/>
                      <a:pt x="20024" y="10488"/>
                      <a:pt x="20390" y="10610"/>
                    </a:cubicBezTo>
                    <a:cubicBezTo>
                      <a:pt x="20715" y="10749"/>
                      <a:pt x="21039" y="10866"/>
                      <a:pt x="21112" y="10877"/>
                    </a:cubicBezTo>
                    <a:lnTo>
                      <a:pt x="21112" y="10877"/>
                    </a:lnTo>
                    <a:cubicBezTo>
                      <a:pt x="21109" y="10846"/>
                      <a:pt x="21104" y="10814"/>
                      <a:pt x="21097" y="10780"/>
                    </a:cubicBezTo>
                    <a:lnTo>
                      <a:pt x="21048" y="10780"/>
                    </a:lnTo>
                    <a:cubicBezTo>
                      <a:pt x="21000" y="10536"/>
                      <a:pt x="21073" y="10707"/>
                      <a:pt x="21048" y="10463"/>
                    </a:cubicBezTo>
                    <a:cubicBezTo>
                      <a:pt x="21097" y="10463"/>
                      <a:pt x="21122" y="10683"/>
                      <a:pt x="21146" y="10878"/>
                    </a:cubicBezTo>
                    <a:cubicBezTo>
                      <a:pt x="21146" y="10731"/>
                      <a:pt x="21146" y="10585"/>
                      <a:pt x="21097" y="10439"/>
                    </a:cubicBezTo>
                    <a:cubicBezTo>
                      <a:pt x="21097" y="10268"/>
                      <a:pt x="21146" y="10439"/>
                      <a:pt x="21122" y="10244"/>
                    </a:cubicBezTo>
                    <a:cubicBezTo>
                      <a:pt x="21073" y="10073"/>
                      <a:pt x="21048" y="9902"/>
                      <a:pt x="21048" y="9732"/>
                    </a:cubicBezTo>
                    <a:cubicBezTo>
                      <a:pt x="21000" y="9317"/>
                      <a:pt x="20853" y="9122"/>
                      <a:pt x="20804" y="8732"/>
                    </a:cubicBezTo>
                    <a:lnTo>
                      <a:pt x="20804" y="8732"/>
                    </a:lnTo>
                    <a:lnTo>
                      <a:pt x="20829" y="8780"/>
                    </a:lnTo>
                    <a:cubicBezTo>
                      <a:pt x="20829" y="8634"/>
                      <a:pt x="20731" y="8390"/>
                      <a:pt x="20682" y="8146"/>
                    </a:cubicBezTo>
                    <a:cubicBezTo>
                      <a:pt x="20682" y="8188"/>
                      <a:pt x="20682" y="8231"/>
                      <a:pt x="20673" y="8231"/>
                    </a:cubicBezTo>
                    <a:cubicBezTo>
                      <a:pt x="20666" y="8231"/>
                      <a:pt x="20654" y="8208"/>
                      <a:pt x="20634" y="8146"/>
                    </a:cubicBezTo>
                    <a:cubicBezTo>
                      <a:pt x="20585" y="7878"/>
                      <a:pt x="20512" y="7707"/>
                      <a:pt x="20463" y="7488"/>
                    </a:cubicBezTo>
                    <a:lnTo>
                      <a:pt x="20414" y="7414"/>
                    </a:lnTo>
                    <a:cubicBezTo>
                      <a:pt x="20390" y="7366"/>
                      <a:pt x="20365" y="7317"/>
                      <a:pt x="20365" y="7317"/>
                    </a:cubicBezTo>
                    <a:cubicBezTo>
                      <a:pt x="20048" y="6390"/>
                      <a:pt x="19609" y="5512"/>
                      <a:pt x="19073" y="4707"/>
                    </a:cubicBezTo>
                    <a:cubicBezTo>
                      <a:pt x="18756" y="4219"/>
                      <a:pt x="18390" y="3756"/>
                      <a:pt x="18000" y="3341"/>
                    </a:cubicBezTo>
                    <a:cubicBezTo>
                      <a:pt x="17707" y="3024"/>
                      <a:pt x="17414" y="2756"/>
                      <a:pt x="17122" y="2512"/>
                    </a:cubicBezTo>
                    <a:lnTo>
                      <a:pt x="17146" y="2512"/>
                    </a:lnTo>
                    <a:cubicBezTo>
                      <a:pt x="16780" y="2220"/>
                      <a:pt x="16414" y="1951"/>
                      <a:pt x="16024" y="1707"/>
                    </a:cubicBezTo>
                    <a:cubicBezTo>
                      <a:pt x="15536" y="1390"/>
                      <a:pt x="15048" y="1146"/>
                      <a:pt x="14512" y="927"/>
                    </a:cubicBezTo>
                    <a:cubicBezTo>
                      <a:pt x="13561" y="512"/>
                      <a:pt x="12561" y="268"/>
                      <a:pt x="11561" y="146"/>
                    </a:cubicBezTo>
                    <a:cubicBezTo>
                      <a:pt x="11292" y="73"/>
                      <a:pt x="11024" y="24"/>
                      <a:pt x="10756" y="0"/>
                    </a:cubicBezTo>
                    <a:close/>
                    <a:moveTo>
                      <a:pt x="21112" y="10877"/>
                    </a:moveTo>
                    <a:cubicBezTo>
                      <a:pt x="21122" y="10958"/>
                      <a:pt x="21122" y="11034"/>
                      <a:pt x="21122" y="11122"/>
                    </a:cubicBezTo>
                    <a:cubicBezTo>
                      <a:pt x="21122" y="11049"/>
                      <a:pt x="21122" y="10951"/>
                      <a:pt x="21122" y="10878"/>
                    </a:cubicBezTo>
                    <a:cubicBezTo>
                      <a:pt x="21119" y="10878"/>
                      <a:pt x="21116" y="10878"/>
                      <a:pt x="21112" y="1087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35"/>
              <p:cNvSpPr/>
              <p:nvPr/>
            </p:nvSpPr>
            <p:spPr>
              <a:xfrm>
                <a:off x="338100" y="3028825"/>
                <a:ext cx="2475" cy="6725"/>
              </a:xfrm>
              <a:custGeom>
                <a:avLst/>
                <a:gdLst/>
                <a:ahLst/>
                <a:cxnLst/>
                <a:rect l="l" t="t" r="r" b="b"/>
                <a:pathLst>
                  <a:path w="99" h="269" extrusionOk="0">
                    <a:moveTo>
                      <a:pt x="98" y="0"/>
                    </a:moveTo>
                    <a:cubicBezTo>
                      <a:pt x="50" y="74"/>
                      <a:pt x="1" y="171"/>
                      <a:pt x="1" y="269"/>
                    </a:cubicBezTo>
                    <a:cubicBezTo>
                      <a:pt x="50" y="196"/>
                      <a:pt x="74" y="98"/>
                      <a:pt x="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35"/>
              <p:cNvSpPr/>
              <p:nvPr/>
            </p:nvSpPr>
            <p:spPr>
              <a:xfrm>
                <a:off x="340550" y="30288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35"/>
              <p:cNvSpPr/>
              <p:nvPr/>
            </p:nvSpPr>
            <p:spPr>
              <a:xfrm>
                <a:off x="302750" y="2832500"/>
                <a:ext cx="398800" cy="207325"/>
              </a:xfrm>
              <a:custGeom>
                <a:avLst/>
                <a:gdLst/>
                <a:ahLst/>
                <a:cxnLst/>
                <a:rect l="l" t="t" r="r" b="b"/>
                <a:pathLst>
                  <a:path w="15952" h="8293" extrusionOk="0">
                    <a:moveTo>
                      <a:pt x="8594" y="1702"/>
                    </a:moveTo>
                    <a:cubicBezTo>
                      <a:pt x="8599" y="1705"/>
                      <a:pt x="8605" y="1707"/>
                      <a:pt x="8610" y="1707"/>
                    </a:cubicBezTo>
                    <a:cubicBezTo>
                      <a:pt x="8604" y="1705"/>
                      <a:pt x="8599" y="1704"/>
                      <a:pt x="8594" y="1702"/>
                    </a:cubicBezTo>
                    <a:close/>
                    <a:moveTo>
                      <a:pt x="4624" y="2600"/>
                    </a:moveTo>
                    <a:cubicBezTo>
                      <a:pt x="4619" y="2604"/>
                      <a:pt x="4614" y="2607"/>
                      <a:pt x="4610" y="2610"/>
                    </a:cubicBezTo>
                    <a:cubicBezTo>
                      <a:pt x="4616" y="2607"/>
                      <a:pt x="4621" y="2603"/>
                      <a:pt x="4624" y="2600"/>
                    </a:cubicBezTo>
                    <a:close/>
                    <a:moveTo>
                      <a:pt x="11683" y="2951"/>
                    </a:moveTo>
                    <a:cubicBezTo>
                      <a:pt x="11683" y="2954"/>
                      <a:pt x="11685" y="2956"/>
                      <a:pt x="11690" y="2956"/>
                    </a:cubicBezTo>
                    <a:lnTo>
                      <a:pt x="11690" y="2956"/>
                    </a:lnTo>
                    <a:cubicBezTo>
                      <a:pt x="11687" y="2954"/>
                      <a:pt x="11685" y="2953"/>
                      <a:pt x="11683" y="2951"/>
                    </a:cubicBezTo>
                    <a:close/>
                    <a:moveTo>
                      <a:pt x="1415" y="3829"/>
                    </a:moveTo>
                    <a:lnTo>
                      <a:pt x="1391" y="3878"/>
                    </a:lnTo>
                    <a:lnTo>
                      <a:pt x="1391" y="3878"/>
                    </a:lnTo>
                    <a:cubicBezTo>
                      <a:pt x="1398" y="3862"/>
                      <a:pt x="1406" y="3847"/>
                      <a:pt x="1414" y="3831"/>
                    </a:cubicBezTo>
                    <a:lnTo>
                      <a:pt x="1414" y="3831"/>
                    </a:lnTo>
                    <a:cubicBezTo>
                      <a:pt x="1414" y="3830"/>
                      <a:pt x="1415" y="3830"/>
                      <a:pt x="1415" y="3829"/>
                    </a:cubicBezTo>
                    <a:close/>
                    <a:moveTo>
                      <a:pt x="2596" y="5025"/>
                    </a:moveTo>
                    <a:cubicBezTo>
                      <a:pt x="2595" y="5026"/>
                      <a:pt x="2595" y="5027"/>
                      <a:pt x="2594" y="5028"/>
                    </a:cubicBezTo>
                    <a:lnTo>
                      <a:pt x="2594" y="5028"/>
                    </a:lnTo>
                    <a:cubicBezTo>
                      <a:pt x="2596" y="5026"/>
                      <a:pt x="2597" y="5025"/>
                      <a:pt x="2596" y="5025"/>
                    </a:cubicBezTo>
                    <a:close/>
                    <a:moveTo>
                      <a:pt x="2594" y="5028"/>
                    </a:moveTo>
                    <a:cubicBezTo>
                      <a:pt x="2591" y="5031"/>
                      <a:pt x="2586" y="5037"/>
                      <a:pt x="2586" y="5049"/>
                    </a:cubicBezTo>
                    <a:cubicBezTo>
                      <a:pt x="2588" y="5042"/>
                      <a:pt x="2591" y="5035"/>
                      <a:pt x="2594" y="5028"/>
                    </a:cubicBezTo>
                    <a:close/>
                    <a:moveTo>
                      <a:pt x="1505" y="7629"/>
                    </a:moveTo>
                    <a:cubicBezTo>
                      <a:pt x="1507" y="7629"/>
                      <a:pt x="1509" y="7631"/>
                      <a:pt x="1512" y="7634"/>
                    </a:cubicBezTo>
                    <a:lnTo>
                      <a:pt x="1499" y="7728"/>
                    </a:lnTo>
                    <a:lnTo>
                      <a:pt x="1499" y="7728"/>
                    </a:lnTo>
                    <a:cubicBezTo>
                      <a:pt x="1502" y="7664"/>
                      <a:pt x="1497" y="7629"/>
                      <a:pt x="1505" y="7629"/>
                    </a:cubicBezTo>
                    <a:close/>
                    <a:moveTo>
                      <a:pt x="8000" y="0"/>
                    </a:moveTo>
                    <a:cubicBezTo>
                      <a:pt x="8098" y="0"/>
                      <a:pt x="8049" y="24"/>
                      <a:pt x="7976" y="24"/>
                    </a:cubicBezTo>
                    <a:cubicBezTo>
                      <a:pt x="7878" y="16"/>
                      <a:pt x="7813" y="14"/>
                      <a:pt x="7770" y="14"/>
                    </a:cubicBezTo>
                    <a:cubicBezTo>
                      <a:pt x="7683" y="14"/>
                      <a:pt x="7683" y="24"/>
                      <a:pt x="7683" y="24"/>
                    </a:cubicBezTo>
                    <a:cubicBezTo>
                      <a:pt x="7683" y="24"/>
                      <a:pt x="7659" y="49"/>
                      <a:pt x="7366" y="73"/>
                    </a:cubicBezTo>
                    <a:cubicBezTo>
                      <a:pt x="7195" y="73"/>
                      <a:pt x="6927" y="98"/>
                      <a:pt x="6586" y="146"/>
                    </a:cubicBezTo>
                    <a:cubicBezTo>
                      <a:pt x="6415" y="171"/>
                      <a:pt x="6220" y="220"/>
                      <a:pt x="6025" y="244"/>
                    </a:cubicBezTo>
                    <a:lnTo>
                      <a:pt x="5439" y="415"/>
                    </a:lnTo>
                    <a:lnTo>
                      <a:pt x="4903" y="634"/>
                    </a:lnTo>
                    <a:cubicBezTo>
                      <a:pt x="4708" y="707"/>
                      <a:pt x="4561" y="780"/>
                      <a:pt x="4415" y="854"/>
                    </a:cubicBezTo>
                    <a:cubicBezTo>
                      <a:pt x="4269" y="927"/>
                      <a:pt x="4147" y="1000"/>
                      <a:pt x="4025" y="1073"/>
                    </a:cubicBezTo>
                    <a:lnTo>
                      <a:pt x="3756" y="1244"/>
                    </a:lnTo>
                    <a:cubicBezTo>
                      <a:pt x="3515" y="1485"/>
                      <a:pt x="3178" y="1679"/>
                      <a:pt x="2982" y="1920"/>
                    </a:cubicBezTo>
                    <a:lnTo>
                      <a:pt x="2982" y="1920"/>
                    </a:lnTo>
                    <a:cubicBezTo>
                      <a:pt x="2672" y="2207"/>
                      <a:pt x="2385" y="2494"/>
                      <a:pt x="2122" y="2805"/>
                    </a:cubicBezTo>
                    <a:cubicBezTo>
                      <a:pt x="2049" y="2927"/>
                      <a:pt x="1951" y="3024"/>
                      <a:pt x="1878" y="3122"/>
                    </a:cubicBezTo>
                    <a:cubicBezTo>
                      <a:pt x="1781" y="3244"/>
                      <a:pt x="1708" y="3341"/>
                      <a:pt x="1659" y="3439"/>
                    </a:cubicBezTo>
                    <a:cubicBezTo>
                      <a:pt x="1550" y="3570"/>
                      <a:pt x="1480" y="3700"/>
                      <a:pt x="1414" y="3831"/>
                    </a:cubicBezTo>
                    <a:lnTo>
                      <a:pt x="1414" y="3831"/>
                    </a:lnTo>
                    <a:cubicBezTo>
                      <a:pt x="1268" y="4146"/>
                      <a:pt x="1244" y="4073"/>
                      <a:pt x="1098" y="4293"/>
                    </a:cubicBezTo>
                    <a:cubicBezTo>
                      <a:pt x="1171" y="4293"/>
                      <a:pt x="1073" y="4561"/>
                      <a:pt x="1049" y="4658"/>
                    </a:cubicBezTo>
                    <a:cubicBezTo>
                      <a:pt x="976" y="4805"/>
                      <a:pt x="878" y="5146"/>
                      <a:pt x="781" y="5390"/>
                    </a:cubicBezTo>
                    <a:lnTo>
                      <a:pt x="756" y="5390"/>
                    </a:lnTo>
                    <a:cubicBezTo>
                      <a:pt x="708" y="5585"/>
                      <a:pt x="561" y="6000"/>
                      <a:pt x="512" y="6122"/>
                    </a:cubicBezTo>
                    <a:cubicBezTo>
                      <a:pt x="464" y="6268"/>
                      <a:pt x="366" y="6512"/>
                      <a:pt x="293" y="6732"/>
                    </a:cubicBezTo>
                    <a:cubicBezTo>
                      <a:pt x="220" y="6975"/>
                      <a:pt x="171" y="7219"/>
                      <a:pt x="147" y="7463"/>
                    </a:cubicBezTo>
                    <a:lnTo>
                      <a:pt x="0" y="7780"/>
                    </a:lnTo>
                    <a:lnTo>
                      <a:pt x="0" y="7829"/>
                    </a:lnTo>
                    <a:cubicBezTo>
                      <a:pt x="171" y="7951"/>
                      <a:pt x="366" y="8024"/>
                      <a:pt x="586" y="8073"/>
                    </a:cubicBezTo>
                    <a:cubicBezTo>
                      <a:pt x="706" y="8113"/>
                      <a:pt x="843" y="8141"/>
                      <a:pt x="975" y="8141"/>
                    </a:cubicBezTo>
                    <a:cubicBezTo>
                      <a:pt x="1163" y="8141"/>
                      <a:pt x="1339" y="8084"/>
                      <a:pt x="1439" y="7927"/>
                    </a:cubicBezTo>
                    <a:lnTo>
                      <a:pt x="1464" y="7927"/>
                    </a:lnTo>
                    <a:lnTo>
                      <a:pt x="1488" y="7829"/>
                    </a:lnTo>
                    <a:cubicBezTo>
                      <a:pt x="1492" y="7808"/>
                      <a:pt x="1494" y="7788"/>
                      <a:pt x="1496" y="7770"/>
                    </a:cubicBezTo>
                    <a:lnTo>
                      <a:pt x="1496" y="7770"/>
                    </a:lnTo>
                    <a:cubicBezTo>
                      <a:pt x="1500" y="7753"/>
                      <a:pt x="1504" y="7746"/>
                      <a:pt x="1507" y="7746"/>
                    </a:cubicBezTo>
                    <a:cubicBezTo>
                      <a:pt x="1516" y="7746"/>
                      <a:pt x="1521" y="7798"/>
                      <a:pt x="1537" y="7829"/>
                    </a:cubicBezTo>
                    <a:cubicBezTo>
                      <a:pt x="1537" y="7780"/>
                      <a:pt x="1561" y="7732"/>
                      <a:pt x="1586" y="7683"/>
                    </a:cubicBezTo>
                    <a:cubicBezTo>
                      <a:pt x="1586" y="7678"/>
                      <a:pt x="1585" y="7676"/>
                      <a:pt x="1583" y="7676"/>
                    </a:cubicBezTo>
                    <a:cubicBezTo>
                      <a:pt x="1576" y="7676"/>
                      <a:pt x="1557" y="7712"/>
                      <a:pt x="1537" y="7732"/>
                    </a:cubicBezTo>
                    <a:cubicBezTo>
                      <a:pt x="1537" y="7634"/>
                      <a:pt x="1537" y="7536"/>
                      <a:pt x="1561" y="7463"/>
                    </a:cubicBezTo>
                    <a:cubicBezTo>
                      <a:pt x="1610" y="7341"/>
                      <a:pt x="1634" y="7463"/>
                      <a:pt x="1659" y="7317"/>
                    </a:cubicBezTo>
                    <a:cubicBezTo>
                      <a:pt x="1878" y="6512"/>
                      <a:pt x="2195" y="5756"/>
                      <a:pt x="2586" y="5024"/>
                    </a:cubicBezTo>
                    <a:cubicBezTo>
                      <a:pt x="2591" y="5024"/>
                      <a:pt x="2594" y="5024"/>
                      <a:pt x="2596" y="5025"/>
                    </a:cubicBezTo>
                    <a:lnTo>
                      <a:pt x="2596" y="5025"/>
                    </a:lnTo>
                    <a:cubicBezTo>
                      <a:pt x="2644" y="4914"/>
                      <a:pt x="2711" y="4824"/>
                      <a:pt x="2756" y="4756"/>
                    </a:cubicBezTo>
                    <a:cubicBezTo>
                      <a:pt x="2805" y="4658"/>
                      <a:pt x="2854" y="4536"/>
                      <a:pt x="2927" y="4439"/>
                    </a:cubicBezTo>
                    <a:cubicBezTo>
                      <a:pt x="2951" y="4415"/>
                      <a:pt x="2976" y="4390"/>
                      <a:pt x="3025" y="4390"/>
                    </a:cubicBezTo>
                    <a:cubicBezTo>
                      <a:pt x="3025" y="4341"/>
                      <a:pt x="3073" y="4268"/>
                      <a:pt x="3098" y="4219"/>
                    </a:cubicBezTo>
                    <a:lnTo>
                      <a:pt x="3220" y="4073"/>
                    </a:lnTo>
                    <a:cubicBezTo>
                      <a:pt x="3244" y="4000"/>
                      <a:pt x="3293" y="3951"/>
                      <a:pt x="3342" y="3878"/>
                    </a:cubicBezTo>
                    <a:cubicBezTo>
                      <a:pt x="3439" y="3756"/>
                      <a:pt x="3537" y="3658"/>
                      <a:pt x="3634" y="3537"/>
                    </a:cubicBezTo>
                    <a:cubicBezTo>
                      <a:pt x="3683" y="3463"/>
                      <a:pt x="3756" y="3415"/>
                      <a:pt x="3756" y="3390"/>
                    </a:cubicBezTo>
                    <a:lnTo>
                      <a:pt x="3732" y="3341"/>
                    </a:lnTo>
                    <a:cubicBezTo>
                      <a:pt x="3805" y="3256"/>
                      <a:pt x="3823" y="3256"/>
                      <a:pt x="3845" y="3256"/>
                    </a:cubicBezTo>
                    <a:cubicBezTo>
                      <a:pt x="3866" y="3256"/>
                      <a:pt x="3890" y="3256"/>
                      <a:pt x="3976" y="3171"/>
                    </a:cubicBezTo>
                    <a:cubicBezTo>
                      <a:pt x="3976" y="3049"/>
                      <a:pt x="4244" y="2927"/>
                      <a:pt x="4269" y="2854"/>
                    </a:cubicBezTo>
                    <a:cubicBezTo>
                      <a:pt x="4269" y="2854"/>
                      <a:pt x="4331" y="2822"/>
                      <a:pt x="4356" y="2822"/>
                    </a:cubicBezTo>
                    <a:cubicBezTo>
                      <a:pt x="4362" y="2822"/>
                      <a:pt x="4366" y="2824"/>
                      <a:pt x="4366" y="2829"/>
                    </a:cubicBezTo>
                    <a:cubicBezTo>
                      <a:pt x="4366" y="2756"/>
                      <a:pt x="4464" y="2732"/>
                      <a:pt x="4488" y="2683"/>
                    </a:cubicBezTo>
                    <a:cubicBezTo>
                      <a:pt x="4504" y="2667"/>
                      <a:pt x="4507" y="2661"/>
                      <a:pt x="4503" y="2661"/>
                    </a:cubicBezTo>
                    <a:cubicBezTo>
                      <a:pt x="4496" y="2661"/>
                      <a:pt x="4464" y="2683"/>
                      <a:pt x="4464" y="2683"/>
                    </a:cubicBezTo>
                    <a:lnTo>
                      <a:pt x="4561" y="2585"/>
                    </a:lnTo>
                    <a:cubicBezTo>
                      <a:pt x="4575" y="2578"/>
                      <a:pt x="4590" y="2575"/>
                      <a:pt x="4602" y="2575"/>
                    </a:cubicBezTo>
                    <a:cubicBezTo>
                      <a:pt x="4625" y="2575"/>
                      <a:pt x="4639" y="2587"/>
                      <a:pt x="4624" y="2600"/>
                    </a:cubicBezTo>
                    <a:lnTo>
                      <a:pt x="4624" y="2600"/>
                    </a:lnTo>
                    <a:cubicBezTo>
                      <a:pt x="4704" y="2549"/>
                      <a:pt x="4866" y="2456"/>
                      <a:pt x="5049" y="2341"/>
                    </a:cubicBezTo>
                    <a:cubicBezTo>
                      <a:pt x="5293" y="2219"/>
                      <a:pt x="5537" y="2098"/>
                      <a:pt x="5805" y="2000"/>
                    </a:cubicBezTo>
                    <a:cubicBezTo>
                      <a:pt x="5878" y="1976"/>
                      <a:pt x="5927" y="1951"/>
                      <a:pt x="6000" y="1927"/>
                    </a:cubicBezTo>
                    <a:lnTo>
                      <a:pt x="6195" y="1878"/>
                    </a:lnTo>
                    <a:cubicBezTo>
                      <a:pt x="6317" y="1829"/>
                      <a:pt x="6464" y="1805"/>
                      <a:pt x="6586" y="1780"/>
                    </a:cubicBezTo>
                    <a:lnTo>
                      <a:pt x="6756" y="1756"/>
                    </a:lnTo>
                    <a:lnTo>
                      <a:pt x="6903" y="1732"/>
                    </a:lnTo>
                    <a:cubicBezTo>
                      <a:pt x="7000" y="1732"/>
                      <a:pt x="7073" y="1707"/>
                      <a:pt x="7122" y="1707"/>
                    </a:cubicBezTo>
                    <a:cubicBezTo>
                      <a:pt x="7098" y="1683"/>
                      <a:pt x="7049" y="1683"/>
                      <a:pt x="7000" y="1683"/>
                    </a:cubicBezTo>
                    <a:cubicBezTo>
                      <a:pt x="6951" y="1683"/>
                      <a:pt x="6903" y="1683"/>
                      <a:pt x="6878" y="1659"/>
                    </a:cubicBezTo>
                    <a:cubicBezTo>
                      <a:pt x="6939" y="1634"/>
                      <a:pt x="6982" y="1634"/>
                      <a:pt x="7015" y="1634"/>
                    </a:cubicBezTo>
                    <a:cubicBezTo>
                      <a:pt x="7049" y="1634"/>
                      <a:pt x="7073" y="1634"/>
                      <a:pt x="7098" y="1610"/>
                    </a:cubicBezTo>
                    <a:cubicBezTo>
                      <a:pt x="7122" y="1646"/>
                      <a:pt x="7183" y="1646"/>
                      <a:pt x="7250" y="1646"/>
                    </a:cubicBezTo>
                    <a:cubicBezTo>
                      <a:pt x="7317" y="1646"/>
                      <a:pt x="7390" y="1646"/>
                      <a:pt x="7439" y="1683"/>
                    </a:cubicBezTo>
                    <a:lnTo>
                      <a:pt x="7464" y="1659"/>
                    </a:lnTo>
                    <a:lnTo>
                      <a:pt x="7537" y="1683"/>
                    </a:lnTo>
                    <a:cubicBezTo>
                      <a:pt x="7634" y="1659"/>
                      <a:pt x="7732" y="1659"/>
                      <a:pt x="7829" y="1659"/>
                    </a:cubicBezTo>
                    <a:cubicBezTo>
                      <a:pt x="7903" y="1659"/>
                      <a:pt x="8000" y="1683"/>
                      <a:pt x="8098" y="1683"/>
                    </a:cubicBezTo>
                    <a:lnTo>
                      <a:pt x="8390" y="1683"/>
                    </a:lnTo>
                    <a:cubicBezTo>
                      <a:pt x="8458" y="1683"/>
                      <a:pt x="8526" y="1683"/>
                      <a:pt x="8594" y="1702"/>
                    </a:cubicBezTo>
                    <a:lnTo>
                      <a:pt x="8594" y="1702"/>
                    </a:lnTo>
                    <a:cubicBezTo>
                      <a:pt x="8571" y="1690"/>
                      <a:pt x="8551" y="1659"/>
                      <a:pt x="8610" y="1659"/>
                    </a:cubicBezTo>
                    <a:cubicBezTo>
                      <a:pt x="8610" y="1683"/>
                      <a:pt x="8659" y="1683"/>
                      <a:pt x="8707" y="1683"/>
                    </a:cubicBezTo>
                    <a:cubicBezTo>
                      <a:pt x="8756" y="1683"/>
                      <a:pt x="8805" y="1683"/>
                      <a:pt x="8829" y="1707"/>
                    </a:cubicBezTo>
                    <a:cubicBezTo>
                      <a:pt x="8878" y="1707"/>
                      <a:pt x="8981" y="1740"/>
                      <a:pt x="9030" y="1740"/>
                    </a:cubicBezTo>
                    <a:cubicBezTo>
                      <a:pt x="9053" y="1740"/>
                      <a:pt x="9064" y="1733"/>
                      <a:pt x="9052" y="1712"/>
                    </a:cubicBezTo>
                    <a:lnTo>
                      <a:pt x="9052" y="1712"/>
                    </a:lnTo>
                    <a:cubicBezTo>
                      <a:pt x="9086" y="1759"/>
                      <a:pt x="9264" y="1805"/>
                      <a:pt x="9146" y="1805"/>
                    </a:cubicBezTo>
                    <a:cubicBezTo>
                      <a:pt x="9195" y="1829"/>
                      <a:pt x="9244" y="1854"/>
                      <a:pt x="9317" y="1854"/>
                    </a:cubicBezTo>
                    <a:lnTo>
                      <a:pt x="9244" y="1805"/>
                    </a:lnTo>
                    <a:lnTo>
                      <a:pt x="9244" y="1805"/>
                    </a:lnTo>
                    <a:cubicBezTo>
                      <a:pt x="9439" y="1854"/>
                      <a:pt x="9537" y="1951"/>
                      <a:pt x="9707" y="1951"/>
                    </a:cubicBezTo>
                    <a:lnTo>
                      <a:pt x="9634" y="1902"/>
                    </a:lnTo>
                    <a:lnTo>
                      <a:pt x="9634" y="1902"/>
                    </a:lnTo>
                    <a:cubicBezTo>
                      <a:pt x="9756" y="1927"/>
                      <a:pt x="9854" y="1976"/>
                      <a:pt x="9903" y="2049"/>
                    </a:cubicBezTo>
                    <a:lnTo>
                      <a:pt x="9756" y="2024"/>
                    </a:lnTo>
                    <a:lnTo>
                      <a:pt x="9756" y="2024"/>
                    </a:lnTo>
                    <a:lnTo>
                      <a:pt x="10024" y="2122"/>
                    </a:lnTo>
                    <a:cubicBezTo>
                      <a:pt x="10098" y="2146"/>
                      <a:pt x="10171" y="2171"/>
                      <a:pt x="10268" y="2195"/>
                    </a:cubicBezTo>
                    <a:lnTo>
                      <a:pt x="10195" y="2171"/>
                    </a:lnTo>
                    <a:lnTo>
                      <a:pt x="10195" y="2171"/>
                    </a:lnTo>
                    <a:cubicBezTo>
                      <a:pt x="10488" y="2244"/>
                      <a:pt x="10732" y="2366"/>
                      <a:pt x="11000" y="2488"/>
                    </a:cubicBezTo>
                    <a:cubicBezTo>
                      <a:pt x="11317" y="2683"/>
                      <a:pt x="11634" y="2878"/>
                      <a:pt x="11732" y="2927"/>
                    </a:cubicBezTo>
                    <a:lnTo>
                      <a:pt x="11683" y="2829"/>
                    </a:lnTo>
                    <a:lnTo>
                      <a:pt x="11854" y="2902"/>
                    </a:lnTo>
                    <a:cubicBezTo>
                      <a:pt x="11833" y="2902"/>
                      <a:pt x="11722" y="2956"/>
                      <a:pt x="11691" y="2956"/>
                    </a:cubicBezTo>
                    <a:cubicBezTo>
                      <a:pt x="11691" y="2956"/>
                      <a:pt x="11690" y="2956"/>
                      <a:pt x="11690" y="2956"/>
                    </a:cubicBezTo>
                    <a:lnTo>
                      <a:pt x="11690" y="2956"/>
                    </a:lnTo>
                    <a:cubicBezTo>
                      <a:pt x="12077" y="3248"/>
                      <a:pt x="12416" y="3587"/>
                      <a:pt x="12732" y="3951"/>
                    </a:cubicBezTo>
                    <a:cubicBezTo>
                      <a:pt x="13049" y="4341"/>
                      <a:pt x="13317" y="4756"/>
                      <a:pt x="13537" y="5171"/>
                    </a:cubicBezTo>
                    <a:cubicBezTo>
                      <a:pt x="13561" y="5244"/>
                      <a:pt x="13549" y="5262"/>
                      <a:pt x="13531" y="5262"/>
                    </a:cubicBezTo>
                    <a:cubicBezTo>
                      <a:pt x="13512" y="5262"/>
                      <a:pt x="13488" y="5244"/>
                      <a:pt x="13488" y="5244"/>
                    </a:cubicBezTo>
                    <a:lnTo>
                      <a:pt x="13488" y="5244"/>
                    </a:lnTo>
                    <a:cubicBezTo>
                      <a:pt x="13561" y="5390"/>
                      <a:pt x="13561" y="5293"/>
                      <a:pt x="13610" y="5439"/>
                    </a:cubicBezTo>
                    <a:cubicBezTo>
                      <a:pt x="13610" y="5447"/>
                      <a:pt x="13607" y="5450"/>
                      <a:pt x="13603" y="5450"/>
                    </a:cubicBezTo>
                    <a:cubicBezTo>
                      <a:pt x="13594" y="5450"/>
                      <a:pt x="13577" y="5439"/>
                      <a:pt x="13561" y="5439"/>
                    </a:cubicBezTo>
                    <a:cubicBezTo>
                      <a:pt x="13610" y="5488"/>
                      <a:pt x="13610" y="5561"/>
                      <a:pt x="13634" y="5561"/>
                    </a:cubicBezTo>
                    <a:cubicBezTo>
                      <a:pt x="13610" y="5463"/>
                      <a:pt x="13683" y="5488"/>
                      <a:pt x="13707" y="5439"/>
                    </a:cubicBezTo>
                    <a:lnTo>
                      <a:pt x="13732" y="5512"/>
                    </a:lnTo>
                    <a:cubicBezTo>
                      <a:pt x="13756" y="5561"/>
                      <a:pt x="13781" y="5610"/>
                      <a:pt x="13781" y="5610"/>
                    </a:cubicBezTo>
                    <a:lnTo>
                      <a:pt x="13732" y="5610"/>
                    </a:lnTo>
                    <a:cubicBezTo>
                      <a:pt x="13756" y="5658"/>
                      <a:pt x="13878" y="5683"/>
                      <a:pt x="13927" y="5878"/>
                    </a:cubicBezTo>
                    <a:cubicBezTo>
                      <a:pt x="14049" y="6195"/>
                      <a:pt x="14146" y="6536"/>
                      <a:pt x="14244" y="6878"/>
                    </a:cubicBezTo>
                    <a:cubicBezTo>
                      <a:pt x="14220" y="6878"/>
                      <a:pt x="14195" y="6805"/>
                      <a:pt x="14171" y="6756"/>
                    </a:cubicBezTo>
                    <a:lnTo>
                      <a:pt x="14171" y="6756"/>
                    </a:lnTo>
                    <a:cubicBezTo>
                      <a:pt x="14171" y="6805"/>
                      <a:pt x="14195" y="6854"/>
                      <a:pt x="14195" y="6902"/>
                    </a:cubicBezTo>
                    <a:cubicBezTo>
                      <a:pt x="14195" y="6886"/>
                      <a:pt x="14197" y="6879"/>
                      <a:pt x="14199" y="6879"/>
                    </a:cubicBezTo>
                    <a:cubicBezTo>
                      <a:pt x="14209" y="6879"/>
                      <a:pt x="14234" y="6989"/>
                      <a:pt x="14242" y="6989"/>
                    </a:cubicBezTo>
                    <a:cubicBezTo>
                      <a:pt x="14243" y="6989"/>
                      <a:pt x="14244" y="6985"/>
                      <a:pt x="14244" y="6975"/>
                    </a:cubicBezTo>
                    <a:cubicBezTo>
                      <a:pt x="14341" y="7219"/>
                      <a:pt x="14415" y="7488"/>
                      <a:pt x="14463" y="7756"/>
                    </a:cubicBezTo>
                    <a:cubicBezTo>
                      <a:pt x="14488" y="7756"/>
                      <a:pt x="14854" y="7829"/>
                      <a:pt x="15171" y="7902"/>
                    </a:cubicBezTo>
                    <a:cubicBezTo>
                      <a:pt x="15512" y="8000"/>
                      <a:pt x="15854" y="8097"/>
                      <a:pt x="15902" y="8097"/>
                    </a:cubicBezTo>
                    <a:cubicBezTo>
                      <a:pt x="15902" y="8171"/>
                      <a:pt x="15902" y="8219"/>
                      <a:pt x="15902" y="8292"/>
                    </a:cubicBezTo>
                    <a:cubicBezTo>
                      <a:pt x="15927" y="8195"/>
                      <a:pt x="15927" y="8122"/>
                      <a:pt x="15902" y="8024"/>
                    </a:cubicBezTo>
                    <a:lnTo>
                      <a:pt x="15854" y="8024"/>
                    </a:lnTo>
                    <a:cubicBezTo>
                      <a:pt x="15805" y="7829"/>
                      <a:pt x="15878" y="7975"/>
                      <a:pt x="15854" y="7780"/>
                    </a:cubicBezTo>
                    <a:cubicBezTo>
                      <a:pt x="15878" y="7780"/>
                      <a:pt x="15902" y="7951"/>
                      <a:pt x="15927" y="8097"/>
                    </a:cubicBezTo>
                    <a:cubicBezTo>
                      <a:pt x="15927" y="7951"/>
                      <a:pt x="15927" y="7805"/>
                      <a:pt x="15902" y="7756"/>
                    </a:cubicBezTo>
                    <a:cubicBezTo>
                      <a:pt x="15902" y="7634"/>
                      <a:pt x="15951" y="7756"/>
                      <a:pt x="15927" y="7610"/>
                    </a:cubicBezTo>
                    <a:cubicBezTo>
                      <a:pt x="15878" y="7488"/>
                      <a:pt x="15854" y="7366"/>
                      <a:pt x="15854" y="7219"/>
                    </a:cubicBezTo>
                    <a:cubicBezTo>
                      <a:pt x="15829" y="6927"/>
                      <a:pt x="15707" y="6780"/>
                      <a:pt x="15659" y="6488"/>
                    </a:cubicBezTo>
                    <a:lnTo>
                      <a:pt x="15659" y="6488"/>
                    </a:lnTo>
                    <a:lnTo>
                      <a:pt x="15683" y="6512"/>
                    </a:lnTo>
                    <a:cubicBezTo>
                      <a:pt x="15683" y="6414"/>
                      <a:pt x="15610" y="6195"/>
                      <a:pt x="15561" y="6049"/>
                    </a:cubicBezTo>
                    <a:cubicBezTo>
                      <a:pt x="15561" y="6077"/>
                      <a:pt x="15561" y="6105"/>
                      <a:pt x="15556" y="6105"/>
                    </a:cubicBezTo>
                    <a:cubicBezTo>
                      <a:pt x="15553" y="6105"/>
                      <a:pt x="15547" y="6090"/>
                      <a:pt x="15537" y="6049"/>
                    </a:cubicBezTo>
                    <a:cubicBezTo>
                      <a:pt x="15512" y="5951"/>
                      <a:pt x="15488" y="5854"/>
                      <a:pt x="15463" y="5780"/>
                    </a:cubicBezTo>
                    <a:cubicBezTo>
                      <a:pt x="15439" y="5707"/>
                      <a:pt x="15415" y="5634"/>
                      <a:pt x="15390" y="5536"/>
                    </a:cubicBezTo>
                    <a:lnTo>
                      <a:pt x="15317" y="5415"/>
                    </a:lnTo>
                    <a:cubicBezTo>
                      <a:pt x="15024" y="4732"/>
                      <a:pt x="14683" y="4097"/>
                      <a:pt x="14244" y="3512"/>
                    </a:cubicBezTo>
                    <a:cubicBezTo>
                      <a:pt x="13805" y="2927"/>
                      <a:pt x="13317" y="2390"/>
                      <a:pt x="12756" y="1927"/>
                    </a:cubicBezTo>
                    <a:lnTo>
                      <a:pt x="12781" y="1927"/>
                    </a:lnTo>
                    <a:cubicBezTo>
                      <a:pt x="12195" y="1415"/>
                      <a:pt x="11537" y="1024"/>
                      <a:pt x="10829" y="707"/>
                    </a:cubicBezTo>
                    <a:cubicBezTo>
                      <a:pt x="10122" y="366"/>
                      <a:pt x="9366" y="171"/>
                      <a:pt x="8610" y="98"/>
                    </a:cubicBezTo>
                    <a:cubicBezTo>
                      <a:pt x="8415" y="24"/>
                      <a:pt x="8195" y="0"/>
                      <a:pt x="800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79" name="Google Shape;1179;p35"/>
            <p:cNvSpPr/>
            <p:nvPr/>
          </p:nvSpPr>
          <p:spPr>
            <a:xfrm>
              <a:off x="400925" y="3037350"/>
              <a:ext cx="2450" cy="3700"/>
            </a:xfrm>
            <a:custGeom>
              <a:avLst/>
              <a:gdLst/>
              <a:ahLst/>
              <a:cxnLst/>
              <a:rect l="l" t="t" r="r" b="b"/>
              <a:pathLst>
                <a:path w="98" h="148" extrusionOk="0">
                  <a:moveTo>
                    <a:pt x="98" y="1"/>
                  </a:moveTo>
                  <a:lnTo>
                    <a:pt x="98" y="1"/>
                  </a:lnTo>
                  <a:cubicBezTo>
                    <a:pt x="49" y="25"/>
                    <a:pt x="0" y="74"/>
                    <a:pt x="0" y="147"/>
                  </a:cubicBezTo>
                  <a:cubicBezTo>
                    <a:pt x="49" y="98"/>
                    <a:pt x="73" y="50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5"/>
            <p:cNvSpPr/>
            <p:nvPr/>
          </p:nvSpPr>
          <p:spPr>
            <a:xfrm>
              <a:off x="403350" y="3037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5"/>
            <p:cNvSpPr/>
            <p:nvPr/>
          </p:nvSpPr>
          <p:spPr>
            <a:xfrm>
              <a:off x="365550" y="2914800"/>
              <a:ext cx="267700" cy="124800"/>
            </a:xfrm>
            <a:custGeom>
              <a:avLst/>
              <a:gdLst/>
              <a:ahLst/>
              <a:cxnLst/>
              <a:rect l="l" t="t" r="r" b="b"/>
              <a:pathLst>
                <a:path w="10708" h="4992" extrusionOk="0">
                  <a:moveTo>
                    <a:pt x="2206" y="3416"/>
                  </a:moveTo>
                  <a:lnTo>
                    <a:pt x="2206" y="3416"/>
                  </a:lnTo>
                  <a:cubicBezTo>
                    <a:pt x="2205" y="3416"/>
                    <a:pt x="2205" y="3417"/>
                    <a:pt x="2205" y="3418"/>
                  </a:cubicBezTo>
                  <a:lnTo>
                    <a:pt x="2205" y="3418"/>
                  </a:lnTo>
                  <a:cubicBezTo>
                    <a:pt x="2206" y="3417"/>
                    <a:pt x="2207" y="3416"/>
                    <a:pt x="2206" y="3416"/>
                  </a:cubicBezTo>
                  <a:close/>
                  <a:moveTo>
                    <a:pt x="2205" y="3418"/>
                  </a:moveTo>
                  <a:cubicBezTo>
                    <a:pt x="2202" y="3421"/>
                    <a:pt x="2196" y="3427"/>
                    <a:pt x="2196" y="3440"/>
                  </a:cubicBezTo>
                  <a:cubicBezTo>
                    <a:pt x="2198" y="3432"/>
                    <a:pt x="2201" y="3425"/>
                    <a:pt x="2205" y="3418"/>
                  </a:cubicBezTo>
                  <a:close/>
                  <a:moveTo>
                    <a:pt x="1464" y="4757"/>
                  </a:moveTo>
                  <a:lnTo>
                    <a:pt x="1451" y="4807"/>
                  </a:lnTo>
                  <a:lnTo>
                    <a:pt x="1451" y="4807"/>
                  </a:lnTo>
                  <a:cubicBezTo>
                    <a:pt x="1453" y="4778"/>
                    <a:pt x="1448" y="4757"/>
                    <a:pt x="1464" y="4757"/>
                  </a:cubicBezTo>
                  <a:close/>
                  <a:moveTo>
                    <a:pt x="5171" y="1"/>
                  </a:moveTo>
                  <a:cubicBezTo>
                    <a:pt x="5244" y="1"/>
                    <a:pt x="5220" y="25"/>
                    <a:pt x="5171" y="49"/>
                  </a:cubicBezTo>
                  <a:cubicBezTo>
                    <a:pt x="4830" y="74"/>
                    <a:pt x="5147" y="74"/>
                    <a:pt x="4805" y="123"/>
                  </a:cubicBezTo>
                  <a:lnTo>
                    <a:pt x="4610" y="147"/>
                  </a:lnTo>
                  <a:lnTo>
                    <a:pt x="4366" y="220"/>
                  </a:lnTo>
                  <a:cubicBezTo>
                    <a:pt x="4147" y="245"/>
                    <a:pt x="3927" y="318"/>
                    <a:pt x="3683" y="391"/>
                  </a:cubicBezTo>
                  <a:cubicBezTo>
                    <a:pt x="3586" y="415"/>
                    <a:pt x="3464" y="464"/>
                    <a:pt x="3366" y="488"/>
                  </a:cubicBezTo>
                  <a:cubicBezTo>
                    <a:pt x="3244" y="537"/>
                    <a:pt x="3147" y="562"/>
                    <a:pt x="3049" y="610"/>
                  </a:cubicBezTo>
                  <a:cubicBezTo>
                    <a:pt x="2878" y="708"/>
                    <a:pt x="2708" y="781"/>
                    <a:pt x="2635" y="805"/>
                  </a:cubicBezTo>
                  <a:cubicBezTo>
                    <a:pt x="2513" y="952"/>
                    <a:pt x="2269" y="1049"/>
                    <a:pt x="2147" y="1196"/>
                  </a:cubicBezTo>
                  <a:lnTo>
                    <a:pt x="2147" y="1171"/>
                  </a:lnTo>
                  <a:cubicBezTo>
                    <a:pt x="2098" y="1220"/>
                    <a:pt x="2025" y="1293"/>
                    <a:pt x="1903" y="1366"/>
                  </a:cubicBezTo>
                  <a:lnTo>
                    <a:pt x="1561" y="1708"/>
                  </a:lnTo>
                  <a:lnTo>
                    <a:pt x="1220" y="2049"/>
                  </a:lnTo>
                  <a:cubicBezTo>
                    <a:pt x="1147" y="2147"/>
                    <a:pt x="1098" y="2220"/>
                    <a:pt x="1049" y="2318"/>
                  </a:cubicBezTo>
                  <a:lnTo>
                    <a:pt x="1074" y="2293"/>
                  </a:lnTo>
                  <a:lnTo>
                    <a:pt x="1074" y="2293"/>
                  </a:lnTo>
                  <a:cubicBezTo>
                    <a:pt x="976" y="2488"/>
                    <a:pt x="927" y="2415"/>
                    <a:pt x="830" y="2537"/>
                  </a:cubicBezTo>
                  <a:cubicBezTo>
                    <a:pt x="903" y="2562"/>
                    <a:pt x="830" y="2732"/>
                    <a:pt x="805" y="2781"/>
                  </a:cubicBezTo>
                  <a:cubicBezTo>
                    <a:pt x="757" y="2879"/>
                    <a:pt x="708" y="3074"/>
                    <a:pt x="635" y="3244"/>
                  </a:cubicBezTo>
                  <a:lnTo>
                    <a:pt x="610" y="3220"/>
                  </a:lnTo>
                  <a:cubicBezTo>
                    <a:pt x="586" y="3342"/>
                    <a:pt x="464" y="3586"/>
                    <a:pt x="439" y="3659"/>
                  </a:cubicBezTo>
                  <a:cubicBezTo>
                    <a:pt x="391" y="3757"/>
                    <a:pt x="318" y="3879"/>
                    <a:pt x="269" y="4025"/>
                  </a:cubicBezTo>
                  <a:cubicBezTo>
                    <a:pt x="196" y="4171"/>
                    <a:pt x="147" y="4318"/>
                    <a:pt x="147" y="4464"/>
                  </a:cubicBezTo>
                  <a:lnTo>
                    <a:pt x="0" y="4610"/>
                  </a:lnTo>
                  <a:lnTo>
                    <a:pt x="0" y="4635"/>
                  </a:lnTo>
                  <a:cubicBezTo>
                    <a:pt x="171" y="4732"/>
                    <a:pt x="366" y="4830"/>
                    <a:pt x="586" y="4879"/>
                  </a:cubicBezTo>
                  <a:cubicBezTo>
                    <a:pt x="769" y="4940"/>
                    <a:pt x="981" y="4991"/>
                    <a:pt x="1156" y="4991"/>
                  </a:cubicBezTo>
                  <a:cubicBezTo>
                    <a:pt x="1260" y="4991"/>
                    <a:pt x="1351" y="4973"/>
                    <a:pt x="1415" y="4927"/>
                  </a:cubicBezTo>
                  <a:lnTo>
                    <a:pt x="1439" y="4927"/>
                  </a:lnTo>
                  <a:lnTo>
                    <a:pt x="1439" y="4854"/>
                  </a:lnTo>
                  <a:cubicBezTo>
                    <a:pt x="1447" y="4839"/>
                    <a:pt x="1455" y="4833"/>
                    <a:pt x="1461" y="4833"/>
                  </a:cubicBezTo>
                  <a:cubicBezTo>
                    <a:pt x="1477" y="4833"/>
                    <a:pt x="1488" y="4862"/>
                    <a:pt x="1488" y="4879"/>
                  </a:cubicBezTo>
                  <a:cubicBezTo>
                    <a:pt x="1488" y="4854"/>
                    <a:pt x="1513" y="4830"/>
                    <a:pt x="1537" y="4805"/>
                  </a:cubicBezTo>
                  <a:cubicBezTo>
                    <a:pt x="1537" y="4798"/>
                    <a:pt x="1535" y="4795"/>
                    <a:pt x="1531" y="4795"/>
                  </a:cubicBezTo>
                  <a:cubicBezTo>
                    <a:pt x="1523" y="4795"/>
                    <a:pt x="1505" y="4813"/>
                    <a:pt x="1488" y="4830"/>
                  </a:cubicBezTo>
                  <a:cubicBezTo>
                    <a:pt x="1488" y="4781"/>
                    <a:pt x="1488" y="4708"/>
                    <a:pt x="1488" y="4659"/>
                  </a:cubicBezTo>
                  <a:cubicBezTo>
                    <a:pt x="1513" y="4635"/>
                    <a:pt x="1531" y="4635"/>
                    <a:pt x="1546" y="4635"/>
                  </a:cubicBezTo>
                  <a:cubicBezTo>
                    <a:pt x="1561" y="4635"/>
                    <a:pt x="1574" y="4635"/>
                    <a:pt x="1586" y="4610"/>
                  </a:cubicBezTo>
                  <a:cubicBezTo>
                    <a:pt x="1757" y="4196"/>
                    <a:pt x="1952" y="3781"/>
                    <a:pt x="2196" y="3415"/>
                  </a:cubicBezTo>
                  <a:cubicBezTo>
                    <a:pt x="2202" y="3415"/>
                    <a:pt x="2205" y="3415"/>
                    <a:pt x="2206" y="3416"/>
                  </a:cubicBezTo>
                  <a:lnTo>
                    <a:pt x="2206" y="3416"/>
                  </a:lnTo>
                  <a:cubicBezTo>
                    <a:pt x="2257" y="3305"/>
                    <a:pt x="2345" y="3214"/>
                    <a:pt x="2391" y="3122"/>
                  </a:cubicBezTo>
                  <a:lnTo>
                    <a:pt x="2464" y="3122"/>
                  </a:lnTo>
                  <a:cubicBezTo>
                    <a:pt x="2439" y="3122"/>
                    <a:pt x="2561" y="3001"/>
                    <a:pt x="2659" y="2879"/>
                  </a:cubicBezTo>
                  <a:cubicBezTo>
                    <a:pt x="2708" y="2805"/>
                    <a:pt x="2781" y="2757"/>
                    <a:pt x="2830" y="2708"/>
                  </a:cubicBezTo>
                  <a:lnTo>
                    <a:pt x="2952" y="2635"/>
                  </a:lnTo>
                  <a:lnTo>
                    <a:pt x="2927" y="2586"/>
                  </a:lnTo>
                  <a:cubicBezTo>
                    <a:pt x="2960" y="2553"/>
                    <a:pt x="2979" y="2545"/>
                    <a:pt x="2992" y="2545"/>
                  </a:cubicBezTo>
                  <a:cubicBezTo>
                    <a:pt x="3006" y="2545"/>
                    <a:pt x="3014" y="2553"/>
                    <a:pt x="3025" y="2553"/>
                  </a:cubicBezTo>
                  <a:cubicBezTo>
                    <a:pt x="3036" y="2553"/>
                    <a:pt x="3049" y="2545"/>
                    <a:pt x="3074" y="2513"/>
                  </a:cubicBezTo>
                  <a:cubicBezTo>
                    <a:pt x="3049" y="2415"/>
                    <a:pt x="3244" y="2391"/>
                    <a:pt x="3244" y="2342"/>
                  </a:cubicBezTo>
                  <a:cubicBezTo>
                    <a:pt x="3244" y="2342"/>
                    <a:pt x="3266" y="2331"/>
                    <a:pt x="3288" y="2331"/>
                  </a:cubicBezTo>
                  <a:cubicBezTo>
                    <a:pt x="3298" y="2331"/>
                    <a:pt x="3309" y="2334"/>
                    <a:pt x="3317" y="2342"/>
                  </a:cubicBezTo>
                  <a:cubicBezTo>
                    <a:pt x="3317" y="2293"/>
                    <a:pt x="3342" y="2293"/>
                    <a:pt x="3366" y="2269"/>
                  </a:cubicBezTo>
                  <a:cubicBezTo>
                    <a:pt x="3374" y="2261"/>
                    <a:pt x="3377" y="2258"/>
                    <a:pt x="3376" y="2258"/>
                  </a:cubicBezTo>
                  <a:cubicBezTo>
                    <a:pt x="3374" y="2258"/>
                    <a:pt x="3358" y="2269"/>
                    <a:pt x="3342" y="2269"/>
                  </a:cubicBezTo>
                  <a:lnTo>
                    <a:pt x="3415" y="2220"/>
                  </a:lnTo>
                  <a:cubicBezTo>
                    <a:pt x="3439" y="2220"/>
                    <a:pt x="3464" y="2220"/>
                    <a:pt x="3439" y="2244"/>
                  </a:cubicBezTo>
                  <a:cubicBezTo>
                    <a:pt x="3513" y="2196"/>
                    <a:pt x="3610" y="2171"/>
                    <a:pt x="3708" y="2123"/>
                  </a:cubicBezTo>
                  <a:cubicBezTo>
                    <a:pt x="3830" y="2049"/>
                    <a:pt x="3976" y="2001"/>
                    <a:pt x="4122" y="1952"/>
                  </a:cubicBezTo>
                  <a:cubicBezTo>
                    <a:pt x="4195" y="1927"/>
                    <a:pt x="4269" y="1927"/>
                    <a:pt x="4342" y="1903"/>
                  </a:cubicBezTo>
                  <a:cubicBezTo>
                    <a:pt x="4415" y="1879"/>
                    <a:pt x="4488" y="1854"/>
                    <a:pt x="4561" y="1830"/>
                  </a:cubicBezTo>
                  <a:cubicBezTo>
                    <a:pt x="4708" y="1805"/>
                    <a:pt x="4805" y="1781"/>
                    <a:pt x="4878" y="1781"/>
                  </a:cubicBezTo>
                  <a:cubicBezTo>
                    <a:pt x="4854" y="1757"/>
                    <a:pt x="4824" y="1757"/>
                    <a:pt x="4796" y="1757"/>
                  </a:cubicBezTo>
                  <a:cubicBezTo>
                    <a:pt x="4769" y="1757"/>
                    <a:pt x="4744" y="1757"/>
                    <a:pt x="4732" y="1732"/>
                  </a:cubicBezTo>
                  <a:cubicBezTo>
                    <a:pt x="4756" y="1708"/>
                    <a:pt x="4781" y="1708"/>
                    <a:pt x="4799" y="1708"/>
                  </a:cubicBezTo>
                  <a:cubicBezTo>
                    <a:pt x="4817" y="1708"/>
                    <a:pt x="4830" y="1708"/>
                    <a:pt x="4830" y="1684"/>
                  </a:cubicBezTo>
                  <a:cubicBezTo>
                    <a:pt x="4854" y="1720"/>
                    <a:pt x="4891" y="1720"/>
                    <a:pt x="4930" y="1720"/>
                  </a:cubicBezTo>
                  <a:cubicBezTo>
                    <a:pt x="4970" y="1720"/>
                    <a:pt x="5013" y="1720"/>
                    <a:pt x="5049" y="1757"/>
                  </a:cubicBezTo>
                  <a:lnTo>
                    <a:pt x="5049" y="1708"/>
                  </a:lnTo>
                  <a:lnTo>
                    <a:pt x="5074" y="1732"/>
                  </a:lnTo>
                  <a:cubicBezTo>
                    <a:pt x="5220" y="1684"/>
                    <a:pt x="5244" y="1684"/>
                    <a:pt x="5244" y="1684"/>
                  </a:cubicBezTo>
                  <a:lnTo>
                    <a:pt x="5415" y="1684"/>
                  </a:lnTo>
                  <a:cubicBezTo>
                    <a:pt x="5519" y="1684"/>
                    <a:pt x="5588" y="1630"/>
                    <a:pt x="5667" y="1630"/>
                  </a:cubicBezTo>
                  <a:cubicBezTo>
                    <a:pt x="5680" y="1630"/>
                    <a:pt x="5694" y="1631"/>
                    <a:pt x="5708" y="1635"/>
                  </a:cubicBezTo>
                  <a:cubicBezTo>
                    <a:pt x="5708" y="1635"/>
                    <a:pt x="5659" y="1586"/>
                    <a:pt x="5708" y="1586"/>
                  </a:cubicBezTo>
                  <a:cubicBezTo>
                    <a:pt x="5708" y="1591"/>
                    <a:pt x="5713" y="1593"/>
                    <a:pt x="5720" y="1593"/>
                  </a:cubicBezTo>
                  <a:cubicBezTo>
                    <a:pt x="5734" y="1593"/>
                    <a:pt x="5757" y="1588"/>
                    <a:pt x="5775" y="1588"/>
                  </a:cubicBezTo>
                  <a:cubicBezTo>
                    <a:pt x="5792" y="1588"/>
                    <a:pt x="5805" y="1592"/>
                    <a:pt x="5805" y="1610"/>
                  </a:cubicBezTo>
                  <a:cubicBezTo>
                    <a:pt x="5812" y="1617"/>
                    <a:pt x="5824" y="1620"/>
                    <a:pt x="5837" y="1620"/>
                  </a:cubicBezTo>
                  <a:cubicBezTo>
                    <a:pt x="5871" y="1620"/>
                    <a:pt x="5915" y="1600"/>
                    <a:pt x="5905" y="1568"/>
                  </a:cubicBezTo>
                  <a:lnTo>
                    <a:pt x="5905" y="1568"/>
                  </a:lnTo>
                  <a:cubicBezTo>
                    <a:pt x="5921" y="1586"/>
                    <a:pt x="5996" y="1588"/>
                    <a:pt x="5952" y="1610"/>
                  </a:cubicBezTo>
                  <a:cubicBezTo>
                    <a:pt x="5968" y="1610"/>
                    <a:pt x="5995" y="1621"/>
                    <a:pt x="6011" y="1621"/>
                  </a:cubicBezTo>
                  <a:cubicBezTo>
                    <a:pt x="6019" y="1621"/>
                    <a:pt x="6025" y="1618"/>
                    <a:pt x="6025" y="1610"/>
                  </a:cubicBezTo>
                  <a:lnTo>
                    <a:pt x="6000" y="1586"/>
                  </a:lnTo>
                  <a:cubicBezTo>
                    <a:pt x="6084" y="1586"/>
                    <a:pt x="6132" y="1640"/>
                    <a:pt x="6205" y="1640"/>
                  </a:cubicBezTo>
                  <a:cubicBezTo>
                    <a:pt x="6217" y="1640"/>
                    <a:pt x="6230" y="1638"/>
                    <a:pt x="6244" y="1635"/>
                  </a:cubicBezTo>
                  <a:lnTo>
                    <a:pt x="6195" y="1586"/>
                  </a:lnTo>
                  <a:cubicBezTo>
                    <a:pt x="6269" y="1586"/>
                    <a:pt x="6317" y="1635"/>
                    <a:pt x="6317" y="1684"/>
                  </a:cubicBezTo>
                  <a:lnTo>
                    <a:pt x="6269" y="1684"/>
                  </a:lnTo>
                  <a:cubicBezTo>
                    <a:pt x="6342" y="1708"/>
                    <a:pt x="6439" y="1732"/>
                    <a:pt x="6537" y="1732"/>
                  </a:cubicBezTo>
                  <a:lnTo>
                    <a:pt x="6488" y="1732"/>
                  </a:lnTo>
                  <a:cubicBezTo>
                    <a:pt x="6561" y="1732"/>
                    <a:pt x="6610" y="1757"/>
                    <a:pt x="6683" y="1757"/>
                  </a:cubicBezTo>
                  <a:cubicBezTo>
                    <a:pt x="6756" y="1781"/>
                    <a:pt x="6854" y="1805"/>
                    <a:pt x="6952" y="1854"/>
                  </a:cubicBezTo>
                  <a:cubicBezTo>
                    <a:pt x="7147" y="1903"/>
                    <a:pt x="7317" y="2001"/>
                    <a:pt x="7391" y="2025"/>
                  </a:cubicBezTo>
                  <a:lnTo>
                    <a:pt x="7366" y="1952"/>
                  </a:lnTo>
                  <a:lnTo>
                    <a:pt x="7488" y="1976"/>
                  </a:lnTo>
                  <a:cubicBezTo>
                    <a:pt x="7488" y="1976"/>
                    <a:pt x="7395" y="2051"/>
                    <a:pt x="7371" y="2053"/>
                  </a:cubicBezTo>
                  <a:lnTo>
                    <a:pt x="7371" y="2053"/>
                  </a:lnTo>
                  <a:lnTo>
                    <a:pt x="7366" y="2049"/>
                  </a:lnTo>
                  <a:lnTo>
                    <a:pt x="7366" y="2049"/>
                  </a:lnTo>
                  <a:cubicBezTo>
                    <a:pt x="7366" y="2052"/>
                    <a:pt x="7368" y="2053"/>
                    <a:pt x="7370" y="2053"/>
                  </a:cubicBezTo>
                  <a:cubicBezTo>
                    <a:pt x="7371" y="2053"/>
                    <a:pt x="7371" y="2053"/>
                    <a:pt x="7371" y="2053"/>
                  </a:cubicBezTo>
                  <a:lnTo>
                    <a:pt x="7371" y="2053"/>
                  </a:lnTo>
                  <a:lnTo>
                    <a:pt x="7464" y="2123"/>
                  </a:lnTo>
                  <a:lnTo>
                    <a:pt x="7610" y="2220"/>
                  </a:lnTo>
                  <a:cubicBezTo>
                    <a:pt x="7756" y="2318"/>
                    <a:pt x="7878" y="2415"/>
                    <a:pt x="8000" y="2537"/>
                  </a:cubicBezTo>
                  <a:cubicBezTo>
                    <a:pt x="8195" y="2708"/>
                    <a:pt x="8391" y="2927"/>
                    <a:pt x="8537" y="3147"/>
                  </a:cubicBezTo>
                  <a:cubicBezTo>
                    <a:pt x="8551" y="3191"/>
                    <a:pt x="8531" y="3200"/>
                    <a:pt x="8512" y="3200"/>
                  </a:cubicBezTo>
                  <a:cubicBezTo>
                    <a:pt x="8500" y="3200"/>
                    <a:pt x="8488" y="3196"/>
                    <a:pt x="8488" y="3196"/>
                  </a:cubicBezTo>
                  <a:lnTo>
                    <a:pt x="8488" y="3196"/>
                  </a:lnTo>
                  <a:cubicBezTo>
                    <a:pt x="8512" y="3232"/>
                    <a:pt x="8525" y="3232"/>
                    <a:pt x="8537" y="3232"/>
                  </a:cubicBezTo>
                  <a:cubicBezTo>
                    <a:pt x="8549" y="3232"/>
                    <a:pt x="8561" y="3232"/>
                    <a:pt x="8586" y="3269"/>
                  </a:cubicBezTo>
                  <a:cubicBezTo>
                    <a:pt x="8586" y="3277"/>
                    <a:pt x="8583" y="3280"/>
                    <a:pt x="8578" y="3280"/>
                  </a:cubicBezTo>
                  <a:cubicBezTo>
                    <a:pt x="8569" y="3280"/>
                    <a:pt x="8553" y="3269"/>
                    <a:pt x="8537" y="3269"/>
                  </a:cubicBezTo>
                  <a:cubicBezTo>
                    <a:pt x="8537" y="3269"/>
                    <a:pt x="8586" y="3342"/>
                    <a:pt x="8586" y="3342"/>
                  </a:cubicBezTo>
                  <a:cubicBezTo>
                    <a:pt x="8610" y="3318"/>
                    <a:pt x="8634" y="3269"/>
                    <a:pt x="8659" y="3244"/>
                  </a:cubicBezTo>
                  <a:lnTo>
                    <a:pt x="8708" y="3318"/>
                  </a:lnTo>
                  <a:lnTo>
                    <a:pt x="8683" y="3342"/>
                  </a:lnTo>
                  <a:cubicBezTo>
                    <a:pt x="8683" y="3366"/>
                    <a:pt x="8805" y="3342"/>
                    <a:pt x="8830" y="3440"/>
                  </a:cubicBezTo>
                  <a:cubicBezTo>
                    <a:pt x="8878" y="3562"/>
                    <a:pt x="8927" y="3610"/>
                    <a:pt x="8951" y="3708"/>
                  </a:cubicBezTo>
                  <a:cubicBezTo>
                    <a:pt x="9000" y="3781"/>
                    <a:pt x="9025" y="3854"/>
                    <a:pt x="9049" y="3952"/>
                  </a:cubicBezTo>
                  <a:cubicBezTo>
                    <a:pt x="9049" y="3952"/>
                    <a:pt x="9025" y="3927"/>
                    <a:pt x="9000" y="3903"/>
                  </a:cubicBezTo>
                  <a:cubicBezTo>
                    <a:pt x="9000" y="3927"/>
                    <a:pt x="9000" y="3952"/>
                    <a:pt x="9000" y="3976"/>
                  </a:cubicBezTo>
                  <a:cubicBezTo>
                    <a:pt x="9005" y="3966"/>
                    <a:pt x="9010" y="3962"/>
                    <a:pt x="9015" y="3962"/>
                  </a:cubicBezTo>
                  <a:cubicBezTo>
                    <a:pt x="9031" y="3962"/>
                    <a:pt x="9045" y="4004"/>
                    <a:pt x="9048" y="4004"/>
                  </a:cubicBezTo>
                  <a:cubicBezTo>
                    <a:pt x="9049" y="4004"/>
                    <a:pt x="9049" y="4003"/>
                    <a:pt x="9049" y="4001"/>
                  </a:cubicBezTo>
                  <a:cubicBezTo>
                    <a:pt x="9098" y="4049"/>
                    <a:pt x="9147" y="4098"/>
                    <a:pt x="9147" y="4171"/>
                  </a:cubicBezTo>
                  <a:cubicBezTo>
                    <a:pt x="9147" y="4244"/>
                    <a:pt x="9171" y="4318"/>
                    <a:pt x="9220" y="4366"/>
                  </a:cubicBezTo>
                  <a:cubicBezTo>
                    <a:pt x="9439" y="4366"/>
                    <a:pt x="9683" y="4391"/>
                    <a:pt x="9903" y="4440"/>
                  </a:cubicBezTo>
                  <a:cubicBezTo>
                    <a:pt x="10244" y="4488"/>
                    <a:pt x="10561" y="4586"/>
                    <a:pt x="10610" y="4586"/>
                  </a:cubicBezTo>
                  <a:cubicBezTo>
                    <a:pt x="10610" y="4635"/>
                    <a:pt x="10610" y="4683"/>
                    <a:pt x="10610" y="4732"/>
                  </a:cubicBezTo>
                  <a:cubicBezTo>
                    <a:pt x="10634" y="4683"/>
                    <a:pt x="10634" y="4610"/>
                    <a:pt x="10634" y="4537"/>
                  </a:cubicBezTo>
                  <a:lnTo>
                    <a:pt x="10586" y="4537"/>
                  </a:lnTo>
                  <a:cubicBezTo>
                    <a:pt x="10561" y="4391"/>
                    <a:pt x="10610" y="4513"/>
                    <a:pt x="10610" y="4366"/>
                  </a:cubicBezTo>
                  <a:cubicBezTo>
                    <a:pt x="10634" y="4366"/>
                    <a:pt x="10659" y="4488"/>
                    <a:pt x="10659" y="4610"/>
                  </a:cubicBezTo>
                  <a:cubicBezTo>
                    <a:pt x="10659" y="4488"/>
                    <a:pt x="10683" y="4391"/>
                    <a:pt x="10634" y="4342"/>
                  </a:cubicBezTo>
                  <a:cubicBezTo>
                    <a:pt x="10634" y="4293"/>
                    <a:pt x="10647" y="4293"/>
                    <a:pt x="10662" y="4293"/>
                  </a:cubicBezTo>
                  <a:cubicBezTo>
                    <a:pt x="10677" y="4293"/>
                    <a:pt x="10695" y="4293"/>
                    <a:pt x="10708" y="4244"/>
                  </a:cubicBezTo>
                  <a:cubicBezTo>
                    <a:pt x="10659" y="4147"/>
                    <a:pt x="10634" y="4049"/>
                    <a:pt x="10634" y="3952"/>
                  </a:cubicBezTo>
                  <a:cubicBezTo>
                    <a:pt x="10634" y="3903"/>
                    <a:pt x="10610" y="3854"/>
                    <a:pt x="10610" y="3805"/>
                  </a:cubicBezTo>
                  <a:cubicBezTo>
                    <a:pt x="10586" y="3757"/>
                    <a:pt x="10561" y="3732"/>
                    <a:pt x="10561" y="3683"/>
                  </a:cubicBezTo>
                  <a:cubicBezTo>
                    <a:pt x="10512" y="3610"/>
                    <a:pt x="10464" y="3537"/>
                    <a:pt x="10464" y="3440"/>
                  </a:cubicBezTo>
                  <a:lnTo>
                    <a:pt x="10464" y="3440"/>
                  </a:lnTo>
                  <a:lnTo>
                    <a:pt x="10488" y="3464"/>
                  </a:lnTo>
                  <a:cubicBezTo>
                    <a:pt x="10488" y="3391"/>
                    <a:pt x="10390" y="3269"/>
                    <a:pt x="10366" y="3147"/>
                  </a:cubicBezTo>
                  <a:cubicBezTo>
                    <a:pt x="10366" y="3174"/>
                    <a:pt x="10366" y="3193"/>
                    <a:pt x="10362" y="3193"/>
                  </a:cubicBezTo>
                  <a:cubicBezTo>
                    <a:pt x="10359" y="3193"/>
                    <a:pt x="10353" y="3180"/>
                    <a:pt x="10342" y="3147"/>
                  </a:cubicBezTo>
                  <a:cubicBezTo>
                    <a:pt x="10293" y="3025"/>
                    <a:pt x="10244" y="2952"/>
                    <a:pt x="10220" y="2854"/>
                  </a:cubicBezTo>
                  <a:lnTo>
                    <a:pt x="10122" y="2781"/>
                  </a:lnTo>
                  <a:cubicBezTo>
                    <a:pt x="9903" y="2391"/>
                    <a:pt x="9634" y="2025"/>
                    <a:pt x="9317" y="1708"/>
                  </a:cubicBezTo>
                  <a:cubicBezTo>
                    <a:pt x="9220" y="1610"/>
                    <a:pt x="9122" y="1513"/>
                    <a:pt x="9000" y="1415"/>
                  </a:cubicBezTo>
                  <a:lnTo>
                    <a:pt x="8708" y="1171"/>
                  </a:lnTo>
                  <a:cubicBezTo>
                    <a:pt x="8537" y="1049"/>
                    <a:pt x="8366" y="927"/>
                    <a:pt x="8293" y="854"/>
                  </a:cubicBezTo>
                  <a:cubicBezTo>
                    <a:pt x="7878" y="586"/>
                    <a:pt x="7464" y="391"/>
                    <a:pt x="7025" y="220"/>
                  </a:cubicBezTo>
                  <a:lnTo>
                    <a:pt x="6634" y="98"/>
                  </a:lnTo>
                  <a:lnTo>
                    <a:pt x="6220" y="25"/>
                  </a:lnTo>
                  <a:cubicBezTo>
                    <a:pt x="6110" y="13"/>
                    <a:pt x="5994" y="7"/>
                    <a:pt x="5878" y="7"/>
                  </a:cubicBezTo>
                  <a:cubicBezTo>
                    <a:pt x="5763" y="7"/>
                    <a:pt x="5647" y="13"/>
                    <a:pt x="5537" y="25"/>
                  </a:cubicBezTo>
                  <a:cubicBezTo>
                    <a:pt x="5415" y="1"/>
                    <a:pt x="5293" y="1"/>
                    <a:pt x="5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2" name="Google Shape;1182;p35"/>
          <p:cNvGrpSpPr/>
          <p:nvPr/>
        </p:nvGrpSpPr>
        <p:grpSpPr>
          <a:xfrm rot="10605665" flipH="1">
            <a:off x="-479365" y="2852680"/>
            <a:ext cx="1322098" cy="750075"/>
            <a:chOff x="238125" y="2760550"/>
            <a:chExt cx="528650" cy="280500"/>
          </a:xfrm>
        </p:grpSpPr>
        <p:sp>
          <p:nvSpPr>
            <p:cNvPr id="1183" name="Google Shape;1183;p35"/>
            <p:cNvSpPr/>
            <p:nvPr/>
          </p:nvSpPr>
          <p:spPr>
            <a:xfrm>
              <a:off x="274700" y="3020300"/>
              <a:ext cx="1850" cy="9150"/>
            </a:xfrm>
            <a:custGeom>
              <a:avLst/>
              <a:gdLst/>
              <a:ahLst/>
              <a:cxnLst/>
              <a:rect l="l" t="t" r="r" b="b"/>
              <a:pathLst>
                <a:path w="74" h="366" extrusionOk="0">
                  <a:moveTo>
                    <a:pt x="74" y="0"/>
                  </a:moveTo>
                  <a:cubicBezTo>
                    <a:pt x="25" y="122"/>
                    <a:pt x="0" y="244"/>
                    <a:pt x="0" y="366"/>
                  </a:cubicBezTo>
                  <a:cubicBezTo>
                    <a:pt x="49" y="244"/>
                    <a:pt x="74" y="122"/>
                    <a:pt x="74" y="0"/>
                  </a:cubicBezTo>
                  <a:close/>
                </a:path>
              </a:pathLst>
            </a:custGeom>
            <a:solidFill>
              <a:srgbClr val="344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5"/>
            <p:cNvSpPr/>
            <p:nvPr/>
          </p:nvSpPr>
          <p:spPr>
            <a:xfrm>
              <a:off x="277125" y="3020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344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85" name="Google Shape;1185;p35"/>
            <p:cNvGrpSpPr/>
            <p:nvPr/>
          </p:nvGrpSpPr>
          <p:grpSpPr>
            <a:xfrm>
              <a:off x="238125" y="2760550"/>
              <a:ext cx="528650" cy="279275"/>
              <a:chOff x="238125" y="2760550"/>
              <a:chExt cx="528650" cy="279275"/>
            </a:xfrm>
          </p:grpSpPr>
          <p:sp>
            <p:nvSpPr>
              <p:cNvPr id="1186" name="Google Shape;1186;p35"/>
              <p:cNvSpPr/>
              <p:nvPr/>
            </p:nvSpPr>
            <p:spPr>
              <a:xfrm>
                <a:off x="238125" y="2760550"/>
                <a:ext cx="528650" cy="278050"/>
              </a:xfrm>
              <a:custGeom>
                <a:avLst/>
                <a:gdLst/>
                <a:ahLst/>
                <a:cxnLst/>
                <a:rect l="l" t="t" r="r" b="b"/>
                <a:pathLst>
                  <a:path w="21146" h="11122" extrusionOk="0">
                    <a:moveTo>
                      <a:pt x="11622" y="1778"/>
                    </a:moveTo>
                    <a:lnTo>
                      <a:pt x="11622" y="1778"/>
                    </a:lnTo>
                    <a:cubicBezTo>
                      <a:pt x="11627" y="1780"/>
                      <a:pt x="11631" y="1781"/>
                      <a:pt x="11634" y="1781"/>
                    </a:cubicBezTo>
                    <a:cubicBezTo>
                      <a:pt x="11630" y="1780"/>
                      <a:pt x="11626" y="1779"/>
                      <a:pt x="11622" y="1778"/>
                    </a:cubicBezTo>
                    <a:close/>
                    <a:moveTo>
                      <a:pt x="15975" y="3512"/>
                    </a:moveTo>
                    <a:cubicBezTo>
                      <a:pt x="15975" y="3515"/>
                      <a:pt x="15978" y="3517"/>
                      <a:pt x="15983" y="3518"/>
                    </a:cubicBezTo>
                    <a:lnTo>
                      <a:pt x="15983" y="3518"/>
                    </a:lnTo>
                    <a:cubicBezTo>
                      <a:pt x="15980" y="3516"/>
                      <a:pt x="15978" y="3514"/>
                      <a:pt x="15975" y="3512"/>
                    </a:cubicBezTo>
                    <a:close/>
                    <a:moveTo>
                      <a:pt x="1524" y="10118"/>
                    </a:moveTo>
                    <a:cubicBezTo>
                      <a:pt x="1528" y="10118"/>
                      <a:pt x="1532" y="10119"/>
                      <a:pt x="1537" y="10122"/>
                    </a:cubicBezTo>
                    <a:lnTo>
                      <a:pt x="1508" y="10266"/>
                    </a:lnTo>
                    <a:lnTo>
                      <a:pt x="1508" y="10266"/>
                    </a:lnTo>
                    <a:cubicBezTo>
                      <a:pt x="1519" y="10173"/>
                      <a:pt x="1503" y="10118"/>
                      <a:pt x="1524" y="10118"/>
                    </a:cubicBezTo>
                    <a:close/>
                    <a:moveTo>
                      <a:pt x="10756" y="0"/>
                    </a:moveTo>
                    <a:lnTo>
                      <a:pt x="10756" y="0"/>
                    </a:lnTo>
                    <a:cubicBezTo>
                      <a:pt x="10902" y="24"/>
                      <a:pt x="10853" y="49"/>
                      <a:pt x="10731" y="49"/>
                    </a:cubicBezTo>
                    <a:cubicBezTo>
                      <a:pt x="10549" y="24"/>
                      <a:pt x="10451" y="18"/>
                      <a:pt x="10399" y="18"/>
                    </a:cubicBezTo>
                    <a:cubicBezTo>
                      <a:pt x="10347" y="18"/>
                      <a:pt x="10341" y="24"/>
                      <a:pt x="10341" y="24"/>
                    </a:cubicBezTo>
                    <a:lnTo>
                      <a:pt x="9927" y="24"/>
                    </a:lnTo>
                    <a:cubicBezTo>
                      <a:pt x="9024" y="24"/>
                      <a:pt x="8146" y="171"/>
                      <a:pt x="7317" y="463"/>
                    </a:cubicBezTo>
                    <a:cubicBezTo>
                      <a:pt x="6512" y="756"/>
                      <a:pt x="5756" y="1146"/>
                      <a:pt x="5073" y="1634"/>
                    </a:cubicBezTo>
                    <a:cubicBezTo>
                      <a:pt x="4757" y="1926"/>
                      <a:pt x="4319" y="2243"/>
                      <a:pt x="4050" y="2535"/>
                    </a:cubicBezTo>
                    <a:lnTo>
                      <a:pt x="4050" y="2535"/>
                    </a:lnTo>
                    <a:cubicBezTo>
                      <a:pt x="3877" y="2706"/>
                      <a:pt x="3369" y="3198"/>
                      <a:pt x="2927" y="3756"/>
                    </a:cubicBezTo>
                    <a:cubicBezTo>
                      <a:pt x="2537" y="4195"/>
                      <a:pt x="2195" y="4658"/>
                      <a:pt x="1902" y="5171"/>
                    </a:cubicBezTo>
                    <a:lnTo>
                      <a:pt x="1951" y="5097"/>
                    </a:lnTo>
                    <a:lnTo>
                      <a:pt x="1951" y="5097"/>
                    </a:lnTo>
                    <a:cubicBezTo>
                      <a:pt x="1829" y="5317"/>
                      <a:pt x="1683" y="5536"/>
                      <a:pt x="1512" y="5707"/>
                    </a:cubicBezTo>
                    <a:cubicBezTo>
                      <a:pt x="1610" y="5707"/>
                      <a:pt x="1463" y="6049"/>
                      <a:pt x="1390" y="6171"/>
                    </a:cubicBezTo>
                    <a:cubicBezTo>
                      <a:pt x="1341" y="6268"/>
                      <a:pt x="1268" y="6439"/>
                      <a:pt x="1219" y="6634"/>
                    </a:cubicBezTo>
                    <a:cubicBezTo>
                      <a:pt x="1146" y="6805"/>
                      <a:pt x="1073" y="7024"/>
                      <a:pt x="1000" y="7171"/>
                    </a:cubicBezTo>
                    <a:lnTo>
                      <a:pt x="976" y="7146"/>
                    </a:lnTo>
                    <a:cubicBezTo>
                      <a:pt x="902" y="7439"/>
                      <a:pt x="683" y="7975"/>
                      <a:pt x="634" y="8171"/>
                    </a:cubicBezTo>
                    <a:cubicBezTo>
                      <a:pt x="390" y="8780"/>
                      <a:pt x="220" y="9390"/>
                      <a:pt x="146" y="10049"/>
                    </a:cubicBezTo>
                    <a:cubicBezTo>
                      <a:pt x="146" y="10049"/>
                      <a:pt x="98" y="10146"/>
                      <a:pt x="73" y="10244"/>
                    </a:cubicBezTo>
                    <a:lnTo>
                      <a:pt x="24" y="10390"/>
                    </a:lnTo>
                    <a:lnTo>
                      <a:pt x="0" y="10463"/>
                    </a:lnTo>
                    <a:lnTo>
                      <a:pt x="0" y="10536"/>
                    </a:lnTo>
                    <a:cubicBezTo>
                      <a:pt x="195" y="10658"/>
                      <a:pt x="390" y="10756"/>
                      <a:pt x="610" y="10805"/>
                    </a:cubicBezTo>
                    <a:cubicBezTo>
                      <a:pt x="691" y="10836"/>
                      <a:pt x="776" y="10851"/>
                      <a:pt x="859" y="10851"/>
                    </a:cubicBezTo>
                    <a:cubicBezTo>
                      <a:pt x="1102" y="10851"/>
                      <a:pt x="1336" y="10723"/>
                      <a:pt x="1463" y="10488"/>
                    </a:cubicBezTo>
                    <a:lnTo>
                      <a:pt x="1488" y="10512"/>
                    </a:lnTo>
                    <a:cubicBezTo>
                      <a:pt x="1488" y="10488"/>
                      <a:pt x="1488" y="10463"/>
                      <a:pt x="1488" y="10439"/>
                    </a:cubicBezTo>
                    <a:lnTo>
                      <a:pt x="1488" y="10366"/>
                    </a:lnTo>
                    <a:cubicBezTo>
                      <a:pt x="1491" y="10356"/>
                      <a:pt x="1493" y="10346"/>
                      <a:pt x="1495" y="10337"/>
                    </a:cubicBezTo>
                    <a:lnTo>
                      <a:pt x="1495" y="10337"/>
                    </a:lnTo>
                    <a:cubicBezTo>
                      <a:pt x="1509" y="10287"/>
                      <a:pt x="1518" y="10268"/>
                      <a:pt x="1524" y="10268"/>
                    </a:cubicBezTo>
                    <a:cubicBezTo>
                      <a:pt x="1537" y="10268"/>
                      <a:pt x="1537" y="10344"/>
                      <a:pt x="1537" y="10390"/>
                    </a:cubicBezTo>
                    <a:cubicBezTo>
                      <a:pt x="1561" y="10317"/>
                      <a:pt x="1561" y="10244"/>
                      <a:pt x="1585" y="10171"/>
                    </a:cubicBezTo>
                    <a:cubicBezTo>
                      <a:pt x="1585" y="10166"/>
                      <a:pt x="1584" y="10164"/>
                      <a:pt x="1583" y="10164"/>
                    </a:cubicBezTo>
                    <a:cubicBezTo>
                      <a:pt x="1577" y="10164"/>
                      <a:pt x="1561" y="10200"/>
                      <a:pt x="1561" y="10219"/>
                    </a:cubicBezTo>
                    <a:cubicBezTo>
                      <a:pt x="1537" y="10097"/>
                      <a:pt x="1561" y="10000"/>
                      <a:pt x="1585" y="9878"/>
                    </a:cubicBezTo>
                    <a:cubicBezTo>
                      <a:pt x="1634" y="9683"/>
                      <a:pt x="1634" y="9878"/>
                      <a:pt x="1683" y="9658"/>
                    </a:cubicBezTo>
                    <a:cubicBezTo>
                      <a:pt x="1976" y="8536"/>
                      <a:pt x="2415" y="7463"/>
                      <a:pt x="3000" y="6488"/>
                    </a:cubicBezTo>
                    <a:cubicBezTo>
                      <a:pt x="3024" y="6488"/>
                      <a:pt x="3000" y="6488"/>
                      <a:pt x="3000" y="6512"/>
                    </a:cubicBezTo>
                    <a:cubicBezTo>
                      <a:pt x="3073" y="6366"/>
                      <a:pt x="3146" y="6219"/>
                      <a:pt x="3244" y="6073"/>
                    </a:cubicBezTo>
                    <a:cubicBezTo>
                      <a:pt x="3317" y="5927"/>
                      <a:pt x="3415" y="5805"/>
                      <a:pt x="3488" y="5658"/>
                    </a:cubicBezTo>
                    <a:cubicBezTo>
                      <a:pt x="3512" y="5610"/>
                      <a:pt x="3561" y="5585"/>
                      <a:pt x="3610" y="5561"/>
                    </a:cubicBezTo>
                    <a:cubicBezTo>
                      <a:pt x="3585" y="5561"/>
                      <a:pt x="3658" y="5488"/>
                      <a:pt x="3732" y="5341"/>
                    </a:cubicBezTo>
                    <a:cubicBezTo>
                      <a:pt x="3829" y="5219"/>
                      <a:pt x="3951" y="5024"/>
                      <a:pt x="4097" y="4854"/>
                    </a:cubicBezTo>
                    <a:cubicBezTo>
                      <a:pt x="4244" y="4683"/>
                      <a:pt x="4390" y="4512"/>
                      <a:pt x="4512" y="4366"/>
                    </a:cubicBezTo>
                    <a:cubicBezTo>
                      <a:pt x="4610" y="4244"/>
                      <a:pt x="4707" y="4171"/>
                      <a:pt x="4707" y="4146"/>
                    </a:cubicBezTo>
                    <a:lnTo>
                      <a:pt x="4683" y="4098"/>
                    </a:lnTo>
                    <a:cubicBezTo>
                      <a:pt x="4927" y="3854"/>
                      <a:pt x="4805" y="4073"/>
                      <a:pt x="5000" y="3829"/>
                    </a:cubicBezTo>
                    <a:cubicBezTo>
                      <a:pt x="5049" y="3732"/>
                      <a:pt x="5122" y="3658"/>
                      <a:pt x="5219" y="3585"/>
                    </a:cubicBezTo>
                    <a:cubicBezTo>
                      <a:pt x="5317" y="3537"/>
                      <a:pt x="5390" y="3463"/>
                      <a:pt x="5463" y="3366"/>
                    </a:cubicBezTo>
                    <a:cubicBezTo>
                      <a:pt x="5463" y="3366"/>
                      <a:pt x="5553" y="3312"/>
                      <a:pt x="5578" y="3312"/>
                    </a:cubicBezTo>
                    <a:cubicBezTo>
                      <a:pt x="5583" y="3312"/>
                      <a:pt x="5585" y="3314"/>
                      <a:pt x="5585" y="3317"/>
                    </a:cubicBezTo>
                    <a:cubicBezTo>
                      <a:pt x="5585" y="3244"/>
                      <a:pt x="5707" y="3195"/>
                      <a:pt x="5780" y="3122"/>
                    </a:cubicBezTo>
                    <a:cubicBezTo>
                      <a:pt x="5780" y="3114"/>
                      <a:pt x="5775" y="3111"/>
                      <a:pt x="5767" y="3111"/>
                    </a:cubicBezTo>
                    <a:cubicBezTo>
                      <a:pt x="5751" y="3111"/>
                      <a:pt x="5723" y="3122"/>
                      <a:pt x="5707" y="3122"/>
                    </a:cubicBezTo>
                    <a:lnTo>
                      <a:pt x="5780" y="3049"/>
                    </a:lnTo>
                    <a:lnTo>
                      <a:pt x="5878" y="2976"/>
                    </a:lnTo>
                    <a:cubicBezTo>
                      <a:pt x="5905" y="2967"/>
                      <a:pt x="5925" y="2961"/>
                      <a:pt x="5937" y="2961"/>
                    </a:cubicBezTo>
                    <a:cubicBezTo>
                      <a:pt x="5959" y="2961"/>
                      <a:pt x="5958" y="2978"/>
                      <a:pt x="5927" y="3024"/>
                    </a:cubicBezTo>
                    <a:lnTo>
                      <a:pt x="6171" y="2829"/>
                    </a:lnTo>
                    <a:lnTo>
                      <a:pt x="6561" y="2585"/>
                    </a:lnTo>
                    <a:cubicBezTo>
                      <a:pt x="6902" y="2390"/>
                      <a:pt x="7268" y="2220"/>
                      <a:pt x="7634" y="2073"/>
                    </a:cubicBezTo>
                    <a:cubicBezTo>
                      <a:pt x="7975" y="1927"/>
                      <a:pt x="8341" y="1829"/>
                      <a:pt x="8732" y="1756"/>
                    </a:cubicBezTo>
                    <a:cubicBezTo>
                      <a:pt x="8878" y="1707"/>
                      <a:pt x="9024" y="1707"/>
                      <a:pt x="9171" y="1683"/>
                    </a:cubicBezTo>
                    <a:lnTo>
                      <a:pt x="9463" y="1659"/>
                    </a:lnTo>
                    <a:cubicBezTo>
                      <a:pt x="9390" y="1634"/>
                      <a:pt x="9219" y="1659"/>
                      <a:pt x="9146" y="1610"/>
                    </a:cubicBezTo>
                    <a:cubicBezTo>
                      <a:pt x="9219" y="1585"/>
                      <a:pt x="9274" y="1585"/>
                      <a:pt x="9320" y="1585"/>
                    </a:cubicBezTo>
                    <a:cubicBezTo>
                      <a:pt x="9366" y="1585"/>
                      <a:pt x="9402" y="1585"/>
                      <a:pt x="9439" y="1561"/>
                    </a:cubicBezTo>
                    <a:cubicBezTo>
                      <a:pt x="9488" y="1610"/>
                      <a:pt x="9561" y="1610"/>
                      <a:pt x="9658" y="1610"/>
                    </a:cubicBezTo>
                    <a:cubicBezTo>
                      <a:pt x="9732" y="1610"/>
                      <a:pt x="9829" y="1634"/>
                      <a:pt x="9902" y="1659"/>
                    </a:cubicBezTo>
                    <a:lnTo>
                      <a:pt x="9951" y="1610"/>
                    </a:lnTo>
                    <a:lnTo>
                      <a:pt x="10024" y="1659"/>
                    </a:lnTo>
                    <a:lnTo>
                      <a:pt x="10488" y="1659"/>
                    </a:lnTo>
                    <a:lnTo>
                      <a:pt x="10853" y="1707"/>
                    </a:lnTo>
                    <a:cubicBezTo>
                      <a:pt x="11117" y="1707"/>
                      <a:pt x="11381" y="1731"/>
                      <a:pt x="11622" y="1778"/>
                    </a:cubicBezTo>
                    <a:lnTo>
                      <a:pt x="11622" y="1778"/>
                    </a:lnTo>
                    <a:cubicBezTo>
                      <a:pt x="11593" y="1769"/>
                      <a:pt x="11549" y="1732"/>
                      <a:pt x="11634" y="1732"/>
                    </a:cubicBezTo>
                    <a:cubicBezTo>
                      <a:pt x="11634" y="1781"/>
                      <a:pt x="11902" y="1732"/>
                      <a:pt x="11951" y="1805"/>
                    </a:cubicBezTo>
                    <a:cubicBezTo>
                      <a:pt x="12016" y="1805"/>
                      <a:pt x="12168" y="1848"/>
                      <a:pt x="12233" y="1848"/>
                    </a:cubicBezTo>
                    <a:cubicBezTo>
                      <a:pt x="12265" y="1848"/>
                      <a:pt x="12276" y="1837"/>
                      <a:pt x="12244" y="1805"/>
                    </a:cubicBezTo>
                    <a:lnTo>
                      <a:pt x="12244" y="1805"/>
                    </a:lnTo>
                    <a:cubicBezTo>
                      <a:pt x="12292" y="1829"/>
                      <a:pt x="12366" y="1854"/>
                      <a:pt x="12414" y="1878"/>
                    </a:cubicBezTo>
                    <a:cubicBezTo>
                      <a:pt x="12463" y="1902"/>
                      <a:pt x="12488" y="1902"/>
                      <a:pt x="12414" y="1902"/>
                    </a:cubicBezTo>
                    <a:cubicBezTo>
                      <a:pt x="12488" y="1927"/>
                      <a:pt x="12561" y="1951"/>
                      <a:pt x="12658" y="1976"/>
                    </a:cubicBezTo>
                    <a:lnTo>
                      <a:pt x="12536" y="1927"/>
                    </a:lnTo>
                    <a:lnTo>
                      <a:pt x="12536" y="1927"/>
                    </a:lnTo>
                    <a:cubicBezTo>
                      <a:pt x="12683" y="1951"/>
                      <a:pt x="12805" y="2000"/>
                      <a:pt x="12902" y="2024"/>
                    </a:cubicBezTo>
                    <a:cubicBezTo>
                      <a:pt x="13024" y="2073"/>
                      <a:pt x="13122" y="2098"/>
                      <a:pt x="13219" y="2098"/>
                    </a:cubicBezTo>
                    <a:lnTo>
                      <a:pt x="13122" y="2049"/>
                    </a:lnTo>
                    <a:lnTo>
                      <a:pt x="13122" y="2049"/>
                    </a:lnTo>
                    <a:cubicBezTo>
                      <a:pt x="13292" y="2098"/>
                      <a:pt x="13439" y="2146"/>
                      <a:pt x="13488" y="2220"/>
                    </a:cubicBezTo>
                    <a:lnTo>
                      <a:pt x="13414" y="2195"/>
                    </a:lnTo>
                    <a:lnTo>
                      <a:pt x="13317" y="2195"/>
                    </a:lnTo>
                    <a:cubicBezTo>
                      <a:pt x="13463" y="2220"/>
                      <a:pt x="13561" y="2268"/>
                      <a:pt x="13683" y="2317"/>
                    </a:cubicBezTo>
                    <a:cubicBezTo>
                      <a:pt x="13805" y="2366"/>
                      <a:pt x="13902" y="2390"/>
                      <a:pt x="14024" y="2439"/>
                    </a:cubicBezTo>
                    <a:lnTo>
                      <a:pt x="13902" y="2415"/>
                    </a:lnTo>
                    <a:lnTo>
                      <a:pt x="13902" y="2415"/>
                    </a:lnTo>
                    <a:cubicBezTo>
                      <a:pt x="13975" y="2439"/>
                      <a:pt x="14146" y="2488"/>
                      <a:pt x="14341" y="2585"/>
                    </a:cubicBezTo>
                    <a:cubicBezTo>
                      <a:pt x="14439" y="2610"/>
                      <a:pt x="14561" y="2683"/>
                      <a:pt x="14658" y="2732"/>
                    </a:cubicBezTo>
                    <a:cubicBezTo>
                      <a:pt x="14780" y="2780"/>
                      <a:pt x="14878" y="2829"/>
                      <a:pt x="15000" y="2902"/>
                    </a:cubicBezTo>
                    <a:cubicBezTo>
                      <a:pt x="15219" y="3024"/>
                      <a:pt x="15439" y="3146"/>
                      <a:pt x="15634" y="3268"/>
                    </a:cubicBezTo>
                    <a:cubicBezTo>
                      <a:pt x="15805" y="3366"/>
                      <a:pt x="15926" y="3463"/>
                      <a:pt x="16024" y="3512"/>
                    </a:cubicBezTo>
                    <a:lnTo>
                      <a:pt x="15926" y="3390"/>
                    </a:lnTo>
                    <a:lnTo>
                      <a:pt x="16048" y="3439"/>
                    </a:lnTo>
                    <a:cubicBezTo>
                      <a:pt x="16094" y="3462"/>
                      <a:pt x="16118" y="3485"/>
                      <a:pt x="16161" y="3507"/>
                    </a:cubicBezTo>
                    <a:lnTo>
                      <a:pt x="16161" y="3507"/>
                    </a:lnTo>
                    <a:cubicBezTo>
                      <a:pt x="16155" y="3506"/>
                      <a:pt x="16147" y="3505"/>
                      <a:pt x="16138" y="3505"/>
                    </a:cubicBezTo>
                    <a:cubicBezTo>
                      <a:pt x="16097" y="3505"/>
                      <a:pt x="16029" y="3519"/>
                      <a:pt x="15995" y="3519"/>
                    </a:cubicBezTo>
                    <a:cubicBezTo>
                      <a:pt x="15990" y="3519"/>
                      <a:pt x="15986" y="3519"/>
                      <a:pt x="15983" y="3518"/>
                    </a:cubicBezTo>
                    <a:lnTo>
                      <a:pt x="15983" y="3518"/>
                    </a:lnTo>
                    <a:cubicBezTo>
                      <a:pt x="16516" y="3956"/>
                      <a:pt x="16977" y="4441"/>
                      <a:pt x="17390" y="4976"/>
                    </a:cubicBezTo>
                    <a:cubicBezTo>
                      <a:pt x="17804" y="5488"/>
                      <a:pt x="18170" y="6073"/>
                      <a:pt x="18439" y="6683"/>
                    </a:cubicBezTo>
                    <a:cubicBezTo>
                      <a:pt x="18471" y="6770"/>
                      <a:pt x="18470" y="6794"/>
                      <a:pt x="18456" y="6794"/>
                    </a:cubicBezTo>
                    <a:cubicBezTo>
                      <a:pt x="18440" y="6794"/>
                      <a:pt x="18403" y="6756"/>
                      <a:pt x="18390" y="6756"/>
                    </a:cubicBezTo>
                    <a:cubicBezTo>
                      <a:pt x="18512" y="6975"/>
                      <a:pt x="18487" y="6829"/>
                      <a:pt x="18561" y="7024"/>
                    </a:cubicBezTo>
                    <a:cubicBezTo>
                      <a:pt x="18568" y="7047"/>
                      <a:pt x="18569" y="7056"/>
                      <a:pt x="18565" y="7056"/>
                    </a:cubicBezTo>
                    <a:cubicBezTo>
                      <a:pt x="18556" y="7056"/>
                      <a:pt x="18528" y="7017"/>
                      <a:pt x="18512" y="7000"/>
                    </a:cubicBezTo>
                    <a:lnTo>
                      <a:pt x="18512" y="7000"/>
                    </a:lnTo>
                    <a:cubicBezTo>
                      <a:pt x="18561" y="7097"/>
                      <a:pt x="18585" y="7171"/>
                      <a:pt x="18609" y="7171"/>
                    </a:cubicBezTo>
                    <a:cubicBezTo>
                      <a:pt x="18561" y="7049"/>
                      <a:pt x="18634" y="7097"/>
                      <a:pt x="18658" y="7024"/>
                    </a:cubicBezTo>
                    <a:lnTo>
                      <a:pt x="18707" y="7171"/>
                    </a:lnTo>
                    <a:cubicBezTo>
                      <a:pt x="18731" y="7219"/>
                      <a:pt x="18756" y="7293"/>
                      <a:pt x="18756" y="7293"/>
                    </a:cubicBezTo>
                    <a:lnTo>
                      <a:pt x="18731" y="7293"/>
                    </a:lnTo>
                    <a:cubicBezTo>
                      <a:pt x="18829" y="7414"/>
                      <a:pt x="18902" y="7536"/>
                      <a:pt x="18951" y="7683"/>
                    </a:cubicBezTo>
                    <a:cubicBezTo>
                      <a:pt x="19122" y="8146"/>
                      <a:pt x="19243" y="8634"/>
                      <a:pt x="19365" y="9122"/>
                    </a:cubicBezTo>
                    <a:cubicBezTo>
                      <a:pt x="19341" y="9122"/>
                      <a:pt x="19317" y="9024"/>
                      <a:pt x="19268" y="8927"/>
                    </a:cubicBezTo>
                    <a:lnTo>
                      <a:pt x="19268" y="8927"/>
                    </a:lnTo>
                    <a:cubicBezTo>
                      <a:pt x="19292" y="9000"/>
                      <a:pt x="19317" y="9073"/>
                      <a:pt x="19317" y="9146"/>
                    </a:cubicBezTo>
                    <a:cubicBezTo>
                      <a:pt x="19317" y="9126"/>
                      <a:pt x="19319" y="9118"/>
                      <a:pt x="19322" y="9118"/>
                    </a:cubicBezTo>
                    <a:cubicBezTo>
                      <a:pt x="19336" y="9118"/>
                      <a:pt x="19374" y="9263"/>
                      <a:pt x="19386" y="9263"/>
                    </a:cubicBezTo>
                    <a:cubicBezTo>
                      <a:pt x="19388" y="9263"/>
                      <a:pt x="19390" y="9257"/>
                      <a:pt x="19390" y="9244"/>
                    </a:cubicBezTo>
                    <a:cubicBezTo>
                      <a:pt x="19536" y="9585"/>
                      <a:pt x="19536" y="10049"/>
                      <a:pt x="19658" y="10341"/>
                    </a:cubicBezTo>
                    <a:cubicBezTo>
                      <a:pt x="19683" y="10341"/>
                      <a:pt x="20024" y="10488"/>
                      <a:pt x="20390" y="10610"/>
                    </a:cubicBezTo>
                    <a:cubicBezTo>
                      <a:pt x="20715" y="10749"/>
                      <a:pt x="21039" y="10866"/>
                      <a:pt x="21112" y="10877"/>
                    </a:cubicBezTo>
                    <a:lnTo>
                      <a:pt x="21112" y="10877"/>
                    </a:lnTo>
                    <a:cubicBezTo>
                      <a:pt x="21109" y="10846"/>
                      <a:pt x="21104" y="10814"/>
                      <a:pt x="21097" y="10780"/>
                    </a:cubicBezTo>
                    <a:lnTo>
                      <a:pt x="21048" y="10780"/>
                    </a:lnTo>
                    <a:cubicBezTo>
                      <a:pt x="21000" y="10536"/>
                      <a:pt x="21073" y="10707"/>
                      <a:pt x="21048" y="10463"/>
                    </a:cubicBezTo>
                    <a:cubicBezTo>
                      <a:pt x="21097" y="10463"/>
                      <a:pt x="21122" y="10683"/>
                      <a:pt x="21146" y="10878"/>
                    </a:cubicBezTo>
                    <a:cubicBezTo>
                      <a:pt x="21146" y="10731"/>
                      <a:pt x="21146" y="10585"/>
                      <a:pt x="21097" y="10439"/>
                    </a:cubicBezTo>
                    <a:cubicBezTo>
                      <a:pt x="21097" y="10268"/>
                      <a:pt x="21146" y="10439"/>
                      <a:pt x="21122" y="10244"/>
                    </a:cubicBezTo>
                    <a:cubicBezTo>
                      <a:pt x="21073" y="10073"/>
                      <a:pt x="21048" y="9902"/>
                      <a:pt x="21048" y="9732"/>
                    </a:cubicBezTo>
                    <a:cubicBezTo>
                      <a:pt x="21000" y="9317"/>
                      <a:pt x="20853" y="9122"/>
                      <a:pt x="20804" y="8732"/>
                    </a:cubicBezTo>
                    <a:lnTo>
                      <a:pt x="20804" y="8732"/>
                    </a:lnTo>
                    <a:lnTo>
                      <a:pt x="20829" y="8780"/>
                    </a:lnTo>
                    <a:cubicBezTo>
                      <a:pt x="20829" y="8634"/>
                      <a:pt x="20731" y="8390"/>
                      <a:pt x="20682" y="8146"/>
                    </a:cubicBezTo>
                    <a:cubicBezTo>
                      <a:pt x="20682" y="8188"/>
                      <a:pt x="20682" y="8231"/>
                      <a:pt x="20673" y="8231"/>
                    </a:cubicBezTo>
                    <a:cubicBezTo>
                      <a:pt x="20666" y="8231"/>
                      <a:pt x="20654" y="8208"/>
                      <a:pt x="20634" y="8146"/>
                    </a:cubicBezTo>
                    <a:cubicBezTo>
                      <a:pt x="20585" y="7878"/>
                      <a:pt x="20512" y="7707"/>
                      <a:pt x="20463" y="7488"/>
                    </a:cubicBezTo>
                    <a:lnTo>
                      <a:pt x="20414" y="7414"/>
                    </a:lnTo>
                    <a:cubicBezTo>
                      <a:pt x="20390" y="7366"/>
                      <a:pt x="20365" y="7317"/>
                      <a:pt x="20365" y="7317"/>
                    </a:cubicBezTo>
                    <a:cubicBezTo>
                      <a:pt x="20048" y="6390"/>
                      <a:pt x="19609" y="5512"/>
                      <a:pt x="19073" y="4707"/>
                    </a:cubicBezTo>
                    <a:cubicBezTo>
                      <a:pt x="18756" y="4219"/>
                      <a:pt x="18390" y="3756"/>
                      <a:pt x="18000" y="3341"/>
                    </a:cubicBezTo>
                    <a:cubicBezTo>
                      <a:pt x="17707" y="3024"/>
                      <a:pt x="17414" y="2756"/>
                      <a:pt x="17122" y="2512"/>
                    </a:cubicBezTo>
                    <a:lnTo>
                      <a:pt x="17146" y="2512"/>
                    </a:lnTo>
                    <a:cubicBezTo>
                      <a:pt x="16780" y="2220"/>
                      <a:pt x="16414" y="1951"/>
                      <a:pt x="16024" y="1707"/>
                    </a:cubicBezTo>
                    <a:cubicBezTo>
                      <a:pt x="15536" y="1390"/>
                      <a:pt x="15048" y="1146"/>
                      <a:pt x="14512" y="927"/>
                    </a:cubicBezTo>
                    <a:cubicBezTo>
                      <a:pt x="13561" y="512"/>
                      <a:pt x="12561" y="268"/>
                      <a:pt x="11561" y="146"/>
                    </a:cubicBezTo>
                    <a:cubicBezTo>
                      <a:pt x="11292" y="73"/>
                      <a:pt x="11024" y="24"/>
                      <a:pt x="10756" y="0"/>
                    </a:cubicBezTo>
                    <a:close/>
                    <a:moveTo>
                      <a:pt x="21112" y="10877"/>
                    </a:moveTo>
                    <a:cubicBezTo>
                      <a:pt x="21122" y="10958"/>
                      <a:pt x="21122" y="11034"/>
                      <a:pt x="21122" y="11122"/>
                    </a:cubicBezTo>
                    <a:cubicBezTo>
                      <a:pt x="21122" y="11049"/>
                      <a:pt x="21122" y="10951"/>
                      <a:pt x="21122" y="10878"/>
                    </a:cubicBezTo>
                    <a:cubicBezTo>
                      <a:pt x="21119" y="10878"/>
                      <a:pt x="21116" y="10878"/>
                      <a:pt x="21112" y="1087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35"/>
              <p:cNvSpPr/>
              <p:nvPr/>
            </p:nvSpPr>
            <p:spPr>
              <a:xfrm>
                <a:off x="338100" y="3028825"/>
                <a:ext cx="2475" cy="6725"/>
              </a:xfrm>
              <a:custGeom>
                <a:avLst/>
                <a:gdLst/>
                <a:ahLst/>
                <a:cxnLst/>
                <a:rect l="l" t="t" r="r" b="b"/>
                <a:pathLst>
                  <a:path w="99" h="269" extrusionOk="0">
                    <a:moveTo>
                      <a:pt x="98" y="0"/>
                    </a:moveTo>
                    <a:cubicBezTo>
                      <a:pt x="50" y="74"/>
                      <a:pt x="1" y="171"/>
                      <a:pt x="1" y="269"/>
                    </a:cubicBezTo>
                    <a:cubicBezTo>
                      <a:pt x="50" y="196"/>
                      <a:pt x="74" y="98"/>
                      <a:pt x="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35"/>
              <p:cNvSpPr/>
              <p:nvPr/>
            </p:nvSpPr>
            <p:spPr>
              <a:xfrm>
                <a:off x="340550" y="30288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35"/>
              <p:cNvSpPr/>
              <p:nvPr/>
            </p:nvSpPr>
            <p:spPr>
              <a:xfrm>
                <a:off x="302750" y="2832500"/>
                <a:ext cx="398800" cy="207325"/>
              </a:xfrm>
              <a:custGeom>
                <a:avLst/>
                <a:gdLst/>
                <a:ahLst/>
                <a:cxnLst/>
                <a:rect l="l" t="t" r="r" b="b"/>
                <a:pathLst>
                  <a:path w="15952" h="8293" extrusionOk="0">
                    <a:moveTo>
                      <a:pt x="8594" y="1702"/>
                    </a:moveTo>
                    <a:cubicBezTo>
                      <a:pt x="8599" y="1705"/>
                      <a:pt x="8605" y="1707"/>
                      <a:pt x="8610" y="1707"/>
                    </a:cubicBezTo>
                    <a:cubicBezTo>
                      <a:pt x="8604" y="1705"/>
                      <a:pt x="8599" y="1704"/>
                      <a:pt x="8594" y="1702"/>
                    </a:cubicBezTo>
                    <a:close/>
                    <a:moveTo>
                      <a:pt x="4624" y="2600"/>
                    </a:moveTo>
                    <a:cubicBezTo>
                      <a:pt x="4619" y="2604"/>
                      <a:pt x="4614" y="2607"/>
                      <a:pt x="4610" y="2610"/>
                    </a:cubicBezTo>
                    <a:cubicBezTo>
                      <a:pt x="4616" y="2607"/>
                      <a:pt x="4621" y="2603"/>
                      <a:pt x="4624" y="2600"/>
                    </a:cubicBezTo>
                    <a:close/>
                    <a:moveTo>
                      <a:pt x="11683" y="2951"/>
                    </a:moveTo>
                    <a:cubicBezTo>
                      <a:pt x="11683" y="2954"/>
                      <a:pt x="11685" y="2956"/>
                      <a:pt x="11690" y="2956"/>
                    </a:cubicBezTo>
                    <a:lnTo>
                      <a:pt x="11690" y="2956"/>
                    </a:lnTo>
                    <a:cubicBezTo>
                      <a:pt x="11687" y="2954"/>
                      <a:pt x="11685" y="2953"/>
                      <a:pt x="11683" y="2951"/>
                    </a:cubicBezTo>
                    <a:close/>
                    <a:moveTo>
                      <a:pt x="1415" y="3829"/>
                    </a:moveTo>
                    <a:lnTo>
                      <a:pt x="1391" y="3878"/>
                    </a:lnTo>
                    <a:lnTo>
                      <a:pt x="1391" y="3878"/>
                    </a:lnTo>
                    <a:cubicBezTo>
                      <a:pt x="1398" y="3862"/>
                      <a:pt x="1406" y="3847"/>
                      <a:pt x="1414" y="3831"/>
                    </a:cubicBezTo>
                    <a:lnTo>
                      <a:pt x="1414" y="3831"/>
                    </a:lnTo>
                    <a:cubicBezTo>
                      <a:pt x="1414" y="3830"/>
                      <a:pt x="1415" y="3830"/>
                      <a:pt x="1415" y="3829"/>
                    </a:cubicBezTo>
                    <a:close/>
                    <a:moveTo>
                      <a:pt x="2596" y="5025"/>
                    </a:moveTo>
                    <a:cubicBezTo>
                      <a:pt x="2595" y="5026"/>
                      <a:pt x="2595" y="5027"/>
                      <a:pt x="2594" y="5028"/>
                    </a:cubicBezTo>
                    <a:lnTo>
                      <a:pt x="2594" y="5028"/>
                    </a:lnTo>
                    <a:cubicBezTo>
                      <a:pt x="2596" y="5026"/>
                      <a:pt x="2597" y="5025"/>
                      <a:pt x="2596" y="5025"/>
                    </a:cubicBezTo>
                    <a:close/>
                    <a:moveTo>
                      <a:pt x="2594" y="5028"/>
                    </a:moveTo>
                    <a:cubicBezTo>
                      <a:pt x="2591" y="5031"/>
                      <a:pt x="2586" y="5037"/>
                      <a:pt x="2586" y="5049"/>
                    </a:cubicBezTo>
                    <a:cubicBezTo>
                      <a:pt x="2588" y="5042"/>
                      <a:pt x="2591" y="5035"/>
                      <a:pt x="2594" y="5028"/>
                    </a:cubicBezTo>
                    <a:close/>
                    <a:moveTo>
                      <a:pt x="1505" y="7629"/>
                    </a:moveTo>
                    <a:cubicBezTo>
                      <a:pt x="1507" y="7629"/>
                      <a:pt x="1509" y="7631"/>
                      <a:pt x="1512" y="7634"/>
                    </a:cubicBezTo>
                    <a:lnTo>
                      <a:pt x="1499" y="7728"/>
                    </a:lnTo>
                    <a:lnTo>
                      <a:pt x="1499" y="7728"/>
                    </a:lnTo>
                    <a:cubicBezTo>
                      <a:pt x="1502" y="7664"/>
                      <a:pt x="1497" y="7629"/>
                      <a:pt x="1505" y="7629"/>
                    </a:cubicBezTo>
                    <a:close/>
                    <a:moveTo>
                      <a:pt x="8000" y="0"/>
                    </a:moveTo>
                    <a:cubicBezTo>
                      <a:pt x="8098" y="0"/>
                      <a:pt x="8049" y="24"/>
                      <a:pt x="7976" y="24"/>
                    </a:cubicBezTo>
                    <a:cubicBezTo>
                      <a:pt x="7878" y="16"/>
                      <a:pt x="7813" y="14"/>
                      <a:pt x="7770" y="14"/>
                    </a:cubicBezTo>
                    <a:cubicBezTo>
                      <a:pt x="7683" y="14"/>
                      <a:pt x="7683" y="24"/>
                      <a:pt x="7683" y="24"/>
                    </a:cubicBezTo>
                    <a:cubicBezTo>
                      <a:pt x="7683" y="24"/>
                      <a:pt x="7659" y="49"/>
                      <a:pt x="7366" y="73"/>
                    </a:cubicBezTo>
                    <a:cubicBezTo>
                      <a:pt x="7195" y="73"/>
                      <a:pt x="6927" y="98"/>
                      <a:pt x="6586" y="146"/>
                    </a:cubicBezTo>
                    <a:cubicBezTo>
                      <a:pt x="6415" y="171"/>
                      <a:pt x="6220" y="220"/>
                      <a:pt x="6025" y="244"/>
                    </a:cubicBezTo>
                    <a:lnTo>
                      <a:pt x="5439" y="415"/>
                    </a:lnTo>
                    <a:lnTo>
                      <a:pt x="4903" y="634"/>
                    </a:lnTo>
                    <a:cubicBezTo>
                      <a:pt x="4708" y="707"/>
                      <a:pt x="4561" y="780"/>
                      <a:pt x="4415" y="854"/>
                    </a:cubicBezTo>
                    <a:cubicBezTo>
                      <a:pt x="4269" y="927"/>
                      <a:pt x="4147" y="1000"/>
                      <a:pt x="4025" y="1073"/>
                    </a:cubicBezTo>
                    <a:lnTo>
                      <a:pt x="3756" y="1244"/>
                    </a:lnTo>
                    <a:cubicBezTo>
                      <a:pt x="3515" y="1485"/>
                      <a:pt x="3178" y="1679"/>
                      <a:pt x="2982" y="1920"/>
                    </a:cubicBezTo>
                    <a:lnTo>
                      <a:pt x="2982" y="1920"/>
                    </a:lnTo>
                    <a:cubicBezTo>
                      <a:pt x="2672" y="2207"/>
                      <a:pt x="2385" y="2494"/>
                      <a:pt x="2122" y="2805"/>
                    </a:cubicBezTo>
                    <a:cubicBezTo>
                      <a:pt x="2049" y="2927"/>
                      <a:pt x="1951" y="3024"/>
                      <a:pt x="1878" y="3122"/>
                    </a:cubicBezTo>
                    <a:cubicBezTo>
                      <a:pt x="1781" y="3244"/>
                      <a:pt x="1708" y="3341"/>
                      <a:pt x="1659" y="3439"/>
                    </a:cubicBezTo>
                    <a:cubicBezTo>
                      <a:pt x="1550" y="3570"/>
                      <a:pt x="1480" y="3700"/>
                      <a:pt x="1414" y="3831"/>
                    </a:cubicBezTo>
                    <a:lnTo>
                      <a:pt x="1414" y="3831"/>
                    </a:lnTo>
                    <a:cubicBezTo>
                      <a:pt x="1268" y="4146"/>
                      <a:pt x="1244" y="4073"/>
                      <a:pt x="1098" y="4293"/>
                    </a:cubicBezTo>
                    <a:cubicBezTo>
                      <a:pt x="1171" y="4293"/>
                      <a:pt x="1073" y="4561"/>
                      <a:pt x="1049" y="4658"/>
                    </a:cubicBezTo>
                    <a:cubicBezTo>
                      <a:pt x="976" y="4805"/>
                      <a:pt x="878" y="5146"/>
                      <a:pt x="781" y="5390"/>
                    </a:cubicBezTo>
                    <a:lnTo>
                      <a:pt x="756" y="5390"/>
                    </a:lnTo>
                    <a:cubicBezTo>
                      <a:pt x="708" y="5585"/>
                      <a:pt x="561" y="6000"/>
                      <a:pt x="512" y="6122"/>
                    </a:cubicBezTo>
                    <a:cubicBezTo>
                      <a:pt x="464" y="6268"/>
                      <a:pt x="366" y="6512"/>
                      <a:pt x="293" y="6732"/>
                    </a:cubicBezTo>
                    <a:cubicBezTo>
                      <a:pt x="220" y="6975"/>
                      <a:pt x="171" y="7219"/>
                      <a:pt x="147" y="7463"/>
                    </a:cubicBezTo>
                    <a:lnTo>
                      <a:pt x="0" y="7780"/>
                    </a:lnTo>
                    <a:lnTo>
                      <a:pt x="0" y="7829"/>
                    </a:lnTo>
                    <a:cubicBezTo>
                      <a:pt x="171" y="7951"/>
                      <a:pt x="366" y="8024"/>
                      <a:pt x="586" y="8073"/>
                    </a:cubicBezTo>
                    <a:cubicBezTo>
                      <a:pt x="706" y="8113"/>
                      <a:pt x="843" y="8141"/>
                      <a:pt x="975" y="8141"/>
                    </a:cubicBezTo>
                    <a:cubicBezTo>
                      <a:pt x="1163" y="8141"/>
                      <a:pt x="1339" y="8084"/>
                      <a:pt x="1439" y="7927"/>
                    </a:cubicBezTo>
                    <a:lnTo>
                      <a:pt x="1464" y="7927"/>
                    </a:lnTo>
                    <a:lnTo>
                      <a:pt x="1488" y="7829"/>
                    </a:lnTo>
                    <a:cubicBezTo>
                      <a:pt x="1492" y="7808"/>
                      <a:pt x="1494" y="7788"/>
                      <a:pt x="1496" y="7770"/>
                    </a:cubicBezTo>
                    <a:lnTo>
                      <a:pt x="1496" y="7770"/>
                    </a:lnTo>
                    <a:cubicBezTo>
                      <a:pt x="1500" y="7753"/>
                      <a:pt x="1504" y="7746"/>
                      <a:pt x="1507" y="7746"/>
                    </a:cubicBezTo>
                    <a:cubicBezTo>
                      <a:pt x="1516" y="7746"/>
                      <a:pt x="1521" y="7798"/>
                      <a:pt x="1537" y="7829"/>
                    </a:cubicBezTo>
                    <a:cubicBezTo>
                      <a:pt x="1537" y="7780"/>
                      <a:pt x="1561" y="7732"/>
                      <a:pt x="1586" y="7683"/>
                    </a:cubicBezTo>
                    <a:cubicBezTo>
                      <a:pt x="1586" y="7678"/>
                      <a:pt x="1585" y="7676"/>
                      <a:pt x="1583" y="7676"/>
                    </a:cubicBezTo>
                    <a:cubicBezTo>
                      <a:pt x="1576" y="7676"/>
                      <a:pt x="1557" y="7712"/>
                      <a:pt x="1537" y="7732"/>
                    </a:cubicBezTo>
                    <a:cubicBezTo>
                      <a:pt x="1537" y="7634"/>
                      <a:pt x="1537" y="7536"/>
                      <a:pt x="1561" y="7463"/>
                    </a:cubicBezTo>
                    <a:cubicBezTo>
                      <a:pt x="1610" y="7341"/>
                      <a:pt x="1634" y="7463"/>
                      <a:pt x="1659" y="7317"/>
                    </a:cubicBezTo>
                    <a:cubicBezTo>
                      <a:pt x="1878" y="6512"/>
                      <a:pt x="2195" y="5756"/>
                      <a:pt x="2586" y="5024"/>
                    </a:cubicBezTo>
                    <a:cubicBezTo>
                      <a:pt x="2591" y="5024"/>
                      <a:pt x="2594" y="5024"/>
                      <a:pt x="2596" y="5025"/>
                    </a:cubicBezTo>
                    <a:lnTo>
                      <a:pt x="2596" y="5025"/>
                    </a:lnTo>
                    <a:cubicBezTo>
                      <a:pt x="2644" y="4914"/>
                      <a:pt x="2711" y="4824"/>
                      <a:pt x="2756" y="4756"/>
                    </a:cubicBezTo>
                    <a:cubicBezTo>
                      <a:pt x="2805" y="4658"/>
                      <a:pt x="2854" y="4536"/>
                      <a:pt x="2927" y="4439"/>
                    </a:cubicBezTo>
                    <a:cubicBezTo>
                      <a:pt x="2951" y="4415"/>
                      <a:pt x="2976" y="4390"/>
                      <a:pt x="3025" y="4390"/>
                    </a:cubicBezTo>
                    <a:cubicBezTo>
                      <a:pt x="3025" y="4341"/>
                      <a:pt x="3073" y="4268"/>
                      <a:pt x="3098" y="4219"/>
                    </a:cubicBezTo>
                    <a:lnTo>
                      <a:pt x="3220" y="4073"/>
                    </a:lnTo>
                    <a:cubicBezTo>
                      <a:pt x="3244" y="4000"/>
                      <a:pt x="3293" y="3951"/>
                      <a:pt x="3342" y="3878"/>
                    </a:cubicBezTo>
                    <a:cubicBezTo>
                      <a:pt x="3439" y="3756"/>
                      <a:pt x="3537" y="3658"/>
                      <a:pt x="3634" y="3537"/>
                    </a:cubicBezTo>
                    <a:cubicBezTo>
                      <a:pt x="3683" y="3463"/>
                      <a:pt x="3756" y="3415"/>
                      <a:pt x="3756" y="3390"/>
                    </a:cubicBezTo>
                    <a:lnTo>
                      <a:pt x="3732" y="3341"/>
                    </a:lnTo>
                    <a:cubicBezTo>
                      <a:pt x="3805" y="3256"/>
                      <a:pt x="3823" y="3256"/>
                      <a:pt x="3845" y="3256"/>
                    </a:cubicBezTo>
                    <a:cubicBezTo>
                      <a:pt x="3866" y="3256"/>
                      <a:pt x="3890" y="3256"/>
                      <a:pt x="3976" y="3171"/>
                    </a:cubicBezTo>
                    <a:cubicBezTo>
                      <a:pt x="3976" y="3049"/>
                      <a:pt x="4244" y="2927"/>
                      <a:pt x="4269" y="2854"/>
                    </a:cubicBezTo>
                    <a:cubicBezTo>
                      <a:pt x="4269" y="2854"/>
                      <a:pt x="4331" y="2822"/>
                      <a:pt x="4356" y="2822"/>
                    </a:cubicBezTo>
                    <a:cubicBezTo>
                      <a:pt x="4362" y="2822"/>
                      <a:pt x="4366" y="2824"/>
                      <a:pt x="4366" y="2829"/>
                    </a:cubicBezTo>
                    <a:cubicBezTo>
                      <a:pt x="4366" y="2756"/>
                      <a:pt x="4464" y="2732"/>
                      <a:pt x="4488" y="2683"/>
                    </a:cubicBezTo>
                    <a:cubicBezTo>
                      <a:pt x="4504" y="2667"/>
                      <a:pt x="4507" y="2661"/>
                      <a:pt x="4503" y="2661"/>
                    </a:cubicBezTo>
                    <a:cubicBezTo>
                      <a:pt x="4496" y="2661"/>
                      <a:pt x="4464" y="2683"/>
                      <a:pt x="4464" y="2683"/>
                    </a:cubicBezTo>
                    <a:lnTo>
                      <a:pt x="4561" y="2585"/>
                    </a:lnTo>
                    <a:cubicBezTo>
                      <a:pt x="4575" y="2578"/>
                      <a:pt x="4590" y="2575"/>
                      <a:pt x="4602" y="2575"/>
                    </a:cubicBezTo>
                    <a:cubicBezTo>
                      <a:pt x="4625" y="2575"/>
                      <a:pt x="4639" y="2587"/>
                      <a:pt x="4624" y="2600"/>
                    </a:cubicBezTo>
                    <a:lnTo>
                      <a:pt x="4624" y="2600"/>
                    </a:lnTo>
                    <a:cubicBezTo>
                      <a:pt x="4704" y="2549"/>
                      <a:pt x="4866" y="2456"/>
                      <a:pt x="5049" y="2341"/>
                    </a:cubicBezTo>
                    <a:cubicBezTo>
                      <a:pt x="5293" y="2219"/>
                      <a:pt x="5537" y="2098"/>
                      <a:pt x="5805" y="2000"/>
                    </a:cubicBezTo>
                    <a:cubicBezTo>
                      <a:pt x="5878" y="1976"/>
                      <a:pt x="5927" y="1951"/>
                      <a:pt x="6000" y="1927"/>
                    </a:cubicBezTo>
                    <a:lnTo>
                      <a:pt x="6195" y="1878"/>
                    </a:lnTo>
                    <a:cubicBezTo>
                      <a:pt x="6317" y="1829"/>
                      <a:pt x="6464" y="1805"/>
                      <a:pt x="6586" y="1780"/>
                    </a:cubicBezTo>
                    <a:lnTo>
                      <a:pt x="6756" y="1756"/>
                    </a:lnTo>
                    <a:lnTo>
                      <a:pt x="6903" y="1732"/>
                    </a:lnTo>
                    <a:cubicBezTo>
                      <a:pt x="7000" y="1732"/>
                      <a:pt x="7073" y="1707"/>
                      <a:pt x="7122" y="1707"/>
                    </a:cubicBezTo>
                    <a:cubicBezTo>
                      <a:pt x="7098" y="1683"/>
                      <a:pt x="7049" y="1683"/>
                      <a:pt x="7000" y="1683"/>
                    </a:cubicBezTo>
                    <a:cubicBezTo>
                      <a:pt x="6951" y="1683"/>
                      <a:pt x="6903" y="1683"/>
                      <a:pt x="6878" y="1659"/>
                    </a:cubicBezTo>
                    <a:cubicBezTo>
                      <a:pt x="6939" y="1634"/>
                      <a:pt x="6982" y="1634"/>
                      <a:pt x="7015" y="1634"/>
                    </a:cubicBezTo>
                    <a:cubicBezTo>
                      <a:pt x="7049" y="1634"/>
                      <a:pt x="7073" y="1634"/>
                      <a:pt x="7098" y="1610"/>
                    </a:cubicBezTo>
                    <a:cubicBezTo>
                      <a:pt x="7122" y="1646"/>
                      <a:pt x="7183" y="1646"/>
                      <a:pt x="7250" y="1646"/>
                    </a:cubicBezTo>
                    <a:cubicBezTo>
                      <a:pt x="7317" y="1646"/>
                      <a:pt x="7390" y="1646"/>
                      <a:pt x="7439" y="1683"/>
                    </a:cubicBezTo>
                    <a:lnTo>
                      <a:pt x="7464" y="1659"/>
                    </a:lnTo>
                    <a:lnTo>
                      <a:pt x="7537" y="1683"/>
                    </a:lnTo>
                    <a:cubicBezTo>
                      <a:pt x="7634" y="1659"/>
                      <a:pt x="7732" y="1659"/>
                      <a:pt x="7829" y="1659"/>
                    </a:cubicBezTo>
                    <a:cubicBezTo>
                      <a:pt x="7903" y="1659"/>
                      <a:pt x="8000" y="1683"/>
                      <a:pt x="8098" y="1683"/>
                    </a:cubicBezTo>
                    <a:lnTo>
                      <a:pt x="8390" y="1683"/>
                    </a:lnTo>
                    <a:cubicBezTo>
                      <a:pt x="8458" y="1683"/>
                      <a:pt x="8526" y="1683"/>
                      <a:pt x="8594" y="1702"/>
                    </a:cubicBezTo>
                    <a:lnTo>
                      <a:pt x="8594" y="1702"/>
                    </a:lnTo>
                    <a:cubicBezTo>
                      <a:pt x="8571" y="1690"/>
                      <a:pt x="8551" y="1659"/>
                      <a:pt x="8610" y="1659"/>
                    </a:cubicBezTo>
                    <a:cubicBezTo>
                      <a:pt x="8610" y="1683"/>
                      <a:pt x="8659" y="1683"/>
                      <a:pt x="8707" y="1683"/>
                    </a:cubicBezTo>
                    <a:cubicBezTo>
                      <a:pt x="8756" y="1683"/>
                      <a:pt x="8805" y="1683"/>
                      <a:pt x="8829" y="1707"/>
                    </a:cubicBezTo>
                    <a:cubicBezTo>
                      <a:pt x="8878" y="1707"/>
                      <a:pt x="8981" y="1740"/>
                      <a:pt x="9030" y="1740"/>
                    </a:cubicBezTo>
                    <a:cubicBezTo>
                      <a:pt x="9053" y="1740"/>
                      <a:pt x="9064" y="1733"/>
                      <a:pt x="9052" y="1712"/>
                    </a:cubicBezTo>
                    <a:lnTo>
                      <a:pt x="9052" y="1712"/>
                    </a:lnTo>
                    <a:cubicBezTo>
                      <a:pt x="9086" y="1759"/>
                      <a:pt x="9264" y="1805"/>
                      <a:pt x="9146" y="1805"/>
                    </a:cubicBezTo>
                    <a:cubicBezTo>
                      <a:pt x="9195" y="1829"/>
                      <a:pt x="9244" y="1854"/>
                      <a:pt x="9317" y="1854"/>
                    </a:cubicBezTo>
                    <a:lnTo>
                      <a:pt x="9244" y="1805"/>
                    </a:lnTo>
                    <a:lnTo>
                      <a:pt x="9244" y="1805"/>
                    </a:lnTo>
                    <a:cubicBezTo>
                      <a:pt x="9439" y="1854"/>
                      <a:pt x="9537" y="1951"/>
                      <a:pt x="9707" y="1951"/>
                    </a:cubicBezTo>
                    <a:lnTo>
                      <a:pt x="9634" y="1902"/>
                    </a:lnTo>
                    <a:lnTo>
                      <a:pt x="9634" y="1902"/>
                    </a:lnTo>
                    <a:cubicBezTo>
                      <a:pt x="9756" y="1927"/>
                      <a:pt x="9854" y="1976"/>
                      <a:pt x="9903" y="2049"/>
                    </a:cubicBezTo>
                    <a:lnTo>
                      <a:pt x="9756" y="2024"/>
                    </a:lnTo>
                    <a:lnTo>
                      <a:pt x="9756" y="2024"/>
                    </a:lnTo>
                    <a:lnTo>
                      <a:pt x="10024" y="2122"/>
                    </a:lnTo>
                    <a:cubicBezTo>
                      <a:pt x="10098" y="2146"/>
                      <a:pt x="10171" y="2171"/>
                      <a:pt x="10268" y="2195"/>
                    </a:cubicBezTo>
                    <a:lnTo>
                      <a:pt x="10195" y="2171"/>
                    </a:lnTo>
                    <a:lnTo>
                      <a:pt x="10195" y="2171"/>
                    </a:lnTo>
                    <a:cubicBezTo>
                      <a:pt x="10488" y="2244"/>
                      <a:pt x="10732" y="2366"/>
                      <a:pt x="11000" y="2488"/>
                    </a:cubicBezTo>
                    <a:cubicBezTo>
                      <a:pt x="11317" y="2683"/>
                      <a:pt x="11634" y="2878"/>
                      <a:pt x="11732" y="2927"/>
                    </a:cubicBezTo>
                    <a:lnTo>
                      <a:pt x="11683" y="2829"/>
                    </a:lnTo>
                    <a:lnTo>
                      <a:pt x="11854" y="2902"/>
                    </a:lnTo>
                    <a:cubicBezTo>
                      <a:pt x="11833" y="2902"/>
                      <a:pt x="11722" y="2956"/>
                      <a:pt x="11691" y="2956"/>
                    </a:cubicBezTo>
                    <a:cubicBezTo>
                      <a:pt x="11691" y="2956"/>
                      <a:pt x="11690" y="2956"/>
                      <a:pt x="11690" y="2956"/>
                    </a:cubicBezTo>
                    <a:lnTo>
                      <a:pt x="11690" y="2956"/>
                    </a:lnTo>
                    <a:cubicBezTo>
                      <a:pt x="12077" y="3248"/>
                      <a:pt x="12416" y="3587"/>
                      <a:pt x="12732" y="3951"/>
                    </a:cubicBezTo>
                    <a:cubicBezTo>
                      <a:pt x="13049" y="4341"/>
                      <a:pt x="13317" y="4756"/>
                      <a:pt x="13537" y="5171"/>
                    </a:cubicBezTo>
                    <a:cubicBezTo>
                      <a:pt x="13561" y="5244"/>
                      <a:pt x="13549" y="5262"/>
                      <a:pt x="13531" y="5262"/>
                    </a:cubicBezTo>
                    <a:cubicBezTo>
                      <a:pt x="13512" y="5262"/>
                      <a:pt x="13488" y="5244"/>
                      <a:pt x="13488" y="5244"/>
                    </a:cubicBezTo>
                    <a:lnTo>
                      <a:pt x="13488" y="5244"/>
                    </a:lnTo>
                    <a:cubicBezTo>
                      <a:pt x="13561" y="5390"/>
                      <a:pt x="13561" y="5293"/>
                      <a:pt x="13610" y="5439"/>
                    </a:cubicBezTo>
                    <a:cubicBezTo>
                      <a:pt x="13610" y="5447"/>
                      <a:pt x="13607" y="5450"/>
                      <a:pt x="13603" y="5450"/>
                    </a:cubicBezTo>
                    <a:cubicBezTo>
                      <a:pt x="13594" y="5450"/>
                      <a:pt x="13577" y="5439"/>
                      <a:pt x="13561" y="5439"/>
                    </a:cubicBezTo>
                    <a:cubicBezTo>
                      <a:pt x="13610" y="5488"/>
                      <a:pt x="13610" y="5561"/>
                      <a:pt x="13634" y="5561"/>
                    </a:cubicBezTo>
                    <a:cubicBezTo>
                      <a:pt x="13610" y="5463"/>
                      <a:pt x="13683" y="5488"/>
                      <a:pt x="13707" y="5439"/>
                    </a:cubicBezTo>
                    <a:lnTo>
                      <a:pt x="13732" y="5512"/>
                    </a:lnTo>
                    <a:cubicBezTo>
                      <a:pt x="13756" y="5561"/>
                      <a:pt x="13781" y="5610"/>
                      <a:pt x="13781" y="5610"/>
                    </a:cubicBezTo>
                    <a:lnTo>
                      <a:pt x="13732" y="5610"/>
                    </a:lnTo>
                    <a:cubicBezTo>
                      <a:pt x="13756" y="5658"/>
                      <a:pt x="13878" y="5683"/>
                      <a:pt x="13927" y="5878"/>
                    </a:cubicBezTo>
                    <a:cubicBezTo>
                      <a:pt x="14049" y="6195"/>
                      <a:pt x="14146" y="6536"/>
                      <a:pt x="14244" y="6878"/>
                    </a:cubicBezTo>
                    <a:cubicBezTo>
                      <a:pt x="14220" y="6878"/>
                      <a:pt x="14195" y="6805"/>
                      <a:pt x="14171" y="6756"/>
                    </a:cubicBezTo>
                    <a:lnTo>
                      <a:pt x="14171" y="6756"/>
                    </a:lnTo>
                    <a:cubicBezTo>
                      <a:pt x="14171" y="6805"/>
                      <a:pt x="14195" y="6854"/>
                      <a:pt x="14195" y="6902"/>
                    </a:cubicBezTo>
                    <a:cubicBezTo>
                      <a:pt x="14195" y="6886"/>
                      <a:pt x="14197" y="6879"/>
                      <a:pt x="14199" y="6879"/>
                    </a:cubicBezTo>
                    <a:cubicBezTo>
                      <a:pt x="14209" y="6879"/>
                      <a:pt x="14234" y="6989"/>
                      <a:pt x="14242" y="6989"/>
                    </a:cubicBezTo>
                    <a:cubicBezTo>
                      <a:pt x="14243" y="6989"/>
                      <a:pt x="14244" y="6985"/>
                      <a:pt x="14244" y="6975"/>
                    </a:cubicBezTo>
                    <a:cubicBezTo>
                      <a:pt x="14341" y="7219"/>
                      <a:pt x="14415" y="7488"/>
                      <a:pt x="14463" y="7756"/>
                    </a:cubicBezTo>
                    <a:cubicBezTo>
                      <a:pt x="14488" y="7756"/>
                      <a:pt x="14854" y="7829"/>
                      <a:pt x="15171" y="7902"/>
                    </a:cubicBezTo>
                    <a:cubicBezTo>
                      <a:pt x="15512" y="8000"/>
                      <a:pt x="15854" y="8097"/>
                      <a:pt x="15902" y="8097"/>
                    </a:cubicBezTo>
                    <a:cubicBezTo>
                      <a:pt x="15902" y="8171"/>
                      <a:pt x="15902" y="8219"/>
                      <a:pt x="15902" y="8292"/>
                    </a:cubicBezTo>
                    <a:cubicBezTo>
                      <a:pt x="15927" y="8195"/>
                      <a:pt x="15927" y="8122"/>
                      <a:pt x="15902" y="8024"/>
                    </a:cubicBezTo>
                    <a:lnTo>
                      <a:pt x="15854" y="8024"/>
                    </a:lnTo>
                    <a:cubicBezTo>
                      <a:pt x="15805" y="7829"/>
                      <a:pt x="15878" y="7975"/>
                      <a:pt x="15854" y="7780"/>
                    </a:cubicBezTo>
                    <a:cubicBezTo>
                      <a:pt x="15878" y="7780"/>
                      <a:pt x="15902" y="7951"/>
                      <a:pt x="15927" y="8097"/>
                    </a:cubicBezTo>
                    <a:cubicBezTo>
                      <a:pt x="15927" y="7951"/>
                      <a:pt x="15927" y="7805"/>
                      <a:pt x="15902" y="7756"/>
                    </a:cubicBezTo>
                    <a:cubicBezTo>
                      <a:pt x="15902" y="7634"/>
                      <a:pt x="15951" y="7756"/>
                      <a:pt x="15927" y="7610"/>
                    </a:cubicBezTo>
                    <a:cubicBezTo>
                      <a:pt x="15878" y="7488"/>
                      <a:pt x="15854" y="7366"/>
                      <a:pt x="15854" y="7219"/>
                    </a:cubicBezTo>
                    <a:cubicBezTo>
                      <a:pt x="15829" y="6927"/>
                      <a:pt x="15707" y="6780"/>
                      <a:pt x="15659" y="6488"/>
                    </a:cubicBezTo>
                    <a:lnTo>
                      <a:pt x="15659" y="6488"/>
                    </a:lnTo>
                    <a:lnTo>
                      <a:pt x="15683" y="6512"/>
                    </a:lnTo>
                    <a:cubicBezTo>
                      <a:pt x="15683" y="6414"/>
                      <a:pt x="15610" y="6195"/>
                      <a:pt x="15561" y="6049"/>
                    </a:cubicBezTo>
                    <a:cubicBezTo>
                      <a:pt x="15561" y="6077"/>
                      <a:pt x="15561" y="6105"/>
                      <a:pt x="15556" y="6105"/>
                    </a:cubicBezTo>
                    <a:cubicBezTo>
                      <a:pt x="15553" y="6105"/>
                      <a:pt x="15547" y="6090"/>
                      <a:pt x="15537" y="6049"/>
                    </a:cubicBezTo>
                    <a:cubicBezTo>
                      <a:pt x="15512" y="5951"/>
                      <a:pt x="15488" y="5854"/>
                      <a:pt x="15463" y="5780"/>
                    </a:cubicBezTo>
                    <a:cubicBezTo>
                      <a:pt x="15439" y="5707"/>
                      <a:pt x="15415" y="5634"/>
                      <a:pt x="15390" y="5536"/>
                    </a:cubicBezTo>
                    <a:lnTo>
                      <a:pt x="15317" y="5415"/>
                    </a:lnTo>
                    <a:cubicBezTo>
                      <a:pt x="15024" y="4732"/>
                      <a:pt x="14683" y="4097"/>
                      <a:pt x="14244" y="3512"/>
                    </a:cubicBezTo>
                    <a:cubicBezTo>
                      <a:pt x="13805" y="2927"/>
                      <a:pt x="13317" y="2390"/>
                      <a:pt x="12756" y="1927"/>
                    </a:cubicBezTo>
                    <a:lnTo>
                      <a:pt x="12781" y="1927"/>
                    </a:lnTo>
                    <a:cubicBezTo>
                      <a:pt x="12195" y="1415"/>
                      <a:pt x="11537" y="1024"/>
                      <a:pt x="10829" y="707"/>
                    </a:cubicBezTo>
                    <a:cubicBezTo>
                      <a:pt x="10122" y="366"/>
                      <a:pt x="9366" y="171"/>
                      <a:pt x="8610" y="98"/>
                    </a:cubicBezTo>
                    <a:cubicBezTo>
                      <a:pt x="8415" y="24"/>
                      <a:pt x="8195" y="0"/>
                      <a:pt x="800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90" name="Google Shape;1190;p35"/>
            <p:cNvSpPr/>
            <p:nvPr/>
          </p:nvSpPr>
          <p:spPr>
            <a:xfrm>
              <a:off x="400925" y="3037350"/>
              <a:ext cx="2450" cy="3700"/>
            </a:xfrm>
            <a:custGeom>
              <a:avLst/>
              <a:gdLst/>
              <a:ahLst/>
              <a:cxnLst/>
              <a:rect l="l" t="t" r="r" b="b"/>
              <a:pathLst>
                <a:path w="98" h="148" extrusionOk="0">
                  <a:moveTo>
                    <a:pt x="98" y="1"/>
                  </a:moveTo>
                  <a:lnTo>
                    <a:pt x="98" y="1"/>
                  </a:lnTo>
                  <a:cubicBezTo>
                    <a:pt x="49" y="25"/>
                    <a:pt x="0" y="74"/>
                    <a:pt x="0" y="147"/>
                  </a:cubicBezTo>
                  <a:cubicBezTo>
                    <a:pt x="49" y="98"/>
                    <a:pt x="73" y="50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5"/>
            <p:cNvSpPr/>
            <p:nvPr/>
          </p:nvSpPr>
          <p:spPr>
            <a:xfrm>
              <a:off x="403350" y="3037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5"/>
            <p:cNvSpPr/>
            <p:nvPr/>
          </p:nvSpPr>
          <p:spPr>
            <a:xfrm>
              <a:off x="365550" y="2914800"/>
              <a:ext cx="267700" cy="124800"/>
            </a:xfrm>
            <a:custGeom>
              <a:avLst/>
              <a:gdLst/>
              <a:ahLst/>
              <a:cxnLst/>
              <a:rect l="l" t="t" r="r" b="b"/>
              <a:pathLst>
                <a:path w="10708" h="4992" extrusionOk="0">
                  <a:moveTo>
                    <a:pt x="2206" y="3416"/>
                  </a:moveTo>
                  <a:lnTo>
                    <a:pt x="2206" y="3416"/>
                  </a:lnTo>
                  <a:cubicBezTo>
                    <a:pt x="2205" y="3416"/>
                    <a:pt x="2205" y="3417"/>
                    <a:pt x="2205" y="3418"/>
                  </a:cubicBezTo>
                  <a:lnTo>
                    <a:pt x="2205" y="3418"/>
                  </a:lnTo>
                  <a:cubicBezTo>
                    <a:pt x="2206" y="3417"/>
                    <a:pt x="2207" y="3416"/>
                    <a:pt x="2206" y="3416"/>
                  </a:cubicBezTo>
                  <a:close/>
                  <a:moveTo>
                    <a:pt x="2205" y="3418"/>
                  </a:moveTo>
                  <a:cubicBezTo>
                    <a:pt x="2202" y="3421"/>
                    <a:pt x="2196" y="3427"/>
                    <a:pt x="2196" y="3440"/>
                  </a:cubicBezTo>
                  <a:cubicBezTo>
                    <a:pt x="2198" y="3432"/>
                    <a:pt x="2201" y="3425"/>
                    <a:pt x="2205" y="3418"/>
                  </a:cubicBezTo>
                  <a:close/>
                  <a:moveTo>
                    <a:pt x="1464" y="4757"/>
                  </a:moveTo>
                  <a:lnTo>
                    <a:pt x="1451" y="4807"/>
                  </a:lnTo>
                  <a:lnTo>
                    <a:pt x="1451" y="4807"/>
                  </a:lnTo>
                  <a:cubicBezTo>
                    <a:pt x="1453" y="4778"/>
                    <a:pt x="1448" y="4757"/>
                    <a:pt x="1464" y="4757"/>
                  </a:cubicBezTo>
                  <a:close/>
                  <a:moveTo>
                    <a:pt x="5171" y="1"/>
                  </a:moveTo>
                  <a:cubicBezTo>
                    <a:pt x="5244" y="1"/>
                    <a:pt x="5220" y="25"/>
                    <a:pt x="5171" y="49"/>
                  </a:cubicBezTo>
                  <a:cubicBezTo>
                    <a:pt x="4830" y="74"/>
                    <a:pt x="5147" y="74"/>
                    <a:pt x="4805" y="123"/>
                  </a:cubicBezTo>
                  <a:lnTo>
                    <a:pt x="4610" y="147"/>
                  </a:lnTo>
                  <a:lnTo>
                    <a:pt x="4366" y="220"/>
                  </a:lnTo>
                  <a:cubicBezTo>
                    <a:pt x="4147" y="245"/>
                    <a:pt x="3927" y="318"/>
                    <a:pt x="3683" y="391"/>
                  </a:cubicBezTo>
                  <a:cubicBezTo>
                    <a:pt x="3586" y="415"/>
                    <a:pt x="3464" y="464"/>
                    <a:pt x="3366" y="488"/>
                  </a:cubicBezTo>
                  <a:cubicBezTo>
                    <a:pt x="3244" y="537"/>
                    <a:pt x="3147" y="562"/>
                    <a:pt x="3049" y="610"/>
                  </a:cubicBezTo>
                  <a:cubicBezTo>
                    <a:pt x="2878" y="708"/>
                    <a:pt x="2708" y="781"/>
                    <a:pt x="2635" y="805"/>
                  </a:cubicBezTo>
                  <a:cubicBezTo>
                    <a:pt x="2513" y="952"/>
                    <a:pt x="2269" y="1049"/>
                    <a:pt x="2147" y="1196"/>
                  </a:cubicBezTo>
                  <a:lnTo>
                    <a:pt x="2147" y="1171"/>
                  </a:lnTo>
                  <a:cubicBezTo>
                    <a:pt x="2098" y="1220"/>
                    <a:pt x="2025" y="1293"/>
                    <a:pt x="1903" y="1366"/>
                  </a:cubicBezTo>
                  <a:lnTo>
                    <a:pt x="1561" y="1708"/>
                  </a:lnTo>
                  <a:lnTo>
                    <a:pt x="1220" y="2049"/>
                  </a:lnTo>
                  <a:cubicBezTo>
                    <a:pt x="1147" y="2147"/>
                    <a:pt x="1098" y="2220"/>
                    <a:pt x="1049" y="2318"/>
                  </a:cubicBezTo>
                  <a:lnTo>
                    <a:pt x="1074" y="2293"/>
                  </a:lnTo>
                  <a:lnTo>
                    <a:pt x="1074" y="2293"/>
                  </a:lnTo>
                  <a:cubicBezTo>
                    <a:pt x="976" y="2488"/>
                    <a:pt x="927" y="2415"/>
                    <a:pt x="830" y="2537"/>
                  </a:cubicBezTo>
                  <a:cubicBezTo>
                    <a:pt x="903" y="2562"/>
                    <a:pt x="830" y="2732"/>
                    <a:pt x="805" y="2781"/>
                  </a:cubicBezTo>
                  <a:cubicBezTo>
                    <a:pt x="757" y="2879"/>
                    <a:pt x="708" y="3074"/>
                    <a:pt x="635" y="3244"/>
                  </a:cubicBezTo>
                  <a:lnTo>
                    <a:pt x="610" y="3220"/>
                  </a:lnTo>
                  <a:cubicBezTo>
                    <a:pt x="586" y="3342"/>
                    <a:pt x="464" y="3586"/>
                    <a:pt x="439" y="3659"/>
                  </a:cubicBezTo>
                  <a:cubicBezTo>
                    <a:pt x="391" y="3757"/>
                    <a:pt x="318" y="3879"/>
                    <a:pt x="269" y="4025"/>
                  </a:cubicBezTo>
                  <a:cubicBezTo>
                    <a:pt x="196" y="4171"/>
                    <a:pt x="147" y="4318"/>
                    <a:pt x="147" y="4464"/>
                  </a:cubicBezTo>
                  <a:lnTo>
                    <a:pt x="0" y="4610"/>
                  </a:lnTo>
                  <a:lnTo>
                    <a:pt x="0" y="4635"/>
                  </a:lnTo>
                  <a:cubicBezTo>
                    <a:pt x="171" y="4732"/>
                    <a:pt x="366" y="4830"/>
                    <a:pt x="586" y="4879"/>
                  </a:cubicBezTo>
                  <a:cubicBezTo>
                    <a:pt x="769" y="4940"/>
                    <a:pt x="981" y="4991"/>
                    <a:pt x="1156" y="4991"/>
                  </a:cubicBezTo>
                  <a:cubicBezTo>
                    <a:pt x="1260" y="4991"/>
                    <a:pt x="1351" y="4973"/>
                    <a:pt x="1415" y="4927"/>
                  </a:cubicBezTo>
                  <a:lnTo>
                    <a:pt x="1439" y="4927"/>
                  </a:lnTo>
                  <a:lnTo>
                    <a:pt x="1439" y="4854"/>
                  </a:lnTo>
                  <a:cubicBezTo>
                    <a:pt x="1447" y="4839"/>
                    <a:pt x="1455" y="4833"/>
                    <a:pt x="1461" y="4833"/>
                  </a:cubicBezTo>
                  <a:cubicBezTo>
                    <a:pt x="1477" y="4833"/>
                    <a:pt x="1488" y="4862"/>
                    <a:pt x="1488" y="4879"/>
                  </a:cubicBezTo>
                  <a:cubicBezTo>
                    <a:pt x="1488" y="4854"/>
                    <a:pt x="1513" y="4830"/>
                    <a:pt x="1537" y="4805"/>
                  </a:cubicBezTo>
                  <a:cubicBezTo>
                    <a:pt x="1537" y="4798"/>
                    <a:pt x="1535" y="4795"/>
                    <a:pt x="1531" y="4795"/>
                  </a:cubicBezTo>
                  <a:cubicBezTo>
                    <a:pt x="1523" y="4795"/>
                    <a:pt x="1505" y="4813"/>
                    <a:pt x="1488" y="4830"/>
                  </a:cubicBezTo>
                  <a:cubicBezTo>
                    <a:pt x="1488" y="4781"/>
                    <a:pt x="1488" y="4708"/>
                    <a:pt x="1488" y="4659"/>
                  </a:cubicBezTo>
                  <a:cubicBezTo>
                    <a:pt x="1513" y="4635"/>
                    <a:pt x="1531" y="4635"/>
                    <a:pt x="1546" y="4635"/>
                  </a:cubicBezTo>
                  <a:cubicBezTo>
                    <a:pt x="1561" y="4635"/>
                    <a:pt x="1574" y="4635"/>
                    <a:pt x="1586" y="4610"/>
                  </a:cubicBezTo>
                  <a:cubicBezTo>
                    <a:pt x="1757" y="4196"/>
                    <a:pt x="1952" y="3781"/>
                    <a:pt x="2196" y="3415"/>
                  </a:cubicBezTo>
                  <a:cubicBezTo>
                    <a:pt x="2202" y="3415"/>
                    <a:pt x="2205" y="3415"/>
                    <a:pt x="2206" y="3416"/>
                  </a:cubicBezTo>
                  <a:lnTo>
                    <a:pt x="2206" y="3416"/>
                  </a:lnTo>
                  <a:cubicBezTo>
                    <a:pt x="2257" y="3305"/>
                    <a:pt x="2345" y="3214"/>
                    <a:pt x="2391" y="3122"/>
                  </a:cubicBezTo>
                  <a:lnTo>
                    <a:pt x="2464" y="3122"/>
                  </a:lnTo>
                  <a:cubicBezTo>
                    <a:pt x="2439" y="3122"/>
                    <a:pt x="2561" y="3001"/>
                    <a:pt x="2659" y="2879"/>
                  </a:cubicBezTo>
                  <a:cubicBezTo>
                    <a:pt x="2708" y="2805"/>
                    <a:pt x="2781" y="2757"/>
                    <a:pt x="2830" y="2708"/>
                  </a:cubicBezTo>
                  <a:lnTo>
                    <a:pt x="2952" y="2635"/>
                  </a:lnTo>
                  <a:lnTo>
                    <a:pt x="2927" y="2586"/>
                  </a:lnTo>
                  <a:cubicBezTo>
                    <a:pt x="2960" y="2553"/>
                    <a:pt x="2979" y="2545"/>
                    <a:pt x="2992" y="2545"/>
                  </a:cubicBezTo>
                  <a:cubicBezTo>
                    <a:pt x="3006" y="2545"/>
                    <a:pt x="3014" y="2553"/>
                    <a:pt x="3025" y="2553"/>
                  </a:cubicBezTo>
                  <a:cubicBezTo>
                    <a:pt x="3036" y="2553"/>
                    <a:pt x="3049" y="2545"/>
                    <a:pt x="3074" y="2513"/>
                  </a:cubicBezTo>
                  <a:cubicBezTo>
                    <a:pt x="3049" y="2415"/>
                    <a:pt x="3244" y="2391"/>
                    <a:pt x="3244" y="2342"/>
                  </a:cubicBezTo>
                  <a:cubicBezTo>
                    <a:pt x="3244" y="2342"/>
                    <a:pt x="3266" y="2331"/>
                    <a:pt x="3288" y="2331"/>
                  </a:cubicBezTo>
                  <a:cubicBezTo>
                    <a:pt x="3298" y="2331"/>
                    <a:pt x="3309" y="2334"/>
                    <a:pt x="3317" y="2342"/>
                  </a:cubicBezTo>
                  <a:cubicBezTo>
                    <a:pt x="3317" y="2293"/>
                    <a:pt x="3342" y="2293"/>
                    <a:pt x="3366" y="2269"/>
                  </a:cubicBezTo>
                  <a:cubicBezTo>
                    <a:pt x="3374" y="2261"/>
                    <a:pt x="3377" y="2258"/>
                    <a:pt x="3376" y="2258"/>
                  </a:cubicBezTo>
                  <a:cubicBezTo>
                    <a:pt x="3374" y="2258"/>
                    <a:pt x="3358" y="2269"/>
                    <a:pt x="3342" y="2269"/>
                  </a:cubicBezTo>
                  <a:lnTo>
                    <a:pt x="3415" y="2220"/>
                  </a:lnTo>
                  <a:cubicBezTo>
                    <a:pt x="3439" y="2220"/>
                    <a:pt x="3464" y="2220"/>
                    <a:pt x="3439" y="2244"/>
                  </a:cubicBezTo>
                  <a:cubicBezTo>
                    <a:pt x="3513" y="2196"/>
                    <a:pt x="3610" y="2171"/>
                    <a:pt x="3708" y="2123"/>
                  </a:cubicBezTo>
                  <a:cubicBezTo>
                    <a:pt x="3830" y="2049"/>
                    <a:pt x="3976" y="2001"/>
                    <a:pt x="4122" y="1952"/>
                  </a:cubicBezTo>
                  <a:cubicBezTo>
                    <a:pt x="4195" y="1927"/>
                    <a:pt x="4269" y="1927"/>
                    <a:pt x="4342" y="1903"/>
                  </a:cubicBezTo>
                  <a:cubicBezTo>
                    <a:pt x="4415" y="1879"/>
                    <a:pt x="4488" y="1854"/>
                    <a:pt x="4561" y="1830"/>
                  </a:cubicBezTo>
                  <a:cubicBezTo>
                    <a:pt x="4708" y="1805"/>
                    <a:pt x="4805" y="1781"/>
                    <a:pt x="4878" y="1781"/>
                  </a:cubicBezTo>
                  <a:cubicBezTo>
                    <a:pt x="4854" y="1757"/>
                    <a:pt x="4824" y="1757"/>
                    <a:pt x="4796" y="1757"/>
                  </a:cubicBezTo>
                  <a:cubicBezTo>
                    <a:pt x="4769" y="1757"/>
                    <a:pt x="4744" y="1757"/>
                    <a:pt x="4732" y="1732"/>
                  </a:cubicBezTo>
                  <a:cubicBezTo>
                    <a:pt x="4756" y="1708"/>
                    <a:pt x="4781" y="1708"/>
                    <a:pt x="4799" y="1708"/>
                  </a:cubicBezTo>
                  <a:cubicBezTo>
                    <a:pt x="4817" y="1708"/>
                    <a:pt x="4830" y="1708"/>
                    <a:pt x="4830" y="1684"/>
                  </a:cubicBezTo>
                  <a:cubicBezTo>
                    <a:pt x="4854" y="1720"/>
                    <a:pt x="4891" y="1720"/>
                    <a:pt x="4930" y="1720"/>
                  </a:cubicBezTo>
                  <a:cubicBezTo>
                    <a:pt x="4970" y="1720"/>
                    <a:pt x="5013" y="1720"/>
                    <a:pt x="5049" y="1757"/>
                  </a:cubicBezTo>
                  <a:lnTo>
                    <a:pt x="5049" y="1708"/>
                  </a:lnTo>
                  <a:lnTo>
                    <a:pt x="5074" y="1732"/>
                  </a:lnTo>
                  <a:cubicBezTo>
                    <a:pt x="5220" y="1684"/>
                    <a:pt x="5244" y="1684"/>
                    <a:pt x="5244" y="1684"/>
                  </a:cubicBezTo>
                  <a:lnTo>
                    <a:pt x="5415" y="1684"/>
                  </a:lnTo>
                  <a:cubicBezTo>
                    <a:pt x="5519" y="1684"/>
                    <a:pt x="5588" y="1630"/>
                    <a:pt x="5667" y="1630"/>
                  </a:cubicBezTo>
                  <a:cubicBezTo>
                    <a:pt x="5680" y="1630"/>
                    <a:pt x="5694" y="1631"/>
                    <a:pt x="5708" y="1635"/>
                  </a:cubicBezTo>
                  <a:cubicBezTo>
                    <a:pt x="5708" y="1635"/>
                    <a:pt x="5659" y="1586"/>
                    <a:pt x="5708" y="1586"/>
                  </a:cubicBezTo>
                  <a:cubicBezTo>
                    <a:pt x="5708" y="1591"/>
                    <a:pt x="5713" y="1593"/>
                    <a:pt x="5720" y="1593"/>
                  </a:cubicBezTo>
                  <a:cubicBezTo>
                    <a:pt x="5734" y="1593"/>
                    <a:pt x="5757" y="1588"/>
                    <a:pt x="5775" y="1588"/>
                  </a:cubicBezTo>
                  <a:cubicBezTo>
                    <a:pt x="5792" y="1588"/>
                    <a:pt x="5805" y="1592"/>
                    <a:pt x="5805" y="1610"/>
                  </a:cubicBezTo>
                  <a:cubicBezTo>
                    <a:pt x="5812" y="1617"/>
                    <a:pt x="5824" y="1620"/>
                    <a:pt x="5837" y="1620"/>
                  </a:cubicBezTo>
                  <a:cubicBezTo>
                    <a:pt x="5871" y="1620"/>
                    <a:pt x="5915" y="1600"/>
                    <a:pt x="5905" y="1568"/>
                  </a:cubicBezTo>
                  <a:lnTo>
                    <a:pt x="5905" y="1568"/>
                  </a:lnTo>
                  <a:cubicBezTo>
                    <a:pt x="5921" y="1586"/>
                    <a:pt x="5996" y="1588"/>
                    <a:pt x="5952" y="1610"/>
                  </a:cubicBezTo>
                  <a:cubicBezTo>
                    <a:pt x="5968" y="1610"/>
                    <a:pt x="5995" y="1621"/>
                    <a:pt x="6011" y="1621"/>
                  </a:cubicBezTo>
                  <a:cubicBezTo>
                    <a:pt x="6019" y="1621"/>
                    <a:pt x="6025" y="1618"/>
                    <a:pt x="6025" y="1610"/>
                  </a:cubicBezTo>
                  <a:lnTo>
                    <a:pt x="6000" y="1586"/>
                  </a:lnTo>
                  <a:cubicBezTo>
                    <a:pt x="6084" y="1586"/>
                    <a:pt x="6132" y="1640"/>
                    <a:pt x="6205" y="1640"/>
                  </a:cubicBezTo>
                  <a:cubicBezTo>
                    <a:pt x="6217" y="1640"/>
                    <a:pt x="6230" y="1638"/>
                    <a:pt x="6244" y="1635"/>
                  </a:cubicBezTo>
                  <a:lnTo>
                    <a:pt x="6195" y="1586"/>
                  </a:lnTo>
                  <a:cubicBezTo>
                    <a:pt x="6269" y="1586"/>
                    <a:pt x="6317" y="1635"/>
                    <a:pt x="6317" y="1684"/>
                  </a:cubicBezTo>
                  <a:lnTo>
                    <a:pt x="6269" y="1684"/>
                  </a:lnTo>
                  <a:cubicBezTo>
                    <a:pt x="6342" y="1708"/>
                    <a:pt x="6439" y="1732"/>
                    <a:pt x="6537" y="1732"/>
                  </a:cubicBezTo>
                  <a:lnTo>
                    <a:pt x="6488" y="1732"/>
                  </a:lnTo>
                  <a:cubicBezTo>
                    <a:pt x="6561" y="1732"/>
                    <a:pt x="6610" y="1757"/>
                    <a:pt x="6683" y="1757"/>
                  </a:cubicBezTo>
                  <a:cubicBezTo>
                    <a:pt x="6756" y="1781"/>
                    <a:pt x="6854" y="1805"/>
                    <a:pt x="6952" y="1854"/>
                  </a:cubicBezTo>
                  <a:cubicBezTo>
                    <a:pt x="7147" y="1903"/>
                    <a:pt x="7317" y="2001"/>
                    <a:pt x="7391" y="2025"/>
                  </a:cubicBezTo>
                  <a:lnTo>
                    <a:pt x="7366" y="1952"/>
                  </a:lnTo>
                  <a:lnTo>
                    <a:pt x="7488" y="1976"/>
                  </a:lnTo>
                  <a:cubicBezTo>
                    <a:pt x="7488" y="1976"/>
                    <a:pt x="7395" y="2051"/>
                    <a:pt x="7371" y="2053"/>
                  </a:cubicBezTo>
                  <a:lnTo>
                    <a:pt x="7371" y="2053"/>
                  </a:lnTo>
                  <a:lnTo>
                    <a:pt x="7366" y="2049"/>
                  </a:lnTo>
                  <a:lnTo>
                    <a:pt x="7366" y="2049"/>
                  </a:lnTo>
                  <a:cubicBezTo>
                    <a:pt x="7366" y="2052"/>
                    <a:pt x="7368" y="2053"/>
                    <a:pt x="7370" y="2053"/>
                  </a:cubicBezTo>
                  <a:cubicBezTo>
                    <a:pt x="7371" y="2053"/>
                    <a:pt x="7371" y="2053"/>
                    <a:pt x="7371" y="2053"/>
                  </a:cubicBezTo>
                  <a:lnTo>
                    <a:pt x="7371" y="2053"/>
                  </a:lnTo>
                  <a:lnTo>
                    <a:pt x="7464" y="2123"/>
                  </a:lnTo>
                  <a:lnTo>
                    <a:pt x="7610" y="2220"/>
                  </a:lnTo>
                  <a:cubicBezTo>
                    <a:pt x="7756" y="2318"/>
                    <a:pt x="7878" y="2415"/>
                    <a:pt x="8000" y="2537"/>
                  </a:cubicBezTo>
                  <a:cubicBezTo>
                    <a:pt x="8195" y="2708"/>
                    <a:pt x="8391" y="2927"/>
                    <a:pt x="8537" y="3147"/>
                  </a:cubicBezTo>
                  <a:cubicBezTo>
                    <a:pt x="8551" y="3191"/>
                    <a:pt x="8531" y="3200"/>
                    <a:pt x="8512" y="3200"/>
                  </a:cubicBezTo>
                  <a:cubicBezTo>
                    <a:pt x="8500" y="3200"/>
                    <a:pt x="8488" y="3196"/>
                    <a:pt x="8488" y="3196"/>
                  </a:cubicBezTo>
                  <a:lnTo>
                    <a:pt x="8488" y="3196"/>
                  </a:lnTo>
                  <a:cubicBezTo>
                    <a:pt x="8512" y="3232"/>
                    <a:pt x="8525" y="3232"/>
                    <a:pt x="8537" y="3232"/>
                  </a:cubicBezTo>
                  <a:cubicBezTo>
                    <a:pt x="8549" y="3232"/>
                    <a:pt x="8561" y="3232"/>
                    <a:pt x="8586" y="3269"/>
                  </a:cubicBezTo>
                  <a:cubicBezTo>
                    <a:pt x="8586" y="3277"/>
                    <a:pt x="8583" y="3280"/>
                    <a:pt x="8578" y="3280"/>
                  </a:cubicBezTo>
                  <a:cubicBezTo>
                    <a:pt x="8569" y="3280"/>
                    <a:pt x="8553" y="3269"/>
                    <a:pt x="8537" y="3269"/>
                  </a:cubicBezTo>
                  <a:cubicBezTo>
                    <a:pt x="8537" y="3269"/>
                    <a:pt x="8586" y="3342"/>
                    <a:pt x="8586" y="3342"/>
                  </a:cubicBezTo>
                  <a:cubicBezTo>
                    <a:pt x="8610" y="3318"/>
                    <a:pt x="8634" y="3269"/>
                    <a:pt x="8659" y="3244"/>
                  </a:cubicBezTo>
                  <a:lnTo>
                    <a:pt x="8708" y="3318"/>
                  </a:lnTo>
                  <a:lnTo>
                    <a:pt x="8683" y="3342"/>
                  </a:lnTo>
                  <a:cubicBezTo>
                    <a:pt x="8683" y="3366"/>
                    <a:pt x="8805" y="3342"/>
                    <a:pt x="8830" y="3440"/>
                  </a:cubicBezTo>
                  <a:cubicBezTo>
                    <a:pt x="8878" y="3562"/>
                    <a:pt x="8927" y="3610"/>
                    <a:pt x="8951" y="3708"/>
                  </a:cubicBezTo>
                  <a:cubicBezTo>
                    <a:pt x="9000" y="3781"/>
                    <a:pt x="9025" y="3854"/>
                    <a:pt x="9049" y="3952"/>
                  </a:cubicBezTo>
                  <a:cubicBezTo>
                    <a:pt x="9049" y="3952"/>
                    <a:pt x="9025" y="3927"/>
                    <a:pt x="9000" y="3903"/>
                  </a:cubicBezTo>
                  <a:cubicBezTo>
                    <a:pt x="9000" y="3927"/>
                    <a:pt x="9000" y="3952"/>
                    <a:pt x="9000" y="3976"/>
                  </a:cubicBezTo>
                  <a:cubicBezTo>
                    <a:pt x="9005" y="3966"/>
                    <a:pt x="9010" y="3962"/>
                    <a:pt x="9015" y="3962"/>
                  </a:cubicBezTo>
                  <a:cubicBezTo>
                    <a:pt x="9031" y="3962"/>
                    <a:pt x="9045" y="4004"/>
                    <a:pt x="9048" y="4004"/>
                  </a:cubicBezTo>
                  <a:cubicBezTo>
                    <a:pt x="9049" y="4004"/>
                    <a:pt x="9049" y="4003"/>
                    <a:pt x="9049" y="4001"/>
                  </a:cubicBezTo>
                  <a:cubicBezTo>
                    <a:pt x="9098" y="4049"/>
                    <a:pt x="9147" y="4098"/>
                    <a:pt x="9147" y="4171"/>
                  </a:cubicBezTo>
                  <a:cubicBezTo>
                    <a:pt x="9147" y="4244"/>
                    <a:pt x="9171" y="4318"/>
                    <a:pt x="9220" y="4366"/>
                  </a:cubicBezTo>
                  <a:cubicBezTo>
                    <a:pt x="9439" y="4366"/>
                    <a:pt x="9683" y="4391"/>
                    <a:pt x="9903" y="4440"/>
                  </a:cubicBezTo>
                  <a:cubicBezTo>
                    <a:pt x="10244" y="4488"/>
                    <a:pt x="10561" y="4586"/>
                    <a:pt x="10610" y="4586"/>
                  </a:cubicBezTo>
                  <a:cubicBezTo>
                    <a:pt x="10610" y="4635"/>
                    <a:pt x="10610" y="4683"/>
                    <a:pt x="10610" y="4732"/>
                  </a:cubicBezTo>
                  <a:cubicBezTo>
                    <a:pt x="10634" y="4683"/>
                    <a:pt x="10634" y="4610"/>
                    <a:pt x="10634" y="4537"/>
                  </a:cubicBezTo>
                  <a:lnTo>
                    <a:pt x="10586" y="4537"/>
                  </a:lnTo>
                  <a:cubicBezTo>
                    <a:pt x="10561" y="4391"/>
                    <a:pt x="10610" y="4513"/>
                    <a:pt x="10610" y="4366"/>
                  </a:cubicBezTo>
                  <a:cubicBezTo>
                    <a:pt x="10634" y="4366"/>
                    <a:pt x="10659" y="4488"/>
                    <a:pt x="10659" y="4610"/>
                  </a:cubicBezTo>
                  <a:cubicBezTo>
                    <a:pt x="10659" y="4488"/>
                    <a:pt x="10683" y="4391"/>
                    <a:pt x="10634" y="4342"/>
                  </a:cubicBezTo>
                  <a:cubicBezTo>
                    <a:pt x="10634" y="4293"/>
                    <a:pt x="10647" y="4293"/>
                    <a:pt x="10662" y="4293"/>
                  </a:cubicBezTo>
                  <a:cubicBezTo>
                    <a:pt x="10677" y="4293"/>
                    <a:pt x="10695" y="4293"/>
                    <a:pt x="10708" y="4244"/>
                  </a:cubicBezTo>
                  <a:cubicBezTo>
                    <a:pt x="10659" y="4147"/>
                    <a:pt x="10634" y="4049"/>
                    <a:pt x="10634" y="3952"/>
                  </a:cubicBezTo>
                  <a:cubicBezTo>
                    <a:pt x="10634" y="3903"/>
                    <a:pt x="10610" y="3854"/>
                    <a:pt x="10610" y="3805"/>
                  </a:cubicBezTo>
                  <a:cubicBezTo>
                    <a:pt x="10586" y="3757"/>
                    <a:pt x="10561" y="3732"/>
                    <a:pt x="10561" y="3683"/>
                  </a:cubicBezTo>
                  <a:cubicBezTo>
                    <a:pt x="10512" y="3610"/>
                    <a:pt x="10464" y="3537"/>
                    <a:pt x="10464" y="3440"/>
                  </a:cubicBezTo>
                  <a:lnTo>
                    <a:pt x="10464" y="3440"/>
                  </a:lnTo>
                  <a:lnTo>
                    <a:pt x="10488" y="3464"/>
                  </a:lnTo>
                  <a:cubicBezTo>
                    <a:pt x="10488" y="3391"/>
                    <a:pt x="10390" y="3269"/>
                    <a:pt x="10366" y="3147"/>
                  </a:cubicBezTo>
                  <a:cubicBezTo>
                    <a:pt x="10366" y="3174"/>
                    <a:pt x="10366" y="3193"/>
                    <a:pt x="10362" y="3193"/>
                  </a:cubicBezTo>
                  <a:cubicBezTo>
                    <a:pt x="10359" y="3193"/>
                    <a:pt x="10353" y="3180"/>
                    <a:pt x="10342" y="3147"/>
                  </a:cubicBezTo>
                  <a:cubicBezTo>
                    <a:pt x="10293" y="3025"/>
                    <a:pt x="10244" y="2952"/>
                    <a:pt x="10220" y="2854"/>
                  </a:cubicBezTo>
                  <a:lnTo>
                    <a:pt x="10122" y="2781"/>
                  </a:lnTo>
                  <a:cubicBezTo>
                    <a:pt x="9903" y="2391"/>
                    <a:pt x="9634" y="2025"/>
                    <a:pt x="9317" y="1708"/>
                  </a:cubicBezTo>
                  <a:cubicBezTo>
                    <a:pt x="9220" y="1610"/>
                    <a:pt x="9122" y="1513"/>
                    <a:pt x="9000" y="1415"/>
                  </a:cubicBezTo>
                  <a:lnTo>
                    <a:pt x="8708" y="1171"/>
                  </a:lnTo>
                  <a:cubicBezTo>
                    <a:pt x="8537" y="1049"/>
                    <a:pt x="8366" y="927"/>
                    <a:pt x="8293" y="854"/>
                  </a:cubicBezTo>
                  <a:cubicBezTo>
                    <a:pt x="7878" y="586"/>
                    <a:pt x="7464" y="391"/>
                    <a:pt x="7025" y="220"/>
                  </a:cubicBezTo>
                  <a:lnTo>
                    <a:pt x="6634" y="98"/>
                  </a:lnTo>
                  <a:lnTo>
                    <a:pt x="6220" y="25"/>
                  </a:lnTo>
                  <a:cubicBezTo>
                    <a:pt x="6110" y="13"/>
                    <a:pt x="5994" y="7"/>
                    <a:pt x="5878" y="7"/>
                  </a:cubicBezTo>
                  <a:cubicBezTo>
                    <a:pt x="5763" y="7"/>
                    <a:pt x="5647" y="13"/>
                    <a:pt x="5537" y="25"/>
                  </a:cubicBezTo>
                  <a:cubicBezTo>
                    <a:pt x="5415" y="1"/>
                    <a:pt x="5293" y="1"/>
                    <a:pt x="5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3" name="Google Shape;1193;p35"/>
          <p:cNvSpPr txBox="1">
            <a:spLocks noGrp="1"/>
          </p:cNvSpPr>
          <p:nvPr>
            <p:ph type="title"/>
          </p:nvPr>
        </p:nvSpPr>
        <p:spPr>
          <a:xfrm>
            <a:off x="1627800" y="282750"/>
            <a:ext cx="5888400" cy="228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500">
                <a:solidFill>
                  <a:schemeClr val="accent1"/>
                </a:solidFill>
                <a:latin typeface="Lemonada Medium"/>
                <a:ea typeface="Lemonada Medium"/>
                <a:cs typeface="Lemonada Medium"/>
                <a:sym typeface="Lemonada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94" name="Google Shape;1194;p35"/>
          <p:cNvSpPr/>
          <p:nvPr/>
        </p:nvSpPr>
        <p:spPr>
          <a:xfrm rot="10800000" flipH="1">
            <a:off x="-688497" y="-281904"/>
            <a:ext cx="1670389" cy="1074292"/>
          </a:xfrm>
          <a:custGeom>
            <a:avLst/>
            <a:gdLst/>
            <a:ahLst/>
            <a:cxnLst/>
            <a:rect l="l" t="t" r="r" b="b"/>
            <a:pathLst>
              <a:path w="16559" h="10650" extrusionOk="0">
                <a:moveTo>
                  <a:pt x="12940" y="0"/>
                </a:moveTo>
                <a:cubicBezTo>
                  <a:pt x="8651" y="0"/>
                  <a:pt x="1" y="2276"/>
                  <a:pt x="3657" y="8447"/>
                </a:cubicBezTo>
                <a:cubicBezTo>
                  <a:pt x="3657" y="8447"/>
                  <a:pt x="7028" y="10650"/>
                  <a:pt x="10057" y="10650"/>
                </a:cubicBezTo>
                <a:cubicBezTo>
                  <a:pt x="11292" y="10650"/>
                  <a:pt x="12470" y="10283"/>
                  <a:pt x="13339" y="9252"/>
                </a:cubicBezTo>
                <a:cubicBezTo>
                  <a:pt x="16339" y="5691"/>
                  <a:pt x="16559" y="1594"/>
                  <a:pt x="15047" y="374"/>
                </a:cubicBezTo>
                <a:cubicBezTo>
                  <a:pt x="14753" y="133"/>
                  <a:pt x="13973" y="0"/>
                  <a:pt x="1294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5" name="Google Shape;1195;p35"/>
          <p:cNvSpPr/>
          <p:nvPr/>
        </p:nvSpPr>
        <p:spPr>
          <a:xfrm>
            <a:off x="1110831" y="530519"/>
            <a:ext cx="516982" cy="353988"/>
          </a:xfrm>
          <a:custGeom>
            <a:avLst/>
            <a:gdLst/>
            <a:ahLst/>
            <a:cxnLst/>
            <a:rect l="l" t="t" r="r" b="b"/>
            <a:pathLst>
              <a:path w="15805" h="10822" extrusionOk="0">
                <a:moveTo>
                  <a:pt x="7854" y="2001"/>
                </a:moveTo>
                <a:cubicBezTo>
                  <a:pt x="7869" y="2001"/>
                  <a:pt x="7884" y="2001"/>
                  <a:pt x="7900" y="2002"/>
                </a:cubicBezTo>
                <a:lnTo>
                  <a:pt x="7900" y="2002"/>
                </a:lnTo>
                <a:cubicBezTo>
                  <a:pt x="7889" y="2001"/>
                  <a:pt x="7873" y="2001"/>
                  <a:pt x="7854" y="2001"/>
                </a:cubicBezTo>
                <a:close/>
                <a:moveTo>
                  <a:pt x="13171" y="2903"/>
                </a:moveTo>
                <a:lnTo>
                  <a:pt x="13171" y="2952"/>
                </a:lnTo>
                <a:lnTo>
                  <a:pt x="13171" y="3025"/>
                </a:lnTo>
                <a:lnTo>
                  <a:pt x="13154" y="3074"/>
                </a:lnTo>
                <a:lnTo>
                  <a:pt x="13154" y="3074"/>
                </a:lnTo>
                <a:cubicBezTo>
                  <a:pt x="13164" y="3017"/>
                  <a:pt x="13171" y="2954"/>
                  <a:pt x="13171" y="2903"/>
                </a:cubicBezTo>
                <a:close/>
                <a:moveTo>
                  <a:pt x="8153" y="5196"/>
                </a:moveTo>
                <a:lnTo>
                  <a:pt x="8153" y="5196"/>
                </a:lnTo>
                <a:cubicBezTo>
                  <a:pt x="8149" y="5204"/>
                  <a:pt x="8146" y="5212"/>
                  <a:pt x="8146" y="5220"/>
                </a:cubicBezTo>
                <a:lnTo>
                  <a:pt x="8146" y="5220"/>
                </a:lnTo>
                <a:cubicBezTo>
                  <a:pt x="8146" y="5198"/>
                  <a:pt x="8166" y="5196"/>
                  <a:pt x="8153" y="5196"/>
                </a:cubicBezTo>
                <a:close/>
                <a:moveTo>
                  <a:pt x="8121" y="5341"/>
                </a:moveTo>
                <a:cubicBezTo>
                  <a:pt x="8121" y="5342"/>
                  <a:pt x="8121" y="5343"/>
                  <a:pt x="8121" y="5344"/>
                </a:cubicBezTo>
                <a:lnTo>
                  <a:pt x="8121" y="5344"/>
                </a:lnTo>
                <a:lnTo>
                  <a:pt x="8122" y="5342"/>
                </a:lnTo>
                <a:cubicBezTo>
                  <a:pt x="8122" y="5342"/>
                  <a:pt x="8121" y="5341"/>
                  <a:pt x="8121" y="5341"/>
                </a:cubicBezTo>
                <a:close/>
                <a:moveTo>
                  <a:pt x="8121" y="5344"/>
                </a:moveTo>
                <a:lnTo>
                  <a:pt x="8118" y="5352"/>
                </a:lnTo>
                <a:lnTo>
                  <a:pt x="8122" y="5366"/>
                </a:lnTo>
                <a:cubicBezTo>
                  <a:pt x="8122" y="5359"/>
                  <a:pt x="8122" y="5351"/>
                  <a:pt x="8121" y="5344"/>
                </a:cubicBezTo>
                <a:close/>
                <a:moveTo>
                  <a:pt x="15778" y="6025"/>
                </a:moveTo>
                <a:cubicBezTo>
                  <a:pt x="15779" y="6032"/>
                  <a:pt x="15779" y="6039"/>
                  <a:pt x="15780" y="6047"/>
                </a:cubicBezTo>
                <a:lnTo>
                  <a:pt x="15780" y="6047"/>
                </a:lnTo>
                <a:cubicBezTo>
                  <a:pt x="15780" y="6039"/>
                  <a:pt x="15780" y="6032"/>
                  <a:pt x="15780" y="6025"/>
                </a:cubicBezTo>
                <a:cubicBezTo>
                  <a:pt x="15779" y="6025"/>
                  <a:pt x="15779" y="6025"/>
                  <a:pt x="15778" y="6025"/>
                </a:cubicBezTo>
                <a:close/>
                <a:moveTo>
                  <a:pt x="11988" y="6067"/>
                </a:moveTo>
                <a:cubicBezTo>
                  <a:pt x="11983" y="6078"/>
                  <a:pt x="11979" y="6088"/>
                  <a:pt x="11975" y="6098"/>
                </a:cubicBezTo>
                <a:cubicBezTo>
                  <a:pt x="11982" y="6092"/>
                  <a:pt x="11985" y="6081"/>
                  <a:pt x="11988" y="6067"/>
                </a:cubicBezTo>
                <a:close/>
                <a:moveTo>
                  <a:pt x="15780" y="6047"/>
                </a:moveTo>
                <a:cubicBezTo>
                  <a:pt x="15780" y="6137"/>
                  <a:pt x="15780" y="6229"/>
                  <a:pt x="15780" y="6342"/>
                </a:cubicBezTo>
                <a:cubicBezTo>
                  <a:pt x="15796" y="6249"/>
                  <a:pt x="15792" y="6147"/>
                  <a:pt x="15780" y="6047"/>
                </a:cubicBezTo>
                <a:close/>
                <a:moveTo>
                  <a:pt x="1965" y="9973"/>
                </a:moveTo>
                <a:cubicBezTo>
                  <a:pt x="1968" y="9973"/>
                  <a:pt x="1972" y="9974"/>
                  <a:pt x="1976" y="9976"/>
                </a:cubicBezTo>
                <a:cubicBezTo>
                  <a:pt x="2021" y="9998"/>
                  <a:pt x="1962" y="10063"/>
                  <a:pt x="1933" y="10130"/>
                </a:cubicBezTo>
                <a:lnTo>
                  <a:pt x="1933" y="10130"/>
                </a:lnTo>
                <a:cubicBezTo>
                  <a:pt x="1952" y="10027"/>
                  <a:pt x="1944" y="9973"/>
                  <a:pt x="1965" y="9973"/>
                </a:cubicBezTo>
                <a:close/>
                <a:moveTo>
                  <a:pt x="1925" y="10167"/>
                </a:moveTo>
                <a:cubicBezTo>
                  <a:pt x="1923" y="10190"/>
                  <a:pt x="1915" y="10213"/>
                  <a:pt x="1906" y="10239"/>
                </a:cubicBezTo>
                <a:lnTo>
                  <a:pt x="1906" y="10239"/>
                </a:lnTo>
                <a:cubicBezTo>
                  <a:pt x="1914" y="10214"/>
                  <a:pt x="1920" y="10190"/>
                  <a:pt x="1925" y="10167"/>
                </a:cubicBezTo>
                <a:close/>
                <a:moveTo>
                  <a:pt x="12610" y="1"/>
                </a:moveTo>
                <a:cubicBezTo>
                  <a:pt x="12414" y="171"/>
                  <a:pt x="12244" y="366"/>
                  <a:pt x="12097" y="562"/>
                </a:cubicBezTo>
                <a:lnTo>
                  <a:pt x="11951" y="732"/>
                </a:lnTo>
                <a:lnTo>
                  <a:pt x="11902" y="830"/>
                </a:lnTo>
                <a:cubicBezTo>
                  <a:pt x="11878" y="854"/>
                  <a:pt x="11853" y="879"/>
                  <a:pt x="11829" y="927"/>
                </a:cubicBezTo>
                <a:lnTo>
                  <a:pt x="11585" y="1342"/>
                </a:lnTo>
                <a:cubicBezTo>
                  <a:pt x="11488" y="1488"/>
                  <a:pt x="11414" y="1659"/>
                  <a:pt x="11366" y="1830"/>
                </a:cubicBezTo>
                <a:cubicBezTo>
                  <a:pt x="11293" y="1976"/>
                  <a:pt x="11195" y="2123"/>
                  <a:pt x="11146" y="2318"/>
                </a:cubicBezTo>
                <a:cubicBezTo>
                  <a:pt x="11097" y="2488"/>
                  <a:pt x="11024" y="2659"/>
                  <a:pt x="10975" y="2830"/>
                </a:cubicBezTo>
                <a:lnTo>
                  <a:pt x="10927" y="2952"/>
                </a:lnTo>
                <a:cubicBezTo>
                  <a:pt x="10927" y="3001"/>
                  <a:pt x="10902" y="3049"/>
                  <a:pt x="10878" y="3074"/>
                </a:cubicBezTo>
                <a:cubicBezTo>
                  <a:pt x="10878" y="3074"/>
                  <a:pt x="10853" y="3171"/>
                  <a:pt x="10853" y="3220"/>
                </a:cubicBezTo>
                <a:cubicBezTo>
                  <a:pt x="10732" y="3586"/>
                  <a:pt x="10658" y="3927"/>
                  <a:pt x="10561" y="4220"/>
                </a:cubicBezTo>
                <a:cubicBezTo>
                  <a:pt x="10536" y="4342"/>
                  <a:pt x="10512" y="4464"/>
                  <a:pt x="10488" y="4586"/>
                </a:cubicBezTo>
                <a:lnTo>
                  <a:pt x="10488" y="4610"/>
                </a:lnTo>
                <a:cubicBezTo>
                  <a:pt x="10463" y="4659"/>
                  <a:pt x="10463" y="4708"/>
                  <a:pt x="10439" y="4757"/>
                </a:cubicBezTo>
                <a:cubicBezTo>
                  <a:pt x="10414" y="4805"/>
                  <a:pt x="10414" y="4854"/>
                  <a:pt x="10390" y="4903"/>
                </a:cubicBezTo>
                <a:cubicBezTo>
                  <a:pt x="10366" y="4854"/>
                  <a:pt x="10341" y="4830"/>
                  <a:pt x="10317" y="4805"/>
                </a:cubicBezTo>
                <a:cubicBezTo>
                  <a:pt x="10293" y="4757"/>
                  <a:pt x="10268" y="4732"/>
                  <a:pt x="10244" y="4708"/>
                </a:cubicBezTo>
                <a:lnTo>
                  <a:pt x="10219" y="4635"/>
                </a:lnTo>
                <a:lnTo>
                  <a:pt x="10171" y="4561"/>
                </a:lnTo>
                <a:cubicBezTo>
                  <a:pt x="10122" y="4464"/>
                  <a:pt x="10097" y="4391"/>
                  <a:pt x="10049" y="4293"/>
                </a:cubicBezTo>
                <a:cubicBezTo>
                  <a:pt x="9927" y="4074"/>
                  <a:pt x="9829" y="3830"/>
                  <a:pt x="9707" y="3610"/>
                </a:cubicBezTo>
                <a:cubicBezTo>
                  <a:pt x="9658" y="3513"/>
                  <a:pt x="9610" y="3415"/>
                  <a:pt x="9536" y="3318"/>
                </a:cubicBezTo>
                <a:lnTo>
                  <a:pt x="9366" y="3025"/>
                </a:lnTo>
                <a:cubicBezTo>
                  <a:pt x="9268" y="2854"/>
                  <a:pt x="9146" y="2683"/>
                  <a:pt x="9049" y="2513"/>
                </a:cubicBezTo>
                <a:cubicBezTo>
                  <a:pt x="8951" y="2342"/>
                  <a:pt x="8829" y="2220"/>
                  <a:pt x="8732" y="2074"/>
                </a:cubicBezTo>
                <a:lnTo>
                  <a:pt x="8585" y="2074"/>
                </a:lnTo>
                <a:cubicBezTo>
                  <a:pt x="8512" y="2074"/>
                  <a:pt x="8439" y="2049"/>
                  <a:pt x="8366" y="2049"/>
                </a:cubicBezTo>
                <a:cubicBezTo>
                  <a:pt x="8317" y="2025"/>
                  <a:pt x="8244" y="2025"/>
                  <a:pt x="8195" y="2025"/>
                </a:cubicBezTo>
                <a:cubicBezTo>
                  <a:pt x="8092" y="2025"/>
                  <a:pt x="7989" y="2008"/>
                  <a:pt x="7900" y="2002"/>
                </a:cubicBezTo>
                <a:lnTo>
                  <a:pt x="7900" y="2002"/>
                </a:lnTo>
                <a:cubicBezTo>
                  <a:pt x="7918" y="2004"/>
                  <a:pt x="7927" y="2010"/>
                  <a:pt x="7927" y="2025"/>
                </a:cubicBezTo>
                <a:lnTo>
                  <a:pt x="7829" y="2025"/>
                </a:lnTo>
                <a:cubicBezTo>
                  <a:pt x="7561" y="2123"/>
                  <a:pt x="7536" y="2147"/>
                  <a:pt x="7536" y="2147"/>
                </a:cubicBezTo>
                <a:cubicBezTo>
                  <a:pt x="7536" y="2171"/>
                  <a:pt x="7536" y="2147"/>
                  <a:pt x="7488" y="2196"/>
                </a:cubicBezTo>
                <a:lnTo>
                  <a:pt x="7390" y="2244"/>
                </a:lnTo>
                <a:cubicBezTo>
                  <a:pt x="7341" y="2269"/>
                  <a:pt x="7268" y="2293"/>
                  <a:pt x="7195" y="2318"/>
                </a:cubicBezTo>
                <a:lnTo>
                  <a:pt x="7000" y="2415"/>
                </a:lnTo>
                <a:cubicBezTo>
                  <a:pt x="6927" y="2610"/>
                  <a:pt x="6829" y="2830"/>
                  <a:pt x="6732" y="3098"/>
                </a:cubicBezTo>
                <a:cubicBezTo>
                  <a:pt x="6683" y="3244"/>
                  <a:pt x="6634" y="3391"/>
                  <a:pt x="6585" y="3537"/>
                </a:cubicBezTo>
                <a:lnTo>
                  <a:pt x="6415" y="4025"/>
                </a:lnTo>
                <a:cubicBezTo>
                  <a:pt x="6366" y="4171"/>
                  <a:pt x="6317" y="4366"/>
                  <a:pt x="6244" y="4537"/>
                </a:cubicBezTo>
                <a:lnTo>
                  <a:pt x="6219" y="4659"/>
                </a:lnTo>
                <a:lnTo>
                  <a:pt x="6171" y="4781"/>
                </a:lnTo>
                <a:lnTo>
                  <a:pt x="6122" y="4927"/>
                </a:lnTo>
                <a:lnTo>
                  <a:pt x="5927" y="5610"/>
                </a:lnTo>
                <a:lnTo>
                  <a:pt x="5732" y="6244"/>
                </a:lnTo>
                <a:cubicBezTo>
                  <a:pt x="5707" y="6366"/>
                  <a:pt x="5658" y="6464"/>
                  <a:pt x="5634" y="6561"/>
                </a:cubicBezTo>
                <a:cubicBezTo>
                  <a:pt x="5585" y="6659"/>
                  <a:pt x="5561" y="6732"/>
                  <a:pt x="5537" y="6830"/>
                </a:cubicBezTo>
                <a:cubicBezTo>
                  <a:pt x="5512" y="6903"/>
                  <a:pt x="5463" y="6976"/>
                  <a:pt x="5439" y="7049"/>
                </a:cubicBezTo>
                <a:cubicBezTo>
                  <a:pt x="5415" y="7074"/>
                  <a:pt x="5390" y="7098"/>
                  <a:pt x="5390" y="7122"/>
                </a:cubicBezTo>
                <a:cubicBezTo>
                  <a:pt x="5390" y="7147"/>
                  <a:pt x="5366" y="7196"/>
                  <a:pt x="5341" y="7244"/>
                </a:cubicBezTo>
                <a:cubicBezTo>
                  <a:pt x="5317" y="7220"/>
                  <a:pt x="5268" y="7147"/>
                  <a:pt x="5219" y="7122"/>
                </a:cubicBezTo>
                <a:cubicBezTo>
                  <a:pt x="5219" y="7098"/>
                  <a:pt x="5195" y="7098"/>
                  <a:pt x="5195" y="7098"/>
                </a:cubicBezTo>
                <a:cubicBezTo>
                  <a:pt x="5146" y="7074"/>
                  <a:pt x="5122" y="7025"/>
                  <a:pt x="5098" y="7000"/>
                </a:cubicBezTo>
                <a:cubicBezTo>
                  <a:pt x="5000" y="6854"/>
                  <a:pt x="4878" y="6683"/>
                  <a:pt x="4756" y="6488"/>
                </a:cubicBezTo>
                <a:cubicBezTo>
                  <a:pt x="4659" y="6342"/>
                  <a:pt x="4537" y="6220"/>
                  <a:pt x="4439" y="6074"/>
                </a:cubicBezTo>
                <a:lnTo>
                  <a:pt x="4195" y="5708"/>
                </a:lnTo>
                <a:cubicBezTo>
                  <a:pt x="4098" y="5586"/>
                  <a:pt x="4000" y="5488"/>
                  <a:pt x="3902" y="5366"/>
                </a:cubicBezTo>
                <a:lnTo>
                  <a:pt x="3390" y="4757"/>
                </a:lnTo>
                <a:cubicBezTo>
                  <a:pt x="3220" y="4561"/>
                  <a:pt x="3049" y="4415"/>
                  <a:pt x="2927" y="4269"/>
                </a:cubicBezTo>
                <a:lnTo>
                  <a:pt x="2488" y="4293"/>
                </a:lnTo>
                <a:lnTo>
                  <a:pt x="2024" y="4293"/>
                </a:lnTo>
                <a:lnTo>
                  <a:pt x="1902" y="4342"/>
                </a:lnTo>
                <a:cubicBezTo>
                  <a:pt x="1951" y="4366"/>
                  <a:pt x="1683" y="4586"/>
                  <a:pt x="1561" y="4635"/>
                </a:cubicBezTo>
                <a:lnTo>
                  <a:pt x="1293" y="4805"/>
                </a:lnTo>
                <a:cubicBezTo>
                  <a:pt x="1244" y="5025"/>
                  <a:pt x="1195" y="5269"/>
                  <a:pt x="1146" y="5513"/>
                </a:cubicBezTo>
                <a:cubicBezTo>
                  <a:pt x="1073" y="5781"/>
                  <a:pt x="1049" y="6025"/>
                  <a:pt x="1000" y="6269"/>
                </a:cubicBezTo>
                <a:lnTo>
                  <a:pt x="951" y="6220"/>
                </a:lnTo>
                <a:cubicBezTo>
                  <a:pt x="829" y="6903"/>
                  <a:pt x="756" y="7391"/>
                  <a:pt x="707" y="7659"/>
                </a:cubicBezTo>
                <a:cubicBezTo>
                  <a:pt x="585" y="8196"/>
                  <a:pt x="366" y="9000"/>
                  <a:pt x="244" y="9708"/>
                </a:cubicBezTo>
                <a:lnTo>
                  <a:pt x="220" y="9781"/>
                </a:lnTo>
                <a:cubicBezTo>
                  <a:pt x="195" y="9805"/>
                  <a:pt x="146" y="9854"/>
                  <a:pt x="122" y="9903"/>
                </a:cubicBezTo>
                <a:lnTo>
                  <a:pt x="0" y="10098"/>
                </a:lnTo>
                <a:lnTo>
                  <a:pt x="0" y="10171"/>
                </a:lnTo>
                <a:cubicBezTo>
                  <a:pt x="220" y="10366"/>
                  <a:pt x="439" y="10513"/>
                  <a:pt x="683" y="10659"/>
                </a:cubicBezTo>
                <a:cubicBezTo>
                  <a:pt x="856" y="10751"/>
                  <a:pt x="1050" y="10821"/>
                  <a:pt x="1235" y="10821"/>
                </a:cubicBezTo>
                <a:cubicBezTo>
                  <a:pt x="1443" y="10821"/>
                  <a:pt x="1639" y="10733"/>
                  <a:pt x="1781" y="10488"/>
                </a:cubicBezTo>
                <a:lnTo>
                  <a:pt x="1829" y="10513"/>
                </a:lnTo>
                <a:lnTo>
                  <a:pt x="1878" y="10317"/>
                </a:lnTo>
                <a:cubicBezTo>
                  <a:pt x="1915" y="10225"/>
                  <a:pt x="1934" y="10192"/>
                  <a:pt x="1944" y="10192"/>
                </a:cubicBezTo>
                <a:cubicBezTo>
                  <a:pt x="1961" y="10192"/>
                  <a:pt x="1951" y="10281"/>
                  <a:pt x="1951" y="10342"/>
                </a:cubicBezTo>
                <a:cubicBezTo>
                  <a:pt x="1976" y="10244"/>
                  <a:pt x="2000" y="10147"/>
                  <a:pt x="2024" y="10074"/>
                </a:cubicBezTo>
                <a:cubicBezTo>
                  <a:pt x="2031" y="10055"/>
                  <a:pt x="2032" y="10047"/>
                  <a:pt x="2031" y="10047"/>
                </a:cubicBezTo>
                <a:lnTo>
                  <a:pt x="2031" y="10047"/>
                </a:lnTo>
                <a:cubicBezTo>
                  <a:pt x="2027" y="10047"/>
                  <a:pt x="2000" y="10110"/>
                  <a:pt x="2000" y="10147"/>
                </a:cubicBezTo>
                <a:cubicBezTo>
                  <a:pt x="2000" y="9976"/>
                  <a:pt x="2024" y="9830"/>
                  <a:pt x="2073" y="9659"/>
                </a:cubicBezTo>
                <a:cubicBezTo>
                  <a:pt x="2122" y="9415"/>
                  <a:pt x="2146" y="9659"/>
                  <a:pt x="2195" y="9391"/>
                </a:cubicBezTo>
                <a:cubicBezTo>
                  <a:pt x="2341" y="8805"/>
                  <a:pt x="2463" y="8220"/>
                  <a:pt x="2561" y="7683"/>
                </a:cubicBezTo>
                <a:lnTo>
                  <a:pt x="2659" y="7269"/>
                </a:lnTo>
                <a:lnTo>
                  <a:pt x="2659" y="7244"/>
                </a:lnTo>
                <a:lnTo>
                  <a:pt x="2683" y="7196"/>
                </a:lnTo>
                <a:lnTo>
                  <a:pt x="2707" y="7196"/>
                </a:lnTo>
                <a:cubicBezTo>
                  <a:pt x="2707" y="7244"/>
                  <a:pt x="2707" y="7269"/>
                  <a:pt x="2707" y="7293"/>
                </a:cubicBezTo>
                <a:cubicBezTo>
                  <a:pt x="2707" y="7281"/>
                  <a:pt x="2707" y="7275"/>
                  <a:pt x="2710" y="7275"/>
                </a:cubicBezTo>
                <a:cubicBezTo>
                  <a:pt x="2713" y="7275"/>
                  <a:pt x="2720" y="7281"/>
                  <a:pt x="2732" y="7293"/>
                </a:cubicBezTo>
                <a:cubicBezTo>
                  <a:pt x="2902" y="7513"/>
                  <a:pt x="3073" y="7757"/>
                  <a:pt x="3195" y="7927"/>
                </a:cubicBezTo>
                <a:lnTo>
                  <a:pt x="3293" y="8074"/>
                </a:lnTo>
                <a:lnTo>
                  <a:pt x="3341" y="8122"/>
                </a:lnTo>
                <a:lnTo>
                  <a:pt x="3366" y="8171"/>
                </a:lnTo>
                <a:lnTo>
                  <a:pt x="3537" y="8293"/>
                </a:lnTo>
                <a:lnTo>
                  <a:pt x="3634" y="8293"/>
                </a:lnTo>
                <a:cubicBezTo>
                  <a:pt x="4122" y="8952"/>
                  <a:pt x="3732" y="8561"/>
                  <a:pt x="4219" y="9171"/>
                </a:cubicBezTo>
                <a:cubicBezTo>
                  <a:pt x="4415" y="9317"/>
                  <a:pt x="4610" y="9513"/>
                  <a:pt x="4756" y="9708"/>
                </a:cubicBezTo>
                <a:lnTo>
                  <a:pt x="5049" y="9708"/>
                </a:lnTo>
                <a:cubicBezTo>
                  <a:pt x="5098" y="9708"/>
                  <a:pt x="5146" y="9708"/>
                  <a:pt x="5195" y="9683"/>
                </a:cubicBezTo>
                <a:cubicBezTo>
                  <a:pt x="5195" y="9683"/>
                  <a:pt x="5366" y="9683"/>
                  <a:pt x="5366" y="9708"/>
                </a:cubicBezTo>
                <a:cubicBezTo>
                  <a:pt x="5415" y="9659"/>
                  <a:pt x="5537" y="9683"/>
                  <a:pt x="5658" y="9659"/>
                </a:cubicBezTo>
                <a:lnTo>
                  <a:pt x="5878" y="9610"/>
                </a:lnTo>
                <a:cubicBezTo>
                  <a:pt x="5976" y="9610"/>
                  <a:pt x="6024" y="9610"/>
                  <a:pt x="5902" y="9635"/>
                </a:cubicBezTo>
                <a:lnTo>
                  <a:pt x="6561" y="9537"/>
                </a:lnTo>
                <a:cubicBezTo>
                  <a:pt x="6683" y="9269"/>
                  <a:pt x="6829" y="8976"/>
                  <a:pt x="6976" y="8635"/>
                </a:cubicBezTo>
                <a:cubicBezTo>
                  <a:pt x="7049" y="8488"/>
                  <a:pt x="7122" y="8317"/>
                  <a:pt x="7219" y="8147"/>
                </a:cubicBezTo>
                <a:cubicBezTo>
                  <a:pt x="7293" y="7952"/>
                  <a:pt x="7341" y="7757"/>
                  <a:pt x="7415" y="7561"/>
                </a:cubicBezTo>
                <a:lnTo>
                  <a:pt x="7536" y="7220"/>
                </a:lnTo>
                <a:cubicBezTo>
                  <a:pt x="7585" y="7098"/>
                  <a:pt x="7610" y="7000"/>
                  <a:pt x="7658" y="6878"/>
                </a:cubicBezTo>
                <a:cubicBezTo>
                  <a:pt x="7707" y="6659"/>
                  <a:pt x="7780" y="6439"/>
                  <a:pt x="7854" y="6220"/>
                </a:cubicBezTo>
                <a:cubicBezTo>
                  <a:pt x="7927" y="6000"/>
                  <a:pt x="7976" y="5805"/>
                  <a:pt x="8024" y="5610"/>
                </a:cubicBezTo>
                <a:lnTo>
                  <a:pt x="8118" y="5352"/>
                </a:lnTo>
                <a:lnTo>
                  <a:pt x="8114" y="5334"/>
                </a:lnTo>
                <a:lnTo>
                  <a:pt x="8114" y="5334"/>
                </a:lnTo>
                <a:cubicBezTo>
                  <a:pt x="8116" y="5336"/>
                  <a:pt x="8118" y="5338"/>
                  <a:pt x="8121" y="5341"/>
                </a:cubicBezTo>
                <a:lnTo>
                  <a:pt x="8121" y="5341"/>
                </a:lnTo>
                <a:cubicBezTo>
                  <a:pt x="8119" y="5328"/>
                  <a:pt x="8115" y="5316"/>
                  <a:pt x="8106" y="5303"/>
                </a:cubicBezTo>
                <a:lnTo>
                  <a:pt x="8106" y="5303"/>
                </a:lnTo>
                <a:lnTo>
                  <a:pt x="8114" y="5334"/>
                </a:lnTo>
                <a:lnTo>
                  <a:pt x="8114" y="5334"/>
                </a:lnTo>
                <a:cubicBezTo>
                  <a:pt x="8097" y="5318"/>
                  <a:pt x="8097" y="5318"/>
                  <a:pt x="8094" y="5318"/>
                </a:cubicBezTo>
                <a:cubicBezTo>
                  <a:pt x="8091" y="5318"/>
                  <a:pt x="8085" y="5318"/>
                  <a:pt x="8049" y="5293"/>
                </a:cubicBezTo>
                <a:cubicBezTo>
                  <a:pt x="8012" y="5257"/>
                  <a:pt x="8012" y="5257"/>
                  <a:pt x="8021" y="5257"/>
                </a:cubicBezTo>
                <a:cubicBezTo>
                  <a:pt x="8030" y="5257"/>
                  <a:pt x="8049" y="5257"/>
                  <a:pt x="8049" y="5220"/>
                </a:cubicBezTo>
                <a:cubicBezTo>
                  <a:pt x="8097" y="5293"/>
                  <a:pt x="8097" y="5269"/>
                  <a:pt x="8097" y="5293"/>
                </a:cubicBezTo>
                <a:cubicBezTo>
                  <a:pt x="8101" y="5296"/>
                  <a:pt x="8104" y="5300"/>
                  <a:pt x="8106" y="5303"/>
                </a:cubicBezTo>
                <a:lnTo>
                  <a:pt x="8106" y="5303"/>
                </a:lnTo>
                <a:lnTo>
                  <a:pt x="8097" y="5269"/>
                </a:lnTo>
                <a:lnTo>
                  <a:pt x="8122" y="5318"/>
                </a:lnTo>
                <a:lnTo>
                  <a:pt x="8122" y="5293"/>
                </a:lnTo>
                <a:cubicBezTo>
                  <a:pt x="8122" y="5296"/>
                  <a:pt x="8122" y="5297"/>
                  <a:pt x="8123" y="5297"/>
                </a:cubicBezTo>
                <a:cubicBezTo>
                  <a:pt x="8127" y="5297"/>
                  <a:pt x="8146" y="5217"/>
                  <a:pt x="8146" y="5196"/>
                </a:cubicBezTo>
                <a:cubicBezTo>
                  <a:pt x="8149" y="5196"/>
                  <a:pt x="8151" y="5196"/>
                  <a:pt x="8153" y="5196"/>
                </a:cubicBezTo>
                <a:lnTo>
                  <a:pt x="8153" y="5196"/>
                </a:lnTo>
                <a:cubicBezTo>
                  <a:pt x="8157" y="5186"/>
                  <a:pt x="8162" y="5177"/>
                  <a:pt x="8166" y="5168"/>
                </a:cubicBezTo>
                <a:lnTo>
                  <a:pt x="8166" y="5168"/>
                </a:lnTo>
                <a:cubicBezTo>
                  <a:pt x="8165" y="5179"/>
                  <a:pt x="8169" y="5182"/>
                  <a:pt x="8173" y="5182"/>
                </a:cubicBezTo>
                <a:cubicBezTo>
                  <a:pt x="8179" y="5182"/>
                  <a:pt x="8186" y="5177"/>
                  <a:pt x="8188" y="5177"/>
                </a:cubicBezTo>
                <a:cubicBezTo>
                  <a:pt x="8189" y="5177"/>
                  <a:pt x="8185" y="5181"/>
                  <a:pt x="8171" y="5196"/>
                </a:cubicBezTo>
                <a:cubicBezTo>
                  <a:pt x="8171" y="5196"/>
                  <a:pt x="8181" y="5228"/>
                  <a:pt x="8203" y="5228"/>
                </a:cubicBezTo>
                <a:cubicBezTo>
                  <a:pt x="8214" y="5228"/>
                  <a:pt x="8228" y="5220"/>
                  <a:pt x="8244" y="5196"/>
                </a:cubicBezTo>
                <a:lnTo>
                  <a:pt x="8244" y="5196"/>
                </a:lnTo>
                <a:cubicBezTo>
                  <a:pt x="8219" y="5244"/>
                  <a:pt x="8244" y="5293"/>
                  <a:pt x="8195" y="5293"/>
                </a:cubicBezTo>
                <a:cubicBezTo>
                  <a:pt x="8185" y="5288"/>
                  <a:pt x="8179" y="5286"/>
                  <a:pt x="8176" y="5286"/>
                </a:cubicBezTo>
                <a:cubicBezTo>
                  <a:pt x="8165" y="5286"/>
                  <a:pt x="8200" y="5318"/>
                  <a:pt x="8219" y="5318"/>
                </a:cubicBezTo>
                <a:cubicBezTo>
                  <a:pt x="8244" y="5366"/>
                  <a:pt x="8244" y="5391"/>
                  <a:pt x="8268" y="5440"/>
                </a:cubicBezTo>
                <a:lnTo>
                  <a:pt x="8293" y="5488"/>
                </a:lnTo>
                <a:lnTo>
                  <a:pt x="8293" y="5513"/>
                </a:lnTo>
                <a:lnTo>
                  <a:pt x="8317" y="5561"/>
                </a:lnTo>
                <a:cubicBezTo>
                  <a:pt x="8439" y="5757"/>
                  <a:pt x="8561" y="5952"/>
                  <a:pt x="8707" y="6122"/>
                </a:cubicBezTo>
                <a:lnTo>
                  <a:pt x="8610" y="5879"/>
                </a:lnTo>
                <a:lnTo>
                  <a:pt x="8756" y="6147"/>
                </a:lnTo>
                <a:cubicBezTo>
                  <a:pt x="8805" y="6244"/>
                  <a:pt x="8829" y="6318"/>
                  <a:pt x="8878" y="6391"/>
                </a:cubicBezTo>
                <a:cubicBezTo>
                  <a:pt x="8949" y="6486"/>
                  <a:pt x="8997" y="6604"/>
                  <a:pt x="9022" y="6746"/>
                </a:cubicBezTo>
                <a:lnTo>
                  <a:pt x="9022" y="6746"/>
                </a:lnTo>
                <a:lnTo>
                  <a:pt x="8805" y="6391"/>
                </a:lnTo>
                <a:lnTo>
                  <a:pt x="9024" y="6757"/>
                </a:lnTo>
                <a:cubicBezTo>
                  <a:pt x="9024" y="6753"/>
                  <a:pt x="9023" y="6749"/>
                  <a:pt x="9022" y="6746"/>
                </a:cubicBezTo>
                <a:lnTo>
                  <a:pt x="9022" y="6746"/>
                </a:lnTo>
                <a:lnTo>
                  <a:pt x="9268" y="7147"/>
                </a:lnTo>
                <a:cubicBezTo>
                  <a:pt x="9317" y="7269"/>
                  <a:pt x="9390" y="7366"/>
                  <a:pt x="9488" y="7464"/>
                </a:cubicBezTo>
                <a:lnTo>
                  <a:pt x="9707" y="7732"/>
                </a:lnTo>
                <a:lnTo>
                  <a:pt x="9634" y="7586"/>
                </a:lnTo>
                <a:lnTo>
                  <a:pt x="9634" y="7586"/>
                </a:lnTo>
                <a:cubicBezTo>
                  <a:pt x="9658" y="7610"/>
                  <a:pt x="9683" y="7659"/>
                  <a:pt x="9732" y="7708"/>
                </a:cubicBezTo>
                <a:lnTo>
                  <a:pt x="10146" y="7708"/>
                </a:lnTo>
                <a:cubicBezTo>
                  <a:pt x="10293" y="7708"/>
                  <a:pt x="10463" y="7708"/>
                  <a:pt x="10610" y="7732"/>
                </a:cubicBezTo>
                <a:cubicBezTo>
                  <a:pt x="10853" y="7659"/>
                  <a:pt x="11122" y="7537"/>
                  <a:pt x="11414" y="7439"/>
                </a:cubicBezTo>
                <a:cubicBezTo>
                  <a:pt x="11488" y="7269"/>
                  <a:pt x="11561" y="7122"/>
                  <a:pt x="11634" y="7000"/>
                </a:cubicBezTo>
                <a:cubicBezTo>
                  <a:pt x="11683" y="6854"/>
                  <a:pt x="11732" y="6683"/>
                  <a:pt x="11780" y="6561"/>
                </a:cubicBezTo>
                <a:cubicBezTo>
                  <a:pt x="11853" y="6391"/>
                  <a:pt x="11902" y="6196"/>
                  <a:pt x="11951" y="6000"/>
                </a:cubicBezTo>
                <a:lnTo>
                  <a:pt x="11951" y="6000"/>
                </a:lnTo>
                <a:lnTo>
                  <a:pt x="11829" y="6220"/>
                </a:lnTo>
                <a:lnTo>
                  <a:pt x="11829" y="6220"/>
                </a:lnTo>
                <a:lnTo>
                  <a:pt x="11947" y="5699"/>
                </a:lnTo>
                <a:lnTo>
                  <a:pt x="11947" y="5699"/>
                </a:lnTo>
                <a:cubicBezTo>
                  <a:pt x="11942" y="5768"/>
                  <a:pt x="12000" y="5981"/>
                  <a:pt x="11988" y="6067"/>
                </a:cubicBezTo>
                <a:lnTo>
                  <a:pt x="11988" y="6067"/>
                </a:lnTo>
                <a:cubicBezTo>
                  <a:pt x="12032" y="5952"/>
                  <a:pt x="12079" y="5814"/>
                  <a:pt x="12146" y="5635"/>
                </a:cubicBezTo>
                <a:lnTo>
                  <a:pt x="12317" y="5001"/>
                </a:lnTo>
                <a:cubicBezTo>
                  <a:pt x="12414" y="4683"/>
                  <a:pt x="12512" y="4293"/>
                  <a:pt x="12634" y="3903"/>
                </a:cubicBezTo>
                <a:cubicBezTo>
                  <a:pt x="12658" y="3781"/>
                  <a:pt x="12707" y="3659"/>
                  <a:pt x="12732" y="3513"/>
                </a:cubicBezTo>
                <a:cubicBezTo>
                  <a:pt x="12756" y="3464"/>
                  <a:pt x="12780" y="3391"/>
                  <a:pt x="12805" y="3342"/>
                </a:cubicBezTo>
                <a:cubicBezTo>
                  <a:pt x="12853" y="3244"/>
                  <a:pt x="12902" y="3123"/>
                  <a:pt x="12975" y="3049"/>
                </a:cubicBezTo>
                <a:cubicBezTo>
                  <a:pt x="13000" y="2976"/>
                  <a:pt x="13049" y="2927"/>
                  <a:pt x="13122" y="2879"/>
                </a:cubicBezTo>
                <a:lnTo>
                  <a:pt x="13122" y="2952"/>
                </a:lnTo>
                <a:lnTo>
                  <a:pt x="13122" y="3025"/>
                </a:lnTo>
                <a:cubicBezTo>
                  <a:pt x="13122" y="3049"/>
                  <a:pt x="13097" y="3123"/>
                  <a:pt x="13097" y="3123"/>
                </a:cubicBezTo>
                <a:cubicBezTo>
                  <a:pt x="13097" y="3123"/>
                  <a:pt x="13122" y="3074"/>
                  <a:pt x="13146" y="3049"/>
                </a:cubicBezTo>
                <a:cubicBezTo>
                  <a:pt x="13146" y="3049"/>
                  <a:pt x="13146" y="3049"/>
                  <a:pt x="13146" y="3074"/>
                </a:cubicBezTo>
                <a:cubicBezTo>
                  <a:pt x="13122" y="3123"/>
                  <a:pt x="13122" y="3147"/>
                  <a:pt x="13122" y="3196"/>
                </a:cubicBezTo>
                <a:cubicBezTo>
                  <a:pt x="13132" y="3176"/>
                  <a:pt x="13141" y="3141"/>
                  <a:pt x="13150" y="3099"/>
                </a:cubicBezTo>
                <a:lnTo>
                  <a:pt x="13150" y="3099"/>
                </a:lnTo>
                <a:cubicBezTo>
                  <a:pt x="13159" y="3090"/>
                  <a:pt x="13184" y="3046"/>
                  <a:pt x="13206" y="3046"/>
                </a:cubicBezTo>
                <a:cubicBezTo>
                  <a:pt x="13221" y="3046"/>
                  <a:pt x="13235" y="3064"/>
                  <a:pt x="13244" y="3123"/>
                </a:cubicBezTo>
                <a:lnTo>
                  <a:pt x="13244" y="3147"/>
                </a:lnTo>
                <a:cubicBezTo>
                  <a:pt x="13292" y="3269"/>
                  <a:pt x="13317" y="3366"/>
                  <a:pt x="13341" y="3464"/>
                </a:cubicBezTo>
                <a:lnTo>
                  <a:pt x="13390" y="3635"/>
                </a:lnTo>
                <a:cubicBezTo>
                  <a:pt x="13439" y="3757"/>
                  <a:pt x="13488" y="3903"/>
                  <a:pt x="13512" y="4025"/>
                </a:cubicBezTo>
                <a:cubicBezTo>
                  <a:pt x="13488" y="4025"/>
                  <a:pt x="13439" y="3903"/>
                  <a:pt x="13390" y="3805"/>
                </a:cubicBezTo>
                <a:lnTo>
                  <a:pt x="13390" y="3805"/>
                </a:lnTo>
                <a:cubicBezTo>
                  <a:pt x="13414" y="3879"/>
                  <a:pt x="13439" y="3976"/>
                  <a:pt x="13463" y="4074"/>
                </a:cubicBezTo>
                <a:cubicBezTo>
                  <a:pt x="13463" y="4049"/>
                  <a:pt x="13466" y="4039"/>
                  <a:pt x="13471" y="4039"/>
                </a:cubicBezTo>
                <a:cubicBezTo>
                  <a:pt x="13489" y="4039"/>
                  <a:pt x="13535" y="4197"/>
                  <a:pt x="13540" y="4197"/>
                </a:cubicBezTo>
                <a:cubicBezTo>
                  <a:pt x="13541" y="4197"/>
                  <a:pt x="13540" y="4189"/>
                  <a:pt x="13536" y="4171"/>
                </a:cubicBezTo>
                <a:lnTo>
                  <a:pt x="13536" y="4171"/>
                </a:lnTo>
                <a:cubicBezTo>
                  <a:pt x="13610" y="4269"/>
                  <a:pt x="13634" y="4366"/>
                  <a:pt x="13683" y="4488"/>
                </a:cubicBezTo>
                <a:cubicBezTo>
                  <a:pt x="13731" y="4586"/>
                  <a:pt x="13756" y="4708"/>
                  <a:pt x="13780" y="4805"/>
                </a:cubicBezTo>
                <a:cubicBezTo>
                  <a:pt x="13805" y="4927"/>
                  <a:pt x="13829" y="5025"/>
                  <a:pt x="13853" y="5147"/>
                </a:cubicBezTo>
                <a:cubicBezTo>
                  <a:pt x="13878" y="5244"/>
                  <a:pt x="13902" y="5342"/>
                  <a:pt x="13951" y="5415"/>
                </a:cubicBezTo>
                <a:cubicBezTo>
                  <a:pt x="14000" y="5415"/>
                  <a:pt x="14439" y="5537"/>
                  <a:pt x="14853" y="5683"/>
                </a:cubicBezTo>
                <a:cubicBezTo>
                  <a:pt x="15286" y="5827"/>
                  <a:pt x="15718" y="6019"/>
                  <a:pt x="15778" y="6025"/>
                </a:cubicBezTo>
                <a:lnTo>
                  <a:pt x="15778" y="6025"/>
                </a:lnTo>
                <a:cubicBezTo>
                  <a:pt x="15771" y="5975"/>
                  <a:pt x="15764" y="5925"/>
                  <a:pt x="15756" y="5879"/>
                </a:cubicBezTo>
                <a:lnTo>
                  <a:pt x="15683" y="5854"/>
                </a:lnTo>
                <a:cubicBezTo>
                  <a:pt x="15634" y="5537"/>
                  <a:pt x="15731" y="5781"/>
                  <a:pt x="15683" y="5464"/>
                </a:cubicBezTo>
                <a:cubicBezTo>
                  <a:pt x="15707" y="5464"/>
                  <a:pt x="15731" y="5513"/>
                  <a:pt x="15756" y="5610"/>
                </a:cubicBezTo>
                <a:cubicBezTo>
                  <a:pt x="15780" y="5732"/>
                  <a:pt x="15780" y="5854"/>
                  <a:pt x="15805" y="6000"/>
                </a:cubicBezTo>
                <a:cubicBezTo>
                  <a:pt x="15780" y="5757"/>
                  <a:pt x="15805" y="5513"/>
                  <a:pt x="15731" y="5415"/>
                </a:cubicBezTo>
                <a:cubicBezTo>
                  <a:pt x="15707" y="5220"/>
                  <a:pt x="15780" y="5415"/>
                  <a:pt x="15756" y="5171"/>
                </a:cubicBezTo>
                <a:cubicBezTo>
                  <a:pt x="15683" y="4976"/>
                  <a:pt x="15634" y="4781"/>
                  <a:pt x="15585" y="4561"/>
                </a:cubicBezTo>
                <a:cubicBezTo>
                  <a:pt x="15561" y="4366"/>
                  <a:pt x="15512" y="4147"/>
                  <a:pt x="15439" y="3952"/>
                </a:cubicBezTo>
                <a:cubicBezTo>
                  <a:pt x="15341" y="3781"/>
                  <a:pt x="15292" y="3610"/>
                  <a:pt x="15244" y="3415"/>
                </a:cubicBezTo>
                <a:lnTo>
                  <a:pt x="15244" y="3415"/>
                </a:lnTo>
                <a:lnTo>
                  <a:pt x="15292" y="3464"/>
                </a:lnTo>
                <a:cubicBezTo>
                  <a:pt x="15268" y="3366"/>
                  <a:pt x="15244" y="3244"/>
                  <a:pt x="15195" y="3147"/>
                </a:cubicBezTo>
                <a:cubicBezTo>
                  <a:pt x="15170" y="3074"/>
                  <a:pt x="15146" y="3001"/>
                  <a:pt x="15122" y="2927"/>
                </a:cubicBezTo>
                <a:cubicBezTo>
                  <a:pt x="15073" y="2805"/>
                  <a:pt x="15049" y="2659"/>
                  <a:pt x="15000" y="2537"/>
                </a:cubicBezTo>
                <a:lnTo>
                  <a:pt x="15000" y="2537"/>
                </a:lnTo>
                <a:cubicBezTo>
                  <a:pt x="15028" y="2622"/>
                  <a:pt x="15040" y="2706"/>
                  <a:pt x="15026" y="2706"/>
                </a:cubicBezTo>
                <a:cubicBezTo>
                  <a:pt x="15016" y="2706"/>
                  <a:pt x="14992" y="2661"/>
                  <a:pt x="14951" y="2537"/>
                </a:cubicBezTo>
                <a:cubicBezTo>
                  <a:pt x="14780" y="1952"/>
                  <a:pt x="14658" y="1562"/>
                  <a:pt x="14561" y="1074"/>
                </a:cubicBezTo>
                <a:lnTo>
                  <a:pt x="14390" y="708"/>
                </a:lnTo>
                <a:cubicBezTo>
                  <a:pt x="14390" y="684"/>
                  <a:pt x="14390" y="659"/>
                  <a:pt x="14366" y="635"/>
                </a:cubicBezTo>
                <a:lnTo>
                  <a:pt x="13951" y="464"/>
                </a:lnTo>
                <a:lnTo>
                  <a:pt x="13658" y="342"/>
                </a:lnTo>
                <a:lnTo>
                  <a:pt x="13463" y="269"/>
                </a:lnTo>
                <a:lnTo>
                  <a:pt x="13366" y="220"/>
                </a:lnTo>
                <a:cubicBezTo>
                  <a:pt x="13292" y="196"/>
                  <a:pt x="13219" y="171"/>
                  <a:pt x="13122" y="147"/>
                </a:cubicBezTo>
                <a:lnTo>
                  <a:pt x="1261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6" name="Google Shape;1196;p35"/>
          <p:cNvSpPr/>
          <p:nvPr/>
        </p:nvSpPr>
        <p:spPr>
          <a:xfrm>
            <a:off x="374463" y="646214"/>
            <a:ext cx="465136" cy="329521"/>
          </a:xfrm>
          <a:custGeom>
            <a:avLst/>
            <a:gdLst/>
            <a:ahLst/>
            <a:cxnLst/>
            <a:rect l="l" t="t" r="r" b="b"/>
            <a:pathLst>
              <a:path w="14220" h="10074" extrusionOk="0">
                <a:moveTo>
                  <a:pt x="7706" y="4422"/>
                </a:moveTo>
                <a:lnTo>
                  <a:pt x="7683" y="4512"/>
                </a:lnTo>
                <a:lnTo>
                  <a:pt x="7708" y="4439"/>
                </a:lnTo>
                <a:cubicBezTo>
                  <a:pt x="7708" y="4431"/>
                  <a:pt x="7707" y="4426"/>
                  <a:pt x="7706" y="4422"/>
                </a:cubicBezTo>
                <a:close/>
                <a:moveTo>
                  <a:pt x="1891" y="4477"/>
                </a:moveTo>
                <a:cubicBezTo>
                  <a:pt x="1895" y="4477"/>
                  <a:pt x="1899" y="4480"/>
                  <a:pt x="1903" y="4488"/>
                </a:cubicBezTo>
                <a:lnTo>
                  <a:pt x="1746" y="4711"/>
                </a:lnTo>
                <a:lnTo>
                  <a:pt x="1746" y="4711"/>
                </a:lnTo>
                <a:cubicBezTo>
                  <a:pt x="1839" y="4577"/>
                  <a:pt x="1870" y="4477"/>
                  <a:pt x="1891" y="4477"/>
                </a:cubicBezTo>
                <a:close/>
                <a:moveTo>
                  <a:pt x="14195" y="6854"/>
                </a:moveTo>
                <a:cubicBezTo>
                  <a:pt x="14194" y="6863"/>
                  <a:pt x="14194" y="6872"/>
                  <a:pt x="14193" y="6882"/>
                </a:cubicBezTo>
                <a:lnTo>
                  <a:pt x="14193" y="6882"/>
                </a:lnTo>
                <a:cubicBezTo>
                  <a:pt x="14194" y="6873"/>
                  <a:pt x="14195" y="6863"/>
                  <a:pt x="14195" y="6854"/>
                </a:cubicBezTo>
                <a:close/>
                <a:moveTo>
                  <a:pt x="10125" y="7143"/>
                </a:moveTo>
                <a:cubicBezTo>
                  <a:pt x="10124" y="7144"/>
                  <a:pt x="10123" y="7145"/>
                  <a:pt x="10122" y="7146"/>
                </a:cubicBezTo>
                <a:cubicBezTo>
                  <a:pt x="10123" y="7145"/>
                  <a:pt x="10124" y="7144"/>
                  <a:pt x="10125" y="7143"/>
                </a:cubicBezTo>
                <a:close/>
                <a:moveTo>
                  <a:pt x="4317" y="0"/>
                </a:moveTo>
                <a:cubicBezTo>
                  <a:pt x="4220" y="25"/>
                  <a:pt x="4122" y="49"/>
                  <a:pt x="4000" y="49"/>
                </a:cubicBezTo>
                <a:lnTo>
                  <a:pt x="3903" y="73"/>
                </a:lnTo>
                <a:lnTo>
                  <a:pt x="3708" y="98"/>
                </a:lnTo>
                <a:cubicBezTo>
                  <a:pt x="3561" y="98"/>
                  <a:pt x="3439" y="146"/>
                  <a:pt x="3269" y="146"/>
                </a:cubicBezTo>
                <a:lnTo>
                  <a:pt x="3171" y="268"/>
                </a:lnTo>
                <a:lnTo>
                  <a:pt x="3195" y="195"/>
                </a:lnTo>
                <a:lnTo>
                  <a:pt x="3195" y="195"/>
                </a:lnTo>
                <a:cubicBezTo>
                  <a:pt x="3025" y="415"/>
                  <a:pt x="2781" y="659"/>
                  <a:pt x="2537" y="903"/>
                </a:cubicBezTo>
                <a:lnTo>
                  <a:pt x="1976" y="1585"/>
                </a:lnTo>
                <a:lnTo>
                  <a:pt x="1732" y="1854"/>
                </a:lnTo>
                <a:lnTo>
                  <a:pt x="1488" y="2146"/>
                </a:lnTo>
                <a:lnTo>
                  <a:pt x="1049" y="2683"/>
                </a:lnTo>
                <a:cubicBezTo>
                  <a:pt x="805" y="2976"/>
                  <a:pt x="586" y="3293"/>
                  <a:pt x="391" y="3634"/>
                </a:cubicBezTo>
                <a:lnTo>
                  <a:pt x="195" y="3805"/>
                </a:lnTo>
                <a:lnTo>
                  <a:pt x="25" y="3976"/>
                </a:lnTo>
                <a:lnTo>
                  <a:pt x="0" y="4049"/>
                </a:lnTo>
                <a:cubicBezTo>
                  <a:pt x="122" y="4268"/>
                  <a:pt x="293" y="4488"/>
                  <a:pt x="488" y="4683"/>
                </a:cubicBezTo>
                <a:cubicBezTo>
                  <a:pt x="693" y="4857"/>
                  <a:pt x="939" y="4999"/>
                  <a:pt x="1193" y="4999"/>
                </a:cubicBezTo>
                <a:cubicBezTo>
                  <a:pt x="1332" y="4999"/>
                  <a:pt x="1472" y="4957"/>
                  <a:pt x="1610" y="4854"/>
                </a:cubicBezTo>
                <a:lnTo>
                  <a:pt x="1634" y="4878"/>
                </a:lnTo>
                <a:lnTo>
                  <a:pt x="1683" y="4805"/>
                </a:lnTo>
                <a:lnTo>
                  <a:pt x="1732" y="4732"/>
                </a:lnTo>
                <a:cubicBezTo>
                  <a:pt x="1785" y="4670"/>
                  <a:pt x="1809" y="4646"/>
                  <a:pt x="1817" y="4646"/>
                </a:cubicBezTo>
                <a:cubicBezTo>
                  <a:pt x="1832" y="4646"/>
                  <a:pt x="1796" y="4718"/>
                  <a:pt x="1781" y="4780"/>
                </a:cubicBezTo>
                <a:cubicBezTo>
                  <a:pt x="1830" y="4707"/>
                  <a:pt x="1878" y="4634"/>
                  <a:pt x="1927" y="4585"/>
                </a:cubicBezTo>
                <a:cubicBezTo>
                  <a:pt x="1927" y="4570"/>
                  <a:pt x="1925" y="4564"/>
                  <a:pt x="1921" y="4564"/>
                </a:cubicBezTo>
                <a:cubicBezTo>
                  <a:pt x="1912" y="4564"/>
                  <a:pt x="1895" y="4593"/>
                  <a:pt x="1878" y="4610"/>
                </a:cubicBezTo>
                <a:cubicBezTo>
                  <a:pt x="1927" y="4488"/>
                  <a:pt x="2000" y="4366"/>
                  <a:pt x="2073" y="4244"/>
                </a:cubicBezTo>
                <a:cubicBezTo>
                  <a:pt x="2138" y="4169"/>
                  <a:pt x="2160" y="4165"/>
                  <a:pt x="2178" y="4165"/>
                </a:cubicBezTo>
                <a:cubicBezTo>
                  <a:pt x="2181" y="4165"/>
                  <a:pt x="2184" y="4165"/>
                  <a:pt x="2186" y="4165"/>
                </a:cubicBezTo>
                <a:cubicBezTo>
                  <a:pt x="2208" y="4165"/>
                  <a:pt x="2232" y="4159"/>
                  <a:pt x="2317" y="4049"/>
                </a:cubicBezTo>
                <a:lnTo>
                  <a:pt x="2488" y="3805"/>
                </a:lnTo>
                <a:lnTo>
                  <a:pt x="2586" y="3683"/>
                </a:lnTo>
                <a:lnTo>
                  <a:pt x="2634" y="3610"/>
                </a:lnTo>
                <a:lnTo>
                  <a:pt x="2683" y="3585"/>
                </a:lnTo>
                <a:lnTo>
                  <a:pt x="2756" y="3561"/>
                </a:lnTo>
                <a:cubicBezTo>
                  <a:pt x="2781" y="3537"/>
                  <a:pt x="2781" y="3537"/>
                  <a:pt x="2805" y="3537"/>
                </a:cubicBezTo>
                <a:lnTo>
                  <a:pt x="2805" y="3561"/>
                </a:lnTo>
                <a:lnTo>
                  <a:pt x="2781" y="3585"/>
                </a:lnTo>
                <a:cubicBezTo>
                  <a:pt x="2789" y="3577"/>
                  <a:pt x="2792" y="3575"/>
                  <a:pt x="2793" y="3575"/>
                </a:cubicBezTo>
                <a:cubicBezTo>
                  <a:pt x="2794" y="3575"/>
                  <a:pt x="2789" y="3585"/>
                  <a:pt x="2805" y="3585"/>
                </a:cubicBezTo>
                <a:cubicBezTo>
                  <a:pt x="2805" y="3634"/>
                  <a:pt x="2756" y="3683"/>
                  <a:pt x="2756" y="3707"/>
                </a:cubicBezTo>
                <a:lnTo>
                  <a:pt x="2756" y="3707"/>
                </a:lnTo>
                <a:cubicBezTo>
                  <a:pt x="2756" y="3707"/>
                  <a:pt x="2756" y="3683"/>
                  <a:pt x="2781" y="3683"/>
                </a:cubicBezTo>
                <a:lnTo>
                  <a:pt x="2781" y="3707"/>
                </a:lnTo>
                <a:cubicBezTo>
                  <a:pt x="2756" y="3927"/>
                  <a:pt x="2756" y="4098"/>
                  <a:pt x="2756" y="4098"/>
                </a:cubicBezTo>
                <a:lnTo>
                  <a:pt x="2830" y="4146"/>
                </a:lnTo>
                <a:cubicBezTo>
                  <a:pt x="2781" y="5024"/>
                  <a:pt x="2732" y="4439"/>
                  <a:pt x="2708" y="5244"/>
                </a:cubicBezTo>
                <a:cubicBezTo>
                  <a:pt x="2732" y="5341"/>
                  <a:pt x="2732" y="5439"/>
                  <a:pt x="2732" y="5537"/>
                </a:cubicBezTo>
                <a:cubicBezTo>
                  <a:pt x="2732" y="5659"/>
                  <a:pt x="2732" y="5805"/>
                  <a:pt x="2708" y="5951"/>
                </a:cubicBezTo>
                <a:cubicBezTo>
                  <a:pt x="2805" y="6049"/>
                  <a:pt x="2927" y="6146"/>
                  <a:pt x="3000" y="6171"/>
                </a:cubicBezTo>
                <a:cubicBezTo>
                  <a:pt x="3000" y="6171"/>
                  <a:pt x="3098" y="6293"/>
                  <a:pt x="3073" y="6293"/>
                </a:cubicBezTo>
                <a:cubicBezTo>
                  <a:pt x="3147" y="6293"/>
                  <a:pt x="3220" y="6390"/>
                  <a:pt x="3317" y="6463"/>
                </a:cubicBezTo>
                <a:cubicBezTo>
                  <a:pt x="3342" y="6463"/>
                  <a:pt x="3317" y="6415"/>
                  <a:pt x="3293" y="6390"/>
                </a:cubicBezTo>
                <a:lnTo>
                  <a:pt x="3293" y="6390"/>
                </a:lnTo>
                <a:lnTo>
                  <a:pt x="3366" y="6463"/>
                </a:lnTo>
                <a:lnTo>
                  <a:pt x="3464" y="6537"/>
                </a:lnTo>
                <a:cubicBezTo>
                  <a:pt x="3511" y="6584"/>
                  <a:pt x="3528" y="6611"/>
                  <a:pt x="3514" y="6611"/>
                </a:cubicBezTo>
                <a:cubicBezTo>
                  <a:pt x="3506" y="6611"/>
                  <a:pt x="3490" y="6603"/>
                  <a:pt x="3464" y="6585"/>
                </a:cubicBezTo>
                <a:lnTo>
                  <a:pt x="3464" y="6585"/>
                </a:lnTo>
                <a:cubicBezTo>
                  <a:pt x="3537" y="6634"/>
                  <a:pt x="3634" y="6683"/>
                  <a:pt x="3756" y="6756"/>
                </a:cubicBezTo>
                <a:lnTo>
                  <a:pt x="4269" y="7122"/>
                </a:lnTo>
                <a:cubicBezTo>
                  <a:pt x="4488" y="7024"/>
                  <a:pt x="4732" y="6878"/>
                  <a:pt x="5000" y="6732"/>
                </a:cubicBezTo>
                <a:cubicBezTo>
                  <a:pt x="5293" y="6537"/>
                  <a:pt x="5586" y="6317"/>
                  <a:pt x="5854" y="6098"/>
                </a:cubicBezTo>
                <a:cubicBezTo>
                  <a:pt x="6000" y="5976"/>
                  <a:pt x="6171" y="5854"/>
                  <a:pt x="6293" y="5732"/>
                </a:cubicBezTo>
                <a:lnTo>
                  <a:pt x="6708" y="5341"/>
                </a:lnTo>
                <a:lnTo>
                  <a:pt x="7147" y="4951"/>
                </a:lnTo>
                <a:cubicBezTo>
                  <a:pt x="7268" y="4829"/>
                  <a:pt x="7390" y="4732"/>
                  <a:pt x="7512" y="4634"/>
                </a:cubicBezTo>
                <a:lnTo>
                  <a:pt x="7683" y="4488"/>
                </a:lnTo>
                <a:cubicBezTo>
                  <a:pt x="7683" y="4439"/>
                  <a:pt x="7683" y="4463"/>
                  <a:pt x="7659" y="4390"/>
                </a:cubicBezTo>
                <a:cubicBezTo>
                  <a:pt x="7647" y="4366"/>
                  <a:pt x="7653" y="4366"/>
                  <a:pt x="7662" y="4366"/>
                </a:cubicBezTo>
                <a:cubicBezTo>
                  <a:pt x="7671" y="4366"/>
                  <a:pt x="7683" y="4366"/>
                  <a:pt x="7683" y="4341"/>
                </a:cubicBezTo>
                <a:cubicBezTo>
                  <a:pt x="7683" y="4423"/>
                  <a:pt x="7700" y="4402"/>
                  <a:pt x="7706" y="4422"/>
                </a:cubicBezTo>
                <a:lnTo>
                  <a:pt x="7706" y="4422"/>
                </a:lnTo>
                <a:lnTo>
                  <a:pt x="7708" y="4415"/>
                </a:lnTo>
                <a:lnTo>
                  <a:pt x="7708" y="4463"/>
                </a:lnTo>
                <a:cubicBezTo>
                  <a:pt x="7732" y="4463"/>
                  <a:pt x="7732" y="4439"/>
                  <a:pt x="7756" y="4415"/>
                </a:cubicBezTo>
                <a:cubicBezTo>
                  <a:pt x="7781" y="4415"/>
                  <a:pt x="7756" y="4415"/>
                  <a:pt x="7756" y="4463"/>
                </a:cubicBezTo>
                <a:lnTo>
                  <a:pt x="7805" y="4463"/>
                </a:lnTo>
                <a:cubicBezTo>
                  <a:pt x="7800" y="4469"/>
                  <a:pt x="7799" y="4470"/>
                  <a:pt x="7801" y="4470"/>
                </a:cubicBezTo>
                <a:cubicBezTo>
                  <a:pt x="7807" y="4470"/>
                  <a:pt x="7835" y="4456"/>
                  <a:pt x="7858" y="4456"/>
                </a:cubicBezTo>
                <a:cubicBezTo>
                  <a:pt x="7866" y="4456"/>
                  <a:pt x="7873" y="4458"/>
                  <a:pt x="7878" y="4463"/>
                </a:cubicBezTo>
                <a:cubicBezTo>
                  <a:pt x="7878" y="4476"/>
                  <a:pt x="7872" y="4476"/>
                  <a:pt x="7869" y="4476"/>
                </a:cubicBezTo>
                <a:cubicBezTo>
                  <a:pt x="7866" y="4476"/>
                  <a:pt x="7866" y="4476"/>
                  <a:pt x="7878" y="4488"/>
                </a:cubicBezTo>
                <a:cubicBezTo>
                  <a:pt x="7878" y="4512"/>
                  <a:pt x="7878" y="4537"/>
                  <a:pt x="7878" y="4537"/>
                </a:cubicBezTo>
                <a:cubicBezTo>
                  <a:pt x="7878" y="4537"/>
                  <a:pt x="7878" y="4561"/>
                  <a:pt x="7878" y="4561"/>
                </a:cubicBezTo>
                <a:lnTo>
                  <a:pt x="7878" y="4707"/>
                </a:lnTo>
                <a:cubicBezTo>
                  <a:pt x="7878" y="4747"/>
                  <a:pt x="7878" y="4818"/>
                  <a:pt x="7904" y="4818"/>
                </a:cubicBezTo>
                <a:cubicBezTo>
                  <a:pt x="7910" y="4818"/>
                  <a:pt x="7918" y="4814"/>
                  <a:pt x="7927" y="4805"/>
                </a:cubicBezTo>
                <a:lnTo>
                  <a:pt x="7927" y="4805"/>
                </a:lnTo>
                <a:cubicBezTo>
                  <a:pt x="7890" y="4842"/>
                  <a:pt x="7838" y="5038"/>
                  <a:pt x="7816" y="5038"/>
                </a:cubicBezTo>
                <a:cubicBezTo>
                  <a:pt x="7809" y="5038"/>
                  <a:pt x="7805" y="5021"/>
                  <a:pt x="7805" y="4976"/>
                </a:cubicBezTo>
                <a:cubicBezTo>
                  <a:pt x="7781" y="5073"/>
                  <a:pt x="7781" y="5171"/>
                  <a:pt x="7756" y="5293"/>
                </a:cubicBezTo>
                <a:lnTo>
                  <a:pt x="7805" y="5146"/>
                </a:lnTo>
                <a:lnTo>
                  <a:pt x="7805" y="5146"/>
                </a:lnTo>
                <a:cubicBezTo>
                  <a:pt x="7732" y="5415"/>
                  <a:pt x="7708" y="5683"/>
                  <a:pt x="7683" y="5976"/>
                </a:cubicBezTo>
                <a:lnTo>
                  <a:pt x="7732" y="5829"/>
                </a:lnTo>
                <a:lnTo>
                  <a:pt x="7732" y="5829"/>
                </a:lnTo>
                <a:cubicBezTo>
                  <a:pt x="7732" y="6024"/>
                  <a:pt x="7683" y="6195"/>
                  <a:pt x="7586" y="6341"/>
                </a:cubicBezTo>
                <a:lnTo>
                  <a:pt x="7610" y="6098"/>
                </a:lnTo>
                <a:lnTo>
                  <a:pt x="7610" y="6098"/>
                </a:lnTo>
                <a:cubicBezTo>
                  <a:pt x="7537" y="6415"/>
                  <a:pt x="7488" y="6732"/>
                  <a:pt x="7464" y="7049"/>
                </a:cubicBezTo>
                <a:lnTo>
                  <a:pt x="7488" y="6951"/>
                </a:lnTo>
                <a:lnTo>
                  <a:pt x="7488" y="6951"/>
                </a:lnTo>
                <a:cubicBezTo>
                  <a:pt x="7488" y="7040"/>
                  <a:pt x="7470" y="7237"/>
                  <a:pt x="7445" y="7493"/>
                </a:cubicBezTo>
                <a:lnTo>
                  <a:pt x="7445" y="7493"/>
                </a:lnTo>
                <a:cubicBezTo>
                  <a:pt x="7435" y="7507"/>
                  <a:pt x="7425" y="7522"/>
                  <a:pt x="7415" y="7537"/>
                </a:cubicBezTo>
                <a:lnTo>
                  <a:pt x="7440" y="7546"/>
                </a:lnTo>
                <a:lnTo>
                  <a:pt x="7440" y="7546"/>
                </a:lnTo>
                <a:cubicBezTo>
                  <a:pt x="7425" y="7698"/>
                  <a:pt x="7408" y="7869"/>
                  <a:pt x="7390" y="8049"/>
                </a:cubicBezTo>
                <a:lnTo>
                  <a:pt x="9073" y="8683"/>
                </a:lnTo>
                <a:cubicBezTo>
                  <a:pt x="9488" y="8024"/>
                  <a:pt x="9976" y="7268"/>
                  <a:pt x="10098" y="7073"/>
                </a:cubicBezTo>
                <a:lnTo>
                  <a:pt x="10098" y="7073"/>
                </a:lnTo>
                <a:lnTo>
                  <a:pt x="9951" y="7171"/>
                </a:lnTo>
                <a:lnTo>
                  <a:pt x="9951" y="7171"/>
                </a:lnTo>
                <a:lnTo>
                  <a:pt x="10119" y="6907"/>
                </a:lnTo>
                <a:lnTo>
                  <a:pt x="10119" y="6907"/>
                </a:lnTo>
                <a:cubicBezTo>
                  <a:pt x="10103" y="6944"/>
                  <a:pt x="10142" y="7109"/>
                  <a:pt x="10125" y="7143"/>
                </a:cubicBezTo>
                <a:lnTo>
                  <a:pt x="10125" y="7143"/>
                </a:lnTo>
                <a:cubicBezTo>
                  <a:pt x="10417" y="6730"/>
                  <a:pt x="10757" y="6365"/>
                  <a:pt x="11098" y="6000"/>
                </a:cubicBezTo>
                <a:cubicBezTo>
                  <a:pt x="11220" y="5878"/>
                  <a:pt x="11342" y="5756"/>
                  <a:pt x="11464" y="5659"/>
                </a:cubicBezTo>
                <a:lnTo>
                  <a:pt x="11659" y="5488"/>
                </a:lnTo>
                <a:cubicBezTo>
                  <a:pt x="11707" y="5463"/>
                  <a:pt x="11732" y="5439"/>
                  <a:pt x="11781" y="5415"/>
                </a:cubicBezTo>
                <a:lnTo>
                  <a:pt x="11829" y="5366"/>
                </a:lnTo>
                <a:cubicBezTo>
                  <a:pt x="11903" y="5293"/>
                  <a:pt x="12000" y="5244"/>
                  <a:pt x="12098" y="5195"/>
                </a:cubicBezTo>
                <a:cubicBezTo>
                  <a:pt x="12122" y="5195"/>
                  <a:pt x="12171" y="5171"/>
                  <a:pt x="12195" y="5171"/>
                </a:cubicBezTo>
                <a:lnTo>
                  <a:pt x="12268" y="5171"/>
                </a:lnTo>
                <a:lnTo>
                  <a:pt x="12268" y="5293"/>
                </a:lnTo>
                <a:cubicBezTo>
                  <a:pt x="12244" y="5415"/>
                  <a:pt x="12195" y="5415"/>
                  <a:pt x="12195" y="5415"/>
                </a:cubicBezTo>
                <a:cubicBezTo>
                  <a:pt x="12195" y="5427"/>
                  <a:pt x="12201" y="5433"/>
                  <a:pt x="12207" y="5433"/>
                </a:cubicBezTo>
                <a:cubicBezTo>
                  <a:pt x="12214" y="5433"/>
                  <a:pt x="12220" y="5427"/>
                  <a:pt x="12220" y="5415"/>
                </a:cubicBezTo>
                <a:cubicBezTo>
                  <a:pt x="12244" y="5415"/>
                  <a:pt x="12244" y="5415"/>
                  <a:pt x="12244" y="5439"/>
                </a:cubicBezTo>
                <a:cubicBezTo>
                  <a:pt x="12244" y="5488"/>
                  <a:pt x="12195" y="5488"/>
                  <a:pt x="12195" y="5488"/>
                </a:cubicBezTo>
                <a:cubicBezTo>
                  <a:pt x="12195" y="5488"/>
                  <a:pt x="12195" y="5519"/>
                  <a:pt x="12208" y="5519"/>
                </a:cubicBezTo>
                <a:cubicBezTo>
                  <a:pt x="12211" y="5519"/>
                  <a:pt x="12215" y="5517"/>
                  <a:pt x="12220" y="5512"/>
                </a:cubicBezTo>
                <a:cubicBezTo>
                  <a:pt x="12244" y="5512"/>
                  <a:pt x="12293" y="5439"/>
                  <a:pt x="12342" y="5390"/>
                </a:cubicBezTo>
                <a:lnTo>
                  <a:pt x="12342" y="5512"/>
                </a:lnTo>
                <a:lnTo>
                  <a:pt x="12293" y="5512"/>
                </a:lnTo>
                <a:cubicBezTo>
                  <a:pt x="12293" y="5512"/>
                  <a:pt x="12317" y="5512"/>
                  <a:pt x="12366" y="5537"/>
                </a:cubicBezTo>
                <a:cubicBezTo>
                  <a:pt x="12366" y="5561"/>
                  <a:pt x="12390" y="5561"/>
                  <a:pt x="12390" y="5585"/>
                </a:cubicBezTo>
                <a:cubicBezTo>
                  <a:pt x="12390" y="5610"/>
                  <a:pt x="12390" y="5610"/>
                  <a:pt x="12390" y="5634"/>
                </a:cubicBezTo>
                <a:lnTo>
                  <a:pt x="12390" y="5707"/>
                </a:lnTo>
                <a:cubicBezTo>
                  <a:pt x="12390" y="5976"/>
                  <a:pt x="12390" y="6268"/>
                  <a:pt x="12366" y="6561"/>
                </a:cubicBezTo>
                <a:cubicBezTo>
                  <a:pt x="12366" y="6707"/>
                  <a:pt x="12342" y="6854"/>
                  <a:pt x="12342" y="7000"/>
                </a:cubicBezTo>
                <a:lnTo>
                  <a:pt x="12293" y="7439"/>
                </a:lnTo>
                <a:cubicBezTo>
                  <a:pt x="12268" y="7439"/>
                  <a:pt x="12244" y="7293"/>
                  <a:pt x="12244" y="7171"/>
                </a:cubicBezTo>
                <a:cubicBezTo>
                  <a:pt x="12244" y="7268"/>
                  <a:pt x="12244" y="7341"/>
                  <a:pt x="12220" y="7439"/>
                </a:cubicBezTo>
                <a:cubicBezTo>
                  <a:pt x="12227" y="7415"/>
                  <a:pt x="12233" y="7406"/>
                  <a:pt x="12236" y="7406"/>
                </a:cubicBezTo>
                <a:cubicBezTo>
                  <a:pt x="12252" y="7406"/>
                  <a:pt x="12231" y="7601"/>
                  <a:pt x="12238" y="7601"/>
                </a:cubicBezTo>
                <a:cubicBezTo>
                  <a:pt x="12239" y="7601"/>
                  <a:pt x="12241" y="7596"/>
                  <a:pt x="12244" y="7585"/>
                </a:cubicBezTo>
                <a:lnTo>
                  <a:pt x="12244" y="7585"/>
                </a:lnTo>
                <a:cubicBezTo>
                  <a:pt x="12317" y="8000"/>
                  <a:pt x="12171" y="8561"/>
                  <a:pt x="12220" y="8951"/>
                </a:cubicBezTo>
                <a:lnTo>
                  <a:pt x="13073" y="9415"/>
                </a:lnTo>
                <a:cubicBezTo>
                  <a:pt x="13342" y="9585"/>
                  <a:pt x="13634" y="9707"/>
                  <a:pt x="13927" y="9829"/>
                </a:cubicBezTo>
                <a:cubicBezTo>
                  <a:pt x="13927" y="9902"/>
                  <a:pt x="13927" y="10000"/>
                  <a:pt x="13902" y="10073"/>
                </a:cubicBezTo>
                <a:cubicBezTo>
                  <a:pt x="13951" y="9951"/>
                  <a:pt x="13951" y="9829"/>
                  <a:pt x="13951" y="9732"/>
                </a:cubicBezTo>
                <a:lnTo>
                  <a:pt x="13878" y="9707"/>
                </a:lnTo>
                <a:cubicBezTo>
                  <a:pt x="13878" y="9439"/>
                  <a:pt x="13927" y="9634"/>
                  <a:pt x="13927" y="9390"/>
                </a:cubicBezTo>
                <a:cubicBezTo>
                  <a:pt x="13976" y="9390"/>
                  <a:pt x="13976" y="9610"/>
                  <a:pt x="13976" y="9829"/>
                </a:cubicBezTo>
                <a:cubicBezTo>
                  <a:pt x="14000" y="9683"/>
                  <a:pt x="14000" y="9512"/>
                  <a:pt x="13976" y="9366"/>
                </a:cubicBezTo>
                <a:cubicBezTo>
                  <a:pt x="13985" y="9299"/>
                  <a:pt x="13995" y="9288"/>
                  <a:pt x="14006" y="9288"/>
                </a:cubicBezTo>
                <a:cubicBezTo>
                  <a:pt x="14011" y="9288"/>
                  <a:pt x="14016" y="9290"/>
                  <a:pt x="14022" y="9290"/>
                </a:cubicBezTo>
                <a:cubicBezTo>
                  <a:pt x="14036" y="9290"/>
                  <a:pt x="14052" y="9278"/>
                  <a:pt x="14073" y="9195"/>
                </a:cubicBezTo>
                <a:cubicBezTo>
                  <a:pt x="14049" y="9000"/>
                  <a:pt x="14049" y="8829"/>
                  <a:pt x="14073" y="8634"/>
                </a:cubicBezTo>
                <a:cubicBezTo>
                  <a:pt x="14146" y="8195"/>
                  <a:pt x="14049" y="7951"/>
                  <a:pt x="14122" y="7537"/>
                </a:cubicBezTo>
                <a:lnTo>
                  <a:pt x="14122" y="7537"/>
                </a:lnTo>
                <a:lnTo>
                  <a:pt x="14122" y="7585"/>
                </a:lnTo>
                <a:cubicBezTo>
                  <a:pt x="14169" y="7444"/>
                  <a:pt x="14171" y="7165"/>
                  <a:pt x="14193" y="6882"/>
                </a:cubicBezTo>
                <a:lnTo>
                  <a:pt x="14193" y="6882"/>
                </a:lnTo>
                <a:cubicBezTo>
                  <a:pt x="14188" y="6910"/>
                  <a:pt x="14177" y="6934"/>
                  <a:pt x="14167" y="6934"/>
                </a:cubicBezTo>
                <a:cubicBezTo>
                  <a:pt x="14156" y="6934"/>
                  <a:pt x="14146" y="6906"/>
                  <a:pt x="14146" y="6829"/>
                </a:cubicBezTo>
                <a:cubicBezTo>
                  <a:pt x="14195" y="6537"/>
                  <a:pt x="14171" y="6293"/>
                  <a:pt x="14220" y="6073"/>
                </a:cubicBezTo>
                <a:lnTo>
                  <a:pt x="14171" y="5829"/>
                </a:lnTo>
                <a:lnTo>
                  <a:pt x="14171" y="5561"/>
                </a:lnTo>
                <a:cubicBezTo>
                  <a:pt x="14171" y="5366"/>
                  <a:pt x="14171" y="5195"/>
                  <a:pt x="14146" y="5024"/>
                </a:cubicBezTo>
                <a:cubicBezTo>
                  <a:pt x="14098" y="4634"/>
                  <a:pt x="14049" y="4171"/>
                  <a:pt x="13976" y="3659"/>
                </a:cubicBezTo>
                <a:lnTo>
                  <a:pt x="13317" y="3244"/>
                </a:lnTo>
                <a:cubicBezTo>
                  <a:pt x="13220" y="3171"/>
                  <a:pt x="13098" y="3122"/>
                  <a:pt x="12976" y="3049"/>
                </a:cubicBezTo>
                <a:lnTo>
                  <a:pt x="12537" y="2829"/>
                </a:lnTo>
                <a:cubicBezTo>
                  <a:pt x="12244" y="2927"/>
                  <a:pt x="11976" y="3073"/>
                  <a:pt x="11683" y="3195"/>
                </a:cubicBezTo>
                <a:cubicBezTo>
                  <a:pt x="11537" y="3268"/>
                  <a:pt x="11390" y="3341"/>
                  <a:pt x="11268" y="3439"/>
                </a:cubicBezTo>
                <a:lnTo>
                  <a:pt x="11049" y="3561"/>
                </a:lnTo>
                <a:cubicBezTo>
                  <a:pt x="10976" y="3585"/>
                  <a:pt x="10903" y="3659"/>
                  <a:pt x="10829" y="3683"/>
                </a:cubicBezTo>
                <a:lnTo>
                  <a:pt x="10610" y="3829"/>
                </a:lnTo>
                <a:lnTo>
                  <a:pt x="10488" y="3951"/>
                </a:lnTo>
                <a:lnTo>
                  <a:pt x="10244" y="4122"/>
                </a:lnTo>
                <a:cubicBezTo>
                  <a:pt x="10098" y="4268"/>
                  <a:pt x="9951" y="4390"/>
                  <a:pt x="9829" y="4512"/>
                </a:cubicBezTo>
                <a:cubicBezTo>
                  <a:pt x="9812" y="4530"/>
                  <a:pt x="9794" y="4548"/>
                  <a:pt x="9776" y="4565"/>
                </a:cubicBezTo>
                <a:lnTo>
                  <a:pt x="9776" y="4565"/>
                </a:lnTo>
                <a:cubicBezTo>
                  <a:pt x="9804" y="4117"/>
                  <a:pt x="9797" y="3672"/>
                  <a:pt x="9756" y="3244"/>
                </a:cubicBezTo>
                <a:cubicBezTo>
                  <a:pt x="9781" y="3122"/>
                  <a:pt x="9781" y="3000"/>
                  <a:pt x="9756" y="2878"/>
                </a:cubicBezTo>
                <a:cubicBezTo>
                  <a:pt x="9756" y="2756"/>
                  <a:pt x="9732" y="2634"/>
                  <a:pt x="9707" y="2512"/>
                </a:cubicBezTo>
                <a:lnTo>
                  <a:pt x="9317" y="2171"/>
                </a:lnTo>
                <a:lnTo>
                  <a:pt x="9317" y="2171"/>
                </a:lnTo>
                <a:cubicBezTo>
                  <a:pt x="9366" y="2244"/>
                  <a:pt x="9390" y="2268"/>
                  <a:pt x="9366" y="2268"/>
                </a:cubicBezTo>
                <a:cubicBezTo>
                  <a:pt x="9342" y="2268"/>
                  <a:pt x="9317" y="2244"/>
                  <a:pt x="9268" y="2220"/>
                </a:cubicBezTo>
                <a:lnTo>
                  <a:pt x="9098" y="2049"/>
                </a:lnTo>
                <a:cubicBezTo>
                  <a:pt x="8927" y="1976"/>
                  <a:pt x="8927" y="2000"/>
                  <a:pt x="8903" y="1976"/>
                </a:cubicBezTo>
                <a:cubicBezTo>
                  <a:pt x="8878" y="1976"/>
                  <a:pt x="8854" y="1976"/>
                  <a:pt x="8805" y="1951"/>
                </a:cubicBezTo>
                <a:lnTo>
                  <a:pt x="8683" y="1927"/>
                </a:lnTo>
                <a:lnTo>
                  <a:pt x="8464" y="1829"/>
                </a:lnTo>
                <a:lnTo>
                  <a:pt x="8366" y="1805"/>
                </a:lnTo>
                <a:cubicBezTo>
                  <a:pt x="8220" y="1854"/>
                  <a:pt x="8049" y="1927"/>
                  <a:pt x="7829" y="2000"/>
                </a:cubicBezTo>
                <a:lnTo>
                  <a:pt x="7683" y="2073"/>
                </a:lnTo>
                <a:lnTo>
                  <a:pt x="7488" y="2171"/>
                </a:lnTo>
                <a:lnTo>
                  <a:pt x="7122" y="2366"/>
                </a:lnTo>
                <a:cubicBezTo>
                  <a:pt x="6878" y="2537"/>
                  <a:pt x="6586" y="2707"/>
                  <a:pt x="6342" y="2927"/>
                </a:cubicBezTo>
                <a:cubicBezTo>
                  <a:pt x="6171" y="3073"/>
                  <a:pt x="6000" y="3220"/>
                  <a:pt x="5829" y="3366"/>
                </a:cubicBezTo>
                <a:lnTo>
                  <a:pt x="5342" y="3805"/>
                </a:lnTo>
                <a:cubicBezTo>
                  <a:pt x="5220" y="3902"/>
                  <a:pt x="5244" y="3902"/>
                  <a:pt x="5195" y="3927"/>
                </a:cubicBezTo>
                <a:lnTo>
                  <a:pt x="5147" y="3976"/>
                </a:lnTo>
                <a:cubicBezTo>
                  <a:pt x="5073" y="4049"/>
                  <a:pt x="5000" y="4098"/>
                  <a:pt x="4927" y="4122"/>
                </a:cubicBezTo>
                <a:cubicBezTo>
                  <a:pt x="4903" y="4146"/>
                  <a:pt x="4854" y="4171"/>
                  <a:pt x="4805" y="4171"/>
                </a:cubicBezTo>
                <a:lnTo>
                  <a:pt x="4781" y="4195"/>
                </a:lnTo>
                <a:cubicBezTo>
                  <a:pt x="4781" y="4171"/>
                  <a:pt x="4781" y="4146"/>
                  <a:pt x="4781" y="4122"/>
                </a:cubicBezTo>
                <a:cubicBezTo>
                  <a:pt x="4781" y="4098"/>
                  <a:pt x="4781" y="4049"/>
                  <a:pt x="4781" y="4000"/>
                </a:cubicBezTo>
                <a:lnTo>
                  <a:pt x="4781" y="3976"/>
                </a:lnTo>
                <a:cubicBezTo>
                  <a:pt x="4781" y="3951"/>
                  <a:pt x="4781" y="3927"/>
                  <a:pt x="4781" y="3902"/>
                </a:cubicBezTo>
                <a:lnTo>
                  <a:pt x="4781" y="3756"/>
                </a:lnTo>
                <a:cubicBezTo>
                  <a:pt x="4781" y="3512"/>
                  <a:pt x="4830" y="3293"/>
                  <a:pt x="4830" y="3049"/>
                </a:cubicBezTo>
                <a:cubicBezTo>
                  <a:pt x="4854" y="2805"/>
                  <a:pt x="4878" y="2537"/>
                  <a:pt x="4903" y="2293"/>
                </a:cubicBezTo>
                <a:cubicBezTo>
                  <a:pt x="4951" y="1781"/>
                  <a:pt x="4976" y="1293"/>
                  <a:pt x="5025" y="829"/>
                </a:cubicBezTo>
                <a:lnTo>
                  <a:pt x="4781" y="610"/>
                </a:lnTo>
                <a:lnTo>
                  <a:pt x="4756" y="585"/>
                </a:lnTo>
                <a:lnTo>
                  <a:pt x="4756" y="561"/>
                </a:lnTo>
                <a:lnTo>
                  <a:pt x="4732" y="537"/>
                </a:lnTo>
                <a:lnTo>
                  <a:pt x="4683" y="464"/>
                </a:lnTo>
                <a:lnTo>
                  <a:pt x="4561" y="342"/>
                </a:lnTo>
                <a:lnTo>
                  <a:pt x="4561" y="342"/>
                </a:lnTo>
                <a:cubicBezTo>
                  <a:pt x="4391" y="195"/>
                  <a:pt x="4439" y="146"/>
                  <a:pt x="4342" y="49"/>
                </a:cubicBezTo>
                <a:lnTo>
                  <a:pt x="431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7" name="Google Shape;1197;p35"/>
          <p:cNvSpPr/>
          <p:nvPr/>
        </p:nvSpPr>
        <p:spPr>
          <a:xfrm>
            <a:off x="723086" y="181113"/>
            <a:ext cx="536935" cy="363016"/>
          </a:xfrm>
          <a:custGeom>
            <a:avLst/>
            <a:gdLst/>
            <a:ahLst/>
            <a:cxnLst/>
            <a:rect l="l" t="t" r="r" b="b"/>
            <a:pathLst>
              <a:path w="16415" h="11098" extrusionOk="0">
                <a:moveTo>
                  <a:pt x="14537" y="2268"/>
                </a:moveTo>
                <a:cubicBezTo>
                  <a:pt x="14546" y="2287"/>
                  <a:pt x="14555" y="2306"/>
                  <a:pt x="14564" y="2325"/>
                </a:cubicBezTo>
                <a:lnTo>
                  <a:pt x="14564" y="2325"/>
                </a:lnTo>
                <a:cubicBezTo>
                  <a:pt x="14559" y="2307"/>
                  <a:pt x="14549" y="2287"/>
                  <a:pt x="14537" y="2268"/>
                </a:cubicBezTo>
                <a:close/>
                <a:moveTo>
                  <a:pt x="11890" y="6000"/>
                </a:moveTo>
                <a:lnTo>
                  <a:pt x="11890" y="6000"/>
                </a:lnTo>
                <a:cubicBezTo>
                  <a:pt x="11886" y="6017"/>
                  <a:pt x="11882" y="6034"/>
                  <a:pt x="11878" y="6049"/>
                </a:cubicBezTo>
                <a:cubicBezTo>
                  <a:pt x="11887" y="6040"/>
                  <a:pt x="11891" y="6022"/>
                  <a:pt x="11890" y="6000"/>
                </a:cubicBezTo>
                <a:close/>
                <a:moveTo>
                  <a:pt x="6388" y="9388"/>
                </a:moveTo>
                <a:lnTo>
                  <a:pt x="6388" y="9388"/>
                </a:lnTo>
                <a:cubicBezTo>
                  <a:pt x="6383" y="9395"/>
                  <a:pt x="6380" y="9400"/>
                  <a:pt x="6381" y="9400"/>
                </a:cubicBezTo>
                <a:cubicBezTo>
                  <a:pt x="6381" y="9400"/>
                  <a:pt x="6384" y="9397"/>
                  <a:pt x="6391" y="9390"/>
                </a:cubicBezTo>
                <a:cubicBezTo>
                  <a:pt x="6391" y="9390"/>
                  <a:pt x="6390" y="9389"/>
                  <a:pt x="6388" y="9388"/>
                </a:cubicBezTo>
                <a:close/>
                <a:moveTo>
                  <a:pt x="13000" y="0"/>
                </a:moveTo>
                <a:lnTo>
                  <a:pt x="12171" y="49"/>
                </a:lnTo>
                <a:cubicBezTo>
                  <a:pt x="12074" y="49"/>
                  <a:pt x="12000" y="73"/>
                  <a:pt x="11903" y="73"/>
                </a:cubicBezTo>
                <a:lnTo>
                  <a:pt x="11659" y="146"/>
                </a:lnTo>
                <a:lnTo>
                  <a:pt x="11391" y="220"/>
                </a:lnTo>
                <a:lnTo>
                  <a:pt x="11000" y="293"/>
                </a:lnTo>
                <a:cubicBezTo>
                  <a:pt x="10952" y="439"/>
                  <a:pt x="10903" y="610"/>
                  <a:pt x="10878" y="756"/>
                </a:cubicBezTo>
                <a:cubicBezTo>
                  <a:pt x="10830" y="902"/>
                  <a:pt x="10781" y="1073"/>
                  <a:pt x="10757" y="1219"/>
                </a:cubicBezTo>
                <a:cubicBezTo>
                  <a:pt x="10708" y="1561"/>
                  <a:pt x="10635" y="1878"/>
                  <a:pt x="10586" y="2219"/>
                </a:cubicBezTo>
                <a:cubicBezTo>
                  <a:pt x="10561" y="2366"/>
                  <a:pt x="10513" y="2537"/>
                  <a:pt x="10488" y="2707"/>
                </a:cubicBezTo>
                <a:cubicBezTo>
                  <a:pt x="10464" y="2854"/>
                  <a:pt x="10439" y="3024"/>
                  <a:pt x="10439" y="3195"/>
                </a:cubicBezTo>
                <a:cubicBezTo>
                  <a:pt x="10415" y="3341"/>
                  <a:pt x="10391" y="3561"/>
                  <a:pt x="10366" y="3732"/>
                </a:cubicBezTo>
                <a:cubicBezTo>
                  <a:pt x="10318" y="4024"/>
                  <a:pt x="10293" y="4341"/>
                  <a:pt x="10269" y="4585"/>
                </a:cubicBezTo>
                <a:cubicBezTo>
                  <a:pt x="10269" y="4707"/>
                  <a:pt x="10220" y="4829"/>
                  <a:pt x="10220" y="4927"/>
                </a:cubicBezTo>
                <a:cubicBezTo>
                  <a:pt x="10220" y="4975"/>
                  <a:pt x="10220" y="5000"/>
                  <a:pt x="10196" y="5049"/>
                </a:cubicBezTo>
                <a:cubicBezTo>
                  <a:pt x="10196" y="5097"/>
                  <a:pt x="10171" y="5146"/>
                  <a:pt x="10171" y="5195"/>
                </a:cubicBezTo>
                <a:cubicBezTo>
                  <a:pt x="10171" y="5244"/>
                  <a:pt x="10147" y="5293"/>
                  <a:pt x="10147" y="5317"/>
                </a:cubicBezTo>
                <a:cubicBezTo>
                  <a:pt x="10122" y="5293"/>
                  <a:pt x="10074" y="5268"/>
                  <a:pt x="10049" y="5244"/>
                </a:cubicBezTo>
                <a:lnTo>
                  <a:pt x="9927" y="5146"/>
                </a:lnTo>
                <a:lnTo>
                  <a:pt x="9171" y="4366"/>
                </a:lnTo>
                <a:cubicBezTo>
                  <a:pt x="8927" y="4097"/>
                  <a:pt x="8683" y="3854"/>
                  <a:pt x="8440" y="3634"/>
                </a:cubicBezTo>
                <a:lnTo>
                  <a:pt x="8074" y="3268"/>
                </a:lnTo>
                <a:cubicBezTo>
                  <a:pt x="7879" y="3097"/>
                  <a:pt x="7683" y="2902"/>
                  <a:pt x="7513" y="2780"/>
                </a:cubicBezTo>
                <a:cubicBezTo>
                  <a:pt x="7269" y="2537"/>
                  <a:pt x="6952" y="2268"/>
                  <a:pt x="6635" y="2024"/>
                </a:cubicBezTo>
                <a:cubicBezTo>
                  <a:pt x="6562" y="2024"/>
                  <a:pt x="6513" y="2024"/>
                  <a:pt x="6464" y="2049"/>
                </a:cubicBezTo>
                <a:lnTo>
                  <a:pt x="6318" y="2049"/>
                </a:lnTo>
                <a:cubicBezTo>
                  <a:pt x="6488" y="2049"/>
                  <a:pt x="6440" y="2098"/>
                  <a:pt x="6318" y="2122"/>
                </a:cubicBezTo>
                <a:cubicBezTo>
                  <a:pt x="5708" y="2195"/>
                  <a:pt x="5927" y="2171"/>
                  <a:pt x="5805" y="2195"/>
                </a:cubicBezTo>
                <a:cubicBezTo>
                  <a:pt x="5805" y="2195"/>
                  <a:pt x="5757" y="2219"/>
                  <a:pt x="5708" y="2268"/>
                </a:cubicBezTo>
                <a:lnTo>
                  <a:pt x="5488" y="2390"/>
                </a:lnTo>
                <a:cubicBezTo>
                  <a:pt x="5366" y="2439"/>
                  <a:pt x="5269" y="2512"/>
                  <a:pt x="5074" y="2610"/>
                </a:cubicBezTo>
                <a:cubicBezTo>
                  <a:pt x="5025" y="2805"/>
                  <a:pt x="4952" y="2976"/>
                  <a:pt x="4903" y="3219"/>
                </a:cubicBezTo>
                <a:cubicBezTo>
                  <a:pt x="4879" y="3341"/>
                  <a:pt x="4830" y="3463"/>
                  <a:pt x="4805" y="3585"/>
                </a:cubicBezTo>
                <a:cubicBezTo>
                  <a:pt x="4757" y="3707"/>
                  <a:pt x="4732" y="3829"/>
                  <a:pt x="4708" y="3976"/>
                </a:cubicBezTo>
                <a:cubicBezTo>
                  <a:pt x="4683" y="4097"/>
                  <a:pt x="4659" y="4244"/>
                  <a:pt x="4635" y="4390"/>
                </a:cubicBezTo>
                <a:cubicBezTo>
                  <a:pt x="4635" y="4463"/>
                  <a:pt x="4610" y="4536"/>
                  <a:pt x="4610" y="4610"/>
                </a:cubicBezTo>
                <a:cubicBezTo>
                  <a:pt x="4610" y="4658"/>
                  <a:pt x="4610" y="4707"/>
                  <a:pt x="4586" y="4756"/>
                </a:cubicBezTo>
                <a:cubicBezTo>
                  <a:pt x="4562" y="4951"/>
                  <a:pt x="4562" y="5146"/>
                  <a:pt x="4537" y="5341"/>
                </a:cubicBezTo>
                <a:cubicBezTo>
                  <a:pt x="4513" y="5732"/>
                  <a:pt x="4513" y="6146"/>
                  <a:pt x="4537" y="6536"/>
                </a:cubicBezTo>
                <a:lnTo>
                  <a:pt x="4537" y="6683"/>
                </a:lnTo>
                <a:lnTo>
                  <a:pt x="4537" y="6805"/>
                </a:lnTo>
                <a:cubicBezTo>
                  <a:pt x="4537" y="6829"/>
                  <a:pt x="4537" y="6878"/>
                  <a:pt x="4537" y="6902"/>
                </a:cubicBezTo>
                <a:cubicBezTo>
                  <a:pt x="4562" y="6975"/>
                  <a:pt x="4562" y="7049"/>
                  <a:pt x="4586" y="7122"/>
                </a:cubicBezTo>
                <a:lnTo>
                  <a:pt x="4635" y="7195"/>
                </a:lnTo>
                <a:lnTo>
                  <a:pt x="4659" y="7219"/>
                </a:lnTo>
                <a:cubicBezTo>
                  <a:pt x="4647" y="7232"/>
                  <a:pt x="4635" y="7238"/>
                  <a:pt x="4623" y="7238"/>
                </a:cubicBezTo>
                <a:cubicBezTo>
                  <a:pt x="4610" y="7238"/>
                  <a:pt x="4598" y="7232"/>
                  <a:pt x="4586" y="7219"/>
                </a:cubicBezTo>
                <a:cubicBezTo>
                  <a:pt x="4537" y="7219"/>
                  <a:pt x="4488" y="7195"/>
                  <a:pt x="4440" y="7171"/>
                </a:cubicBezTo>
                <a:lnTo>
                  <a:pt x="4415" y="7171"/>
                </a:lnTo>
                <a:lnTo>
                  <a:pt x="4415" y="7146"/>
                </a:lnTo>
                <a:cubicBezTo>
                  <a:pt x="4366" y="7146"/>
                  <a:pt x="4318" y="7097"/>
                  <a:pt x="4269" y="7073"/>
                </a:cubicBezTo>
                <a:cubicBezTo>
                  <a:pt x="4244" y="7049"/>
                  <a:pt x="4196" y="7024"/>
                  <a:pt x="4171" y="7000"/>
                </a:cubicBezTo>
                <a:lnTo>
                  <a:pt x="4098" y="6951"/>
                </a:lnTo>
                <a:lnTo>
                  <a:pt x="4049" y="6902"/>
                </a:lnTo>
                <a:lnTo>
                  <a:pt x="3927" y="6805"/>
                </a:lnTo>
                <a:cubicBezTo>
                  <a:pt x="3757" y="6683"/>
                  <a:pt x="3610" y="6536"/>
                  <a:pt x="3440" y="6414"/>
                </a:cubicBezTo>
                <a:lnTo>
                  <a:pt x="2684" y="5805"/>
                </a:lnTo>
                <a:lnTo>
                  <a:pt x="2025" y="5244"/>
                </a:lnTo>
                <a:cubicBezTo>
                  <a:pt x="1830" y="5097"/>
                  <a:pt x="1684" y="5000"/>
                  <a:pt x="1586" y="4902"/>
                </a:cubicBezTo>
                <a:lnTo>
                  <a:pt x="1586" y="4902"/>
                </a:lnTo>
                <a:lnTo>
                  <a:pt x="1684" y="5000"/>
                </a:lnTo>
                <a:lnTo>
                  <a:pt x="1684" y="5000"/>
                </a:lnTo>
                <a:lnTo>
                  <a:pt x="1586" y="4927"/>
                </a:lnTo>
                <a:cubicBezTo>
                  <a:pt x="1366" y="5000"/>
                  <a:pt x="1147" y="5000"/>
                  <a:pt x="927" y="5000"/>
                </a:cubicBezTo>
                <a:cubicBezTo>
                  <a:pt x="976" y="5049"/>
                  <a:pt x="806" y="5097"/>
                  <a:pt x="659" y="5097"/>
                </a:cubicBezTo>
                <a:lnTo>
                  <a:pt x="635" y="5097"/>
                </a:lnTo>
                <a:lnTo>
                  <a:pt x="586" y="5122"/>
                </a:lnTo>
                <a:cubicBezTo>
                  <a:pt x="537" y="5195"/>
                  <a:pt x="464" y="5268"/>
                  <a:pt x="367" y="5390"/>
                </a:cubicBezTo>
                <a:lnTo>
                  <a:pt x="318" y="5463"/>
                </a:lnTo>
                <a:cubicBezTo>
                  <a:pt x="269" y="5512"/>
                  <a:pt x="245" y="5536"/>
                  <a:pt x="220" y="5585"/>
                </a:cubicBezTo>
                <a:lnTo>
                  <a:pt x="49" y="5780"/>
                </a:lnTo>
                <a:lnTo>
                  <a:pt x="49" y="6073"/>
                </a:lnTo>
                <a:lnTo>
                  <a:pt x="1" y="6024"/>
                </a:lnTo>
                <a:lnTo>
                  <a:pt x="1" y="6024"/>
                </a:lnTo>
                <a:cubicBezTo>
                  <a:pt x="25" y="6317"/>
                  <a:pt x="74" y="6707"/>
                  <a:pt x="74" y="7073"/>
                </a:cubicBezTo>
                <a:cubicBezTo>
                  <a:pt x="74" y="7244"/>
                  <a:pt x="98" y="7414"/>
                  <a:pt x="123" y="7610"/>
                </a:cubicBezTo>
                <a:cubicBezTo>
                  <a:pt x="147" y="7756"/>
                  <a:pt x="171" y="7902"/>
                  <a:pt x="196" y="8000"/>
                </a:cubicBezTo>
                <a:cubicBezTo>
                  <a:pt x="196" y="8122"/>
                  <a:pt x="220" y="8244"/>
                  <a:pt x="245" y="8390"/>
                </a:cubicBezTo>
                <a:cubicBezTo>
                  <a:pt x="245" y="8439"/>
                  <a:pt x="245" y="8488"/>
                  <a:pt x="269" y="8536"/>
                </a:cubicBezTo>
                <a:cubicBezTo>
                  <a:pt x="269" y="8585"/>
                  <a:pt x="269" y="8610"/>
                  <a:pt x="293" y="8658"/>
                </a:cubicBezTo>
                <a:cubicBezTo>
                  <a:pt x="318" y="8853"/>
                  <a:pt x="367" y="9049"/>
                  <a:pt x="391" y="9268"/>
                </a:cubicBezTo>
                <a:cubicBezTo>
                  <a:pt x="440" y="9463"/>
                  <a:pt x="513" y="9683"/>
                  <a:pt x="562" y="9878"/>
                </a:cubicBezTo>
                <a:cubicBezTo>
                  <a:pt x="635" y="10073"/>
                  <a:pt x="708" y="10268"/>
                  <a:pt x="806" y="10488"/>
                </a:cubicBezTo>
                <a:lnTo>
                  <a:pt x="806" y="10561"/>
                </a:lnTo>
                <a:cubicBezTo>
                  <a:pt x="806" y="10609"/>
                  <a:pt x="806" y="10683"/>
                  <a:pt x="830" y="10756"/>
                </a:cubicBezTo>
                <a:lnTo>
                  <a:pt x="903" y="11024"/>
                </a:lnTo>
                <a:lnTo>
                  <a:pt x="952" y="11097"/>
                </a:lnTo>
                <a:lnTo>
                  <a:pt x="1220" y="11097"/>
                </a:lnTo>
                <a:cubicBezTo>
                  <a:pt x="1391" y="11097"/>
                  <a:pt x="1586" y="11073"/>
                  <a:pt x="1781" y="11024"/>
                </a:cubicBezTo>
                <a:cubicBezTo>
                  <a:pt x="2171" y="10902"/>
                  <a:pt x="2537" y="10609"/>
                  <a:pt x="2488" y="10146"/>
                </a:cubicBezTo>
                <a:lnTo>
                  <a:pt x="2537" y="10146"/>
                </a:lnTo>
                <a:cubicBezTo>
                  <a:pt x="2537" y="10146"/>
                  <a:pt x="2464" y="10000"/>
                  <a:pt x="2464" y="10000"/>
                </a:cubicBezTo>
                <a:cubicBezTo>
                  <a:pt x="2415" y="9780"/>
                  <a:pt x="2318" y="9683"/>
                  <a:pt x="2366" y="9683"/>
                </a:cubicBezTo>
                <a:lnTo>
                  <a:pt x="2464" y="9975"/>
                </a:lnTo>
                <a:cubicBezTo>
                  <a:pt x="2445" y="9889"/>
                  <a:pt x="2441" y="9859"/>
                  <a:pt x="2447" y="9859"/>
                </a:cubicBezTo>
                <a:cubicBezTo>
                  <a:pt x="2457" y="9859"/>
                  <a:pt x="2493" y="9931"/>
                  <a:pt x="2537" y="9975"/>
                </a:cubicBezTo>
                <a:cubicBezTo>
                  <a:pt x="2488" y="9878"/>
                  <a:pt x="2488" y="9805"/>
                  <a:pt x="2464" y="9731"/>
                </a:cubicBezTo>
                <a:cubicBezTo>
                  <a:pt x="2458" y="9720"/>
                  <a:pt x="2455" y="9715"/>
                  <a:pt x="2454" y="9715"/>
                </a:cubicBezTo>
                <a:cubicBezTo>
                  <a:pt x="2450" y="9715"/>
                  <a:pt x="2464" y="9767"/>
                  <a:pt x="2464" y="9805"/>
                </a:cubicBezTo>
                <a:cubicBezTo>
                  <a:pt x="2391" y="9683"/>
                  <a:pt x="2318" y="9536"/>
                  <a:pt x="2269" y="9414"/>
                </a:cubicBezTo>
                <a:cubicBezTo>
                  <a:pt x="2220" y="9195"/>
                  <a:pt x="2342" y="9366"/>
                  <a:pt x="2269" y="9097"/>
                </a:cubicBezTo>
                <a:cubicBezTo>
                  <a:pt x="2220" y="8878"/>
                  <a:pt x="2171" y="8683"/>
                  <a:pt x="2123" y="8463"/>
                </a:cubicBezTo>
                <a:lnTo>
                  <a:pt x="2049" y="8122"/>
                </a:lnTo>
                <a:lnTo>
                  <a:pt x="2049" y="8049"/>
                </a:lnTo>
                <a:lnTo>
                  <a:pt x="2049" y="8024"/>
                </a:lnTo>
                <a:cubicBezTo>
                  <a:pt x="2049" y="7975"/>
                  <a:pt x="2049" y="7951"/>
                  <a:pt x="2074" y="7927"/>
                </a:cubicBezTo>
                <a:lnTo>
                  <a:pt x="2074" y="7878"/>
                </a:lnTo>
                <a:lnTo>
                  <a:pt x="2098" y="7878"/>
                </a:lnTo>
                <a:cubicBezTo>
                  <a:pt x="2123" y="7902"/>
                  <a:pt x="2098" y="7902"/>
                  <a:pt x="2123" y="7927"/>
                </a:cubicBezTo>
                <a:lnTo>
                  <a:pt x="2147" y="7927"/>
                </a:lnTo>
                <a:cubicBezTo>
                  <a:pt x="2147" y="7943"/>
                  <a:pt x="2147" y="7959"/>
                  <a:pt x="2147" y="7975"/>
                </a:cubicBezTo>
                <a:lnTo>
                  <a:pt x="2220" y="8049"/>
                </a:lnTo>
                <a:lnTo>
                  <a:pt x="2586" y="8317"/>
                </a:lnTo>
                <a:cubicBezTo>
                  <a:pt x="2635" y="8366"/>
                  <a:pt x="2708" y="8414"/>
                  <a:pt x="2781" y="8463"/>
                </a:cubicBezTo>
                <a:cubicBezTo>
                  <a:pt x="2830" y="8512"/>
                  <a:pt x="2879" y="8536"/>
                  <a:pt x="3001" y="8634"/>
                </a:cubicBezTo>
                <a:lnTo>
                  <a:pt x="3635" y="9073"/>
                </a:lnTo>
                <a:cubicBezTo>
                  <a:pt x="4025" y="9317"/>
                  <a:pt x="4293" y="9463"/>
                  <a:pt x="4293" y="9463"/>
                </a:cubicBezTo>
                <a:lnTo>
                  <a:pt x="4342" y="9390"/>
                </a:lnTo>
                <a:cubicBezTo>
                  <a:pt x="4513" y="9463"/>
                  <a:pt x="4659" y="9561"/>
                  <a:pt x="4805" y="9683"/>
                </a:cubicBezTo>
                <a:cubicBezTo>
                  <a:pt x="4830" y="9731"/>
                  <a:pt x="4879" y="9756"/>
                  <a:pt x="4903" y="9780"/>
                </a:cubicBezTo>
                <a:lnTo>
                  <a:pt x="5025" y="9853"/>
                </a:lnTo>
                <a:lnTo>
                  <a:pt x="5220" y="9927"/>
                </a:lnTo>
                <a:cubicBezTo>
                  <a:pt x="5391" y="9951"/>
                  <a:pt x="5562" y="10000"/>
                  <a:pt x="5732" y="10097"/>
                </a:cubicBezTo>
                <a:cubicBezTo>
                  <a:pt x="5805" y="10024"/>
                  <a:pt x="5879" y="9951"/>
                  <a:pt x="5952" y="9878"/>
                </a:cubicBezTo>
                <a:lnTo>
                  <a:pt x="6025" y="9805"/>
                </a:lnTo>
                <a:cubicBezTo>
                  <a:pt x="6025" y="9780"/>
                  <a:pt x="6049" y="9756"/>
                  <a:pt x="6049" y="9731"/>
                </a:cubicBezTo>
                <a:cubicBezTo>
                  <a:pt x="6049" y="9731"/>
                  <a:pt x="6146" y="9654"/>
                  <a:pt x="6167" y="9654"/>
                </a:cubicBezTo>
                <a:cubicBezTo>
                  <a:pt x="6170" y="9654"/>
                  <a:pt x="6171" y="9656"/>
                  <a:pt x="6171" y="9658"/>
                </a:cubicBezTo>
                <a:cubicBezTo>
                  <a:pt x="6171" y="9585"/>
                  <a:pt x="6269" y="9536"/>
                  <a:pt x="6342" y="9463"/>
                </a:cubicBezTo>
                <a:cubicBezTo>
                  <a:pt x="6357" y="9440"/>
                  <a:pt x="6361" y="9431"/>
                  <a:pt x="6357" y="9431"/>
                </a:cubicBezTo>
                <a:cubicBezTo>
                  <a:pt x="6349" y="9431"/>
                  <a:pt x="6310" y="9471"/>
                  <a:pt x="6293" y="9488"/>
                </a:cubicBezTo>
                <a:lnTo>
                  <a:pt x="6366" y="9390"/>
                </a:lnTo>
                <a:cubicBezTo>
                  <a:pt x="6366" y="9382"/>
                  <a:pt x="6369" y="9379"/>
                  <a:pt x="6373" y="9379"/>
                </a:cubicBezTo>
                <a:cubicBezTo>
                  <a:pt x="6378" y="9379"/>
                  <a:pt x="6385" y="9384"/>
                  <a:pt x="6388" y="9388"/>
                </a:cubicBezTo>
                <a:lnTo>
                  <a:pt x="6388" y="9388"/>
                </a:lnTo>
                <a:cubicBezTo>
                  <a:pt x="6395" y="9378"/>
                  <a:pt x="6405" y="9361"/>
                  <a:pt x="6415" y="9341"/>
                </a:cubicBezTo>
                <a:cubicBezTo>
                  <a:pt x="6464" y="9244"/>
                  <a:pt x="6586" y="9097"/>
                  <a:pt x="7074" y="8488"/>
                </a:cubicBezTo>
                <a:cubicBezTo>
                  <a:pt x="7025" y="8366"/>
                  <a:pt x="6976" y="8268"/>
                  <a:pt x="6927" y="8146"/>
                </a:cubicBezTo>
                <a:lnTo>
                  <a:pt x="6854" y="8000"/>
                </a:lnTo>
                <a:cubicBezTo>
                  <a:pt x="6830" y="7951"/>
                  <a:pt x="6805" y="7878"/>
                  <a:pt x="6805" y="7829"/>
                </a:cubicBezTo>
                <a:cubicBezTo>
                  <a:pt x="6757" y="7658"/>
                  <a:pt x="6708" y="7463"/>
                  <a:pt x="6683" y="7268"/>
                </a:cubicBezTo>
                <a:cubicBezTo>
                  <a:pt x="6659" y="7171"/>
                  <a:pt x="6635" y="7073"/>
                  <a:pt x="6610" y="6975"/>
                </a:cubicBezTo>
                <a:lnTo>
                  <a:pt x="6586" y="6683"/>
                </a:lnTo>
                <a:lnTo>
                  <a:pt x="6562" y="6561"/>
                </a:lnTo>
                <a:lnTo>
                  <a:pt x="6562" y="6488"/>
                </a:lnTo>
                <a:lnTo>
                  <a:pt x="6562" y="6366"/>
                </a:lnTo>
                <a:cubicBezTo>
                  <a:pt x="6562" y="6024"/>
                  <a:pt x="6562" y="5707"/>
                  <a:pt x="6586" y="5366"/>
                </a:cubicBezTo>
                <a:cubicBezTo>
                  <a:pt x="6586" y="5219"/>
                  <a:pt x="6610" y="5073"/>
                  <a:pt x="6610" y="4927"/>
                </a:cubicBezTo>
                <a:lnTo>
                  <a:pt x="6610" y="4878"/>
                </a:lnTo>
                <a:cubicBezTo>
                  <a:pt x="6598" y="4854"/>
                  <a:pt x="6598" y="4854"/>
                  <a:pt x="6592" y="4854"/>
                </a:cubicBezTo>
                <a:cubicBezTo>
                  <a:pt x="6586" y="4854"/>
                  <a:pt x="6574" y="4854"/>
                  <a:pt x="6537" y="4829"/>
                </a:cubicBezTo>
                <a:cubicBezTo>
                  <a:pt x="6464" y="4780"/>
                  <a:pt x="6561" y="4805"/>
                  <a:pt x="6537" y="4756"/>
                </a:cubicBezTo>
                <a:lnTo>
                  <a:pt x="6537" y="4756"/>
                </a:lnTo>
                <a:cubicBezTo>
                  <a:pt x="6562" y="4805"/>
                  <a:pt x="6586" y="4805"/>
                  <a:pt x="6586" y="4805"/>
                </a:cubicBezTo>
                <a:cubicBezTo>
                  <a:pt x="6586" y="4805"/>
                  <a:pt x="6586" y="4805"/>
                  <a:pt x="6635" y="4902"/>
                </a:cubicBezTo>
                <a:lnTo>
                  <a:pt x="6610" y="4805"/>
                </a:lnTo>
                <a:lnTo>
                  <a:pt x="6635" y="4854"/>
                </a:lnTo>
                <a:cubicBezTo>
                  <a:pt x="6635" y="4854"/>
                  <a:pt x="6635" y="4829"/>
                  <a:pt x="6635" y="4829"/>
                </a:cubicBezTo>
                <a:cubicBezTo>
                  <a:pt x="6635" y="4800"/>
                  <a:pt x="6635" y="4790"/>
                  <a:pt x="6636" y="4790"/>
                </a:cubicBezTo>
                <a:cubicBezTo>
                  <a:pt x="6638" y="4790"/>
                  <a:pt x="6644" y="4814"/>
                  <a:pt x="6659" y="4829"/>
                </a:cubicBezTo>
                <a:cubicBezTo>
                  <a:pt x="6659" y="4829"/>
                  <a:pt x="6659" y="4805"/>
                  <a:pt x="6683" y="4780"/>
                </a:cubicBezTo>
                <a:lnTo>
                  <a:pt x="6708" y="4780"/>
                </a:lnTo>
                <a:cubicBezTo>
                  <a:pt x="6708" y="4780"/>
                  <a:pt x="6708" y="4756"/>
                  <a:pt x="6757" y="4756"/>
                </a:cubicBezTo>
                <a:cubicBezTo>
                  <a:pt x="6781" y="4756"/>
                  <a:pt x="6757" y="4756"/>
                  <a:pt x="6757" y="4780"/>
                </a:cubicBezTo>
                <a:lnTo>
                  <a:pt x="6830" y="4854"/>
                </a:lnTo>
                <a:cubicBezTo>
                  <a:pt x="6903" y="4902"/>
                  <a:pt x="6976" y="4951"/>
                  <a:pt x="6976" y="5000"/>
                </a:cubicBezTo>
                <a:cubicBezTo>
                  <a:pt x="7053" y="5058"/>
                  <a:pt x="7238" y="5269"/>
                  <a:pt x="7299" y="5269"/>
                </a:cubicBezTo>
                <a:cubicBezTo>
                  <a:pt x="7315" y="5269"/>
                  <a:pt x="7323" y="5255"/>
                  <a:pt x="7318" y="5219"/>
                </a:cubicBezTo>
                <a:lnTo>
                  <a:pt x="7318" y="5219"/>
                </a:lnTo>
                <a:cubicBezTo>
                  <a:pt x="7337" y="5278"/>
                  <a:pt x="7483" y="5479"/>
                  <a:pt x="7450" y="5479"/>
                </a:cubicBezTo>
                <a:cubicBezTo>
                  <a:pt x="7443" y="5479"/>
                  <a:pt x="7424" y="5467"/>
                  <a:pt x="7391" y="5439"/>
                </a:cubicBezTo>
                <a:lnTo>
                  <a:pt x="7391" y="5439"/>
                </a:lnTo>
                <a:cubicBezTo>
                  <a:pt x="7464" y="5512"/>
                  <a:pt x="7537" y="5610"/>
                  <a:pt x="7635" y="5683"/>
                </a:cubicBezTo>
                <a:lnTo>
                  <a:pt x="7537" y="5536"/>
                </a:lnTo>
                <a:lnTo>
                  <a:pt x="7537" y="5536"/>
                </a:lnTo>
                <a:cubicBezTo>
                  <a:pt x="7732" y="5780"/>
                  <a:pt x="7952" y="6000"/>
                  <a:pt x="8196" y="6195"/>
                </a:cubicBezTo>
                <a:lnTo>
                  <a:pt x="8098" y="6073"/>
                </a:lnTo>
                <a:lnTo>
                  <a:pt x="8098" y="6073"/>
                </a:lnTo>
                <a:cubicBezTo>
                  <a:pt x="8269" y="6244"/>
                  <a:pt x="8440" y="6414"/>
                  <a:pt x="8440" y="6536"/>
                </a:cubicBezTo>
                <a:lnTo>
                  <a:pt x="8464" y="6561"/>
                </a:lnTo>
                <a:lnTo>
                  <a:pt x="8805" y="6902"/>
                </a:lnTo>
                <a:cubicBezTo>
                  <a:pt x="9000" y="7097"/>
                  <a:pt x="9220" y="7292"/>
                  <a:pt x="9439" y="7488"/>
                </a:cubicBezTo>
                <a:lnTo>
                  <a:pt x="9293" y="7317"/>
                </a:lnTo>
                <a:lnTo>
                  <a:pt x="9293" y="7317"/>
                </a:lnTo>
                <a:cubicBezTo>
                  <a:pt x="9415" y="7414"/>
                  <a:pt x="9659" y="7634"/>
                  <a:pt x="9952" y="7878"/>
                </a:cubicBezTo>
                <a:cubicBezTo>
                  <a:pt x="10122" y="7853"/>
                  <a:pt x="10269" y="7829"/>
                  <a:pt x="10391" y="7805"/>
                </a:cubicBezTo>
                <a:cubicBezTo>
                  <a:pt x="10513" y="7805"/>
                  <a:pt x="10683" y="7780"/>
                  <a:pt x="10830" y="7756"/>
                </a:cubicBezTo>
                <a:cubicBezTo>
                  <a:pt x="10952" y="7707"/>
                  <a:pt x="11074" y="7634"/>
                  <a:pt x="11196" y="7561"/>
                </a:cubicBezTo>
                <a:lnTo>
                  <a:pt x="11391" y="7463"/>
                </a:lnTo>
                <a:cubicBezTo>
                  <a:pt x="11439" y="7414"/>
                  <a:pt x="11488" y="7390"/>
                  <a:pt x="11586" y="7341"/>
                </a:cubicBezTo>
                <a:cubicBezTo>
                  <a:pt x="11683" y="6878"/>
                  <a:pt x="11781" y="6414"/>
                  <a:pt x="11854" y="5951"/>
                </a:cubicBezTo>
                <a:lnTo>
                  <a:pt x="11854" y="5951"/>
                </a:lnTo>
                <a:cubicBezTo>
                  <a:pt x="11854" y="5951"/>
                  <a:pt x="11830" y="6024"/>
                  <a:pt x="11805" y="6097"/>
                </a:cubicBezTo>
                <a:lnTo>
                  <a:pt x="11757" y="6219"/>
                </a:lnTo>
                <a:lnTo>
                  <a:pt x="11757" y="6146"/>
                </a:lnTo>
                <a:cubicBezTo>
                  <a:pt x="11757" y="6073"/>
                  <a:pt x="11757" y="6000"/>
                  <a:pt x="11781" y="5951"/>
                </a:cubicBezTo>
                <a:cubicBezTo>
                  <a:pt x="11781" y="5805"/>
                  <a:pt x="11805" y="5658"/>
                  <a:pt x="11805" y="5658"/>
                </a:cubicBezTo>
                <a:cubicBezTo>
                  <a:pt x="11805" y="5698"/>
                  <a:pt x="11886" y="5900"/>
                  <a:pt x="11890" y="6000"/>
                </a:cubicBezTo>
                <a:lnTo>
                  <a:pt x="11890" y="6000"/>
                </a:lnTo>
                <a:cubicBezTo>
                  <a:pt x="11911" y="5905"/>
                  <a:pt x="11935" y="5778"/>
                  <a:pt x="11976" y="5634"/>
                </a:cubicBezTo>
                <a:cubicBezTo>
                  <a:pt x="11976" y="5536"/>
                  <a:pt x="12000" y="5439"/>
                  <a:pt x="12025" y="5341"/>
                </a:cubicBezTo>
                <a:cubicBezTo>
                  <a:pt x="12025" y="5244"/>
                  <a:pt x="12049" y="5195"/>
                  <a:pt x="12049" y="5122"/>
                </a:cubicBezTo>
                <a:cubicBezTo>
                  <a:pt x="12098" y="4854"/>
                  <a:pt x="12147" y="4512"/>
                  <a:pt x="12196" y="4122"/>
                </a:cubicBezTo>
                <a:cubicBezTo>
                  <a:pt x="12220" y="3878"/>
                  <a:pt x="12244" y="3610"/>
                  <a:pt x="12293" y="3341"/>
                </a:cubicBezTo>
                <a:cubicBezTo>
                  <a:pt x="12293" y="3219"/>
                  <a:pt x="12317" y="3122"/>
                  <a:pt x="12342" y="3000"/>
                </a:cubicBezTo>
                <a:cubicBezTo>
                  <a:pt x="12342" y="2927"/>
                  <a:pt x="12366" y="2829"/>
                  <a:pt x="12391" y="2756"/>
                </a:cubicBezTo>
                <a:cubicBezTo>
                  <a:pt x="12391" y="2707"/>
                  <a:pt x="12415" y="2683"/>
                  <a:pt x="12439" y="2658"/>
                </a:cubicBezTo>
                <a:cubicBezTo>
                  <a:pt x="12439" y="2683"/>
                  <a:pt x="12464" y="2707"/>
                  <a:pt x="12464" y="2732"/>
                </a:cubicBezTo>
                <a:cubicBezTo>
                  <a:pt x="12488" y="2805"/>
                  <a:pt x="12513" y="2902"/>
                  <a:pt x="12513" y="2976"/>
                </a:cubicBezTo>
                <a:cubicBezTo>
                  <a:pt x="12531" y="2976"/>
                  <a:pt x="12521" y="2903"/>
                  <a:pt x="12538" y="2903"/>
                </a:cubicBezTo>
                <a:cubicBezTo>
                  <a:pt x="12543" y="2903"/>
                  <a:pt x="12550" y="2910"/>
                  <a:pt x="12561" y="2927"/>
                </a:cubicBezTo>
                <a:cubicBezTo>
                  <a:pt x="12561" y="2976"/>
                  <a:pt x="12561" y="3000"/>
                  <a:pt x="12561" y="3024"/>
                </a:cubicBezTo>
                <a:cubicBezTo>
                  <a:pt x="12561" y="3024"/>
                  <a:pt x="12575" y="3065"/>
                  <a:pt x="12582" y="3065"/>
                </a:cubicBezTo>
                <a:cubicBezTo>
                  <a:pt x="12584" y="3065"/>
                  <a:pt x="12586" y="3061"/>
                  <a:pt x="12586" y="3049"/>
                </a:cubicBezTo>
                <a:cubicBezTo>
                  <a:pt x="12561" y="2951"/>
                  <a:pt x="12561" y="2854"/>
                  <a:pt x="12537" y="2732"/>
                </a:cubicBezTo>
                <a:lnTo>
                  <a:pt x="12537" y="2732"/>
                </a:lnTo>
                <a:lnTo>
                  <a:pt x="12610" y="2854"/>
                </a:lnTo>
                <a:lnTo>
                  <a:pt x="12610" y="2927"/>
                </a:lnTo>
                <a:cubicBezTo>
                  <a:pt x="12610" y="2927"/>
                  <a:pt x="12628" y="2873"/>
                  <a:pt x="12664" y="2873"/>
                </a:cubicBezTo>
                <a:cubicBezTo>
                  <a:pt x="12670" y="2873"/>
                  <a:pt x="12676" y="2874"/>
                  <a:pt x="12683" y="2878"/>
                </a:cubicBezTo>
                <a:cubicBezTo>
                  <a:pt x="12708" y="2878"/>
                  <a:pt x="12708" y="2902"/>
                  <a:pt x="12732" y="2927"/>
                </a:cubicBezTo>
                <a:cubicBezTo>
                  <a:pt x="12781" y="3049"/>
                  <a:pt x="12854" y="3146"/>
                  <a:pt x="12927" y="3244"/>
                </a:cubicBezTo>
                <a:cubicBezTo>
                  <a:pt x="13074" y="3488"/>
                  <a:pt x="13220" y="3707"/>
                  <a:pt x="13366" y="3951"/>
                </a:cubicBezTo>
                <a:cubicBezTo>
                  <a:pt x="13342" y="3951"/>
                  <a:pt x="13269" y="3854"/>
                  <a:pt x="13171" y="3756"/>
                </a:cubicBezTo>
                <a:lnTo>
                  <a:pt x="13171" y="3756"/>
                </a:lnTo>
                <a:cubicBezTo>
                  <a:pt x="13220" y="3829"/>
                  <a:pt x="13269" y="3902"/>
                  <a:pt x="13317" y="4000"/>
                </a:cubicBezTo>
                <a:cubicBezTo>
                  <a:pt x="13309" y="3973"/>
                  <a:pt x="13309" y="3963"/>
                  <a:pt x="13314" y="3963"/>
                </a:cubicBezTo>
                <a:cubicBezTo>
                  <a:pt x="13335" y="3963"/>
                  <a:pt x="13438" y="4115"/>
                  <a:pt x="13446" y="4115"/>
                </a:cubicBezTo>
                <a:cubicBezTo>
                  <a:pt x="13448" y="4115"/>
                  <a:pt x="13446" y="4110"/>
                  <a:pt x="13439" y="4097"/>
                </a:cubicBezTo>
                <a:lnTo>
                  <a:pt x="13439" y="4097"/>
                </a:lnTo>
                <a:cubicBezTo>
                  <a:pt x="13781" y="4415"/>
                  <a:pt x="14025" y="4951"/>
                  <a:pt x="14317" y="5268"/>
                </a:cubicBezTo>
                <a:cubicBezTo>
                  <a:pt x="14415" y="5244"/>
                  <a:pt x="16171" y="5097"/>
                  <a:pt x="16244" y="5049"/>
                </a:cubicBezTo>
                <a:cubicBezTo>
                  <a:pt x="16317" y="5146"/>
                  <a:pt x="16391" y="5268"/>
                  <a:pt x="16415" y="5293"/>
                </a:cubicBezTo>
                <a:cubicBezTo>
                  <a:pt x="16366" y="5171"/>
                  <a:pt x="16293" y="5049"/>
                  <a:pt x="16195" y="4927"/>
                </a:cubicBezTo>
                <a:lnTo>
                  <a:pt x="16122" y="4951"/>
                </a:lnTo>
                <a:cubicBezTo>
                  <a:pt x="15952" y="4707"/>
                  <a:pt x="16122" y="4878"/>
                  <a:pt x="15952" y="4634"/>
                </a:cubicBezTo>
                <a:cubicBezTo>
                  <a:pt x="15956" y="4629"/>
                  <a:pt x="15962" y="4627"/>
                  <a:pt x="15968" y="4627"/>
                </a:cubicBezTo>
                <a:cubicBezTo>
                  <a:pt x="16028" y="4627"/>
                  <a:pt x="16161" y="4823"/>
                  <a:pt x="16293" y="5000"/>
                </a:cubicBezTo>
                <a:cubicBezTo>
                  <a:pt x="16171" y="4829"/>
                  <a:pt x="16073" y="4634"/>
                  <a:pt x="15976" y="4585"/>
                </a:cubicBezTo>
                <a:cubicBezTo>
                  <a:pt x="15878" y="4390"/>
                  <a:pt x="16049" y="4585"/>
                  <a:pt x="15927" y="4341"/>
                </a:cubicBezTo>
                <a:cubicBezTo>
                  <a:pt x="15781" y="4195"/>
                  <a:pt x="15659" y="4049"/>
                  <a:pt x="15561" y="3878"/>
                </a:cubicBezTo>
                <a:cubicBezTo>
                  <a:pt x="15342" y="3439"/>
                  <a:pt x="15098" y="3293"/>
                  <a:pt x="14903" y="2878"/>
                </a:cubicBezTo>
                <a:lnTo>
                  <a:pt x="14903" y="2878"/>
                </a:lnTo>
                <a:lnTo>
                  <a:pt x="14927" y="2927"/>
                </a:lnTo>
                <a:cubicBezTo>
                  <a:pt x="14882" y="2791"/>
                  <a:pt x="14689" y="2570"/>
                  <a:pt x="14564" y="2325"/>
                </a:cubicBezTo>
                <a:lnTo>
                  <a:pt x="14564" y="2325"/>
                </a:lnTo>
                <a:cubicBezTo>
                  <a:pt x="14571" y="2347"/>
                  <a:pt x="14571" y="2363"/>
                  <a:pt x="14562" y="2363"/>
                </a:cubicBezTo>
                <a:cubicBezTo>
                  <a:pt x="14552" y="2363"/>
                  <a:pt x="14528" y="2338"/>
                  <a:pt x="14488" y="2268"/>
                </a:cubicBezTo>
                <a:cubicBezTo>
                  <a:pt x="14147" y="1732"/>
                  <a:pt x="13903" y="1390"/>
                  <a:pt x="13659" y="951"/>
                </a:cubicBezTo>
                <a:lnTo>
                  <a:pt x="13391" y="659"/>
                </a:lnTo>
                <a:lnTo>
                  <a:pt x="130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8" name="Google Shape;1198;p35"/>
          <p:cNvSpPr/>
          <p:nvPr/>
        </p:nvSpPr>
        <p:spPr>
          <a:xfrm flipH="1">
            <a:off x="8361398" y="845594"/>
            <a:ext cx="516982" cy="353988"/>
          </a:xfrm>
          <a:custGeom>
            <a:avLst/>
            <a:gdLst/>
            <a:ahLst/>
            <a:cxnLst/>
            <a:rect l="l" t="t" r="r" b="b"/>
            <a:pathLst>
              <a:path w="15805" h="10822" extrusionOk="0">
                <a:moveTo>
                  <a:pt x="7854" y="2001"/>
                </a:moveTo>
                <a:cubicBezTo>
                  <a:pt x="7869" y="2001"/>
                  <a:pt x="7884" y="2001"/>
                  <a:pt x="7900" y="2002"/>
                </a:cubicBezTo>
                <a:lnTo>
                  <a:pt x="7900" y="2002"/>
                </a:lnTo>
                <a:cubicBezTo>
                  <a:pt x="7889" y="2001"/>
                  <a:pt x="7873" y="2001"/>
                  <a:pt x="7854" y="2001"/>
                </a:cubicBezTo>
                <a:close/>
                <a:moveTo>
                  <a:pt x="13171" y="2903"/>
                </a:moveTo>
                <a:lnTo>
                  <a:pt x="13171" y="2952"/>
                </a:lnTo>
                <a:lnTo>
                  <a:pt x="13171" y="3025"/>
                </a:lnTo>
                <a:lnTo>
                  <a:pt x="13154" y="3074"/>
                </a:lnTo>
                <a:lnTo>
                  <a:pt x="13154" y="3074"/>
                </a:lnTo>
                <a:cubicBezTo>
                  <a:pt x="13164" y="3017"/>
                  <a:pt x="13171" y="2954"/>
                  <a:pt x="13171" y="2903"/>
                </a:cubicBezTo>
                <a:close/>
                <a:moveTo>
                  <a:pt x="8153" y="5196"/>
                </a:moveTo>
                <a:lnTo>
                  <a:pt x="8153" y="5196"/>
                </a:lnTo>
                <a:cubicBezTo>
                  <a:pt x="8149" y="5204"/>
                  <a:pt x="8146" y="5212"/>
                  <a:pt x="8146" y="5220"/>
                </a:cubicBezTo>
                <a:lnTo>
                  <a:pt x="8146" y="5220"/>
                </a:lnTo>
                <a:cubicBezTo>
                  <a:pt x="8146" y="5198"/>
                  <a:pt x="8166" y="5196"/>
                  <a:pt x="8153" y="5196"/>
                </a:cubicBezTo>
                <a:close/>
                <a:moveTo>
                  <a:pt x="8121" y="5341"/>
                </a:moveTo>
                <a:cubicBezTo>
                  <a:pt x="8121" y="5342"/>
                  <a:pt x="8121" y="5343"/>
                  <a:pt x="8121" y="5344"/>
                </a:cubicBezTo>
                <a:lnTo>
                  <a:pt x="8121" y="5344"/>
                </a:lnTo>
                <a:lnTo>
                  <a:pt x="8122" y="5342"/>
                </a:lnTo>
                <a:cubicBezTo>
                  <a:pt x="8122" y="5342"/>
                  <a:pt x="8121" y="5341"/>
                  <a:pt x="8121" y="5341"/>
                </a:cubicBezTo>
                <a:close/>
                <a:moveTo>
                  <a:pt x="8121" y="5344"/>
                </a:moveTo>
                <a:lnTo>
                  <a:pt x="8118" y="5352"/>
                </a:lnTo>
                <a:lnTo>
                  <a:pt x="8122" y="5366"/>
                </a:lnTo>
                <a:cubicBezTo>
                  <a:pt x="8122" y="5359"/>
                  <a:pt x="8122" y="5351"/>
                  <a:pt x="8121" y="5344"/>
                </a:cubicBezTo>
                <a:close/>
                <a:moveTo>
                  <a:pt x="15778" y="6025"/>
                </a:moveTo>
                <a:cubicBezTo>
                  <a:pt x="15779" y="6032"/>
                  <a:pt x="15779" y="6039"/>
                  <a:pt x="15780" y="6047"/>
                </a:cubicBezTo>
                <a:lnTo>
                  <a:pt x="15780" y="6047"/>
                </a:lnTo>
                <a:cubicBezTo>
                  <a:pt x="15780" y="6039"/>
                  <a:pt x="15780" y="6032"/>
                  <a:pt x="15780" y="6025"/>
                </a:cubicBezTo>
                <a:cubicBezTo>
                  <a:pt x="15779" y="6025"/>
                  <a:pt x="15779" y="6025"/>
                  <a:pt x="15778" y="6025"/>
                </a:cubicBezTo>
                <a:close/>
                <a:moveTo>
                  <a:pt x="11988" y="6067"/>
                </a:moveTo>
                <a:cubicBezTo>
                  <a:pt x="11983" y="6078"/>
                  <a:pt x="11979" y="6088"/>
                  <a:pt x="11975" y="6098"/>
                </a:cubicBezTo>
                <a:cubicBezTo>
                  <a:pt x="11982" y="6092"/>
                  <a:pt x="11985" y="6081"/>
                  <a:pt x="11988" y="6067"/>
                </a:cubicBezTo>
                <a:close/>
                <a:moveTo>
                  <a:pt x="15780" y="6047"/>
                </a:moveTo>
                <a:cubicBezTo>
                  <a:pt x="15780" y="6137"/>
                  <a:pt x="15780" y="6229"/>
                  <a:pt x="15780" y="6342"/>
                </a:cubicBezTo>
                <a:cubicBezTo>
                  <a:pt x="15796" y="6249"/>
                  <a:pt x="15792" y="6147"/>
                  <a:pt x="15780" y="6047"/>
                </a:cubicBezTo>
                <a:close/>
                <a:moveTo>
                  <a:pt x="1965" y="9973"/>
                </a:moveTo>
                <a:cubicBezTo>
                  <a:pt x="1968" y="9973"/>
                  <a:pt x="1972" y="9974"/>
                  <a:pt x="1976" y="9976"/>
                </a:cubicBezTo>
                <a:cubicBezTo>
                  <a:pt x="2021" y="9998"/>
                  <a:pt x="1962" y="10063"/>
                  <a:pt x="1933" y="10130"/>
                </a:cubicBezTo>
                <a:lnTo>
                  <a:pt x="1933" y="10130"/>
                </a:lnTo>
                <a:cubicBezTo>
                  <a:pt x="1952" y="10027"/>
                  <a:pt x="1944" y="9973"/>
                  <a:pt x="1965" y="9973"/>
                </a:cubicBezTo>
                <a:close/>
                <a:moveTo>
                  <a:pt x="1925" y="10167"/>
                </a:moveTo>
                <a:cubicBezTo>
                  <a:pt x="1923" y="10190"/>
                  <a:pt x="1915" y="10213"/>
                  <a:pt x="1906" y="10239"/>
                </a:cubicBezTo>
                <a:lnTo>
                  <a:pt x="1906" y="10239"/>
                </a:lnTo>
                <a:cubicBezTo>
                  <a:pt x="1914" y="10214"/>
                  <a:pt x="1920" y="10190"/>
                  <a:pt x="1925" y="10167"/>
                </a:cubicBezTo>
                <a:close/>
                <a:moveTo>
                  <a:pt x="12610" y="1"/>
                </a:moveTo>
                <a:cubicBezTo>
                  <a:pt x="12414" y="171"/>
                  <a:pt x="12244" y="366"/>
                  <a:pt x="12097" y="562"/>
                </a:cubicBezTo>
                <a:lnTo>
                  <a:pt x="11951" y="732"/>
                </a:lnTo>
                <a:lnTo>
                  <a:pt x="11902" y="830"/>
                </a:lnTo>
                <a:cubicBezTo>
                  <a:pt x="11878" y="854"/>
                  <a:pt x="11853" y="879"/>
                  <a:pt x="11829" y="927"/>
                </a:cubicBezTo>
                <a:lnTo>
                  <a:pt x="11585" y="1342"/>
                </a:lnTo>
                <a:cubicBezTo>
                  <a:pt x="11488" y="1488"/>
                  <a:pt x="11414" y="1659"/>
                  <a:pt x="11366" y="1830"/>
                </a:cubicBezTo>
                <a:cubicBezTo>
                  <a:pt x="11293" y="1976"/>
                  <a:pt x="11195" y="2123"/>
                  <a:pt x="11146" y="2318"/>
                </a:cubicBezTo>
                <a:cubicBezTo>
                  <a:pt x="11097" y="2488"/>
                  <a:pt x="11024" y="2659"/>
                  <a:pt x="10975" y="2830"/>
                </a:cubicBezTo>
                <a:lnTo>
                  <a:pt x="10927" y="2952"/>
                </a:lnTo>
                <a:cubicBezTo>
                  <a:pt x="10927" y="3001"/>
                  <a:pt x="10902" y="3049"/>
                  <a:pt x="10878" y="3074"/>
                </a:cubicBezTo>
                <a:cubicBezTo>
                  <a:pt x="10878" y="3074"/>
                  <a:pt x="10853" y="3171"/>
                  <a:pt x="10853" y="3220"/>
                </a:cubicBezTo>
                <a:cubicBezTo>
                  <a:pt x="10732" y="3586"/>
                  <a:pt x="10658" y="3927"/>
                  <a:pt x="10561" y="4220"/>
                </a:cubicBezTo>
                <a:cubicBezTo>
                  <a:pt x="10536" y="4342"/>
                  <a:pt x="10512" y="4464"/>
                  <a:pt x="10488" y="4586"/>
                </a:cubicBezTo>
                <a:lnTo>
                  <a:pt x="10488" y="4610"/>
                </a:lnTo>
                <a:cubicBezTo>
                  <a:pt x="10463" y="4659"/>
                  <a:pt x="10463" y="4708"/>
                  <a:pt x="10439" y="4757"/>
                </a:cubicBezTo>
                <a:cubicBezTo>
                  <a:pt x="10414" y="4805"/>
                  <a:pt x="10414" y="4854"/>
                  <a:pt x="10390" y="4903"/>
                </a:cubicBezTo>
                <a:cubicBezTo>
                  <a:pt x="10366" y="4854"/>
                  <a:pt x="10341" y="4830"/>
                  <a:pt x="10317" y="4805"/>
                </a:cubicBezTo>
                <a:cubicBezTo>
                  <a:pt x="10293" y="4757"/>
                  <a:pt x="10268" y="4732"/>
                  <a:pt x="10244" y="4708"/>
                </a:cubicBezTo>
                <a:lnTo>
                  <a:pt x="10219" y="4635"/>
                </a:lnTo>
                <a:lnTo>
                  <a:pt x="10171" y="4561"/>
                </a:lnTo>
                <a:cubicBezTo>
                  <a:pt x="10122" y="4464"/>
                  <a:pt x="10097" y="4391"/>
                  <a:pt x="10049" y="4293"/>
                </a:cubicBezTo>
                <a:cubicBezTo>
                  <a:pt x="9927" y="4074"/>
                  <a:pt x="9829" y="3830"/>
                  <a:pt x="9707" y="3610"/>
                </a:cubicBezTo>
                <a:cubicBezTo>
                  <a:pt x="9658" y="3513"/>
                  <a:pt x="9610" y="3415"/>
                  <a:pt x="9536" y="3318"/>
                </a:cubicBezTo>
                <a:lnTo>
                  <a:pt x="9366" y="3025"/>
                </a:lnTo>
                <a:cubicBezTo>
                  <a:pt x="9268" y="2854"/>
                  <a:pt x="9146" y="2683"/>
                  <a:pt x="9049" y="2513"/>
                </a:cubicBezTo>
                <a:cubicBezTo>
                  <a:pt x="8951" y="2342"/>
                  <a:pt x="8829" y="2220"/>
                  <a:pt x="8732" y="2074"/>
                </a:cubicBezTo>
                <a:lnTo>
                  <a:pt x="8585" y="2074"/>
                </a:lnTo>
                <a:cubicBezTo>
                  <a:pt x="8512" y="2074"/>
                  <a:pt x="8439" y="2049"/>
                  <a:pt x="8366" y="2049"/>
                </a:cubicBezTo>
                <a:cubicBezTo>
                  <a:pt x="8317" y="2025"/>
                  <a:pt x="8244" y="2025"/>
                  <a:pt x="8195" y="2025"/>
                </a:cubicBezTo>
                <a:cubicBezTo>
                  <a:pt x="8092" y="2025"/>
                  <a:pt x="7989" y="2008"/>
                  <a:pt x="7900" y="2002"/>
                </a:cubicBezTo>
                <a:lnTo>
                  <a:pt x="7900" y="2002"/>
                </a:lnTo>
                <a:cubicBezTo>
                  <a:pt x="7918" y="2004"/>
                  <a:pt x="7927" y="2010"/>
                  <a:pt x="7927" y="2025"/>
                </a:cubicBezTo>
                <a:lnTo>
                  <a:pt x="7829" y="2025"/>
                </a:lnTo>
                <a:cubicBezTo>
                  <a:pt x="7561" y="2123"/>
                  <a:pt x="7536" y="2147"/>
                  <a:pt x="7536" y="2147"/>
                </a:cubicBezTo>
                <a:cubicBezTo>
                  <a:pt x="7536" y="2171"/>
                  <a:pt x="7536" y="2147"/>
                  <a:pt x="7488" y="2196"/>
                </a:cubicBezTo>
                <a:lnTo>
                  <a:pt x="7390" y="2244"/>
                </a:lnTo>
                <a:cubicBezTo>
                  <a:pt x="7341" y="2269"/>
                  <a:pt x="7268" y="2293"/>
                  <a:pt x="7195" y="2318"/>
                </a:cubicBezTo>
                <a:lnTo>
                  <a:pt x="7000" y="2415"/>
                </a:lnTo>
                <a:cubicBezTo>
                  <a:pt x="6927" y="2610"/>
                  <a:pt x="6829" y="2830"/>
                  <a:pt x="6732" y="3098"/>
                </a:cubicBezTo>
                <a:cubicBezTo>
                  <a:pt x="6683" y="3244"/>
                  <a:pt x="6634" y="3391"/>
                  <a:pt x="6585" y="3537"/>
                </a:cubicBezTo>
                <a:lnTo>
                  <a:pt x="6415" y="4025"/>
                </a:lnTo>
                <a:cubicBezTo>
                  <a:pt x="6366" y="4171"/>
                  <a:pt x="6317" y="4366"/>
                  <a:pt x="6244" y="4537"/>
                </a:cubicBezTo>
                <a:lnTo>
                  <a:pt x="6219" y="4659"/>
                </a:lnTo>
                <a:lnTo>
                  <a:pt x="6171" y="4781"/>
                </a:lnTo>
                <a:lnTo>
                  <a:pt x="6122" y="4927"/>
                </a:lnTo>
                <a:lnTo>
                  <a:pt x="5927" y="5610"/>
                </a:lnTo>
                <a:lnTo>
                  <a:pt x="5732" y="6244"/>
                </a:lnTo>
                <a:cubicBezTo>
                  <a:pt x="5707" y="6366"/>
                  <a:pt x="5658" y="6464"/>
                  <a:pt x="5634" y="6561"/>
                </a:cubicBezTo>
                <a:cubicBezTo>
                  <a:pt x="5585" y="6659"/>
                  <a:pt x="5561" y="6732"/>
                  <a:pt x="5537" y="6830"/>
                </a:cubicBezTo>
                <a:cubicBezTo>
                  <a:pt x="5512" y="6903"/>
                  <a:pt x="5463" y="6976"/>
                  <a:pt x="5439" y="7049"/>
                </a:cubicBezTo>
                <a:cubicBezTo>
                  <a:pt x="5415" y="7074"/>
                  <a:pt x="5390" y="7098"/>
                  <a:pt x="5390" y="7122"/>
                </a:cubicBezTo>
                <a:cubicBezTo>
                  <a:pt x="5390" y="7147"/>
                  <a:pt x="5366" y="7196"/>
                  <a:pt x="5341" y="7244"/>
                </a:cubicBezTo>
                <a:cubicBezTo>
                  <a:pt x="5317" y="7220"/>
                  <a:pt x="5268" y="7147"/>
                  <a:pt x="5219" y="7122"/>
                </a:cubicBezTo>
                <a:cubicBezTo>
                  <a:pt x="5219" y="7098"/>
                  <a:pt x="5195" y="7098"/>
                  <a:pt x="5195" y="7098"/>
                </a:cubicBezTo>
                <a:cubicBezTo>
                  <a:pt x="5146" y="7074"/>
                  <a:pt x="5122" y="7025"/>
                  <a:pt x="5098" y="7000"/>
                </a:cubicBezTo>
                <a:cubicBezTo>
                  <a:pt x="5000" y="6854"/>
                  <a:pt x="4878" y="6683"/>
                  <a:pt x="4756" y="6488"/>
                </a:cubicBezTo>
                <a:cubicBezTo>
                  <a:pt x="4659" y="6342"/>
                  <a:pt x="4537" y="6220"/>
                  <a:pt x="4439" y="6074"/>
                </a:cubicBezTo>
                <a:lnTo>
                  <a:pt x="4195" y="5708"/>
                </a:lnTo>
                <a:cubicBezTo>
                  <a:pt x="4098" y="5586"/>
                  <a:pt x="4000" y="5488"/>
                  <a:pt x="3902" y="5366"/>
                </a:cubicBezTo>
                <a:lnTo>
                  <a:pt x="3390" y="4757"/>
                </a:lnTo>
                <a:cubicBezTo>
                  <a:pt x="3220" y="4561"/>
                  <a:pt x="3049" y="4415"/>
                  <a:pt x="2927" y="4269"/>
                </a:cubicBezTo>
                <a:lnTo>
                  <a:pt x="2488" y="4293"/>
                </a:lnTo>
                <a:lnTo>
                  <a:pt x="2024" y="4293"/>
                </a:lnTo>
                <a:lnTo>
                  <a:pt x="1902" y="4342"/>
                </a:lnTo>
                <a:cubicBezTo>
                  <a:pt x="1951" y="4366"/>
                  <a:pt x="1683" y="4586"/>
                  <a:pt x="1561" y="4635"/>
                </a:cubicBezTo>
                <a:lnTo>
                  <a:pt x="1293" y="4805"/>
                </a:lnTo>
                <a:cubicBezTo>
                  <a:pt x="1244" y="5025"/>
                  <a:pt x="1195" y="5269"/>
                  <a:pt x="1146" y="5513"/>
                </a:cubicBezTo>
                <a:cubicBezTo>
                  <a:pt x="1073" y="5781"/>
                  <a:pt x="1049" y="6025"/>
                  <a:pt x="1000" y="6269"/>
                </a:cubicBezTo>
                <a:lnTo>
                  <a:pt x="951" y="6220"/>
                </a:lnTo>
                <a:cubicBezTo>
                  <a:pt x="829" y="6903"/>
                  <a:pt x="756" y="7391"/>
                  <a:pt x="707" y="7659"/>
                </a:cubicBezTo>
                <a:cubicBezTo>
                  <a:pt x="585" y="8196"/>
                  <a:pt x="366" y="9000"/>
                  <a:pt x="244" y="9708"/>
                </a:cubicBezTo>
                <a:lnTo>
                  <a:pt x="220" y="9781"/>
                </a:lnTo>
                <a:cubicBezTo>
                  <a:pt x="195" y="9805"/>
                  <a:pt x="146" y="9854"/>
                  <a:pt x="122" y="9903"/>
                </a:cubicBezTo>
                <a:lnTo>
                  <a:pt x="0" y="10098"/>
                </a:lnTo>
                <a:lnTo>
                  <a:pt x="0" y="10171"/>
                </a:lnTo>
                <a:cubicBezTo>
                  <a:pt x="220" y="10366"/>
                  <a:pt x="439" y="10513"/>
                  <a:pt x="683" y="10659"/>
                </a:cubicBezTo>
                <a:cubicBezTo>
                  <a:pt x="856" y="10751"/>
                  <a:pt x="1050" y="10821"/>
                  <a:pt x="1235" y="10821"/>
                </a:cubicBezTo>
                <a:cubicBezTo>
                  <a:pt x="1443" y="10821"/>
                  <a:pt x="1639" y="10733"/>
                  <a:pt x="1781" y="10488"/>
                </a:cubicBezTo>
                <a:lnTo>
                  <a:pt x="1829" y="10513"/>
                </a:lnTo>
                <a:lnTo>
                  <a:pt x="1878" y="10317"/>
                </a:lnTo>
                <a:cubicBezTo>
                  <a:pt x="1915" y="10225"/>
                  <a:pt x="1934" y="10192"/>
                  <a:pt x="1944" y="10192"/>
                </a:cubicBezTo>
                <a:cubicBezTo>
                  <a:pt x="1961" y="10192"/>
                  <a:pt x="1951" y="10281"/>
                  <a:pt x="1951" y="10342"/>
                </a:cubicBezTo>
                <a:cubicBezTo>
                  <a:pt x="1976" y="10244"/>
                  <a:pt x="2000" y="10147"/>
                  <a:pt x="2024" y="10074"/>
                </a:cubicBezTo>
                <a:cubicBezTo>
                  <a:pt x="2031" y="10055"/>
                  <a:pt x="2032" y="10047"/>
                  <a:pt x="2031" y="10047"/>
                </a:cubicBezTo>
                <a:lnTo>
                  <a:pt x="2031" y="10047"/>
                </a:lnTo>
                <a:cubicBezTo>
                  <a:pt x="2027" y="10047"/>
                  <a:pt x="2000" y="10110"/>
                  <a:pt x="2000" y="10147"/>
                </a:cubicBezTo>
                <a:cubicBezTo>
                  <a:pt x="2000" y="9976"/>
                  <a:pt x="2024" y="9830"/>
                  <a:pt x="2073" y="9659"/>
                </a:cubicBezTo>
                <a:cubicBezTo>
                  <a:pt x="2122" y="9415"/>
                  <a:pt x="2146" y="9659"/>
                  <a:pt x="2195" y="9391"/>
                </a:cubicBezTo>
                <a:cubicBezTo>
                  <a:pt x="2341" y="8805"/>
                  <a:pt x="2463" y="8220"/>
                  <a:pt x="2561" y="7683"/>
                </a:cubicBezTo>
                <a:lnTo>
                  <a:pt x="2659" y="7269"/>
                </a:lnTo>
                <a:lnTo>
                  <a:pt x="2659" y="7244"/>
                </a:lnTo>
                <a:lnTo>
                  <a:pt x="2683" y="7196"/>
                </a:lnTo>
                <a:lnTo>
                  <a:pt x="2707" y="7196"/>
                </a:lnTo>
                <a:cubicBezTo>
                  <a:pt x="2707" y="7244"/>
                  <a:pt x="2707" y="7269"/>
                  <a:pt x="2707" y="7293"/>
                </a:cubicBezTo>
                <a:cubicBezTo>
                  <a:pt x="2707" y="7281"/>
                  <a:pt x="2707" y="7275"/>
                  <a:pt x="2710" y="7275"/>
                </a:cubicBezTo>
                <a:cubicBezTo>
                  <a:pt x="2713" y="7275"/>
                  <a:pt x="2720" y="7281"/>
                  <a:pt x="2732" y="7293"/>
                </a:cubicBezTo>
                <a:cubicBezTo>
                  <a:pt x="2902" y="7513"/>
                  <a:pt x="3073" y="7757"/>
                  <a:pt x="3195" y="7927"/>
                </a:cubicBezTo>
                <a:lnTo>
                  <a:pt x="3293" y="8074"/>
                </a:lnTo>
                <a:lnTo>
                  <a:pt x="3341" y="8122"/>
                </a:lnTo>
                <a:lnTo>
                  <a:pt x="3366" y="8171"/>
                </a:lnTo>
                <a:lnTo>
                  <a:pt x="3537" y="8293"/>
                </a:lnTo>
                <a:lnTo>
                  <a:pt x="3634" y="8293"/>
                </a:lnTo>
                <a:cubicBezTo>
                  <a:pt x="4122" y="8952"/>
                  <a:pt x="3732" y="8561"/>
                  <a:pt x="4219" y="9171"/>
                </a:cubicBezTo>
                <a:cubicBezTo>
                  <a:pt x="4415" y="9317"/>
                  <a:pt x="4610" y="9513"/>
                  <a:pt x="4756" y="9708"/>
                </a:cubicBezTo>
                <a:lnTo>
                  <a:pt x="5049" y="9708"/>
                </a:lnTo>
                <a:cubicBezTo>
                  <a:pt x="5098" y="9708"/>
                  <a:pt x="5146" y="9708"/>
                  <a:pt x="5195" y="9683"/>
                </a:cubicBezTo>
                <a:cubicBezTo>
                  <a:pt x="5195" y="9683"/>
                  <a:pt x="5366" y="9683"/>
                  <a:pt x="5366" y="9708"/>
                </a:cubicBezTo>
                <a:cubicBezTo>
                  <a:pt x="5415" y="9659"/>
                  <a:pt x="5537" y="9683"/>
                  <a:pt x="5658" y="9659"/>
                </a:cubicBezTo>
                <a:lnTo>
                  <a:pt x="5878" y="9610"/>
                </a:lnTo>
                <a:cubicBezTo>
                  <a:pt x="5976" y="9610"/>
                  <a:pt x="6024" y="9610"/>
                  <a:pt x="5902" y="9635"/>
                </a:cubicBezTo>
                <a:lnTo>
                  <a:pt x="6561" y="9537"/>
                </a:lnTo>
                <a:cubicBezTo>
                  <a:pt x="6683" y="9269"/>
                  <a:pt x="6829" y="8976"/>
                  <a:pt x="6976" y="8635"/>
                </a:cubicBezTo>
                <a:cubicBezTo>
                  <a:pt x="7049" y="8488"/>
                  <a:pt x="7122" y="8317"/>
                  <a:pt x="7219" y="8147"/>
                </a:cubicBezTo>
                <a:cubicBezTo>
                  <a:pt x="7293" y="7952"/>
                  <a:pt x="7341" y="7757"/>
                  <a:pt x="7415" y="7561"/>
                </a:cubicBezTo>
                <a:lnTo>
                  <a:pt x="7536" y="7220"/>
                </a:lnTo>
                <a:cubicBezTo>
                  <a:pt x="7585" y="7098"/>
                  <a:pt x="7610" y="7000"/>
                  <a:pt x="7658" y="6878"/>
                </a:cubicBezTo>
                <a:cubicBezTo>
                  <a:pt x="7707" y="6659"/>
                  <a:pt x="7780" y="6439"/>
                  <a:pt x="7854" y="6220"/>
                </a:cubicBezTo>
                <a:cubicBezTo>
                  <a:pt x="7927" y="6000"/>
                  <a:pt x="7976" y="5805"/>
                  <a:pt x="8024" y="5610"/>
                </a:cubicBezTo>
                <a:lnTo>
                  <a:pt x="8118" y="5352"/>
                </a:lnTo>
                <a:lnTo>
                  <a:pt x="8114" y="5334"/>
                </a:lnTo>
                <a:lnTo>
                  <a:pt x="8114" y="5334"/>
                </a:lnTo>
                <a:cubicBezTo>
                  <a:pt x="8116" y="5336"/>
                  <a:pt x="8118" y="5338"/>
                  <a:pt x="8121" y="5341"/>
                </a:cubicBezTo>
                <a:lnTo>
                  <a:pt x="8121" y="5341"/>
                </a:lnTo>
                <a:cubicBezTo>
                  <a:pt x="8119" y="5328"/>
                  <a:pt x="8115" y="5316"/>
                  <a:pt x="8106" y="5303"/>
                </a:cubicBezTo>
                <a:lnTo>
                  <a:pt x="8106" y="5303"/>
                </a:lnTo>
                <a:lnTo>
                  <a:pt x="8114" y="5334"/>
                </a:lnTo>
                <a:lnTo>
                  <a:pt x="8114" y="5334"/>
                </a:lnTo>
                <a:cubicBezTo>
                  <a:pt x="8097" y="5318"/>
                  <a:pt x="8097" y="5318"/>
                  <a:pt x="8094" y="5318"/>
                </a:cubicBezTo>
                <a:cubicBezTo>
                  <a:pt x="8091" y="5318"/>
                  <a:pt x="8085" y="5318"/>
                  <a:pt x="8049" y="5293"/>
                </a:cubicBezTo>
                <a:cubicBezTo>
                  <a:pt x="8012" y="5257"/>
                  <a:pt x="8012" y="5257"/>
                  <a:pt x="8021" y="5257"/>
                </a:cubicBezTo>
                <a:cubicBezTo>
                  <a:pt x="8030" y="5257"/>
                  <a:pt x="8049" y="5257"/>
                  <a:pt x="8049" y="5220"/>
                </a:cubicBezTo>
                <a:cubicBezTo>
                  <a:pt x="8097" y="5293"/>
                  <a:pt x="8097" y="5269"/>
                  <a:pt x="8097" y="5293"/>
                </a:cubicBezTo>
                <a:cubicBezTo>
                  <a:pt x="8101" y="5296"/>
                  <a:pt x="8104" y="5300"/>
                  <a:pt x="8106" y="5303"/>
                </a:cubicBezTo>
                <a:lnTo>
                  <a:pt x="8106" y="5303"/>
                </a:lnTo>
                <a:lnTo>
                  <a:pt x="8097" y="5269"/>
                </a:lnTo>
                <a:lnTo>
                  <a:pt x="8122" y="5318"/>
                </a:lnTo>
                <a:lnTo>
                  <a:pt x="8122" y="5293"/>
                </a:lnTo>
                <a:cubicBezTo>
                  <a:pt x="8122" y="5296"/>
                  <a:pt x="8122" y="5297"/>
                  <a:pt x="8123" y="5297"/>
                </a:cubicBezTo>
                <a:cubicBezTo>
                  <a:pt x="8127" y="5297"/>
                  <a:pt x="8146" y="5217"/>
                  <a:pt x="8146" y="5196"/>
                </a:cubicBezTo>
                <a:cubicBezTo>
                  <a:pt x="8149" y="5196"/>
                  <a:pt x="8151" y="5196"/>
                  <a:pt x="8153" y="5196"/>
                </a:cubicBezTo>
                <a:lnTo>
                  <a:pt x="8153" y="5196"/>
                </a:lnTo>
                <a:cubicBezTo>
                  <a:pt x="8157" y="5186"/>
                  <a:pt x="8162" y="5177"/>
                  <a:pt x="8166" y="5168"/>
                </a:cubicBezTo>
                <a:lnTo>
                  <a:pt x="8166" y="5168"/>
                </a:lnTo>
                <a:cubicBezTo>
                  <a:pt x="8165" y="5179"/>
                  <a:pt x="8169" y="5182"/>
                  <a:pt x="8173" y="5182"/>
                </a:cubicBezTo>
                <a:cubicBezTo>
                  <a:pt x="8179" y="5182"/>
                  <a:pt x="8186" y="5177"/>
                  <a:pt x="8188" y="5177"/>
                </a:cubicBezTo>
                <a:cubicBezTo>
                  <a:pt x="8189" y="5177"/>
                  <a:pt x="8185" y="5181"/>
                  <a:pt x="8171" y="5196"/>
                </a:cubicBezTo>
                <a:cubicBezTo>
                  <a:pt x="8171" y="5196"/>
                  <a:pt x="8181" y="5228"/>
                  <a:pt x="8203" y="5228"/>
                </a:cubicBezTo>
                <a:cubicBezTo>
                  <a:pt x="8214" y="5228"/>
                  <a:pt x="8228" y="5220"/>
                  <a:pt x="8244" y="5196"/>
                </a:cubicBezTo>
                <a:lnTo>
                  <a:pt x="8244" y="5196"/>
                </a:lnTo>
                <a:cubicBezTo>
                  <a:pt x="8219" y="5244"/>
                  <a:pt x="8244" y="5293"/>
                  <a:pt x="8195" y="5293"/>
                </a:cubicBezTo>
                <a:cubicBezTo>
                  <a:pt x="8185" y="5288"/>
                  <a:pt x="8179" y="5286"/>
                  <a:pt x="8176" y="5286"/>
                </a:cubicBezTo>
                <a:cubicBezTo>
                  <a:pt x="8165" y="5286"/>
                  <a:pt x="8200" y="5318"/>
                  <a:pt x="8219" y="5318"/>
                </a:cubicBezTo>
                <a:cubicBezTo>
                  <a:pt x="8244" y="5366"/>
                  <a:pt x="8244" y="5391"/>
                  <a:pt x="8268" y="5440"/>
                </a:cubicBezTo>
                <a:lnTo>
                  <a:pt x="8293" y="5488"/>
                </a:lnTo>
                <a:lnTo>
                  <a:pt x="8293" y="5513"/>
                </a:lnTo>
                <a:lnTo>
                  <a:pt x="8317" y="5561"/>
                </a:lnTo>
                <a:cubicBezTo>
                  <a:pt x="8439" y="5757"/>
                  <a:pt x="8561" y="5952"/>
                  <a:pt x="8707" y="6122"/>
                </a:cubicBezTo>
                <a:lnTo>
                  <a:pt x="8610" y="5879"/>
                </a:lnTo>
                <a:lnTo>
                  <a:pt x="8756" y="6147"/>
                </a:lnTo>
                <a:cubicBezTo>
                  <a:pt x="8805" y="6244"/>
                  <a:pt x="8829" y="6318"/>
                  <a:pt x="8878" y="6391"/>
                </a:cubicBezTo>
                <a:cubicBezTo>
                  <a:pt x="8949" y="6486"/>
                  <a:pt x="8997" y="6604"/>
                  <a:pt x="9022" y="6746"/>
                </a:cubicBezTo>
                <a:lnTo>
                  <a:pt x="9022" y="6746"/>
                </a:lnTo>
                <a:lnTo>
                  <a:pt x="8805" y="6391"/>
                </a:lnTo>
                <a:lnTo>
                  <a:pt x="9024" y="6757"/>
                </a:lnTo>
                <a:cubicBezTo>
                  <a:pt x="9024" y="6753"/>
                  <a:pt x="9023" y="6749"/>
                  <a:pt x="9022" y="6746"/>
                </a:cubicBezTo>
                <a:lnTo>
                  <a:pt x="9022" y="6746"/>
                </a:lnTo>
                <a:lnTo>
                  <a:pt x="9268" y="7147"/>
                </a:lnTo>
                <a:cubicBezTo>
                  <a:pt x="9317" y="7269"/>
                  <a:pt x="9390" y="7366"/>
                  <a:pt x="9488" y="7464"/>
                </a:cubicBezTo>
                <a:lnTo>
                  <a:pt x="9707" y="7732"/>
                </a:lnTo>
                <a:lnTo>
                  <a:pt x="9634" y="7586"/>
                </a:lnTo>
                <a:lnTo>
                  <a:pt x="9634" y="7586"/>
                </a:lnTo>
                <a:cubicBezTo>
                  <a:pt x="9658" y="7610"/>
                  <a:pt x="9683" y="7659"/>
                  <a:pt x="9732" y="7708"/>
                </a:cubicBezTo>
                <a:lnTo>
                  <a:pt x="10146" y="7708"/>
                </a:lnTo>
                <a:cubicBezTo>
                  <a:pt x="10293" y="7708"/>
                  <a:pt x="10463" y="7708"/>
                  <a:pt x="10610" y="7732"/>
                </a:cubicBezTo>
                <a:cubicBezTo>
                  <a:pt x="10853" y="7659"/>
                  <a:pt x="11122" y="7537"/>
                  <a:pt x="11414" y="7439"/>
                </a:cubicBezTo>
                <a:cubicBezTo>
                  <a:pt x="11488" y="7269"/>
                  <a:pt x="11561" y="7122"/>
                  <a:pt x="11634" y="7000"/>
                </a:cubicBezTo>
                <a:cubicBezTo>
                  <a:pt x="11683" y="6854"/>
                  <a:pt x="11732" y="6683"/>
                  <a:pt x="11780" y="6561"/>
                </a:cubicBezTo>
                <a:cubicBezTo>
                  <a:pt x="11853" y="6391"/>
                  <a:pt x="11902" y="6196"/>
                  <a:pt x="11951" y="6000"/>
                </a:cubicBezTo>
                <a:lnTo>
                  <a:pt x="11951" y="6000"/>
                </a:lnTo>
                <a:lnTo>
                  <a:pt x="11829" y="6220"/>
                </a:lnTo>
                <a:lnTo>
                  <a:pt x="11829" y="6220"/>
                </a:lnTo>
                <a:lnTo>
                  <a:pt x="11947" y="5699"/>
                </a:lnTo>
                <a:lnTo>
                  <a:pt x="11947" y="5699"/>
                </a:lnTo>
                <a:cubicBezTo>
                  <a:pt x="11942" y="5768"/>
                  <a:pt x="12000" y="5981"/>
                  <a:pt x="11988" y="6067"/>
                </a:cubicBezTo>
                <a:lnTo>
                  <a:pt x="11988" y="6067"/>
                </a:lnTo>
                <a:cubicBezTo>
                  <a:pt x="12032" y="5952"/>
                  <a:pt x="12079" y="5814"/>
                  <a:pt x="12146" y="5635"/>
                </a:cubicBezTo>
                <a:lnTo>
                  <a:pt x="12317" y="5001"/>
                </a:lnTo>
                <a:cubicBezTo>
                  <a:pt x="12414" y="4683"/>
                  <a:pt x="12512" y="4293"/>
                  <a:pt x="12634" y="3903"/>
                </a:cubicBezTo>
                <a:cubicBezTo>
                  <a:pt x="12658" y="3781"/>
                  <a:pt x="12707" y="3659"/>
                  <a:pt x="12732" y="3513"/>
                </a:cubicBezTo>
                <a:cubicBezTo>
                  <a:pt x="12756" y="3464"/>
                  <a:pt x="12780" y="3391"/>
                  <a:pt x="12805" y="3342"/>
                </a:cubicBezTo>
                <a:cubicBezTo>
                  <a:pt x="12853" y="3244"/>
                  <a:pt x="12902" y="3123"/>
                  <a:pt x="12975" y="3049"/>
                </a:cubicBezTo>
                <a:cubicBezTo>
                  <a:pt x="13000" y="2976"/>
                  <a:pt x="13049" y="2927"/>
                  <a:pt x="13122" y="2879"/>
                </a:cubicBezTo>
                <a:lnTo>
                  <a:pt x="13122" y="2952"/>
                </a:lnTo>
                <a:lnTo>
                  <a:pt x="13122" y="3025"/>
                </a:lnTo>
                <a:cubicBezTo>
                  <a:pt x="13122" y="3049"/>
                  <a:pt x="13097" y="3123"/>
                  <a:pt x="13097" y="3123"/>
                </a:cubicBezTo>
                <a:cubicBezTo>
                  <a:pt x="13097" y="3123"/>
                  <a:pt x="13122" y="3074"/>
                  <a:pt x="13146" y="3049"/>
                </a:cubicBezTo>
                <a:cubicBezTo>
                  <a:pt x="13146" y="3049"/>
                  <a:pt x="13146" y="3049"/>
                  <a:pt x="13146" y="3074"/>
                </a:cubicBezTo>
                <a:cubicBezTo>
                  <a:pt x="13122" y="3123"/>
                  <a:pt x="13122" y="3147"/>
                  <a:pt x="13122" y="3196"/>
                </a:cubicBezTo>
                <a:cubicBezTo>
                  <a:pt x="13132" y="3176"/>
                  <a:pt x="13141" y="3141"/>
                  <a:pt x="13150" y="3099"/>
                </a:cubicBezTo>
                <a:lnTo>
                  <a:pt x="13150" y="3099"/>
                </a:lnTo>
                <a:cubicBezTo>
                  <a:pt x="13159" y="3090"/>
                  <a:pt x="13184" y="3046"/>
                  <a:pt x="13206" y="3046"/>
                </a:cubicBezTo>
                <a:cubicBezTo>
                  <a:pt x="13221" y="3046"/>
                  <a:pt x="13235" y="3064"/>
                  <a:pt x="13244" y="3123"/>
                </a:cubicBezTo>
                <a:lnTo>
                  <a:pt x="13244" y="3147"/>
                </a:lnTo>
                <a:cubicBezTo>
                  <a:pt x="13292" y="3269"/>
                  <a:pt x="13317" y="3366"/>
                  <a:pt x="13341" y="3464"/>
                </a:cubicBezTo>
                <a:lnTo>
                  <a:pt x="13390" y="3635"/>
                </a:lnTo>
                <a:cubicBezTo>
                  <a:pt x="13439" y="3757"/>
                  <a:pt x="13488" y="3903"/>
                  <a:pt x="13512" y="4025"/>
                </a:cubicBezTo>
                <a:cubicBezTo>
                  <a:pt x="13488" y="4025"/>
                  <a:pt x="13439" y="3903"/>
                  <a:pt x="13390" y="3805"/>
                </a:cubicBezTo>
                <a:lnTo>
                  <a:pt x="13390" y="3805"/>
                </a:lnTo>
                <a:cubicBezTo>
                  <a:pt x="13414" y="3879"/>
                  <a:pt x="13439" y="3976"/>
                  <a:pt x="13463" y="4074"/>
                </a:cubicBezTo>
                <a:cubicBezTo>
                  <a:pt x="13463" y="4049"/>
                  <a:pt x="13466" y="4039"/>
                  <a:pt x="13471" y="4039"/>
                </a:cubicBezTo>
                <a:cubicBezTo>
                  <a:pt x="13489" y="4039"/>
                  <a:pt x="13535" y="4197"/>
                  <a:pt x="13540" y="4197"/>
                </a:cubicBezTo>
                <a:cubicBezTo>
                  <a:pt x="13541" y="4197"/>
                  <a:pt x="13540" y="4189"/>
                  <a:pt x="13536" y="4171"/>
                </a:cubicBezTo>
                <a:lnTo>
                  <a:pt x="13536" y="4171"/>
                </a:lnTo>
                <a:cubicBezTo>
                  <a:pt x="13610" y="4269"/>
                  <a:pt x="13634" y="4366"/>
                  <a:pt x="13683" y="4488"/>
                </a:cubicBezTo>
                <a:cubicBezTo>
                  <a:pt x="13731" y="4586"/>
                  <a:pt x="13756" y="4708"/>
                  <a:pt x="13780" y="4805"/>
                </a:cubicBezTo>
                <a:cubicBezTo>
                  <a:pt x="13805" y="4927"/>
                  <a:pt x="13829" y="5025"/>
                  <a:pt x="13853" y="5147"/>
                </a:cubicBezTo>
                <a:cubicBezTo>
                  <a:pt x="13878" y="5244"/>
                  <a:pt x="13902" y="5342"/>
                  <a:pt x="13951" y="5415"/>
                </a:cubicBezTo>
                <a:cubicBezTo>
                  <a:pt x="14000" y="5415"/>
                  <a:pt x="14439" y="5537"/>
                  <a:pt x="14853" y="5683"/>
                </a:cubicBezTo>
                <a:cubicBezTo>
                  <a:pt x="15286" y="5827"/>
                  <a:pt x="15718" y="6019"/>
                  <a:pt x="15778" y="6025"/>
                </a:cubicBezTo>
                <a:lnTo>
                  <a:pt x="15778" y="6025"/>
                </a:lnTo>
                <a:cubicBezTo>
                  <a:pt x="15771" y="5975"/>
                  <a:pt x="15764" y="5925"/>
                  <a:pt x="15756" y="5879"/>
                </a:cubicBezTo>
                <a:lnTo>
                  <a:pt x="15683" y="5854"/>
                </a:lnTo>
                <a:cubicBezTo>
                  <a:pt x="15634" y="5537"/>
                  <a:pt x="15731" y="5781"/>
                  <a:pt x="15683" y="5464"/>
                </a:cubicBezTo>
                <a:cubicBezTo>
                  <a:pt x="15707" y="5464"/>
                  <a:pt x="15731" y="5513"/>
                  <a:pt x="15756" y="5610"/>
                </a:cubicBezTo>
                <a:cubicBezTo>
                  <a:pt x="15780" y="5732"/>
                  <a:pt x="15780" y="5854"/>
                  <a:pt x="15805" y="6000"/>
                </a:cubicBezTo>
                <a:cubicBezTo>
                  <a:pt x="15780" y="5757"/>
                  <a:pt x="15805" y="5513"/>
                  <a:pt x="15731" y="5415"/>
                </a:cubicBezTo>
                <a:cubicBezTo>
                  <a:pt x="15707" y="5220"/>
                  <a:pt x="15780" y="5415"/>
                  <a:pt x="15756" y="5171"/>
                </a:cubicBezTo>
                <a:cubicBezTo>
                  <a:pt x="15683" y="4976"/>
                  <a:pt x="15634" y="4781"/>
                  <a:pt x="15585" y="4561"/>
                </a:cubicBezTo>
                <a:cubicBezTo>
                  <a:pt x="15561" y="4366"/>
                  <a:pt x="15512" y="4147"/>
                  <a:pt x="15439" y="3952"/>
                </a:cubicBezTo>
                <a:cubicBezTo>
                  <a:pt x="15341" y="3781"/>
                  <a:pt x="15292" y="3610"/>
                  <a:pt x="15244" y="3415"/>
                </a:cubicBezTo>
                <a:lnTo>
                  <a:pt x="15244" y="3415"/>
                </a:lnTo>
                <a:lnTo>
                  <a:pt x="15292" y="3464"/>
                </a:lnTo>
                <a:cubicBezTo>
                  <a:pt x="15268" y="3366"/>
                  <a:pt x="15244" y="3244"/>
                  <a:pt x="15195" y="3147"/>
                </a:cubicBezTo>
                <a:cubicBezTo>
                  <a:pt x="15170" y="3074"/>
                  <a:pt x="15146" y="3001"/>
                  <a:pt x="15122" y="2927"/>
                </a:cubicBezTo>
                <a:cubicBezTo>
                  <a:pt x="15073" y="2805"/>
                  <a:pt x="15049" y="2659"/>
                  <a:pt x="15000" y="2537"/>
                </a:cubicBezTo>
                <a:lnTo>
                  <a:pt x="15000" y="2537"/>
                </a:lnTo>
                <a:cubicBezTo>
                  <a:pt x="15028" y="2622"/>
                  <a:pt x="15040" y="2706"/>
                  <a:pt x="15026" y="2706"/>
                </a:cubicBezTo>
                <a:cubicBezTo>
                  <a:pt x="15016" y="2706"/>
                  <a:pt x="14992" y="2661"/>
                  <a:pt x="14951" y="2537"/>
                </a:cubicBezTo>
                <a:cubicBezTo>
                  <a:pt x="14780" y="1952"/>
                  <a:pt x="14658" y="1562"/>
                  <a:pt x="14561" y="1074"/>
                </a:cubicBezTo>
                <a:lnTo>
                  <a:pt x="14390" y="708"/>
                </a:lnTo>
                <a:cubicBezTo>
                  <a:pt x="14390" y="684"/>
                  <a:pt x="14390" y="659"/>
                  <a:pt x="14366" y="635"/>
                </a:cubicBezTo>
                <a:lnTo>
                  <a:pt x="13951" y="464"/>
                </a:lnTo>
                <a:lnTo>
                  <a:pt x="13658" y="342"/>
                </a:lnTo>
                <a:lnTo>
                  <a:pt x="13463" y="269"/>
                </a:lnTo>
                <a:lnTo>
                  <a:pt x="13366" y="220"/>
                </a:lnTo>
                <a:cubicBezTo>
                  <a:pt x="13292" y="196"/>
                  <a:pt x="13219" y="171"/>
                  <a:pt x="13122" y="147"/>
                </a:cubicBezTo>
                <a:lnTo>
                  <a:pt x="1261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9" name="Google Shape;1199;p35"/>
          <p:cNvSpPr/>
          <p:nvPr/>
        </p:nvSpPr>
        <p:spPr>
          <a:xfrm flipH="1">
            <a:off x="9149612" y="961289"/>
            <a:ext cx="465136" cy="329521"/>
          </a:xfrm>
          <a:custGeom>
            <a:avLst/>
            <a:gdLst/>
            <a:ahLst/>
            <a:cxnLst/>
            <a:rect l="l" t="t" r="r" b="b"/>
            <a:pathLst>
              <a:path w="14220" h="10074" extrusionOk="0">
                <a:moveTo>
                  <a:pt x="7706" y="4422"/>
                </a:moveTo>
                <a:lnTo>
                  <a:pt x="7683" y="4512"/>
                </a:lnTo>
                <a:lnTo>
                  <a:pt x="7708" y="4439"/>
                </a:lnTo>
                <a:cubicBezTo>
                  <a:pt x="7708" y="4431"/>
                  <a:pt x="7707" y="4426"/>
                  <a:pt x="7706" y="4422"/>
                </a:cubicBezTo>
                <a:close/>
                <a:moveTo>
                  <a:pt x="1891" y="4477"/>
                </a:moveTo>
                <a:cubicBezTo>
                  <a:pt x="1895" y="4477"/>
                  <a:pt x="1899" y="4480"/>
                  <a:pt x="1903" y="4488"/>
                </a:cubicBezTo>
                <a:lnTo>
                  <a:pt x="1746" y="4711"/>
                </a:lnTo>
                <a:lnTo>
                  <a:pt x="1746" y="4711"/>
                </a:lnTo>
                <a:cubicBezTo>
                  <a:pt x="1839" y="4577"/>
                  <a:pt x="1870" y="4477"/>
                  <a:pt x="1891" y="4477"/>
                </a:cubicBezTo>
                <a:close/>
                <a:moveTo>
                  <a:pt x="14195" y="6854"/>
                </a:moveTo>
                <a:cubicBezTo>
                  <a:pt x="14194" y="6863"/>
                  <a:pt x="14194" y="6872"/>
                  <a:pt x="14193" y="6882"/>
                </a:cubicBezTo>
                <a:lnTo>
                  <a:pt x="14193" y="6882"/>
                </a:lnTo>
                <a:cubicBezTo>
                  <a:pt x="14194" y="6873"/>
                  <a:pt x="14195" y="6863"/>
                  <a:pt x="14195" y="6854"/>
                </a:cubicBezTo>
                <a:close/>
                <a:moveTo>
                  <a:pt x="10125" y="7143"/>
                </a:moveTo>
                <a:cubicBezTo>
                  <a:pt x="10124" y="7144"/>
                  <a:pt x="10123" y="7145"/>
                  <a:pt x="10122" y="7146"/>
                </a:cubicBezTo>
                <a:cubicBezTo>
                  <a:pt x="10123" y="7145"/>
                  <a:pt x="10124" y="7144"/>
                  <a:pt x="10125" y="7143"/>
                </a:cubicBezTo>
                <a:close/>
                <a:moveTo>
                  <a:pt x="4317" y="0"/>
                </a:moveTo>
                <a:cubicBezTo>
                  <a:pt x="4220" y="25"/>
                  <a:pt x="4122" y="49"/>
                  <a:pt x="4000" y="49"/>
                </a:cubicBezTo>
                <a:lnTo>
                  <a:pt x="3903" y="73"/>
                </a:lnTo>
                <a:lnTo>
                  <a:pt x="3708" y="98"/>
                </a:lnTo>
                <a:cubicBezTo>
                  <a:pt x="3561" y="98"/>
                  <a:pt x="3439" y="146"/>
                  <a:pt x="3269" y="146"/>
                </a:cubicBezTo>
                <a:lnTo>
                  <a:pt x="3171" y="268"/>
                </a:lnTo>
                <a:lnTo>
                  <a:pt x="3195" y="195"/>
                </a:lnTo>
                <a:lnTo>
                  <a:pt x="3195" y="195"/>
                </a:lnTo>
                <a:cubicBezTo>
                  <a:pt x="3025" y="415"/>
                  <a:pt x="2781" y="659"/>
                  <a:pt x="2537" y="903"/>
                </a:cubicBezTo>
                <a:lnTo>
                  <a:pt x="1976" y="1585"/>
                </a:lnTo>
                <a:lnTo>
                  <a:pt x="1732" y="1854"/>
                </a:lnTo>
                <a:lnTo>
                  <a:pt x="1488" y="2146"/>
                </a:lnTo>
                <a:lnTo>
                  <a:pt x="1049" y="2683"/>
                </a:lnTo>
                <a:cubicBezTo>
                  <a:pt x="805" y="2976"/>
                  <a:pt x="586" y="3293"/>
                  <a:pt x="391" y="3634"/>
                </a:cubicBezTo>
                <a:lnTo>
                  <a:pt x="195" y="3805"/>
                </a:lnTo>
                <a:lnTo>
                  <a:pt x="25" y="3976"/>
                </a:lnTo>
                <a:lnTo>
                  <a:pt x="0" y="4049"/>
                </a:lnTo>
                <a:cubicBezTo>
                  <a:pt x="122" y="4268"/>
                  <a:pt x="293" y="4488"/>
                  <a:pt x="488" y="4683"/>
                </a:cubicBezTo>
                <a:cubicBezTo>
                  <a:pt x="693" y="4857"/>
                  <a:pt x="939" y="4999"/>
                  <a:pt x="1193" y="4999"/>
                </a:cubicBezTo>
                <a:cubicBezTo>
                  <a:pt x="1332" y="4999"/>
                  <a:pt x="1472" y="4957"/>
                  <a:pt x="1610" y="4854"/>
                </a:cubicBezTo>
                <a:lnTo>
                  <a:pt x="1634" y="4878"/>
                </a:lnTo>
                <a:lnTo>
                  <a:pt x="1683" y="4805"/>
                </a:lnTo>
                <a:lnTo>
                  <a:pt x="1732" y="4732"/>
                </a:lnTo>
                <a:cubicBezTo>
                  <a:pt x="1785" y="4670"/>
                  <a:pt x="1809" y="4646"/>
                  <a:pt x="1817" y="4646"/>
                </a:cubicBezTo>
                <a:cubicBezTo>
                  <a:pt x="1832" y="4646"/>
                  <a:pt x="1796" y="4718"/>
                  <a:pt x="1781" y="4780"/>
                </a:cubicBezTo>
                <a:cubicBezTo>
                  <a:pt x="1830" y="4707"/>
                  <a:pt x="1878" y="4634"/>
                  <a:pt x="1927" y="4585"/>
                </a:cubicBezTo>
                <a:cubicBezTo>
                  <a:pt x="1927" y="4570"/>
                  <a:pt x="1925" y="4564"/>
                  <a:pt x="1921" y="4564"/>
                </a:cubicBezTo>
                <a:cubicBezTo>
                  <a:pt x="1912" y="4564"/>
                  <a:pt x="1895" y="4593"/>
                  <a:pt x="1878" y="4610"/>
                </a:cubicBezTo>
                <a:cubicBezTo>
                  <a:pt x="1927" y="4488"/>
                  <a:pt x="2000" y="4366"/>
                  <a:pt x="2073" y="4244"/>
                </a:cubicBezTo>
                <a:cubicBezTo>
                  <a:pt x="2138" y="4169"/>
                  <a:pt x="2160" y="4165"/>
                  <a:pt x="2178" y="4165"/>
                </a:cubicBezTo>
                <a:cubicBezTo>
                  <a:pt x="2181" y="4165"/>
                  <a:pt x="2184" y="4165"/>
                  <a:pt x="2186" y="4165"/>
                </a:cubicBezTo>
                <a:cubicBezTo>
                  <a:pt x="2208" y="4165"/>
                  <a:pt x="2232" y="4159"/>
                  <a:pt x="2317" y="4049"/>
                </a:cubicBezTo>
                <a:lnTo>
                  <a:pt x="2488" y="3805"/>
                </a:lnTo>
                <a:lnTo>
                  <a:pt x="2586" y="3683"/>
                </a:lnTo>
                <a:lnTo>
                  <a:pt x="2634" y="3610"/>
                </a:lnTo>
                <a:lnTo>
                  <a:pt x="2683" y="3585"/>
                </a:lnTo>
                <a:lnTo>
                  <a:pt x="2756" y="3561"/>
                </a:lnTo>
                <a:cubicBezTo>
                  <a:pt x="2781" y="3537"/>
                  <a:pt x="2781" y="3537"/>
                  <a:pt x="2805" y="3537"/>
                </a:cubicBezTo>
                <a:lnTo>
                  <a:pt x="2805" y="3561"/>
                </a:lnTo>
                <a:lnTo>
                  <a:pt x="2781" y="3585"/>
                </a:lnTo>
                <a:cubicBezTo>
                  <a:pt x="2789" y="3577"/>
                  <a:pt x="2792" y="3575"/>
                  <a:pt x="2793" y="3575"/>
                </a:cubicBezTo>
                <a:cubicBezTo>
                  <a:pt x="2794" y="3575"/>
                  <a:pt x="2789" y="3585"/>
                  <a:pt x="2805" y="3585"/>
                </a:cubicBezTo>
                <a:cubicBezTo>
                  <a:pt x="2805" y="3634"/>
                  <a:pt x="2756" y="3683"/>
                  <a:pt x="2756" y="3707"/>
                </a:cubicBezTo>
                <a:lnTo>
                  <a:pt x="2756" y="3707"/>
                </a:lnTo>
                <a:cubicBezTo>
                  <a:pt x="2756" y="3707"/>
                  <a:pt x="2756" y="3683"/>
                  <a:pt x="2781" y="3683"/>
                </a:cubicBezTo>
                <a:lnTo>
                  <a:pt x="2781" y="3707"/>
                </a:lnTo>
                <a:cubicBezTo>
                  <a:pt x="2756" y="3927"/>
                  <a:pt x="2756" y="4098"/>
                  <a:pt x="2756" y="4098"/>
                </a:cubicBezTo>
                <a:lnTo>
                  <a:pt x="2830" y="4146"/>
                </a:lnTo>
                <a:cubicBezTo>
                  <a:pt x="2781" y="5024"/>
                  <a:pt x="2732" y="4439"/>
                  <a:pt x="2708" y="5244"/>
                </a:cubicBezTo>
                <a:cubicBezTo>
                  <a:pt x="2732" y="5341"/>
                  <a:pt x="2732" y="5439"/>
                  <a:pt x="2732" y="5537"/>
                </a:cubicBezTo>
                <a:cubicBezTo>
                  <a:pt x="2732" y="5659"/>
                  <a:pt x="2732" y="5805"/>
                  <a:pt x="2708" y="5951"/>
                </a:cubicBezTo>
                <a:cubicBezTo>
                  <a:pt x="2805" y="6049"/>
                  <a:pt x="2927" y="6146"/>
                  <a:pt x="3000" y="6171"/>
                </a:cubicBezTo>
                <a:cubicBezTo>
                  <a:pt x="3000" y="6171"/>
                  <a:pt x="3098" y="6293"/>
                  <a:pt x="3073" y="6293"/>
                </a:cubicBezTo>
                <a:cubicBezTo>
                  <a:pt x="3147" y="6293"/>
                  <a:pt x="3220" y="6390"/>
                  <a:pt x="3317" y="6463"/>
                </a:cubicBezTo>
                <a:cubicBezTo>
                  <a:pt x="3342" y="6463"/>
                  <a:pt x="3317" y="6415"/>
                  <a:pt x="3293" y="6390"/>
                </a:cubicBezTo>
                <a:lnTo>
                  <a:pt x="3293" y="6390"/>
                </a:lnTo>
                <a:lnTo>
                  <a:pt x="3366" y="6463"/>
                </a:lnTo>
                <a:lnTo>
                  <a:pt x="3464" y="6537"/>
                </a:lnTo>
                <a:cubicBezTo>
                  <a:pt x="3511" y="6584"/>
                  <a:pt x="3528" y="6611"/>
                  <a:pt x="3514" y="6611"/>
                </a:cubicBezTo>
                <a:cubicBezTo>
                  <a:pt x="3506" y="6611"/>
                  <a:pt x="3490" y="6603"/>
                  <a:pt x="3464" y="6585"/>
                </a:cubicBezTo>
                <a:lnTo>
                  <a:pt x="3464" y="6585"/>
                </a:lnTo>
                <a:cubicBezTo>
                  <a:pt x="3537" y="6634"/>
                  <a:pt x="3634" y="6683"/>
                  <a:pt x="3756" y="6756"/>
                </a:cubicBezTo>
                <a:lnTo>
                  <a:pt x="4269" y="7122"/>
                </a:lnTo>
                <a:cubicBezTo>
                  <a:pt x="4488" y="7024"/>
                  <a:pt x="4732" y="6878"/>
                  <a:pt x="5000" y="6732"/>
                </a:cubicBezTo>
                <a:cubicBezTo>
                  <a:pt x="5293" y="6537"/>
                  <a:pt x="5586" y="6317"/>
                  <a:pt x="5854" y="6098"/>
                </a:cubicBezTo>
                <a:cubicBezTo>
                  <a:pt x="6000" y="5976"/>
                  <a:pt x="6171" y="5854"/>
                  <a:pt x="6293" y="5732"/>
                </a:cubicBezTo>
                <a:lnTo>
                  <a:pt x="6708" y="5341"/>
                </a:lnTo>
                <a:lnTo>
                  <a:pt x="7147" y="4951"/>
                </a:lnTo>
                <a:cubicBezTo>
                  <a:pt x="7268" y="4829"/>
                  <a:pt x="7390" y="4732"/>
                  <a:pt x="7512" y="4634"/>
                </a:cubicBezTo>
                <a:lnTo>
                  <a:pt x="7683" y="4488"/>
                </a:lnTo>
                <a:cubicBezTo>
                  <a:pt x="7683" y="4439"/>
                  <a:pt x="7683" y="4463"/>
                  <a:pt x="7659" y="4390"/>
                </a:cubicBezTo>
                <a:cubicBezTo>
                  <a:pt x="7647" y="4366"/>
                  <a:pt x="7653" y="4366"/>
                  <a:pt x="7662" y="4366"/>
                </a:cubicBezTo>
                <a:cubicBezTo>
                  <a:pt x="7671" y="4366"/>
                  <a:pt x="7683" y="4366"/>
                  <a:pt x="7683" y="4341"/>
                </a:cubicBezTo>
                <a:cubicBezTo>
                  <a:pt x="7683" y="4423"/>
                  <a:pt x="7700" y="4402"/>
                  <a:pt x="7706" y="4422"/>
                </a:cubicBezTo>
                <a:lnTo>
                  <a:pt x="7706" y="4422"/>
                </a:lnTo>
                <a:lnTo>
                  <a:pt x="7708" y="4415"/>
                </a:lnTo>
                <a:lnTo>
                  <a:pt x="7708" y="4463"/>
                </a:lnTo>
                <a:cubicBezTo>
                  <a:pt x="7732" y="4463"/>
                  <a:pt x="7732" y="4439"/>
                  <a:pt x="7756" y="4415"/>
                </a:cubicBezTo>
                <a:cubicBezTo>
                  <a:pt x="7781" y="4415"/>
                  <a:pt x="7756" y="4415"/>
                  <a:pt x="7756" y="4463"/>
                </a:cubicBezTo>
                <a:lnTo>
                  <a:pt x="7805" y="4463"/>
                </a:lnTo>
                <a:cubicBezTo>
                  <a:pt x="7800" y="4469"/>
                  <a:pt x="7799" y="4470"/>
                  <a:pt x="7801" y="4470"/>
                </a:cubicBezTo>
                <a:cubicBezTo>
                  <a:pt x="7807" y="4470"/>
                  <a:pt x="7835" y="4456"/>
                  <a:pt x="7858" y="4456"/>
                </a:cubicBezTo>
                <a:cubicBezTo>
                  <a:pt x="7866" y="4456"/>
                  <a:pt x="7873" y="4458"/>
                  <a:pt x="7878" y="4463"/>
                </a:cubicBezTo>
                <a:cubicBezTo>
                  <a:pt x="7878" y="4476"/>
                  <a:pt x="7872" y="4476"/>
                  <a:pt x="7869" y="4476"/>
                </a:cubicBezTo>
                <a:cubicBezTo>
                  <a:pt x="7866" y="4476"/>
                  <a:pt x="7866" y="4476"/>
                  <a:pt x="7878" y="4488"/>
                </a:cubicBezTo>
                <a:cubicBezTo>
                  <a:pt x="7878" y="4512"/>
                  <a:pt x="7878" y="4537"/>
                  <a:pt x="7878" y="4537"/>
                </a:cubicBezTo>
                <a:cubicBezTo>
                  <a:pt x="7878" y="4537"/>
                  <a:pt x="7878" y="4561"/>
                  <a:pt x="7878" y="4561"/>
                </a:cubicBezTo>
                <a:lnTo>
                  <a:pt x="7878" y="4707"/>
                </a:lnTo>
                <a:cubicBezTo>
                  <a:pt x="7878" y="4747"/>
                  <a:pt x="7878" y="4818"/>
                  <a:pt x="7904" y="4818"/>
                </a:cubicBezTo>
                <a:cubicBezTo>
                  <a:pt x="7910" y="4818"/>
                  <a:pt x="7918" y="4814"/>
                  <a:pt x="7927" y="4805"/>
                </a:cubicBezTo>
                <a:lnTo>
                  <a:pt x="7927" y="4805"/>
                </a:lnTo>
                <a:cubicBezTo>
                  <a:pt x="7890" y="4842"/>
                  <a:pt x="7838" y="5038"/>
                  <a:pt x="7816" y="5038"/>
                </a:cubicBezTo>
                <a:cubicBezTo>
                  <a:pt x="7809" y="5038"/>
                  <a:pt x="7805" y="5021"/>
                  <a:pt x="7805" y="4976"/>
                </a:cubicBezTo>
                <a:cubicBezTo>
                  <a:pt x="7781" y="5073"/>
                  <a:pt x="7781" y="5171"/>
                  <a:pt x="7756" y="5293"/>
                </a:cubicBezTo>
                <a:lnTo>
                  <a:pt x="7805" y="5146"/>
                </a:lnTo>
                <a:lnTo>
                  <a:pt x="7805" y="5146"/>
                </a:lnTo>
                <a:cubicBezTo>
                  <a:pt x="7732" y="5415"/>
                  <a:pt x="7708" y="5683"/>
                  <a:pt x="7683" y="5976"/>
                </a:cubicBezTo>
                <a:lnTo>
                  <a:pt x="7732" y="5829"/>
                </a:lnTo>
                <a:lnTo>
                  <a:pt x="7732" y="5829"/>
                </a:lnTo>
                <a:cubicBezTo>
                  <a:pt x="7732" y="6024"/>
                  <a:pt x="7683" y="6195"/>
                  <a:pt x="7586" y="6341"/>
                </a:cubicBezTo>
                <a:lnTo>
                  <a:pt x="7610" y="6098"/>
                </a:lnTo>
                <a:lnTo>
                  <a:pt x="7610" y="6098"/>
                </a:lnTo>
                <a:cubicBezTo>
                  <a:pt x="7537" y="6415"/>
                  <a:pt x="7488" y="6732"/>
                  <a:pt x="7464" y="7049"/>
                </a:cubicBezTo>
                <a:lnTo>
                  <a:pt x="7488" y="6951"/>
                </a:lnTo>
                <a:lnTo>
                  <a:pt x="7488" y="6951"/>
                </a:lnTo>
                <a:cubicBezTo>
                  <a:pt x="7488" y="7040"/>
                  <a:pt x="7470" y="7237"/>
                  <a:pt x="7445" y="7493"/>
                </a:cubicBezTo>
                <a:lnTo>
                  <a:pt x="7445" y="7493"/>
                </a:lnTo>
                <a:cubicBezTo>
                  <a:pt x="7435" y="7507"/>
                  <a:pt x="7425" y="7522"/>
                  <a:pt x="7415" y="7537"/>
                </a:cubicBezTo>
                <a:lnTo>
                  <a:pt x="7440" y="7546"/>
                </a:lnTo>
                <a:lnTo>
                  <a:pt x="7440" y="7546"/>
                </a:lnTo>
                <a:cubicBezTo>
                  <a:pt x="7425" y="7698"/>
                  <a:pt x="7408" y="7869"/>
                  <a:pt x="7390" y="8049"/>
                </a:cubicBezTo>
                <a:lnTo>
                  <a:pt x="9073" y="8683"/>
                </a:lnTo>
                <a:cubicBezTo>
                  <a:pt x="9488" y="8024"/>
                  <a:pt x="9976" y="7268"/>
                  <a:pt x="10098" y="7073"/>
                </a:cubicBezTo>
                <a:lnTo>
                  <a:pt x="10098" y="7073"/>
                </a:lnTo>
                <a:lnTo>
                  <a:pt x="9951" y="7171"/>
                </a:lnTo>
                <a:lnTo>
                  <a:pt x="9951" y="7171"/>
                </a:lnTo>
                <a:lnTo>
                  <a:pt x="10119" y="6907"/>
                </a:lnTo>
                <a:lnTo>
                  <a:pt x="10119" y="6907"/>
                </a:lnTo>
                <a:cubicBezTo>
                  <a:pt x="10103" y="6944"/>
                  <a:pt x="10142" y="7109"/>
                  <a:pt x="10125" y="7143"/>
                </a:cubicBezTo>
                <a:lnTo>
                  <a:pt x="10125" y="7143"/>
                </a:lnTo>
                <a:cubicBezTo>
                  <a:pt x="10417" y="6730"/>
                  <a:pt x="10757" y="6365"/>
                  <a:pt x="11098" y="6000"/>
                </a:cubicBezTo>
                <a:cubicBezTo>
                  <a:pt x="11220" y="5878"/>
                  <a:pt x="11342" y="5756"/>
                  <a:pt x="11464" y="5659"/>
                </a:cubicBezTo>
                <a:lnTo>
                  <a:pt x="11659" y="5488"/>
                </a:lnTo>
                <a:cubicBezTo>
                  <a:pt x="11707" y="5463"/>
                  <a:pt x="11732" y="5439"/>
                  <a:pt x="11781" y="5415"/>
                </a:cubicBezTo>
                <a:lnTo>
                  <a:pt x="11829" y="5366"/>
                </a:lnTo>
                <a:cubicBezTo>
                  <a:pt x="11903" y="5293"/>
                  <a:pt x="12000" y="5244"/>
                  <a:pt x="12098" y="5195"/>
                </a:cubicBezTo>
                <a:cubicBezTo>
                  <a:pt x="12122" y="5195"/>
                  <a:pt x="12171" y="5171"/>
                  <a:pt x="12195" y="5171"/>
                </a:cubicBezTo>
                <a:lnTo>
                  <a:pt x="12268" y="5171"/>
                </a:lnTo>
                <a:lnTo>
                  <a:pt x="12268" y="5293"/>
                </a:lnTo>
                <a:cubicBezTo>
                  <a:pt x="12244" y="5415"/>
                  <a:pt x="12195" y="5415"/>
                  <a:pt x="12195" y="5415"/>
                </a:cubicBezTo>
                <a:cubicBezTo>
                  <a:pt x="12195" y="5427"/>
                  <a:pt x="12201" y="5433"/>
                  <a:pt x="12207" y="5433"/>
                </a:cubicBezTo>
                <a:cubicBezTo>
                  <a:pt x="12214" y="5433"/>
                  <a:pt x="12220" y="5427"/>
                  <a:pt x="12220" y="5415"/>
                </a:cubicBezTo>
                <a:cubicBezTo>
                  <a:pt x="12244" y="5415"/>
                  <a:pt x="12244" y="5415"/>
                  <a:pt x="12244" y="5439"/>
                </a:cubicBezTo>
                <a:cubicBezTo>
                  <a:pt x="12244" y="5488"/>
                  <a:pt x="12195" y="5488"/>
                  <a:pt x="12195" y="5488"/>
                </a:cubicBezTo>
                <a:cubicBezTo>
                  <a:pt x="12195" y="5488"/>
                  <a:pt x="12195" y="5519"/>
                  <a:pt x="12208" y="5519"/>
                </a:cubicBezTo>
                <a:cubicBezTo>
                  <a:pt x="12211" y="5519"/>
                  <a:pt x="12215" y="5517"/>
                  <a:pt x="12220" y="5512"/>
                </a:cubicBezTo>
                <a:cubicBezTo>
                  <a:pt x="12244" y="5512"/>
                  <a:pt x="12293" y="5439"/>
                  <a:pt x="12342" y="5390"/>
                </a:cubicBezTo>
                <a:lnTo>
                  <a:pt x="12342" y="5512"/>
                </a:lnTo>
                <a:lnTo>
                  <a:pt x="12293" y="5512"/>
                </a:lnTo>
                <a:cubicBezTo>
                  <a:pt x="12293" y="5512"/>
                  <a:pt x="12317" y="5512"/>
                  <a:pt x="12366" y="5537"/>
                </a:cubicBezTo>
                <a:cubicBezTo>
                  <a:pt x="12366" y="5561"/>
                  <a:pt x="12390" y="5561"/>
                  <a:pt x="12390" y="5585"/>
                </a:cubicBezTo>
                <a:cubicBezTo>
                  <a:pt x="12390" y="5610"/>
                  <a:pt x="12390" y="5610"/>
                  <a:pt x="12390" y="5634"/>
                </a:cubicBezTo>
                <a:lnTo>
                  <a:pt x="12390" y="5707"/>
                </a:lnTo>
                <a:cubicBezTo>
                  <a:pt x="12390" y="5976"/>
                  <a:pt x="12390" y="6268"/>
                  <a:pt x="12366" y="6561"/>
                </a:cubicBezTo>
                <a:cubicBezTo>
                  <a:pt x="12366" y="6707"/>
                  <a:pt x="12342" y="6854"/>
                  <a:pt x="12342" y="7000"/>
                </a:cubicBezTo>
                <a:lnTo>
                  <a:pt x="12293" y="7439"/>
                </a:lnTo>
                <a:cubicBezTo>
                  <a:pt x="12268" y="7439"/>
                  <a:pt x="12244" y="7293"/>
                  <a:pt x="12244" y="7171"/>
                </a:cubicBezTo>
                <a:cubicBezTo>
                  <a:pt x="12244" y="7268"/>
                  <a:pt x="12244" y="7341"/>
                  <a:pt x="12220" y="7439"/>
                </a:cubicBezTo>
                <a:cubicBezTo>
                  <a:pt x="12227" y="7415"/>
                  <a:pt x="12233" y="7406"/>
                  <a:pt x="12236" y="7406"/>
                </a:cubicBezTo>
                <a:cubicBezTo>
                  <a:pt x="12252" y="7406"/>
                  <a:pt x="12231" y="7601"/>
                  <a:pt x="12238" y="7601"/>
                </a:cubicBezTo>
                <a:cubicBezTo>
                  <a:pt x="12239" y="7601"/>
                  <a:pt x="12241" y="7596"/>
                  <a:pt x="12244" y="7585"/>
                </a:cubicBezTo>
                <a:lnTo>
                  <a:pt x="12244" y="7585"/>
                </a:lnTo>
                <a:cubicBezTo>
                  <a:pt x="12317" y="8000"/>
                  <a:pt x="12171" y="8561"/>
                  <a:pt x="12220" y="8951"/>
                </a:cubicBezTo>
                <a:lnTo>
                  <a:pt x="13073" y="9415"/>
                </a:lnTo>
                <a:cubicBezTo>
                  <a:pt x="13342" y="9585"/>
                  <a:pt x="13634" y="9707"/>
                  <a:pt x="13927" y="9829"/>
                </a:cubicBezTo>
                <a:cubicBezTo>
                  <a:pt x="13927" y="9902"/>
                  <a:pt x="13927" y="10000"/>
                  <a:pt x="13902" y="10073"/>
                </a:cubicBezTo>
                <a:cubicBezTo>
                  <a:pt x="13951" y="9951"/>
                  <a:pt x="13951" y="9829"/>
                  <a:pt x="13951" y="9732"/>
                </a:cubicBezTo>
                <a:lnTo>
                  <a:pt x="13878" y="9707"/>
                </a:lnTo>
                <a:cubicBezTo>
                  <a:pt x="13878" y="9439"/>
                  <a:pt x="13927" y="9634"/>
                  <a:pt x="13927" y="9390"/>
                </a:cubicBezTo>
                <a:cubicBezTo>
                  <a:pt x="13976" y="9390"/>
                  <a:pt x="13976" y="9610"/>
                  <a:pt x="13976" y="9829"/>
                </a:cubicBezTo>
                <a:cubicBezTo>
                  <a:pt x="14000" y="9683"/>
                  <a:pt x="14000" y="9512"/>
                  <a:pt x="13976" y="9366"/>
                </a:cubicBezTo>
                <a:cubicBezTo>
                  <a:pt x="13985" y="9299"/>
                  <a:pt x="13995" y="9288"/>
                  <a:pt x="14006" y="9288"/>
                </a:cubicBezTo>
                <a:cubicBezTo>
                  <a:pt x="14011" y="9288"/>
                  <a:pt x="14016" y="9290"/>
                  <a:pt x="14022" y="9290"/>
                </a:cubicBezTo>
                <a:cubicBezTo>
                  <a:pt x="14036" y="9290"/>
                  <a:pt x="14052" y="9278"/>
                  <a:pt x="14073" y="9195"/>
                </a:cubicBezTo>
                <a:cubicBezTo>
                  <a:pt x="14049" y="9000"/>
                  <a:pt x="14049" y="8829"/>
                  <a:pt x="14073" y="8634"/>
                </a:cubicBezTo>
                <a:cubicBezTo>
                  <a:pt x="14146" y="8195"/>
                  <a:pt x="14049" y="7951"/>
                  <a:pt x="14122" y="7537"/>
                </a:cubicBezTo>
                <a:lnTo>
                  <a:pt x="14122" y="7537"/>
                </a:lnTo>
                <a:lnTo>
                  <a:pt x="14122" y="7585"/>
                </a:lnTo>
                <a:cubicBezTo>
                  <a:pt x="14169" y="7444"/>
                  <a:pt x="14171" y="7165"/>
                  <a:pt x="14193" y="6882"/>
                </a:cubicBezTo>
                <a:lnTo>
                  <a:pt x="14193" y="6882"/>
                </a:lnTo>
                <a:cubicBezTo>
                  <a:pt x="14188" y="6910"/>
                  <a:pt x="14177" y="6934"/>
                  <a:pt x="14167" y="6934"/>
                </a:cubicBezTo>
                <a:cubicBezTo>
                  <a:pt x="14156" y="6934"/>
                  <a:pt x="14146" y="6906"/>
                  <a:pt x="14146" y="6829"/>
                </a:cubicBezTo>
                <a:cubicBezTo>
                  <a:pt x="14195" y="6537"/>
                  <a:pt x="14171" y="6293"/>
                  <a:pt x="14220" y="6073"/>
                </a:cubicBezTo>
                <a:lnTo>
                  <a:pt x="14171" y="5829"/>
                </a:lnTo>
                <a:lnTo>
                  <a:pt x="14171" y="5561"/>
                </a:lnTo>
                <a:cubicBezTo>
                  <a:pt x="14171" y="5366"/>
                  <a:pt x="14171" y="5195"/>
                  <a:pt x="14146" y="5024"/>
                </a:cubicBezTo>
                <a:cubicBezTo>
                  <a:pt x="14098" y="4634"/>
                  <a:pt x="14049" y="4171"/>
                  <a:pt x="13976" y="3659"/>
                </a:cubicBezTo>
                <a:lnTo>
                  <a:pt x="13317" y="3244"/>
                </a:lnTo>
                <a:cubicBezTo>
                  <a:pt x="13220" y="3171"/>
                  <a:pt x="13098" y="3122"/>
                  <a:pt x="12976" y="3049"/>
                </a:cubicBezTo>
                <a:lnTo>
                  <a:pt x="12537" y="2829"/>
                </a:lnTo>
                <a:cubicBezTo>
                  <a:pt x="12244" y="2927"/>
                  <a:pt x="11976" y="3073"/>
                  <a:pt x="11683" y="3195"/>
                </a:cubicBezTo>
                <a:cubicBezTo>
                  <a:pt x="11537" y="3268"/>
                  <a:pt x="11390" y="3341"/>
                  <a:pt x="11268" y="3439"/>
                </a:cubicBezTo>
                <a:lnTo>
                  <a:pt x="11049" y="3561"/>
                </a:lnTo>
                <a:cubicBezTo>
                  <a:pt x="10976" y="3585"/>
                  <a:pt x="10903" y="3659"/>
                  <a:pt x="10829" y="3683"/>
                </a:cubicBezTo>
                <a:lnTo>
                  <a:pt x="10610" y="3829"/>
                </a:lnTo>
                <a:lnTo>
                  <a:pt x="10488" y="3951"/>
                </a:lnTo>
                <a:lnTo>
                  <a:pt x="10244" y="4122"/>
                </a:lnTo>
                <a:cubicBezTo>
                  <a:pt x="10098" y="4268"/>
                  <a:pt x="9951" y="4390"/>
                  <a:pt x="9829" y="4512"/>
                </a:cubicBezTo>
                <a:cubicBezTo>
                  <a:pt x="9812" y="4530"/>
                  <a:pt x="9794" y="4548"/>
                  <a:pt x="9776" y="4565"/>
                </a:cubicBezTo>
                <a:lnTo>
                  <a:pt x="9776" y="4565"/>
                </a:lnTo>
                <a:cubicBezTo>
                  <a:pt x="9804" y="4117"/>
                  <a:pt x="9797" y="3672"/>
                  <a:pt x="9756" y="3244"/>
                </a:cubicBezTo>
                <a:cubicBezTo>
                  <a:pt x="9781" y="3122"/>
                  <a:pt x="9781" y="3000"/>
                  <a:pt x="9756" y="2878"/>
                </a:cubicBezTo>
                <a:cubicBezTo>
                  <a:pt x="9756" y="2756"/>
                  <a:pt x="9732" y="2634"/>
                  <a:pt x="9707" y="2512"/>
                </a:cubicBezTo>
                <a:lnTo>
                  <a:pt x="9317" y="2171"/>
                </a:lnTo>
                <a:lnTo>
                  <a:pt x="9317" y="2171"/>
                </a:lnTo>
                <a:cubicBezTo>
                  <a:pt x="9366" y="2244"/>
                  <a:pt x="9390" y="2268"/>
                  <a:pt x="9366" y="2268"/>
                </a:cubicBezTo>
                <a:cubicBezTo>
                  <a:pt x="9342" y="2268"/>
                  <a:pt x="9317" y="2244"/>
                  <a:pt x="9268" y="2220"/>
                </a:cubicBezTo>
                <a:lnTo>
                  <a:pt x="9098" y="2049"/>
                </a:lnTo>
                <a:cubicBezTo>
                  <a:pt x="8927" y="1976"/>
                  <a:pt x="8927" y="2000"/>
                  <a:pt x="8903" y="1976"/>
                </a:cubicBezTo>
                <a:cubicBezTo>
                  <a:pt x="8878" y="1976"/>
                  <a:pt x="8854" y="1976"/>
                  <a:pt x="8805" y="1951"/>
                </a:cubicBezTo>
                <a:lnTo>
                  <a:pt x="8683" y="1927"/>
                </a:lnTo>
                <a:lnTo>
                  <a:pt x="8464" y="1829"/>
                </a:lnTo>
                <a:lnTo>
                  <a:pt x="8366" y="1805"/>
                </a:lnTo>
                <a:cubicBezTo>
                  <a:pt x="8220" y="1854"/>
                  <a:pt x="8049" y="1927"/>
                  <a:pt x="7829" y="2000"/>
                </a:cubicBezTo>
                <a:lnTo>
                  <a:pt x="7683" y="2073"/>
                </a:lnTo>
                <a:lnTo>
                  <a:pt x="7488" y="2171"/>
                </a:lnTo>
                <a:lnTo>
                  <a:pt x="7122" y="2366"/>
                </a:lnTo>
                <a:cubicBezTo>
                  <a:pt x="6878" y="2537"/>
                  <a:pt x="6586" y="2707"/>
                  <a:pt x="6342" y="2927"/>
                </a:cubicBezTo>
                <a:cubicBezTo>
                  <a:pt x="6171" y="3073"/>
                  <a:pt x="6000" y="3220"/>
                  <a:pt x="5829" y="3366"/>
                </a:cubicBezTo>
                <a:lnTo>
                  <a:pt x="5342" y="3805"/>
                </a:lnTo>
                <a:cubicBezTo>
                  <a:pt x="5220" y="3902"/>
                  <a:pt x="5244" y="3902"/>
                  <a:pt x="5195" y="3927"/>
                </a:cubicBezTo>
                <a:lnTo>
                  <a:pt x="5147" y="3976"/>
                </a:lnTo>
                <a:cubicBezTo>
                  <a:pt x="5073" y="4049"/>
                  <a:pt x="5000" y="4098"/>
                  <a:pt x="4927" y="4122"/>
                </a:cubicBezTo>
                <a:cubicBezTo>
                  <a:pt x="4903" y="4146"/>
                  <a:pt x="4854" y="4171"/>
                  <a:pt x="4805" y="4171"/>
                </a:cubicBezTo>
                <a:lnTo>
                  <a:pt x="4781" y="4195"/>
                </a:lnTo>
                <a:cubicBezTo>
                  <a:pt x="4781" y="4171"/>
                  <a:pt x="4781" y="4146"/>
                  <a:pt x="4781" y="4122"/>
                </a:cubicBezTo>
                <a:cubicBezTo>
                  <a:pt x="4781" y="4098"/>
                  <a:pt x="4781" y="4049"/>
                  <a:pt x="4781" y="4000"/>
                </a:cubicBezTo>
                <a:lnTo>
                  <a:pt x="4781" y="3976"/>
                </a:lnTo>
                <a:cubicBezTo>
                  <a:pt x="4781" y="3951"/>
                  <a:pt x="4781" y="3927"/>
                  <a:pt x="4781" y="3902"/>
                </a:cubicBezTo>
                <a:lnTo>
                  <a:pt x="4781" y="3756"/>
                </a:lnTo>
                <a:cubicBezTo>
                  <a:pt x="4781" y="3512"/>
                  <a:pt x="4830" y="3293"/>
                  <a:pt x="4830" y="3049"/>
                </a:cubicBezTo>
                <a:cubicBezTo>
                  <a:pt x="4854" y="2805"/>
                  <a:pt x="4878" y="2537"/>
                  <a:pt x="4903" y="2293"/>
                </a:cubicBezTo>
                <a:cubicBezTo>
                  <a:pt x="4951" y="1781"/>
                  <a:pt x="4976" y="1293"/>
                  <a:pt x="5025" y="829"/>
                </a:cubicBezTo>
                <a:lnTo>
                  <a:pt x="4781" y="610"/>
                </a:lnTo>
                <a:lnTo>
                  <a:pt x="4756" y="585"/>
                </a:lnTo>
                <a:lnTo>
                  <a:pt x="4756" y="561"/>
                </a:lnTo>
                <a:lnTo>
                  <a:pt x="4732" y="537"/>
                </a:lnTo>
                <a:lnTo>
                  <a:pt x="4683" y="464"/>
                </a:lnTo>
                <a:lnTo>
                  <a:pt x="4561" y="342"/>
                </a:lnTo>
                <a:lnTo>
                  <a:pt x="4561" y="342"/>
                </a:lnTo>
                <a:cubicBezTo>
                  <a:pt x="4391" y="195"/>
                  <a:pt x="4439" y="146"/>
                  <a:pt x="4342" y="49"/>
                </a:cubicBezTo>
                <a:lnTo>
                  <a:pt x="431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0" name="Google Shape;1200;p35"/>
          <p:cNvSpPr/>
          <p:nvPr/>
        </p:nvSpPr>
        <p:spPr>
          <a:xfrm flipH="1">
            <a:off x="8729190" y="496188"/>
            <a:ext cx="536935" cy="363016"/>
          </a:xfrm>
          <a:custGeom>
            <a:avLst/>
            <a:gdLst/>
            <a:ahLst/>
            <a:cxnLst/>
            <a:rect l="l" t="t" r="r" b="b"/>
            <a:pathLst>
              <a:path w="16415" h="11098" extrusionOk="0">
                <a:moveTo>
                  <a:pt x="14537" y="2268"/>
                </a:moveTo>
                <a:cubicBezTo>
                  <a:pt x="14546" y="2287"/>
                  <a:pt x="14555" y="2306"/>
                  <a:pt x="14564" y="2325"/>
                </a:cubicBezTo>
                <a:lnTo>
                  <a:pt x="14564" y="2325"/>
                </a:lnTo>
                <a:cubicBezTo>
                  <a:pt x="14559" y="2307"/>
                  <a:pt x="14549" y="2287"/>
                  <a:pt x="14537" y="2268"/>
                </a:cubicBezTo>
                <a:close/>
                <a:moveTo>
                  <a:pt x="11890" y="6000"/>
                </a:moveTo>
                <a:lnTo>
                  <a:pt x="11890" y="6000"/>
                </a:lnTo>
                <a:cubicBezTo>
                  <a:pt x="11886" y="6017"/>
                  <a:pt x="11882" y="6034"/>
                  <a:pt x="11878" y="6049"/>
                </a:cubicBezTo>
                <a:cubicBezTo>
                  <a:pt x="11887" y="6040"/>
                  <a:pt x="11891" y="6022"/>
                  <a:pt x="11890" y="6000"/>
                </a:cubicBezTo>
                <a:close/>
                <a:moveTo>
                  <a:pt x="6388" y="9388"/>
                </a:moveTo>
                <a:lnTo>
                  <a:pt x="6388" y="9388"/>
                </a:lnTo>
                <a:cubicBezTo>
                  <a:pt x="6383" y="9395"/>
                  <a:pt x="6380" y="9400"/>
                  <a:pt x="6381" y="9400"/>
                </a:cubicBezTo>
                <a:cubicBezTo>
                  <a:pt x="6381" y="9400"/>
                  <a:pt x="6384" y="9397"/>
                  <a:pt x="6391" y="9390"/>
                </a:cubicBezTo>
                <a:cubicBezTo>
                  <a:pt x="6391" y="9390"/>
                  <a:pt x="6390" y="9389"/>
                  <a:pt x="6388" y="9388"/>
                </a:cubicBezTo>
                <a:close/>
                <a:moveTo>
                  <a:pt x="13000" y="0"/>
                </a:moveTo>
                <a:lnTo>
                  <a:pt x="12171" y="49"/>
                </a:lnTo>
                <a:cubicBezTo>
                  <a:pt x="12074" y="49"/>
                  <a:pt x="12000" y="73"/>
                  <a:pt x="11903" y="73"/>
                </a:cubicBezTo>
                <a:lnTo>
                  <a:pt x="11659" y="146"/>
                </a:lnTo>
                <a:lnTo>
                  <a:pt x="11391" y="220"/>
                </a:lnTo>
                <a:lnTo>
                  <a:pt x="11000" y="293"/>
                </a:lnTo>
                <a:cubicBezTo>
                  <a:pt x="10952" y="439"/>
                  <a:pt x="10903" y="610"/>
                  <a:pt x="10878" y="756"/>
                </a:cubicBezTo>
                <a:cubicBezTo>
                  <a:pt x="10830" y="902"/>
                  <a:pt x="10781" y="1073"/>
                  <a:pt x="10757" y="1219"/>
                </a:cubicBezTo>
                <a:cubicBezTo>
                  <a:pt x="10708" y="1561"/>
                  <a:pt x="10635" y="1878"/>
                  <a:pt x="10586" y="2219"/>
                </a:cubicBezTo>
                <a:cubicBezTo>
                  <a:pt x="10561" y="2366"/>
                  <a:pt x="10513" y="2537"/>
                  <a:pt x="10488" y="2707"/>
                </a:cubicBezTo>
                <a:cubicBezTo>
                  <a:pt x="10464" y="2854"/>
                  <a:pt x="10439" y="3024"/>
                  <a:pt x="10439" y="3195"/>
                </a:cubicBezTo>
                <a:cubicBezTo>
                  <a:pt x="10415" y="3341"/>
                  <a:pt x="10391" y="3561"/>
                  <a:pt x="10366" y="3732"/>
                </a:cubicBezTo>
                <a:cubicBezTo>
                  <a:pt x="10318" y="4024"/>
                  <a:pt x="10293" y="4341"/>
                  <a:pt x="10269" y="4585"/>
                </a:cubicBezTo>
                <a:cubicBezTo>
                  <a:pt x="10269" y="4707"/>
                  <a:pt x="10220" y="4829"/>
                  <a:pt x="10220" y="4927"/>
                </a:cubicBezTo>
                <a:cubicBezTo>
                  <a:pt x="10220" y="4975"/>
                  <a:pt x="10220" y="5000"/>
                  <a:pt x="10196" y="5049"/>
                </a:cubicBezTo>
                <a:cubicBezTo>
                  <a:pt x="10196" y="5097"/>
                  <a:pt x="10171" y="5146"/>
                  <a:pt x="10171" y="5195"/>
                </a:cubicBezTo>
                <a:cubicBezTo>
                  <a:pt x="10171" y="5244"/>
                  <a:pt x="10147" y="5293"/>
                  <a:pt x="10147" y="5317"/>
                </a:cubicBezTo>
                <a:cubicBezTo>
                  <a:pt x="10122" y="5293"/>
                  <a:pt x="10074" y="5268"/>
                  <a:pt x="10049" y="5244"/>
                </a:cubicBezTo>
                <a:lnTo>
                  <a:pt x="9927" y="5146"/>
                </a:lnTo>
                <a:lnTo>
                  <a:pt x="9171" y="4366"/>
                </a:lnTo>
                <a:cubicBezTo>
                  <a:pt x="8927" y="4097"/>
                  <a:pt x="8683" y="3854"/>
                  <a:pt x="8440" y="3634"/>
                </a:cubicBezTo>
                <a:lnTo>
                  <a:pt x="8074" y="3268"/>
                </a:lnTo>
                <a:cubicBezTo>
                  <a:pt x="7879" y="3097"/>
                  <a:pt x="7683" y="2902"/>
                  <a:pt x="7513" y="2780"/>
                </a:cubicBezTo>
                <a:cubicBezTo>
                  <a:pt x="7269" y="2537"/>
                  <a:pt x="6952" y="2268"/>
                  <a:pt x="6635" y="2024"/>
                </a:cubicBezTo>
                <a:cubicBezTo>
                  <a:pt x="6562" y="2024"/>
                  <a:pt x="6513" y="2024"/>
                  <a:pt x="6464" y="2049"/>
                </a:cubicBezTo>
                <a:lnTo>
                  <a:pt x="6318" y="2049"/>
                </a:lnTo>
                <a:cubicBezTo>
                  <a:pt x="6488" y="2049"/>
                  <a:pt x="6440" y="2098"/>
                  <a:pt x="6318" y="2122"/>
                </a:cubicBezTo>
                <a:cubicBezTo>
                  <a:pt x="5708" y="2195"/>
                  <a:pt x="5927" y="2171"/>
                  <a:pt x="5805" y="2195"/>
                </a:cubicBezTo>
                <a:cubicBezTo>
                  <a:pt x="5805" y="2195"/>
                  <a:pt x="5757" y="2219"/>
                  <a:pt x="5708" y="2268"/>
                </a:cubicBezTo>
                <a:lnTo>
                  <a:pt x="5488" y="2390"/>
                </a:lnTo>
                <a:cubicBezTo>
                  <a:pt x="5366" y="2439"/>
                  <a:pt x="5269" y="2512"/>
                  <a:pt x="5074" y="2610"/>
                </a:cubicBezTo>
                <a:cubicBezTo>
                  <a:pt x="5025" y="2805"/>
                  <a:pt x="4952" y="2976"/>
                  <a:pt x="4903" y="3219"/>
                </a:cubicBezTo>
                <a:cubicBezTo>
                  <a:pt x="4879" y="3341"/>
                  <a:pt x="4830" y="3463"/>
                  <a:pt x="4805" y="3585"/>
                </a:cubicBezTo>
                <a:cubicBezTo>
                  <a:pt x="4757" y="3707"/>
                  <a:pt x="4732" y="3829"/>
                  <a:pt x="4708" y="3976"/>
                </a:cubicBezTo>
                <a:cubicBezTo>
                  <a:pt x="4683" y="4097"/>
                  <a:pt x="4659" y="4244"/>
                  <a:pt x="4635" y="4390"/>
                </a:cubicBezTo>
                <a:cubicBezTo>
                  <a:pt x="4635" y="4463"/>
                  <a:pt x="4610" y="4536"/>
                  <a:pt x="4610" y="4610"/>
                </a:cubicBezTo>
                <a:cubicBezTo>
                  <a:pt x="4610" y="4658"/>
                  <a:pt x="4610" y="4707"/>
                  <a:pt x="4586" y="4756"/>
                </a:cubicBezTo>
                <a:cubicBezTo>
                  <a:pt x="4562" y="4951"/>
                  <a:pt x="4562" y="5146"/>
                  <a:pt x="4537" y="5341"/>
                </a:cubicBezTo>
                <a:cubicBezTo>
                  <a:pt x="4513" y="5732"/>
                  <a:pt x="4513" y="6146"/>
                  <a:pt x="4537" y="6536"/>
                </a:cubicBezTo>
                <a:lnTo>
                  <a:pt x="4537" y="6683"/>
                </a:lnTo>
                <a:lnTo>
                  <a:pt x="4537" y="6805"/>
                </a:lnTo>
                <a:cubicBezTo>
                  <a:pt x="4537" y="6829"/>
                  <a:pt x="4537" y="6878"/>
                  <a:pt x="4537" y="6902"/>
                </a:cubicBezTo>
                <a:cubicBezTo>
                  <a:pt x="4562" y="6975"/>
                  <a:pt x="4562" y="7049"/>
                  <a:pt x="4586" y="7122"/>
                </a:cubicBezTo>
                <a:lnTo>
                  <a:pt x="4635" y="7195"/>
                </a:lnTo>
                <a:lnTo>
                  <a:pt x="4659" y="7219"/>
                </a:lnTo>
                <a:cubicBezTo>
                  <a:pt x="4647" y="7232"/>
                  <a:pt x="4635" y="7238"/>
                  <a:pt x="4623" y="7238"/>
                </a:cubicBezTo>
                <a:cubicBezTo>
                  <a:pt x="4610" y="7238"/>
                  <a:pt x="4598" y="7232"/>
                  <a:pt x="4586" y="7219"/>
                </a:cubicBezTo>
                <a:cubicBezTo>
                  <a:pt x="4537" y="7219"/>
                  <a:pt x="4488" y="7195"/>
                  <a:pt x="4440" y="7171"/>
                </a:cubicBezTo>
                <a:lnTo>
                  <a:pt x="4415" y="7171"/>
                </a:lnTo>
                <a:lnTo>
                  <a:pt x="4415" y="7146"/>
                </a:lnTo>
                <a:cubicBezTo>
                  <a:pt x="4366" y="7146"/>
                  <a:pt x="4318" y="7097"/>
                  <a:pt x="4269" y="7073"/>
                </a:cubicBezTo>
                <a:cubicBezTo>
                  <a:pt x="4244" y="7049"/>
                  <a:pt x="4196" y="7024"/>
                  <a:pt x="4171" y="7000"/>
                </a:cubicBezTo>
                <a:lnTo>
                  <a:pt x="4098" y="6951"/>
                </a:lnTo>
                <a:lnTo>
                  <a:pt x="4049" y="6902"/>
                </a:lnTo>
                <a:lnTo>
                  <a:pt x="3927" y="6805"/>
                </a:lnTo>
                <a:cubicBezTo>
                  <a:pt x="3757" y="6683"/>
                  <a:pt x="3610" y="6536"/>
                  <a:pt x="3440" y="6414"/>
                </a:cubicBezTo>
                <a:lnTo>
                  <a:pt x="2684" y="5805"/>
                </a:lnTo>
                <a:lnTo>
                  <a:pt x="2025" y="5244"/>
                </a:lnTo>
                <a:cubicBezTo>
                  <a:pt x="1830" y="5097"/>
                  <a:pt x="1684" y="5000"/>
                  <a:pt x="1586" y="4902"/>
                </a:cubicBezTo>
                <a:lnTo>
                  <a:pt x="1586" y="4902"/>
                </a:lnTo>
                <a:lnTo>
                  <a:pt x="1684" y="5000"/>
                </a:lnTo>
                <a:lnTo>
                  <a:pt x="1684" y="5000"/>
                </a:lnTo>
                <a:lnTo>
                  <a:pt x="1586" y="4927"/>
                </a:lnTo>
                <a:cubicBezTo>
                  <a:pt x="1366" y="5000"/>
                  <a:pt x="1147" y="5000"/>
                  <a:pt x="927" y="5000"/>
                </a:cubicBezTo>
                <a:cubicBezTo>
                  <a:pt x="976" y="5049"/>
                  <a:pt x="806" y="5097"/>
                  <a:pt x="659" y="5097"/>
                </a:cubicBezTo>
                <a:lnTo>
                  <a:pt x="635" y="5097"/>
                </a:lnTo>
                <a:lnTo>
                  <a:pt x="586" y="5122"/>
                </a:lnTo>
                <a:cubicBezTo>
                  <a:pt x="537" y="5195"/>
                  <a:pt x="464" y="5268"/>
                  <a:pt x="367" y="5390"/>
                </a:cubicBezTo>
                <a:lnTo>
                  <a:pt x="318" y="5463"/>
                </a:lnTo>
                <a:cubicBezTo>
                  <a:pt x="269" y="5512"/>
                  <a:pt x="245" y="5536"/>
                  <a:pt x="220" y="5585"/>
                </a:cubicBezTo>
                <a:lnTo>
                  <a:pt x="49" y="5780"/>
                </a:lnTo>
                <a:lnTo>
                  <a:pt x="49" y="6073"/>
                </a:lnTo>
                <a:lnTo>
                  <a:pt x="1" y="6024"/>
                </a:lnTo>
                <a:lnTo>
                  <a:pt x="1" y="6024"/>
                </a:lnTo>
                <a:cubicBezTo>
                  <a:pt x="25" y="6317"/>
                  <a:pt x="74" y="6707"/>
                  <a:pt x="74" y="7073"/>
                </a:cubicBezTo>
                <a:cubicBezTo>
                  <a:pt x="74" y="7244"/>
                  <a:pt x="98" y="7414"/>
                  <a:pt x="123" y="7610"/>
                </a:cubicBezTo>
                <a:cubicBezTo>
                  <a:pt x="147" y="7756"/>
                  <a:pt x="171" y="7902"/>
                  <a:pt x="196" y="8000"/>
                </a:cubicBezTo>
                <a:cubicBezTo>
                  <a:pt x="196" y="8122"/>
                  <a:pt x="220" y="8244"/>
                  <a:pt x="245" y="8390"/>
                </a:cubicBezTo>
                <a:cubicBezTo>
                  <a:pt x="245" y="8439"/>
                  <a:pt x="245" y="8488"/>
                  <a:pt x="269" y="8536"/>
                </a:cubicBezTo>
                <a:cubicBezTo>
                  <a:pt x="269" y="8585"/>
                  <a:pt x="269" y="8610"/>
                  <a:pt x="293" y="8658"/>
                </a:cubicBezTo>
                <a:cubicBezTo>
                  <a:pt x="318" y="8853"/>
                  <a:pt x="367" y="9049"/>
                  <a:pt x="391" y="9268"/>
                </a:cubicBezTo>
                <a:cubicBezTo>
                  <a:pt x="440" y="9463"/>
                  <a:pt x="513" y="9683"/>
                  <a:pt x="562" y="9878"/>
                </a:cubicBezTo>
                <a:cubicBezTo>
                  <a:pt x="635" y="10073"/>
                  <a:pt x="708" y="10268"/>
                  <a:pt x="806" y="10488"/>
                </a:cubicBezTo>
                <a:lnTo>
                  <a:pt x="806" y="10561"/>
                </a:lnTo>
                <a:cubicBezTo>
                  <a:pt x="806" y="10609"/>
                  <a:pt x="806" y="10683"/>
                  <a:pt x="830" y="10756"/>
                </a:cubicBezTo>
                <a:lnTo>
                  <a:pt x="903" y="11024"/>
                </a:lnTo>
                <a:lnTo>
                  <a:pt x="952" y="11097"/>
                </a:lnTo>
                <a:lnTo>
                  <a:pt x="1220" y="11097"/>
                </a:lnTo>
                <a:cubicBezTo>
                  <a:pt x="1391" y="11097"/>
                  <a:pt x="1586" y="11073"/>
                  <a:pt x="1781" y="11024"/>
                </a:cubicBezTo>
                <a:cubicBezTo>
                  <a:pt x="2171" y="10902"/>
                  <a:pt x="2537" y="10609"/>
                  <a:pt x="2488" y="10146"/>
                </a:cubicBezTo>
                <a:lnTo>
                  <a:pt x="2537" y="10146"/>
                </a:lnTo>
                <a:cubicBezTo>
                  <a:pt x="2537" y="10146"/>
                  <a:pt x="2464" y="10000"/>
                  <a:pt x="2464" y="10000"/>
                </a:cubicBezTo>
                <a:cubicBezTo>
                  <a:pt x="2415" y="9780"/>
                  <a:pt x="2318" y="9683"/>
                  <a:pt x="2366" y="9683"/>
                </a:cubicBezTo>
                <a:lnTo>
                  <a:pt x="2464" y="9975"/>
                </a:lnTo>
                <a:cubicBezTo>
                  <a:pt x="2445" y="9889"/>
                  <a:pt x="2441" y="9859"/>
                  <a:pt x="2447" y="9859"/>
                </a:cubicBezTo>
                <a:cubicBezTo>
                  <a:pt x="2457" y="9859"/>
                  <a:pt x="2493" y="9931"/>
                  <a:pt x="2537" y="9975"/>
                </a:cubicBezTo>
                <a:cubicBezTo>
                  <a:pt x="2488" y="9878"/>
                  <a:pt x="2488" y="9805"/>
                  <a:pt x="2464" y="9731"/>
                </a:cubicBezTo>
                <a:cubicBezTo>
                  <a:pt x="2458" y="9720"/>
                  <a:pt x="2455" y="9715"/>
                  <a:pt x="2454" y="9715"/>
                </a:cubicBezTo>
                <a:cubicBezTo>
                  <a:pt x="2450" y="9715"/>
                  <a:pt x="2464" y="9767"/>
                  <a:pt x="2464" y="9805"/>
                </a:cubicBezTo>
                <a:cubicBezTo>
                  <a:pt x="2391" y="9683"/>
                  <a:pt x="2318" y="9536"/>
                  <a:pt x="2269" y="9414"/>
                </a:cubicBezTo>
                <a:cubicBezTo>
                  <a:pt x="2220" y="9195"/>
                  <a:pt x="2342" y="9366"/>
                  <a:pt x="2269" y="9097"/>
                </a:cubicBezTo>
                <a:cubicBezTo>
                  <a:pt x="2220" y="8878"/>
                  <a:pt x="2171" y="8683"/>
                  <a:pt x="2123" y="8463"/>
                </a:cubicBezTo>
                <a:lnTo>
                  <a:pt x="2049" y="8122"/>
                </a:lnTo>
                <a:lnTo>
                  <a:pt x="2049" y="8049"/>
                </a:lnTo>
                <a:lnTo>
                  <a:pt x="2049" y="8024"/>
                </a:lnTo>
                <a:cubicBezTo>
                  <a:pt x="2049" y="7975"/>
                  <a:pt x="2049" y="7951"/>
                  <a:pt x="2074" y="7927"/>
                </a:cubicBezTo>
                <a:lnTo>
                  <a:pt x="2074" y="7878"/>
                </a:lnTo>
                <a:lnTo>
                  <a:pt x="2098" y="7878"/>
                </a:lnTo>
                <a:cubicBezTo>
                  <a:pt x="2123" y="7902"/>
                  <a:pt x="2098" y="7902"/>
                  <a:pt x="2123" y="7927"/>
                </a:cubicBezTo>
                <a:lnTo>
                  <a:pt x="2147" y="7927"/>
                </a:lnTo>
                <a:cubicBezTo>
                  <a:pt x="2147" y="7943"/>
                  <a:pt x="2147" y="7959"/>
                  <a:pt x="2147" y="7975"/>
                </a:cubicBezTo>
                <a:lnTo>
                  <a:pt x="2220" y="8049"/>
                </a:lnTo>
                <a:lnTo>
                  <a:pt x="2586" y="8317"/>
                </a:lnTo>
                <a:cubicBezTo>
                  <a:pt x="2635" y="8366"/>
                  <a:pt x="2708" y="8414"/>
                  <a:pt x="2781" y="8463"/>
                </a:cubicBezTo>
                <a:cubicBezTo>
                  <a:pt x="2830" y="8512"/>
                  <a:pt x="2879" y="8536"/>
                  <a:pt x="3001" y="8634"/>
                </a:cubicBezTo>
                <a:lnTo>
                  <a:pt x="3635" y="9073"/>
                </a:lnTo>
                <a:cubicBezTo>
                  <a:pt x="4025" y="9317"/>
                  <a:pt x="4293" y="9463"/>
                  <a:pt x="4293" y="9463"/>
                </a:cubicBezTo>
                <a:lnTo>
                  <a:pt x="4342" y="9390"/>
                </a:lnTo>
                <a:cubicBezTo>
                  <a:pt x="4513" y="9463"/>
                  <a:pt x="4659" y="9561"/>
                  <a:pt x="4805" y="9683"/>
                </a:cubicBezTo>
                <a:cubicBezTo>
                  <a:pt x="4830" y="9731"/>
                  <a:pt x="4879" y="9756"/>
                  <a:pt x="4903" y="9780"/>
                </a:cubicBezTo>
                <a:lnTo>
                  <a:pt x="5025" y="9853"/>
                </a:lnTo>
                <a:lnTo>
                  <a:pt x="5220" y="9927"/>
                </a:lnTo>
                <a:cubicBezTo>
                  <a:pt x="5391" y="9951"/>
                  <a:pt x="5562" y="10000"/>
                  <a:pt x="5732" y="10097"/>
                </a:cubicBezTo>
                <a:cubicBezTo>
                  <a:pt x="5805" y="10024"/>
                  <a:pt x="5879" y="9951"/>
                  <a:pt x="5952" y="9878"/>
                </a:cubicBezTo>
                <a:lnTo>
                  <a:pt x="6025" y="9805"/>
                </a:lnTo>
                <a:cubicBezTo>
                  <a:pt x="6025" y="9780"/>
                  <a:pt x="6049" y="9756"/>
                  <a:pt x="6049" y="9731"/>
                </a:cubicBezTo>
                <a:cubicBezTo>
                  <a:pt x="6049" y="9731"/>
                  <a:pt x="6146" y="9654"/>
                  <a:pt x="6167" y="9654"/>
                </a:cubicBezTo>
                <a:cubicBezTo>
                  <a:pt x="6170" y="9654"/>
                  <a:pt x="6171" y="9656"/>
                  <a:pt x="6171" y="9658"/>
                </a:cubicBezTo>
                <a:cubicBezTo>
                  <a:pt x="6171" y="9585"/>
                  <a:pt x="6269" y="9536"/>
                  <a:pt x="6342" y="9463"/>
                </a:cubicBezTo>
                <a:cubicBezTo>
                  <a:pt x="6357" y="9440"/>
                  <a:pt x="6361" y="9431"/>
                  <a:pt x="6357" y="9431"/>
                </a:cubicBezTo>
                <a:cubicBezTo>
                  <a:pt x="6349" y="9431"/>
                  <a:pt x="6310" y="9471"/>
                  <a:pt x="6293" y="9488"/>
                </a:cubicBezTo>
                <a:lnTo>
                  <a:pt x="6366" y="9390"/>
                </a:lnTo>
                <a:cubicBezTo>
                  <a:pt x="6366" y="9382"/>
                  <a:pt x="6369" y="9379"/>
                  <a:pt x="6373" y="9379"/>
                </a:cubicBezTo>
                <a:cubicBezTo>
                  <a:pt x="6378" y="9379"/>
                  <a:pt x="6385" y="9384"/>
                  <a:pt x="6388" y="9388"/>
                </a:cubicBezTo>
                <a:lnTo>
                  <a:pt x="6388" y="9388"/>
                </a:lnTo>
                <a:cubicBezTo>
                  <a:pt x="6395" y="9378"/>
                  <a:pt x="6405" y="9361"/>
                  <a:pt x="6415" y="9341"/>
                </a:cubicBezTo>
                <a:cubicBezTo>
                  <a:pt x="6464" y="9244"/>
                  <a:pt x="6586" y="9097"/>
                  <a:pt x="7074" y="8488"/>
                </a:cubicBezTo>
                <a:cubicBezTo>
                  <a:pt x="7025" y="8366"/>
                  <a:pt x="6976" y="8268"/>
                  <a:pt x="6927" y="8146"/>
                </a:cubicBezTo>
                <a:lnTo>
                  <a:pt x="6854" y="8000"/>
                </a:lnTo>
                <a:cubicBezTo>
                  <a:pt x="6830" y="7951"/>
                  <a:pt x="6805" y="7878"/>
                  <a:pt x="6805" y="7829"/>
                </a:cubicBezTo>
                <a:cubicBezTo>
                  <a:pt x="6757" y="7658"/>
                  <a:pt x="6708" y="7463"/>
                  <a:pt x="6683" y="7268"/>
                </a:cubicBezTo>
                <a:cubicBezTo>
                  <a:pt x="6659" y="7171"/>
                  <a:pt x="6635" y="7073"/>
                  <a:pt x="6610" y="6975"/>
                </a:cubicBezTo>
                <a:lnTo>
                  <a:pt x="6586" y="6683"/>
                </a:lnTo>
                <a:lnTo>
                  <a:pt x="6562" y="6561"/>
                </a:lnTo>
                <a:lnTo>
                  <a:pt x="6562" y="6488"/>
                </a:lnTo>
                <a:lnTo>
                  <a:pt x="6562" y="6366"/>
                </a:lnTo>
                <a:cubicBezTo>
                  <a:pt x="6562" y="6024"/>
                  <a:pt x="6562" y="5707"/>
                  <a:pt x="6586" y="5366"/>
                </a:cubicBezTo>
                <a:cubicBezTo>
                  <a:pt x="6586" y="5219"/>
                  <a:pt x="6610" y="5073"/>
                  <a:pt x="6610" y="4927"/>
                </a:cubicBezTo>
                <a:lnTo>
                  <a:pt x="6610" y="4878"/>
                </a:lnTo>
                <a:cubicBezTo>
                  <a:pt x="6598" y="4854"/>
                  <a:pt x="6598" y="4854"/>
                  <a:pt x="6592" y="4854"/>
                </a:cubicBezTo>
                <a:cubicBezTo>
                  <a:pt x="6586" y="4854"/>
                  <a:pt x="6574" y="4854"/>
                  <a:pt x="6537" y="4829"/>
                </a:cubicBezTo>
                <a:cubicBezTo>
                  <a:pt x="6464" y="4780"/>
                  <a:pt x="6561" y="4805"/>
                  <a:pt x="6537" y="4756"/>
                </a:cubicBezTo>
                <a:lnTo>
                  <a:pt x="6537" y="4756"/>
                </a:lnTo>
                <a:cubicBezTo>
                  <a:pt x="6562" y="4805"/>
                  <a:pt x="6586" y="4805"/>
                  <a:pt x="6586" y="4805"/>
                </a:cubicBezTo>
                <a:cubicBezTo>
                  <a:pt x="6586" y="4805"/>
                  <a:pt x="6586" y="4805"/>
                  <a:pt x="6635" y="4902"/>
                </a:cubicBezTo>
                <a:lnTo>
                  <a:pt x="6610" y="4805"/>
                </a:lnTo>
                <a:lnTo>
                  <a:pt x="6635" y="4854"/>
                </a:lnTo>
                <a:cubicBezTo>
                  <a:pt x="6635" y="4854"/>
                  <a:pt x="6635" y="4829"/>
                  <a:pt x="6635" y="4829"/>
                </a:cubicBezTo>
                <a:cubicBezTo>
                  <a:pt x="6635" y="4800"/>
                  <a:pt x="6635" y="4790"/>
                  <a:pt x="6636" y="4790"/>
                </a:cubicBezTo>
                <a:cubicBezTo>
                  <a:pt x="6638" y="4790"/>
                  <a:pt x="6644" y="4814"/>
                  <a:pt x="6659" y="4829"/>
                </a:cubicBezTo>
                <a:cubicBezTo>
                  <a:pt x="6659" y="4829"/>
                  <a:pt x="6659" y="4805"/>
                  <a:pt x="6683" y="4780"/>
                </a:cubicBezTo>
                <a:lnTo>
                  <a:pt x="6708" y="4780"/>
                </a:lnTo>
                <a:cubicBezTo>
                  <a:pt x="6708" y="4780"/>
                  <a:pt x="6708" y="4756"/>
                  <a:pt x="6757" y="4756"/>
                </a:cubicBezTo>
                <a:cubicBezTo>
                  <a:pt x="6781" y="4756"/>
                  <a:pt x="6757" y="4756"/>
                  <a:pt x="6757" y="4780"/>
                </a:cubicBezTo>
                <a:lnTo>
                  <a:pt x="6830" y="4854"/>
                </a:lnTo>
                <a:cubicBezTo>
                  <a:pt x="6903" y="4902"/>
                  <a:pt x="6976" y="4951"/>
                  <a:pt x="6976" y="5000"/>
                </a:cubicBezTo>
                <a:cubicBezTo>
                  <a:pt x="7053" y="5058"/>
                  <a:pt x="7238" y="5269"/>
                  <a:pt x="7299" y="5269"/>
                </a:cubicBezTo>
                <a:cubicBezTo>
                  <a:pt x="7315" y="5269"/>
                  <a:pt x="7323" y="5255"/>
                  <a:pt x="7318" y="5219"/>
                </a:cubicBezTo>
                <a:lnTo>
                  <a:pt x="7318" y="5219"/>
                </a:lnTo>
                <a:cubicBezTo>
                  <a:pt x="7337" y="5278"/>
                  <a:pt x="7483" y="5479"/>
                  <a:pt x="7450" y="5479"/>
                </a:cubicBezTo>
                <a:cubicBezTo>
                  <a:pt x="7443" y="5479"/>
                  <a:pt x="7424" y="5467"/>
                  <a:pt x="7391" y="5439"/>
                </a:cubicBezTo>
                <a:lnTo>
                  <a:pt x="7391" y="5439"/>
                </a:lnTo>
                <a:cubicBezTo>
                  <a:pt x="7464" y="5512"/>
                  <a:pt x="7537" y="5610"/>
                  <a:pt x="7635" y="5683"/>
                </a:cubicBezTo>
                <a:lnTo>
                  <a:pt x="7537" y="5536"/>
                </a:lnTo>
                <a:lnTo>
                  <a:pt x="7537" y="5536"/>
                </a:lnTo>
                <a:cubicBezTo>
                  <a:pt x="7732" y="5780"/>
                  <a:pt x="7952" y="6000"/>
                  <a:pt x="8196" y="6195"/>
                </a:cubicBezTo>
                <a:lnTo>
                  <a:pt x="8098" y="6073"/>
                </a:lnTo>
                <a:lnTo>
                  <a:pt x="8098" y="6073"/>
                </a:lnTo>
                <a:cubicBezTo>
                  <a:pt x="8269" y="6244"/>
                  <a:pt x="8440" y="6414"/>
                  <a:pt x="8440" y="6536"/>
                </a:cubicBezTo>
                <a:lnTo>
                  <a:pt x="8464" y="6561"/>
                </a:lnTo>
                <a:lnTo>
                  <a:pt x="8805" y="6902"/>
                </a:lnTo>
                <a:cubicBezTo>
                  <a:pt x="9000" y="7097"/>
                  <a:pt x="9220" y="7292"/>
                  <a:pt x="9439" y="7488"/>
                </a:cubicBezTo>
                <a:lnTo>
                  <a:pt x="9293" y="7317"/>
                </a:lnTo>
                <a:lnTo>
                  <a:pt x="9293" y="7317"/>
                </a:lnTo>
                <a:cubicBezTo>
                  <a:pt x="9415" y="7414"/>
                  <a:pt x="9659" y="7634"/>
                  <a:pt x="9952" y="7878"/>
                </a:cubicBezTo>
                <a:cubicBezTo>
                  <a:pt x="10122" y="7853"/>
                  <a:pt x="10269" y="7829"/>
                  <a:pt x="10391" y="7805"/>
                </a:cubicBezTo>
                <a:cubicBezTo>
                  <a:pt x="10513" y="7805"/>
                  <a:pt x="10683" y="7780"/>
                  <a:pt x="10830" y="7756"/>
                </a:cubicBezTo>
                <a:cubicBezTo>
                  <a:pt x="10952" y="7707"/>
                  <a:pt x="11074" y="7634"/>
                  <a:pt x="11196" y="7561"/>
                </a:cubicBezTo>
                <a:lnTo>
                  <a:pt x="11391" y="7463"/>
                </a:lnTo>
                <a:cubicBezTo>
                  <a:pt x="11439" y="7414"/>
                  <a:pt x="11488" y="7390"/>
                  <a:pt x="11586" y="7341"/>
                </a:cubicBezTo>
                <a:cubicBezTo>
                  <a:pt x="11683" y="6878"/>
                  <a:pt x="11781" y="6414"/>
                  <a:pt x="11854" y="5951"/>
                </a:cubicBezTo>
                <a:lnTo>
                  <a:pt x="11854" y="5951"/>
                </a:lnTo>
                <a:cubicBezTo>
                  <a:pt x="11854" y="5951"/>
                  <a:pt x="11830" y="6024"/>
                  <a:pt x="11805" y="6097"/>
                </a:cubicBezTo>
                <a:lnTo>
                  <a:pt x="11757" y="6219"/>
                </a:lnTo>
                <a:lnTo>
                  <a:pt x="11757" y="6146"/>
                </a:lnTo>
                <a:cubicBezTo>
                  <a:pt x="11757" y="6073"/>
                  <a:pt x="11757" y="6000"/>
                  <a:pt x="11781" y="5951"/>
                </a:cubicBezTo>
                <a:cubicBezTo>
                  <a:pt x="11781" y="5805"/>
                  <a:pt x="11805" y="5658"/>
                  <a:pt x="11805" y="5658"/>
                </a:cubicBezTo>
                <a:cubicBezTo>
                  <a:pt x="11805" y="5698"/>
                  <a:pt x="11886" y="5900"/>
                  <a:pt x="11890" y="6000"/>
                </a:cubicBezTo>
                <a:lnTo>
                  <a:pt x="11890" y="6000"/>
                </a:lnTo>
                <a:cubicBezTo>
                  <a:pt x="11911" y="5905"/>
                  <a:pt x="11935" y="5778"/>
                  <a:pt x="11976" y="5634"/>
                </a:cubicBezTo>
                <a:cubicBezTo>
                  <a:pt x="11976" y="5536"/>
                  <a:pt x="12000" y="5439"/>
                  <a:pt x="12025" y="5341"/>
                </a:cubicBezTo>
                <a:cubicBezTo>
                  <a:pt x="12025" y="5244"/>
                  <a:pt x="12049" y="5195"/>
                  <a:pt x="12049" y="5122"/>
                </a:cubicBezTo>
                <a:cubicBezTo>
                  <a:pt x="12098" y="4854"/>
                  <a:pt x="12147" y="4512"/>
                  <a:pt x="12196" y="4122"/>
                </a:cubicBezTo>
                <a:cubicBezTo>
                  <a:pt x="12220" y="3878"/>
                  <a:pt x="12244" y="3610"/>
                  <a:pt x="12293" y="3341"/>
                </a:cubicBezTo>
                <a:cubicBezTo>
                  <a:pt x="12293" y="3219"/>
                  <a:pt x="12317" y="3122"/>
                  <a:pt x="12342" y="3000"/>
                </a:cubicBezTo>
                <a:cubicBezTo>
                  <a:pt x="12342" y="2927"/>
                  <a:pt x="12366" y="2829"/>
                  <a:pt x="12391" y="2756"/>
                </a:cubicBezTo>
                <a:cubicBezTo>
                  <a:pt x="12391" y="2707"/>
                  <a:pt x="12415" y="2683"/>
                  <a:pt x="12439" y="2658"/>
                </a:cubicBezTo>
                <a:cubicBezTo>
                  <a:pt x="12439" y="2683"/>
                  <a:pt x="12464" y="2707"/>
                  <a:pt x="12464" y="2732"/>
                </a:cubicBezTo>
                <a:cubicBezTo>
                  <a:pt x="12488" y="2805"/>
                  <a:pt x="12513" y="2902"/>
                  <a:pt x="12513" y="2976"/>
                </a:cubicBezTo>
                <a:cubicBezTo>
                  <a:pt x="12531" y="2976"/>
                  <a:pt x="12521" y="2903"/>
                  <a:pt x="12538" y="2903"/>
                </a:cubicBezTo>
                <a:cubicBezTo>
                  <a:pt x="12543" y="2903"/>
                  <a:pt x="12550" y="2910"/>
                  <a:pt x="12561" y="2927"/>
                </a:cubicBezTo>
                <a:cubicBezTo>
                  <a:pt x="12561" y="2976"/>
                  <a:pt x="12561" y="3000"/>
                  <a:pt x="12561" y="3024"/>
                </a:cubicBezTo>
                <a:cubicBezTo>
                  <a:pt x="12561" y="3024"/>
                  <a:pt x="12575" y="3065"/>
                  <a:pt x="12582" y="3065"/>
                </a:cubicBezTo>
                <a:cubicBezTo>
                  <a:pt x="12584" y="3065"/>
                  <a:pt x="12586" y="3061"/>
                  <a:pt x="12586" y="3049"/>
                </a:cubicBezTo>
                <a:cubicBezTo>
                  <a:pt x="12561" y="2951"/>
                  <a:pt x="12561" y="2854"/>
                  <a:pt x="12537" y="2732"/>
                </a:cubicBezTo>
                <a:lnTo>
                  <a:pt x="12537" y="2732"/>
                </a:lnTo>
                <a:lnTo>
                  <a:pt x="12610" y="2854"/>
                </a:lnTo>
                <a:lnTo>
                  <a:pt x="12610" y="2927"/>
                </a:lnTo>
                <a:cubicBezTo>
                  <a:pt x="12610" y="2927"/>
                  <a:pt x="12628" y="2873"/>
                  <a:pt x="12664" y="2873"/>
                </a:cubicBezTo>
                <a:cubicBezTo>
                  <a:pt x="12670" y="2873"/>
                  <a:pt x="12676" y="2874"/>
                  <a:pt x="12683" y="2878"/>
                </a:cubicBezTo>
                <a:cubicBezTo>
                  <a:pt x="12708" y="2878"/>
                  <a:pt x="12708" y="2902"/>
                  <a:pt x="12732" y="2927"/>
                </a:cubicBezTo>
                <a:cubicBezTo>
                  <a:pt x="12781" y="3049"/>
                  <a:pt x="12854" y="3146"/>
                  <a:pt x="12927" y="3244"/>
                </a:cubicBezTo>
                <a:cubicBezTo>
                  <a:pt x="13074" y="3488"/>
                  <a:pt x="13220" y="3707"/>
                  <a:pt x="13366" y="3951"/>
                </a:cubicBezTo>
                <a:cubicBezTo>
                  <a:pt x="13342" y="3951"/>
                  <a:pt x="13269" y="3854"/>
                  <a:pt x="13171" y="3756"/>
                </a:cubicBezTo>
                <a:lnTo>
                  <a:pt x="13171" y="3756"/>
                </a:lnTo>
                <a:cubicBezTo>
                  <a:pt x="13220" y="3829"/>
                  <a:pt x="13269" y="3902"/>
                  <a:pt x="13317" y="4000"/>
                </a:cubicBezTo>
                <a:cubicBezTo>
                  <a:pt x="13309" y="3973"/>
                  <a:pt x="13309" y="3963"/>
                  <a:pt x="13314" y="3963"/>
                </a:cubicBezTo>
                <a:cubicBezTo>
                  <a:pt x="13335" y="3963"/>
                  <a:pt x="13438" y="4115"/>
                  <a:pt x="13446" y="4115"/>
                </a:cubicBezTo>
                <a:cubicBezTo>
                  <a:pt x="13448" y="4115"/>
                  <a:pt x="13446" y="4110"/>
                  <a:pt x="13439" y="4097"/>
                </a:cubicBezTo>
                <a:lnTo>
                  <a:pt x="13439" y="4097"/>
                </a:lnTo>
                <a:cubicBezTo>
                  <a:pt x="13781" y="4415"/>
                  <a:pt x="14025" y="4951"/>
                  <a:pt x="14317" y="5268"/>
                </a:cubicBezTo>
                <a:cubicBezTo>
                  <a:pt x="14415" y="5244"/>
                  <a:pt x="16171" y="5097"/>
                  <a:pt x="16244" y="5049"/>
                </a:cubicBezTo>
                <a:cubicBezTo>
                  <a:pt x="16317" y="5146"/>
                  <a:pt x="16391" y="5268"/>
                  <a:pt x="16415" y="5293"/>
                </a:cubicBezTo>
                <a:cubicBezTo>
                  <a:pt x="16366" y="5171"/>
                  <a:pt x="16293" y="5049"/>
                  <a:pt x="16195" y="4927"/>
                </a:cubicBezTo>
                <a:lnTo>
                  <a:pt x="16122" y="4951"/>
                </a:lnTo>
                <a:cubicBezTo>
                  <a:pt x="15952" y="4707"/>
                  <a:pt x="16122" y="4878"/>
                  <a:pt x="15952" y="4634"/>
                </a:cubicBezTo>
                <a:cubicBezTo>
                  <a:pt x="15956" y="4629"/>
                  <a:pt x="15962" y="4627"/>
                  <a:pt x="15968" y="4627"/>
                </a:cubicBezTo>
                <a:cubicBezTo>
                  <a:pt x="16028" y="4627"/>
                  <a:pt x="16161" y="4823"/>
                  <a:pt x="16293" y="5000"/>
                </a:cubicBezTo>
                <a:cubicBezTo>
                  <a:pt x="16171" y="4829"/>
                  <a:pt x="16073" y="4634"/>
                  <a:pt x="15976" y="4585"/>
                </a:cubicBezTo>
                <a:cubicBezTo>
                  <a:pt x="15878" y="4390"/>
                  <a:pt x="16049" y="4585"/>
                  <a:pt x="15927" y="4341"/>
                </a:cubicBezTo>
                <a:cubicBezTo>
                  <a:pt x="15781" y="4195"/>
                  <a:pt x="15659" y="4049"/>
                  <a:pt x="15561" y="3878"/>
                </a:cubicBezTo>
                <a:cubicBezTo>
                  <a:pt x="15342" y="3439"/>
                  <a:pt x="15098" y="3293"/>
                  <a:pt x="14903" y="2878"/>
                </a:cubicBezTo>
                <a:lnTo>
                  <a:pt x="14903" y="2878"/>
                </a:lnTo>
                <a:lnTo>
                  <a:pt x="14927" y="2927"/>
                </a:lnTo>
                <a:cubicBezTo>
                  <a:pt x="14882" y="2791"/>
                  <a:pt x="14689" y="2570"/>
                  <a:pt x="14564" y="2325"/>
                </a:cubicBezTo>
                <a:lnTo>
                  <a:pt x="14564" y="2325"/>
                </a:lnTo>
                <a:cubicBezTo>
                  <a:pt x="14571" y="2347"/>
                  <a:pt x="14571" y="2363"/>
                  <a:pt x="14562" y="2363"/>
                </a:cubicBezTo>
                <a:cubicBezTo>
                  <a:pt x="14552" y="2363"/>
                  <a:pt x="14528" y="2338"/>
                  <a:pt x="14488" y="2268"/>
                </a:cubicBezTo>
                <a:cubicBezTo>
                  <a:pt x="14147" y="1732"/>
                  <a:pt x="13903" y="1390"/>
                  <a:pt x="13659" y="951"/>
                </a:cubicBezTo>
                <a:lnTo>
                  <a:pt x="13391" y="659"/>
                </a:lnTo>
                <a:lnTo>
                  <a:pt x="130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1" name="Google Shape;1201;p35"/>
          <p:cNvSpPr/>
          <p:nvPr/>
        </p:nvSpPr>
        <p:spPr>
          <a:xfrm flipH="1">
            <a:off x="8506598" y="1313901"/>
            <a:ext cx="521790" cy="434814"/>
          </a:xfrm>
          <a:custGeom>
            <a:avLst/>
            <a:gdLst/>
            <a:ahLst/>
            <a:cxnLst/>
            <a:rect l="l" t="t" r="r" b="b"/>
            <a:pathLst>
              <a:path w="15952" h="13293" extrusionOk="0">
                <a:moveTo>
                  <a:pt x="1965" y="4136"/>
                </a:moveTo>
                <a:cubicBezTo>
                  <a:pt x="1969" y="4136"/>
                  <a:pt x="1973" y="4139"/>
                  <a:pt x="1976" y="4147"/>
                </a:cubicBezTo>
                <a:lnTo>
                  <a:pt x="1853" y="4285"/>
                </a:lnTo>
                <a:lnTo>
                  <a:pt x="1853" y="4285"/>
                </a:lnTo>
                <a:cubicBezTo>
                  <a:pt x="1921" y="4199"/>
                  <a:pt x="1947" y="4136"/>
                  <a:pt x="1965" y="4136"/>
                </a:cubicBezTo>
                <a:close/>
                <a:moveTo>
                  <a:pt x="4077" y="7219"/>
                </a:moveTo>
                <a:lnTo>
                  <a:pt x="4077" y="7219"/>
                </a:lnTo>
                <a:cubicBezTo>
                  <a:pt x="4076" y="7219"/>
                  <a:pt x="4075" y="7219"/>
                  <a:pt x="4074" y="7220"/>
                </a:cubicBezTo>
                <a:cubicBezTo>
                  <a:pt x="4076" y="7220"/>
                  <a:pt x="4077" y="7219"/>
                  <a:pt x="4077" y="7219"/>
                </a:cubicBezTo>
                <a:close/>
                <a:moveTo>
                  <a:pt x="10333" y="9981"/>
                </a:moveTo>
                <a:lnTo>
                  <a:pt x="10293" y="10000"/>
                </a:lnTo>
                <a:cubicBezTo>
                  <a:pt x="10305" y="10000"/>
                  <a:pt x="10318" y="9993"/>
                  <a:pt x="10333" y="9981"/>
                </a:cubicBezTo>
                <a:close/>
                <a:moveTo>
                  <a:pt x="3928" y="0"/>
                </a:moveTo>
                <a:lnTo>
                  <a:pt x="3684" y="195"/>
                </a:lnTo>
                <a:lnTo>
                  <a:pt x="3708" y="122"/>
                </a:lnTo>
                <a:lnTo>
                  <a:pt x="3708" y="122"/>
                </a:lnTo>
                <a:cubicBezTo>
                  <a:pt x="3464" y="293"/>
                  <a:pt x="3171" y="537"/>
                  <a:pt x="2879" y="756"/>
                </a:cubicBezTo>
                <a:cubicBezTo>
                  <a:pt x="2732" y="854"/>
                  <a:pt x="2586" y="976"/>
                  <a:pt x="2464" y="1098"/>
                </a:cubicBezTo>
                <a:lnTo>
                  <a:pt x="2147" y="1366"/>
                </a:lnTo>
                <a:cubicBezTo>
                  <a:pt x="2074" y="1464"/>
                  <a:pt x="1976" y="1537"/>
                  <a:pt x="1879" y="1610"/>
                </a:cubicBezTo>
                <a:cubicBezTo>
                  <a:pt x="1757" y="1708"/>
                  <a:pt x="1806" y="1683"/>
                  <a:pt x="1757" y="1732"/>
                </a:cubicBezTo>
                <a:lnTo>
                  <a:pt x="1659" y="1830"/>
                </a:lnTo>
                <a:cubicBezTo>
                  <a:pt x="1513" y="1951"/>
                  <a:pt x="1367" y="2098"/>
                  <a:pt x="1220" y="2244"/>
                </a:cubicBezTo>
                <a:cubicBezTo>
                  <a:pt x="1074" y="2390"/>
                  <a:pt x="952" y="2561"/>
                  <a:pt x="806" y="2732"/>
                </a:cubicBezTo>
                <a:cubicBezTo>
                  <a:pt x="684" y="2903"/>
                  <a:pt x="562" y="3073"/>
                  <a:pt x="440" y="3269"/>
                </a:cubicBezTo>
                <a:lnTo>
                  <a:pt x="391" y="3317"/>
                </a:lnTo>
                <a:cubicBezTo>
                  <a:pt x="342" y="3366"/>
                  <a:pt x="293" y="3415"/>
                  <a:pt x="245" y="3464"/>
                </a:cubicBezTo>
                <a:lnTo>
                  <a:pt x="50" y="3659"/>
                </a:lnTo>
                <a:lnTo>
                  <a:pt x="1" y="3732"/>
                </a:lnTo>
                <a:cubicBezTo>
                  <a:pt x="50" y="3829"/>
                  <a:pt x="98" y="3903"/>
                  <a:pt x="147" y="3976"/>
                </a:cubicBezTo>
                <a:cubicBezTo>
                  <a:pt x="269" y="4122"/>
                  <a:pt x="391" y="4268"/>
                  <a:pt x="537" y="4390"/>
                </a:cubicBezTo>
                <a:cubicBezTo>
                  <a:pt x="731" y="4539"/>
                  <a:pt x="970" y="4661"/>
                  <a:pt x="1210" y="4661"/>
                </a:cubicBezTo>
                <a:cubicBezTo>
                  <a:pt x="1363" y="4661"/>
                  <a:pt x="1517" y="4611"/>
                  <a:pt x="1659" y="4488"/>
                </a:cubicBezTo>
                <a:lnTo>
                  <a:pt x="1684" y="4537"/>
                </a:lnTo>
                <a:cubicBezTo>
                  <a:pt x="1684" y="4537"/>
                  <a:pt x="1781" y="4366"/>
                  <a:pt x="1781" y="4366"/>
                </a:cubicBezTo>
                <a:cubicBezTo>
                  <a:pt x="1794" y="4351"/>
                  <a:pt x="1806" y="4338"/>
                  <a:pt x="1816" y="4327"/>
                </a:cubicBezTo>
                <a:lnTo>
                  <a:pt x="1816" y="4327"/>
                </a:lnTo>
                <a:lnTo>
                  <a:pt x="1781" y="4366"/>
                </a:lnTo>
                <a:cubicBezTo>
                  <a:pt x="1801" y="4346"/>
                  <a:pt x="1819" y="4327"/>
                  <a:pt x="1835" y="4308"/>
                </a:cubicBezTo>
                <a:lnTo>
                  <a:pt x="1835" y="4308"/>
                </a:lnTo>
                <a:cubicBezTo>
                  <a:pt x="1850" y="4293"/>
                  <a:pt x="1860" y="4287"/>
                  <a:pt x="1865" y="4287"/>
                </a:cubicBezTo>
                <a:cubicBezTo>
                  <a:pt x="1883" y="4287"/>
                  <a:pt x="1846" y="4367"/>
                  <a:pt x="1830" y="4415"/>
                </a:cubicBezTo>
                <a:cubicBezTo>
                  <a:pt x="1879" y="4366"/>
                  <a:pt x="1928" y="4293"/>
                  <a:pt x="2001" y="4244"/>
                </a:cubicBezTo>
                <a:cubicBezTo>
                  <a:pt x="2001" y="4229"/>
                  <a:pt x="1996" y="4223"/>
                  <a:pt x="1989" y="4223"/>
                </a:cubicBezTo>
                <a:cubicBezTo>
                  <a:pt x="1973" y="4223"/>
                  <a:pt x="1944" y="4252"/>
                  <a:pt x="1928" y="4268"/>
                </a:cubicBezTo>
                <a:cubicBezTo>
                  <a:pt x="2001" y="4147"/>
                  <a:pt x="2074" y="4025"/>
                  <a:pt x="2147" y="3903"/>
                </a:cubicBezTo>
                <a:cubicBezTo>
                  <a:pt x="2205" y="3836"/>
                  <a:pt x="2228" y="3825"/>
                  <a:pt x="2246" y="3825"/>
                </a:cubicBezTo>
                <a:cubicBezTo>
                  <a:pt x="2254" y="3825"/>
                  <a:pt x="2261" y="3827"/>
                  <a:pt x="2270" y="3827"/>
                </a:cubicBezTo>
                <a:cubicBezTo>
                  <a:pt x="2290" y="3827"/>
                  <a:pt x="2318" y="3815"/>
                  <a:pt x="2391" y="3732"/>
                </a:cubicBezTo>
                <a:cubicBezTo>
                  <a:pt x="2562" y="3537"/>
                  <a:pt x="2684" y="3390"/>
                  <a:pt x="2830" y="3244"/>
                </a:cubicBezTo>
                <a:lnTo>
                  <a:pt x="3074" y="3000"/>
                </a:lnTo>
                <a:lnTo>
                  <a:pt x="3123" y="2951"/>
                </a:lnTo>
                <a:lnTo>
                  <a:pt x="3147" y="2951"/>
                </a:lnTo>
                <a:cubicBezTo>
                  <a:pt x="3171" y="2927"/>
                  <a:pt x="3196" y="2903"/>
                  <a:pt x="3245" y="2903"/>
                </a:cubicBezTo>
                <a:lnTo>
                  <a:pt x="3293" y="2903"/>
                </a:lnTo>
                <a:cubicBezTo>
                  <a:pt x="3293" y="2903"/>
                  <a:pt x="3293" y="2927"/>
                  <a:pt x="3293" y="2927"/>
                </a:cubicBezTo>
                <a:cubicBezTo>
                  <a:pt x="3269" y="2951"/>
                  <a:pt x="3269" y="2951"/>
                  <a:pt x="3269" y="2976"/>
                </a:cubicBezTo>
                <a:cubicBezTo>
                  <a:pt x="3245" y="3000"/>
                  <a:pt x="3220" y="3025"/>
                  <a:pt x="3196" y="3025"/>
                </a:cubicBezTo>
                <a:lnTo>
                  <a:pt x="3220" y="3025"/>
                </a:lnTo>
                <a:lnTo>
                  <a:pt x="3220" y="3122"/>
                </a:lnTo>
                <a:cubicBezTo>
                  <a:pt x="3220" y="3269"/>
                  <a:pt x="3196" y="3439"/>
                  <a:pt x="3196" y="3586"/>
                </a:cubicBezTo>
                <a:lnTo>
                  <a:pt x="3196" y="3829"/>
                </a:lnTo>
                <a:lnTo>
                  <a:pt x="3196" y="4122"/>
                </a:lnTo>
                <a:lnTo>
                  <a:pt x="3196" y="4903"/>
                </a:lnTo>
                <a:cubicBezTo>
                  <a:pt x="3171" y="5268"/>
                  <a:pt x="3220" y="5561"/>
                  <a:pt x="3196" y="5586"/>
                </a:cubicBezTo>
                <a:lnTo>
                  <a:pt x="3293" y="5586"/>
                </a:lnTo>
                <a:cubicBezTo>
                  <a:pt x="3318" y="5756"/>
                  <a:pt x="3318" y="5951"/>
                  <a:pt x="3293" y="6122"/>
                </a:cubicBezTo>
                <a:cubicBezTo>
                  <a:pt x="3269" y="6171"/>
                  <a:pt x="3269" y="6220"/>
                  <a:pt x="3293" y="6268"/>
                </a:cubicBezTo>
                <a:lnTo>
                  <a:pt x="3293" y="6415"/>
                </a:lnTo>
                <a:cubicBezTo>
                  <a:pt x="3293" y="6464"/>
                  <a:pt x="3318" y="6537"/>
                  <a:pt x="3318" y="6610"/>
                </a:cubicBezTo>
                <a:cubicBezTo>
                  <a:pt x="3415" y="6756"/>
                  <a:pt x="3464" y="6927"/>
                  <a:pt x="3489" y="7122"/>
                </a:cubicBezTo>
                <a:lnTo>
                  <a:pt x="3781" y="7171"/>
                </a:lnTo>
                <a:lnTo>
                  <a:pt x="3952" y="7171"/>
                </a:lnTo>
                <a:cubicBezTo>
                  <a:pt x="3952" y="7171"/>
                  <a:pt x="4076" y="7212"/>
                  <a:pt x="4077" y="7219"/>
                </a:cubicBezTo>
                <a:lnTo>
                  <a:pt x="4077" y="7219"/>
                </a:lnTo>
                <a:cubicBezTo>
                  <a:pt x="4097" y="7212"/>
                  <a:pt x="4120" y="7210"/>
                  <a:pt x="4144" y="7210"/>
                </a:cubicBezTo>
                <a:cubicBezTo>
                  <a:pt x="4204" y="7210"/>
                  <a:pt x="4273" y="7227"/>
                  <a:pt x="4342" y="7244"/>
                </a:cubicBezTo>
                <a:cubicBezTo>
                  <a:pt x="4391" y="7244"/>
                  <a:pt x="4318" y="7244"/>
                  <a:pt x="4293" y="7220"/>
                </a:cubicBezTo>
                <a:lnTo>
                  <a:pt x="4293" y="7220"/>
                </a:lnTo>
                <a:lnTo>
                  <a:pt x="4415" y="7244"/>
                </a:lnTo>
                <a:lnTo>
                  <a:pt x="4464" y="7244"/>
                </a:lnTo>
                <a:cubicBezTo>
                  <a:pt x="4489" y="7244"/>
                  <a:pt x="4489" y="7268"/>
                  <a:pt x="4464" y="7268"/>
                </a:cubicBezTo>
                <a:lnTo>
                  <a:pt x="4513" y="7268"/>
                </a:lnTo>
                <a:cubicBezTo>
                  <a:pt x="4635" y="7268"/>
                  <a:pt x="4830" y="7268"/>
                  <a:pt x="5610" y="7342"/>
                </a:cubicBezTo>
                <a:lnTo>
                  <a:pt x="5806" y="7025"/>
                </a:lnTo>
                <a:lnTo>
                  <a:pt x="5903" y="6878"/>
                </a:lnTo>
                <a:cubicBezTo>
                  <a:pt x="5928" y="6829"/>
                  <a:pt x="5952" y="6781"/>
                  <a:pt x="6001" y="6732"/>
                </a:cubicBezTo>
                <a:lnTo>
                  <a:pt x="6391" y="6317"/>
                </a:lnTo>
                <a:cubicBezTo>
                  <a:pt x="6464" y="6244"/>
                  <a:pt x="6537" y="6171"/>
                  <a:pt x="6586" y="6098"/>
                </a:cubicBezTo>
                <a:lnTo>
                  <a:pt x="6806" y="5927"/>
                </a:lnTo>
                <a:lnTo>
                  <a:pt x="6927" y="5829"/>
                </a:lnTo>
                <a:lnTo>
                  <a:pt x="6976" y="5805"/>
                </a:lnTo>
                <a:lnTo>
                  <a:pt x="7074" y="5732"/>
                </a:lnTo>
                <a:cubicBezTo>
                  <a:pt x="7342" y="5537"/>
                  <a:pt x="7610" y="5342"/>
                  <a:pt x="7903" y="5195"/>
                </a:cubicBezTo>
                <a:cubicBezTo>
                  <a:pt x="8025" y="5098"/>
                  <a:pt x="8171" y="5025"/>
                  <a:pt x="8293" y="4951"/>
                </a:cubicBezTo>
                <a:lnTo>
                  <a:pt x="8342" y="4951"/>
                </a:lnTo>
                <a:lnTo>
                  <a:pt x="8342" y="4854"/>
                </a:lnTo>
                <a:cubicBezTo>
                  <a:pt x="8342" y="4825"/>
                  <a:pt x="8346" y="4819"/>
                  <a:pt x="8352" y="4819"/>
                </a:cubicBezTo>
                <a:cubicBezTo>
                  <a:pt x="8356" y="4819"/>
                  <a:pt x="8363" y="4823"/>
                  <a:pt x="8370" y="4823"/>
                </a:cubicBezTo>
                <a:cubicBezTo>
                  <a:pt x="8376" y="4823"/>
                  <a:pt x="8384" y="4820"/>
                  <a:pt x="8391" y="4805"/>
                </a:cubicBezTo>
                <a:lnTo>
                  <a:pt x="8391" y="4878"/>
                </a:lnTo>
                <a:cubicBezTo>
                  <a:pt x="8391" y="4878"/>
                  <a:pt x="8391" y="4878"/>
                  <a:pt x="8366" y="4927"/>
                </a:cubicBezTo>
                <a:lnTo>
                  <a:pt x="8366" y="4927"/>
                </a:lnTo>
                <a:lnTo>
                  <a:pt x="8391" y="4903"/>
                </a:lnTo>
                <a:cubicBezTo>
                  <a:pt x="8405" y="4895"/>
                  <a:pt x="8413" y="4893"/>
                  <a:pt x="8417" y="4893"/>
                </a:cubicBezTo>
                <a:cubicBezTo>
                  <a:pt x="8425" y="4893"/>
                  <a:pt x="8408" y="4910"/>
                  <a:pt x="8391" y="4927"/>
                </a:cubicBezTo>
                <a:lnTo>
                  <a:pt x="8440" y="4927"/>
                </a:lnTo>
                <a:cubicBezTo>
                  <a:pt x="8464" y="4927"/>
                  <a:pt x="8464" y="4951"/>
                  <a:pt x="8440" y="4976"/>
                </a:cubicBezTo>
                <a:lnTo>
                  <a:pt x="8464" y="4976"/>
                </a:lnTo>
                <a:cubicBezTo>
                  <a:pt x="8464" y="5000"/>
                  <a:pt x="8464" y="5049"/>
                  <a:pt x="8464" y="5098"/>
                </a:cubicBezTo>
                <a:cubicBezTo>
                  <a:pt x="8464" y="5171"/>
                  <a:pt x="8464" y="5244"/>
                  <a:pt x="8415" y="5293"/>
                </a:cubicBezTo>
                <a:cubicBezTo>
                  <a:pt x="8415" y="5399"/>
                  <a:pt x="8342" y="5706"/>
                  <a:pt x="8386" y="5706"/>
                </a:cubicBezTo>
                <a:cubicBezTo>
                  <a:pt x="8393" y="5706"/>
                  <a:pt x="8402" y="5699"/>
                  <a:pt x="8415" y="5683"/>
                </a:cubicBezTo>
                <a:lnTo>
                  <a:pt x="8415" y="5683"/>
                </a:lnTo>
                <a:cubicBezTo>
                  <a:pt x="8378" y="5739"/>
                  <a:pt x="8327" y="5951"/>
                  <a:pt x="8304" y="5951"/>
                </a:cubicBezTo>
                <a:cubicBezTo>
                  <a:pt x="8297" y="5951"/>
                  <a:pt x="8293" y="5930"/>
                  <a:pt x="8293" y="5878"/>
                </a:cubicBezTo>
                <a:cubicBezTo>
                  <a:pt x="8269" y="5976"/>
                  <a:pt x="8245" y="6098"/>
                  <a:pt x="8245" y="6195"/>
                </a:cubicBezTo>
                <a:lnTo>
                  <a:pt x="8293" y="6049"/>
                </a:lnTo>
                <a:lnTo>
                  <a:pt x="8293" y="6049"/>
                </a:lnTo>
                <a:cubicBezTo>
                  <a:pt x="8196" y="6342"/>
                  <a:pt x="8147" y="6659"/>
                  <a:pt x="8098" y="6951"/>
                </a:cubicBezTo>
                <a:lnTo>
                  <a:pt x="8171" y="6805"/>
                </a:lnTo>
                <a:lnTo>
                  <a:pt x="8171" y="6805"/>
                </a:lnTo>
                <a:cubicBezTo>
                  <a:pt x="8147" y="7000"/>
                  <a:pt x="8074" y="7195"/>
                  <a:pt x="7976" y="7366"/>
                </a:cubicBezTo>
                <a:lnTo>
                  <a:pt x="8025" y="7098"/>
                </a:lnTo>
                <a:lnTo>
                  <a:pt x="8025" y="7098"/>
                </a:lnTo>
                <a:cubicBezTo>
                  <a:pt x="8001" y="7195"/>
                  <a:pt x="7976" y="7293"/>
                  <a:pt x="7952" y="7390"/>
                </a:cubicBezTo>
                <a:cubicBezTo>
                  <a:pt x="7927" y="7561"/>
                  <a:pt x="7903" y="7707"/>
                  <a:pt x="7879" y="7854"/>
                </a:cubicBezTo>
                <a:cubicBezTo>
                  <a:pt x="7806" y="8146"/>
                  <a:pt x="7781" y="8439"/>
                  <a:pt x="7757" y="8732"/>
                </a:cubicBezTo>
                <a:lnTo>
                  <a:pt x="7781" y="8512"/>
                </a:lnTo>
                <a:lnTo>
                  <a:pt x="7781" y="8512"/>
                </a:lnTo>
                <a:cubicBezTo>
                  <a:pt x="7781" y="8683"/>
                  <a:pt x="7732" y="8976"/>
                  <a:pt x="7684" y="9366"/>
                </a:cubicBezTo>
                <a:cubicBezTo>
                  <a:pt x="7830" y="9512"/>
                  <a:pt x="7903" y="9585"/>
                  <a:pt x="8001" y="9707"/>
                </a:cubicBezTo>
                <a:cubicBezTo>
                  <a:pt x="8098" y="9805"/>
                  <a:pt x="8196" y="9927"/>
                  <a:pt x="8269" y="10049"/>
                </a:cubicBezTo>
                <a:cubicBezTo>
                  <a:pt x="8391" y="10122"/>
                  <a:pt x="8537" y="10171"/>
                  <a:pt x="8659" y="10244"/>
                </a:cubicBezTo>
                <a:lnTo>
                  <a:pt x="8854" y="10342"/>
                </a:lnTo>
                <a:lnTo>
                  <a:pt x="9049" y="10415"/>
                </a:lnTo>
                <a:cubicBezTo>
                  <a:pt x="9488" y="10268"/>
                  <a:pt x="9927" y="10098"/>
                  <a:pt x="10366" y="9902"/>
                </a:cubicBezTo>
                <a:lnTo>
                  <a:pt x="10366" y="9902"/>
                </a:lnTo>
                <a:lnTo>
                  <a:pt x="10220" y="9927"/>
                </a:lnTo>
                <a:lnTo>
                  <a:pt x="10074" y="9951"/>
                </a:lnTo>
                <a:lnTo>
                  <a:pt x="10074" y="9951"/>
                </a:lnTo>
                <a:lnTo>
                  <a:pt x="10147" y="9902"/>
                </a:lnTo>
                <a:cubicBezTo>
                  <a:pt x="10220" y="9878"/>
                  <a:pt x="10269" y="9854"/>
                  <a:pt x="10342" y="9829"/>
                </a:cubicBezTo>
                <a:lnTo>
                  <a:pt x="10582" y="9685"/>
                </a:lnTo>
                <a:lnTo>
                  <a:pt x="10582" y="9685"/>
                </a:lnTo>
                <a:cubicBezTo>
                  <a:pt x="10537" y="9716"/>
                  <a:pt x="10414" y="9918"/>
                  <a:pt x="10333" y="9981"/>
                </a:cubicBezTo>
                <a:lnTo>
                  <a:pt x="10333" y="9981"/>
                </a:lnTo>
                <a:lnTo>
                  <a:pt x="10708" y="9805"/>
                </a:lnTo>
                <a:lnTo>
                  <a:pt x="10976" y="9707"/>
                </a:lnTo>
                <a:lnTo>
                  <a:pt x="11147" y="9610"/>
                </a:lnTo>
                <a:cubicBezTo>
                  <a:pt x="11415" y="9488"/>
                  <a:pt x="11732" y="9317"/>
                  <a:pt x="12074" y="9171"/>
                </a:cubicBezTo>
                <a:lnTo>
                  <a:pt x="12781" y="8805"/>
                </a:lnTo>
                <a:cubicBezTo>
                  <a:pt x="12879" y="8756"/>
                  <a:pt x="13001" y="8707"/>
                  <a:pt x="13074" y="8659"/>
                </a:cubicBezTo>
                <a:cubicBezTo>
                  <a:pt x="13171" y="8610"/>
                  <a:pt x="13244" y="8585"/>
                  <a:pt x="13342" y="8561"/>
                </a:cubicBezTo>
                <a:lnTo>
                  <a:pt x="13415" y="8537"/>
                </a:lnTo>
                <a:lnTo>
                  <a:pt x="13415" y="8537"/>
                </a:lnTo>
                <a:cubicBezTo>
                  <a:pt x="13415" y="8561"/>
                  <a:pt x="13391" y="8585"/>
                  <a:pt x="13391" y="8610"/>
                </a:cubicBezTo>
                <a:cubicBezTo>
                  <a:pt x="13342" y="8683"/>
                  <a:pt x="13269" y="8732"/>
                  <a:pt x="13220" y="8781"/>
                </a:cubicBezTo>
                <a:cubicBezTo>
                  <a:pt x="13220" y="8791"/>
                  <a:pt x="13223" y="8795"/>
                  <a:pt x="13228" y="8795"/>
                </a:cubicBezTo>
                <a:cubicBezTo>
                  <a:pt x="13242" y="8795"/>
                  <a:pt x="13267" y="8766"/>
                  <a:pt x="13273" y="8766"/>
                </a:cubicBezTo>
                <a:cubicBezTo>
                  <a:pt x="13275" y="8766"/>
                  <a:pt x="13274" y="8770"/>
                  <a:pt x="13269" y="8781"/>
                </a:cubicBezTo>
                <a:cubicBezTo>
                  <a:pt x="13244" y="8805"/>
                  <a:pt x="13220" y="8829"/>
                  <a:pt x="13196" y="8829"/>
                </a:cubicBezTo>
                <a:cubicBezTo>
                  <a:pt x="13196" y="8829"/>
                  <a:pt x="13160" y="8883"/>
                  <a:pt x="13180" y="8883"/>
                </a:cubicBezTo>
                <a:cubicBezTo>
                  <a:pt x="13184" y="8883"/>
                  <a:pt x="13189" y="8882"/>
                  <a:pt x="13196" y="8878"/>
                </a:cubicBezTo>
                <a:cubicBezTo>
                  <a:pt x="13220" y="8854"/>
                  <a:pt x="13342" y="8756"/>
                  <a:pt x="13415" y="8683"/>
                </a:cubicBezTo>
                <a:lnTo>
                  <a:pt x="13415" y="8683"/>
                </a:lnTo>
                <a:lnTo>
                  <a:pt x="13366" y="8781"/>
                </a:lnTo>
                <a:lnTo>
                  <a:pt x="13293" y="8829"/>
                </a:lnTo>
                <a:cubicBezTo>
                  <a:pt x="13293" y="8829"/>
                  <a:pt x="13311" y="8823"/>
                  <a:pt x="13333" y="8823"/>
                </a:cubicBezTo>
                <a:cubicBezTo>
                  <a:pt x="13354" y="8823"/>
                  <a:pt x="13379" y="8829"/>
                  <a:pt x="13391" y="8854"/>
                </a:cubicBezTo>
                <a:cubicBezTo>
                  <a:pt x="13391" y="8878"/>
                  <a:pt x="13366" y="8903"/>
                  <a:pt x="13342" y="8927"/>
                </a:cubicBezTo>
                <a:cubicBezTo>
                  <a:pt x="13293" y="9049"/>
                  <a:pt x="13244" y="9146"/>
                  <a:pt x="13220" y="9244"/>
                </a:cubicBezTo>
                <a:lnTo>
                  <a:pt x="12879" y="10024"/>
                </a:lnTo>
                <a:cubicBezTo>
                  <a:pt x="12879" y="9927"/>
                  <a:pt x="12903" y="9829"/>
                  <a:pt x="12927" y="9756"/>
                </a:cubicBezTo>
                <a:lnTo>
                  <a:pt x="12927" y="9756"/>
                </a:lnTo>
                <a:cubicBezTo>
                  <a:pt x="12903" y="9829"/>
                  <a:pt x="12854" y="9927"/>
                  <a:pt x="12805" y="10000"/>
                </a:cubicBezTo>
                <a:cubicBezTo>
                  <a:pt x="12819" y="9983"/>
                  <a:pt x="12827" y="9976"/>
                  <a:pt x="12832" y="9976"/>
                </a:cubicBezTo>
                <a:cubicBezTo>
                  <a:pt x="12857" y="9976"/>
                  <a:pt x="12771" y="10187"/>
                  <a:pt x="12789" y="10187"/>
                </a:cubicBezTo>
                <a:cubicBezTo>
                  <a:pt x="12792" y="10187"/>
                  <a:pt x="12797" y="10182"/>
                  <a:pt x="12805" y="10171"/>
                </a:cubicBezTo>
                <a:lnTo>
                  <a:pt x="12805" y="10171"/>
                </a:lnTo>
                <a:cubicBezTo>
                  <a:pt x="12732" y="10634"/>
                  <a:pt x="12415" y="11122"/>
                  <a:pt x="12318" y="11537"/>
                </a:cubicBezTo>
                <a:cubicBezTo>
                  <a:pt x="12391" y="11610"/>
                  <a:pt x="13488" y="12976"/>
                  <a:pt x="13586" y="13024"/>
                </a:cubicBezTo>
                <a:cubicBezTo>
                  <a:pt x="13570" y="13088"/>
                  <a:pt x="13543" y="13152"/>
                  <a:pt x="13513" y="13209"/>
                </a:cubicBezTo>
                <a:lnTo>
                  <a:pt x="13513" y="13209"/>
                </a:lnTo>
                <a:cubicBezTo>
                  <a:pt x="13568" y="13115"/>
                  <a:pt x="13616" y="13021"/>
                  <a:pt x="13635" y="12927"/>
                </a:cubicBezTo>
                <a:lnTo>
                  <a:pt x="13586" y="12878"/>
                </a:lnTo>
                <a:cubicBezTo>
                  <a:pt x="13683" y="12585"/>
                  <a:pt x="13659" y="12829"/>
                  <a:pt x="13757" y="12561"/>
                </a:cubicBezTo>
                <a:cubicBezTo>
                  <a:pt x="13805" y="12561"/>
                  <a:pt x="13732" y="12805"/>
                  <a:pt x="13635" y="13024"/>
                </a:cubicBezTo>
                <a:cubicBezTo>
                  <a:pt x="13732" y="12878"/>
                  <a:pt x="13781" y="12732"/>
                  <a:pt x="13830" y="12561"/>
                </a:cubicBezTo>
                <a:cubicBezTo>
                  <a:pt x="13869" y="12483"/>
                  <a:pt x="13884" y="12471"/>
                  <a:pt x="13895" y="12471"/>
                </a:cubicBezTo>
                <a:cubicBezTo>
                  <a:pt x="13900" y="12471"/>
                  <a:pt x="13904" y="12473"/>
                  <a:pt x="13908" y="12473"/>
                </a:cubicBezTo>
                <a:cubicBezTo>
                  <a:pt x="13919" y="12473"/>
                  <a:pt x="13934" y="12460"/>
                  <a:pt x="13976" y="12366"/>
                </a:cubicBezTo>
                <a:cubicBezTo>
                  <a:pt x="14025" y="12171"/>
                  <a:pt x="14098" y="12000"/>
                  <a:pt x="14196" y="11805"/>
                </a:cubicBezTo>
                <a:cubicBezTo>
                  <a:pt x="14415" y="11366"/>
                  <a:pt x="14415" y="11098"/>
                  <a:pt x="14635" y="10707"/>
                </a:cubicBezTo>
                <a:lnTo>
                  <a:pt x="14635" y="10756"/>
                </a:lnTo>
                <a:cubicBezTo>
                  <a:pt x="14708" y="10610"/>
                  <a:pt x="14805" y="10317"/>
                  <a:pt x="14927" y="10073"/>
                </a:cubicBezTo>
                <a:lnTo>
                  <a:pt x="14927" y="10073"/>
                </a:lnTo>
                <a:cubicBezTo>
                  <a:pt x="14903" y="10110"/>
                  <a:pt x="14879" y="10140"/>
                  <a:pt x="14866" y="10140"/>
                </a:cubicBezTo>
                <a:cubicBezTo>
                  <a:pt x="14854" y="10140"/>
                  <a:pt x="14854" y="10110"/>
                  <a:pt x="14879" y="10024"/>
                </a:cubicBezTo>
                <a:cubicBezTo>
                  <a:pt x="15171" y="9439"/>
                  <a:pt x="15293" y="9049"/>
                  <a:pt x="15537" y="8610"/>
                </a:cubicBezTo>
                <a:lnTo>
                  <a:pt x="15635" y="8220"/>
                </a:lnTo>
                <a:lnTo>
                  <a:pt x="15952" y="7488"/>
                </a:lnTo>
                <a:lnTo>
                  <a:pt x="15439" y="6829"/>
                </a:lnTo>
                <a:cubicBezTo>
                  <a:pt x="15391" y="6756"/>
                  <a:pt x="15342" y="6683"/>
                  <a:pt x="15269" y="6634"/>
                </a:cubicBezTo>
                <a:lnTo>
                  <a:pt x="15074" y="6439"/>
                </a:lnTo>
                <a:lnTo>
                  <a:pt x="14879" y="6268"/>
                </a:lnTo>
                <a:lnTo>
                  <a:pt x="14561" y="6000"/>
                </a:lnTo>
                <a:lnTo>
                  <a:pt x="14122" y="6146"/>
                </a:lnTo>
                <a:cubicBezTo>
                  <a:pt x="13976" y="6195"/>
                  <a:pt x="13830" y="6244"/>
                  <a:pt x="13683" y="6317"/>
                </a:cubicBezTo>
                <a:lnTo>
                  <a:pt x="12757" y="6707"/>
                </a:lnTo>
                <a:cubicBezTo>
                  <a:pt x="12610" y="6781"/>
                  <a:pt x="12464" y="6854"/>
                  <a:pt x="12318" y="6927"/>
                </a:cubicBezTo>
                <a:lnTo>
                  <a:pt x="11854" y="7146"/>
                </a:lnTo>
                <a:lnTo>
                  <a:pt x="11366" y="7390"/>
                </a:lnTo>
                <a:lnTo>
                  <a:pt x="10610" y="7781"/>
                </a:lnTo>
                <a:cubicBezTo>
                  <a:pt x="10488" y="7829"/>
                  <a:pt x="10391" y="7878"/>
                  <a:pt x="10293" y="7927"/>
                </a:cubicBezTo>
                <a:lnTo>
                  <a:pt x="10196" y="7976"/>
                </a:lnTo>
                <a:cubicBezTo>
                  <a:pt x="10147" y="8000"/>
                  <a:pt x="10098" y="8024"/>
                  <a:pt x="10049" y="8049"/>
                </a:cubicBezTo>
                <a:cubicBezTo>
                  <a:pt x="10025" y="8049"/>
                  <a:pt x="9976" y="8073"/>
                  <a:pt x="9952" y="8073"/>
                </a:cubicBezTo>
                <a:lnTo>
                  <a:pt x="9952" y="7951"/>
                </a:lnTo>
                <a:cubicBezTo>
                  <a:pt x="9952" y="7927"/>
                  <a:pt x="9952" y="7854"/>
                  <a:pt x="9976" y="7805"/>
                </a:cubicBezTo>
                <a:cubicBezTo>
                  <a:pt x="10049" y="7439"/>
                  <a:pt x="10123" y="7098"/>
                  <a:pt x="10196" y="6732"/>
                </a:cubicBezTo>
                <a:cubicBezTo>
                  <a:pt x="10269" y="6390"/>
                  <a:pt x="10342" y="6049"/>
                  <a:pt x="10391" y="5732"/>
                </a:cubicBezTo>
                <a:cubicBezTo>
                  <a:pt x="10415" y="5537"/>
                  <a:pt x="10440" y="5366"/>
                  <a:pt x="10488" y="5195"/>
                </a:cubicBezTo>
                <a:cubicBezTo>
                  <a:pt x="10513" y="4951"/>
                  <a:pt x="10562" y="4708"/>
                  <a:pt x="10562" y="4488"/>
                </a:cubicBezTo>
                <a:cubicBezTo>
                  <a:pt x="10635" y="4147"/>
                  <a:pt x="10684" y="3732"/>
                  <a:pt x="10708" y="3317"/>
                </a:cubicBezTo>
                <a:lnTo>
                  <a:pt x="10610" y="3195"/>
                </a:lnTo>
                <a:lnTo>
                  <a:pt x="10513" y="3098"/>
                </a:lnTo>
                <a:lnTo>
                  <a:pt x="10513" y="3098"/>
                </a:lnTo>
                <a:cubicBezTo>
                  <a:pt x="10564" y="3162"/>
                  <a:pt x="10568" y="3193"/>
                  <a:pt x="10546" y="3193"/>
                </a:cubicBezTo>
                <a:cubicBezTo>
                  <a:pt x="10526" y="3193"/>
                  <a:pt x="10486" y="3168"/>
                  <a:pt x="10440" y="3122"/>
                </a:cubicBezTo>
                <a:cubicBezTo>
                  <a:pt x="10049" y="2659"/>
                  <a:pt x="10171" y="2830"/>
                  <a:pt x="10098" y="2756"/>
                </a:cubicBezTo>
                <a:cubicBezTo>
                  <a:pt x="10098" y="2756"/>
                  <a:pt x="10049" y="2732"/>
                  <a:pt x="10001" y="2683"/>
                </a:cubicBezTo>
                <a:cubicBezTo>
                  <a:pt x="9952" y="2659"/>
                  <a:pt x="9879" y="2634"/>
                  <a:pt x="9757" y="2586"/>
                </a:cubicBezTo>
                <a:cubicBezTo>
                  <a:pt x="9635" y="2512"/>
                  <a:pt x="9537" y="2464"/>
                  <a:pt x="9366" y="2366"/>
                </a:cubicBezTo>
                <a:cubicBezTo>
                  <a:pt x="9171" y="2439"/>
                  <a:pt x="8976" y="2488"/>
                  <a:pt x="8757" y="2561"/>
                </a:cubicBezTo>
                <a:lnTo>
                  <a:pt x="8391" y="2683"/>
                </a:lnTo>
                <a:cubicBezTo>
                  <a:pt x="8269" y="2732"/>
                  <a:pt x="8147" y="2781"/>
                  <a:pt x="8025" y="2830"/>
                </a:cubicBezTo>
                <a:lnTo>
                  <a:pt x="7635" y="3025"/>
                </a:lnTo>
                <a:cubicBezTo>
                  <a:pt x="7562" y="3049"/>
                  <a:pt x="7513" y="3073"/>
                  <a:pt x="7440" y="3098"/>
                </a:cubicBezTo>
                <a:lnTo>
                  <a:pt x="7318" y="3195"/>
                </a:lnTo>
                <a:cubicBezTo>
                  <a:pt x="7147" y="3269"/>
                  <a:pt x="6976" y="3366"/>
                  <a:pt x="6806" y="3464"/>
                </a:cubicBezTo>
                <a:cubicBezTo>
                  <a:pt x="6440" y="3683"/>
                  <a:pt x="6123" y="3903"/>
                  <a:pt x="5806" y="4147"/>
                </a:cubicBezTo>
                <a:lnTo>
                  <a:pt x="5684" y="4220"/>
                </a:lnTo>
                <a:lnTo>
                  <a:pt x="5635" y="4244"/>
                </a:lnTo>
                <a:lnTo>
                  <a:pt x="5586" y="4293"/>
                </a:lnTo>
                <a:cubicBezTo>
                  <a:pt x="5562" y="4317"/>
                  <a:pt x="5537" y="4342"/>
                  <a:pt x="5513" y="4366"/>
                </a:cubicBezTo>
                <a:cubicBezTo>
                  <a:pt x="5440" y="4415"/>
                  <a:pt x="5391" y="4464"/>
                  <a:pt x="5342" y="4512"/>
                </a:cubicBezTo>
                <a:lnTo>
                  <a:pt x="5318" y="4610"/>
                </a:lnTo>
                <a:lnTo>
                  <a:pt x="5318" y="4634"/>
                </a:lnTo>
                <a:cubicBezTo>
                  <a:pt x="5293" y="4610"/>
                  <a:pt x="5293" y="4586"/>
                  <a:pt x="5293" y="4561"/>
                </a:cubicBezTo>
                <a:cubicBezTo>
                  <a:pt x="5269" y="4512"/>
                  <a:pt x="5269" y="4464"/>
                  <a:pt x="5245" y="4415"/>
                </a:cubicBezTo>
                <a:lnTo>
                  <a:pt x="5269" y="4415"/>
                </a:lnTo>
                <a:cubicBezTo>
                  <a:pt x="5245" y="4366"/>
                  <a:pt x="5245" y="4317"/>
                  <a:pt x="5245" y="4244"/>
                </a:cubicBezTo>
                <a:lnTo>
                  <a:pt x="5245" y="4122"/>
                </a:lnTo>
                <a:cubicBezTo>
                  <a:pt x="5245" y="4098"/>
                  <a:pt x="5245" y="4049"/>
                  <a:pt x="5245" y="4049"/>
                </a:cubicBezTo>
                <a:lnTo>
                  <a:pt x="5245" y="4025"/>
                </a:lnTo>
                <a:lnTo>
                  <a:pt x="5245" y="3951"/>
                </a:lnTo>
                <a:lnTo>
                  <a:pt x="5245" y="3805"/>
                </a:lnTo>
                <a:cubicBezTo>
                  <a:pt x="5245" y="3586"/>
                  <a:pt x="5293" y="3390"/>
                  <a:pt x="5293" y="3195"/>
                </a:cubicBezTo>
                <a:cubicBezTo>
                  <a:pt x="5342" y="2830"/>
                  <a:pt x="5367" y="2488"/>
                  <a:pt x="5391" y="2171"/>
                </a:cubicBezTo>
                <a:cubicBezTo>
                  <a:pt x="5440" y="1854"/>
                  <a:pt x="5464" y="1561"/>
                  <a:pt x="5488" y="1317"/>
                </a:cubicBezTo>
                <a:cubicBezTo>
                  <a:pt x="5513" y="1073"/>
                  <a:pt x="5513" y="903"/>
                  <a:pt x="5513" y="756"/>
                </a:cubicBezTo>
                <a:lnTo>
                  <a:pt x="5513" y="756"/>
                </a:lnTo>
                <a:lnTo>
                  <a:pt x="5488" y="903"/>
                </a:lnTo>
                <a:lnTo>
                  <a:pt x="5488" y="781"/>
                </a:lnTo>
                <a:cubicBezTo>
                  <a:pt x="5196" y="537"/>
                  <a:pt x="5220" y="464"/>
                  <a:pt x="5074" y="269"/>
                </a:cubicBezTo>
                <a:cubicBezTo>
                  <a:pt x="5069" y="278"/>
                  <a:pt x="5062" y="282"/>
                  <a:pt x="5051" y="282"/>
                </a:cubicBezTo>
                <a:cubicBezTo>
                  <a:pt x="5006" y="282"/>
                  <a:pt x="4914" y="202"/>
                  <a:pt x="4854" y="122"/>
                </a:cubicBezTo>
                <a:lnTo>
                  <a:pt x="4830" y="73"/>
                </a:lnTo>
                <a:lnTo>
                  <a:pt x="4781" y="73"/>
                </a:lnTo>
                <a:cubicBezTo>
                  <a:pt x="4659" y="49"/>
                  <a:pt x="4562" y="49"/>
                  <a:pt x="4440" y="49"/>
                </a:cubicBezTo>
                <a:lnTo>
                  <a:pt x="4196" y="49"/>
                </a:lnTo>
                <a:lnTo>
                  <a:pt x="3928" y="0"/>
                </a:lnTo>
                <a:close/>
                <a:moveTo>
                  <a:pt x="13513" y="13209"/>
                </a:moveTo>
                <a:cubicBezTo>
                  <a:pt x="13497" y="13237"/>
                  <a:pt x="13481" y="13265"/>
                  <a:pt x="13464" y="13293"/>
                </a:cubicBezTo>
                <a:cubicBezTo>
                  <a:pt x="13481" y="13267"/>
                  <a:pt x="13498" y="13239"/>
                  <a:pt x="13513" y="1320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3">
    <p:spTree>
      <p:nvGrpSpPr>
        <p:cNvPr id="1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p36"/>
          <p:cNvSpPr txBox="1">
            <a:spLocks noGrp="1"/>
          </p:cNvSpPr>
          <p:nvPr>
            <p:ph type="subTitle" idx="1"/>
          </p:nvPr>
        </p:nvSpPr>
        <p:spPr>
          <a:xfrm>
            <a:off x="2026950" y="2140125"/>
            <a:ext cx="5090100" cy="9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1204" name="Google Shape;1204;p36"/>
          <p:cNvSpPr txBox="1">
            <a:spLocks noGrp="1"/>
          </p:cNvSpPr>
          <p:nvPr>
            <p:ph type="title"/>
          </p:nvPr>
        </p:nvSpPr>
        <p:spPr>
          <a:xfrm>
            <a:off x="2026950" y="3171550"/>
            <a:ext cx="5090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1"/>
                </a:solidFill>
                <a:latin typeface="Lemonada Medium"/>
                <a:ea typeface="Lemonada Medium"/>
                <a:cs typeface="Lemonada Medium"/>
                <a:sym typeface="Lemonada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05" name="Google Shape;1205;p36"/>
          <p:cNvSpPr/>
          <p:nvPr/>
        </p:nvSpPr>
        <p:spPr>
          <a:xfrm>
            <a:off x="67153" y="-686236"/>
            <a:ext cx="1670389" cy="1074292"/>
          </a:xfrm>
          <a:custGeom>
            <a:avLst/>
            <a:gdLst/>
            <a:ahLst/>
            <a:cxnLst/>
            <a:rect l="l" t="t" r="r" b="b"/>
            <a:pathLst>
              <a:path w="16559" h="10650" extrusionOk="0">
                <a:moveTo>
                  <a:pt x="12940" y="0"/>
                </a:moveTo>
                <a:cubicBezTo>
                  <a:pt x="8651" y="0"/>
                  <a:pt x="1" y="2276"/>
                  <a:pt x="3657" y="8447"/>
                </a:cubicBezTo>
                <a:cubicBezTo>
                  <a:pt x="3657" y="8447"/>
                  <a:pt x="7028" y="10650"/>
                  <a:pt x="10057" y="10650"/>
                </a:cubicBezTo>
                <a:cubicBezTo>
                  <a:pt x="11292" y="10650"/>
                  <a:pt x="12470" y="10283"/>
                  <a:pt x="13339" y="9252"/>
                </a:cubicBezTo>
                <a:cubicBezTo>
                  <a:pt x="16339" y="5691"/>
                  <a:pt x="16559" y="1594"/>
                  <a:pt x="15047" y="374"/>
                </a:cubicBezTo>
                <a:cubicBezTo>
                  <a:pt x="14753" y="133"/>
                  <a:pt x="13973" y="0"/>
                  <a:pt x="1294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6" name="Google Shape;1206;p36"/>
          <p:cNvSpPr/>
          <p:nvPr/>
        </p:nvSpPr>
        <p:spPr>
          <a:xfrm>
            <a:off x="-276850" y="3824125"/>
            <a:ext cx="996844" cy="1070214"/>
          </a:xfrm>
          <a:custGeom>
            <a:avLst/>
            <a:gdLst/>
            <a:ahLst/>
            <a:cxnLst/>
            <a:rect l="l" t="t" r="r" b="b"/>
            <a:pathLst>
              <a:path w="11567" h="12418" extrusionOk="0">
                <a:moveTo>
                  <a:pt x="4932" y="0"/>
                </a:moveTo>
                <a:cubicBezTo>
                  <a:pt x="3549" y="0"/>
                  <a:pt x="2130" y="837"/>
                  <a:pt x="903" y="2983"/>
                </a:cubicBezTo>
                <a:cubicBezTo>
                  <a:pt x="903" y="2983"/>
                  <a:pt x="0" y="10983"/>
                  <a:pt x="3878" y="12154"/>
                </a:cubicBezTo>
                <a:cubicBezTo>
                  <a:pt x="4466" y="12336"/>
                  <a:pt x="5036" y="12417"/>
                  <a:pt x="5581" y="12417"/>
                </a:cubicBezTo>
                <a:cubicBezTo>
                  <a:pt x="8611" y="12417"/>
                  <a:pt x="10870" y="9905"/>
                  <a:pt x="11098" y="8252"/>
                </a:cubicBezTo>
                <a:cubicBezTo>
                  <a:pt x="11567" y="5141"/>
                  <a:pt x="8359" y="0"/>
                  <a:pt x="493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7" name="Google Shape;1207;p36"/>
          <p:cNvSpPr/>
          <p:nvPr/>
        </p:nvSpPr>
        <p:spPr>
          <a:xfrm>
            <a:off x="743895" y="4349056"/>
            <a:ext cx="475098" cy="325336"/>
          </a:xfrm>
          <a:custGeom>
            <a:avLst/>
            <a:gdLst/>
            <a:ahLst/>
            <a:cxnLst/>
            <a:rect l="l" t="t" r="r" b="b"/>
            <a:pathLst>
              <a:path w="15805" h="10822" extrusionOk="0">
                <a:moveTo>
                  <a:pt x="7854" y="2001"/>
                </a:moveTo>
                <a:cubicBezTo>
                  <a:pt x="7869" y="2001"/>
                  <a:pt x="7884" y="2001"/>
                  <a:pt x="7900" y="2002"/>
                </a:cubicBezTo>
                <a:lnTo>
                  <a:pt x="7900" y="2002"/>
                </a:lnTo>
                <a:cubicBezTo>
                  <a:pt x="7889" y="2001"/>
                  <a:pt x="7873" y="2001"/>
                  <a:pt x="7854" y="2001"/>
                </a:cubicBezTo>
                <a:close/>
                <a:moveTo>
                  <a:pt x="13171" y="2903"/>
                </a:moveTo>
                <a:lnTo>
                  <a:pt x="13171" y="2952"/>
                </a:lnTo>
                <a:lnTo>
                  <a:pt x="13171" y="3025"/>
                </a:lnTo>
                <a:lnTo>
                  <a:pt x="13154" y="3074"/>
                </a:lnTo>
                <a:lnTo>
                  <a:pt x="13154" y="3074"/>
                </a:lnTo>
                <a:cubicBezTo>
                  <a:pt x="13164" y="3017"/>
                  <a:pt x="13171" y="2954"/>
                  <a:pt x="13171" y="2903"/>
                </a:cubicBezTo>
                <a:close/>
                <a:moveTo>
                  <a:pt x="8153" y="5196"/>
                </a:moveTo>
                <a:lnTo>
                  <a:pt x="8153" y="5196"/>
                </a:lnTo>
                <a:cubicBezTo>
                  <a:pt x="8149" y="5204"/>
                  <a:pt x="8146" y="5212"/>
                  <a:pt x="8146" y="5220"/>
                </a:cubicBezTo>
                <a:lnTo>
                  <a:pt x="8146" y="5220"/>
                </a:lnTo>
                <a:cubicBezTo>
                  <a:pt x="8146" y="5198"/>
                  <a:pt x="8166" y="5196"/>
                  <a:pt x="8153" y="5196"/>
                </a:cubicBezTo>
                <a:close/>
                <a:moveTo>
                  <a:pt x="8121" y="5341"/>
                </a:moveTo>
                <a:cubicBezTo>
                  <a:pt x="8121" y="5342"/>
                  <a:pt x="8121" y="5343"/>
                  <a:pt x="8121" y="5344"/>
                </a:cubicBezTo>
                <a:lnTo>
                  <a:pt x="8121" y="5344"/>
                </a:lnTo>
                <a:lnTo>
                  <a:pt x="8122" y="5342"/>
                </a:lnTo>
                <a:cubicBezTo>
                  <a:pt x="8122" y="5342"/>
                  <a:pt x="8121" y="5341"/>
                  <a:pt x="8121" y="5341"/>
                </a:cubicBezTo>
                <a:close/>
                <a:moveTo>
                  <a:pt x="8121" y="5344"/>
                </a:moveTo>
                <a:lnTo>
                  <a:pt x="8118" y="5352"/>
                </a:lnTo>
                <a:lnTo>
                  <a:pt x="8122" y="5366"/>
                </a:lnTo>
                <a:cubicBezTo>
                  <a:pt x="8122" y="5359"/>
                  <a:pt x="8122" y="5351"/>
                  <a:pt x="8121" y="5344"/>
                </a:cubicBezTo>
                <a:close/>
                <a:moveTo>
                  <a:pt x="15778" y="6025"/>
                </a:moveTo>
                <a:cubicBezTo>
                  <a:pt x="15779" y="6032"/>
                  <a:pt x="15779" y="6039"/>
                  <a:pt x="15780" y="6047"/>
                </a:cubicBezTo>
                <a:lnTo>
                  <a:pt x="15780" y="6047"/>
                </a:lnTo>
                <a:cubicBezTo>
                  <a:pt x="15780" y="6039"/>
                  <a:pt x="15780" y="6032"/>
                  <a:pt x="15780" y="6025"/>
                </a:cubicBezTo>
                <a:cubicBezTo>
                  <a:pt x="15779" y="6025"/>
                  <a:pt x="15779" y="6025"/>
                  <a:pt x="15778" y="6025"/>
                </a:cubicBezTo>
                <a:close/>
                <a:moveTo>
                  <a:pt x="11988" y="6067"/>
                </a:moveTo>
                <a:cubicBezTo>
                  <a:pt x="11983" y="6078"/>
                  <a:pt x="11979" y="6088"/>
                  <a:pt x="11975" y="6098"/>
                </a:cubicBezTo>
                <a:cubicBezTo>
                  <a:pt x="11982" y="6092"/>
                  <a:pt x="11985" y="6081"/>
                  <a:pt x="11988" y="6067"/>
                </a:cubicBezTo>
                <a:close/>
                <a:moveTo>
                  <a:pt x="15780" y="6047"/>
                </a:moveTo>
                <a:cubicBezTo>
                  <a:pt x="15780" y="6137"/>
                  <a:pt x="15780" y="6229"/>
                  <a:pt x="15780" y="6342"/>
                </a:cubicBezTo>
                <a:cubicBezTo>
                  <a:pt x="15796" y="6249"/>
                  <a:pt x="15792" y="6147"/>
                  <a:pt x="15780" y="6047"/>
                </a:cubicBezTo>
                <a:close/>
                <a:moveTo>
                  <a:pt x="1965" y="9973"/>
                </a:moveTo>
                <a:cubicBezTo>
                  <a:pt x="1968" y="9973"/>
                  <a:pt x="1972" y="9974"/>
                  <a:pt x="1976" y="9976"/>
                </a:cubicBezTo>
                <a:cubicBezTo>
                  <a:pt x="2021" y="9998"/>
                  <a:pt x="1962" y="10063"/>
                  <a:pt x="1933" y="10130"/>
                </a:cubicBezTo>
                <a:lnTo>
                  <a:pt x="1933" y="10130"/>
                </a:lnTo>
                <a:cubicBezTo>
                  <a:pt x="1952" y="10027"/>
                  <a:pt x="1944" y="9973"/>
                  <a:pt x="1965" y="9973"/>
                </a:cubicBezTo>
                <a:close/>
                <a:moveTo>
                  <a:pt x="1925" y="10167"/>
                </a:moveTo>
                <a:cubicBezTo>
                  <a:pt x="1923" y="10190"/>
                  <a:pt x="1915" y="10213"/>
                  <a:pt x="1906" y="10239"/>
                </a:cubicBezTo>
                <a:lnTo>
                  <a:pt x="1906" y="10239"/>
                </a:lnTo>
                <a:cubicBezTo>
                  <a:pt x="1914" y="10214"/>
                  <a:pt x="1920" y="10190"/>
                  <a:pt x="1925" y="10167"/>
                </a:cubicBezTo>
                <a:close/>
                <a:moveTo>
                  <a:pt x="12610" y="1"/>
                </a:moveTo>
                <a:cubicBezTo>
                  <a:pt x="12414" y="171"/>
                  <a:pt x="12244" y="366"/>
                  <a:pt x="12097" y="562"/>
                </a:cubicBezTo>
                <a:lnTo>
                  <a:pt x="11951" y="732"/>
                </a:lnTo>
                <a:lnTo>
                  <a:pt x="11902" y="830"/>
                </a:lnTo>
                <a:cubicBezTo>
                  <a:pt x="11878" y="854"/>
                  <a:pt x="11853" y="879"/>
                  <a:pt x="11829" y="927"/>
                </a:cubicBezTo>
                <a:lnTo>
                  <a:pt x="11585" y="1342"/>
                </a:lnTo>
                <a:cubicBezTo>
                  <a:pt x="11488" y="1488"/>
                  <a:pt x="11414" y="1659"/>
                  <a:pt x="11366" y="1830"/>
                </a:cubicBezTo>
                <a:cubicBezTo>
                  <a:pt x="11293" y="1976"/>
                  <a:pt x="11195" y="2123"/>
                  <a:pt x="11146" y="2318"/>
                </a:cubicBezTo>
                <a:cubicBezTo>
                  <a:pt x="11097" y="2488"/>
                  <a:pt x="11024" y="2659"/>
                  <a:pt x="10975" y="2830"/>
                </a:cubicBezTo>
                <a:lnTo>
                  <a:pt x="10927" y="2952"/>
                </a:lnTo>
                <a:cubicBezTo>
                  <a:pt x="10927" y="3001"/>
                  <a:pt x="10902" y="3049"/>
                  <a:pt x="10878" y="3074"/>
                </a:cubicBezTo>
                <a:cubicBezTo>
                  <a:pt x="10878" y="3074"/>
                  <a:pt x="10853" y="3171"/>
                  <a:pt x="10853" y="3220"/>
                </a:cubicBezTo>
                <a:cubicBezTo>
                  <a:pt x="10732" y="3586"/>
                  <a:pt x="10658" y="3927"/>
                  <a:pt x="10561" y="4220"/>
                </a:cubicBezTo>
                <a:cubicBezTo>
                  <a:pt x="10536" y="4342"/>
                  <a:pt x="10512" y="4464"/>
                  <a:pt x="10488" y="4586"/>
                </a:cubicBezTo>
                <a:lnTo>
                  <a:pt x="10488" y="4610"/>
                </a:lnTo>
                <a:cubicBezTo>
                  <a:pt x="10463" y="4659"/>
                  <a:pt x="10463" y="4708"/>
                  <a:pt x="10439" y="4757"/>
                </a:cubicBezTo>
                <a:cubicBezTo>
                  <a:pt x="10414" y="4805"/>
                  <a:pt x="10414" y="4854"/>
                  <a:pt x="10390" y="4903"/>
                </a:cubicBezTo>
                <a:cubicBezTo>
                  <a:pt x="10366" y="4854"/>
                  <a:pt x="10341" y="4830"/>
                  <a:pt x="10317" y="4805"/>
                </a:cubicBezTo>
                <a:cubicBezTo>
                  <a:pt x="10293" y="4757"/>
                  <a:pt x="10268" y="4732"/>
                  <a:pt x="10244" y="4708"/>
                </a:cubicBezTo>
                <a:lnTo>
                  <a:pt x="10219" y="4635"/>
                </a:lnTo>
                <a:lnTo>
                  <a:pt x="10171" y="4561"/>
                </a:lnTo>
                <a:cubicBezTo>
                  <a:pt x="10122" y="4464"/>
                  <a:pt x="10097" y="4391"/>
                  <a:pt x="10049" y="4293"/>
                </a:cubicBezTo>
                <a:cubicBezTo>
                  <a:pt x="9927" y="4074"/>
                  <a:pt x="9829" y="3830"/>
                  <a:pt x="9707" y="3610"/>
                </a:cubicBezTo>
                <a:cubicBezTo>
                  <a:pt x="9658" y="3513"/>
                  <a:pt x="9610" y="3415"/>
                  <a:pt x="9536" y="3318"/>
                </a:cubicBezTo>
                <a:lnTo>
                  <a:pt x="9366" y="3025"/>
                </a:lnTo>
                <a:cubicBezTo>
                  <a:pt x="9268" y="2854"/>
                  <a:pt x="9146" y="2683"/>
                  <a:pt x="9049" y="2513"/>
                </a:cubicBezTo>
                <a:cubicBezTo>
                  <a:pt x="8951" y="2342"/>
                  <a:pt x="8829" y="2220"/>
                  <a:pt x="8732" y="2074"/>
                </a:cubicBezTo>
                <a:lnTo>
                  <a:pt x="8585" y="2074"/>
                </a:lnTo>
                <a:cubicBezTo>
                  <a:pt x="8512" y="2074"/>
                  <a:pt x="8439" y="2049"/>
                  <a:pt x="8366" y="2049"/>
                </a:cubicBezTo>
                <a:cubicBezTo>
                  <a:pt x="8317" y="2025"/>
                  <a:pt x="8244" y="2025"/>
                  <a:pt x="8195" y="2025"/>
                </a:cubicBezTo>
                <a:cubicBezTo>
                  <a:pt x="8092" y="2025"/>
                  <a:pt x="7989" y="2008"/>
                  <a:pt x="7900" y="2002"/>
                </a:cubicBezTo>
                <a:lnTo>
                  <a:pt x="7900" y="2002"/>
                </a:lnTo>
                <a:cubicBezTo>
                  <a:pt x="7918" y="2004"/>
                  <a:pt x="7927" y="2010"/>
                  <a:pt x="7927" y="2025"/>
                </a:cubicBezTo>
                <a:lnTo>
                  <a:pt x="7829" y="2025"/>
                </a:lnTo>
                <a:cubicBezTo>
                  <a:pt x="7561" y="2123"/>
                  <a:pt x="7536" y="2147"/>
                  <a:pt x="7536" y="2147"/>
                </a:cubicBezTo>
                <a:cubicBezTo>
                  <a:pt x="7536" y="2171"/>
                  <a:pt x="7536" y="2147"/>
                  <a:pt x="7488" y="2196"/>
                </a:cubicBezTo>
                <a:lnTo>
                  <a:pt x="7390" y="2244"/>
                </a:lnTo>
                <a:cubicBezTo>
                  <a:pt x="7341" y="2269"/>
                  <a:pt x="7268" y="2293"/>
                  <a:pt x="7195" y="2318"/>
                </a:cubicBezTo>
                <a:lnTo>
                  <a:pt x="7000" y="2415"/>
                </a:lnTo>
                <a:cubicBezTo>
                  <a:pt x="6927" y="2610"/>
                  <a:pt x="6829" y="2830"/>
                  <a:pt x="6732" y="3098"/>
                </a:cubicBezTo>
                <a:cubicBezTo>
                  <a:pt x="6683" y="3244"/>
                  <a:pt x="6634" y="3391"/>
                  <a:pt x="6585" y="3537"/>
                </a:cubicBezTo>
                <a:lnTo>
                  <a:pt x="6415" y="4025"/>
                </a:lnTo>
                <a:cubicBezTo>
                  <a:pt x="6366" y="4171"/>
                  <a:pt x="6317" y="4366"/>
                  <a:pt x="6244" y="4537"/>
                </a:cubicBezTo>
                <a:lnTo>
                  <a:pt x="6219" y="4659"/>
                </a:lnTo>
                <a:lnTo>
                  <a:pt x="6171" y="4781"/>
                </a:lnTo>
                <a:lnTo>
                  <a:pt x="6122" y="4927"/>
                </a:lnTo>
                <a:lnTo>
                  <a:pt x="5927" y="5610"/>
                </a:lnTo>
                <a:lnTo>
                  <a:pt x="5732" y="6244"/>
                </a:lnTo>
                <a:cubicBezTo>
                  <a:pt x="5707" y="6366"/>
                  <a:pt x="5658" y="6464"/>
                  <a:pt x="5634" y="6561"/>
                </a:cubicBezTo>
                <a:cubicBezTo>
                  <a:pt x="5585" y="6659"/>
                  <a:pt x="5561" y="6732"/>
                  <a:pt x="5537" y="6830"/>
                </a:cubicBezTo>
                <a:cubicBezTo>
                  <a:pt x="5512" y="6903"/>
                  <a:pt x="5463" y="6976"/>
                  <a:pt x="5439" y="7049"/>
                </a:cubicBezTo>
                <a:cubicBezTo>
                  <a:pt x="5415" y="7074"/>
                  <a:pt x="5390" y="7098"/>
                  <a:pt x="5390" y="7122"/>
                </a:cubicBezTo>
                <a:cubicBezTo>
                  <a:pt x="5390" y="7147"/>
                  <a:pt x="5366" y="7196"/>
                  <a:pt x="5341" y="7244"/>
                </a:cubicBezTo>
                <a:cubicBezTo>
                  <a:pt x="5317" y="7220"/>
                  <a:pt x="5268" y="7147"/>
                  <a:pt x="5219" y="7122"/>
                </a:cubicBezTo>
                <a:cubicBezTo>
                  <a:pt x="5219" y="7098"/>
                  <a:pt x="5195" y="7098"/>
                  <a:pt x="5195" y="7098"/>
                </a:cubicBezTo>
                <a:cubicBezTo>
                  <a:pt x="5146" y="7074"/>
                  <a:pt x="5122" y="7025"/>
                  <a:pt x="5098" y="7000"/>
                </a:cubicBezTo>
                <a:cubicBezTo>
                  <a:pt x="5000" y="6854"/>
                  <a:pt x="4878" y="6683"/>
                  <a:pt x="4756" y="6488"/>
                </a:cubicBezTo>
                <a:cubicBezTo>
                  <a:pt x="4659" y="6342"/>
                  <a:pt x="4537" y="6220"/>
                  <a:pt x="4439" y="6074"/>
                </a:cubicBezTo>
                <a:lnTo>
                  <a:pt x="4195" y="5708"/>
                </a:lnTo>
                <a:cubicBezTo>
                  <a:pt x="4098" y="5586"/>
                  <a:pt x="4000" y="5488"/>
                  <a:pt x="3902" y="5366"/>
                </a:cubicBezTo>
                <a:lnTo>
                  <a:pt x="3390" y="4757"/>
                </a:lnTo>
                <a:cubicBezTo>
                  <a:pt x="3220" y="4561"/>
                  <a:pt x="3049" y="4415"/>
                  <a:pt x="2927" y="4269"/>
                </a:cubicBezTo>
                <a:lnTo>
                  <a:pt x="2488" y="4293"/>
                </a:lnTo>
                <a:lnTo>
                  <a:pt x="2024" y="4293"/>
                </a:lnTo>
                <a:lnTo>
                  <a:pt x="1902" y="4342"/>
                </a:lnTo>
                <a:cubicBezTo>
                  <a:pt x="1951" y="4366"/>
                  <a:pt x="1683" y="4586"/>
                  <a:pt x="1561" y="4635"/>
                </a:cubicBezTo>
                <a:lnTo>
                  <a:pt x="1293" y="4805"/>
                </a:lnTo>
                <a:cubicBezTo>
                  <a:pt x="1244" y="5025"/>
                  <a:pt x="1195" y="5269"/>
                  <a:pt x="1146" y="5513"/>
                </a:cubicBezTo>
                <a:cubicBezTo>
                  <a:pt x="1073" y="5781"/>
                  <a:pt x="1049" y="6025"/>
                  <a:pt x="1000" y="6269"/>
                </a:cubicBezTo>
                <a:lnTo>
                  <a:pt x="951" y="6220"/>
                </a:lnTo>
                <a:cubicBezTo>
                  <a:pt x="829" y="6903"/>
                  <a:pt x="756" y="7391"/>
                  <a:pt x="707" y="7659"/>
                </a:cubicBezTo>
                <a:cubicBezTo>
                  <a:pt x="585" y="8196"/>
                  <a:pt x="366" y="9000"/>
                  <a:pt x="244" y="9708"/>
                </a:cubicBezTo>
                <a:lnTo>
                  <a:pt x="220" y="9781"/>
                </a:lnTo>
                <a:cubicBezTo>
                  <a:pt x="195" y="9805"/>
                  <a:pt x="146" y="9854"/>
                  <a:pt x="122" y="9903"/>
                </a:cubicBezTo>
                <a:lnTo>
                  <a:pt x="0" y="10098"/>
                </a:lnTo>
                <a:lnTo>
                  <a:pt x="0" y="10171"/>
                </a:lnTo>
                <a:cubicBezTo>
                  <a:pt x="220" y="10366"/>
                  <a:pt x="439" y="10513"/>
                  <a:pt x="683" y="10659"/>
                </a:cubicBezTo>
                <a:cubicBezTo>
                  <a:pt x="856" y="10751"/>
                  <a:pt x="1050" y="10821"/>
                  <a:pt x="1235" y="10821"/>
                </a:cubicBezTo>
                <a:cubicBezTo>
                  <a:pt x="1443" y="10821"/>
                  <a:pt x="1639" y="10733"/>
                  <a:pt x="1781" y="10488"/>
                </a:cubicBezTo>
                <a:lnTo>
                  <a:pt x="1829" y="10513"/>
                </a:lnTo>
                <a:lnTo>
                  <a:pt x="1878" y="10317"/>
                </a:lnTo>
                <a:cubicBezTo>
                  <a:pt x="1915" y="10225"/>
                  <a:pt x="1934" y="10192"/>
                  <a:pt x="1944" y="10192"/>
                </a:cubicBezTo>
                <a:cubicBezTo>
                  <a:pt x="1961" y="10192"/>
                  <a:pt x="1951" y="10281"/>
                  <a:pt x="1951" y="10342"/>
                </a:cubicBezTo>
                <a:cubicBezTo>
                  <a:pt x="1976" y="10244"/>
                  <a:pt x="2000" y="10147"/>
                  <a:pt x="2024" y="10074"/>
                </a:cubicBezTo>
                <a:cubicBezTo>
                  <a:pt x="2031" y="10055"/>
                  <a:pt x="2032" y="10047"/>
                  <a:pt x="2031" y="10047"/>
                </a:cubicBezTo>
                <a:lnTo>
                  <a:pt x="2031" y="10047"/>
                </a:lnTo>
                <a:cubicBezTo>
                  <a:pt x="2027" y="10047"/>
                  <a:pt x="2000" y="10110"/>
                  <a:pt x="2000" y="10147"/>
                </a:cubicBezTo>
                <a:cubicBezTo>
                  <a:pt x="2000" y="9976"/>
                  <a:pt x="2024" y="9830"/>
                  <a:pt x="2073" y="9659"/>
                </a:cubicBezTo>
                <a:cubicBezTo>
                  <a:pt x="2122" y="9415"/>
                  <a:pt x="2146" y="9659"/>
                  <a:pt x="2195" y="9391"/>
                </a:cubicBezTo>
                <a:cubicBezTo>
                  <a:pt x="2341" y="8805"/>
                  <a:pt x="2463" y="8220"/>
                  <a:pt x="2561" y="7683"/>
                </a:cubicBezTo>
                <a:lnTo>
                  <a:pt x="2659" y="7269"/>
                </a:lnTo>
                <a:lnTo>
                  <a:pt x="2659" y="7244"/>
                </a:lnTo>
                <a:lnTo>
                  <a:pt x="2683" y="7196"/>
                </a:lnTo>
                <a:lnTo>
                  <a:pt x="2707" y="7196"/>
                </a:lnTo>
                <a:cubicBezTo>
                  <a:pt x="2707" y="7244"/>
                  <a:pt x="2707" y="7269"/>
                  <a:pt x="2707" y="7293"/>
                </a:cubicBezTo>
                <a:cubicBezTo>
                  <a:pt x="2707" y="7281"/>
                  <a:pt x="2707" y="7275"/>
                  <a:pt x="2710" y="7275"/>
                </a:cubicBezTo>
                <a:cubicBezTo>
                  <a:pt x="2713" y="7275"/>
                  <a:pt x="2720" y="7281"/>
                  <a:pt x="2732" y="7293"/>
                </a:cubicBezTo>
                <a:cubicBezTo>
                  <a:pt x="2902" y="7513"/>
                  <a:pt x="3073" y="7757"/>
                  <a:pt x="3195" y="7927"/>
                </a:cubicBezTo>
                <a:lnTo>
                  <a:pt x="3293" y="8074"/>
                </a:lnTo>
                <a:lnTo>
                  <a:pt x="3341" y="8122"/>
                </a:lnTo>
                <a:lnTo>
                  <a:pt x="3366" y="8171"/>
                </a:lnTo>
                <a:lnTo>
                  <a:pt x="3537" y="8293"/>
                </a:lnTo>
                <a:lnTo>
                  <a:pt x="3634" y="8293"/>
                </a:lnTo>
                <a:cubicBezTo>
                  <a:pt x="4122" y="8952"/>
                  <a:pt x="3732" y="8561"/>
                  <a:pt x="4219" y="9171"/>
                </a:cubicBezTo>
                <a:cubicBezTo>
                  <a:pt x="4415" y="9317"/>
                  <a:pt x="4610" y="9513"/>
                  <a:pt x="4756" y="9708"/>
                </a:cubicBezTo>
                <a:lnTo>
                  <a:pt x="5049" y="9708"/>
                </a:lnTo>
                <a:cubicBezTo>
                  <a:pt x="5098" y="9708"/>
                  <a:pt x="5146" y="9708"/>
                  <a:pt x="5195" y="9683"/>
                </a:cubicBezTo>
                <a:cubicBezTo>
                  <a:pt x="5195" y="9683"/>
                  <a:pt x="5366" y="9683"/>
                  <a:pt x="5366" y="9708"/>
                </a:cubicBezTo>
                <a:cubicBezTo>
                  <a:pt x="5415" y="9659"/>
                  <a:pt x="5537" y="9683"/>
                  <a:pt x="5658" y="9659"/>
                </a:cubicBezTo>
                <a:lnTo>
                  <a:pt x="5878" y="9610"/>
                </a:lnTo>
                <a:cubicBezTo>
                  <a:pt x="5976" y="9610"/>
                  <a:pt x="6024" y="9610"/>
                  <a:pt x="5902" y="9635"/>
                </a:cubicBezTo>
                <a:lnTo>
                  <a:pt x="6561" y="9537"/>
                </a:lnTo>
                <a:cubicBezTo>
                  <a:pt x="6683" y="9269"/>
                  <a:pt x="6829" y="8976"/>
                  <a:pt x="6976" y="8635"/>
                </a:cubicBezTo>
                <a:cubicBezTo>
                  <a:pt x="7049" y="8488"/>
                  <a:pt x="7122" y="8317"/>
                  <a:pt x="7219" y="8147"/>
                </a:cubicBezTo>
                <a:cubicBezTo>
                  <a:pt x="7293" y="7952"/>
                  <a:pt x="7341" y="7757"/>
                  <a:pt x="7415" y="7561"/>
                </a:cubicBezTo>
                <a:lnTo>
                  <a:pt x="7536" y="7220"/>
                </a:lnTo>
                <a:cubicBezTo>
                  <a:pt x="7585" y="7098"/>
                  <a:pt x="7610" y="7000"/>
                  <a:pt x="7658" y="6878"/>
                </a:cubicBezTo>
                <a:cubicBezTo>
                  <a:pt x="7707" y="6659"/>
                  <a:pt x="7780" y="6439"/>
                  <a:pt x="7854" y="6220"/>
                </a:cubicBezTo>
                <a:cubicBezTo>
                  <a:pt x="7927" y="6000"/>
                  <a:pt x="7976" y="5805"/>
                  <a:pt x="8024" y="5610"/>
                </a:cubicBezTo>
                <a:lnTo>
                  <a:pt x="8118" y="5352"/>
                </a:lnTo>
                <a:lnTo>
                  <a:pt x="8114" y="5334"/>
                </a:lnTo>
                <a:lnTo>
                  <a:pt x="8114" y="5334"/>
                </a:lnTo>
                <a:cubicBezTo>
                  <a:pt x="8116" y="5336"/>
                  <a:pt x="8118" y="5338"/>
                  <a:pt x="8121" y="5341"/>
                </a:cubicBezTo>
                <a:lnTo>
                  <a:pt x="8121" y="5341"/>
                </a:lnTo>
                <a:cubicBezTo>
                  <a:pt x="8119" y="5328"/>
                  <a:pt x="8115" y="5316"/>
                  <a:pt x="8106" y="5303"/>
                </a:cubicBezTo>
                <a:lnTo>
                  <a:pt x="8106" y="5303"/>
                </a:lnTo>
                <a:lnTo>
                  <a:pt x="8114" y="5334"/>
                </a:lnTo>
                <a:lnTo>
                  <a:pt x="8114" y="5334"/>
                </a:lnTo>
                <a:cubicBezTo>
                  <a:pt x="8097" y="5318"/>
                  <a:pt x="8097" y="5318"/>
                  <a:pt x="8094" y="5318"/>
                </a:cubicBezTo>
                <a:cubicBezTo>
                  <a:pt x="8091" y="5318"/>
                  <a:pt x="8085" y="5318"/>
                  <a:pt x="8049" y="5293"/>
                </a:cubicBezTo>
                <a:cubicBezTo>
                  <a:pt x="8012" y="5257"/>
                  <a:pt x="8012" y="5257"/>
                  <a:pt x="8021" y="5257"/>
                </a:cubicBezTo>
                <a:cubicBezTo>
                  <a:pt x="8030" y="5257"/>
                  <a:pt x="8049" y="5257"/>
                  <a:pt x="8049" y="5220"/>
                </a:cubicBezTo>
                <a:cubicBezTo>
                  <a:pt x="8097" y="5293"/>
                  <a:pt x="8097" y="5269"/>
                  <a:pt x="8097" y="5293"/>
                </a:cubicBezTo>
                <a:cubicBezTo>
                  <a:pt x="8101" y="5296"/>
                  <a:pt x="8104" y="5300"/>
                  <a:pt x="8106" y="5303"/>
                </a:cubicBezTo>
                <a:lnTo>
                  <a:pt x="8106" y="5303"/>
                </a:lnTo>
                <a:lnTo>
                  <a:pt x="8097" y="5269"/>
                </a:lnTo>
                <a:lnTo>
                  <a:pt x="8122" y="5318"/>
                </a:lnTo>
                <a:lnTo>
                  <a:pt x="8122" y="5293"/>
                </a:lnTo>
                <a:cubicBezTo>
                  <a:pt x="8122" y="5296"/>
                  <a:pt x="8122" y="5297"/>
                  <a:pt x="8123" y="5297"/>
                </a:cubicBezTo>
                <a:cubicBezTo>
                  <a:pt x="8127" y="5297"/>
                  <a:pt x="8146" y="5217"/>
                  <a:pt x="8146" y="5196"/>
                </a:cubicBezTo>
                <a:cubicBezTo>
                  <a:pt x="8149" y="5196"/>
                  <a:pt x="8151" y="5196"/>
                  <a:pt x="8153" y="5196"/>
                </a:cubicBezTo>
                <a:lnTo>
                  <a:pt x="8153" y="5196"/>
                </a:lnTo>
                <a:cubicBezTo>
                  <a:pt x="8157" y="5186"/>
                  <a:pt x="8162" y="5177"/>
                  <a:pt x="8166" y="5168"/>
                </a:cubicBezTo>
                <a:lnTo>
                  <a:pt x="8166" y="5168"/>
                </a:lnTo>
                <a:cubicBezTo>
                  <a:pt x="8165" y="5179"/>
                  <a:pt x="8169" y="5182"/>
                  <a:pt x="8173" y="5182"/>
                </a:cubicBezTo>
                <a:cubicBezTo>
                  <a:pt x="8179" y="5182"/>
                  <a:pt x="8186" y="5177"/>
                  <a:pt x="8188" y="5177"/>
                </a:cubicBezTo>
                <a:cubicBezTo>
                  <a:pt x="8189" y="5177"/>
                  <a:pt x="8185" y="5181"/>
                  <a:pt x="8171" y="5196"/>
                </a:cubicBezTo>
                <a:cubicBezTo>
                  <a:pt x="8171" y="5196"/>
                  <a:pt x="8181" y="5228"/>
                  <a:pt x="8203" y="5228"/>
                </a:cubicBezTo>
                <a:cubicBezTo>
                  <a:pt x="8214" y="5228"/>
                  <a:pt x="8228" y="5220"/>
                  <a:pt x="8244" y="5196"/>
                </a:cubicBezTo>
                <a:lnTo>
                  <a:pt x="8244" y="5196"/>
                </a:lnTo>
                <a:cubicBezTo>
                  <a:pt x="8219" y="5244"/>
                  <a:pt x="8244" y="5293"/>
                  <a:pt x="8195" y="5293"/>
                </a:cubicBezTo>
                <a:cubicBezTo>
                  <a:pt x="8185" y="5288"/>
                  <a:pt x="8179" y="5286"/>
                  <a:pt x="8176" y="5286"/>
                </a:cubicBezTo>
                <a:cubicBezTo>
                  <a:pt x="8165" y="5286"/>
                  <a:pt x="8200" y="5318"/>
                  <a:pt x="8219" y="5318"/>
                </a:cubicBezTo>
                <a:cubicBezTo>
                  <a:pt x="8244" y="5366"/>
                  <a:pt x="8244" y="5391"/>
                  <a:pt x="8268" y="5440"/>
                </a:cubicBezTo>
                <a:lnTo>
                  <a:pt x="8293" y="5488"/>
                </a:lnTo>
                <a:lnTo>
                  <a:pt x="8293" y="5513"/>
                </a:lnTo>
                <a:lnTo>
                  <a:pt x="8317" y="5561"/>
                </a:lnTo>
                <a:cubicBezTo>
                  <a:pt x="8439" y="5757"/>
                  <a:pt x="8561" y="5952"/>
                  <a:pt x="8707" y="6122"/>
                </a:cubicBezTo>
                <a:lnTo>
                  <a:pt x="8610" y="5879"/>
                </a:lnTo>
                <a:lnTo>
                  <a:pt x="8756" y="6147"/>
                </a:lnTo>
                <a:cubicBezTo>
                  <a:pt x="8805" y="6244"/>
                  <a:pt x="8829" y="6318"/>
                  <a:pt x="8878" y="6391"/>
                </a:cubicBezTo>
                <a:cubicBezTo>
                  <a:pt x="8949" y="6486"/>
                  <a:pt x="8997" y="6604"/>
                  <a:pt x="9022" y="6746"/>
                </a:cubicBezTo>
                <a:lnTo>
                  <a:pt x="9022" y="6746"/>
                </a:lnTo>
                <a:lnTo>
                  <a:pt x="8805" y="6391"/>
                </a:lnTo>
                <a:lnTo>
                  <a:pt x="9024" y="6757"/>
                </a:lnTo>
                <a:cubicBezTo>
                  <a:pt x="9024" y="6753"/>
                  <a:pt x="9023" y="6749"/>
                  <a:pt x="9022" y="6746"/>
                </a:cubicBezTo>
                <a:lnTo>
                  <a:pt x="9022" y="6746"/>
                </a:lnTo>
                <a:lnTo>
                  <a:pt x="9268" y="7147"/>
                </a:lnTo>
                <a:cubicBezTo>
                  <a:pt x="9317" y="7269"/>
                  <a:pt x="9390" y="7366"/>
                  <a:pt x="9488" y="7464"/>
                </a:cubicBezTo>
                <a:lnTo>
                  <a:pt x="9707" y="7732"/>
                </a:lnTo>
                <a:lnTo>
                  <a:pt x="9634" y="7586"/>
                </a:lnTo>
                <a:lnTo>
                  <a:pt x="9634" y="7586"/>
                </a:lnTo>
                <a:cubicBezTo>
                  <a:pt x="9658" y="7610"/>
                  <a:pt x="9683" y="7659"/>
                  <a:pt x="9732" y="7708"/>
                </a:cubicBezTo>
                <a:lnTo>
                  <a:pt x="10146" y="7708"/>
                </a:lnTo>
                <a:cubicBezTo>
                  <a:pt x="10293" y="7708"/>
                  <a:pt x="10463" y="7708"/>
                  <a:pt x="10610" y="7732"/>
                </a:cubicBezTo>
                <a:cubicBezTo>
                  <a:pt x="10853" y="7659"/>
                  <a:pt x="11122" y="7537"/>
                  <a:pt x="11414" y="7439"/>
                </a:cubicBezTo>
                <a:cubicBezTo>
                  <a:pt x="11488" y="7269"/>
                  <a:pt x="11561" y="7122"/>
                  <a:pt x="11634" y="7000"/>
                </a:cubicBezTo>
                <a:cubicBezTo>
                  <a:pt x="11683" y="6854"/>
                  <a:pt x="11732" y="6683"/>
                  <a:pt x="11780" y="6561"/>
                </a:cubicBezTo>
                <a:cubicBezTo>
                  <a:pt x="11853" y="6391"/>
                  <a:pt x="11902" y="6196"/>
                  <a:pt x="11951" y="6000"/>
                </a:cubicBezTo>
                <a:lnTo>
                  <a:pt x="11951" y="6000"/>
                </a:lnTo>
                <a:lnTo>
                  <a:pt x="11829" y="6220"/>
                </a:lnTo>
                <a:lnTo>
                  <a:pt x="11829" y="6220"/>
                </a:lnTo>
                <a:lnTo>
                  <a:pt x="11947" y="5699"/>
                </a:lnTo>
                <a:lnTo>
                  <a:pt x="11947" y="5699"/>
                </a:lnTo>
                <a:cubicBezTo>
                  <a:pt x="11942" y="5768"/>
                  <a:pt x="12000" y="5981"/>
                  <a:pt x="11988" y="6067"/>
                </a:cubicBezTo>
                <a:lnTo>
                  <a:pt x="11988" y="6067"/>
                </a:lnTo>
                <a:cubicBezTo>
                  <a:pt x="12032" y="5952"/>
                  <a:pt x="12079" y="5814"/>
                  <a:pt x="12146" y="5635"/>
                </a:cubicBezTo>
                <a:lnTo>
                  <a:pt x="12317" y="5001"/>
                </a:lnTo>
                <a:cubicBezTo>
                  <a:pt x="12414" y="4683"/>
                  <a:pt x="12512" y="4293"/>
                  <a:pt x="12634" y="3903"/>
                </a:cubicBezTo>
                <a:cubicBezTo>
                  <a:pt x="12658" y="3781"/>
                  <a:pt x="12707" y="3659"/>
                  <a:pt x="12732" y="3513"/>
                </a:cubicBezTo>
                <a:cubicBezTo>
                  <a:pt x="12756" y="3464"/>
                  <a:pt x="12780" y="3391"/>
                  <a:pt x="12805" y="3342"/>
                </a:cubicBezTo>
                <a:cubicBezTo>
                  <a:pt x="12853" y="3244"/>
                  <a:pt x="12902" y="3123"/>
                  <a:pt x="12975" y="3049"/>
                </a:cubicBezTo>
                <a:cubicBezTo>
                  <a:pt x="13000" y="2976"/>
                  <a:pt x="13049" y="2927"/>
                  <a:pt x="13122" y="2879"/>
                </a:cubicBezTo>
                <a:lnTo>
                  <a:pt x="13122" y="2952"/>
                </a:lnTo>
                <a:lnTo>
                  <a:pt x="13122" y="3025"/>
                </a:lnTo>
                <a:cubicBezTo>
                  <a:pt x="13122" y="3049"/>
                  <a:pt x="13097" y="3123"/>
                  <a:pt x="13097" y="3123"/>
                </a:cubicBezTo>
                <a:cubicBezTo>
                  <a:pt x="13097" y="3123"/>
                  <a:pt x="13122" y="3074"/>
                  <a:pt x="13146" y="3049"/>
                </a:cubicBezTo>
                <a:cubicBezTo>
                  <a:pt x="13146" y="3049"/>
                  <a:pt x="13146" y="3049"/>
                  <a:pt x="13146" y="3074"/>
                </a:cubicBezTo>
                <a:cubicBezTo>
                  <a:pt x="13122" y="3123"/>
                  <a:pt x="13122" y="3147"/>
                  <a:pt x="13122" y="3196"/>
                </a:cubicBezTo>
                <a:cubicBezTo>
                  <a:pt x="13132" y="3176"/>
                  <a:pt x="13141" y="3141"/>
                  <a:pt x="13150" y="3099"/>
                </a:cubicBezTo>
                <a:lnTo>
                  <a:pt x="13150" y="3099"/>
                </a:lnTo>
                <a:cubicBezTo>
                  <a:pt x="13159" y="3090"/>
                  <a:pt x="13184" y="3046"/>
                  <a:pt x="13206" y="3046"/>
                </a:cubicBezTo>
                <a:cubicBezTo>
                  <a:pt x="13221" y="3046"/>
                  <a:pt x="13235" y="3064"/>
                  <a:pt x="13244" y="3123"/>
                </a:cubicBezTo>
                <a:lnTo>
                  <a:pt x="13244" y="3147"/>
                </a:lnTo>
                <a:cubicBezTo>
                  <a:pt x="13292" y="3269"/>
                  <a:pt x="13317" y="3366"/>
                  <a:pt x="13341" y="3464"/>
                </a:cubicBezTo>
                <a:lnTo>
                  <a:pt x="13390" y="3635"/>
                </a:lnTo>
                <a:cubicBezTo>
                  <a:pt x="13439" y="3757"/>
                  <a:pt x="13488" y="3903"/>
                  <a:pt x="13512" y="4025"/>
                </a:cubicBezTo>
                <a:cubicBezTo>
                  <a:pt x="13488" y="4025"/>
                  <a:pt x="13439" y="3903"/>
                  <a:pt x="13390" y="3805"/>
                </a:cubicBezTo>
                <a:lnTo>
                  <a:pt x="13390" y="3805"/>
                </a:lnTo>
                <a:cubicBezTo>
                  <a:pt x="13414" y="3879"/>
                  <a:pt x="13439" y="3976"/>
                  <a:pt x="13463" y="4074"/>
                </a:cubicBezTo>
                <a:cubicBezTo>
                  <a:pt x="13463" y="4049"/>
                  <a:pt x="13466" y="4039"/>
                  <a:pt x="13471" y="4039"/>
                </a:cubicBezTo>
                <a:cubicBezTo>
                  <a:pt x="13489" y="4039"/>
                  <a:pt x="13535" y="4197"/>
                  <a:pt x="13540" y="4197"/>
                </a:cubicBezTo>
                <a:cubicBezTo>
                  <a:pt x="13541" y="4197"/>
                  <a:pt x="13540" y="4189"/>
                  <a:pt x="13536" y="4171"/>
                </a:cubicBezTo>
                <a:lnTo>
                  <a:pt x="13536" y="4171"/>
                </a:lnTo>
                <a:cubicBezTo>
                  <a:pt x="13610" y="4269"/>
                  <a:pt x="13634" y="4366"/>
                  <a:pt x="13683" y="4488"/>
                </a:cubicBezTo>
                <a:cubicBezTo>
                  <a:pt x="13731" y="4586"/>
                  <a:pt x="13756" y="4708"/>
                  <a:pt x="13780" y="4805"/>
                </a:cubicBezTo>
                <a:cubicBezTo>
                  <a:pt x="13805" y="4927"/>
                  <a:pt x="13829" y="5025"/>
                  <a:pt x="13853" y="5147"/>
                </a:cubicBezTo>
                <a:cubicBezTo>
                  <a:pt x="13878" y="5244"/>
                  <a:pt x="13902" y="5342"/>
                  <a:pt x="13951" y="5415"/>
                </a:cubicBezTo>
                <a:cubicBezTo>
                  <a:pt x="14000" y="5415"/>
                  <a:pt x="14439" y="5537"/>
                  <a:pt x="14853" y="5683"/>
                </a:cubicBezTo>
                <a:cubicBezTo>
                  <a:pt x="15286" y="5827"/>
                  <a:pt x="15718" y="6019"/>
                  <a:pt x="15778" y="6025"/>
                </a:cubicBezTo>
                <a:lnTo>
                  <a:pt x="15778" y="6025"/>
                </a:lnTo>
                <a:cubicBezTo>
                  <a:pt x="15771" y="5975"/>
                  <a:pt x="15764" y="5925"/>
                  <a:pt x="15756" y="5879"/>
                </a:cubicBezTo>
                <a:lnTo>
                  <a:pt x="15683" y="5854"/>
                </a:lnTo>
                <a:cubicBezTo>
                  <a:pt x="15634" y="5537"/>
                  <a:pt x="15731" y="5781"/>
                  <a:pt x="15683" y="5464"/>
                </a:cubicBezTo>
                <a:cubicBezTo>
                  <a:pt x="15707" y="5464"/>
                  <a:pt x="15731" y="5513"/>
                  <a:pt x="15756" y="5610"/>
                </a:cubicBezTo>
                <a:cubicBezTo>
                  <a:pt x="15780" y="5732"/>
                  <a:pt x="15780" y="5854"/>
                  <a:pt x="15805" y="6000"/>
                </a:cubicBezTo>
                <a:cubicBezTo>
                  <a:pt x="15780" y="5757"/>
                  <a:pt x="15805" y="5513"/>
                  <a:pt x="15731" y="5415"/>
                </a:cubicBezTo>
                <a:cubicBezTo>
                  <a:pt x="15707" y="5220"/>
                  <a:pt x="15780" y="5415"/>
                  <a:pt x="15756" y="5171"/>
                </a:cubicBezTo>
                <a:cubicBezTo>
                  <a:pt x="15683" y="4976"/>
                  <a:pt x="15634" y="4781"/>
                  <a:pt x="15585" y="4561"/>
                </a:cubicBezTo>
                <a:cubicBezTo>
                  <a:pt x="15561" y="4366"/>
                  <a:pt x="15512" y="4147"/>
                  <a:pt x="15439" y="3952"/>
                </a:cubicBezTo>
                <a:cubicBezTo>
                  <a:pt x="15341" y="3781"/>
                  <a:pt x="15292" y="3610"/>
                  <a:pt x="15244" y="3415"/>
                </a:cubicBezTo>
                <a:lnTo>
                  <a:pt x="15244" y="3415"/>
                </a:lnTo>
                <a:lnTo>
                  <a:pt x="15292" y="3464"/>
                </a:lnTo>
                <a:cubicBezTo>
                  <a:pt x="15268" y="3366"/>
                  <a:pt x="15244" y="3244"/>
                  <a:pt x="15195" y="3147"/>
                </a:cubicBezTo>
                <a:cubicBezTo>
                  <a:pt x="15170" y="3074"/>
                  <a:pt x="15146" y="3001"/>
                  <a:pt x="15122" y="2927"/>
                </a:cubicBezTo>
                <a:cubicBezTo>
                  <a:pt x="15073" y="2805"/>
                  <a:pt x="15049" y="2659"/>
                  <a:pt x="15000" y="2537"/>
                </a:cubicBezTo>
                <a:lnTo>
                  <a:pt x="15000" y="2537"/>
                </a:lnTo>
                <a:cubicBezTo>
                  <a:pt x="15028" y="2622"/>
                  <a:pt x="15040" y="2706"/>
                  <a:pt x="15026" y="2706"/>
                </a:cubicBezTo>
                <a:cubicBezTo>
                  <a:pt x="15016" y="2706"/>
                  <a:pt x="14992" y="2661"/>
                  <a:pt x="14951" y="2537"/>
                </a:cubicBezTo>
                <a:cubicBezTo>
                  <a:pt x="14780" y="1952"/>
                  <a:pt x="14658" y="1562"/>
                  <a:pt x="14561" y="1074"/>
                </a:cubicBezTo>
                <a:lnTo>
                  <a:pt x="14390" y="708"/>
                </a:lnTo>
                <a:cubicBezTo>
                  <a:pt x="14390" y="684"/>
                  <a:pt x="14390" y="659"/>
                  <a:pt x="14366" y="635"/>
                </a:cubicBezTo>
                <a:lnTo>
                  <a:pt x="13951" y="464"/>
                </a:lnTo>
                <a:lnTo>
                  <a:pt x="13658" y="342"/>
                </a:lnTo>
                <a:lnTo>
                  <a:pt x="13463" y="269"/>
                </a:lnTo>
                <a:lnTo>
                  <a:pt x="13366" y="220"/>
                </a:lnTo>
                <a:cubicBezTo>
                  <a:pt x="13292" y="196"/>
                  <a:pt x="13219" y="171"/>
                  <a:pt x="13122" y="147"/>
                </a:cubicBezTo>
                <a:lnTo>
                  <a:pt x="1261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8" name="Google Shape;1208;p36"/>
          <p:cNvSpPr/>
          <p:nvPr/>
        </p:nvSpPr>
        <p:spPr>
          <a:xfrm>
            <a:off x="67150" y="4455386"/>
            <a:ext cx="427453" cy="302850"/>
          </a:xfrm>
          <a:custGeom>
            <a:avLst/>
            <a:gdLst/>
            <a:ahLst/>
            <a:cxnLst/>
            <a:rect l="l" t="t" r="r" b="b"/>
            <a:pathLst>
              <a:path w="14220" h="10074" extrusionOk="0">
                <a:moveTo>
                  <a:pt x="7706" y="4422"/>
                </a:moveTo>
                <a:lnTo>
                  <a:pt x="7683" y="4512"/>
                </a:lnTo>
                <a:lnTo>
                  <a:pt x="7708" y="4439"/>
                </a:lnTo>
                <a:cubicBezTo>
                  <a:pt x="7708" y="4431"/>
                  <a:pt x="7707" y="4426"/>
                  <a:pt x="7706" y="4422"/>
                </a:cubicBezTo>
                <a:close/>
                <a:moveTo>
                  <a:pt x="1891" y="4477"/>
                </a:moveTo>
                <a:cubicBezTo>
                  <a:pt x="1895" y="4477"/>
                  <a:pt x="1899" y="4480"/>
                  <a:pt x="1903" y="4488"/>
                </a:cubicBezTo>
                <a:lnTo>
                  <a:pt x="1746" y="4711"/>
                </a:lnTo>
                <a:lnTo>
                  <a:pt x="1746" y="4711"/>
                </a:lnTo>
                <a:cubicBezTo>
                  <a:pt x="1839" y="4577"/>
                  <a:pt x="1870" y="4477"/>
                  <a:pt x="1891" y="4477"/>
                </a:cubicBezTo>
                <a:close/>
                <a:moveTo>
                  <a:pt x="14195" y="6854"/>
                </a:moveTo>
                <a:cubicBezTo>
                  <a:pt x="14194" y="6863"/>
                  <a:pt x="14194" y="6872"/>
                  <a:pt x="14193" y="6882"/>
                </a:cubicBezTo>
                <a:lnTo>
                  <a:pt x="14193" y="6882"/>
                </a:lnTo>
                <a:cubicBezTo>
                  <a:pt x="14194" y="6873"/>
                  <a:pt x="14195" y="6863"/>
                  <a:pt x="14195" y="6854"/>
                </a:cubicBezTo>
                <a:close/>
                <a:moveTo>
                  <a:pt x="10125" y="7143"/>
                </a:moveTo>
                <a:cubicBezTo>
                  <a:pt x="10124" y="7144"/>
                  <a:pt x="10123" y="7145"/>
                  <a:pt x="10122" y="7146"/>
                </a:cubicBezTo>
                <a:cubicBezTo>
                  <a:pt x="10123" y="7145"/>
                  <a:pt x="10124" y="7144"/>
                  <a:pt x="10125" y="7143"/>
                </a:cubicBezTo>
                <a:close/>
                <a:moveTo>
                  <a:pt x="4317" y="0"/>
                </a:moveTo>
                <a:cubicBezTo>
                  <a:pt x="4220" y="25"/>
                  <a:pt x="4122" y="49"/>
                  <a:pt x="4000" y="49"/>
                </a:cubicBezTo>
                <a:lnTo>
                  <a:pt x="3903" y="73"/>
                </a:lnTo>
                <a:lnTo>
                  <a:pt x="3708" y="98"/>
                </a:lnTo>
                <a:cubicBezTo>
                  <a:pt x="3561" y="98"/>
                  <a:pt x="3439" y="146"/>
                  <a:pt x="3269" y="146"/>
                </a:cubicBezTo>
                <a:lnTo>
                  <a:pt x="3171" y="268"/>
                </a:lnTo>
                <a:lnTo>
                  <a:pt x="3195" y="195"/>
                </a:lnTo>
                <a:lnTo>
                  <a:pt x="3195" y="195"/>
                </a:lnTo>
                <a:cubicBezTo>
                  <a:pt x="3025" y="415"/>
                  <a:pt x="2781" y="659"/>
                  <a:pt x="2537" y="903"/>
                </a:cubicBezTo>
                <a:lnTo>
                  <a:pt x="1976" y="1585"/>
                </a:lnTo>
                <a:lnTo>
                  <a:pt x="1732" y="1854"/>
                </a:lnTo>
                <a:lnTo>
                  <a:pt x="1488" y="2146"/>
                </a:lnTo>
                <a:lnTo>
                  <a:pt x="1049" y="2683"/>
                </a:lnTo>
                <a:cubicBezTo>
                  <a:pt x="805" y="2976"/>
                  <a:pt x="586" y="3293"/>
                  <a:pt x="391" y="3634"/>
                </a:cubicBezTo>
                <a:lnTo>
                  <a:pt x="195" y="3805"/>
                </a:lnTo>
                <a:lnTo>
                  <a:pt x="25" y="3976"/>
                </a:lnTo>
                <a:lnTo>
                  <a:pt x="0" y="4049"/>
                </a:lnTo>
                <a:cubicBezTo>
                  <a:pt x="122" y="4268"/>
                  <a:pt x="293" y="4488"/>
                  <a:pt x="488" y="4683"/>
                </a:cubicBezTo>
                <a:cubicBezTo>
                  <a:pt x="693" y="4857"/>
                  <a:pt x="939" y="4999"/>
                  <a:pt x="1193" y="4999"/>
                </a:cubicBezTo>
                <a:cubicBezTo>
                  <a:pt x="1332" y="4999"/>
                  <a:pt x="1472" y="4957"/>
                  <a:pt x="1610" y="4854"/>
                </a:cubicBezTo>
                <a:lnTo>
                  <a:pt x="1634" y="4878"/>
                </a:lnTo>
                <a:lnTo>
                  <a:pt x="1683" y="4805"/>
                </a:lnTo>
                <a:lnTo>
                  <a:pt x="1732" y="4732"/>
                </a:lnTo>
                <a:cubicBezTo>
                  <a:pt x="1785" y="4670"/>
                  <a:pt x="1809" y="4646"/>
                  <a:pt x="1817" y="4646"/>
                </a:cubicBezTo>
                <a:cubicBezTo>
                  <a:pt x="1832" y="4646"/>
                  <a:pt x="1796" y="4718"/>
                  <a:pt x="1781" y="4780"/>
                </a:cubicBezTo>
                <a:cubicBezTo>
                  <a:pt x="1830" y="4707"/>
                  <a:pt x="1878" y="4634"/>
                  <a:pt x="1927" y="4585"/>
                </a:cubicBezTo>
                <a:cubicBezTo>
                  <a:pt x="1927" y="4570"/>
                  <a:pt x="1925" y="4564"/>
                  <a:pt x="1921" y="4564"/>
                </a:cubicBezTo>
                <a:cubicBezTo>
                  <a:pt x="1912" y="4564"/>
                  <a:pt x="1895" y="4593"/>
                  <a:pt x="1878" y="4610"/>
                </a:cubicBezTo>
                <a:cubicBezTo>
                  <a:pt x="1927" y="4488"/>
                  <a:pt x="2000" y="4366"/>
                  <a:pt x="2073" y="4244"/>
                </a:cubicBezTo>
                <a:cubicBezTo>
                  <a:pt x="2138" y="4169"/>
                  <a:pt x="2160" y="4165"/>
                  <a:pt x="2178" y="4165"/>
                </a:cubicBezTo>
                <a:cubicBezTo>
                  <a:pt x="2181" y="4165"/>
                  <a:pt x="2184" y="4165"/>
                  <a:pt x="2186" y="4165"/>
                </a:cubicBezTo>
                <a:cubicBezTo>
                  <a:pt x="2208" y="4165"/>
                  <a:pt x="2232" y="4159"/>
                  <a:pt x="2317" y="4049"/>
                </a:cubicBezTo>
                <a:lnTo>
                  <a:pt x="2488" y="3805"/>
                </a:lnTo>
                <a:lnTo>
                  <a:pt x="2586" y="3683"/>
                </a:lnTo>
                <a:lnTo>
                  <a:pt x="2634" y="3610"/>
                </a:lnTo>
                <a:lnTo>
                  <a:pt x="2683" y="3585"/>
                </a:lnTo>
                <a:lnTo>
                  <a:pt x="2756" y="3561"/>
                </a:lnTo>
                <a:cubicBezTo>
                  <a:pt x="2781" y="3537"/>
                  <a:pt x="2781" y="3537"/>
                  <a:pt x="2805" y="3537"/>
                </a:cubicBezTo>
                <a:lnTo>
                  <a:pt x="2805" y="3561"/>
                </a:lnTo>
                <a:lnTo>
                  <a:pt x="2781" y="3585"/>
                </a:lnTo>
                <a:cubicBezTo>
                  <a:pt x="2789" y="3577"/>
                  <a:pt x="2792" y="3575"/>
                  <a:pt x="2793" y="3575"/>
                </a:cubicBezTo>
                <a:cubicBezTo>
                  <a:pt x="2794" y="3575"/>
                  <a:pt x="2789" y="3585"/>
                  <a:pt x="2805" y="3585"/>
                </a:cubicBezTo>
                <a:cubicBezTo>
                  <a:pt x="2805" y="3634"/>
                  <a:pt x="2756" y="3683"/>
                  <a:pt x="2756" y="3707"/>
                </a:cubicBezTo>
                <a:lnTo>
                  <a:pt x="2756" y="3707"/>
                </a:lnTo>
                <a:cubicBezTo>
                  <a:pt x="2756" y="3707"/>
                  <a:pt x="2756" y="3683"/>
                  <a:pt x="2781" y="3683"/>
                </a:cubicBezTo>
                <a:lnTo>
                  <a:pt x="2781" y="3707"/>
                </a:lnTo>
                <a:cubicBezTo>
                  <a:pt x="2756" y="3927"/>
                  <a:pt x="2756" y="4098"/>
                  <a:pt x="2756" y="4098"/>
                </a:cubicBezTo>
                <a:lnTo>
                  <a:pt x="2830" y="4146"/>
                </a:lnTo>
                <a:cubicBezTo>
                  <a:pt x="2781" y="5024"/>
                  <a:pt x="2732" y="4439"/>
                  <a:pt x="2708" y="5244"/>
                </a:cubicBezTo>
                <a:cubicBezTo>
                  <a:pt x="2732" y="5341"/>
                  <a:pt x="2732" y="5439"/>
                  <a:pt x="2732" y="5537"/>
                </a:cubicBezTo>
                <a:cubicBezTo>
                  <a:pt x="2732" y="5659"/>
                  <a:pt x="2732" y="5805"/>
                  <a:pt x="2708" y="5951"/>
                </a:cubicBezTo>
                <a:cubicBezTo>
                  <a:pt x="2805" y="6049"/>
                  <a:pt x="2927" y="6146"/>
                  <a:pt x="3000" y="6171"/>
                </a:cubicBezTo>
                <a:cubicBezTo>
                  <a:pt x="3000" y="6171"/>
                  <a:pt x="3098" y="6293"/>
                  <a:pt x="3073" y="6293"/>
                </a:cubicBezTo>
                <a:cubicBezTo>
                  <a:pt x="3147" y="6293"/>
                  <a:pt x="3220" y="6390"/>
                  <a:pt x="3317" y="6463"/>
                </a:cubicBezTo>
                <a:cubicBezTo>
                  <a:pt x="3342" y="6463"/>
                  <a:pt x="3317" y="6415"/>
                  <a:pt x="3293" y="6390"/>
                </a:cubicBezTo>
                <a:lnTo>
                  <a:pt x="3293" y="6390"/>
                </a:lnTo>
                <a:lnTo>
                  <a:pt x="3366" y="6463"/>
                </a:lnTo>
                <a:lnTo>
                  <a:pt x="3464" y="6537"/>
                </a:lnTo>
                <a:cubicBezTo>
                  <a:pt x="3511" y="6584"/>
                  <a:pt x="3528" y="6611"/>
                  <a:pt x="3514" y="6611"/>
                </a:cubicBezTo>
                <a:cubicBezTo>
                  <a:pt x="3506" y="6611"/>
                  <a:pt x="3490" y="6603"/>
                  <a:pt x="3464" y="6585"/>
                </a:cubicBezTo>
                <a:lnTo>
                  <a:pt x="3464" y="6585"/>
                </a:lnTo>
                <a:cubicBezTo>
                  <a:pt x="3537" y="6634"/>
                  <a:pt x="3634" y="6683"/>
                  <a:pt x="3756" y="6756"/>
                </a:cubicBezTo>
                <a:lnTo>
                  <a:pt x="4269" y="7122"/>
                </a:lnTo>
                <a:cubicBezTo>
                  <a:pt x="4488" y="7024"/>
                  <a:pt x="4732" y="6878"/>
                  <a:pt x="5000" y="6732"/>
                </a:cubicBezTo>
                <a:cubicBezTo>
                  <a:pt x="5293" y="6537"/>
                  <a:pt x="5586" y="6317"/>
                  <a:pt x="5854" y="6098"/>
                </a:cubicBezTo>
                <a:cubicBezTo>
                  <a:pt x="6000" y="5976"/>
                  <a:pt x="6171" y="5854"/>
                  <a:pt x="6293" y="5732"/>
                </a:cubicBezTo>
                <a:lnTo>
                  <a:pt x="6708" y="5341"/>
                </a:lnTo>
                <a:lnTo>
                  <a:pt x="7147" y="4951"/>
                </a:lnTo>
                <a:cubicBezTo>
                  <a:pt x="7268" y="4829"/>
                  <a:pt x="7390" y="4732"/>
                  <a:pt x="7512" y="4634"/>
                </a:cubicBezTo>
                <a:lnTo>
                  <a:pt x="7683" y="4488"/>
                </a:lnTo>
                <a:cubicBezTo>
                  <a:pt x="7683" y="4439"/>
                  <a:pt x="7683" y="4463"/>
                  <a:pt x="7659" y="4390"/>
                </a:cubicBezTo>
                <a:cubicBezTo>
                  <a:pt x="7647" y="4366"/>
                  <a:pt x="7653" y="4366"/>
                  <a:pt x="7662" y="4366"/>
                </a:cubicBezTo>
                <a:cubicBezTo>
                  <a:pt x="7671" y="4366"/>
                  <a:pt x="7683" y="4366"/>
                  <a:pt x="7683" y="4341"/>
                </a:cubicBezTo>
                <a:cubicBezTo>
                  <a:pt x="7683" y="4423"/>
                  <a:pt x="7700" y="4402"/>
                  <a:pt x="7706" y="4422"/>
                </a:cubicBezTo>
                <a:lnTo>
                  <a:pt x="7706" y="4422"/>
                </a:lnTo>
                <a:lnTo>
                  <a:pt x="7708" y="4415"/>
                </a:lnTo>
                <a:lnTo>
                  <a:pt x="7708" y="4463"/>
                </a:lnTo>
                <a:cubicBezTo>
                  <a:pt x="7732" y="4463"/>
                  <a:pt x="7732" y="4439"/>
                  <a:pt x="7756" y="4415"/>
                </a:cubicBezTo>
                <a:cubicBezTo>
                  <a:pt x="7781" y="4415"/>
                  <a:pt x="7756" y="4415"/>
                  <a:pt x="7756" y="4463"/>
                </a:cubicBezTo>
                <a:lnTo>
                  <a:pt x="7805" y="4463"/>
                </a:lnTo>
                <a:cubicBezTo>
                  <a:pt x="7800" y="4469"/>
                  <a:pt x="7799" y="4470"/>
                  <a:pt x="7801" y="4470"/>
                </a:cubicBezTo>
                <a:cubicBezTo>
                  <a:pt x="7807" y="4470"/>
                  <a:pt x="7835" y="4456"/>
                  <a:pt x="7858" y="4456"/>
                </a:cubicBezTo>
                <a:cubicBezTo>
                  <a:pt x="7866" y="4456"/>
                  <a:pt x="7873" y="4458"/>
                  <a:pt x="7878" y="4463"/>
                </a:cubicBezTo>
                <a:cubicBezTo>
                  <a:pt x="7878" y="4476"/>
                  <a:pt x="7872" y="4476"/>
                  <a:pt x="7869" y="4476"/>
                </a:cubicBezTo>
                <a:cubicBezTo>
                  <a:pt x="7866" y="4476"/>
                  <a:pt x="7866" y="4476"/>
                  <a:pt x="7878" y="4488"/>
                </a:cubicBezTo>
                <a:cubicBezTo>
                  <a:pt x="7878" y="4512"/>
                  <a:pt x="7878" y="4537"/>
                  <a:pt x="7878" y="4537"/>
                </a:cubicBezTo>
                <a:cubicBezTo>
                  <a:pt x="7878" y="4537"/>
                  <a:pt x="7878" y="4561"/>
                  <a:pt x="7878" y="4561"/>
                </a:cubicBezTo>
                <a:lnTo>
                  <a:pt x="7878" y="4707"/>
                </a:lnTo>
                <a:cubicBezTo>
                  <a:pt x="7878" y="4747"/>
                  <a:pt x="7878" y="4818"/>
                  <a:pt x="7904" y="4818"/>
                </a:cubicBezTo>
                <a:cubicBezTo>
                  <a:pt x="7910" y="4818"/>
                  <a:pt x="7918" y="4814"/>
                  <a:pt x="7927" y="4805"/>
                </a:cubicBezTo>
                <a:lnTo>
                  <a:pt x="7927" y="4805"/>
                </a:lnTo>
                <a:cubicBezTo>
                  <a:pt x="7890" y="4842"/>
                  <a:pt x="7838" y="5038"/>
                  <a:pt x="7816" y="5038"/>
                </a:cubicBezTo>
                <a:cubicBezTo>
                  <a:pt x="7809" y="5038"/>
                  <a:pt x="7805" y="5021"/>
                  <a:pt x="7805" y="4976"/>
                </a:cubicBezTo>
                <a:cubicBezTo>
                  <a:pt x="7781" y="5073"/>
                  <a:pt x="7781" y="5171"/>
                  <a:pt x="7756" y="5293"/>
                </a:cubicBezTo>
                <a:lnTo>
                  <a:pt x="7805" y="5146"/>
                </a:lnTo>
                <a:lnTo>
                  <a:pt x="7805" y="5146"/>
                </a:lnTo>
                <a:cubicBezTo>
                  <a:pt x="7732" y="5415"/>
                  <a:pt x="7708" y="5683"/>
                  <a:pt x="7683" y="5976"/>
                </a:cubicBezTo>
                <a:lnTo>
                  <a:pt x="7732" y="5829"/>
                </a:lnTo>
                <a:lnTo>
                  <a:pt x="7732" y="5829"/>
                </a:lnTo>
                <a:cubicBezTo>
                  <a:pt x="7732" y="6024"/>
                  <a:pt x="7683" y="6195"/>
                  <a:pt x="7586" y="6341"/>
                </a:cubicBezTo>
                <a:lnTo>
                  <a:pt x="7610" y="6098"/>
                </a:lnTo>
                <a:lnTo>
                  <a:pt x="7610" y="6098"/>
                </a:lnTo>
                <a:cubicBezTo>
                  <a:pt x="7537" y="6415"/>
                  <a:pt x="7488" y="6732"/>
                  <a:pt x="7464" y="7049"/>
                </a:cubicBezTo>
                <a:lnTo>
                  <a:pt x="7488" y="6951"/>
                </a:lnTo>
                <a:lnTo>
                  <a:pt x="7488" y="6951"/>
                </a:lnTo>
                <a:cubicBezTo>
                  <a:pt x="7488" y="7040"/>
                  <a:pt x="7470" y="7237"/>
                  <a:pt x="7445" y="7493"/>
                </a:cubicBezTo>
                <a:lnTo>
                  <a:pt x="7445" y="7493"/>
                </a:lnTo>
                <a:cubicBezTo>
                  <a:pt x="7435" y="7507"/>
                  <a:pt x="7425" y="7522"/>
                  <a:pt x="7415" y="7537"/>
                </a:cubicBezTo>
                <a:lnTo>
                  <a:pt x="7440" y="7546"/>
                </a:lnTo>
                <a:lnTo>
                  <a:pt x="7440" y="7546"/>
                </a:lnTo>
                <a:cubicBezTo>
                  <a:pt x="7425" y="7698"/>
                  <a:pt x="7408" y="7869"/>
                  <a:pt x="7390" y="8049"/>
                </a:cubicBezTo>
                <a:lnTo>
                  <a:pt x="9073" y="8683"/>
                </a:lnTo>
                <a:cubicBezTo>
                  <a:pt x="9488" y="8024"/>
                  <a:pt x="9976" y="7268"/>
                  <a:pt x="10098" y="7073"/>
                </a:cubicBezTo>
                <a:lnTo>
                  <a:pt x="10098" y="7073"/>
                </a:lnTo>
                <a:lnTo>
                  <a:pt x="9951" y="7171"/>
                </a:lnTo>
                <a:lnTo>
                  <a:pt x="9951" y="7171"/>
                </a:lnTo>
                <a:lnTo>
                  <a:pt x="10119" y="6907"/>
                </a:lnTo>
                <a:lnTo>
                  <a:pt x="10119" y="6907"/>
                </a:lnTo>
                <a:cubicBezTo>
                  <a:pt x="10103" y="6944"/>
                  <a:pt x="10142" y="7109"/>
                  <a:pt x="10125" y="7143"/>
                </a:cubicBezTo>
                <a:lnTo>
                  <a:pt x="10125" y="7143"/>
                </a:lnTo>
                <a:cubicBezTo>
                  <a:pt x="10417" y="6730"/>
                  <a:pt x="10757" y="6365"/>
                  <a:pt x="11098" y="6000"/>
                </a:cubicBezTo>
                <a:cubicBezTo>
                  <a:pt x="11220" y="5878"/>
                  <a:pt x="11342" y="5756"/>
                  <a:pt x="11464" y="5659"/>
                </a:cubicBezTo>
                <a:lnTo>
                  <a:pt x="11659" y="5488"/>
                </a:lnTo>
                <a:cubicBezTo>
                  <a:pt x="11707" y="5463"/>
                  <a:pt x="11732" y="5439"/>
                  <a:pt x="11781" y="5415"/>
                </a:cubicBezTo>
                <a:lnTo>
                  <a:pt x="11829" y="5366"/>
                </a:lnTo>
                <a:cubicBezTo>
                  <a:pt x="11903" y="5293"/>
                  <a:pt x="12000" y="5244"/>
                  <a:pt x="12098" y="5195"/>
                </a:cubicBezTo>
                <a:cubicBezTo>
                  <a:pt x="12122" y="5195"/>
                  <a:pt x="12171" y="5171"/>
                  <a:pt x="12195" y="5171"/>
                </a:cubicBezTo>
                <a:lnTo>
                  <a:pt x="12268" y="5171"/>
                </a:lnTo>
                <a:lnTo>
                  <a:pt x="12268" y="5293"/>
                </a:lnTo>
                <a:cubicBezTo>
                  <a:pt x="12244" y="5415"/>
                  <a:pt x="12195" y="5415"/>
                  <a:pt x="12195" y="5415"/>
                </a:cubicBezTo>
                <a:cubicBezTo>
                  <a:pt x="12195" y="5427"/>
                  <a:pt x="12201" y="5433"/>
                  <a:pt x="12207" y="5433"/>
                </a:cubicBezTo>
                <a:cubicBezTo>
                  <a:pt x="12214" y="5433"/>
                  <a:pt x="12220" y="5427"/>
                  <a:pt x="12220" y="5415"/>
                </a:cubicBezTo>
                <a:cubicBezTo>
                  <a:pt x="12244" y="5415"/>
                  <a:pt x="12244" y="5415"/>
                  <a:pt x="12244" y="5439"/>
                </a:cubicBezTo>
                <a:cubicBezTo>
                  <a:pt x="12244" y="5488"/>
                  <a:pt x="12195" y="5488"/>
                  <a:pt x="12195" y="5488"/>
                </a:cubicBezTo>
                <a:cubicBezTo>
                  <a:pt x="12195" y="5488"/>
                  <a:pt x="12195" y="5519"/>
                  <a:pt x="12208" y="5519"/>
                </a:cubicBezTo>
                <a:cubicBezTo>
                  <a:pt x="12211" y="5519"/>
                  <a:pt x="12215" y="5517"/>
                  <a:pt x="12220" y="5512"/>
                </a:cubicBezTo>
                <a:cubicBezTo>
                  <a:pt x="12244" y="5512"/>
                  <a:pt x="12293" y="5439"/>
                  <a:pt x="12342" y="5390"/>
                </a:cubicBezTo>
                <a:lnTo>
                  <a:pt x="12342" y="5512"/>
                </a:lnTo>
                <a:lnTo>
                  <a:pt x="12293" y="5512"/>
                </a:lnTo>
                <a:cubicBezTo>
                  <a:pt x="12293" y="5512"/>
                  <a:pt x="12317" y="5512"/>
                  <a:pt x="12366" y="5537"/>
                </a:cubicBezTo>
                <a:cubicBezTo>
                  <a:pt x="12366" y="5561"/>
                  <a:pt x="12390" y="5561"/>
                  <a:pt x="12390" y="5585"/>
                </a:cubicBezTo>
                <a:cubicBezTo>
                  <a:pt x="12390" y="5610"/>
                  <a:pt x="12390" y="5610"/>
                  <a:pt x="12390" y="5634"/>
                </a:cubicBezTo>
                <a:lnTo>
                  <a:pt x="12390" y="5707"/>
                </a:lnTo>
                <a:cubicBezTo>
                  <a:pt x="12390" y="5976"/>
                  <a:pt x="12390" y="6268"/>
                  <a:pt x="12366" y="6561"/>
                </a:cubicBezTo>
                <a:cubicBezTo>
                  <a:pt x="12366" y="6707"/>
                  <a:pt x="12342" y="6854"/>
                  <a:pt x="12342" y="7000"/>
                </a:cubicBezTo>
                <a:lnTo>
                  <a:pt x="12293" y="7439"/>
                </a:lnTo>
                <a:cubicBezTo>
                  <a:pt x="12268" y="7439"/>
                  <a:pt x="12244" y="7293"/>
                  <a:pt x="12244" y="7171"/>
                </a:cubicBezTo>
                <a:cubicBezTo>
                  <a:pt x="12244" y="7268"/>
                  <a:pt x="12244" y="7341"/>
                  <a:pt x="12220" y="7439"/>
                </a:cubicBezTo>
                <a:cubicBezTo>
                  <a:pt x="12227" y="7415"/>
                  <a:pt x="12233" y="7406"/>
                  <a:pt x="12236" y="7406"/>
                </a:cubicBezTo>
                <a:cubicBezTo>
                  <a:pt x="12252" y="7406"/>
                  <a:pt x="12231" y="7601"/>
                  <a:pt x="12238" y="7601"/>
                </a:cubicBezTo>
                <a:cubicBezTo>
                  <a:pt x="12239" y="7601"/>
                  <a:pt x="12241" y="7596"/>
                  <a:pt x="12244" y="7585"/>
                </a:cubicBezTo>
                <a:lnTo>
                  <a:pt x="12244" y="7585"/>
                </a:lnTo>
                <a:cubicBezTo>
                  <a:pt x="12317" y="8000"/>
                  <a:pt x="12171" y="8561"/>
                  <a:pt x="12220" y="8951"/>
                </a:cubicBezTo>
                <a:lnTo>
                  <a:pt x="13073" y="9415"/>
                </a:lnTo>
                <a:cubicBezTo>
                  <a:pt x="13342" y="9585"/>
                  <a:pt x="13634" y="9707"/>
                  <a:pt x="13927" y="9829"/>
                </a:cubicBezTo>
                <a:cubicBezTo>
                  <a:pt x="13927" y="9902"/>
                  <a:pt x="13927" y="10000"/>
                  <a:pt x="13902" y="10073"/>
                </a:cubicBezTo>
                <a:cubicBezTo>
                  <a:pt x="13951" y="9951"/>
                  <a:pt x="13951" y="9829"/>
                  <a:pt x="13951" y="9732"/>
                </a:cubicBezTo>
                <a:lnTo>
                  <a:pt x="13878" y="9707"/>
                </a:lnTo>
                <a:cubicBezTo>
                  <a:pt x="13878" y="9439"/>
                  <a:pt x="13927" y="9634"/>
                  <a:pt x="13927" y="9390"/>
                </a:cubicBezTo>
                <a:cubicBezTo>
                  <a:pt x="13976" y="9390"/>
                  <a:pt x="13976" y="9610"/>
                  <a:pt x="13976" y="9829"/>
                </a:cubicBezTo>
                <a:cubicBezTo>
                  <a:pt x="14000" y="9683"/>
                  <a:pt x="14000" y="9512"/>
                  <a:pt x="13976" y="9366"/>
                </a:cubicBezTo>
                <a:cubicBezTo>
                  <a:pt x="13985" y="9299"/>
                  <a:pt x="13995" y="9288"/>
                  <a:pt x="14006" y="9288"/>
                </a:cubicBezTo>
                <a:cubicBezTo>
                  <a:pt x="14011" y="9288"/>
                  <a:pt x="14016" y="9290"/>
                  <a:pt x="14022" y="9290"/>
                </a:cubicBezTo>
                <a:cubicBezTo>
                  <a:pt x="14036" y="9290"/>
                  <a:pt x="14052" y="9278"/>
                  <a:pt x="14073" y="9195"/>
                </a:cubicBezTo>
                <a:cubicBezTo>
                  <a:pt x="14049" y="9000"/>
                  <a:pt x="14049" y="8829"/>
                  <a:pt x="14073" y="8634"/>
                </a:cubicBezTo>
                <a:cubicBezTo>
                  <a:pt x="14146" y="8195"/>
                  <a:pt x="14049" y="7951"/>
                  <a:pt x="14122" y="7537"/>
                </a:cubicBezTo>
                <a:lnTo>
                  <a:pt x="14122" y="7537"/>
                </a:lnTo>
                <a:lnTo>
                  <a:pt x="14122" y="7585"/>
                </a:lnTo>
                <a:cubicBezTo>
                  <a:pt x="14169" y="7444"/>
                  <a:pt x="14171" y="7165"/>
                  <a:pt x="14193" y="6882"/>
                </a:cubicBezTo>
                <a:lnTo>
                  <a:pt x="14193" y="6882"/>
                </a:lnTo>
                <a:cubicBezTo>
                  <a:pt x="14188" y="6910"/>
                  <a:pt x="14177" y="6934"/>
                  <a:pt x="14167" y="6934"/>
                </a:cubicBezTo>
                <a:cubicBezTo>
                  <a:pt x="14156" y="6934"/>
                  <a:pt x="14146" y="6906"/>
                  <a:pt x="14146" y="6829"/>
                </a:cubicBezTo>
                <a:cubicBezTo>
                  <a:pt x="14195" y="6537"/>
                  <a:pt x="14171" y="6293"/>
                  <a:pt x="14220" y="6073"/>
                </a:cubicBezTo>
                <a:lnTo>
                  <a:pt x="14171" y="5829"/>
                </a:lnTo>
                <a:lnTo>
                  <a:pt x="14171" y="5561"/>
                </a:lnTo>
                <a:cubicBezTo>
                  <a:pt x="14171" y="5366"/>
                  <a:pt x="14171" y="5195"/>
                  <a:pt x="14146" y="5024"/>
                </a:cubicBezTo>
                <a:cubicBezTo>
                  <a:pt x="14098" y="4634"/>
                  <a:pt x="14049" y="4171"/>
                  <a:pt x="13976" y="3659"/>
                </a:cubicBezTo>
                <a:lnTo>
                  <a:pt x="13317" y="3244"/>
                </a:lnTo>
                <a:cubicBezTo>
                  <a:pt x="13220" y="3171"/>
                  <a:pt x="13098" y="3122"/>
                  <a:pt x="12976" y="3049"/>
                </a:cubicBezTo>
                <a:lnTo>
                  <a:pt x="12537" y="2829"/>
                </a:lnTo>
                <a:cubicBezTo>
                  <a:pt x="12244" y="2927"/>
                  <a:pt x="11976" y="3073"/>
                  <a:pt x="11683" y="3195"/>
                </a:cubicBezTo>
                <a:cubicBezTo>
                  <a:pt x="11537" y="3268"/>
                  <a:pt x="11390" y="3341"/>
                  <a:pt x="11268" y="3439"/>
                </a:cubicBezTo>
                <a:lnTo>
                  <a:pt x="11049" y="3561"/>
                </a:lnTo>
                <a:cubicBezTo>
                  <a:pt x="10976" y="3585"/>
                  <a:pt x="10903" y="3659"/>
                  <a:pt x="10829" y="3683"/>
                </a:cubicBezTo>
                <a:lnTo>
                  <a:pt x="10610" y="3829"/>
                </a:lnTo>
                <a:lnTo>
                  <a:pt x="10488" y="3951"/>
                </a:lnTo>
                <a:lnTo>
                  <a:pt x="10244" y="4122"/>
                </a:lnTo>
                <a:cubicBezTo>
                  <a:pt x="10098" y="4268"/>
                  <a:pt x="9951" y="4390"/>
                  <a:pt x="9829" y="4512"/>
                </a:cubicBezTo>
                <a:cubicBezTo>
                  <a:pt x="9812" y="4530"/>
                  <a:pt x="9794" y="4548"/>
                  <a:pt x="9776" y="4565"/>
                </a:cubicBezTo>
                <a:lnTo>
                  <a:pt x="9776" y="4565"/>
                </a:lnTo>
                <a:cubicBezTo>
                  <a:pt x="9804" y="4117"/>
                  <a:pt x="9797" y="3672"/>
                  <a:pt x="9756" y="3244"/>
                </a:cubicBezTo>
                <a:cubicBezTo>
                  <a:pt x="9781" y="3122"/>
                  <a:pt x="9781" y="3000"/>
                  <a:pt x="9756" y="2878"/>
                </a:cubicBezTo>
                <a:cubicBezTo>
                  <a:pt x="9756" y="2756"/>
                  <a:pt x="9732" y="2634"/>
                  <a:pt x="9707" y="2512"/>
                </a:cubicBezTo>
                <a:lnTo>
                  <a:pt x="9317" y="2171"/>
                </a:lnTo>
                <a:lnTo>
                  <a:pt x="9317" y="2171"/>
                </a:lnTo>
                <a:cubicBezTo>
                  <a:pt x="9366" y="2244"/>
                  <a:pt x="9390" y="2268"/>
                  <a:pt x="9366" y="2268"/>
                </a:cubicBezTo>
                <a:cubicBezTo>
                  <a:pt x="9342" y="2268"/>
                  <a:pt x="9317" y="2244"/>
                  <a:pt x="9268" y="2220"/>
                </a:cubicBezTo>
                <a:lnTo>
                  <a:pt x="9098" y="2049"/>
                </a:lnTo>
                <a:cubicBezTo>
                  <a:pt x="8927" y="1976"/>
                  <a:pt x="8927" y="2000"/>
                  <a:pt x="8903" y="1976"/>
                </a:cubicBezTo>
                <a:cubicBezTo>
                  <a:pt x="8878" y="1976"/>
                  <a:pt x="8854" y="1976"/>
                  <a:pt x="8805" y="1951"/>
                </a:cubicBezTo>
                <a:lnTo>
                  <a:pt x="8683" y="1927"/>
                </a:lnTo>
                <a:lnTo>
                  <a:pt x="8464" y="1829"/>
                </a:lnTo>
                <a:lnTo>
                  <a:pt x="8366" y="1805"/>
                </a:lnTo>
                <a:cubicBezTo>
                  <a:pt x="8220" y="1854"/>
                  <a:pt x="8049" y="1927"/>
                  <a:pt x="7829" y="2000"/>
                </a:cubicBezTo>
                <a:lnTo>
                  <a:pt x="7683" y="2073"/>
                </a:lnTo>
                <a:lnTo>
                  <a:pt x="7488" y="2171"/>
                </a:lnTo>
                <a:lnTo>
                  <a:pt x="7122" y="2366"/>
                </a:lnTo>
                <a:cubicBezTo>
                  <a:pt x="6878" y="2537"/>
                  <a:pt x="6586" y="2707"/>
                  <a:pt x="6342" y="2927"/>
                </a:cubicBezTo>
                <a:cubicBezTo>
                  <a:pt x="6171" y="3073"/>
                  <a:pt x="6000" y="3220"/>
                  <a:pt x="5829" y="3366"/>
                </a:cubicBezTo>
                <a:lnTo>
                  <a:pt x="5342" y="3805"/>
                </a:lnTo>
                <a:cubicBezTo>
                  <a:pt x="5220" y="3902"/>
                  <a:pt x="5244" y="3902"/>
                  <a:pt x="5195" y="3927"/>
                </a:cubicBezTo>
                <a:lnTo>
                  <a:pt x="5147" y="3976"/>
                </a:lnTo>
                <a:cubicBezTo>
                  <a:pt x="5073" y="4049"/>
                  <a:pt x="5000" y="4098"/>
                  <a:pt x="4927" y="4122"/>
                </a:cubicBezTo>
                <a:cubicBezTo>
                  <a:pt x="4903" y="4146"/>
                  <a:pt x="4854" y="4171"/>
                  <a:pt x="4805" y="4171"/>
                </a:cubicBezTo>
                <a:lnTo>
                  <a:pt x="4781" y="4195"/>
                </a:lnTo>
                <a:cubicBezTo>
                  <a:pt x="4781" y="4171"/>
                  <a:pt x="4781" y="4146"/>
                  <a:pt x="4781" y="4122"/>
                </a:cubicBezTo>
                <a:cubicBezTo>
                  <a:pt x="4781" y="4098"/>
                  <a:pt x="4781" y="4049"/>
                  <a:pt x="4781" y="4000"/>
                </a:cubicBezTo>
                <a:lnTo>
                  <a:pt x="4781" y="3976"/>
                </a:lnTo>
                <a:cubicBezTo>
                  <a:pt x="4781" y="3951"/>
                  <a:pt x="4781" y="3927"/>
                  <a:pt x="4781" y="3902"/>
                </a:cubicBezTo>
                <a:lnTo>
                  <a:pt x="4781" y="3756"/>
                </a:lnTo>
                <a:cubicBezTo>
                  <a:pt x="4781" y="3512"/>
                  <a:pt x="4830" y="3293"/>
                  <a:pt x="4830" y="3049"/>
                </a:cubicBezTo>
                <a:cubicBezTo>
                  <a:pt x="4854" y="2805"/>
                  <a:pt x="4878" y="2537"/>
                  <a:pt x="4903" y="2293"/>
                </a:cubicBezTo>
                <a:cubicBezTo>
                  <a:pt x="4951" y="1781"/>
                  <a:pt x="4976" y="1293"/>
                  <a:pt x="5025" y="829"/>
                </a:cubicBezTo>
                <a:lnTo>
                  <a:pt x="4781" y="610"/>
                </a:lnTo>
                <a:lnTo>
                  <a:pt x="4756" y="585"/>
                </a:lnTo>
                <a:lnTo>
                  <a:pt x="4756" y="561"/>
                </a:lnTo>
                <a:lnTo>
                  <a:pt x="4732" y="537"/>
                </a:lnTo>
                <a:lnTo>
                  <a:pt x="4683" y="464"/>
                </a:lnTo>
                <a:lnTo>
                  <a:pt x="4561" y="342"/>
                </a:lnTo>
                <a:lnTo>
                  <a:pt x="4561" y="342"/>
                </a:lnTo>
                <a:cubicBezTo>
                  <a:pt x="4391" y="195"/>
                  <a:pt x="4439" y="146"/>
                  <a:pt x="4342" y="49"/>
                </a:cubicBezTo>
                <a:lnTo>
                  <a:pt x="431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9" name="Google Shape;1209;p36"/>
          <p:cNvSpPr/>
          <p:nvPr/>
        </p:nvSpPr>
        <p:spPr>
          <a:xfrm>
            <a:off x="387546" y="4027934"/>
            <a:ext cx="493435" cy="333634"/>
          </a:xfrm>
          <a:custGeom>
            <a:avLst/>
            <a:gdLst/>
            <a:ahLst/>
            <a:cxnLst/>
            <a:rect l="l" t="t" r="r" b="b"/>
            <a:pathLst>
              <a:path w="16415" h="11098" extrusionOk="0">
                <a:moveTo>
                  <a:pt x="14537" y="2268"/>
                </a:moveTo>
                <a:cubicBezTo>
                  <a:pt x="14546" y="2287"/>
                  <a:pt x="14555" y="2306"/>
                  <a:pt x="14564" y="2325"/>
                </a:cubicBezTo>
                <a:lnTo>
                  <a:pt x="14564" y="2325"/>
                </a:lnTo>
                <a:cubicBezTo>
                  <a:pt x="14559" y="2307"/>
                  <a:pt x="14549" y="2287"/>
                  <a:pt x="14537" y="2268"/>
                </a:cubicBezTo>
                <a:close/>
                <a:moveTo>
                  <a:pt x="11890" y="6000"/>
                </a:moveTo>
                <a:lnTo>
                  <a:pt x="11890" y="6000"/>
                </a:lnTo>
                <a:cubicBezTo>
                  <a:pt x="11886" y="6017"/>
                  <a:pt x="11882" y="6034"/>
                  <a:pt x="11878" y="6049"/>
                </a:cubicBezTo>
                <a:cubicBezTo>
                  <a:pt x="11887" y="6040"/>
                  <a:pt x="11891" y="6022"/>
                  <a:pt x="11890" y="6000"/>
                </a:cubicBezTo>
                <a:close/>
                <a:moveTo>
                  <a:pt x="6388" y="9388"/>
                </a:moveTo>
                <a:lnTo>
                  <a:pt x="6388" y="9388"/>
                </a:lnTo>
                <a:cubicBezTo>
                  <a:pt x="6383" y="9395"/>
                  <a:pt x="6380" y="9400"/>
                  <a:pt x="6381" y="9400"/>
                </a:cubicBezTo>
                <a:cubicBezTo>
                  <a:pt x="6381" y="9400"/>
                  <a:pt x="6384" y="9397"/>
                  <a:pt x="6391" y="9390"/>
                </a:cubicBezTo>
                <a:cubicBezTo>
                  <a:pt x="6391" y="9390"/>
                  <a:pt x="6390" y="9389"/>
                  <a:pt x="6388" y="9388"/>
                </a:cubicBezTo>
                <a:close/>
                <a:moveTo>
                  <a:pt x="13000" y="0"/>
                </a:moveTo>
                <a:lnTo>
                  <a:pt x="12171" y="49"/>
                </a:lnTo>
                <a:cubicBezTo>
                  <a:pt x="12074" y="49"/>
                  <a:pt x="12000" y="73"/>
                  <a:pt x="11903" y="73"/>
                </a:cubicBezTo>
                <a:lnTo>
                  <a:pt x="11659" y="146"/>
                </a:lnTo>
                <a:lnTo>
                  <a:pt x="11391" y="220"/>
                </a:lnTo>
                <a:lnTo>
                  <a:pt x="11000" y="293"/>
                </a:lnTo>
                <a:cubicBezTo>
                  <a:pt x="10952" y="439"/>
                  <a:pt x="10903" y="610"/>
                  <a:pt x="10878" y="756"/>
                </a:cubicBezTo>
                <a:cubicBezTo>
                  <a:pt x="10830" y="902"/>
                  <a:pt x="10781" y="1073"/>
                  <a:pt x="10757" y="1219"/>
                </a:cubicBezTo>
                <a:cubicBezTo>
                  <a:pt x="10708" y="1561"/>
                  <a:pt x="10635" y="1878"/>
                  <a:pt x="10586" y="2219"/>
                </a:cubicBezTo>
                <a:cubicBezTo>
                  <a:pt x="10561" y="2366"/>
                  <a:pt x="10513" y="2537"/>
                  <a:pt x="10488" y="2707"/>
                </a:cubicBezTo>
                <a:cubicBezTo>
                  <a:pt x="10464" y="2854"/>
                  <a:pt x="10439" y="3024"/>
                  <a:pt x="10439" y="3195"/>
                </a:cubicBezTo>
                <a:cubicBezTo>
                  <a:pt x="10415" y="3341"/>
                  <a:pt x="10391" y="3561"/>
                  <a:pt x="10366" y="3732"/>
                </a:cubicBezTo>
                <a:cubicBezTo>
                  <a:pt x="10318" y="4024"/>
                  <a:pt x="10293" y="4341"/>
                  <a:pt x="10269" y="4585"/>
                </a:cubicBezTo>
                <a:cubicBezTo>
                  <a:pt x="10269" y="4707"/>
                  <a:pt x="10220" y="4829"/>
                  <a:pt x="10220" y="4927"/>
                </a:cubicBezTo>
                <a:cubicBezTo>
                  <a:pt x="10220" y="4975"/>
                  <a:pt x="10220" y="5000"/>
                  <a:pt x="10196" y="5049"/>
                </a:cubicBezTo>
                <a:cubicBezTo>
                  <a:pt x="10196" y="5097"/>
                  <a:pt x="10171" y="5146"/>
                  <a:pt x="10171" y="5195"/>
                </a:cubicBezTo>
                <a:cubicBezTo>
                  <a:pt x="10171" y="5244"/>
                  <a:pt x="10147" y="5293"/>
                  <a:pt x="10147" y="5317"/>
                </a:cubicBezTo>
                <a:cubicBezTo>
                  <a:pt x="10122" y="5293"/>
                  <a:pt x="10074" y="5268"/>
                  <a:pt x="10049" y="5244"/>
                </a:cubicBezTo>
                <a:lnTo>
                  <a:pt x="9927" y="5146"/>
                </a:lnTo>
                <a:lnTo>
                  <a:pt x="9171" y="4366"/>
                </a:lnTo>
                <a:cubicBezTo>
                  <a:pt x="8927" y="4097"/>
                  <a:pt x="8683" y="3854"/>
                  <a:pt x="8440" y="3634"/>
                </a:cubicBezTo>
                <a:lnTo>
                  <a:pt x="8074" y="3268"/>
                </a:lnTo>
                <a:cubicBezTo>
                  <a:pt x="7879" y="3097"/>
                  <a:pt x="7683" y="2902"/>
                  <a:pt x="7513" y="2780"/>
                </a:cubicBezTo>
                <a:cubicBezTo>
                  <a:pt x="7269" y="2537"/>
                  <a:pt x="6952" y="2268"/>
                  <a:pt x="6635" y="2024"/>
                </a:cubicBezTo>
                <a:cubicBezTo>
                  <a:pt x="6562" y="2024"/>
                  <a:pt x="6513" y="2024"/>
                  <a:pt x="6464" y="2049"/>
                </a:cubicBezTo>
                <a:lnTo>
                  <a:pt x="6318" y="2049"/>
                </a:lnTo>
                <a:cubicBezTo>
                  <a:pt x="6488" y="2049"/>
                  <a:pt x="6440" y="2098"/>
                  <a:pt x="6318" y="2122"/>
                </a:cubicBezTo>
                <a:cubicBezTo>
                  <a:pt x="5708" y="2195"/>
                  <a:pt x="5927" y="2171"/>
                  <a:pt x="5805" y="2195"/>
                </a:cubicBezTo>
                <a:cubicBezTo>
                  <a:pt x="5805" y="2195"/>
                  <a:pt x="5757" y="2219"/>
                  <a:pt x="5708" y="2268"/>
                </a:cubicBezTo>
                <a:lnTo>
                  <a:pt x="5488" y="2390"/>
                </a:lnTo>
                <a:cubicBezTo>
                  <a:pt x="5366" y="2439"/>
                  <a:pt x="5269" y="2512"/>
                  <a:pt x="5074" y="2610"/>
                </a:cubicBezTo>
                <a:cubicBezTo>
                  <a:pt x="5025" y="2805"/>
                  <a:pt x="4952" y="2976"/>
                  <a:pt x="4903" y="3219"/>
                </a:cubicBezTo>
                <a:cubicBezTo>
                  <a:pt x="4879" y="3341"/>
                  <a:pt x="4830" y="3463"/>
                  <a:pt x="4805" y="3585"/>
                </a:cubicBezTo>
                <a:cubicBezTo>
                  <a:pt x="4757" y="3707"/>
                  <a:pt x="4732" y="3829"/>
                  <a:pt x="4708" y="3976"/>
                </a:cubicBezTo>
                <a:cubicBezTo>
                  <a:pt x="4683" y="4097"/>
                  <a:pt x="4659" y="4244"/>
                  <a:pt x="4635" y="4390"/>
                </a:cubicBezTo>
                <a:cubicBezTo>
                  <a:pt x="4635" y="4463"/>
                  <a:pt x="4610" y="4536"/>
                  <a:pt x="4610" y="4610"/>
                </a:cubicBezTo>
                <a:cubicBezTo>
                  <a:pt x="4610" y="4658"/>
                  <a:pt x="4610" y="4707"/>
                  <a:pt x="4586" y="4756"/>
                </a:cubicBezTo>
                <a:cubicBezTo>
                  <a:pt x="4562" y="4951"/>
                  <a:pt x="4562" y="5146"/>
                  <a:pt x="4537" y="5341"/>
                </a:cubicBezTo>
                <a:cubicBezTo>
                  <a:pt x="4513" y="5732"/>
                  <a:pt x="4513" y="6146"/>
                  <a:pt x="4537" y="6536"/>
                </a:cubicBezTo>
                <a:lnTo>
                  <a:pt x="4537" y="6683"/>
                </a:lnTo>
                <a:lnTo>
                  <a:pt x="4537" y="6805"/>
                </a:lnTo>
                <a:cubicBezTo>
                  <a:pt x="4537" y="6829"/>
                  <a:pt x="4537" y="6878"/>
                  <a:pt x="4537" y="6902"/>
                </a:cubicBezTo>
                <a:cubicBezTo>
                  <a:pt x="4562" y="6975"/>
                  <a:pt x="4562" y="7049"/>
                  <a:pt x="4586" y="7122"/>
                </a:cubicBezTo>
                <a:lnTo>
                  <a:pt x="4635" y="7195"/>
                </a:lnTo>
                <a:lnTo>
                  <a:pt x="4659" y="7219"/>
                </a:lnTo>
                <a:cubicBezTo>
                  <a:pt x="4647" y="7232"/>
                  <a:pt x="4635" y="7238"/>
                  <a:pt x="4623" y="7238"/>
                </a:cubicBezTo>
                <a:cubicBezTo>
                  <a:pt x="4610" y="7238"/>
                  <a:pt x="4598" y="7232"/>
                  <a:pt x="4586" y="7219"/>
                </a:cubicBezTo>
                <a:cubicBezTo>
                  <a:pt x="4537" y="7219"/>
                  <a:pt x="4488" y="7195"/>
                  <a:pt x="4440" y="7171"/>
                </a:cubicBezTo>
                <a:lnTo>
                  <a:pt x="4415" y="7171"/>
                </a:lnTo>
                <a:lnTo>
                  <a:pt x="4415" y="7146"/>
                </a:lnTo>
                <a:cubicBezTo>
                  <a:pt x="4366" y="7146"/>
                  <a:pt x="4318" y="7097"/>
                  <a:pt x="4269" y="7073"/>
                </a:cubicBezTo>
                <a:cubicBezTo>
                  <a:pt x="4244" y="7049"/>
                  <a:pt x="4196" y="7024"/>
                  <a:pt x="4171" y="7000"/>
                </a:cubicBezTo>
                <a:lnTo>
                  <a:pt x="4098" y="6951"/>
                </a:lnTo>
                <a:lnTo>
                  <a:pt x="4049" y="6902"/>
                </a:lnTo>
                <a:lnTo>
                  <a:pt x="3927" y="6805"/>
                </a:lnTo>
                <a:cubicBezTo>
                  <a:pt x="3757" y="6683"/>
                  <a:pt x="3610" y="6536"/>
                  <a:pt x="3440" y="6414"/>
                </a:cubicBezTo>
                <a:lnTo>
                  <a:pt x="2684" y="5805"/>
                </a:lnTo>
                <a:lnTo>
                  <a:pt x="2025" y="5244"/>
                </a:lnTo>
                <a:cubicBezTo>
                  <a:pt x="1830" y="5097"/>
                  <a:pt x="1684" y="5000"/>
                  <a:pt x="1586" y="4902"/>
                </a:cubicBezTo>
                <a:lnTo>
                  <a:pt x="1586" y="4902"/>
                </a:lnTo>
                <a:lnTo>
                  <a:pt x="1684" y="5000"/>
                </a:lnTo>
                <a:lnTo>
                  <a:pt x="1684" y="5000"/>
                </a:lnTo>
                <a:lnTo>
                  <a:pt x="1586" y="4927"/>
                </a:lnTo>
                <a:cubicBezTo>
                  <a:pt x="1366" y="5000"/>
                  <a:pt x="1147" y="5000"/>
                  <a:pt x="927" y="5000"/>
                </a:cubicBezTo>
                <a:cubicBezTo>
                  <a:pt x="976" y="5049"/>
                  <a:pt x="806" y="5097"/>
                  <a:pt x="659" y="5097"/>
                </a:cubicBezTo>
                <a:lnTo>
                  <a:pt x="635" y="5097"/>
                </a:lnTo>
                <a:lnTo>
                  <a:pt x="586" y="5122"/>
                </a:lnTo>
                <a:cubicBezTo>
                  <a:pt x="537" y="5195"/>
                  <a:pt x="464" y="5268"/>
                  <a:pt x="367" y="5390"/>
                </a:cubicBezTo>
                <a:lnTo>
                  <a:pt x="318" y="5463"/>
                </a:lnTo>
                <a:cubicBezTo>
                  <a:pt x="269" y="5512"/>
                  <a:pt x="245" y="5536"/>
                  <a:pt x="220" y="5585"/>
                </a:cubicBezTo>
                <a:lnTo>
                  <a:pt x="49" y="5780"/>
                </a:lnTo>
                <a:lnTo>
                  <a:pt x="49" y="6073"/>
                </a:lnTo>
                <a:lnTo>
                  <a:pt x="1" y="6024"/>
                </a:lnTo>
                <a:lnTo>
                  <a:pt x="1" y="6024"/>
                </a:lnTo>
                <a:cubicBezTo>
                  <a:pt x="25" y="6317"/>
                  <a:pt x="74" y="6707"/>
                  <a:pt x="74" y="7073"/>
                </a:cubicBezTo>
                <a:cubicBezTo>
                  <a:pt x="74" y="7244"/>
                  <a:pt x="98" y="7414"/>
                  <a:pt x="123" y="7610"/>
                </a:cubicBezTo>
                <a:cubicBezTo>
                  <a:pt x="147" y="7756"/>
                  <a:pt x="171" y="7902"/>
                  <a:pt x="196" y="8000"/>
                </a:cubicBezTo>
                <a:cubicBezTo>
                  <a:pt x="196" y="8122"/>
                  <a:pt x="220" y="8244"/>
                  <a:pt x="245" y="8390"/>
                </a:cubicBezTo>
                <a:cubicBezTo>
                  <a:pt x="245" y="8439"/>
                  <a:pt x="245" y="8488"/>
                  <a:pt x="269" y="8536"/>
                </a:cubicBezTo>
                <a:cubicBezTo>
                  <a:pt x="269" y="8585"/>
                  <a:pt x="269" y="8610"/>
                  <a:pt x="293" y="8658"/>
                </a:cubicBezTo>
                <a:cubicBezTo>
                  <a:pt x="318" y="8853"/>
                  <a:pt x="367" y="9049"/>
                  <a:pt x="391" y="9268"/>
                </a:cubicBezTo>
                <a:cubicBezTo>
                  <a:pt x="440" y="9463"/>
                  <a:pt x="513" y="9683"/>
                  <a:pt x="562" y="9878"/>
                </a:cubicBezTo>
                <a:cubicBezTo>
                  <a:pt x="635" y="10073"/>
                  <a:pt x="708" y="10268"/>
                  <a:pt x="806" y="10488"/>
                </a:cubicBezTo>
                <a:lnTo>
                  <a:pt x="806" y="10561"/>
                </a:lnTo>
                <a:cubicBezTo>
                  <a:pt x="806" y="10609"/>
                  <a:pt x="806" y="10683"/>
                  <a:pt x="830" y="10756"/>
                </a:cubicBezTo>
                <a:lnTo>
                  <a:pt x="903" y="11024"/>
                </a:lnTo>
                <a:lnTo>
                  <a:pt x="952" y="11097"/>
                </a:lnTo>
                <a:lnTo>
                  <a:pt x="1220" y="11097"/>
                </a:lnTo>
                <a:cubicBezTo>
                  <a:pt x="1391" y="11097"/>
                  <a:pt x="1586" y="11073"/>
                  <a:pt x="1781" y="11024"/>
                </a:cubicBezTo>
                <a:cubicBezTo>
                  <a:pt x="2171" y="10902"/>
                  <a:pt x="2537" y="10609"/>
                  <a:pt x="2488" y="10146"/>
                </a:cubicBezTo>
                <a:lnTo>
                  <a:pt x="2537" y="10146"/>
                </a:lnTo>
                <a:cubicBezTo>
                  <a:pt x="2537" y="10146"/>
                  <a:pt x="2464" y="10000"/>
                  <a:pt x="2464" y="10000"/>
                </a:cubicBezTo>
                <a:cubicBezTo>
                  <a:pt x="2415" y="9780"/>
                  <a:pt x="2318" y="9683"/>
                  <a:pt x="2366" y="9683"/>
                </a:cubicBezTo>
                <a:lnTo>
                  <a:pt x="2464" y="9975"/>
                </a:lnTo>
                <a:cubicBezTo>
                  <a:pt x="2445" y="9889"/>
                  <a:pt x="2441" y="9859"/>
                  <a:pt x="2447" y="9859"/>
                </a:cubicBezTo>
                <a:cubicBezTo>
                  <a:pt x="2457" y="9859"/>
                  <a:pt x="2493" y="9931"/>
                  <a:pt x="2537" y="9975"/>
                </a:cubicBezTo>
                <a:cubicBezTo>
                  <a:pt x="2488" y="9878"/>
                  <a:pt x="2488" y="9805"/>
                  <a:pt x="2464" y="9731"/>
                </a:cubicBezTo>
                <a:cubicBezTo>
                  <a:pt x="2458" y="9720"/>
                  <a:pt x="2455" y="9715"/>
                  <a:pt x="2454" y="9715"/>
                </a:cubicBezTo>
                <a:cubicBezTo>
                  <a:pt x="2450" y="9715"/>
                  <a:pt x="2464" y="9767"/>
                  <a:pt x="2464" y="9805"/>
                </a:cubicBezTo>
                <a:cubicBezTo>
                  <a:pt x="2391" y="9683"/>
                  <a:pt x="2318" y="9536"/>
                  <a:pt x="2269" y="9414"/>
                </a:cubicBezTo>
                <a:cubicBezTo>
                  <a:pt x="2220" y="9195"/>
                  <a:pt x="2342" y="9366"/>
                  <a:pt x="2269" y="9097"/>
                </a:cubicBezTo>
                <a:cubicBezTo>
                  <a:pt x="2220" y="8878"/>
                  <a:pt x="2171" y="8683"/>
                  <a:pt x="2123" y="8463"/>
                </a:cubicBezTo>
                <a:lnTo>
                  <a:pt x="2049" y="8122"/>
                </a:lnTo>
                <a:lnTo>
                  <a:pt x="2049" y="8049"/>
                </a:lnTo>
                <a:lnTo>
                  <a:pt x="2049" y="8024"/>
                </a:lnTo>
                <a:cubicBezTo>
                  <a:pt x="2049" y="7975"/>
                  <a:pt x="2049" y="7951"/>
                  <a:pt x="2074" y="7927"/>
                </a:cubicBezTo>
                <a:lnTo>
                  <a:pt x="2074" y="7878"/>
                </a:lnTo>
                <a:lnTo>
                  <a:pt x="2098" y="7878"/>
                </a:lnTo>
                <a:cubicBezTo>
                  <a:pt x="2123" y="7902"/>
                  <a:pt x="2098" y="7902"/>
                  <a:pt x="2123" y="7927"/>
                </a:cubicBezTo>
                <a:lnTo>
                  <a:pt x="2147" y="7927"/>
                </a:lnTo>
                <a:cubicBezTo>
                  <a:pt x="2147" y="7943"/>
                  <a:pt x="2147" y="7959"/>
                  <a:pt x="2147" y="7975"/>
                </a:cubicBezTo>
                <a:lnTo>
                  <a:pt x="2220" y="8049"/>
                </a:lnTo>
                <a:lnTo>
                  <a:pt x="2586" y="8317"/>
                </a:lnTo>
                <a:cubicBezTo>
                  <a:pt x="2635" y="8366"/>
                  <a:pt x="2708" y="8414"/>
                  <a:pt x="2781" y="8463"/>
                </a:cubicBezTo>
                <a:cubicBezTo>
                  <a:pt x="2830" y="8512"/>
                  <a:pt x="2879" y="8536"/>
                  <a:pt x="3001" y="8634"/>
                </a:cubicBezTo>
                <a:lnTo>
                  <a:pt x="3635" y="9073"/>
                </a:lnTo>
                <a:cubicBezTo>
                  <a:pt x="4025" y="9317"/>
                  <a:pt x="4293" y="9463"/>
                  <a:pt x="4293" y="9463"/>
                </a:cubicBezTo>
                <a:lnTo>
                  <a:pt x="4342" y="9390"/>
                </a:lnTo>
                <a:cubicBezTo>
                  <a:pt x="4513" y="9463"/>
                  <a:pt x="4659" y="9561"/>
                  <a:pt x="4805" y="9683"/>
                </a:cubicBezTo>
                <a:cubicBezTo>
                  <a:pt x="4830" y="9731"/>
                  <a:pt x="4879" y="9756"/>
                  <a:pt x="4903" y="9780"/>
                </a:cubicBezTo>
                <a:lnTo>
                  <a:pt x="5025" y="9853"/>
                </a:lnTo>
                <a:lnTo>
                  <a:pt x="5220" y="9927"/>
                </a:lnTo>
                <a:cubicBezTo>
                  <a:pt x="5391" y="9951"/>
                  <a:pt x="5562" y="10000"/>
                  <a:pt x="5732" y="10097"/>
                </a:cubicBezTo>
                <a:cubicBezTo>
                  <a:pt x="5805" y="10024"/>
                  <a:pt x="5879" y="9951"/>
                  <a:pt x="5952" y="9878"/>
                </a:cubicBezTo>
                <a:lnTo>
                  <a:pt x="6025" y="9805"/>
                </a:lnTo>
                <a:cubicBezTo>
                  <a:pt x="6025" y="9780"/>
                  <a:pt x="6049" y="9756"/>
                  <a:pt x="6049" y="9731"/>
                </a:cubicBezTo>
                <a:cubicBezTo>
                  <a:pt x="6049" y="9731"/>
                  <a:pt x="6146" y="9654"/>
                  <a:pt x="6167" y="9654"/>
                </a:cubicBezTo>
                <a:cubicBezTo>
                  <a:pt x="6170" y="9654"/>
                  <a:pt x="6171" y="9656"/>
                  <a:pt x="6171" y="9658"/>
                </a:cubicBezTo>
                <a:cubicBezTo>
                  <a:pt x="6171" y="9585"/>
                  <a:pt x="6269" y="9536"/>
                  <a:pt x="6342" y="9463"/>
                </a:cubicBezTo>
                <a:cubicBezTo>
                  <a:pt x="6357" y="9440"/>
                  <a:pt x="6361" y="9431"/>
                  <a:pt x="6357" y="9431"/>
                </a:cubicBezTo>
                <a:cubicBezTo>
                  <a:pt x="6349" y="9431"/>
                  <a:pt x="6310" y="9471"/>
                  <a:pt x="6293" y="9488"/>
                </a:cubicBezTo>
                <a:lnTo>
                  <a:pt x="6366" y="9390"/>
                </a:lnTo>
                <a:cubicBezTo>
                  <a:pt x="6366" y="9382"/>
                  <a:pt x="6369" y="9379"/>
                  <a:pt x="6373" y="9379"/>
                </a:cubicBezTo>
                <a:cubicBezTo>
                  <a:pt x="6378" y="9379"/>
                  <a:pt x="6385" y="9384"/>
                  <a:pt x="6388" y="9388"/>
                </a:cubicBezTo>
                <a:lnTo>
                  <a:pt x="6388" y="9388"/>
                </a:lnTo>
                <a:cubicBezTo>
                  <a:pt x="6395" y="9378"/>
                  <a:pt x="6405" y="9361"/>
                  <a:pt x="6415" y="9341"/>
                </a:cubicBezTo>
                <a:cubicBezTo>
                  <a:pt x="6464" y="9244"/>
                  <a:pt x="6586" y="9097"/>
                  <a:pt x="7074" y="8488"/>
                </a:cubicBezTo>
                <a:cubicBezTo>
                  <a:pt x="7025" y="8366"/>
                  <a:pt x="6976" y="8268"/>
                  <a:pt x="6927" y="8146"/>
                </a:cubicBezTo>
                <a:lnTo>
                  <a:pt x="6854" y="8000"/>
                </a:lnTo>
                <a:cubicBezTo>
                  <a:pt x="6830" y="7951"/>
                  <a:pt x="6805" y="7878"/>
                  <a:pt x="6805" y="7829"/>
                </a:cubicBezTo>
                <a:cubicBezTo>
                  <a:pt x="6757" y="7658"/>
                  <a:pt x="6708" y="7463"/>
                  <a:pt x="6683" y="7268"/>
                </a:cubicBezTo>
                <a:cubicBezTo>
                  <a:pt x="6659" y="7171"/>
                  <a:pt x="6635" y="7073"/>
                  <a:pt x="6610" y="6975"/>
                </a:cubicBezTo>
                <a:lnTo>
                  <a:pt x="6586" y="6683"/>
                </a:lnTo>
                <a:lnTo>
                  <a:pt x="6562" y="6561"/>
                </a:lnTo>
                <a:lnTo>
                  <a:pt x="6562" y="6488"/>
                </a:lnTo>
                <a:lnTo>
                  <a:pt x="6562" y="6366"/>
                </a:lnTo>
                <a:cubicBezTo>
                  <a:pt x="6562" y="6024"/>
                  <a:pt x="6562" y="5707"/>
                  <a:pt x="6586" y="5366"/>
                </a:cubicBezTo>
                <a:cubicBezTo>
                  <a:pt x="6586" y="5219"/>
                  <a:pt x="6610" y="5073"/>
                  <a:pt x="6610" y="4927"/>
                </a:cubicBezTo>
                <a:lnTo>
                  <a:pt x="6610" y="4878"/>
                </a:lnTo>
                <a:cubicBezTo>
                  <a:pt x="6598" y="4854"/>
                  <a:pt x="6598" y="4854"/>
                  <a:pt x="6592" y="4854"/>
                </a:cubicBezTo>
                <a:cubicBezTo>
                  <a:pt x="6586" y="4854"/>
                  <a:pt x="6574" y="4854"/>
                  <a:pt x="6537" y="4829"/>
                </a:cubicBezTo>
                <a:cubicBezTo>
                  <a:pt x="6464" y="4780"/>
                  <a:pt x="6561" y="4805"/>
                  <a:pt x="6537" y="4756"/>
                </a:cubicBezTo>
                <a:lnTo>
                  <a:pt x="6537" y="4756"/>
                </a:lnTo>
                <a:cubicBezTo>
                  <a:pt x="6562" y="4805"/>
                  <a:pt x="6586" y="4805"/>
                  <a:pt x="6586" y="4805"/>
                </a:cubicBezTo>
                <a:cubicBezTo>
                  <a:pt x="6586" y="4805"/>
                  <a:pt x="6586" y="4805"/>
                  <a:pt x="6635" y="4902"/>
                </a:cubicBezTo>
                <a:lnTo>
                  <a:pt x="6610" y="4805"/>
                </a:lnTo>
                <a:lnTo>
                  <a:pt x="6635" y="4854"/>
                </a:lnTo>
                <a:cubicBezTo>
                  <a:pt x="6635" y="4854"/>
                  <a:pt x="6635" y="4829"/>
                  <a:pt x="6635" y="4829"/>
                </a:cubicBezTo>
                <a:cubicBezTo>
                  <a:pt x="6635" y="4800"/>
                  <a:pt x="6635" y="4790"/>
                  <a:pt x="6636" y="4790"/>
                </a:cubicBezTo>
                <a:cubicBezTo>
                  <a:pt x="6638" y="4790"/>
                  <a:pt x="6644" y="4814"/>
                  <a:pt x="6659" y="4829"/>
                </a:cubicBezTo>
                <a:cubicBezTo>
                  <a:pt x="6659" y="4829"/>
                  <a:pt x="6659" y="4805"/>
                  <a:pt x="6683" y="4780"/>
                </a:cubicBezTo>
                <a:lnTo>
                  <a:pt x="6708" y="4780"/>
                </a:lnTo>
                <a:cubicBezTo>
                  <a:pt x="6708" y="4780"/>
                  <a:pt x="6708" y="4756"/>
                  <a:pt x="6757" y="4756"/>
                </a:cubicBezTo>
                <a:cubicBezTo>
                  <a:pt x="6781" y="4756"/>
                  <a:pt x="6757" y="4756"/>
                  <a:pt x="6757" y="4780"/>
                </a:cubicBezTo>
                <a:lnTo>
                  <a:pt x="6830" y="4854"/>
                </a:lnTo>
                <a:cubicBezTo>
                  <a:pt x="6903" y="4902"/>
                  <a:pt x="6976" y="4951"/>
                  <a:pt x="6976" y="5000"/>
                </a:cubicBezTo>
                <a:cubicBezTo>
                  <a:pt x="7053" y="5058"/>
                  <a:pt x="7238" y="5269"/>
                  <a:pt x="7299" y="5269"/>
                </a:cubicBezTo>
                <a:cubicBezTo>
                  <a:pt x="7315" y="5269"/>
                  <a:pt x="7323" y="5255"/>
                  <a:pt x="7318" y="5219"/>
                </a:cubicBezTo>
                <a:lnTo>
                  <a:pt x="7318" y="5219"/>
                </a:lnTo>
                <a:cubicBezTo>
                  <a:pt x="7337" y="5278"/>
                  <a:pt x="7483" y="5479"/>
                  <a:pt x="7450" y="5479"/>
                </a:cubicBezTo>
                <a:cubicBezTo>
                  <a:pt x="7443" y="5479"/>
                  <a:pt x="7424" y="5467"/>
                  <a:pt x="7391" y="5439"/>
                </a:cubicBezTo>
                <a:lnTo>
                  <a:pt x="7391" y="5439"/>
                </a:lnTo>
                <a:cubicBezTo>
                  <a:pt x="7464" y="5512"/>
                  <a:pt x="7537" y="5610"/>
                  <a:pt x="7635" y="5683"/>
                </a:cubicBezTo>
                <a:lnTo>
                  <a:pt x="7537" y="5536"/>
                </a:lnTo>
                <a:lnTo>
                  <a:pt x="7537" y="5536"/>
                </a:lnTo>
                <a:cubicBezTo>
                  <a:pt x="7732" y="5780"/>
                  <a:pt x="7952" y="6000"/>
                  <a:pt x="8196" y="6195"/>
                </a:cubicBezTo>
                <a:lnTo>
                  <a:pt x="8098" y="6073"/>
                </a:lnTo>
                <a:lnTo>
                  <a:pt x="8098" y="6073"/>
                </a:lnTo>
                <a:cubicBezTo>
                  <a:pt x="8269" y="6244"/>
                  <a:pt x="8440" y="6414"/>
                  <a:pt x="8440" y="6536"/>
                </a:cubicBezTo>
                <a:lnTo>
                  <a:pt x="8464" y="6561"/>
                </a:lnTo>
                <a:lnTo>
                  <a:pt x="8805" y="6902"/>
                </a:lnTo>
                <a:cubicBezTo>
                  <a:pt x="9000" y="7097"/>
                  <a:pt x="9220" y="7292"/>
                  <a:pt x="9439" y="7488"/>
                </a:cubicBezTo>
                <a:lnTo>
                  <a:pt x="9293" y="7317"/>
                </a:lnTo>
                <a:lnTo>
                  <a:pt x="9293" y="7317"/>
                </a:lnTo>
                <a:cubicBezTo>
                  <a:pt x="9415" y="7414"/>
                  <a:pt x="9659" y="7634"/>
                  <a:pt x="9952" y="7878"/>
                </a:cubicBezTo>
                <a:cubicBezTo>
                  <a:pt x="10122" y="7853"/>
                  <a:pt x="10269" y="7829"/>
                  <a:pt x="10391" y="7805"/>
                </a:cubicBezTo>
                <a:cubicBezTo>
                  <a:pt x="10513" y="7805"/>
                  <a:pt x="10683" y="7780"/>
                  <a:pt x="10830" y="7756"/>
                </a:cubicBezTo>
                <a:cubicBezTo>
                  <a:pt x="10952" y="7707"/>
                  <a:pt x="11074" y="7634"/>
                  <a:pt x="11196" y="7561"/>
                </a:cubicBezTo>
                <a:lnTo>
                  <a:pt x="11391" y="7463"/>
                </a:lnTo>
                <a:cubicBezTo>
                  <a:pt x="11439" y="7414"/>
                  <a:pt x="11488" y="7390"/>
                  <a:pt x="11586" y="7341"/>
                </a:cubicBezTo>
                <a:cubicBezTo>
                  <a:pt x="11683" y="6878"/>
                  <a:pt x="11781" y="6414"/>
                  <a:pt x="11854" y="5951"/>
                </a:cubicBezTo>
                <a:lnTo>
                  <a:pt x="11854" y="5951"/>
                </a:lnTo>
                <a:cubicBezTo>
                  <a:pt x="11854" y="5951"/>
                  <a:pt x="11830" y="6024"/>
                  <a:pt x="11805" y="6097"/>
                </a:cubicBezTo>
                <a:lnTo>
                  <a:pt x="11757" y="6219"/>
                </a:lnTo>
                <a:lnTo>
                  <a:pt x="11757" y="6146"/>
                </a:lnTo>
                <a:cubicBezTo>
                  <a:pt x="11757" y="6073"/>
                  <a:pt x="11757" y="6000"/>
                  <a:pt x="11781" y="5951"/>
                </a:cubicBezTo>
                <a:cubicBezTo>
                  <a:pt x="11781" y="5805"/>
                  <a:pt x="11805" y="5658"/>
                  <a:pt x="11805" y="5658"/>
                </a:cubicBezTo>
                <a:cubicBezTo>
                  <a:pt x="11805" y="5698"/>
                  <a:pt x="11886" y="5900"/>
                  <a:pt x="11890" y="6000"/>
                </a:cubicBezTo>
                <a:lnTo>
                  <a:pt x="11890" y="6000"/>
                </a:lnTo>
                <a:cubicBezTo>
                  <a:pt x="11911" y="5905"/>
                  <a:pt x="11935" y="5778"/>
                  <a:pt x="11976" y="5634"/>
                </a:cubicBezTo>
                <a:cubicBezTo>
                  <a:pt x="11976" y="5536"/>
                  <a:pt x="12000" y="5439"/>
                  <a:pt x="12025" y="5341"/>
                </a:cubicBezTo>
                <a:cubicBezTo>
                  <a:pt x="12025" y="5244"/>
                  <a:pt x="12049" y="5195"/>
                  <a:pt x="12049" y="5122"/>
                </a:cubicBezTo>
                <a:cubicBezTo>
                  <a:pt x="12098" y="4854"/>
                  <a:pt x="12147" y="4512"/>
                  <a:pt x="12196" y="4122"/>
                </a:cubicBezTo>
                <a:cubicBezTo>
                  <a:pt x="12220" y="3878"/>
                  <a:pt x="12244" y="3610"/>
                  <a:pt x="12293" y="3341"/>
                </a:cubicBezTo>
                <a:cubicBezTo>
                  <a:pt x="12293" y="3219"/>
                  <a:pt x="12317" y="3122"/>
                  <a:pt x="12342" y="3000"/>
                </a:cubicBezTo>
                <a:cubicBezTo>
                  <a:pt x="12342" y="2927"/>
                  <a:pt x="12366" y="2829"/>
                  <a:pt x="12391" y="2756"/>
                </a:cubicBezTo>
                <a:cubicBezTo>
                  <a:pt x="12391" y="2707"/>
                  <a:pt x="12415" y="2683"/>
                  <a:pt x="12439" y="2658"/>
                </a:cubicBezTo>
                <a:cubicBezTo>
                  <a:pt x="12439" y="2683"/>
                  <a:pt x="12464" y="2707"/>
                  <a:pt x="12464" y="2732"/>
                </a:cubicBezTo>
                <a:cubicBezTo>
                  <a:pt x="12488" y="2805"/>
                  <a:pt x="12513" y="2902"/>
                  <a:pt x="12513" y="2976"/>
                </a:cubicBezTo>
                <a:cubicBezTo>
                  <a:pt x="12531" y="2976"/>
                  <a:pt x="12521" y="2903"/>
                  <a:pt x="12538" y="2903"/>
                </a:cubicBezTo>
                <a:cubicBezTo>
                  <a:pt x="12543" y="2903"/>
                  <a:pt x="12550" y="2910"/>
                  <a:pt x="12561" y="2927"/>
                </a:cubicBezTo>
                <a:cubicBezTo>
                  <a:pt x="12561" y="2976"/>
                  <a:pt x="12561" y="3000"/>
                  <a:pt x="12561" y="3024"/>
                </a:cubicBezTo>
                <a:cubicBezTo>
                  <a:pt x="12561" y="3024"/>
                  <a:pt x="12575" y="3065"/>
                  <a:pt x="12582" y="3065"/>
                </a:cubicBezTo>
                <a:cubicBezTo>
                  <a:pt x="12584" y="3065"/>
                  <a:pt x="12586" y="3061"/>
                  <a:pt x="12586" y="3049"/>
                </a:cubicBezTo>
                <a:cubicBezTo>
                  <a:pt x="12561" y="2951"/>
                  <a:pt x="12561" y="2854"/>
                  <a:pt x="12537" y="2732"/>
                </a:cubicBezTo>
                <a:lnTo>
                  <a:pt x="12537" y="2732"/>
                </a:lnTo>
                <a:lnTo>
                  <a:pt x="12610" y="2854"/>
                </a:lnTo>
                <a:lnTo>
                  <a:pt x="12610" y="2927"/>
                </a:lnTo>
                <a:cubicBezTo>
                  <a:pt x="12610" y="2927"/>
                  <a:pt x="12628" y="2873"/>
                  <a:pt x="12664" y="2873"/>
                </a:cubicBezTo>
                <a:cubicBezTo>
                  <a:pt x="12670" y="2873"/>
                  <a:pt x="12676" y="2874"/>
                  <a:pt x="12683" y="2878"/>
                </a:cubicBezTo>
                <a:cubicBezTo>
                  <a:pt x="12708" y="2878"/>
                  <a:pt x="12708" y="2902"/>
                  <a:pt x="12732" y="2927"/>
                </a:cubicBezTo>
                <a:cubicBezTo>
                  <a:pt x="12781" y="3049"/>
                  <a:pt x="12854" y="3146"/>
                  <a:pt x="12927" y="3244"/>
                </a:cubicBezTo>
                <a:cubicBezTo>
                  <a:pt x="13074" y="3488"/>
                  <a:pt x="13220" y="3707"/>
                  <a:pt x="13366" y="3951"/>
                </a:cubicBezTo>
                <a:cubicBezTo>
                  <a:pt x="13342" y="3951"/>
                  <a:pt x="13269" y="3854"/>
                  <a:pt x="13171" y="3756"/>
                </a:cubicBezTo>
                <a:lnTo>
                  <a:pt x="13171" y="3756"/>
                </a:lnTo>
                <a:cubicBezTo>
                  <a:pt x="13220" y="3829"/>
                  <a:pt x="13269" y="3902"/>
                  <a:pt x="13317" y="4000"/>
                </a:cubicBezTo>
                <a:cubicBezTo>
                  <a:pt x="13309" y="3973"/>
                  <a:pt x="13309" y="3963"/>
                  <a:pt x="13314" y="3963"/>
                </a:cubicBezTo>
                <a:cubicBezTo>
                  <a:pt x="13335" y="3963"/>
                  <a:pt x="13438" y="4115"/>
                  <a:pt x="13446" y="4115"/>
                </a:cubicBezTo>
                <a:cubicBezTo>
                  <a:pt x="13448" y="4115"/>
                  <a:pt x="13446" y="4110"/>
                  <a:pt x="13439" y="4097"/>
                </a:cubicBezTo>
                <a:lnTo>
                  <a:pt x="13439" y="4097"/>
                </a:lnTo>
                <a:cubicBezTo>
                  <a:pt x="13781" y="4415"/>
                  <a:pt x="14025" y="4951"/>
                  <a:pt x="14317" y="5268"/>
                </a:cubicBezTo>
                <a:cubicBezTo>
                  <a:pt x="14415" y="5244"/>
                  <a:pt x="16171" y="5097"/>
                  <a:pt x="16244" y="5049"/>
                </a:cubicBezTo>
                <a:cubicBezTo>
                  <a:pt x="16317" y="5146"/>
                  <a:pt x="16391" y="5268"/>
                  <a:pt x="16415" y="5293"/>
                </a:cubicBezTo>
                <a:cubicBezTo>
                  <a:pt x="16366" y="5171"/>
                  <a:pt x="16293" y="5049"/>
                  <a:pt x="16195" y="4927"/>
                </a:cubicBezTo>
                <a:lnTo>
                  <a:pt x="16122" y="4951"/>
                </a:lnTo>
                <a:cubicBezTo>
                  <a:pt x="15952" y="4707"/>
                  <a:pt x="16122" y="4878"/>
                  <a:pt x="15952" y="4634"/>
                </a:cubicBezTo>
                <a:cubicBezTo>
                  <a:pt x="15956" y="4629"/>
                  <a:pt x="15962" y="4627"/>
                  <a:pt x="15968" y="4627"/>
                </a:cubicBezTo>
                <a:cubicBezTo>
                  <a:pt x="16028" y="4627"/>
                  <a:pt x="16161" y="4823"/>
                  <a:pt x="16293" y="5000"/>
                </a:cubicBezTo>
                <a:cubicBezTo>
                  <a:pt x="16171" y="4829"/>
                  <a:pt x="16073" y="4634"/>
                  <a:pt x="15976" y="4585"/>
                </a:cubicBezTo>
                <a:cubicBezTo>
                  <a:pt x="15878" y="4390"/>
                  <a:pt x="16049" y="4585"/>
                  <a:pt x="15927" y="4341"/>
                </a:cubicBezTo>
                <a:cubicBezTo>
                  <a:pt x="15781" y="4195"/>
                  <a:pt x="15659" y="4049"/>
                  <a:pt x="15561" y="3878"/>
                </a:cubicBezTo>
                <a:cubicBezTo>
                  <a:pt x="15342" y="3439"/>
                  <a:pt x="15098" y="3293"/>
                  <a:pt x="14903" y="2878"/>
                </a:cubicBezTo>
                <a:lnTo>
                  <a:pt x="14903" y="2878"/>
                </a:lnTo>
                <a:lnTo>
                  <a:pt x="14927" y="2927"/>
                </a:lnTo>
                <a:cubicBezTo>
                  <a:pt x="14882" y="2791"/>
                  <a:pt x="14689" y="2570"/>
                  <a:pt x="14564" y="2325"/>
                </a:cubicBezTo>
                <a:lnTo>
                  <a:pt x="14564" y="2325"/>
                </a:lnTo>
                <a:cubicBezTo>
                  <a:pt x="14571" y="2347"/>
                  <a:pt x="14571" y="2363"/>
                  <a:pt x="14562" y="2363"/>
                </a:cubicBezTo>
                <a:cubicBezTo>
                  <a:pt x="14552" y="2363"/>
                  <a:pt x="14528" y="2338"/>
                  <a:pt x="14488" y="2268"/>
                </a:cubicBezTo>
                <a:cubicBezTo>
                  <a:pt x="14147" y="1732"/>
                  <a:pt x="13903" y="1390"/>
                  <a:pt x="13659" y="951"/>
                </a:cubicBezTo>
                <a:lnTo>
                  <a:pt x="13391" y="659"/>
                </a:lnTo>
                <a:lnTo>
                  <a:pt x="130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" name="Google Shape;1210;p36"/>
          <p:cNvSpPr/>
          <p:nvPr/>
        </p:nvSpPr>
        <p:spPr>
          <a:xfrm>
            <a:off x="606033" y="4779454"/>
            <a:ext cx="479517" cy="399621"/>
          </a:xfrm>
          <a:custGeom>
            <a:avLst/>
            <a:gdLst/>
            <a:ahLst/>
            <a:cxnLst/>
            <a:rect l="l" t="t" r="r" b="b"/>
            <a:pathLst>
              <a:path w="15952" h="13293" extrusionOk="0">
                <a:moveTo>
                  <a:pt x="1965" y="4136"/>
                </a:moveTo>
                <a:cubicBezTo>
                  <a:pt x="1969" y="4136"/>
                  <a:pt x="1973" y="4139"/>
                  <a:pt x="1976" y="4147"/>
                </a:cubicBezTo>
                <a:lnTo>
                  <a:pt x="1853" y="4285"/>
                </a:lnTo>
                <a:lnTo>
                  <a:pt x="1853" y="4285"/>
                </a:lnTo>
                <a:cubicBezTo>
                  <a:pt x="1921" y="4199"/>
                  <a:pt x="1947" y="4136"/>
                  <a:pt x="1965" y="4136"/>
                </a:cubicBezTo>
                <a:close/>
                <a:moveTo>
                  <a:pt x="4077" y="7219"/>
                </a:moveTo>
                <a:lnTo>
                  <a:pt x="4077" y="7219"/>
                </a:lnTo>
                <a:cubicBezTo>
                  <a:pt x="4076" y="7219"/>
                  <a:pt x="4075" y="7219"/>
                  <a:pt x="4074" y="7220"/>
                </a:cubicBezTo>
                <a:cubicBezTo>
                  <a:pt x="4076" y="7220"/>
                  <a:pt x="4077" y="7219"/>
                  <a:pt x="4077" y="7219"/>
                </a:cubicBezTo>
                <a:close/>
                <a:moveTo>
                  <a:pt x="10333" y="9981"/>
                </a:moveTo>
                <a:lnTo>
                  <a:pt x="10293" y="10000"/>
                </a:lnTo>
                <a:cubicBezTo>
                  <a:pt x="10305" y="10000"/>
                  <a:pt x="10318" y="9993"/>
                  <a:pt x="10333" y="9981"/>
                </a:cubicBezTo>
                <a:close/>
                <a:moveTo>
                  <a:pt x="3928" y="0"/>
                </a:moveTo>
                <a:lnTo>
                  <a:pt x="3684" y="195"/>
                </a:lnTo>
                <a:lnTo>
                  <a:pt x="3708" y="122"/>
                </a:lnTo>
                <a:lnTo>
                  <a:pt x="3708" y="122"/>
                </a:lnTo>
                <a:cubicBezTo>
                  <a:pt x="3464" y="293"/>
                  <a:pt x="3171" y="537"/>
                  <a:pt x="2879" y="756"/>
                </a:cubicBezTo>
                <a:cubicBezTo>
                  <a:pt x="2732" y="854"/>
                  <a:pt x="2586" y="976"/>
                  <a:pt x="2464" y="1098"/>
                </a:cubicBezTo>
                <a:lnTo>
                  <a:pt x="2147" y="1366"/>
                </a:lnTo>
                <a:cubicBezTo>
                  <a:pt x="2074" y="1464"/>
                  <a:pt x="1976" y="1537"/>
                  <a:pt x="1879" y="1610"/>
                </a:cubicBezTo>
                <a:cubicBezTo>
                  <a:pt x="1757" y="1708"/>
                  <a:pt x="1806" y="1683"/>
                  <a:pt x="1757" y="1732"/>
                </a:cubicBezTo>
                <a:lnTo>
                  <a:pt x="1659" y="1830"/>
                </a:lnTo>
                <a:cubicBezTo>
                  <a:pt x="1513" y="1951"/>
                  <a:pt x="1367" y="2098"/>
                  <a:pt x="1220" y="2244"/>
                </a:cubicBezTo>
                <a:cubicBezTo>
                  <a:pt x="1074" y="2390"/>
                  <a:pt x="952" y="2561"/>
                  <a:pt x="806" y="2732"/>
                </a:cubicBezTo>
                <a:cubicBezTo>
                  <a:pt x="684" y="2903"/>
                  <a:pt x="562" y="3073"/>
                  <a:pt x="440" y="3269"/>
                </a:cubicBezTo>
                <a:lnTo>
                  <a:pt x="391" y="3317"/>
                </a:lnTo>
                <a:cubicBezTo>
                  <a:pt x="342" y="3366"/>
                  <a:pt x="293" y="3415"/>
                  <a:pt x="245" y="3464"/>
                </a:cubicBezTo>
                <a:lnTo>
                  <a:pt x="50" y="3659"/>
                </a:lnTo>
                <a:lnTo>
                  <a:pt x="1" y="3732"/>
                </a:lnTo>
                <a:cubicBezTo>
                  <a:pt x="50" y="3829"/>
                  <a:pt x="98" y="3903"/>
                  <a:pt x="147" y="3976"/>
                </a:cubicBezTo>
                <a:cubicBezTo>
                  <a:pt x="269" y="4122"/>
                  <a:pt x="391" y="4268"/>
                  <a:pt x="537" y="4390"/>
                </a:cubicBezTo>
                <a:cubicBezTo>
                  <a:pt x="731" y="4539"/>
                  <a:pt x="970" y="4661"/>
                  <a:pt x="1210" y="4661"/>
                </a:cubicBezTo>
                <a:cubicBezTo>
                  <a:pt x="1363" y="4661"/>
                  <a:pt x="1517" y="4611"/>
                  <a:pt x="1659" y="4488"/>
                </a:cubicBezTo>
                <a:lnTo>
                  <a:pt x="1684" y="4537"/>
                </a:lnTo>
                <a:cubicBezTo>
                  <a:pt x="1684" y="4537"/>
                  <a:pt x="1781" y="4366"/>
                  <a:pt x="1781" y="4366"/>
                </a:cubicBezTo>
                <a:cubicBezTo>
                  <a:pt x="1794" y="4351"/>
                  <a:pt x="1806" y="4338"/>
                  <a:pt x="1816" y="4327"/>
                </a:cubicBezTo>
                <a:lnTo>
                  <a:pt x="1816" y="4327"/>
                </a:lnTo>
                <a:lnTo>
                  <a:pt x="1781" y="4366"/>
                </a:lnTo>
                <a:cubicBezTo>
                  <a:pt x="1801" y="4346"/>
                  <a:pt x="1819" y="4327"/>
                  <a:pt x="1835" y="4308"/>
                </a:cubicBezTo>
                <a:lnTo>
                  <a:pt x="1835" y="4308"/>
                </a:lnTo>
                <a:cubicBezTo>
                  <a:pt x="1850" y="4293"/>
                  <a:pt x="1860" y="4287"/>
                  <a:pt x="1865" y="4287"/>
                </a:cubicBezTo>
                <a:cubicBezTo>
                  <a:pt x="1883" y="4287"/>
                  <a:pt x="1846" y="4367"/>
                  <a:pt x="1830" y="4415"/>
                </a:cubicBezTo>
                <a:cubicBezTo>
                  <a:pt x="1879" y="4366"/>
                  <a:pt x="1928" y="4293"/>
                  <a:pt x="2001" y="4244"/>
                </a:cubicBezTo>
                <a:cubicBezTo>
                  <a:pt x="2001" y="4229"/>
                  <a:pt x="1996" y="4223"/>
                  <a:pt x="1989" y="4223"/>
                </a:cubicBezTo>
                <a:cubicBezTo>
                  <a:pt x="1973" y="4223"/>
                  <a:pt x="1944" y="4252"/>
                  <a:pt x="1928" y="4268"/>
                </a:cubicBezTo>
                <a:cubicBezTo>
                  <a:pt x="2001" y="4147"/>
                  <a:pt x="2074" y="4025"/>
                  <a:pt x="2147" y="3903"/>
                </a:cubicBezTo>
                <a:cubicBezTo>
                  <a:pt x="2205" y="3836"/>
                  <a:pt x="2228" y="3825"/>
                  <a:pt x="2246" y="3825"/>
                </a:cubicBezTo>
                <a:cubicBezTo>
                  <a:pt x="2254" y="3825"/>
                  <a:pt x="2261" y="3827"/>
                  <a:pt x="2270" y="3827"/>
                </a:cubicBezTo>
                <a:cubicBezTo>
                  <a:pt x="2290" y="3827"/>
                  <a:pt x="2318" y="3815"/>
                  <a:pt x="2391" y="3732"/>
                </a:cubicBezTo>
                <a:cubicBezTo>
                  <a:pt x="2562" y="3537"/>
                  <a:pt x="2684" y="3390"/>
                  <a:pt x="2830" y="3244"/>
                </a:cubicBezTo>
                <a:lnTo>
                  <a:pt x="3074" y="3000"/>
                </a:lnTo>
                <a:lnTo>
                  <a:pt x="3123" y="2951"/>
                </a:lnTo>
                <a:lnTo>
                  <a:pt x="3147" y="2951"/>
                </a:lnTo>
                <a:cubicBezTo>
                  <a:pt x="3171" y="2927"/>
                  <a:pt x="3196" y="2903"/>
                  <a:pt x="3245" y="2903"/>
                </a:cubicBezTo>
                <a:lnTo>
                  <a:pt x="3293" y="2903"/>
                </a:lnTo>
                <a:cubicBezTo>
                  <a:pt x="3293" y="2903"/>
                  <a:pt x="3293" y="2927"/>
                  <a:pt x="3293" y="2927"/>
                </a:cubicBezTo>
                <a:cubicBezTo>
                  <a:pt x="3269" y="2951"/>
                  <a:pt x="3269" y="2951"/>
                  <a:pt x="3269" y="2976"/>
                </a:cubicBezTo>
                <a:cubicBezTo>
                  <a:pt x="3245" y="3000"/>
                  <a:pt x="3220" y="3025"/>
                  <a:pt x="3196" y="3025"/>
                </a:cubicBezTo>
                <a:lnTo>
                  <a:pt x="3220" y="3025"/>
                </a:lnTo>
                <a:lnTo>
                  <a:pt x="3220" y="3122"/>
                </a:lnTo>
                <a:cubicBezTo>
                  <a:pt x="3220" y="3269"/>
                  <a:pt x="3196" y="3439"/>
                  <a:pt x="3196" y="3586"/>
                </a:cubicBezTo>
                <a:lnTo>
                  <a:pt x="3196" y="3829"/>
                </a:lnTo>
                <a:lnTo>
                  <a:pt x="3196" y="4122"/>
                </a:lnTo>
                <a:lnTo>
                  <a:pt x="3196" y="4903"/>
                </a:lnTo>
                <a:cubicBezTo>
                  <a:pt x="3171" y="5268"/>
                  <a:pt x="3220" y="5561"/>
                  <a:pt x="3196" y="5586"/>
                </a:cubicBezTo>
                <a:lnTo>
                  <a:pt x="3293" y="5586"/>
                </a:lnTo>
                <a:cubicBezTo>
                  <a:pt x="3318" y="5756"/>
                  <a:pt x="3318" y="5951"/>
                  <a:pt x="3293" y="6122"/>
                </a:cubicBezTo>
                <a:cubicBezTo>
                  <a:pt x="3269" y="6171"/>
                  <a:pt x="3269" y="6220"/>
                  <a:pt x="3293" y="6268"/>
                </a:cubicBezTo>
                <a:lnTo>
                  <a:pt x="3293" y="6415"/>
                </a:lnTo>
                <a:cubicBezTo>
                  <a:pt x="3293" y="6464"/>
                  <a:pt x="3318" y="6537"/>
                  <a:pt x="3318" y="6610"/>
                </a:cubicBezTo>
                <a:cubicBezTo>
                  <a:pt x="3415" y="6756"/>
                  <a:pt x="3464" y="6927"/>
                  <a:pt x="3489" y="7122"/>
                </a:cubicBezTo>
                <a:lnTo>
                  <a:pt x="3781" y="7171"/>
                </a:lnTo>
                <a:lnTo>
                  <a:pt x="3952" y="7171"/>
                </a:lnTo>
                <a:cubicBezTo>
                  <a:pt x="3952" y="7171"/>
                  <a:pt x="4076" y="7212"/>
                  <a:pt x="4077" y="7219"/>
                </a:cubicBezTo>
                <a:lnTo>
                  <a:pt x="4077" y="7219"/>
                </a:lnTo>
                <a:cubicBezTo>
                  <a:pt x="4097" y="7212"/>
                  <a:pt x="4120" y="7210"/>
                  <a:pt x="4144" y="7210"/>
                </a:cubicBezTo>
                <a:cubicBezTo>
                  <a:pt x="4204" y="7210"/>
                  <a:pt x="4273" y="7227"/>
                  <a:pt x="4342" y="7244"/>
                </a:cubicBezTo>
                <a:cubicBezTo>
                  <a:pt x="4391" y="7244"/>
                  <a:pt x="4318" y="7244"/>
                  <a:pt x="4293" y="7220"/>
                </a:cubicBezTo>
                <a:lnTo>
                  <a:pt x="4293" y="7220"/>
                </a:lnTo>
                <a:lnTo>
                  <a:pt x="4415" y="7244"/>
                </a:lnTo>
                <a:lnTo>
                  <a:pt x="4464" y="7244"/>
                </a:lnTo>
                <a:cubicBezTo>
                  <a:pt x="4489" y="7244"/>
                  <a:pt x="4489" y="7268"/>
                  <a:pt x="4464" y="7268"/>
                </a:cubicBezTo>
                <a:lnTo>
                  <a:pt x="4513" y="7268"/>
                </a:lnTo>
                <a:cubicBezTo>
                  <a:pt x="4635" y="7268"/>
                  <a:pt x="4830" y="7268"/>
                  <a:pt x="5610" y="7342"/>
                </a:cubicBezTo>
                <a:lnTo>
                  <a:pt x="5806" y="7025"/>
                </a:lnTo>
                <a:lnTo>
                  <a:pt x="5903" y="6878"/>
                </a:lnTo>
                <a:cubicBezTo>
                  <a:pt x="5928" y="6829"/>
                  <a:pt x="5952" y="6781"/>
                  <a:pt x="6001" y="6732"/>
                </a:cubicBezTo>
                <a:lnTo>
                  <a:pt x="6391" y="6317"/>
                </a:lnTo>
                <a:cubicBezTo>
                  <a:pt x="6464" y="6244"/>
                  <a:pt x="6537" y="6171"/>
                  <a:pt x="6586" y="6098"/>
                </a:cubicBezTo>
                <a:lnTo>
                  <a:pt x="6806" y="5927"/>
                </a:lnTo>
                <a:lnTo>
                  <a:pt x="6927" y="5829"/>
                </a:lnTo>
                <a:lnTo>
                  <a:pt x="6976" y="5805"/>
                </a:lnTo>
                <a:lnTo>
                  <a:pt x="7074" y="5732"/>
                </a:lnTo>
                <a:cubicBezTo>
                  <a:pt x="7342" y="5537"/>
                  <a:pt x="7610" y="5342"/>
                  <a:pt x="7903" y="5195"/>
                </a:cubicBezTo>
                <a:cubicBezTo>
                  <a:pt x="8025" y="5098"/>
                  <a:pt x="8171" y="5025"/>
                  <a:pt x="8293" y="4951"/>
                </a:cubicBezTo>
                <a:lnTo>
                  <a:pt x="8342" y="4951"/>
                </a:lnTo>
                <a:lnTo>
                  <a:pt x="8342" y="4854"/>
                </a:lnTo>
                <a:cubicBezTo>
                  <a:pt x="8342" y="4825"/>
                  <a:pt x="8346" y="4819"/>
                  <a:pt x="8352" y="4819"/>
                </a:cubicBezTo>
                <a:cubicBezTo>
                  <a:pt x="8356" y="4819"/>
                  <a:pt x="8363" y="4823"/>
                  <a:pt x="8370" y="4823"/>
                </a:cubicBezTo>
                <a:cubicBezTo>
                  <a:pt x="8376" y="4823"/>
                  <a:pt x="8384" y="4820"/>
                  <a:pt x="8391" y="4805"/>
                </a:cubicBezTo>
                <a:lnTo>
                  <a:pt x="8391" y="4878"/>
                </a:lnTo>
                <a:cubicBezTo>
                  <a:pt x="8391" y="4878"/>
                  <a:pt x="8391" y="4878"/>
                  <a:pt x="8366" y="4927"/>
                </a:cubicBezTo>
                <a:lnTo>
                  <a:pt x="8366" y="4927"/>
                </a:lnTo>
                <a:lnTo>
                  <a:pt x="8391" y="4903"/>
                </a:lnTo>
                <a:cubicBezTo>
                  <a:pt x="8405" y="4895"/>
                  <a:pt x="8413" y="4893"/>
                  <a:pt x="8417" y="4893"/>
                </a:cubicBezTo>
                <a:cubicBezTo>
                  <a:pt x="8425" y="4893"/>
                  <a:pt x="8408" y="4910"/>
                  <a:pt x="8391" y="4927"/>
                </a:cubicBezTo>
                <a:lnTo>
                  <a:pt x="8440" y="4927"/>
                </a:lnTo>
                <a:cubicBezTo>
                  <a:pt x="8464" y="4927"/>
                  <a:pt x="8464" y="4951"/>
                  <a:pt x="8440" y="4976"/>
                </a:cubicBezTo>
                <a:lnTo>
                  <a:pt x="8464" y="4976"/>
                </a:lnTo>
                <a:cubicBezTo>
                  <a:pt x="8464" y="5000"/>
                  <a:pt x="8464" y="5049"/>
                  <a:pt x="8464" y="5098"/>
                </a:cubicBezTo>
                <a:cubicBezTo>
                  <a:pt x="8464" y="5171"/>
                  <a:pt x="8464" y="5244"/>
                  <a:pt x="8415" y="5293"/>
                </a:cubicBezTo>
                <a:cubicBezTo>
                  <a:pt x="8415" y="5399"/>
                  <a:pt x="8342" y="5706"/>
                  <a:pt x="8386" y="5706"/>
                </a:cubicBezTo>
                <a:cubicBezTo>
                  <a:pt x="8393" y="5706"/>
                  <a:pt x="8402" y="5699"/>
                  <a:pt x="8415" y="5683"/>
                </a:cubicBezTo>
                <a:lnTo>
                  <a:pt x="8415" y="5683"/>
                </a:lnTo>
                <a:cubicBezTo>
                  <a:pt x="8378" y="5739"/>
                  <a:pt x="8327" y="5951"/>
                  <a:pt x="8304" y="5951"/>
                </a:cubicBezTo>
                <a:cubicBezTo>
                  <a:pt x="8297" y="5951"/>
                  <a:pt x="8293" y="5930"/>
                  <a:pt x="8293" y="5878"/>
                </a:cubicBezTo>
                <a:cubicBezTo>
                  <a:pt x="8269" y="5976"/>
                  <a:pt x="8245" y="6098"/>
                  <a:pt x="8245" y="6195"/>
                </a:cubicBezTo>
                <a:lnTo>
                  <a:pt x="8293" y="6049"/>
                </a:lnTo>
                <a:lnTo>
                  <a:pt x="8293" y="6049"/>
                </a:lnTo>
                <a:cubicBezTo>
                  <a:pt x="8196" y="6342"/>
                  <a:pt x="8147" y="6659"/>
                  <a:pt x="8098" y="6951"/>
                </a:cubicBezTo>
                <a:lnTo>
                  <a:pt x="8171" y="6805"/>
                </a:lnTo>
                <a:lnTo>
                  <a:pt x="8171" y="6805"/>
                </a:lnTo>
                <a:cubicBezTo>
                  <a:pt x="8147" y="7000"/>
                  <a:pt x="8074" y="7195"/>
                  <a:pt x="7976" y="7366"/>
                </a:cubicBezTo>
                <a:lnTo>
                  <a:pt x="8025" y="7098"/>
                </a:lnTo>
                <a:lnTo>
                  <a:pt x="8025" y="7098"/>
                </a:lnTo>
                <a:cubicBezTo>
                  <a:pt x="8001" y="7195"/>
                  <a:pt x="7976" y="7293"/>
                  <a:pt x="7952" y="7390"/>
                </a:cubicBezTo>
                <a:cubicBezTo>
                  <a:pt x="7927" y="7561"/>
                  <a:pt x="7903" y="7707"/>
                  <a:pt x="7879" y="7854"/>
                </a:cubicBezTo>
                <a:cubicBezTo>
                  <a:pt x="7806" y="8146"/>
                  <a:pt x="7781" y="8439"/>
                  <a:pt x="7757" y="8732"/>
                </a:cubicBezTo>
                <a:lnTo>
                  <a:pt x="7781" y="8512"/>
                </a:lnTo>
                <a:lnTo>
                  <a:pt x="7781" y="8512"/>
                </a:lnTo>
                <a:cubicBezTo>
                  <a:pt x="7781" y="8683"/>
                  <a:pt x="7732" y="8976"/>
                  <a:pt x="7684" y="9366"/>
                </a:cubicBezTo>
                <a:cubicBezTo>
                  <a:pt x="7830" y="9512"/>
                  <a:pt x="7903" y="9585"/>
                  <a:pt x="8001" y="9707"/>
                </a:cubicBezTo>
                <a:cubicBezTo>
                  <a:pt x="8098" y="9805"/>
                  <a:pt x="8196" y="9927"/>
                  <a:pt x="8269" y="10049"/>
                </a:cubicBezTo>
                <a:cubicBezTo>
                  <a:pt x="8391" y="10122"/>
                  <a:pt x="8537" y="10171"/>
                  <a:pt x="8659" y="10244"/>
                </a:cubicBezTo>
                <a:lnTo>
                  <a:pt x="8854" y="10342"/>
                </a:lnTo>
                <a:lnTo>
                  <a:pt x="9049" y="10415"/>
                </a:lnTo>
                <a:cubicBezTo>
                  <a:pt x="9488" y="10268"/>
                  <a:pt x="9927" y="10098"/>
                  <a:pt x="10366" y="9902"/>
                </a:cubicBezTo>
                <a:lnTo>
                  <a:pt x="10366" y="9902"/>
                </a:lnTo>
                <a:lnTo>
                  <a:pt x="10220" y="9927"/>
                </a:lnTo>
                <a:lnTo>
                  <a:pt x="10074" y="9951"/>
                </a:lnTo>
                <a:lnTo>
                  <a:pt x="10074" y="9951"/>
                </a:lnTo>
                <a:lnTo>
                  <a:pt x="10147" y="9902"/>
                </a:lnTo>
                <a:cubicBezTo>
                  <a:pt x="10220" y="9878"/>
                  <a:pt x="10269" y="9854"/>
                  <a:pt x="10342" y="9829"/>
                </a:cubicBezTo>
                <a:lnTo>
                  <a:pt x="10582" y="9685"/>
                </a:lnTo>
                <a:lnTo>
                  <a:pt x="10582" y="9685"/>
                </a:lnTo>
                <a:cubicBezTo>
                  <a:pt x="10537" y="9716"/>
                  <a:pt x="10414" y="9918"/>
                  <a:pt x="10333" y="9981"/>
                </a:cubicBezTo>
                <a:lnTo>
                  <a:pt x="10333" y="9981"/>
                </a:lnTo>
                <a:lnTo>
                  <a:pt x="10708" y="9805"/>
                </a:lnTo>
                <a:lnTo>
                  <a:pt x="10976" y="9707"/>
                </a:lnTo>
                <a:lnTo>
                  <a:pt x="11147" y="9610"/>
                </a:lnTo>
                <a:cubicBezTo>
                  <a:pt x="11415" y="9488"/>
                  <a:pt x="11732" y="9317"/>
                  <a:pt x="12074" y="9171"/>
                </a:cubicBezTo>
                <a:lnTo>
                  <a:pt x="12781" y="8805"/>
                </a:lnTo>
                <a:cubicBezTo>
                  <a:pt x="12879" y="8756"/>
                  <a:pt x="13001" y="8707"/>
                  <a:pt x="13074" y="8659"/>
                </a:cubicBezTo>
                <a:cubicBezTo>
                  <a:pt x="13171" y="8610"/>
                  <a:pt x="13244" y="8585"/>
                  <a:pt x="13342" y="8561"/>
                </a:cubicBezTo>
                <a:lnTo>
                  <a:pt x="13415" y="8537"/>
                </a:lnTo>
                <a:lnTo>
                  <a:pt x="13415" y="8537"/>
                </a:lnTo>
                <a:cubicBezTo>
                  <a:pt x="13415" y="8561"/>
                  <a:pt x="13391" y="8585"/>
                  <a:pt x="13391" y="8610"/>
                </a:cubicBezTo>
                <a:cubicBezTo>
                  <a:pt x="13342" y="8683"/>
                  <a:pt x="13269" y="8732"/>
                  <a:pt x="13220" y="8781"/>
                </a:cubicBezTo>
                <a:cubicBezTo>
                  <a:pt x="13220" y="8791"/>
                  <a:pt x="13223" y="8795"/>
                  <a:pt x="13228" y="8795"/>
                </a:cubicBezTo>
                <a:cubicBezTo>
                  <a:pt x="13242" y="8795"/>
                  <a:pt x="13267" y="8766"/>
                  <a:pt x="13273" y="8766"/>
                </a:cubicBezTo>
                <a:cubicBezTo>
                  <a:pt x="13275" y="8766"/>
                  <a:pt x="13274" y="8770"/>
                  <a:pt x="13269" y="8781"/>
                </a:cubicBezTo>
                <a:cubicBezTo>
                  <a:pt x="13244" y="8805"/>
                  <a:pt x="13220" y="8829"/>
                  <a:pt x="13196" y="8829"/>
                </a:cubicBezTo>
                <a:cubicBezTo>
                  <a:pt x="13196" y="8829"/>
                  <a:pt x="13160" y="8883"/>
                  <a:pt x="13180" y="8883"/>
                </a:cubicBezTo>
                <a:cubicBezTo>
                  <a:pt x="13184" y="8883"/>
                  <a:pt x="13189" y="8882"/>
                  <a:pt x="13196" y="8878"/>
                </a:cubicBezTo>
                <a:cubicBezTo>
                  <a:pt x="13220" y="8854"/>
                  <a:pt x="13342" y="8756"/>
                  <a:pt x="13415" y="8683"/>
                </a:cubicBezTo>
                <a:lnTo>
                  <a:pt x="13415" y="8683"/>
                </a:lnTo>
                <a:lnTo>
                  <a:pt x="13366" y="8781"/>
                </a:lnTo>
                <a:lnTo>
                  <a:pt x="13293" y="8829"/>
                </a:lnTo>
                <a:cubicBezTo>
                  <a:pt x="13293" y="8829"/>
                  <a:pt x="13311" y="8823"/>
                  <a:pt x="13333" y="8823"/>
                </a:cubicBezTo>
                <a:cubicBezTo>
                  <a:pt x="13354" y="8823"/>
                  <a:pt x="13379" y="8829"/>
                  <a:pt x="13391" y="8854"/>
                </a:cubicBezTo>
                <a:cubicBezTo>
                  <a:pt x="13391" y="8878"/>
                  <a:pt x="13366" y="8903"/>
                  <a:pt x="13342" y="8927"/>
                </a:cubicBezTo>
                <a:cubicBezTo>
                  <a:pt x="13293" y="9049"/>
                  <a:pt x="13244" y="9146"/>
                  <a:pt x="13220" y="9244"/>
                </a:cubicBezTo>
                <a:lnTo>
                  <a:pt x="12879" y="10024"/>
                </a:lnTo>
                <a:cubicBezTo>
                  <a:pt x="12879" y="9927"/>
                  <a:pt x="12903" y="9829"/>
                  <a:pt x="12927" y="9756"/>
                </a:cubicBezTo>
                <a:lnTo>
                  <a:pt x="12927" y="9756"/>
                </a:lnTo>
                <a:cubicBezTo>
                  <a:pt x="12903" y="9829"/>
                  <a:pt x="12854" y="9927"/>
                  <a:pt x="12805" y="10000"/>
                </a:cubicBezTo>
                <a:cubicBezTo>
                  <a:pt x="12819" y="9983"/>
                  <a:pt x="12827" y="9976"/>
                  <a:pt x="12832" y="9976"/>
                </a:cubicBezTo>
                <a:cubicBezTo>
                  <a:pt x="12857" y="9976"/>
                  <a:pt x="12771" y="10187"/>
                  <a:pt x="12789" y="10187"/>
                </a:cubicBezTo>
                <a:cubicBezTo>
                  <a:pt x="12792" y="10187"/>
                  <a:pt x="12797" y="10182"/>
                  <a:pt x="12805" y="10171"/>
                </a:cubicBezTo>
                <a:lnTo>
                  <a:pt x="12805" y="10171"/>
                </a:lnTo>
                <a:cubicBezTo>
                  <a:pt x="12732" y="10634"/>
                  <a:pt x="12415" y="11122"/>
                  <a:pt x="12318" y="11537"/>
                </a:cubicBezTo>
                <a:cubicBezTo>
                  <a:pt x="12391" y="11610"/>
                  <a:pt x="13488" y="12976"/>
                  <a:pt x="13586" y="13024"/>
                </a:cubicBezTo>
                <a:cubicBezTo>
                  <a:pt x="13570" y="13088"/>
                  <a:pt x="13543" y="13152"/>
                  <a:pt x="13513" y="13209"/>
                </a:cubicBezTo>
                <a:lnTo>
                  <a:pt x="13513" y="13209"/>
                </a:lnTo>
                <a:cubicBezTo>
                  <a:pt x="13568" y="13115"/>
                  <a:pt x="13616" y="13021"/>
                  <a:pt x="13635" y="12927"/>
                </a:cubicBezTo>
                <a:lnTo>
                  <a:pt x="13586" y="12878"/>
                </a:lnTo>
                <a:cubicBezTo>
                  <a:pt x="13683" y="12585"/>
                  <a:pt x="13659" y="12829"/>
                  <a:pt x="13757" y="12561"/>
                </a:cubicBezTo>
                <a:cubicBezTo>
                  <a:pt x="13805" y="12561"/>
                  <a:pt x="13732" y="12805"/>
                  <a:pt x="13635" y="13024"/>
                </a:cubicBezTo>
                <a:cubicBezTo>
                  <a:pt x="13732" y="12878"/>
                  <a:pt x="13781" y="12732"/>
                  <a:pt x="13830" y="12561"/>
                </a:cubicBezTo>
                <a:cubicBezTo>
                  <a:pt x="13869" y="12483"/>
                  <a:pt x="13884" y="12471"/>
                  <a:pt x="13895" y="12471"/>
                </a:cubicBezTo>
                <a:cubicBezTo>
                  <a:pt x="13900" y="12471"/>
                  <a:pt x="13904" y="12473"/>
                  <a:pt x="13908" y="12473"/>
                </a:cubicBezTo>
                <a:cubicBezTo>
                  <a:pt x="13919" y="12473"/>
                  <a:pt x="13934" y="12460"/>
                  <a:pt x="13976" y="12366"/>
                </a:cubicBezTo>
                <a:cubicBezTo>
                  <a:pt x="14025" y="12171"/>
                  <a:pt x="14098" y="12000"/>
                  <a:pt x="14196" y="11805"/>
                </a:cubicBezTo>
                <a:cubicBezTo>
                  <a:pt x="14415" y="11366"/>
                  <a:pt x="14415" y="11098"/>
                  <a:pt x="14635" y="10707"/>
                </a:cubicBezTo>
                <a:lnTo>
                  <a:pt x="14635" y="10756"/>
                </a:lnTo>
                <a:cubicBezTo>
                  <a:pt x="14708" y="10610"/>
                  <a:pt x="14805" y="10317"/>
                  <a:pt x="14927" y="10073"/>
                </a:cubicBezTo>
                <a:lnTo>
                  <a:pt x="14927" y="10073"/>
                </a:lnTo>
                <a:cubicBezTo>
                  <a:pt x="14903" y="10110"/>
                  <a:pt x="14879" y="10140"/>
                  <a:pt x="14866" y="10140"/>
                </a:cubicBezTo>
                <a:cubicBezTo>
                  <a:pt x="14854" y="10140"/>
                  <a:pt x="14854" y="10110"/>
                  <a:pt x="14879" y="10024"/>
                </a:cubicBezTo>
                <a:cubicBezTo>
                  <a:pt x="15171" y="9439"/>
                  <a:pt x="15293" y="9049"/>
                  <a:pt x="15537" y="8610"/>
                </a:cubicBezTo>
                <a:lnTo>
                  <a:pt x="15635" y="8220"/>
                </a:lnTo>
                <a:lnTo>
                  <a:pt x="15952" y="7488"/>
                </a:lnTo>
                <a:lnTo>
                  <a:pt x="15439" y="6829"/>
                </a:lnTo>
                <a:cubicBezTo>
                  <a:pt x="15391" y="6756"/>
                  <a:pt x="15342" y="6683"/>
                  <a:pt x="15269" y="6634"/>
                </a:cubicBezTo>
                <a:lnTo>
                  <a:pt x="15074" y="6439"/>
                </a:lnTo>
                <a:lnTo>
                  <a:pt x="14879" y="6268"/>
                </a:lnTo>
                <a:lnTo>
                  <a:pt x="14561" y="6000"/>
                </a:lnTo>
                <a:lnTo>
                  <a:pt x="14122" y="6146"/>
                </a:lnTo>
                <a:cubicBezTo>
                  <a:pt x="13976" y="6195"/>
                  <a:pt x="13830" y="6244"/>
                  <a:pt x="13683" y="6317"/>
                </a:cubicBezTo>
                <a:lnTo>
                  <a:pt x="12757" y="6707"/>
                </a:lnTo>
                <a:cubicBezTo>
                  <a:pt x="12610" y="6781"/>
                  <a:pt x="12464" y="6854"/>
                  <a:pt x="12318" y="6927"/>
                </a:cubicBezTo>
                <a:lnTo>
                  <a:pt x="11854" y="7146"/>
                </a:lnTo>
                <a:lnTo>
                  <a:pt x="11366" y="7390"/>
                </a:lnTo>
                <a:lnTo>
                  <a:pt x="10610" y="7781"/>
                </a:lnTo>
                <a:cubicBezTo>
                  <a:pt x="10488" y="7829"/>
                  <a:pt x="10391" y="7878"/>
                  <a:pt x="10293" y="7927"/>
                </a:cubicBezTo>
                <a:lnTo>
                  <a:pt x="10196" y="7976"/>
                </a:lnTo>
                <a:cubicBezTo>
                  <a:pt x="10147" y="8000"/>
                  <a:pt x="10098" y="8024"/>
                  <a:pt x="10049" y="8049"/>
                </a:cubicBezTo>
                <a:cubicBezTo>
                  <a:pt x="10025" y="8049"/>
                  <a:pt x="9976" y="8073"/>
                  <a:pt x="9952" y="8073"/>
                </a:cubicBezTo>
                <a:lnTo>
                  <a:pt x="9952" y="7951"/>
                </a:lnTo>
                <a:cubicBezTo>
                  <a:pt x="9952" y="7927"/>
                  <a:pt x="9952" y="7854"/>
                  <a:pt x="9976" y="7805"/>
                </a:cubicBezTo>
                <a:cubicBezTo>
                  <a:pt x="10049" y="7439"/>
                  <a:pt x="10123" y="7098"/>
                  <a:pt x="10196" y="6732"/>
                </a:cubicBezTo>
                <a:cubicBezTo>
                  <a:pt x="10269" y="6390"/>
                  <a:pt x="10342" y="6049"/>
                  <a:pt x="10391" y="5732"/>
                </a:cubicBezTo>
                <a:cubicBezTo>
                  <a:pt x="10415" y="5537"/>
                  <a:pt x="10440" y="5366"/>
                  <a:pt x="10488" y="5195"/>
                </a:cubicBezTo>
                <a:cubicBezTo>
                  <a:pt x="10513" y="4951"/>
                  <a:pt x="10562" y="4708"/>
                  <a:pt x="10562" y="4488"/>
                </a:cubicBezTo>
                <a:cubicBezTo>
                  <a:pt x="10635" y="4147"/>
                  <a:pt x="10684" y="3732"/>
                  <a:pt x="10708" y="3317"/>
                </a:cubicBezTo>
                <a:lnTo>
                  <a:pt x="10610" y="3195"/>
                </a:lnTo>
                <a:lnTo>
                  <a:pt x="10513" y="3098"/>
                </a:lnTo>
                <a:lnTo>
                  <a:pt x="10513" y="3098"/>
                </a:lnTo>
                <a:cubicBezTo>
                  <a:pt x="10564" y="3162"/>
                  <a:pt x="10568" y="3193"/>
                  <a:pt x="10546" y="3193"/>
                </a:cubicBezTo>
                <a:cubicBezTo>
                  <a:pt x="10526" y="3193"/>
                  <a:pt x="10486" y="3168"/>
                  <a:pt x="10440" y="3122"/>
                </a:cubicBezTo>
                <a:cubicBezTo>
                  <a:pt x="10049" y="2659"/>
                  <a:pt x="10171" y="2830"/>
                  <a:pt x="10098" y="2756"/>
                </a:cubicBezTo>
                <a:cubicBezTo>
                  <a:pt x="10098" y="2756"/>
                  <a:pt x="10049" y="2732"/>
                  <a:pt x="10001" y="2683"/>
                </a:cubicBezTo>
                <a:cubicBezTo>
                  <a:pt x="9952" y="2659"/>
                  <a:pt x="9879" y="2634"/>
                  <a:pt x="9757" y="2586"/>
                </a:cubicBezTo>
                <a:cubicBezTo>
                  <a:pt x="9635" y="2512"/>
                  <a:pt x="9537" y="2464"/>
                  <a:pt x="9366" y="2366"/>
                </a:cubicBezTo>
                <a:cubicBezTo>
                  <a:pt x="9171" y="2439"/>
                  <a:pt x="8976" y="2488"/>
                  <a:pt x="8757" y="2561"/>
                </a:cubicBezTo>
                <a:lnTo>
                  <a:pt x="8391" y="2683"/>
                </a:lnTo>
                <a:cubicBezTo>
                  <a:pt x="8269" y="2732"/>
                  <a:pt x="8147" y="2781"/>
                  <a:pt x="8025" y="2830"/>
                </a:cubicBezTo>
                <a:lnTo>
                  <a:pt x="7635" y="3025"/>
                </a:lnTo>
                <a:cubicBezTo>
                  <a:pt x="7562" y="3049"/>
                  <a:pt x="7513" y="3073"/>
                  <a:pt x="7440" y="3098"/>
                </a:cubicBezTo>
                <a:lnTo>
                  <a:pt x="7318" y="3195"/>
                </a:lnTo>
                <a:cubicBezTo>
                  <a:pt x="7147" y="3269"/>
                  <a:pt x="6976" y="3366"/>
                  <a:pt x="6806" y="3464"/>
                </a:cubicBezTo>
                <a:cubicBezTo>
                  <a:pt x="6440" y="3683"/>
                  <a:pt x="6123" y="3903"/>
                  <a:pt x="5806" y="4147"/>
                </a:cubicBezTo>
                <a:lnTo>
                  <a:pt x="5684" y="4220"/>
                </a:lnTo>
                <a:lnTo>
                  <a:pt x="5635" y="4244"/>
                </a:lnTo>
                <a:lnTo>
                  <a:pt x="5586" y="4293"/>
                </a:lnTo>
                <a:cubicBezTo>
                  <a:pt x="5562" y="4317"/>
                  <a:pt x="5537" y="4342"/>
                  <a:pt x="5513" y="4366"/>
                </a:cubicBezTo>
                <a:cubicBezTo>
                  <a:pt x="5440" y="4415"/>
                  <a:pt x="5391" y="4464"/>
                  <a:pt x="5342" y="4512"/>
                </a:cubicBezTo>
                <a:lnTo>
                  <a:pt x="5318" y="4610"/>
                </a:lnTo>
                <a:lnTo>
                  <a:pt x="5318" y="4634"/>
                </a:lnTo>
                <a:cubicBezTo>
                  <a:pt x="5293" y="4610"/>
                  <a:pt x="5293" y="4586"/>
                  <a:pt x="5293" y="4561"/>
                </a:cubicBezTo>
                <a:cubicBezTo>
                  <a:pt x="5269" y="4512"/>
                  <a:pt x="5269" y="4464"/>
                  <a:pt x="5245" y="4415"/>
                </a:cubicBezTo>
                <a:lnTo>
                  <a:pt x="5269" y="4415"/>
                </a:lnTo>
                <a:cubicBezTo>
                  <a:pt x="5245" y="4366"/>
                  <a:pt x="5245" y="4317"/>
                  <a:pt x="5245" y="4244"/>
                </a:cubicBezTo>
                <a:lnTo>
                  <a:pt x="5245" y="4122"/>
                </a:lnTo>
                <a:cubicBezTo>
                  <a:pt x="5245" y="4098"/>
                  <a:pt x="5245" y="4049"/>
                  <a:pt x="5245" y="4049"/>
                </a:cubicBezTo>
                <a:lnTo>
                  <a:pt x="5245" y="4025"/>
                </a:lnTo>
                <a:lnTo>
                  <a:pt x="5245" y="3951"/>
                </a:lnTo>
                <a:lnTo>
                  <a:pt x="5245" y="3805"/>
                </a:lnTo>
                <a:cubicBezTo>
                  <a:pt x="5245" y="3586"/>
                  <a:pt x="5293" y="3390"/>
                  <a:pt x="5293" y="3195"/>
                </a:cubicBezTo>
                <a:cubicBezTo>
                  <a:pt x="5342" y="2830"/>
                  <a:pt x="5367" y="2488"/>
                  <a:pt x="5391" y="2171"/>
                </a:cubicBezTo>
                <a:cubicBezTo>
                  <a:pt x="5440" y="1854"/>
                  <a:pt x="5464" y="1561"/>
                  <a:pt x="5488" y="1317"/>
                </a:cubicBezTo>
                <a:cubicBezTo>
                  <a:pt x="5513" y="1073"/>
                  <a:pt x="5513" y="903"/>
                  <a:pt x="5513" y="756"/>
                </a:cubicBezTo>
                <a:lnTo>
                  <a:pt x="5513" y="756"/>
                </a:lnTo>
                <a:lnTo>
                  <a:pt x="5488" y="903"/>
                </a:lnTo>
                <a:lnTo>
                  <a:pt x="5488" y="781"/>
                </a:lnTo>
                <a:cubicBezTo>
                  <a:pt x="5196" y="537"/>
                  <a:pt x="5220" y="464"/>
                  <a:pt x="5074" y="269"/>
                </a:cubicBezTo>
                <a:cubicBezTo>
                  <a:pt x="5069" y="278"/>
                  <a:pt x="5062" y="282"/>
                  <a:pt x="5051" y="282"/>
                </a:cubicBezTo>
                <a:cubicBezTo>
                  <a:pt x="5006" y="282"/>
                  <a:pt x="4914" y="202"/>
                  <a:pt x="4854" y="122"/>
                </a:cubicBezTo>
                <a:lnTo>
                  <a:pt x="4830" y="73"/>
                </a:lnTo>
                <a:lnTo>
                  <a:pt x="4781" y="73"/>
                </a:lnTo>
                <a:cubicBezTo>
                  <a:pt x="4659" y="49"/>
                  <a:pt x="4562" y="49"/>
                  <a:pt x="4440" y="49"/>
                </a:cubicBezTo>
                <a:lnTo>
                  <a:pt x="4196" y="49"/>
                </a:lnTo>
                <a:lnTo>
                  <a:pt x="3928" y="0"/>
                </a:lnTo>
                <a:close/>
                <a:moveTo>
                  <a:pt x="13513" y="13209"/>
                </a:moveTo>
                <a:cubicBezTo>
                  <a:pt x="13497" y="13237"/>
                  <a:pt x="13481" y="13265"/>
                  <a:pt x="13464" y="13293"/>
                </a:cubicBezTo>
                <a:cubicBezTo>
                  <a:pt x="13481" y="13267"/>
                  <a:pt x="13498" y="13239"/>
                  <a:pt x="13513" y="1320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" name="Google Shape;1211;p36"/>
          <p:cNvSpPr/>
          <p:nvPr/>
        </p:nvSpPr>
        <p:spPr>
          <a:xfrm>
            <a:off x="8328750" y="678125"/>
            <a:ext cx="996844" cy="1070214"/>
          </a:xfrm>
          <a:custGeom>
            <a:avLst/>
            <a:gdLst/>
            <a:ahLst/>
            <a:cxnLst/>
            <a:rect l="l" t="t" r="r" b="b"/>
            <a:pathLst>
              <a:path w="11567" h="12418" extrusionOk="0">
                <a:moveTo>
                  <a:pt x="4932" y="0"/>
                </a:moveTo>
                <a:cubicBezTo>
                  <a:pt x="3549" y="0"/>
                  <a:pt x="2130" y="837"/>
                  <a:pt x="903" y="2983"/>
                </a:cubicBezTo>
                <a:cubicBezTo>
                  <a:pt x="903" y="2983"/>
                  <a:pt x="0" y="10983"/>
                  <a:pt x="3878" y="12154"/>
                </a:cubicBezTo>
                <a:cubicBezTo>
                  <a:pt x="4466" y="12336"/>
                  <a:pt x="5036" y="12417"/>
                  <a:pt x="5581" y="12417"/>
                </a:cubicBezTo>
                <a:cubicBezTo>
                  <a:pt x="8611" y="12417"/>
                  <a:pt x="10870" y="9905"/>
                  <a:pt x="11098" y="8252"/>
                </a:cubicBezTo>
                <a:cubicBezTo>
                  <a:pt x="11567" y="5141"/>
                  <a:pt x="8359" y="0"/>
                  <a:pt x="493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2" name="Google Shape;1212;p36"/>
          <p:cNvGrpSpPr/>
          <p:nvPr/>
        </p:nvGrpSpPr>
        <p:grpSpPr>
          <a:xfrm>
            <a:off x="7747884" y="280248"/>
            <a:ext cx="1185762" cy="629162"/>
            <a:chOff x="238125" y="2760550"/>
            <a:chExt cx="528650" cy="280500"/>
          </a:xfrm>
        </p:grpSpPr>
        <p:sp>
          <p:nvSpPr>
            <p:cNvPr id="1213" name="Google Shape;1213;p36"/>
            <p:cNvSpPr/>
            <p:nvPr/>
          </p:nvSpPr>
          <p:spPr>
            <a:xfrm>
              <a:off x="274700" y="3020300"/>
              <a:ext cx="1850" cy="9150"/>
            </a:xfrm>
            <a:custGeom>
              <a:avLst/>
              <a:gdLst/>
              <a:ahLst/>
              <a:cxnLst/>
              <a:rect l="l" t="t" r="r" b="b"/>
              <a:pathLst>
                <a:path w="74" h="366" extrusionOk="0">
                  <a:moveTo>
                    <a:pt x="74" y="0"/>
                  </a:moveTo>
                  <a:cubicBezTo>
                    <a:pt x="25" y="122"/>
                    <a:pt x="0" y="244"/>
                    <a:pt x="0" y="366"/>
                  </a:cubicBezTo>
                  <a:cubicBezTo>
                    <a:pt x="49" y="244"/>
                    <a:pt x="74" y="122"/>
                    <a:pt x="74" y="0"/>
                  </a:cubicBezTo>
                  <a:close/>
                </a:path>
              </a:pathLst>
            </a:custGeom>
            <a:solidFill>
              <a:srgbClr val="344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6"/>
            <p:cNvSpPr/>
            <p:nvPr/>
          </p:nvSpPr>
          <p:spPr>
            <a:xfrm>
              <a:off x="277125" y="3020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344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15" name="Google Shape;1215;p36"/>
            <p:cNvGrpSpPr/>
            <p:nvPr/>
          </p:nvGrpSpPr>
          <p:grpSpPr>
            <a:xfrm>
              <a:off x="238125" y="2760550"/>
              <a:ext cx="528650" cy="279275"/>
              <a:chOff x="238125" y="2760550"/>
              <a:chExt cx="528650" cy="279275"/>
            </a:xfrm>
          </p:grpSpPr>
          <p:sp>
            <p:nvSpPr>
              <p:cNvPr id="1216" name="Google Shape;1216;p36"/>
              <p:cNvSpPr/>
              <p:nvPr/>
            </p:nvSpPr>
            <p:spPr>
              <a:xfrm>
                <a:off x="238125" y="2760550"/>
                <a:ext cx="528650" cy="278050"/>
              </a:xfrm>
              <a:custGeom>
                <a:avLst/>
                <a:gdLst/>
                <a:ahLst/>
                <a:cxnLst/>
                <a:rect l="l" t="t" r="r" b="b"/>
                <a:pathLst>
                  <a:path w="21146" h="11122" extrusionOk="0">
                    <a:moveTo>
                      <a:pt x="11622" y="1778"/>
                    </a:moveTo>
                    <a:lnTo>
                      <a:pt x="11622" y="1778"/>
                    </a:lnTo>
                    <a:cubicBezTo>
                      <a:pt x="11627" y="1780"/>
                      <a:pt x="11631" y="1781"/>
                      <a:pt x="11634" y="1781"/>
                    </a:cubicBezTo>
                    <a:cubicBezTo>
                      <a:pt x="11630" y="1780"/>
                      <a:pt x="11626" y="1779"/>
                      <a:pt x="11622" y="1778"/>
                    </a:cubicBezTo>
                    <a:close/>
                    <a:moveTo>
                      <a:pt x="15975" y="3512"/>
                    </a:moveTo>
                    <a:cubicBezTo>
                      <a:pt x="15975" y="3515"/>
                      <a:pt x="15978" y="3517"/>
                      <a:pt x="15983" y="3518"/>
                    </a:cubicBezTo>
                    <a:lnTo>
                      <a:pt x="15983" y="3518"/>
                    </a:lnTo>
                    <a:cubicBezTo>
                      <a:pt x="15980" y="3516"/>
                      <a:pt x="15978" y="3514"/>
                      <a:pt x="15975" y="3512"/>
                    </a:cubicBezTo>
                    <a:close/>
                    <a:moveTo>
                      <a:pt x="1524" y="10118"/>
                    </a:moveTo>
                    <a:cubicBezTo>
                      <a:pt x="1528" y="10118"/>
                      <a:pt x="1532" y="10119"/>
                      <a:pt x="1537" y="10122"/>
                    </a:cubicBezTo>
                    <a:lnTo>
                      <a:pt x="1508" y="10266"/>
                    </a:lnTo>
                    <a:lnTo>
                      <a:pt x="1508" y="10266"/>
                    </a:lnTo>
                    <a:cubicBezTo>
                      <a:pt x="1519" y="10173"/>
                      <a:pt x="1503" y="10118"/>
                      <a:pt x="1524" y="10118"/>
                    </a:cubicBezTo>
                    <a:close/>
                    <a:moveTo>
                      <a:pt x="10756" y="0"/>
                    </a:moveTo>
                    <a:lnTo>
                      <a:pt x="10756" y="0"/>
                    </a:lnTo>
                    <a:cubicBezTo>
                      <a:pt x="10902" y="24"/>
                      <a:pt x="10853" y="49"/>
                      <a:pt x="10731" y="49"/>
                    </a:cubicBezTo>
                    <a:cubicBezTo>
                      <a:pt x="10549" y="24"/>
                      <a:pt x="10451" y="18"/>
                      <a:pt x="10399" y="18"/>
                    </a:cubicBezTo>
                    <a:cubicBezTo>
                      <a:pt x="10347" y="18"/>
                      <a:pt x="10341" y="24"/>
                      <a:pt x="10341" y="24"/>
                    </a:cubicBezTo>
                    <a:lnTo>
                      <a:pt x="9927" y="24"/>
                    </a:lnTo>
                    <a:cubicBezTo>
                      <a:pt x="9024" y="24"/>
                      <a:pt x="8146" y="171"/>
                      <a:pt x="7317" y="463"/>
                    </a:cubicBezTo>
                    <a:cubicBezTo>
                      <a:pt x="6512" y="756"/>
                      <a:pt x="5756" y="1146"/>
                      <a:pt x="5073" y="1634"/>
                    </a:cubicBezTo>
                    <a:cubicBezTo>
                      <a:pt x="4757" y="1926"/>
                      <a:pt x="4319" y="2243"/>
                      <a:pt x="4050" y="2535"/>
                    </a:cubicBezTo>
                    <a:lnTo>
                      <a:pt x="4050" y="2535"/>
                    </a:lnTo>
                    <a:cubicBezTo>
                      <a:pt x="3877" y="2706"/>
                      <a:pt x="3369" y="3198"/>
                      <a:pt x="2927" y="3756"/>
                    </a:cubicBezTo>
                    <a:cubicBezTo>
                      <a:pt x="2537" y="4195"/>
                      <a:pt x="2195" y="4658"/>
                      <a:pt x="1902" y="5171"/>
                    </a:cubicBezTo>
                    <a:lnTo>
                      <a:pt x="1951" y="5097"/>
                    </a:lnTo>
                    <a:lnTo>
                      <a:pt x="1951" y="5097"/>
                    </a:lnTo>
                    <a:cubicBezTo>
                      <a:pt x="1829" y="5317"/>
                      <a:pt x="1683" y="5536"/>
                      <a:pt x="1512" y="5707"/>
                    </a:cubicBezTo>
                    <a:cubicBezTo>
                      <a:pt x="1610" y="5707"/>
                      <a:pt x="1463" y="6049"/>
                      <a:pt x="1390" y="6171"/>
                    </a:cubicBezTo>
                    <a:cubicBezTo>
                      <a:pt x="1341" y="6268"/>
                      <a:pt x="1268" y="6439"/>
                      <a:pt x="1219" y="6634"/>
                    </a:cubicBezTo>
                    <a:cubicBezTo>
                      <a:pt x="1146" y="6805"/>
                      <a:pt x="1073" y="7024"/>
                      <a:pt x="1000" y="7171"/>
                    </a:cubicBezTo>
                    <a:lnTo>
                      <a:pt x="976" y="7146"/>
                    </a:lnTo>
                    <a:cubicBezTo>
                      <a:pt x="902" y="7439"/>
                      <a:pt x="683" y="7975"/>
                      <a:pt x="634" y="8171"/>
                    </a:cubicBezTo>
                    <a:cubicBezTo>
                      <a:pt x="390" y="8780"/>
                      <a:pt x="220" y="9390"/>
                      <a:pt x="146" y="10049"/>
                    </a:cubicBezTo>
                    <a:cubicBezTo>
                      <a:pt x="146" y="10049"/>
                      <a:pt x="98" y="10146"/>
                      <a:pt x="73" y="10244"/>
                    </a:cubicBezTo>
                    <a:lnTo>
                      <a:pt x="24" y="10390"/>
                    </a:lnTo>
                    <a:lnTo>
                      <a:pt x="0" y="10463"/>
                    </a:lnTo>
                    <a:lnTo>
                      <a:pt x="0" y="10536"/>
                    </a:lnTo>
                    <a:cubicBezTo>
                      <a:pt x="195" y="10658"/>
                      <a:pt x="390" y="10756"/>
                      <a:pt x="610" y="10805"/>
                    </a:cubicBezTo>
                    <a:cubicBezTo>
                      <a:pt x="691" y="10836"/>
                      <a:pt x="776" y="10851"/>
                      <a:pt x="859" y="10851"/>
                    </a:cubicBezTo>
                    <a:cubicBezTo>
                      <a:pt x="1102" y="10851"/>
                      <a:pt x="1336" y="10723"/>
                      <a:pt x="1463" y="10488"/>
                    </a:cubicBezTo>
                    <a:lnTo>
                      <a:pt x="1488" y="10512"/>
                    </a:lnTo>
                    <a:cubicBezTo>
                      <a:pt x="1488" y="10488"/>
                      <a:pt x="1488" y="10463"/>
                      <a:pt x="1488" y="10439"/>
                    </a:cubicBezTo>
                    <a:lnTo>
                      <a:pt x="1488" y="10366"/>
                    </a:lnTo>
                    <a:cubicBezTo>
                      <a:pt x="1491" y="10356"/>
                      <a:pt x="1493" y="10346"/>
                      <a:pt x="1495" y="10337"/>
                    </a:cubicBezTo>
                    <a:lnTo>
                      <a:pt x="1495" y="10337"/>
                    </a:lnTo>
                    <a:cubicBezTo>
                      <a:pt x="1509" y="10287"/>
                      <a:pt x="1518" y="10268"/>
                      <a:pt x="1524" y="10268"/>
                    </a:cubicBezTo>
                    <a:cubicBezTo>
                      <a:pt x="1537" y="10268"/>
                      <a:pt x="1537" y="10344"/>
                      <a:pt x="1537" y="10390"/>
                    </a:cubicBezTo>
                    <a:cubicBezTo>
                      <a:pt x="1561" y="10317"/>
                      <a:pt x="1561" y="10244"/>
                      <a:pt x="1585" y="10171"/>
                    </a:cubicBezTo>
                    <a:cubicBezTo>
                      <a:pt x="1585" y="10166"/>
                      <a:pt x="1584" y="10164"/>
                      <a:pt x="1583" y="10164"/>
                    </a:cubicBezTo>
                    <a:cubicBezTo>
                      <a:pt x="1577" y="10164"/>
                      <a:pt x="1561" y="10200"/>
                      <a:pt x="1561" y="10219"/>
                    </a:cubicBezTo>
                    <a:cubicBezTo>
                      <a:pt x="1537" y="10097"/>
                      <a:pt x="1561" y="10000"/>
                      <a:pt x="1585" y="9878"/>
                    </a:cubicBezTo>
                    <a:cubicBezTo>
                      <a:pt x="1634" y="9683"/>
                      <a:pt x="1634" y="9878"/>
                      <a:pt x="1683" y="9658"/>
                    </a:cubicBezTo>
                    <a:cubicBezTo>
                      <a:pt x="1976" y="8536"/>
                      <a:pt x="2415" y="7463"/>
                      <a:pt x="3000" y="6488"/>
                    </a:cubicBezTo>
                    <a:cubicBezTo>
                      <a:pt x="3024" y="6488"/>
                      <a:pt x="3000" y="6488"/>
                      <a:pt x="3000" y="6512"/>
                    </a:cubicBezTo>
                    <a:cubicBezTo>
                      <a:pt x="3073" y="6366"/>
                      <a:pt x="3146" y="6219"/>
                      <a:pt x="3244" y="6073"/>
                    </a:cubicBezTo>
                    <a:cubicBezTo>
                      <a:pt x="3317" y="5927"/>
                      <a:pt x="3415" y="5805"/>
                      <a:pt x="3488" y="5658"/>
                    </a:cubicBezTo>
                    <a:cubicBezTo>
                      <a:pt x="3512" y="5610"/>
                      <a:pt x="3561" y="5585"/>
                      <a:pt x="3610" y="5561"/>
                    </a:cubicBezTo>
                    <a:cubicBezTo>
                      <a:pt x="3585" y="5561"/>
                      <a:pt x="3658" y="5488"/>
                      <a:pt x="3732" y="5341"/>
                    </a:cubicBezTo>
                    <a:cubicBezTo>
                      <a:pt x="3829" y="5219"/>
                      <a:pt x="3951" y="5024"/>
                      <a:pt x="4097" y="4854"/>
                    </a:cubicBezTo>
                    <a:cubicBezTo>
                      <a:pt x="4244" y="4683"/>
                      <a:pt x="4390" y="4512"/>
                      <a:pt x="4512" y="4366"/>
                    </a:cubicBezTo>
                    <a:cubicBezTo>
                      <a:pt x="4610" y="4244"/>
                      <a:pt x="4707" y="4171"/>
                      <a:pt x="4707" y="4146"/>
                    </a:cubicBezTo>
                    <a:lnTo>
                      <a:pt x="4683" y="4098"/>
                    </a:lnTo>
                    <a:cubicBezTo>
                      <a:pt x="4927" y="3854"/>
                      <a:pt x="4805" y="4073"/>
                      <a:pt x="5000" y="3829"/>
                    </a:cubicBezTo>
                    <a:cubicBezTo>
                      <a:pt x="5049" y="3732"/>
                      <a:pt x="5122" y="3658"/>
                      <a:pt x="5219" y="3585"/>
                    </a:cubicBezTo>
                    <a:cubicBezTo>
                      <a:pt x="5317" y="3537"/>
                      <a:pt x="5390" y="3463"/>
                      <a:pt x="5463" y="3366"/>
                    </a:cubicBezTo>
                    <a:cubicBezTo>
                      <a:pt x="5463" y="3366"/>
                      <a:pt x="5553" y="3312"/>
                      <a:pt x="5578" y="3312"/>
                    </a:cubicBezTo>
                    <a:cubicBezTo>
                      <a:pt x="5583" y="3312"/>
                      <a:pt x="5585" y="3314"/>
                      <a:pt x="5585" y="3317"/>
                    </a:cubicBezTo>
                    <a:cubicBezTo>
                      <a:pt x="5585" y="3244"/>
                      <a:pt x="5707" y="3195"/>
                      <a:pt x="5780" y="3122"/>
                    </a:cubicBezTo>
                    <a:cubicBezTo>
                      <a:pt x="5780" y="3114"/>
                      <a:pt x="5775" y="3111"/>
                      <a:pt x="5767" y="3111"/>
                    </a:cubicBezTo>
                    <a:cubicBezTo>
                      <a:pt x="5751" y="3111"/>
                      <a:pt x="5723" y="3122"/>
                      <a:pt x="5707" y="3122"/>
                    </a:cubicBezTo>
                    <a:lnTo>
                      <a:pt x="5780" y="3049"/>
                    </a:lnTo>
                    <a:lnTo>
                      <a:pt x="5878" y="2976"/>
                    </a:lnTo>
                    <a:cubicBezTo>
                      <a:pt x="5905" y="2967"/>
                      <a:pt x="5925" y="2961"/>
                      <a:pt x="5937" y="2961"/>
                    </a:cubicBezTo>
                    <a:cubicBezTo>
                      <a:pt x="5959" y="2961"/>
                      <a:pt x="5958" y="2978"/>
                      <a:pt x="5927" y="3024"/>
                    </a:cubicBezTo>
                    <a:lnTo>
                      <a:pt x="6171" y="2829"/>
                    </a:lnTo>
                    <a:lnTo>
                      <a:pt x="6561" y="2585"/>
                    </a:lnTo>
                    <a:cubicBezTo>
                      <a:pt x="6902" y="2390"/>
                      <a:pt x="7268" y="2220"/>
                      <a:pt x="7634" y="2073"/>
                    </a:cubicBezTo>
                    <a:cubicBezTo>
                      <a:pt x="7975" y="1927"/>
                      <a:pt x="8341" y="1829"/>
                      <a:pt x="8732" y="1756"/>
                    </a:cubicBezTo>
                    <a:cubicBezTo>
                      <a:pt x="8878" y="1707"/>
                      <a:pt x="9024" y="1707"/>
                      <a:pt x="9171" y="1683"/>
                    </a:cubicBezTo>
                    <a:lnTo>
                      <a:pt x="9463" y="1659"/>
                    </a:lnTo>
                    <a:cubicBezTo>
                      <a:pt x="9390" y="1634"/>
                      <a:pt x="9219" y="1659"/>
                      <a:pt x="9146" y="1610"/>
                    </a:cubicBezTo>
                    <a:cubicBezTo>
                      <a:pt x="9219" y="1585"/>
                      <a:pt x="9274" y="1585"/>
                      <a:pt x="9320" y="1585"/>
                    </a:cubicBezTo>
                    <a:cubicBezTo>
                      <a:pt x="9366" y="1585"/>
                      <a:pt x="9402" y="1585"/>
                      <a:pt x="9439" y="1561"/>
                    </a:cubicBezTo>
                    <a:cubicBezTo>
                      <a:pt x="9488" y="1610"/>
                      <a:pt x="9561" y="1610"/>
                      <a:pt x="9658" y="1610"/>
                    </a:cubicBezTo>
                    <a:cubicBezTo>
                      <a:pt x="9732" y="1610"/>
                      <a:pt x="9829" y="1634"/>
                      <a:pt x="9902" y="1659"/>
                    </a:cubicBezTo>
                    <a:lnTo>
                      <a:pt x="9951" y="1610"/>
                    </a:lnTo>
                    <a:lnTo>
                      <a:pt x="10024" y="1659"/>
                    </a:lnTo>
                    <a:lnTo>
                      <a:pt x="10488" y="1659"/>
                    </a:lnTo>
                    <a:lnTo>
                      <a:pt x="10853" y="1707"/>
                    </a:lnTo>
                    <a:cubicBezTo>
                      <a:pt x="11117" y="1707"/>
                      <a:pt x="11381" y="1731"/>
                      <a:pt x="11622" y="1778"/>
                    </a:cubicBezTo>
                    <a:lnTo>
                      <a:pt x="11622" y="1778"/>
                    </a:lnTo>
                    <a:cubicBezTo>
                      <a:pt x="11593" y="1769"/>
                      <a:pt x="11549" y="1732"/>
                      <a:pt x="11634" y="1732"/>
                    </a:cubicBezTo>
                    <a:cubicBezTo>
                      <a:pt x="11634" y="1781"/>
                      <a:pt x="11902" y="1732"/>
                      <a:pt x="11951" y="1805"/>
                    </a:cubicBezTo>
                    <a:cubicBezTo>
                      <a:pt x="12016" y="1805"/>
                      <a:pt x="12168" y="1848"/>
                      <a:pt x="12233" y="1848"/>
                    </a:cubicBezTo>
                    <a:cubicBezTo>
                      <a:pt x="12265" y="1848"/>
                      <a:pt x="12276" y="1837"/>
                      <a:pt x="12244" y="1805"/>
                    </a:cubicBezTo>
                    <a:lnTo>
                      <a:pt x="12244" y="1805"/>
                    </a:lnTo>
                    <a:cubicBezTo>
                      <a:pt x="12292" y="1829"/>
                      <a:pt x="12366" y="1854"/>
                      <a:pt x="12414" y="1878"/>
                    </a:cubicBezTo>
                    <a:cubicBezTo>
                      <a:pt x="12463" y="1902"/>
                      <a:pt x="12488" y="1902"/>
                      <a:pt x="12414" y="1902"/>
                    </a:cubicBezTo>
                    <a:cubicBezTo>
                      <a:pt x="12488" y="1927"/>
                      <a:pt x="12561" y="1951"/>
                      <a:pt x="12658" y="1976"/>
                    </a:cubicBezTo>
                    <a:lnTo>
                      <a:pt x="12536" y="1927"/>
                    </a:lnTo>
                    <a:lnTo>
                      <a:pt x="12536" y="1927"/>
                    </a:lnTo>
                    <a:cubicBezTo>
                      <a:pt x="12683" y="1951"/>
                      <a:pt x="12805" y="2000"/>
                      <a:pt x="12902" y="2024"/>
                    </a:cubicBezTo>
                    <a:cubicBezTo>
                      <a:pt x="13024" y="2073"/>
                      <a:pt x="13122" y="2098"/>
                      <a:pt x="13219" y="2098"/>
                    </a:cubicBezTo>
                    <a:lnTo>
                      <a:pt x="13122" y="2049"/>
                    </a:lnTo>
                    <a:lnTo>
                      <a:pt x="13122" y="2049"/>
                    </a:lnTo>
                    <a:cubicBezTo>
                      <a:pt x="13292" y="2098"/>
                      <a:pt x="13439" y="2146"/>
                      <a:pt x="13488" y="2220"/>
                    </a:cubicBezTo>
                    <a:lnTo>
                      <a:pt x="13414" y="2195"/>
                    </a:lnTo>
                    <a:lnTo>
                      <a:pt x="13317" y="2195"/>
                    </a:lnTo>
                    <a:cubicBezTo>
                      <a:pt x="13463" y="2220"/>
                      <a:pt x="13561" y="2268"/>
                      <a:pt x="13683" y="2317"/>
                    </a:cubicBezTo>
                    <a:cubicBezTo>
                      <a:pt x="13805" y="2366"/>
                      <a:pt x="13902" y="2390"/>
                      <a:pt x="14024" y="2439"/>
                    </a:cubicBezTo>
                    <a:lnTo>
                      <a:pt x="13902" y="2415"/>
                    </a:lnTo>
                    <a:lnTo>
                      <a:pt x="13902" y="2415"/>
                    </a:lnTo>
                    <a:cubicBezTo>
                      <a:pt x="13975" y="2439"/>
                      <a:pt x="14146" y="2488"/>
                      <a:pt x="14341" y="2585"/>
                    </a:cubicBezTo>
                    <a:cubicBezTo>
                      <a:pt x="14439" y="2610"/>
                      <a:pt x="14561" y="2683"/>
                      <a:pt x="14658" y="2732"/>
                    </a:cubicBezTo>
                    <a:cubicBezTo>
                      <a:pt x="14780" y="2780"/>
                      <a:pt x="14878" y="2829"/>
                      <a:pt x="15000" y="2902"/>
                    </a:cubicBezTo>
                    <a:cubicBezTo>
                      <a:pt x="15219" y="3024"/>
                      <a:pt x="15439" y="3146"/>
                      <a:pt x="15634" y="3268"/>
                    </a:cubicBezTo>
                    <a:cubicBezTo>
                      <a:pt x="15805" y="3366"/>
                      <a:pt x="15926" y="3463"/>
                      <a:pt x="16024" y="3512"/>
                    </a:cubicBezTo>
                    <a:lnTo>
                      <a:pt x="15926" y="3390"/>
                    </a:lnTo>
                    <a:lnTo>
                      <a:pt x="16048" y="3439"/>
                    </a:lnTo>
                    <a:cubicBezTo>
                      <a:pt x="16094" y="3462"/>
                      <a:pt x="16118" y="3485"/>
                      <a:pt x="16161" y="3507"/>
                    </a:cubicBezTo>
                    <a:lnTo>
                      <a:pt x="16161" y="3507"/>
                    </a:lnTo>
                    <a:cubicBezTo>
                      <a:pt x="16155" y="3506"/>
                      <a:pt x="16147" y="3505"/>
                      <a:pt x="16138" y="3505"/>
                    </a:cubicBezTo>
                    <a:cubicBezTo>
                      <a:pt x="16097" y="3505"/>
                      <a:pt x="16029" y="3519"/>
                      <a:pt x="15995" y="3519"/>
                    </a:cubicBezTo>
                    <a:cubicBezTo>
                      <a:pt x="15990" y="3519"/>
                      <a:pt x="15986" y="3519"/>
                      <a:pt x="15983" y="3518"/>
                    </a:cubicBezTo>
                    <a:lnTo>
                      <a:pt x="15983" y="3518"/>
                    </a:lnTo>
                    <a:cubicBezTo>
                      <a:pt x="16516" y="3956"/>
                      <a:pt x="16977" y="4441"/>
                      <a:pt x="17390" y="4976"/>
                    </a:cubicBezTo>
                    <a:cubicBezTo>
                      <a:pt x="17804" y="5488"/>
                      <a:pt x="18170" y="6073"/>
                      <a:pt x="18439" y="6683"/>
                    </a:cubicBezTo>
                    <a:cubicBezTo>
                      <a:pt x="18471" y="6770"/>
                      <a:pt x="18470" y="6794"/>
                      <a:pt x="18456" y="6794"/>
                    </a:cubicBezTo>
                    <a:cubicBezTo>
                      <a:pt x="18440" y="6794"/>
                      <a:pt x="18403" y="6756"/>
                      <a:pt x="18390" y="6756"/>
                    </a:cubicBezTo>
                    <a:cubicBezTo>
                      <a:pt x="18512" y="6975"/>
                      <a:pt x="18487" y="6829"/>
                      <a:pt x="18561" y="7024"/>
                    </a:cubicBezTo>
                    <a:cubicBezTo>
                      <a:pt x="18568" y="7047"/>
                      <a:pt x="18569" y="7056"/>
                      <a:pt x="18565" y="7056"/>
                    </a:cubicBezTo>
                    <a:cubicBezTo>
                      <a:pt x="18556" y="7056"/>
                      <a:pt x="18528" y="7017"/>
                      <a:pt x="18512" y="7000"/>
                    </a:cubicBezTo>
                    <a:lnTo>
                      <a:pt x="18512" y="7000"/>
                    </a:lnTo>
                    <a:cubicBezTo>
                      <a:pt x="18561" y="7097"/>
                      <a:pt x="18585" y="7171"/>
                      <a:pt x="18609" y="7171"/>
                    </a:cubicBezTo>
                    <a:cubicBezTo>
                      <a:pt x="18561" y="7049"/>
                      <a:pt x="18634" y="7097"/>
                      <a:pt x="18658" y="7024"/>
                    </a:cubicBezTo>
                    <a:lnTo>
                      <a:pt x="18707" y="7171"/>
                    </a:lnTo>
                    <a:cubicBezTo>
                      <a:pt x="18731" y="7219"/>
                      <a:pt x="18756" y="7293"/>
                      <a:pt x="18756" y="7293"/>
                    </a:cubicBezTo>
                    <a:lnTo>
                      <a:pt x="18731" y="7293"/>
                    </a:lnTo>
                    <a:cubicBezTo>
                      <a:pt x="18829" y="7414"/>
                      <a:pt x="18902" y="7536"/>
                      <a:pt x="18951" y="7683"/>
                    </a:cubicBezTo>
                    <a:cubicBezTo>
                      <a:pt x="19122" y="8146"/>
                      <a:pt x="19243" y="8634"/>
                      <a:pt x="19365" y="9122"/>
                    </a:cubicBezTo>
                    <a:cubicBezTo>
                      <a:pt x="19341" y="9122"/>
                      <a:pt x="19317" y="9024"/>
                      <a:pt x="19268" y="8927"/>
                    </a:cubicBezTo>
                    <a:lnTo>
                      <a:pt x="19268" y="8927"/>
                    </a:lnTo>
                    <a:cubicBezTo>
                      <a:pt x="19292" y="9000"/>
                      <a:pt x="19317" y="9073"/>
                      <a:pt x="19317" y="9146"/>
                    </a:cubicBezTo>
                    <a:cubicBezTo>
                      <a:pt x="19317" y="9126"/>
                      <a:pt x="19319" y="9118"/>
                      <a:pt x="19322" y="9118"/>
                    </a:cubicBezTo>
                    <a:cubicBezTo>
                      <a:pt x="19336" y="9118"/>
                      <a:pt x="19374" y="9263"/>
                      <a:pt x="19386" y="9263"/>
                    </a:cubicBezTo>
                    <a:cubicBezTo>
                      <a:pt x="19388" y="9263"/>
                      <a:pt x="19390" y="9257"/>
                      <a:pt x="19390" y="9244"/>
                    </a:cubicBezTo>
                    <a:cubicBezTo>
                      <a:pt x="19536" y="9585"/>
                      <a:pt x="19536" y="10049"/>
                      <a:pt x="19658" y="10341"/>
                    </a:cubicBezTo>
                    <a:cubicBezTo>
                      <a:pt x="19683" y="10341"/>
                      <a:pt x="20024" y="10488"/>
                      <a:pt x="20390" y="10610"/>
                    </a:cubicBezTo>
                    <a:cubicBezTo>
                      <a:pt x="20715" y="10749"/>
                      <a:pt x="21039" y="10866"/>
                      <a:pt x="21112" y="10877"/>
                    </a:cubicBezTo>
                    <a:lnTo>
                      <a:pt x="21112" y="10877"/>
                    </a:lnTo>
                    <a:cubicBezTo>
                      <a:pt x="21109" y="10846"/>
                      <a:pt x="21104" y="10814"/>
                      <a:pt x="21097" y="10780"/>
                    </a:cubicBezTo>
                    <a:lnTo>
                      <a:pt x="21048" y="10780"/>
                    </a:lnTo>
                    <a:cubicBezTo>
                      <a:pt x="21000" y="10536"/>
                      <a:pt x="21073" y="10707"/>
                      <a:pt x="21048" y="10463"/>
                    </a:cubicBezTo>
                    <a:cubicBezTo>
                      <a:pt x="21097" y="10463"/>
                      <a:pt x="21122" y="10683"/>
                      <a:pt x="21146" y="10878"/>
                    </a:cubicBezTo>
                    <a:cubicBezTo>
                      <a:pt x="21146" y="10731"/>
                      <a:pt x="21146" y="10585"/>
                      <a:pt x="21097" y="10439"/>
                    </a:cubicBezTo>
                    <a:cubicBezTo>
                      <a:pt x="21097" y="10268"/>
                      <a:pt x="21146" y="10439"/>
                      <a:pt x="21122" y="10244"/>
                    </a:cubicBezTo>
                    <a:cubicBezTo>
                      <a:pt x="21073" y="10073"/>
                      <a:pt x="21048" y="9902"/>
                      <a:pt x="21048" y="9732"/>
                    </a:cubicBezTo>
                    <a:cubicBezTo>
                      <a:pt x="21000" y="9317"/>
                      <a:pt x="20853" y="9122"/>
                      <a:pt x="20804" y="8732"/>
                    </a:cubicBezTo>
                    <a:lnTo>
                      <a:pt x="20804" y="8732"/>
                    </a:lnTo>
                    <a:lnTo>
                      <a:pt x="20829" y="8780"/>
                    </a:lnTo>
                    <a:cubicBezTo>
                      <a:pt x="20829" y="8634"/>
                      <a:pt x="20731" y="8390"/>
                      <a:pt x="20682" y="8146"/>
                    </a:cubicBezTo>
                    <a:cubicBezTo>
                      <a:pt x="20682" y="8188"/>
                      <a:pt x="20682" y="8231"/>
                      <a:pt x="20673" y="8231"/>
                    </a:cubicBezTo>
                    <a:cubicBezTo>
                      <a:pt x="20666" y="8231"/>
                      <a:pt x="20654" y="8208"/>
                      <a:pt x="20634" y="8146"/>
                    </a:cubicBezTo>
                    <a:cubicBezTo>
                      <a:pt x="20585" y="7878"/>
                      <a:pt x="20512" y="7707"/>
                      <a:pt x="20463" y="7488"/>
                    </a:cubicBezTo>
                    <a:lnTo>
                      <a:pt x="20414" y="7414"/>
                    </a:lnTo>
                    <a:cubicBezTo>
                      <a:pt x="20390" y="7366"/>
                      <a:pt x="20365" y="7317"/>
                      <a:pt x="20365" y="7317"/>
                    </a:cubicBezTo>
                    <a:cubicBezTo>
                      <a:pt x="20048" y="6390"/>
                      <a:pt x="19609" y="5512"/>
                      <a:pt x="19073" y="4707"/>
                    </a:cubicBezTo>
                    <a:cubicBezTo>
                      <a:pt x="18756" y="4219"/>
                      <a:pt x="18390" y="3756"/>
                      <a:pt x="18000" y="3341"/>
                    </a:cubicBezTo>
                    <a:cubicBezTo>
                      <a:pt x="17707" y="3024"/>
                      <a:pt x="17414" y="2756"/>
                      <a:pt x="17122" y="2512"/>
                    </a:cubicBezTo>
                    <a:lnTo>
                      <a:pt x="17146" y="2512"/>
                    </a:lnTo>
                    <a:cubicBezTo>
                      <a:pt x="16780" y="2220"/>
                      <a:pt x="16414" y="1951"/>
                      <a:pt x="16024" y="1707"/>
                    </a:cubicBezTo>
                    <a:cubicBezTo>
                      <a:pt x="15536" y="1390"/>
                      <a:pt x="15048" y="1146"/>
                      <a:pt x="14512" y="927"/>
                    </a:cubicBezTo>
                    <a:cubicBezTo>
                      <a:pt x="13561" y="512"/>
                      <a:pt x="12561" y="268"/>
                      <a:pt x="11561" y="146"/>
                    </a:cubicBezTo>
                    <a:cubicBezTo>
                      <a:pt x="11292" y="73"/>
                      <a:pt x="11024" y="24"/>
                      <a:pt x="10756" y="0"/>
                    </a:cubicBezTo>
                    <a:close/>
                    <a:moveTo>
                      <a:pt x="21112" y="10877"/>
                    </a:moveTo>
                    <a:cubicBezTo>
                      <a:pt x="21122" y="10958"/>
                      <a:pt x="21122" y="11034"/>
                      <a:pt x="21122" y="11122"/>
                    </a:cubicBezTo>
                    <a:cubicBezTo>
                      <a:pt x="21122" y="11049"/>
                      <a:pt x="21122" y="10951"/>
                      <a:pt x="21122" y="10878"/>
                    </a:cubicBezTo>
                    <a:cubicBezTo>
                      <a:pt x="21119" y="10878"/>
                      <a:pt x="21116" y="10878"/>
                      <a:pt x="21112" y="1087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36"/>
              <p:cNvSpPr/>
              <p:nvPr/>
            </p:nvSpPr>
            <p:spPr>
              <a:xfrm>
                <a:off x="338100" y="3028825"/>
                <a:ext cx="2475" cy="6725"/>
              </a:xfrm>
              <a:custGeom>
                <a:avLst/>
                <a:gdLst/>
                <a:ahLst/>
                <a:cxnLst/>
                <a:rect l="l" t="t" r="r" b="b"/>
                <a:pathLst>
                  <a:path w="99" h="269" extrusionOk="0">
                    <a:moveTo>
                      <a:pt x="98" y="0"/>
                    </a:moveTo>
                    <a:cubicBezTo>
                      <a:pt x="50" y="74"/>
                      <a:pt x="1" y="171"/>
                      <a:pt x="1" y="269"/>
                    </a:cubicBezTo>
                    <a:cubicBezTo>
                      <a:pt x="50" y="196"/>
                      <a:pt x="74" y="98"/>
                      <a:pt x="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36"/>
              <p:cNvSpPr/>
              <p:nvPr/>
            </p:nvSpPr>
            <p:spPr>
              <a:xfrm>
                <a:off x="340550" y="30288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36"/>
              <p:cNvSpPr/>
              <p:nvPr/>
            </p:nvSpPr>
            <p:spPr>
              <a:xfrm>
                <a:off x="302750" y="2832500"/>
                <a:ext cx="398800" cy="207325"/>
              </a:xfrm>
              <a:custGeom>
                <a:avLst/>
                <a:gdLst/>
                <a:ahLst/>
                <a:cxnLst/>
                <a:rect l="l" t="t" r="r" b="b"/>
                <a:pathLst>
                  <a:path w="15952" h="8293" extrusionOk="0">
                    <a:moveTo>
                      <a:pt x="8594" y="1702"/>
                    </a:moveTo>
                    <a:cubicBezTo>
                      <a:pt x="8599" y="1705"/>
                      <a:pt x="8605" y="1707"/>
                      <a:pt x="8610" y="1707"/>
                    </a:cubicBezTo>
                    <a:cubicBezTo>
                      <a:pt x="8604" y="1705"/>
                      <a:pt x="8599" y="1704"/>
                      <a:pt x="8594" y="1702"/>
                    </a:cubicBezTo>
                    <a:close/>
                    <a:moveTo>
                      <a:pt x="4624" y="2600"/>
                    </a:moveTo>
                    <a:cubicBezTo>
                      <a:pt x="4619" y="2604"/>
                      <a:pt x="4614" y="2607"/>
                      <a:pt x="4610" y="2610"/>
                    </a:cubicBezTo>
                    <a:cubicBezTo>
                      <a:pt x="4616" y="2607"/>
                      <a:pt x="4621" y="2603"/>
                      <a:pt x="4624" y="2600"/>
                    </a:cubicBezTo>
                    <a:close/>
                    <a:moveTo>
                      <a:pt x="11683" y="2951"/>
                    </a:moveTo>
                    <a:cubicBezTo>
                      <a:pt x="11683" y="2954"/>
                      <a:pt x="11685" y="2956"/>
                      <a:pt x="11690" y="2956"/>
                    </a:cubicBezTo>
                    <a:lnTo>
                      <a:pt x="11690" y="2956"/>
                    </a:lnTo>
                    <a:cubicBezTo>
                      <a:pt x="11687" y="2954"/>
                      <a:pt x="11685" y="2953"/>
                      <a:pt x="11683" y="2951"/>
                    </a:cubicBezTo>
                    <a:close/>
                    <a:moveTo>
                      <a:pt x="1415" y="3829"/>
                    </a:moveTo>
                    <a:lnTo>
                      <a:pt x="1391" y="3878"/>
                    </a:lnTo>
                    <a:lnTo>
                      <a:pt x="1391" y="3878"/>
                    </a:lnTo>
                    <a:cubicBezTo>
                      <a:pt x="1398" y="3862"/>
                      <a:pt x="1406" y="3847"/>
                      <a:pt x="1414" y="3831"/>
                    </a:cubicBezTo>
                    <a:lnTo>
                      <a:pt x="1414" y="3831"/>
                    </a:lnTo>
                    <a:cubicBezTo>
                      <a:pt x="1414" y="3830"/>
                      <a:pt x="1415" y="3830"/>
                      <a:pt x="1415" y="3829"/>
                    </a:cubicBezTo>
                    <a:close/>
                    <a:moveTo>
                      <a:pt x="2596" y="5025"/>
                    </a:moveTo>
                    <a:cubicBezTo>
                      <a:pt x="2595" y="5026"/>
                      <a:pt x="2595" y="5027"/>
                      <a:pt x="2594" y="5028"/>
                    </a:cubicBezTo>
                    <a:lnTo>
                      <a:pt x="2594" y="5028"/>
                    </a:lnTo>
                    <a:cubicBezTo>
                      <a:pt x="2596" y="5026"/>
                      <a:pt x="2597" y="5025"/>
                      <a:pt x="2596" y="5025"/>
                    </a:cubicBezTo>
                    <a:close/>
                    <a:moveTo>
                      <a:pt x="2594" y="5028"/>
                    </a:moveTo>
                    <a:cubicBezTo>
                      <a:pt x="2591" y="5031"/>
                      <a:pt x="2586" y="5037"/>
                      <a:pt x="2586" y="5049"/>
                    </a:cubicBezTo>
                    <a:cubicBezTo>
                      <a:pt x="2588" y="5042"/>
                      <a:pt x="2591" y="5035"/>
                      <a:pt x="2594" y="5028"/>
                    </a:cubicBezTo>
                    <a:close/>
                    <a:moveTo>
                      <a:pt x="1505" y="7629"/>
                    </a:moveTo>
                    <a:cubicBezTo>
                      <a:pt x="1507" y="7629"/>
                      <a:pt x="1509" y="7631"/>
                      <a:pt x="1512" y="7634"/>
                    </a:cubicBezTo>
                    <a:lnTo>
                      <a:pt x="1499" y="7728"/>
                    </a:lnTo>
                    <a:lnTo>
                      <a:pt x="1499" y="7728"/>
                    </a:lnTo>
                    <a:cubicBezTo>
                      <a:pt x="1502" y="7664"/>
                      <a:pt x="1497" y="7629"/>
                      <a:pt x="1505" y="7629"/>
                    </a:cubicBezTo>
                    <a:close/>
                    <a:moveTo>
                      <a:pt x="8000" y="0"/>
                    </a:moveTo>
                    <a:cubicBezTo>
                      <a:pt x="8098" y="0"/>
                      <a:pt x="8049" y="24"/>
                      <a:pt x="7976" y="24"/>
                    </a:cubicBezTo>
                    <a:cubicBezTo>
                      <a:pt x="7878" y="16"/>
                      <a:pt x="7813" y="14"/>
                      <a:pt x="7770" y="14"/>
                    </a:cubicBezTo>
                    <a:cubicBezTo>
                      <a:pt x="7683" y="14"/>
                      <a:pt x="7683" y="24"/>
                      <a:pt x="7683" y="24"/>
                    </a:cubicBezTo>
                    <a:cubicBezTo>
                      <a:pt x="7683" y="24"/>
                      <a:pt x="7659" y="49"/>
                      <a:pt x="7366" y="73"/>
                    </a:cubicBezTo>
                    <a:cubicBezTo>
                      <a:pt x="7195" y="73"/>
                      <a:pt x="6927" y="98"/>
                      <a:pt x="6586" y="146"/>
                    </a:cubicBezTo>
                    <a:cubicBezTo>
                      <a:pt x="6415" y="171"/>
                      <a:pt x="6220" y="220"/>
                      <a:pt x="6025" y="244"/>
                    </a:cubicBezTo>
                    <a:lnTo>
                      <a:pt x="5439" y="415"/>
                    </a:lnTo>
                    <a:lnTo>
                      <a:pt x="4903" y="634"/>
                    </a:lnTo>
                    <a:cubicBezTo>
                      <a:pt x="4708" y="707"/>
                      <a:pt x="4561" y="780"/>
                      <a:pt x="4415" y="854"/>
                    </a:cubicBezTo>
                    <a:cubicBezTo>
                      <a:pt x="4269" y="927"/>
                      <a:pt x="4147" y="1000"/>
                      <a:pt x="4025" y="1073"/>
                    </a:cubicBezTo>
                    <a:lnTo>
                      <a:pt x="3756" y="1244"/>
                    </a:lnTo>
                    <a:cubicBezTo>
                      <a:pt x="3515" y="1485"/>
                      <a:pt x="3178" y="1679"/>
                      <a:pt x="2982" y="1920"/>
                    </a:cubicBezTo>
                    <a:lnTo>
                      <a:pt x="2982" y="1920"/>
                    </a:lnTo>
                    <a:cubicBezTo>
                      <a:pt x="2672" y="2207"/>
                      <a:pt x="2385" y="2494"/>
                      <a:pt x="2122" y="2805"/>
                    </a:cubicBezTo>
                    <a:cubicBezTo>
                      <a:pt x="2049" y="2927"/>
                      <a:pt x="1951" y="3024"/>
                      <a:pt x="1878" y="3122"/>
                    </a:cubicBezTo>
                    <a:cubicBezTo>
                      <a:pt x="1781" y="3244"/>
                      <a:pt x="1708" y="3341"/>
                      <a:pt x="1659" y="3439"/>
                    </a:cubicBezTo>
                    <a:cubicBezTo>
                      <a:pt x="1550" y="3570"/>
                      <a:pt x="1480" y="3700"/>
                      <a:pt x="1414" y="3831"/>
                    </a:cubicBezTo>
                    <a:lnTo>
                      <a:pt x="1414" y="3831"/>
                    </a:lnTo>
                    <a:cubicBezTo>
                      <a:pt x="1268" y="4146"/>
                      <a:pt x="1244" y="4073"/>
                      <a:pt x="1098" y="4293"/>
                    </a:cubicBezTo>
                    <a:cubicBezTo>
                      <a:pt x="1171" y="4293"/>
                      <a:pt x="1073" y="4561"/>
                      <a:pt x="1049" y="4658"/>
                    </a:cubicBezTo>
                    <a:cubicBezTo>
                      <a:pt x="976" y="4805"/>
                      <a:pt x="878" y="5146"/>
                      <a:pt x="781" y="5390"/>
                    </a:cubicBezTo>
                    <a:lnTo>
                      <a:pt x="756" y="5390"/>
                    </a:lnTo>
                    <a:cubicBezTo>
                      <a:pt x="708" y="5585"/>
                      <a:pt x="561" y="6000"/>
                      <a:pt x="512" y="6122"/>
                    </a:cubicBezTo>
                    <a:cubicBezTo>
                      <a:pt x="464" y="6268"/>
                      <a:pt x="366" y="6512"/>
                      <a:pt x="293" y="6732"/>
                    </a:cubicBezTo>
                    <a:cubicBezTo>
                      <a:pt x="220" y="6975"/>
                      <a:pt x="171" y="7219"/>
                      <a:pt x="147" y="7463"/>
                    </a:cubicBezTo>
                    <a:lnTo>
                      <a:pt x="0" y="7780"/>
                    </a:lnTo>
                    <a:lnTo>
                      <a:pt x="0" y="7829"/>
                    </a:lnTo>
                    <a:cubicBezTo>
                      <a:pt x="171" y="7951"/>
                      <a:pt x="366" y="8024"/>
                      <a:pt x="586" y="8073"/>
                    </a:cubicBezTo>
                    <a:cubicBezTo>
                      <a:pt x="706" y="8113"/>
                      <a:pt x="843" y="8141"/>
                      <a:pt x="975" y="8141"/>
                    </a:cubicBezTo>
                    <a:cubicBezTo>
                      <a:pt x="1163" y="8141"/>
                      <a:pt x="1339" y="8084"/>
                      <a:pt x="1439" y="7927"/>
                    </a:cubicBezTo>
                    <a:lnTo>
                      <a:pt x="1464" y="7927"/>
                    </a:lnTo>
                    <a:lnTo>
                      <a:pt x="1488" y="7829"/>
                    </a:lnTo>
                    <a:cubicBezTo>
                      <a:pt x="1492" y="7808"/>
                      <a:pt x="1494" y="7788"/>
                      <a:pt x="1496" y="7770"/>
                    </a:cubicBezTo>
                    <a:lnTo>
                      <a:pt x="1496" y="7770"/>
                    </a:lnTo>
                    <a:cubicBezTo>
                      <a:pt x="1500" y="7753"/>
                      <a:pt x="1504" y="7746"/>
                      <a:pt x="1507" y="7746"/>
                    </a:cubicBezTo>
                    <a:cubicBezTo>
                      <a:pt x="1516" y="7746"/>
                      <a:pt x="1521" y="7798"/>
                      <a:pt x="1537" y="7829"/>
                    </a:cubicBezTo>
                    <a:cubicBezTo>
                      <a:pt x="1537" y="7780"/>
                      <a:pt x="1561" y="7732"/>
                      <a:pt x="1586" y="7683"/>
                    </a:cubicBezTo>
                    <a:cubicBezTo>
                      <a:pt x="1586" y="7678"/>
                      <a:pt x="1585" y="7676"/>
                      <a:pt x="1583" y="7676"/>
                    </a:cubicBezTo>
                    <a:cubicBezTo>
                      <a:pt x="1576" y="7676"/>
                      <a:pt x="1557" y="7712"/>
                      <a:pt x="1537" y="7732"/>
                    </a:cubicBezTo>
                    <a:cubicBezTo>
                      <a:pt x="1537" y="7634"/>
                      <a:pt x="1537" y="7536"/>
                      <a:pt x="1561" y="7463"/>
                    </a:cubicBezTo>
                    <a:cubicBezTo>
                      <a:pt x="1610" y="7341"/>
                      <a:pt x="1634" y="7463"/>
                      <a:pt x="1659" y="7317"/>
                    </a:cubicBezTo>
                    <a:cubicBezTo>
                      <a:pt x="1878" y="6512"/>
                      <a:pt x="2195" y="5756"/>
                      <a:pt x="2586" y="5024"/>
                    </a:cubicBezTo>
                    <a:cubicBezTo>
                      <a:pt x="2591" y="5024"/>
                      <a:pt x="2594" y="5024"/>
                      <a:pt x="2596" y="5025"/>
                    </a:cubicBezTo>
                    <a:lnTo>
                      <a:pt x="2596" y="5025"/>
                    </a:lnTo>
                    <a:cubicBezTo>
                      <a:pt x="2644" y="4914"/>
                      <a:pt x="2711" y="4824"/>
                      <a:pt x="2756" y="4756"/>
                    </a:cubicBezTo>
                    <a:cubicBezTo>
                      <a:pt x="2805" y="4658"/>
                      <a:pt x="2854" y="4536"/>
                      <a:pt x="2927" y="4439"/>
                    </a:cubicBezTo>
                    <a:cubicBezTo>
                      <a:pt x="2951" y="4415"/>
                      <a:pt x="2976" y="4390"/>
                      <a:pt x="3025" y="4390"/>
                    </a:cubicBezTo>
                    <a:cubicBezTo>
                      <a:pt x="3025" y="4341"/>
                      <a:pt x="3073" y="4268"/>
                      <a:pt x="3098" y="4219"/>
                    </a:cubicBezTo>
                    <a:lnTo>
                      <a:pt x="3220" y="4073"/>
                    </a:lnTo>
                    <a:cubicBezTo>
                      <a:pt x="3244" y="4000"/>
                      <a:pt x="3293" y="3951"/>
                      <a:pt x="3342" y="3878"/>
                    </a:cubicBezTo>
                    <a:cubicBezTo>
                      <a:pt x="3439" y="3756"/>
                      <a:pt x="3537" y="3658"/>
                      <a:pt x="3634" y="3537"/>
                    </a:cubicBezTo>
                    <a:cubicBezTo>
                      <a:pt x="3683" y="3463"/>
                      <a:pt x="3756" y="3415"/>
                      <a:pt x="3756" y="3390"/>
                    </a:cubicBezTo>
                    <a:lnTo>
                      <a:pt x="3732" y="3341"/>
                    </a:lnTo>
                    <a:cubicBezTo>
                      <a:pt x="3805" y="3256"/>
                      <a:pt x="3823" y="3256"/>
                      <a:pt x="3845" y="3256"/>
                    </a:cubicBezTo>
                    <a:cubicBezTo>
                      <a:pt x="3866" y="3256"/>
                      <a:pt x="3890" y="3256"/>
                      <a:pt x="3976" y="3171"/>
                    </a:cubicBezTo>
                    <a:cubicBezTo>
                      <a:pt x="3976" y="3049"/>
                      <a:pt x="4244" y="2927"/>
                      <a:pt x="4269" y="2854"/>
                    </a:cubicBezTo>
                    <a:cubicBezTo>
                      <a:pt x="4269" y="2854"/>
                      <a:pt x="4331" y="2822"/>
                      <a:pt x="4356" y="2822"/>
                    </a:cubicBezTo>
                    <a:cubicBezTo>
                      <a:pt x="4362" y="2822"/>
                      <a:pt x="4366" y="2824"/>
                      <a:pt x="4366" y="2829"/>
                    </a:cubicBezTo>
                    <a:cubicBezTo>
                      <a:pt x="4366" y="2756"/>
                      <a:pt x="4464" y="2732"/>
                      <a:pt x="4488" y="2683"/>
                    </a:cubicBezTo>
                    <a:cubicBezTo>
                      <a:pt x="4504" y="2667"/>
                      <a:pt x="4507" y="2661"/>
                      <a:pt x="4503" y="2661"/>
                    </a:cubicBezTo>
                    <a:cubicBezTo>
                      <a:pt x="4496" y="2661"/>
                      <a:pt x="4464" y="2683"/>
                      <a:pt x="4464" y="2683"/>
                    </a:cubicBezTo>
                    <a:lnTo>
                      <a:pt x="4561" y="2585"/>
                    </a:lnTo>
                    <a:cubicBezTo>
                      <a:pt x="4575" y="2578"/>
                      <a:pt x="4590" y="2575"/>
                      <a:pt x="4602" y="2575"/>
                    </a:cubicBezTo>
                    <a:cubicBezTo>
                      <a:pt x="4625" y="2575"/>
                      <a:pt x="4639" y="2587"/>
                      <a:pt x="4624" y="2600"/>
                    </a:cubicBezTo>
                    <a:lnTo>
                      <a:pt x="4624" y="2600"/>
                    </a:lnTo>
                    <a:cubicBezTo>
                      <a:pt x="4704" y="2549"/>
                      <a:pt x="4866" y="2456"/>
                      <a:pt x="5049" y="2341"/>
                    </a:cubicBezTo>
                    <a:cubicBezTo>
                      <a:pt x="5293" y="2219"/>
                      <a:pt x="5537" y="2098"/>
                      <a:pt x="5805" y="2000"/>
                    </a:cubicBezTo>
                    <a:cubicBezTo>
                      <a:pt x="5878" y="1976"/>
                      <a:pt x="5927" y="1951"/>
                      <a:pt x="6000" y="1927"/>
                    </a:cubicBezTo>
                    <a:lnTo>
                      <a:pt x="6195" y="1878"/>
                    </a:lnTo>
                    <a:cubicBezTo>
                      <a:pt x="6317" y="1829"/>
                      <a:pt x="6464" y="1805"/>
                      <a:pt x="6586" y="1780"/>
                    </a:cubicBezTo>
                    <a:lnTo>
                      <a:pt x="6756" y="1756"/>
                    </a:lnTo>
                    <a:lnTo>
                      <a:pt x="6903" y="1732"/>
                    </a:lnTo>
                    <a:cubicBezTo>
                      <a:pt x="7000" y="1732"/>
                      <a:pt x="7073" y="1707"/>
                      <a:pt x="7122" y="1707"/>
                    </a:cubicBezTo>
                    <a:cubicBezTo>
                      <a:pt x="7098" y="1683"/>
                      <a:pt x="7049" y="1683"/>
                      <a:pt x="7000" y="1683"/>
                    </a:cubicBezTo>
                    <a:cubicBezTo>
                      <a:pt x="6951" y="1683"/>
                      <a:pt x="6903" y="1683"/>
                      <a:pt x="6878" y="1659"/>
                    </a:cubicBezTo>
                    <a:cubicBezTo>
                      <a:pt x="6939" y="1634"/>
                      <a:pt x="6982" y="1634"/>
                      <a:pt x="7015" y="1634"/>
                    </a:cubicBezTo>
                    <a:cubicBezTo>
                      <a:pt x="7049" y="1634"/>
                      <a:pt x="7073" y="1634"/>
                      <a:pt x="7098" y="1610"/>
                    </a:cubicBezTo>
                    <a:cubicBezTo>
                      <a:pt x="7122" y="1646"/>
                      <a:pt x="7183" y="1646"/>
                      <a:pt x="7250" y="1646"/>
                    </a:cubicBezTo>
                    <a:cubicBezTo>
                      <a:pt x="7317" y="1646"/>
                      <a:pt x="7390" y="1646"/>
                      <a:pt x="7439" y="1683"/>
                    </a:cubicBezTo>
                    <a:lnTo>
                      <a:pt x="7464" y="1659"/>
                    </a:lnTo>
                    <a:lnTo>
                      <a:pt x="7537" y="1683"/>
                    </a:lnTo>
                    <a:cubicBezTo>
                      <a:pt x="7634" y="1659"/>
                      <a:pt x="7732" y="1659"/>
                      <a:pt x="7829" y="1659"/>
                    </a:cubicBezTo>
                    <a:cubicBezTo>
                      <a:pt x="7903" y="1659"/>
                      <a:pt x="8000" y="1683"/>
                      <a:pt x="8098" y="1683"/>
                    </a:cubicBezTo>
                    <a:lnTo>
                      <a:pt x="8390" y="1683"/>
                    </a:lnTo>
                    <a:cubicBezTo>
                      <a:pt x="8458" y="1683"/>
                      <a:pt x="8526" y="1683"/>
                      <a:pt x="8594" y="1702"/>
                    </a:cubicBezTo>
                    <a:lnTo>
                      <a:pt x="8594" y="1702"/>
                    </a:lnTo>
                    <a:cubicBezTo>
                      <a:pt x="8571" y="1690"/>
                      <a:pt x="8551" y="1659"/>
                      <a:pt x="8610" y="1659"/>
                    </a:cubicBezTo>
                    <a:cubicBezTo>
                      <a:pt x="8610" y="1683"/>
                      <a:pt x="8659" y="1683"/>
                      <a:pt x="8707" y="1683"/>
                    </a:cubicBezTo>
                    <a:cubicBezTo>
                      <a:pt x="8756" y="1683"/>
                      <a:pt x="8805" y="1683"/>
                      <a:pt x="8829" y="1707"/>
                    </a:cubicBezTo>
                    <a:cubicBezTo>
                      <a:pt x="8878" y="1707"/>
                      <a:pt x="8981" y="1740"/>
                      <a:pt x="9030" y="1740"/>
                    </a:cubicBezTo>
                    <a:cubicBezTo>
                      <a:pt x="9053" y="1740"/>
                      <a:pt x="9064" y="1733"/>
                      <a:pt x="9052" y="1712"/>
                    </a:cubicBezTo>
                    <a:lnTo>
                      <a:pt x="9052" y="1712"/>
                    </a:lnTo>
                    <a:cubicBezTo>
                      <a:pt x="9086" y="1759"/>
                      <a:pt x="9264" y="1805"/>
                      <a:pt x="9146" y="1805"/>
                    </a:cubicBezTo>
                    <a:cubicBezTo>
                      <a:pt x="9195" y="1829"/>
                      <a:pt x="9244" y="1854"/>
                      <a:pt x="9317" y="1854"/>
                    </a:cubicBezTo>
                    <a:lnTo>
                      <a:pt x="9244" y="1805"/>
                    </a:lnTo>
                    <a:lnTo>
                      <a:pt x="9244" y="1805"/>
                    </a:lnTo>
                    <a:cubicBezTo>
                      <a:pt x="9439" y="1854"/>
                      <a:pt x="9537" y="1951"/>
                      <a:pt x="9707" y="1951"/>
                    </a:cubicBezTo>
                    <a:lnTo>
                      <a:pt x="9634" y="1902"/>
                    </a:lnTo>
                    <a:lnTo>
                      <a:pt x="9634" y="1902"/>
                    </a:lnTo>
                    <a:cubicBezTo>
                      <a:pt x="9756" y="1927"/>
                      <a:pt x="9854" y="1976"/>
                      <a:pt x="9903" y="2049"/>
                    </a:cubicBezTo>
                    <a:lnTo>
                      <a:pt x="9756" y="2024"/>
                    </a:lnTo>
                    <a:lnTo>
                      <a:pt x="9756" y="2024"/>
                    </a:lnTo>
                    <a:lnTo>
                      <a:pt x="10024" y="2122"/>
                    </a:lnTo>
                    <a:cubicBezTo>
                      <a:pt x="10098" y="2146"/>
                      <a:pt x="10171" y="2171"/>
                      <a:pt x="10268" y="2195"/>
                    </a:cubicBezTo>
                    <a:lnTo>
                      <a:pt x="10195" y="2171"/>
                    </a:lnTo>
                    <a:lnTo>
                      <a:pt x="10195" y="2171"/>
                    </a:lnTo>
                    <a:cubicBezTo>
                      <a:pt x="10488" y="2244"/>
                      <a:pt x="10732" y="2366"/>
                      <a:pt x="11000" y="2488"/>
                    </a:cubicBezTo>
                    <a:cubicBezTo>
                      <a:pt x="11317" y="2683"/>
                      <a:pt x="11634" y="2878"/>
                      <a:pt x="11732" y="2927"/>
                    </a:cubicBezTo>
                    <a:lnTo>
                      <a:pt x="11683" y="2829"/>
                    </a:lnTo>
                    <a:lnTo>
                      <a:pt x="11854" y="2902"/>
                    </a:lnTo>
                    <a:cubicBezTo>
                      <a:pt x="11833" y="2902"/>
                      <a:pt x="11722" y="2956"/>
                      <a:pt x="11691" y="2956"/>
                    </a:cubicBezTo>
                    <a:cubicBezTo>
                      <a:pt x="11691" y="2956"/>
                      <a:pt x="11690" y="2956"/>
                      <a:pt x="11690" y="2956"/>
                    </a:cubicBezTo>
                    <a:lnTo>
                      <a:pt x="11690" y="2956"/>
                    </a:lnTo>
                    <a:cubicBezTo>
                      <a:pt x="12077" y="3248"/>
                      <a:pt x="12416" y="3587"/>
                      <a:pt x="12732" y="3951"/>
                    </a:cubicBezTo>
                    <a:cubicBezTo>
                      <a:pt x="13049" y="4341"/>
                      <a:pt x="13317" y="4756"/>
                      <a:pt x="13537" y="5171"/>
                    </a:cubicBezTo>
                    <a:cubicBezTo>
                      <a:pt x="13561" y="5244"/>
                      <a:pt x="13549" y="5262"/>
                      <a:pt x="13531" y="5262"/>
                    </a:cubicBezTo>
                    <a:cubicBezTo>
                      <a:pt x="13512" y="5262"/>
                      <a:pt x="13488" y="5244"/>
                      <a:pt x="13488" y="5244"/>
                    </a:cubicBezTo>
                    <a:lnTo>
                      <a:pt x="13488" y="5244"/>
                    </a:lnTo>
                    <a:cubicBezTo>
                      <a:pt x="13561" y="5390"/>
                      <a:pt x="13561" y="5293"/>
                      <a:pt x="13610" y="5439"/>
                    </a:cubicBezTo>
                    <a:cubicBezTo>
                      <a:pt x="13610" y="5447"/>
                      <a:pt x="13607" y="5450"/>
                      <a:pt x="13603" y="5450"/>
                    </a:cubicBezTo>
                    <a:cubicBezTo>
                      <a:pt x="13594" y="5450"/>
                      <a:pt x="13577" y="5439"/>
                      <a:pt x="13561" y="5439"/>
                    </a:cubicBezTo>
                    <a:cubicBezTo>
                      <a:pt x="13610" y="5488"/>
                      <a:pt x="13610" y="5561"/>
                      <a:pt x="13634" y="5561"/>
                    </a:cubicBezTo>
                    <a:cubicBezTo>
                      <a:pt x="13610" y="5463"/>
                      <a:pt x="13683" y="5488"/>
                      <a:pt x="13707" y="5439"/>
                    </a:cubicBezTo>
                    <a:lnTo>
                      <a:pt x="13732" y="5512"/>
                    </a:lnTo>
                    <a:cubicBezTo>
                      <a:pt x="13756" y="5561"/>
                      <a:pt x="13781" y="5610"/>
                      <a:pt x="13781" y="5610"/>
                    </a:cubicBezTo>
                    <a:lnTo>
                      <a:pt x="13732" y="5610"/>
                    </a:lnTo>
                    <a:cubicBezTo>
                      <a:pt x="13756" y="5658"/>
                      <a:pt x="13878" y="5683"/>
                      <a:pt x="13927" y="5878"/>
                    </a:cubicBezTo>
                    <a:cubicBezTo>
                      <a:pt x="14049" y="6195"/>
                      <a:pt x="14146" y="6536"/>
                      <a:pt x="14244" y="6878"/>
                    </a:cubicBezTo>
                    <a:cubicBezTo>
                      <a:pt x="14220" y="6878"/>
                      <a:pt x="14195" y="6805"/>
                      <a:pt x="14171" y="6756"/>
                    </a:cubicBezTo>
                    <a:lnTo>
                      <a:pt x="14171" y="6756"/>
                    </a:lnTo>
                    <a:cubicBezTo>
                      <a:pt x="14171" y="6805"/>
                      <a:pt x="14195" y="6854"/>
                      <a:pt x="14195" y="6902"/>
                    </a:cubicBezTo>
                    <a:cubicBezTo>
                      <a:pt x="14195" y="6886"/>
                      <a:pt x="14197" y="6879"/>
                      <a:pt x="14199" y="6879"/>
                    </a:cubicBezTo>
                    <a:cubicBezTo>
                      <a:pt x="14209" y="6879"/>
                      <a:pt x="14234" y="6989"/>
                      <a:pt x="14242" y="6989"/>
                    </a:cubicBezTo>
                    <a:cubicBezTo>
                      <a:pt x="14243" y="6989"/>
                      <a:pt x="14244" y="6985"/>
                      <a:pt x="14244" y="6975"/>
                    </a:cubicBezTo>
                    <a:cubicBezTo>
                      <a:pt x="14341" y="7219"/>
                      <a:pt x="14415" y="7488"/>
                      <a:pt x="14463" y="7756"/>
                    </a:cubicBezTo>
                    <a:cubicBezTo>
                      <a:pt x="14488" y="7756"/>
                      <a:pt x="14854" y="7829"/>
                      <a:pt x="15171" y="7902"/>
                    </a:cubicBezTo>
                    <a:cubicBezTo>
                      <a:pt x="15512" y="8000"/>
                      <a:pt x="15854" y="8097"/>
                      <a:pt x="15902" y="8097"/>
                    </a:cubicBezTo>
                    <a:cubicBezTo>
                      <a:pt x="15902" y="8171"/>
                      <a:pt x="15902" y="8219"/>
                      <a:pt x="15902" y="8292"/>
                    </a:cubicBezTo>
                    <a:cubicBezTo>
                      <a:pt x="15927" y="8195"/>
                      <a:pt x="15927" y="8122"/>
                      <a:pt x="15902" y="8024"/>
                    </a:cubicBezTo>
                    <a:lnTo>
                      <a:pt x="15854" y="8024"/>
                    </a:lnTo>
                    <a:cubicBezTo>
                      <a:pt x="15805" y="7829"/>
                      <a:pt x="15878" y="7975"/>
                      <a:pt x="15854" y="7780"/>
                    </a:cubicBezTo>
                    <a:cubicBezTo>
                      <a:pt x="15878" y="7780"/>
                      <a:pt x="15902" y="7951"/>
                      <a:pt x="15927" y="8097"/>
                    </a:cubicBezTo>
                    <a:cubicBezTo>
                      <a:pt x="15927" y="7951"/>
                      <a:pt x="15927" y="7805"/>
                      <a:pt x="15902" y="7756"/>
                    </a:cubicBezTo>
                    <a:cubicBezTo>
                      <a:pt x="15902" y="7634"/>
                      <a:pt x="15951" y="7756"/>
                      <a:pt x="15927" y="7610"/>
                    </a:cubicBezTo>
                    <a:cubicBezTo>
                      <a:pt x="15878" y="7488"/>
                      <a:pt x="15854" y="7366"/>
                      <a:pt x="15854" y="7219"/>
                    </a:cubicBezTo>
                    <a:cubicBezTo>
                      <a:pt x="15829" y="6927"/>
                      <a:pt x="15707" y="6780"/>
                      <a:pt x="15659" y="6488"/>
                    </a:cubicBezTo>
                    <a:lnTo>
                      <a:pt x="15659" y="6488"/>
                    </a:lnTo>
                    <a:lnTo>
                      <a:pt x="15683" y="6512"/>
                    </a:lnTo>
                    <a:cubicBezTo>
                      <a:pt x="15683" y="6414"/>
                      <a:pt x="15610" y="6195"/>
                      <a:pt x="15561" y="6049"/>
                    </a:cubicBezTo>
                    <a:cubicBezTo>
                      <a:pt x="15561" y="6077"/>
                      <a:pt x="15561" y="6105"/>
                      <a:pt x="15556" y="6105"/>
                    </a:cubicBezTo>
                    <a:cubicBezTo>
                      <a:pt x="15553" y="6105"/>
                      <a:pt x="15547" y="6090"/>
                      <a:pt x="15537" y="6049"/>
                    </a:cubicBezTo>
                    <a:cubicBezTo>
                      <a:pt x="15512" y="5951"/>
                      <a:pt x="15488" y="5854"/>
                      <a:pt x="15463" y="5780"/>
                    </a:cubicBezTo>
                    <a:cubicBezTo>
                      <a:pt x="15439" y="5707"/>
                      <a:pt x="15415" y="5634"/>
                      <a:pt x="15390" y="5536"/>
                    </a:cubicBezTo>
                    <a:lnTo>
                      <a:pt x="15317" y="5415"/>
                    </a:lnTo>
                    <a:cubicBezTo>
                      <a:pt x="15024" y="4732"/>
                      <a:pt x="14683" y="4097"/>
                      <a:pt x="14244" y="3512"/>
                    </a:cubicBezTo>
                    <a:cubicBezTo>
                      <a:pt x="13805" y="2927"/>
                      <a:pt x="13317" y="2390"/>
                      <a:pt x="12756" y="1927"/>
                    </a:cubicBezTo>
                    <a:lnTo>
                      <a:pt x="12781" y="1927"/>
                    </a:lnTo>
                    <a:cubicBezTo>
                      <a:pt x="12195" y="1415"/>
                      <a:pt x="11537" y="1024"/>
                      <a:pt x="10829" y="707"/>
                    </a:cubicBezTo>
                    <a:cubicBezTo>
                      <a:pt x="10122" y="366"/>
                      <a:pt x="9366" y="171"/>
                      <a:pt x="8610" y="98"/>
                    </a:cubicBezTo>
                    <a:cubicBezTo>
                      <a:pt x="8415" y="24"/>
                      <a:pt x="8195" y="0"/>
                      <a:pt x="800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20" name="Google Shape;1220;p36"/>
            <p:cNvSpPr/>
            <p:nvPr/>
          </p:nvSpPr>
          <p:spPr>
            <a:xfrm>
              <a:off x="400925" y="3037350"/>
              <a:ext cx="2450" cy="3700"/>
            </a:xfrm>
            <a:custGeom>
              <a:avLst/>
              <a:gdLst/>
              <a:ahLst/>
              <a:cxnLst/>
              <a:rect l="l" t="t" r="r" b="b"/>
              <a:pathLst>
                <a:path w="98" h="148" extrusionOk="0">
                  <a:moveTo>
                    <a:pt x="98" y="1"/>
                  </a:moveTo>
                  <a:lnTo>
                    <a:pt x="98" y="1"/>
                  </a:lnTo>
                  <a:cubicBezTo>
                    <a:pt x="49" y="25"/>
                    <a:pt x="0" y="74"/>
                    <a:pt x="0" y="147"/>
                  </a:cubicBezTo>
                  <a:cubicBezTo>
                    <a:pt x="49" y="98"/>
                    <a:pt x="73" y="50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6"/>
            <p:cNvSpPr/>
            <p:nvPr/>
          </p:nvSpPr>
          <p:spPr>
            <a:xfrm>
              <a:off x="403350" y="3037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6"/>
            <p:cNvSpPr/>
            <p:nvPr/>
          </p:nvSpPr>
          <p:spPr>
            <a:xfrm>
              <a:off x="365550" y="2914800"/>
              <a:ext cx="267700" cy="124800"/>
            </a:xfrm>
            <a:custGeom>
              <a:avLst/>
              <a:gdLst/>
              <a:ahLst/>
              <a:cxnLst/>
              <a:rect l="l" t="t" r="r" b="b"/>
              <a:pathLst>
                <a:path w="10708" h="4992" extrusionOk="0">
                  <a:moveTo>
                    <a:pt x="2206" y="3416"/>
                  </a:moveTo>
                  <a:lnTo>
                    <a:pt x="2206" y="3416"/>
                  </a:lnTo>
                  <a:cubicBezTo>
                    <a:pt x="2205" y="3416"/>
                    <a:pt x="2205" y="3417"/>
                    <a:pt x="2205" y="3418"/>
                  </a:cubicBezTo>
                  <a:lnTo>
                    <a:pt x="2205" y="3418"/>
                  </a:lnTo>
                  <a:cubicBezTo>
                    <a:pt x="2206" y="3417"/>
                    <a:pt x="2207" y="3416"/>
                    <a:pt x="2206" y="3416"/>
                  </a:cubicBezTo>
                  <a:close/>
                  <a:moveTo>
                    <a:pt x="2205" y="3418"/>
                  </a:moveTo>
                  <a:cubicBezTo>
                    <a:pt x="2202" y="3421"/>
                    <a:pt x="2196" y="3427"/>
                    <a:pt x="2196" y="3440"/>
                  </a:cubicBezTo>
                  <a:cubicBezTo>
                    <a:pt x="2198" y="3432"/>
                    <a:pt x="2201" y="3425"/>
                    <a:pt x="2205" y="3418"/>
                  </a:cubicBezTo>
                  <a:close/>
                  <a:moveTo>
                    <a:pt x="1464" y="4757"/>
                  </a:moveTo>
                  <a:lnTo>
                    <a:pt x="1451" y="4807"/>
                  </a:lnTo>
                  <a:lnTo>
                    <a:pt x="1451" y="4807"/>
                  </a:lnTo>
                  <a:cubicBezTo>
                    <a:pt x="1453" y="4778"/>
                    <a:pt x="1448" y="4757"/>
                    <a:pt x="1464" y="4757"/>
                  </a:cubicBezTo>
                  <a:close/>
                  <a:moveTo>
                    <a:pt x="5171" y="1"/>
                  </a:moveTo>
                  <a:cubicBezTo>
                    <a:pt x="5244" y="1"/>
                    <a:pt x="5220" y="25"/>
                    <a:pt x="5171" y="49"/>
                  </a:cubicBezTo>
                  <a:cubicBezTo>
                    <a:pt x="4830" y="74"/>
                    <a:pt x="5147" y="74"/>
                    <a:pt x="4805" y="123"/>
                  </a:cubicBezTo>
                  <a:lnTo>
                    <a:pt x="4610" y="147"/>
                  </a:lnTo>
                  <a:lnTo>
                    <a:pt x="4366" y="220"/>
                  </a:lnTo>
                  <a:cubicBezTo>
                    <a:pt x="4147" y="245"/>
                    <a:pt x="3927" y="318"/>
                    <a:pt x="3683" y="391"/>
                  </a:cubicBezTo>
                  <a:cubicBezTo>
                    <a:pt x="3586" y="415"/>
                    <a:pt x="3464" y="464"/>
                    <a:pt x="3366" y="488"/>
                  </a:cubicBezTo>
                  <a:cubicBezTo>
                    <a:pt x="3244" y="537"/>
                    <a:pt x="3147" y="562"/>
                    <a:pt x="3049" y="610"/>
                  </a:cubicBezTo>
                  <a:cubicBezTo>
                    <a:pt x="2878" y="708"/>
                    <a:pt x="2708" y="781"/>
                    <a:pt x="2635" y="805"/>
                  </a:cubicBezTo>
                  <a:cubicBezTo>
                    <a:pt x="2513" y="952"/>
                    <a:pt x="2269" y="1049"/>
                    <a:pt x="2147" y="1196"/>
                  </a:cubicBezTo>
                  <a:lnTo>
                    <a:pt x="2147" y="1171"/>
                  </a:lnTo>
                  <a:cubicBezTo>
                    <a:pt x="2098" y="1220"/>
                    <a:pt x="2025" y="1293"/>
                    <a:pt x="1903" y="1366"/>
                  </a:cubicBezTo>
                  <a:lnTo>
                    <a:pt x="1561" y="1708"/>
                  </a:lnTo>
                  <a:lnTo>
                    <a:pt x="1220" y="2049"/>
                  </a:lnTo>
                  <a:cubicBezTo>
                    <a:pt x="1147" y="2147"/>
                    <a:pt x="1098" y="2220"/>
                    <a:pt x="1049" y="2318"/>
                  </a:cubicBezTo>
                  <a:lnTo>
                    <a:pt x="1074" y="2293"/>
                  </a:lnTo>
                  <a:lnTo>
                    <a:pt x="1074" y="2293"/>
                  </a:lnTo>
                  <a:cubicBezTo>
                    <a:pt x="976" y="2488"/>
                    <a:pt x="927" y="2415"/>
                    <a:pt x="830" y="2537"/>
                  </a:cubicBezTo>
                  <a:cubicBezTo>
                    <a:pt x="903" y="2562"/>
                    <a:pt x="830" y="2732"/>
                    <a:pt x="805" y="2781"/>
                  </a:cubicBezTo>
                  <a:cubicBezTo>
                    <a:pt x="757" y="2879"/>
                    <a:pt x="708" y="3074"/>
                    <a:pt x="635" y="3244"/>
                  </a:cubicBezTo>
                  <a:lnTo>
                    <a:pt x="610" y="3220"/>
                  </a:lnTo>
                  <a:cubicBezTo>
                    <a:pt x="586" y="3342"/>
                    <a:pt x="464" y="3586"/>
                    <a:pt x="439" y="3659"/>
                  </a:cubicBezTo>
                  <a:cubicBezTo>
                    <a:pt x="391" y="3757"/>
                    <a:pt x="318" y="3879"/>
                    <a:pt x="269" y="4025"/>
                  </a:cubicBezTo>
                  <a:cubicBezTo>
                    <a:pt x="196" y="4171"/>
                    <a:pt x="147" y="4318"/>
                    <a:pt x="147" y="4464"/>
                  </a:cubicBezTo>
                  <a:lnTo>
                    <a:pt x="0" y="4610"/>
                  </a:lnTo>
                  <a:lnTo>
                    <a:pt x="0" y="4635"/>
                  </a:lnTo>
                  <a:cubicBezTo>
                    <a:pt x="171" y="4732"/>
                    <a:pt x="366" y="4830"/>
                    <a:pt x="586" y="4879"/>
                  </a:cubicBezTo>
                  <a:cubicBezTo>
                    <a:pt x="769" y="4940"/>
                    <a:pt x="981" y="4991"/>
                    <a:pt x="1156" y="4991"/>
                  </a:cubicBezTo>
                  <a:cubicBezTo>
                    <a:pt x="1260" y="4991"/>
                    <a:pt x="1351" y="4973"/>
                    <a:pt x="1415" y="4927"/>
                  </a:cubicBezTo>
                  <a:lnTo>
                    <a:pt x="1439" y="4927"/>
                  </a:lnTo>
                  <a:lnTo>
                    <a:pt x="1439" y="4854"/>
                  </a:lnTo>
                  <a:cubicBezTo>
                    <a:pt x="1447" y="4839"/>
                    <a:pt x="1455" y="4833"/>
                    <a:pt x="1461" y="4833"/>
                  </a:cubicBezTo>
                  <a:cubicBezTo>
                    <a:pt x="1477" y="4833"/>
                    <a:pt x="1488" y="4862"/>
                    <a:pt x="1488" y="4879"/>
                  </a:cubicBezTo>
                  <a:cubicBezTo>
                    <a:pt x="1488" y="4854"/>
                    <a:pt x="1513" y="4830"/>
                    <a:pt x="1537" y="4805"/>
                  </a:cubicBezTo>
                  <a:cubicBezTo>
                    <a:pt x="1537" y="4798"/>
                    <a:pt x="1535" y="4795"/>
                    <a:pt x="1531" y="4795"/>
                  </a:cubicBezTo>
                  <a:cubicBezTo>
                    <a:pt x="1523" y="4795"/>
                    <a:pt x="1505" y="4813"/>
                    <a:pt x="1488" y="4830"/>
                  </a:cubicBezTo>
                  <a:cubicBezTo>
                    <a:pt x="1488" y="4781"/>
                    <a:pt x="1488" y="4708"/>
                    <a:pt x="1488" y="4659"/>
                  </a:cubicBezTo>
                  <a:cubicBezTo>
                    <a:pt x="1513" y="4635"/>
                    <a:pt x="1531" y="4635"/>
                    <a:pt x="1546" y="4635"/>
                  </a:cubicBezTo>
                  <a:cubicBezTo>
                    <a:pt x="1561" y="4635"/>
                    <a:pt x="1574" y="4635"/>
                    <a:pt x="1586" y="4610"/>
                  </a:cubicBezTo>
                  <a:cubicBezTo>
                    <a:pt x="1757" y="4196"/>
                    <a:pt x="1952" y="3781"/>
                    <a:pt x="2196" y="3415"/>
                  </a:cubicBezTo>
                  <a:cubicBezTo>
                    <a:pt x="2202" y="3415"/>
                    <a:pt x="2205" y="3415"/>
                    <a:pt x="2206" y="3416"/>
                  </a:cubicBezTo>
                  <a:lnTo>
                    <a:pt x="2206" y="3416"/>
                  </a:lnTo>
                  <a:cubicBezTo>
                    <a:pt x="2257" y="3305"/>
                    <a:pt x="2345" y="3214"/>
                    <a:pt x="2391" y="3122"/>
                  </a:cubicBezTo>
                  <a:lnTo>
                    <a:pt x="2464" y="3122"/>
                  </a:lnTo>
                  <a:cubicBezTo>
                    <a:pt x="2439" y="3122"/>
                    <a:pt x="2561" y="3001"/>
                    <a:pt x="2659" y="2879"/>
                  </a:cubicBezTo>
                  <a:cubicBezTo>
                    <a:pt x="2708" y="2805"/>
                    <a:pt x="2781" y="2757"/>
                    <a:pt x="2830" y="2708"/>
                  </a:cubicBezTo>
                  <a:lnTo>
                    <a:pt x="2952" y="2635"/>
                  </a:lnTo>
                  <a:lnTo>
                    <a:pt x="2927" y="2586"/>
                  </a:lnTo>
                  <a:cubicBezTo>
                    <a:pt x="2960" y="2553"/>
                    <a:pt x="2979" y="2545"/>
                    <a:pt x="2992" y="2545"/>
                  </a:cubicBezTo>
                  <a:cubicBezTo>
                    <a:pt x="3006" y="2545"/>
                    <a:pt x="3014" y="2553"/>
                    <a:pt x="3025" y="2553"/>
                  </a:cubicBezTo>
                  <a:cubicBezTo>
                    <a:pt x="3036" y="2553"/>
                    <a:pt x="3049" y="2545"/>
                    <a:pt x="3074" y="2513"/>
                  </a:cubicBezTo>
                  <a:cubicBezTo>
                    <a:pt x="3049" y="2415"/>
                    <a:pt x="3244" y="2391"/>
                    <a:pt x="3244" y="2342"/>
                  </a:cubicBezTo>
                  <a:cubicBezTo>
                    <a:pt x="3244" y="2342"/>
                    <a:pt x="3266" y="2331"/>
                    <a:pt x="3288" y="2331"/>
                  </a:cubicBezTo>
                  <a:cubicBezTo>
                    <a:pt x="3298" y="2331"/>
                    <a:pt x="3309" y="2334"/>
                    <a:pt x="3317" y="2342"/>
                  </a:cubicBezTo>
                  <a:cubicBezTo>
                    <a:pt x="3317" y="2293"/>
                    <a:pt x="3342" y="2293"/>
                    <a:pt x="3366" y="2269"/>
                  </a:cubicBezTo>
                  <a:cubicBezTo>
                    <a:pt x="3374" y="2261"/>
                    <a:pt x="3377" y="2258"/>
                    <a:pt x="3376" y="2258"/>
                  </a:cubicBezTo>
                  <a:cubicBezTo>
                    <a:pt x="3374" y="2258"/>
                    <a:pt x="3358" y="2269"/>
                    <a:pt x="3342" y="2269"/>
                  </a:cubicBezTo>
                  <a:lnTo>
                    <a:pt x="3415" y="2220"/>
                  </a:lnTo>
                  <a:cubicBezTo>
                    <a:pt x="3439" y="2220"/>
                    <a:pt x="3464" y="2220"/>
                    <a:pt x="3439" y="2244"/>
                  </a:cubicBezTo>
                  <a:cubicBezTo>
                    <a:pt x="3513" y="2196"/>
                    <a:pt x="3610" y="2171"/>
                    <a:pt x="3708" y="2123"/>
                  </a:cubicBezTo>
                  <a:cubicBezTo>
                    <a:pt x="3830" y="2049"/>
                    <a:pt x="3976" y="2001"/>
                    <a:pt x="4122" y="1952"/>
                  </a:cubicBezTo>
                  <a:cubicBezTo>
                    <a:pt x="4195" y="1927"/>
                    <a:pt x="4269" y="1927"/>
                    <a:pt x="4342" y="1903"/>
                  </a:cubicBezTo>
                  <a:cubicBezTo>
                    <a:pt x="4415" y="1879"/>
                    <a:pt x="4488" y="1854"/>
                    <a:pt x="4561" y="1830"/>
                  </a:cubicBezTo>
                  <a:cubicBezTo>
                    <a:pt x="4708" y="1805"/>
                    <a:pt x="4805" y="1781"/>
                    <a:pt x="4878" y="1781"/>
                  </a:cubicBezTo>
                  <a:cubicBezTo>
                    <a:pt x="4854" y="1757"/>
                    <a:pt x="4824" y="1757"/>
                    <a:pt x="4796" y="1757"/>
                  </a:cubicBezTo>
                  <a:cubicBezTo>
                    <a:pt x="4769" y="1757"/>
                    <a:pt x="4744" y="1757"/>
                    <a:pt x="4732" y="1732"/>
                  </a:cubicBezTo>
                  <a:cubicBezTo>
                    <a:pt x="4756" y="1708"/>
                    <a:pt x="4781" y="1708"/>
                    <a:pt x="4799" y="1708"/>
                  </a:cubicBezTo>
                  <a:cubicBezTo>
                    <a:pt x="4817" y="1708"/>
                    <a:pt x="4830" y="1708"/>
                    <a:pt x="4830" y="1684"/>
                  </a:cubicBezTo>
                  <a:cubicBezTo>
                    <a:pt x="4854" y="1720"/>
                    <a:pt x="4891" y="1720"/>
                    <a:pt x="4930" y="1720"/>
                  </a:cubicBezTo>
                  <a:cubicBezTo>
                    <a:pt x="4970" y="1720"/>
                    <a:pt x="5013" y="1720"/>
                    <a:pt x="5049" y="1757"/>
                  </a:cubicBezTo>
                  <a:lnTo>
                    <a:pt x="5049" y="1708"/>
                  </a:lnTo>
                  <a:lnTo>
                    <a:pt x="5074" y="1732"/>
                  </a:lnTo>
                  <a:cubicBezTo>
                    <a:pt x="5220" y="1684"/>
                    <a:pt x="5244" y="1684"/>
                    <a:pt x="5244" y="1684"/>
                  </a:cubicBezTo>
                  <a:lnTo>
                    <a:pt x="5415" y="1684"/>
                  </a:lnTo>
                  <a:cubicBezTo>
                    <a:pt x="5519" y="1684"/>
                    <a:pt x="5588" y="1630"/>
                    <a:pt x="5667" y="1630"/>
                  </a:cubicBezTo>
                  <a:cubicBezTo>
                    <a:pt x="5680" y="1630"/>
                    <a:pt x="5694" y="1631"/>
                    <a:pt x="5708" y="1635"/>
                  </a:cubicBezTo>
                  <a:cubicBezTo>
                    <a:pt x="5708" y="1635"/>
                    <a:pt x="5659" y="1586"/>
                    <a:pt x="5708" y="1586"/>
                  </a:cubicBezTo>
                  <a:cubicBezTo>
                    <a:pt x="5708" y="1591"/>
                    <a:pt x="5713" y="1593"/>
                    <a:pt x="5720" y="1593"/>
                  </a:cubicBezTo>
                  <a:cubicBezTo>
                    <a:pt x="5734" y="1593"/>
                    <a:pt x="5757" y="1588"/>
                    <a:pt x="5775" y="1588"/>
                  </a:cubicBezTo>
                  <a:cubicBezTo>
                    <a:pt x="5792" y="1588"/>
                    <a:pt x="5805" y="1592"/>
                    <a:pt x="5805" y="1610"/>
                  </a:cubicBezTo>
                  <a:cubicBezTo>
                    <a:pt x="5812" y="1617"/>
                    <a:pt x="5824" y="1620"/>
                    <a:pt x="5837" y="1620"/>
                  </a:cubicBezTo>
                  <a:cubicBezTo>
                    <a:pt x="5871" y="1620"/>
                    <a:pt x="5915" y="1600"/>
                    <a:pt x="5905" y="1568"/>
                  </a:cubicBezTo>
                  <a:lnTo>
                    <a:pt x="5905" y="1568"/>
                  </a:lnTo>
                  <a:cubicBezTo>
                    <a:pt x="5921" y="1586"/>
                    <a:pt x="5996" y="1588"/>
                    <a:pt x="5952" y="1610"/>
                  </a:cubicBezTo>
                  <a:cubicBezTo>
                    <a:pt x="5968" y="1610"/>
                    <a:pt x="5995" y="1621"/>
                    <a:pt x="6011" y="1621"/>
                  </a:cubicBezTo>
                  <a:cubicBezTo>
                    <a:pt x="6019" y="1621"/>
                    <a:pt x="6025" y="1618"/>
                    <a:pt x="6025" y="1610"/>
                  </a:cubicBezTo>
                  <a:lnTo>
                    <a:pt x="6000" y="1586"/>
                  </a:lnTo>
                  <a:cubicBezTo>
                    <a:pt x="6084" y="1586"/>
                    <a:pt x="6132" y="1640"/>
                    <a:pt x="6205" y="1640"/>
                  </a:cubicBezTo>
                  <a:cubicBezTo>
                    <a:pt x="6217" y="1640"/>
                    <a:pt x="6230" y="1638"/>
                    <a:pt x="6244" y="1635"/>
                  </a:cubicBezTo>
                  <a:lnTo>
                    <a:pt x="6195" y="1586"/>
                  </a:lnTo>
                  <a:cubicBezTo>
                    <a:pt x="6269" y="1586"/>
                    <a:pt x="6317" y="1635"/>
                    <a:pt x="6317" y="1684"/>
                  </a:cubicBezTo>
                  <a:lnTo>
                    <a:pt x="6269" y="1684"/>
                  </a:lnTo>
                  <a:cubicBezTo>
                    <a:pt x="6342" y="1708"/>
                    <a:pt x="6439" y="1732"/>
                    <a:pt x="6537" y="1732"/>
                  </a:cubicBezTo>
                  <a:lnTo>
                    <a:pt x="6488" y="1732"/>
                  </a:lnTo>
                  <a:cubicBezTo>
                    <a:pt x="6561" y="1732"/>
                    <a:pt x="6610" y="1757"/>
                    <a:pt x="6683" y="1757"/>
                  </a:cubicBezTo>
                  <a:cubicBezTo>
                    <a:pt x="6756" y="1781"/>
                    <a:pt x="6854" y="1805"/>
                    <a:pt x="6952" y="1854"/>
                  </a:cubicBezTo>
                  <a:cubicBezTo>
                    <a:pt x="7147" y="1903"/>
                    <a:pt x="7317" y="2001"/>
                    <a:pt x="7391" y="2025"/>
                  </a:cubicBezTo>
                  <a:lnTo>
                    <a:pt x="7366" y="1952"/>
                  </a:lnTo>
                  <a:lnTo>
                    <a:pt x="7488" y="1976"/>
                  </a:lnTo>
                  <a:cubicBezTo>
                    <a:pt x="7488" y="1976"/>
                    <a:pt x="7395" y="2051"/>
                    <a:pt x="7371" y="2053"/>
                  </a:cubicBezTo>
                  <a:lnTo>
                    <a:pt x="7371" y="2053"/>
                  </a:lnTo>
                  <a:lnTo>
                    <a:pt x="7366" y="2049"/>
                  </a:lnTo>
                  <a:lnTo>
                    <a:pt x="7366" y="2049"/>
                  </a:lnTo>
                  <a:cubicBezTo>
                    <a:pt x="7366" y="2052"/>
                    <a:pt x="7368" y="2053"/>
                    <a:pt x="7370" y="2053"/>
                  </a:cubicBezTo>
                  <a:cubicBezTo>
                    <a:pt x="7371" y="2053"/>
                    <a:pt x="7371" y="2053"/>
                    <a:pt x="7371" y="2053"/>
                  </a:cubicBezTo>
                  <a:lnTo>
                    <a:pt x="7371" y="2053"/>
                  </a:lnTo>
                  <a:lnTo>
                    <a:pt x="7464" y="2123"/>
                  </a:lnTo>
                  <a:lnTo>
                    <a:pt x="7610" y="2220"/>
                  </a:lnTo>
                  <a:cubicBezTo>
                    <a:pt x="7756" y="2318"/>
                    <a:pt x="7878" y="2415"/>
                    <a:pt x="8000" y="2537"/>
                  </a:cubicBezTo>
                  <a:cubicBezTo>
                    <a:pt x="8195" y="2708"/>
                    <a:pt x="8391" y="2927"/>
                    <a:pt x="8537" y="3147"/>
                  </a:cubicBezTo>
                  <a:cubicBezTo>
                    <a:pt x="8551" y="3191"/>
                    <a:pt x="8531" y="3200"/>
                    <a:pt x="8512" y="3200"/>
                  </a:cubicBezTo>
                  <a:cubicBezTo>
                    <a:pt x="8500" y="3200"/>
                    <a:pt x="8488" y="3196"/>
                    <a:pt x="8488" y="3196"/>
                  </a:cubicBezTo>
                  <a:lnTo>
                    <a:pt x="8488" y="3196"/>
                  </a:lnTo>
                  <a:cubicBezTo>
                    <a:pt x="8512" y="3232"/>
                    <a:pt x="8525" y="3232"/>
                    <a:pt x="8537" y="3232"/>
                  </a:cubicBezTo>
                  <a:cubicBezTo>
                    <a:pt x="8549" y="3232"/>
                    <a:pt x="8561" y="3232"/>
                    <a:pt x="8586" y="3269"/>
                  </a:cubicBezTo>
                  <a:cubicBezTo>
                    <a:pt x="8586" y="3277"/>
                    <a:pt x="8583" y="3280"/>
                    <a:pt x="8578" y="3280"/>
                  </a:cubicBezTo>
                  <a:cubicBezTo>
                    <a:pt x="8569" y="3280"/>
                    <a:pt x="8553" y="3269"/>
                    <a:pt x="8537" y="3269"/>
                  </a:cubicBezTo>
                  <a:cubicBezTo>
                    <a:pt x="8537" y="3269"/>
                    <a:pt x="8586" y="3342"/>
                    <a:pt x="8586" y="3342"/>
                  </a:cubicBezTo>
                  <a:cubicBezTo>
                    <a:pt x="8610" y="3318"/>
                    <a:pt x="8634" y="3269"/>
                    <a:pt x="8659" y="3244"/>
                  </a:cubicBezTo>
                  <a:lnTo>
                    <a:pt x="8708" y="3318"/>
                  </a:lnTo>
                  <a:lnTo>
                    <a:pt x="8683" y="3342"/>
                  </a:lnTo>
                  <a:cubicBezTo>
                    <a:pt x="8683" y="3366"/>
                    <a:pt x="8805" y="3342"/>
                    <a:pt x="8830" y="3440"/>
                  </a:cubicBezTo>
                  <a:cubicBezTo>
                    <a:pt x="8878" y="3562"/>
                    <a:pt x="8927" y="3610"/>
                    <a:pt x="8951" y="3708"/>
                  </a:cubicBezTo>
                  <a:cubicBezTo>
                    <a:pt x="9000" y="3781"/>
                    <a:pt x="9025" y="3854"/>
                    <a:pt x="9049" y="3952"/>
                  </a:cubicBezTo>
                  <a:cubicBezTo>
                    <a:pt x="9049" y="3952"/>
                    <a:pt x="9025" y="3927"/>
                    <a:pt x="9000" y="3903"/>
                  </a:cubicBezTo>
                  <a:cubicBezTo>
                    <a:pt x="9000" y="3927"/>
                    <a:pt x="9000" y="3952"/>
                    <a:pt x="9000" y="3976"/>
                  </a:cubicBezTo>
                  <a:cubicBezTo>
                    <a:pt x="9005" y="3966"/>
                    <a:pt x="9010" y="3962"/>
                    <a:pt x="9015" y="3962"/>
                  </a:cubicBezTo>
                  <a:cubicBezTo>
                    <a:pt x="9031" y="3962"/>
                    <a:pt x="9045" y="4004"/>
                    <a:pt x="9048" y="4004"/>
                  </a:cubicBezTo>
                  <a:cubicBezTo>
                    <a:pt x="9049" y="4004"/>
                    <a:pt x="9049" y="4003"/>
                    <a:pt x="9049" y="4001"/>
                  </a:cubicBezTo>
                  <a:cubicBezTo>
                    <a:pt x="9098" y="4049"/>
                    <a:pt x="9147" y="4098"/>
                    <a:pt x="9147" y="4171"/>
                  </a:cubicBezTo>
                  <a:cubicBezTo>
                    <a:pt x="9147" y="4244"/>
                    <a:pt x="9171" y="4318"/>
                    <a:pt x="9220" y="4366"/>
                  </a:cubicBezTo>
                  <a:cubicBezTo>
                    <a:pt x="9439" y="4366"/>
                    <a:pt x="9683" y="4391"/>
                    <a:pt x="9903" y="4440"/>
                  </a:cubicBezTo>
                  <a:cubicBezTo>
                    <a:pt x="10244" y="4488"/>
                    <a:pt x="10561" y="4586"/>
                    <a:pt x="10610" y="4586"/>
                  </a:cubicBezTo>
                  <a:cubicBezTo>
                    <a:pt x="10610" y="4635"/>
                    <a:pt x="10610" y="4683"/>
                    <a:pt x="10610" y="4732"/>
                  </a:cubicBezTo>
                  <a:cubicBezTo>
                    <a:pt x="10634" y="4683"/>
                    <a:pt x="10634" y="4610"/>
                    <a:pt x="10634" y="4537"/>
                  </a:cubicBezTo>
                  <a:lnTo>
                    <a:pt x="10586" y="4537"/>
                  </a:lnTo>
                  <a:cubicBezTo>
                    <a:pt x="10561" y="4391"/>
                    <a:pt x="10610" y="4513"/>
                    <a:pt x="10610" y="4366"/>
                  </a:cubicBezTo>
                  <a:cubicBezTo>
                    <a:pt x="10634" y="4366"/>
                    <a:pt x="10659" y="4488"/>
                    <a:pt x="10659" y="4610"/>
                  </a:cubicBezTo>
                  <a:cubicBezTo>
                    <a:pt x="10659" y="4488"/>
                    <a:pt x="10683" y="4391"/>
                    <a:pt x="10634" y="4342"/>
                  </a:cubicBezTo>
                  <a:cubicBezTo>
                    <a:pt x="10634" y="4293"/>
                    <a:pt x="10647" y="4293"/>
                    <a:pt x="10662" y="4293"/>
                  </a:cubicBezTo>
                  <a:cubicBezTo>
                    <a:pt x="10677" y="4293"/>
                    <a:pt x="10695" y="4293"/>
                    <a:pt x="10708" y="4244"/>
                  </a:cubicBezTo>
                  <a:cubicBezTo>
                    <a:pt x="10659" y="4147"/>
                    <a:pt x="10634" y="4049"/>
                    <a:pt x="10634" y="3952"/>
                  </a:cubicBezTo>
                  <a:cubicBezTo>
                    <a:pt x="10634" y="3903"/>
                    <a:pt x="10610" y="3854"/>
                    <a:pt x="10610" y="3805"/>
                  </a:cubicBezTo>
                  <a:cubicBezTo>
                    <a:pt x="10586" y="3757"/>
                    <a:pt x="10561" y="3732"/>
                    <a:pt x="10561" y="3683"/>
                  </a:cubicBezTo>
                  <a:cubicBezTo>
                    <a:pt x="10512" y="3610"/>
                    <a:pt x="10464" y="3537"/>
                    <a:pt x="10464" y="3440"/>
                  </a:cubicBezTo>
                  <a:lnTo>
                    <a:pt x="10464" y="3440"/>
                  </a:lnTo>
                  <a:lnTo>
                    <a:pt x="10488" y="3464"/>
                  </a:lnTo>
                  <a:cubicBezTo>
                    <a:pt x="10488" y="3391"/>
                    <a:pt x="10390" y="3269"/>
                    <a:pt x="10366" y="3147"/>
                  </a:cubicBezTo>
                  <a:cubicBezTo>
                    <a:pt x="10366" y="3174"/>
                    <a:pt x="10366" y="3193"/>
                    <a:pt x="10362" y="3193"/>
                  </a:cubicBezTo>
                  <a:cubicBezTo>
                    <a:pt x="10359" y="3193"/>
                    <a:pt x="10353" y="3180"/>
                    <a:pt x="10342" y="3147"/>
                  </a:cubicBezTo>
                  <a:cubicBezTo>
                    <a:pt x="10293" y="3025"/>
                    <a:pt x="10244" y="2952"/>
                    <a:pt x="10220" y="2854"/>
                  </a:cubicBezTo>
                  <a:lnTo>
                    <a:pt x="10122" y="2781"/>
                  </a:lnTo>
                  <a:cubicBezTo>
                    <a:pt x="9903" y="2391"/>
                    <a:pt x="9634" y="2025"/>
                    <a:pt x="9317" y="1708"/>
                  </a:cubicBezTo>
                  <a:cubicBezTo>
                    <a:pt x="9220" y="1610"/>
                    <a:pt x="9122" y="1513"/>
                    <a:pt x="9000" y="1415"/>
                  </a:cubicBezTo>
                  <a:lnTo>
                    <a:pt x="8708" y="1171"/>
                  </a:lnTo>
                  <a:cubicBezTo>
                    <a:pt x="8537" y="1049"/>
                    <a:pt x="8366" y="927"/>
                    <a:pt x="8293" y="854"/>
                  </a:cubicBezTo>
                  <a:cubicBezTo>
                    <a:pt x="7878" y="586"/>
                    <a:pt x="7464" y="391"/>
                    <a:pt x="7025" y="220"/>
                  </a:cubicBezTo>
                  <a:lnTo>
                    <a:pt x="6634" y="98"/>
                  </a:lnTo>
                  <a:lnTo>
                    <a:pt x="6220" y="25"/>
                  </a:lnTo>
                  <a:cubicBezTo>
                    <a:pt x="6110" y="13"/>
                    <a:pt x="5994" y="7"/>
                    <a:pt x="5878" y="7"/>
                  </a:cubicBezTo>
                  <a:cubicBezTo>
                    <a:pt x="5763" y="7"/>
                    <a:pt x="5647" y="13"/>
                    <a:pt x="5537" y="25"/>
                  </a:cubicBezTo>
                  <a:cubicBezTo>
                    <a:pt x="5415" y="1"/>
                    <a:pt x="5293" y="1"/>
                    <a:pt x="5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3" name="Google Shape;1223;p36"/>
          <p:cNvSpPr/>
          <p:nvPr/>
        </p:nvSpPr>
        <p:spPr>
          <a:xfrm rot="7659018">
            <a:off x="283093" y="59582"/>
            <a:ext cx="516966" cy="353977"/>
          </a:xfrm>
          <a:custGeom>
            <a:avLst/>
            <a:gdLst/>
            <a:ahLst/>
            <a:cxnLst/>
            <a:rect l="l" t="t" r="r" b="b"/>
            <a:pathLst>
              <a:path w="15805" h="10822" extrusionOk="0">
                <a:moveTo>
                  <a:pt x="7854" y="2001"/>
                </a:moveTo>
                <a:cubicBezTo>
                  <a:pt x="7869" y="2001"/>
                  <a:pt x="7884" y="2001"/>
                  <a:pt x="7900" y="2002"/>
                </a:cubicBezTo>
                <a:lnTo>
                  <a:pt x="7900" y="2002"/>
                </a:lnTo>
                <a:cubicBezTo>
                  <a:pt x="7889" y="2001"/>
                  <a:pt x="7873" y="2001"/>
                  <a:pt x="7854" y="2001"/>
                </a:cubicBezTo>
                <a:close/>
                <a:moveTo>
                  <a:pt x="13171" y="2903"/>
                </a:moveTo>
                <a:lnTo>
                  <a:pt x="13171" y="2952"/>
                </a:lnTo>
                <a:lnTo>
                  <a:pt x="13171" y="3025"/>
                </a:lnTo>
                <a:lnTo>
                  <a:pt x="13154" y="3074"/>
                </a:lnTo>
                <a:lnTo>
                  <a:pt x="13154" y="3074"/>
                </a:lnTo>
                <a:cubicBezTo>
                  <a:pt x="13164" y="3017"/>
                  <a:pt x="13171" y="2954"/>
                  <a:pt x="13171" y="2903"/>
                </a:cubicBezTo>
                <a:close/>
                <a:moveTo>
                  <a:pt x="8153" y="5196"/>
                </a:moveTo>
                <a:lnTo>
                  <a:pt x="8153" y="5196"/>
                </a:lnTo>
                <a:cubicBezTo>
                  <a:pt x="8149" y="5204"/>
                  <a:pt x="8146" y="5212"/>
                  <a:pt x="8146" y="5220"/>
                </a:cubicBezTo>
                <a:lnTo>
                  <a:pt x="8146" y="5220"/>
                </a:lnTo>
                <a:cubicBezTo>
                  <a:pt x="8146" y="5198"/>
                  <a:pt x="8166" y="5196"/>
                  <a:pt x="8153" y="5196"/>
                </a:cubicBezTo>
                <a:close/>
                <a:moveTo>
                  <a:pt x="8121" y="5341"/>
                </a:moveTo>
                <a:cubicBezTo>
                  <a:pt x="8121" y="5342"/>
                  <a:pt x="8121" y="5343"/>
                  <a:pt x="8121" y="5344"/>
                </a:cubicBezTo>
                <a:lnTo>
                  <a:pt x="8121" y="5344"/>
                </a:lnTo>
                <a:lnTo>
                  <a:pt x="8122" y="5342"/>
                </a:lnTo>
                <a:cubicBezTo>
                  <a:pt x="8122" y="5342"/>
                  <a:pt x="8121" y="5341"/>
                  <a:pt x="8121" y="5341"/>
                </a:cubicBezTo>
                <a:close/>
                <a:moveTo>
                  <a:pt x="8121" y="5344"/>
                </a:moveTo>
                <a:lnTo>
                  <a:pt x="8118" y="5352"/>
                </a:lnTo>
                <a:lnTo>
                  <a:pt x="8122" y="5366"/>
                </a:lnTo>
                <a:cubicBezTo>
                  <a:pt x="8122" y="5359"/>
                  <a:pt x="8122" y="5351"/>
                  <a:pt x="8121" y="5344"/>
                </a:cubicBezTo>
                <a:close/>
                <a:moveTo>
                  <a:pt x="15778" y="6025"/>
                </a:moveTo>
                <a:cubicBezTo>
                  <a:pt x="15779" y="6032"/>
                  <a:pt x="15779" y="6039"/>
                  <a:pt x="15780" y="6047"/>
                </a:cubicBezTo>
                <a:lnTo>
                  <a:pt x="15780" y="6047"/>
                </a:lnTo>
                <a:cubicBezTo>
                  <a:pt x="15780" y="6039"/>
                  <a:pt x="15780" y="6032"/>
                  <a:pt x="15780" y="6025"/>
                </a:cubicBezTo>
                <a:cubicBezTo>
                  <a:pt x="15779" y="6025"/>
                  <a:pt x="15779" y="6025"/>
                  <a:pt x="15778" y="6025"/>
                </a:cubicBezTo>
                <a:close/>
                <a:moveTo>
                  <a:pt x="11988" y="6067"/>
                </a:moveTo>
                <a:cubicBezTo>
                  <a:pt x="11983" y="6078"/>
                  <a:pt x="11979" y="6088"/>
                  <a:pt x="11975" y="6098"/>
                </a:cubicBezTo>
                <a:cubicBezTo>
                  <a:pt x="11982" y="6092"/>
                  <a:pt x="11985" y="6081"/>
                  <a:pt x="11988" y="6067"/>
                </a:cubicBezTo>
                <a:close/>
                <a:moveTo>
                  <a:pt x="15780" y="6047"/>
                </a:moveTo>
                <a:cubicBezTo>
                  <a:pt x="15780" y="6137"/>
                  <a:pt x="15780" y="6229"/>
                  <a:pt x="15780" y="6342"/>
                </a:cubicBezTo>
                <a:cubicBezTo>
                  <a:pt x="15796" y="6249"/>
                  <a:pt x="15792" y="6147"/>
                  <a:pt x="15780" y="6047"/>
                </a:cubicBezTo>
                <a:close/>
                <a:moveTo>
                  <a:pt x="1965" y="9973"/>
                </a:moveTo>
                <a:cubicBezTo>
                  <a:pt x="1968" y="9973"/>
                  <a:pt x="1972" y="9974"/>
                  <a:pt x="1976" y="9976"/>
                </a:cubicBezTo>
                <a:cubicBezTo>
                  <a:pt x="2021" y="9998"/>
                  <a:pt x="1962" y="10063"/>
                  <a:pt x="1933" y="10130"/>
                </a:cubicBezTo>
                <a:lnTo>
                  <a:pt x="1933" y="10130"/>
                </a:lnTo>
                <a:cubicBezTo>
                  <a:pt x="1952" y="10027"/>
                  <a:pt x="1944" y="9973"/>
                  <a:pt x="1965" y="9973"/>
                </a:cubicBezTo>
                <a:close/>
                <a:moveTo>
                  <a:pt x="1925" y="10167"/>
                </a:moveTo>
                <a:cubicBezTo>
                  <a:pt x="1923" y="10190"/>
                  <a:pt x="1915" y="10213"/>
                  <a:pt x="1906" y="10239"/>
                </a:cubicBezTo>
                <a:lnTo>
                  <a:pt x="1906" y="10239"/>
                </a:lnTo>
                <a:cubicBezTo>
                  <a:pt x="1914" y="10214"/>
                  <a:pt x="1920" y="10190"/>
                  <a:pt x="1925" y="10167"/>
                </a:cubicBezTo>
                <a:close/>
                <a:moveTo>
                  <a:pt x="12610" y="1"/>
                </a:moveTo>
                <a:cubicBezTo>
                  <a:pt x="12414" y="171"/>
                  <a:pt x="12244" y="366"/>
                  <a:pt x="12097" y="562"/>
                </a:cubicBezTo>
                <a:lnTo>
                  <a:pt x="11951" y="732"/>
                </a:lnTo>
                <a:lnTo>
                  <a:pt x="11902" y="830"/>
                </a:lnTo>
                <a:cubicBezTo>
                  <a:pt x="11878" y="854"/>
                  <a:pt x="11853" y="879"/>
                  <a:pt x="11829" y="927"/>
                </a:cubicBezTo>
                <a:lnTo>
                  <a:pt x="11585" y="1342"/>
                </a:lnTo>
                <a:cubicBezTo>
                  <a:pt x="11488" y="1488"/>
                  <a:pt x="11414" y="1659"/>
                  <a:pt x="11366" y="1830"/>
                </a:cubicBezTo>
                <a:cubicBezTo>
                  <a:pt x="11293" y="1976"/>
                  <a:pt x="11195" y="2123"/>
                  <a:pt x="11146" y="2318"/>
                </a:cubicBezTo>
                <a:cubicBezTo>
                  <a:pt x="11097" y="2488"/>
                  <a:pt x="11024" y="2659"/>
                  <a:pt x="10975" y="2830"/>
                </a:cubicBezTo>
                <a:lnTo>
                  <a:pt x="10927" y="2952"/>
                </a:lnTo>
                <a:cubicBezTo>
                  <a:pt x="10927" y="3001"/>
                  <a:pt x="10902" y="3049"/>
                  <a:pt x="10878" y="3074"/>
                </a:cubicBezTo>
                <a:cubicBezTo>
                  <a:pt x="10878" y="3074"/>
                  <a:pt x="10853" y="3171"/>
                  <a:pt x="10853" y="3220"/>
                </a:cubicBezTo>
                <a:cubicBezTo>
                  <a:pt x="10732" y="3586"/>
                  <a:pt x="10658" y="3927"/>
                  <a:pt x="10561" y="4220"/>
                </a:cubicBezTo>
                <a:cubicBezTo>
                  <a:pt x="10536" y="4342"/>
                  <a:pt x="10512" y="4464"/>
                  <a:pt x="10488" y="4586"/>
                </a:cubicBezTo>
                <a:lnTo>
                  <a:pt x="10488" y="4610"/>
                </a:lnTo>
                <a:cubicBezTo>
                  <a:pt x="10463" y="4659"/>
                  <a:pt x="10463" y="4708"/>
                  <a:pt x="10439" y="4757"/>
                </a:cubicBezTo>
                <a:cubicBezTo>
                  <a:pt x="10414" y="4805"/>
                  <a:pt x="10414" y="4854"/>
                  <a:pt x="10390" y="4903"/>
                </a:cubicBezTo>
                <a:cubicBezTo>
                  <a:pt x="10366" y="4854"/>
                  <a:pt x="10341" y="4830"/>
                  <a:pt x="10317" y="4805"/>
                </a:cubicBezTo>
                <a:cubicBezTo>
                  <a:pt x="10293" y="4757"/>
                  <a:pt x="10268" y="4732"/>
                  <a:pt x="10244" y="4708"/>
                </a:cubicBezTo>
                <a:lnTo>
                  <a:pt x="10219" y="4635"/>
                </a:lnTo>
                <a:lnTo>
                  <a:pt x="10171" y="4561"/>
                </a:lnTo>
                <a:cubicBezTo>
                  <a:pt x="10122" y="4464"/>
                  <a:pt x="10097" y="4391"/>
                  <a:pt x="10049" y="4293"/>
                </a:cubicBezTo>
                <a:cubicBezTo>
                  <a:pt x="9927" y="4074"/>
                  <a:pt x="9829" y="3830"/>
                  <a:pt x="9707" y="3610"/>
                </a:cubicBezTo>
                <a:cubicBezTo>
                  <a:pt x="9658" y="3513"/>
                  <a:pt x="9610" y="3415"/>
                  <a:pt x="9536" y="3318"/>
                </a:cubicBezTo>
                <a:lnTo>
                  <a:pt x="9366" y="3025"/>
                </a:lnTo>
                <a:cubicBezTo>
                  <a:pt x="9268" y="2854"/>
                  <a:pt x="9146" y="2683"/>
                  <a:pt x="9049" y="2513"/>
                </a:cubicBezTo>
                <a:cubicBezTo>
                  <a:pt x="8951" y="2342"/>
                  <a:pt x="8829" y="2220"/>
                  <a:pt x="8732" y="2074"/>
                </a:cubicBezTo>
                <a:lnTo>
                  <a:pt x="8585" y="2074"/>
                </a:lnTo>
                <a:cubicBezTo>
                  <a:pt x="8512" y="2074"/>
                  <a:pt x="8439" y="2049"/>
                  <a:pt x="8366" y="2049"/>
                </a:cubicBezTo>
                <a:cubicBezTo>
                  <a:pt x="8317" y="2025"/>
                  <a:pt x="8244" y="2025"/>
                  <a:pt x="8195" y="2025"/>
                </a:cubicBezTo>
                <a:cubicBezTo>
                  <a:pt x="8092" y="2025"/>
                  <a:pt x="7989" y="2008"/>
                  <a:pt x="7900" y="2002"/>
                </a:cubicBezTo>
                <a:lnTo>
                  <a:pt x="7900" y="2002"/>
                </a:lnTo>
                <a:cubicBezTo>
                  <a:pt x="7918" y="2004"/>
                  <a:pt x="7927" y="2010"/>
                  <a:pt x="7927" y="2025"/>
                </a:cubicBezTo>
                <a:lnTo>
                  <a:pt x="7829" y="2025"/>
                </a:lnTo>
                <a:cubicBezTo>
                  <a:pt x="7561" y="2123"/>
                  <a:pt x="7536" y="2147"/>
                  <a:pt x="7536" y="2147"/>
                </a:cubicBezTo>
                <a:cubicBezTo>
                  <a:pt x="7536" y="2171"/>
                  <a:pt x="7536" y="2147"/>
                  <a:pt x="7488" y="2196"/>
                </a:cubicBezTo>
                <a:lnTo>
                  <a:pt x="7390" y="2244"/>
                </a:lnTo>
                <a:cubicBezTo>
                  <a:pt x="7341" y="2269"/>
                  <a:pt x="7268" y="2293"/>
                  <a:pt x="7195" y="2318"/>
                </a:cubicBezTo>
                <a:lnTo>
                  <a:pt x="7000" y="2415"/>
                </a:lnTo>
                <a:cubicBezTo>
                  <a:pt x="6927" y="2610"/>
                  <a:pt x="6829" y="2830"/>
                  <a:pt x="6732" y="3098"/>
                </a:cubicBezTo>
                <a:cubicBezTo>
                  <a:pt x="6683" y="3244"/>
                  <a:pt x="6634" y="3391"/>
                  <a:pt x="6585" y="3537"/>
                </a:cubicBezTo>
                <a:lnTo>
                  <a:pt x="6415" y="4025"/>
                </a:lnTo>
                <a:cubicBezTo>
                  <a:pt x="6366" y="4171"/>
                  <a:pt x="6317" y="4366"/>
                  <a:pt x="6244" y="4537"/>
                </a:cubicBezTo>
                <a:lnTo>
                  <a:pt x="6219" y="4659"/>
                </a:lnTo>
                <a:lnTo>
                  <a:pt x="6171" y="4781"/>
                </a:lnTo>
                <a:lnTo>
                  <a:pt x="6122" y="4927"/>
                </a:lnTo>
                <a:lnTo>
                  <a:pt x="5927" y="5610"/>
                </a:lnTo>
                <a:lnTo>
                  <a:pt x="5732" y="6244"/>
                </a:lnTo>
                <a:cubicBezTo>
                  <a:pt x="5707" y="6366"/>
                  <a:pt x="5658" y="6464"/>
                  <a:pt x="5634" y="6561"/>
                </a:cubicBezTo>
                <a:cubicBezTo>
                  <a:pt x="5585" y="6659"/>
                  <a:pt x="5561" y="6732"/>
                  <a:pt x="5537" y="6830"/>
                </a:cubicBezTo>
                <a:cubicBezTo>
                  <a:pt x="5512" y="6903"/>
                  <a:pt x="5463" y="6976"/>
                  <a:pt x="5439" y="7049"/>
                </a:cubicBezTo>
                <a:cubicBezTo>
                  <a:pt x="5415" y="7074"/>
                  <a:pt x="5390" y="7098"/>
                  <a:pt x="5390" y="7122"/>
                </a:cubicBezTo>
                <a:cubicBezTo>
                  <a:pt x="5390" y="7147"/>
                  <a:pt x="5366" y="7196"/>
                  <a:pt x="5341" y="7244"/>
                </a:cubicBezTo>
                <a:cubicBezTo>
                  <a:pt x="5317" y="7220"/>
                  <a:pt x="5268" y="7147"/>
                  <a:pt x="5219" y="7122"/>
                </a:cubicBezTo>
                <a:cubicBezTo>
                  <a:pt x="5219" y="7098"/>
                  <a:pt x="5195" y="7098"/>
                  <a:pt x="5195" y="7098"/>
                </a:cubicBezTo>
                <a:cubicBezTo>
                  <a:pt x="5146" y="7074"/>
                  <a:pt x="5122" y="7025"/>
                  <a:pt x="5098" y="7000"/>
                </a:cubicBezTo>
                <a:cubicBezTo>
                  <a:pt x="5000" y="6854"/>
                  <a:pt x="4878" y="6683"/>
                  <a:pt x="4756" y="6488"/>
                </a:cubicBezTo>
                <a:cubicBezTo>
                  <a:pt x="4659" y="6342"/>
                  <a:pt x="4537" y="6220"/>
                  <a:pt x="4439" y="6074"/>
                </a:cubicBezTo>
                <a:lnTo>
                  <a:pt x="4195" y="5708"/>
                </a:lnTo>
                <a:cubicBezTo>
                  <a:pt x="4098" y="5586"/>
                  <a:pt x="4000" y="5488"/>
                  <a:pt x="3902" y="5366"/>
                </a:cubicBezTo>
                <a:lnTo>
                  <a:pt x="3390" y="4757"/>
                </a:lnTo>
                <a:cubicBezTo>
                  <a:pt x="3220" y="4561"/>
                  <a:pt x="3049" y="4415"/>
                  <a:pt x="2927" y="4269"/>
                </a:cubicBezTo>
                <a:lnTo>
                  <a:pt x="2488" y="4293"/>
                </a:lnTo>
                <a:lnTo>
                  <a:pt x="2024" y="4293"/>
                </a:lnTo>
                <a:lnTo>
                  <a:pt x="1902" y="4342"/>
                </a:lnTo>
                <a:cubicBezTo>
                  <a:pt x="1951" y="4366"/>
                  <a:pt x="1683" y="4586"/>
                  <a:pt x="1561" y="4635"/>
                </a:cubicBezTo>
                <a:lnTo>
                  <a:pt x="1293" y="4805"/>
                </a:lnTo>
                <a:cubicBezTo>
                  <a:pt x="1244" y="5025"/>
                  <a:pt x="1195" y="5269"/>
                  <a:pt x="1146" y="5513"/>
                </a:cubicBezTo>
                <a:cubicBezTo>
                  <a:pt x="1073" y="5781"/>
                  <a:pt x="1049" y="6025"/>
                  <a:pt x="1000" y="6269"/>
                </a:cubicBezTo>
                <a:lnTo>
                  <a:pt x="951" y="6220"/>
                </a:lnTo>
                <a:cubicBezTo>
                  <a:pt x="829" y="6903"/>
                  <a:pt x="756" y="7391"/>
                  <a:pt x="707" y="7659"/>
                </a:cubicBezTo>
                <a:cubicBezTo>
                  <a:pt x="585" y="8196"/>
                  <a:pt x="366" y="9000"/>
                  <a:pt x="244" y="9708"/>
                </a:cubicBezTo>
                <a:lnTo>
                  <a:pt x="220" y="9781"/>
                </a:lnTo>
                <a:cubicBezTo>
                  <a:pt x="195" y="9805"/>
                  <a:pt x="146" y="9854"/>
                  <a:pt x="122" y="9903"/>
                </a:cubicBezTo>
                <a:lnTo>
                  <a:pt x="0" y="10098"/>
                </a:lnTo>
                <a:lnTo>
                  <a:pt x="0" y="10171"/>
                </a:lnTo>
                <a:cubicBezTo>
                  <a:pt x="220" y="10366"/>
                  <a:pt x="439" y="10513"/>
                  <a:pt x="683" y="10659"/>
                </a:cubicBezTo>
                <a:cubicBezTo>
                  <a:pt x="856" y="10751"/>
                  <a:pt x="1050" y="10821"/>
                  <a:pt x="1235" y="10821"/>
                </a:cubicBezTo>
                <a:cubicBezTo>
                  <a:pt x="1443" y="10821"/>
                  <a:pt x="1639" y="10733"/>
                  <a:pt x="1781" y="10488"/>
                </a:cubicBezTo>
                <a:lnTo>
                  <a:pt x="1829" y="10513"/>
                </a:lnTo>
                <a:lnTo>
                  <a:pt x="1878" y="10317"/>
                </a:lnTo>
                <a:cubicBezTo>
                  <a:pt x="1915" y="10225"/>
                  <a:pt x="1934" y="10192"/>
                  <a:pt x="1944" y="10192"/>
                </a:cubicBezTo>
                <a:cubicBezTo>
                  <a:pt x="1961" y="10192"/>
                  <a:pt x="1951" y="10281"/>
                  <a:pt x="1951" y="10342"/>
                </a:cubicBezTo>
                <a:cubicBezTo>
                  <a:pt x="1976" y="10244"/>
                  <a:pt x="2000" y="10147"/>
                  <a:pt x="2024" y="10074"/>
                </a:cubicBezTo>
                <a:cubicBezTo>
                  <a:pt x="2031" y="10055"/>
                  <a:pt x="2032" y="10047"/>
                  <a:pt x="2031" y="10047"/>
                </a:cubicBezTo>
                <a:lnTo>
                  <a:pt x="2031" y="10047"/>
                </a:lnTo>
                <a:cubicBezTo>
                  <a:pt x="2027" y="10047"/>
                  <a:pt x="2000" y="10110"/>
                  <a:pt x="2000" y="10147"/>
                </a:cubicBezTo>
                <a:cubicBezTo>
                  <a:pt x="2000" y="9976"/>
                  <a:pt x="2024" y="9830"/>
                  <a:pt x="2073" y="9659"/>
                </a:cubicBezTo>
                <a:cubicBezTo>
                  <a:pt x="2122" y="9415"/>
                  <a:pt x="2146" y="9659"/>
                  <a:pt x="2195" y="9391"/>
                </a:cubicBezTo>
                <a:cubicBezTo>
                  <a:pt x="2341" y="8805"/>
                  <a:pt x="2463" y="8220"/>
                  <a:pt x="2561" y="7683"/>
                </a:cubicBezTo>
                <a:lnTo>
                  <a:pt x="2659" y="7269"/>
                </a:lnTo>
                <a:lnTo>
                  <a:pt x="2659" y="7244"/>
                </a:lnTo>
                <a:lnTo>
                  <a:pt x="2683" y="7196"/>
                </a:lnTo>
                <a:lnTo>
                  <a:pt x="2707" y="7196"/>
                </a:lnTo>
                <a:cubicBezTo>
                  <a:pt x="2707" y="7244"/>
                  <a:pt x="2707" y="7269"/>
                  <a:pt x="2707" y="7293"/>
                </a:cubicBezTo>
                <a:cubicBezTo>
                  <a:pt x="2707" y="7281"/>
                  <a:pt x="2707" y="7275"/>
                  <a:pt x="2710" y="7275"/>
                </a:cubicBezTo>
                <a:cubicBezTo>
                  <a:pt x="2713" y="7275"/>
                  <a:pt x="2720" y="7281"/>
                  <a:pt x="2732" y="7293"/>
                </a:cubicBezTo>
                <a:cubicBezTo>
                  <a:pt x="2902" y="7513"/>
                  <a:pt x="3073" y="7757"/>
                  <a:pt x="3195" y="7927"/>
                </a:cubicBezTo>
                <a:lnTo>
                  <a:pt x="3293" y="8074"/>
                </a:lnTo>
                <a:lnTo>
                  <a:pt x="3341" y="8122"/>
                </a:lnTo>
                <a:lnTo>
                  <a:pt x="3366" y="8171"/>
                </a:lnTo>
                <a:lnTo>
                  <a:pt x="3537" y="8293"/>
                </a:lnTo>
                <a:lnTo>
                  <a:pt x="3634" y="8293"/>
                </a:lnTo>
                <a:cubicBezTo>
                  <a:pt x="4122" y="8952"/>
                  <a:pt x="3732" y="8561"/>
                  <a:pt x="4219" y="9171"/>
                </a:cubicBezTo>
                <a:cubicBezTo>
                  <a:pt x="4415" y="9317"/>
                  <a:pt x="4610" y="9513"/>
                  <a:pt x="4756" y="9708"/>
                </a:cubicBezTo>
                <a:lnTo>
                  <a:pt x="5049" y="9708"/>
                </a:lnTo>
                <a:cubicBezTo>
                  <a:pt x="5098" y="9708"/>
                  <a:pt x="5146" y="9708"/>
                  <a:pt x="5195" y="9683"/>
                </a:cubicBezTo>
                <a:cubicBezTo>
                  <a:pt x="5195" y="9683"/>
                  <a:pt x="5366" y="9683"/>
                  <a:pt x="5366" y="9708"/>
                </a:cubicBezTo>
                <a:cubicBezTo>
                  <a:pt x="5415" y="9659"/>
                  <a:pt x="5537" y="9683"/>
                  <a:pt x="5658" y="9659"/>
                </a:cubicBezTo>
                <a:lnTo>
                  <a:pt x="5878" y="9610"/>
                </a:lnTo>
                <a:cubicBezTo>
                  <a:pt x="5976" y="9610"/>
                  <a:pt x="6024" y="9610"/>
                  <a:pt x="5902" y="9635"/>
                </a:cubicBezTo>
                <a:lnTo>
                  <a:pt x="6561" y="9537"/>
                </a:lnTo>
                <a:cubicBezTo>
                  <a:pt x="6683" y="9269"/>
                  <a:pt x="6829" y="8976"/>
                  <a:pt x="6976" y="8635"/>
                </a:cubicBezTo>
                <a:cubicBezTo>
                  <a:pt x="7049" y="8488"/>
                  <a:pt x="7122" y="8317"/>
                  <a:pt x="7219" y="8147"/>
                </a:cubicBezTo>
                <a:cubicBezTo>
                  <a:pt x="7293" y="7952"/>
                  <a:pt x="7341" y="7757"/>
                  <a:pt x="7415" y="7561"/>
                </a:cubicBezTo>
                <a:lnTo>
                  <a:pt x="7536" y="7220"/>
                </a:lnTo>
                <a:cubicBezTo>
                  <a:pt x="7585" y="7098"/>
                  <a:pt x="7610" y="7000"/>
                  <a:pt x="7658" y="6878"/>
                </a:cubicBezTo>
                <a:cubicBezTo>
                  <a:pt x="7707" y="6659"/>
                  <a:pt x="7780" y="6439"/>
                  <a:pt x="7854" y="6220"/>
                </a:cubicBezTo>
                <a:cubicBezTo>
                  <a:pt x="7927" y="6000"/>
                  <a:pt x="7976" y="5805"/>
                  <a:pt x="8024" y="5610"/>
                </a:cubicBezTo>
                <a:lnTo>
                  <a:pt x="8118" y="5352"/>
                </a:lnTo>
                <a:lnTo>
                  <a:pt x="8114" y="5334"/>
                </a:lnTo>
                <a:lnTo>
                  <a:pt x="8114" y="5334"/>
                </a:lnTo>
                <a:cubicBezTo>
                  <a:pt x="8116" y="5336"/>
                  <a:pt x="8118" y="5338"/>
                  <a:pt x="8121" y="5341"/>
                </a:cubicBezTo>
                <a:lnTo>
                  <a:pt x="8121" y="5341"/>
                </a:lnTo>
                <a:cubicBezTo>
                  <a:pt x="8119" y="5328"/>
                  <a:pt x="8115" y="5316"/>
                  <a:pt x="8106" y="5303"/>
                </a:cubicBezTo>
                <a:lnTo>
                  <a:pt x="8106" y="5303"/>
                </a:lnTo>
                <a:lnTo>
                  <a:pt x="8114" y="5334"/>
                </a:lnTo>
                <a:lnTo>
                  <a:pt x="8114" y="5334"/>
                </a:lnTo>
                <a:cubicBezTo>
                  <a:pt x="8097" y="5318"/>
                  <a:pt x="8097" y="5318"/>
                  <a:pt x="8094" y="5318"/>
                </a:cubicBezTo>
                <a:cubicBezTo>
                  <a:pt x="8091" y="5318"/>
                  <a:pt x="8085" y="5318"/>
                  <a:pt x="8049" y="5293"/>
                </a:cubicBezTo>
                <a:cubicBezTo>
                  <a:pt x="8012" y="5257"/>
                  <a:pt x="8012" y="5257"/>
                  <a:pt x="8021" y="5257"/>
                </a:cubicBezTo>
                <a:cubicBezTo>
                  <a:pt x="8030" y="5257"/>
                  <a:pt x="8049" y="5257"/>
                  <a:pt x="8049" y="5220"/>
                </a:cubicBezTo>
                <a:cubicBezTo>
                  <a:pt x="8097" y="5293"/>
                  <a:pt x="8097" y="5269"/>
                  <a:pt x="8097" y="5293"/>
                </a:cubicBezTo>
                <a:cubicBezTo>
                  <a:pt x="8101" y="5296"/>
                  <a:pt x="8104" y="5300"/>
                  <a:pt x="8106" y="5303"/>
                </a:cubicBezTo>
                <a:lnTo>
                  <a:pt x="8106" y="5303"/>
                </a:lnTo>
                <a:lnTo>
                  <a:pt x="8097" y="5269"/>
                </a:lnTo>
                <a:lnTo>
                  <a:pt x="8122" y="5318"/>
                </a:lnTo>
                <a:lnTo>
                  <a:pt x="8122" y="5293"/>
                </a:lnTo>
                <a:cubicBezTo>
                  <a:pt x="8122" y="5296"/>
                  <a:pt x="8122" y="5297"/>
                  <a:pt x="8123" y="5297"/>
                </a:cubicBezTo>
                <a:cubicBezTo>
                  <a:pt x="8127" y="5297"/>
                  <a:pt x="8146" y="5217"/>
                  <a:pt x="8146" y="5196"/>
                </a:cubicBezTo>
                <a:cubicBezTo>
                  <a:pt x="8149" y="5196"/>
                  <a:pt x="8151" y="5196"/>
                  <a:pt x="8153" y="5196"/>
                </a:cubicBezTo>
                <a:lnTo>
                  <a:pt x="8153" y="5196"/>
                </a:lnTo>
                <a:cubicBezTo>
                  <a:pt x="8157" y="5186"/>
                  <a:pt x="8162" y="5177"/>
                  <a:pt x="8166" y="5168"/>
                </a:cubicBezTo>
                <a:lnTo>
                  <a:pt x="8166" y="5168"/>
                </a:lnTo>
                <a:cubicBezTo>
                  <a:pt x="8165" y="5179"/>
                  <a:pt x="8169" y="5182"/>
                  <a:pt x="8173" y="5182"/>
                </a:cubicBezTo>
                <a:cubicBezTo>
                  <a:pt x="8179" y="5182"/>
                  <a:pt x="8186" y="5177"/>
                  <a:pt x="8188" y="5177"/>
                </a:cubicBezTo>
                <a:cubicBezTo>
                  <a:pt x="8189" y="5177"/>
                  <a:pt x="8185" y="5181"/>
                  <a:pt x="8171" y="5196"/>
                </a:cubicBezTo>
                <a:cubicBezTo>
                  <a:pt x="8171" y="5196"/>
                  <a:pt x="8181" y="5228"/>
                  <a:pt x="8203" y="5228"/>
                </a:cubicBezTo>
                <a:cubicBezTo>
                  <a:pt x="8214" y="5228"/>
                  <a:pt x="8228" y="5220"/>
                  <a:pt x="8244" y="5196"/>
                </a:cubicBezTo>
                <a:lnTo>
                  <a:pt x="8244" y="5196"/>
                </a:lnTo>
                <a:cubicBezTo>
                  <a:pt x="8219" y="5244"/>
                  <a:pt x="8244" y="5293"/>
                  <a:pt x="8195" y="5293"/>
                </a:cubicBezTo>
                <a:cubicBezTo>
                  <a:pt x="8185" y="5288"/>
                  <a:pt x="8179" y="5286"/>
                  <a:pt x="8176" y="5286"/>
                </a:cubicBezTo>
                <a:cubicBezTo>
                  <a:pt x="8165" y="5286"/>
                  <a:pt x="8200" y="5318"/>
                  <a:pt x="8219" y="5318"/>
                </a:cubicBezTo>
                <a:cubicBezTo>
                  <a:pt x="8244" y="5366"/>
                  <a:pt x="8244" y="5391"/>
                  <a:pt x="8268" y="5440"/>
                </a:cubicBezTo>
                <a:lnTo>
                  <a:pt x="8293" y="5488"/>
                </a:lnTo>
                <a:lnTo>
                  <a:pt x="8293" y="5513"/>
                </a:lnTo>
                <a:lnTo>
                  <a:pt x="8317" y="5561"/>
                </a:lnTo>
                <a:cubicBezTo>
                  <a:pt x="8439" y="5757"/>
                  <a:pt x="8561" y="5952"/>
                  <a:pt x="8707" y="6122"/>
                </a:cubicBezTo>
                <a:lnTo>
                  <a:pt x="8610" y="5879"/>
                </a:lnTo>
                <a:lnTo>
                  <a:pt x="8756" y="6147"/>
                </a:lnTo>
                <a:cubicBezTo>
                  <a:pt x="8805" y="6244"/>
                  <a:pt x="8829" y="6318"/>
                  <a:pt x="8878" y="6391"/>
                </a:cubicBezTo>
                <a:cubicBezTo>
                  <a:pt x="8949" y="6486"/>
                  <a:pt x="8997" y="6604"/>
                  <a:pt x="9022" y="6746"/>
                </a:cubicBezTo>
                <a:lnTo>
                  <a:pt x="9022" y="6746"/>
                </a:lnTo>
                <a:lnTo>
                  <a:pt x="8805" y="6391"/>
                </a:lnTo>
                <a:lnTo>
                  <a:pt x="9024" y="6757"/>
                </a:lnTo>
                <a:cubicBezTo>
                  <a:pt x="9024" y="6753"/>
                  <a:pt x="9023" y="6749"/>
                  <a:pt x="9022" y="6746"/>
                </a:cubicBezTo>
                <a:lnTo>
                  <a:pt x="9022" y="6746"/>
                </a:lnTo>
                <a:lnTo>
                  <a:pt x="9268" y="7147"/>
                </a:lnTo>
                <a:cubicBezTo>
                  <a:pt x="9317" y="7269"/>
                  <a:pt x="9390" y="7366"/>
                  <a:pt x="9488" y="7464"/>
                </a:cubicBezTo>
                <a:lnTo>
                  <a:pt x="9707" y="7732"/>
                </a:lnTo>
                <a:lnTo>
                  <a:pt x="9634" y="7586"/>
                </a:lnTo>
                <a:lnTo>
                  <a:pt x="9634" y="7586"/>
                </a:lnTo>
                <a:cubicBezTo>
                  <a:pt x="9658" y="7610"/>
                  <a:pt x="9683" y="7659"/>
                  <a:pt x="9732" y="7708"/>
                </a:cubicBezTo>
                <a:lnTo>
                  <a:pt x="10146" y="7708"/>
                </a:lnTo>
                <a:cubicBezTo>
                  <a:pt x="10293" y="7708"/>
                  <a:pt x="10463" y="7708"/>
                  <a:pt x="10610" y="7732"/>
                </a:cubicBezTo>
                <a:cubicBezTo>
                  <a:pt x="10853" y="7659"/>
                  <a:pt x="11122" y="7537"/>
                  <a:pt x="11414" y="7439"/>
                </a:cubicBezTo>
                <a:cubicBezTo>
                  <a:pt x="11488" y="7269"/>
                  <a:pt x="11561" y="7122"/>
                  <a:pt x="11634" y="7000"/>
                </a:cubicBezTo>
                <a:cubicBezTo>
                  <a:pt x="11683" y="6854"/>
                  <a:pt x="11732" y="6683"/>
                  <a:pt x="11780" y="6561"/>
                </a:cubicBezTo>
                <a:cubicBezTo>
                  <a:pt x="11853" y="6391"/>
                  <a:pt x="11902" y="6196"/>
                  <a:pt x="11951" y="6000"/>
                </a:cubicBezTo>
                <a:lnTo>
                  <a:pt x="11951" y="6000"/>
                </a:lnTo>
                <a:lnTo>
                  <a:pt x="11829" y="6220"/>
                </a:lnTo>
                <a:lnTo>
                  <a:pt x="11829" y="6220"/>
                </a:lnTo>
                <a:lnTo>
                  <a:pt x="11947" y="5699"/>
                </a:lnTo>
                <a:lnTo>
                  <a:pt x="11947" y="5699"/>
                </a:lnTo>
                <a:cubicBezTo>
                  <a:pt x="11942" y="5768"/>
                  <a:pt x="12000" y="5981"/>
                  <a:pt x="11988" y="6067"/>
                </a:cubicBezTo>
                <a:lnTo>
                  <a:pt x="11988" y="6067"/>
                </a:lnTo>
                <a:cubicBezTo>
                  <a:pt x="12032" y="5952"/>
                  <a:pt x="12079" y="5814"/>
                  <a:pt x="12146" y="5635"/>
                </a:cubicBezTo>
                <a:lnTo>
                  <a:pt x="12317" y="5001"/>
                </a:lnTo>
                <a:cubicBezTo>
                  <a:pt x="12414" y="4683"/>
                  <a:pt x="12512" y="4293"/>
                  <a:pt x="12634" y="3903"/>
                </a:cubicBezTo>
                <a:cubicBezTo>
                  <a:pt x="12658" y="3781"/>
                  <a:pt x="12707" y="3659"/>
                  <a:pt x="12732" y="3513"/>
                </a:cubicBezTo>
                <a:cubicBezTo>
                  <a:pt x="12756" y="3464"/>
                  <a:pt x="12780" y="3391"/>
                  <a:pt x="12805" y="3342"/>
                </a:cubicBezTo>
                <a:cubicBezTo>
                  <a:pt x="12853" y="3244"/>
                  <a:pt x="12902" y="3123"/>
                  <a:pt x="12975" y="3049"/>
                </a:cubicBezTo>
                <a:cubicBezTo>
                  <a:pt x="13000" y="2976"/>
                  <a:pt x="13049" y="2927"/>
                  <a:pt x="13122" y="2879"/>
                </a:cubicBezTo>
                <a:lnTo>
                  <a:pt x="13122" y="2952"/>
                </a:lnTo>
                <a:lnTo>
                  <a:pt x="13122" y="3025"/>
                </a:lnTo>
                <a:cubicBezTo>
                  <a:pt x="13122" y="3049"/>
                  <a:pt x="13097" y="3123"/>
                  <a:pt x="13097" y="3123"/>
                </a:cubicBezTo>
                <a:cubicBezTo>
                  <a:pt x="13097" y="3123"/>
                  <a:pt x="13122" y="3074"/>
                  <a:pt x="13146" y="3049"/>
                </a:cubicBezTo>
                <a:cubicBezTo>
                  <a:pt x="13146" y="3049"/>
                  <a:pt x="13146" y="3049"/>
                  <a:pt x="13146" y="3074"/>
                </a:cubicBezTo>
                <a:cubicBezTo>
                  <a:pt x="13122" y="3123"/>
                  <a:pt x="13122" y="3147"/>
                  <a:pt x="13122" y="3196"/>
                </a:cubicBezTo>
                <a:cubicBezTo>
                  <a:pt x="13132" y="3176"/>
                  <a:pt x="13141" y="3141"/>
                  <a:pt x="13150" y="3099"/>
                </a:cubicBezTo>
                <a:lnTo>
                  <a:pt x="13150" y="3099"/>
                </a:lnTo>
                <a:cubicBezTo>
                  <a:pt x="13159" y="3090"/>
                  <a:pt x="13184" y="3046"/>
                  <a:pt x="13206" y="3046"/>
                </a:cubicBezTo>
                <a:cubicBezTo>
                  <a:pt x="13221" y="3046"/>
                  <a:pt x="13235" y="3064"/>
                  <a:pt x="13244" y="3123"/>
                </a:cubicBezTo>
                <a:lnTo>
                  <a:pt x="13244" y="3147"/>
                </a:lnTo>
                <a:cubicBezTo>
                  <a:pt x="13292" y="3269"/>
                  <a:pt x="13317" y="3366"/>
                  <a:pt x="13341" y="3464"/>
                </a:cubicBezTo>
                <a:lnTo>
                  <a:pt x="13390" y="3635"/>
                </a:lnTo>
                <a:cubicBezTo>
                  <a:pt x="13439" y="3757"/>
                  <a:pt x="13488" y="3903"/>
                  <a:pt x="13512" y="4025"/>
                </a:cubicBezTo>
                <a:cubicBezTo>
                  <a:pt x="13488" y="4025"/>
                  <a:pt x="13439" y="3903"/>
                  <a:pt x="13390" y="3805"/>
                </a:cubicBezTo>
                <a:lnTo>
                  <a:pt x="13390" y="3805"/>
                </a:lnTo>
                <a:cubicBezTo>
                  <a:pt x="13414" y="3879"/>
                  <a:pt x="13439" y="3976"/>
                  <a:pt x="13463" y="4074"/>
                </a:cubicBezTo>
                <a:cubicBezTo>
                  <a:pt x="13463" y="4049"/>
                  <a:pt x="13466" y="4039"/>
                  <a:pt x="13471" y="4039"/>
                </a:cubicBezTo>
                <a:cubicBezTo>
                  <a:pt x="13489" y="4039"/>
                  <a:pt x="13535" y="4197"/>
                  <a:pt x="13540" y="4197"/>
                </a:cubicBezTo>
                <a:cubicBezTo>
                  <a:pt x="13541" y="4197"/>
                  <a:pt x="13540" y="4189"/>
                  <a:pt x="13536" y="4171"/>
                </a:cubicBezTo>
                <a:lnTo>
                  <a:pt x="13536" y="4171"/>
                </a:lnTo>
                <a:cubicBezTo>
                  <a:pt x="13610" y="4269"/>
                  <a:pt x="13634" y="4366"/>
                  <a:pt x="13683" y="4488"/>
                </a:cubicBezTo>
                <a:cubicBezTo>
                  <a:pt x="13731" y="4586"/>
                  <a:pt x="13756" y="4708"/>
                  <a:pt x="13780" y="4805"/>
                </a:cubicBezTo>
                <a:cubicBezTo>
                  <a:pt x="13805" y="4927"/>
                  <a:pt x="13829" y="5025"/>
                  <a:pt x="13853" y="5147"/>
                </a:cubicBezTo>
                <a:cubicBezTo>
                  <a:pt x="13878" y="5244"/>
                  <a:pt x="13902" y="5342"/>
                  <a:pt x="13951" y="5415"/>
                </a:cubicBezTo>
                <a:cubicBezTo>
                  <a:pt x="14000" y="5415"/>
                  <a:pt x="14439" y="5537"/>
                  <a:pt x="14853" y="5683"/>
                </a:cubicBezTo>
                <a:cubicBezTo>
                  <a:pt x="15286" y="5827"/>
                  <a:pt x="15718" y="6019"/>
                  <a:pt x="15778" y="6025"/>
                </a:cubicBezTo>
                <a:lnTo>
                  <a:pt x="15778" y="6025"/>
                </a:lnTo>
                <a:cubicBezTo>
                  <a:pt x="15771" y="5975"/>
                  <a:pt x="15764" y="5925"/>
                  <a:pt x="15756" y="5879"/>
                </a:cubicBezTo>
                <a:lnTo>
                  <a:pt x="15683" y="5854"/>
                </a:lnTo>
                <a:cubicBezTo>
                  <a:pt x="15634" y="5537"/>
                  <a:pt x="15731" y="5781"/>
                  <a:pt x="15683" y="5464"/>
                </a:cubicBezTo>
                <a:cubicBezTo>
                  <a:pt x="15707" y="5464"/>
                  <a:pt x="15731" y="5513"/>
                  <a:pt x="15756" y="5610"/>
                </a:cubicBezTo>
                <a:cubicBezTo>
                  <a:pt x="15780" y="5732"/>
                  <a:pt x="15780" y="5854"/>
                  <a:pt x="15805" y="6000"/>
                </a:cubicBezTo>
                <a:cubicBezTo>
                  <a:pt x="15780" y="5757"/>
                  <a:pt x="15805" y="5513"/>
                  <a:pt x="15731" y="5415"/>
                </a:cubicBezTo>
                <a:cubicBezTo>
                  <a:pt x="15707" y="5220"/>
                  <a:pt x="15780" y="5415"/>
                  <a:pt x="15756" y="5171"/>
                </a:cubicBezTo>
                <a:cubicBezTo>
                  <a:pt x="15683" y="4976"/>
                  <a:pt x="15634" y="4781"/>
                  <a:pt x="15585" y="4561"/>
                </a:cubicBezTo>
                <a:cubicBezTo>
                  <a:pt x="15561" y="4366"/>
                  <a:pt x="15512" y="4147"/>
                  <a:pt x="15439" y="3952"/>
                </a:cubicBezTo>
                <a:cubicBezTo>
                  <a:pt x="15341" y="3781"/>
                  <a:pt x="15292" y="3610"/>
                  <a:pt x="15244" y="3415"/>
                </a:cubicBezTo>
                <a:lnTo>
                  <a:pt x="15244" y="3415"/>
                </a:lnTo>
                <a:lnTo>
                  <a:pt x="15292" y="3464"/>
                </a:lnTo>
                <a:cubicBezTo>
                  <a:pt x="15268" y="3366"/>
                  <a:pt x="15244" y="3244"/>
                  <a:pt x="15195" y="3147"/>
                </a:cubicBezTo>
                <a:cubicBezTo>
                  <a:pt x="15170" y="3074"/>
                  <a:pt x="15146" y="3001"/>
                  <a:pt x="15122" y="2927"/>
                </a:cubicBezTo>
                <a:cubicBezTo>
                  <a:pt x="15073" y="2805"/>
                  <a:pt x="15049" y="2659"/>
                  <a:pt x="15000" y="2537"/>
                </a:cubicBezTo>
                <a:lnTo>
                  <a:pt x="15000" y="2537"/>
                </a:lnTo>
                <a:cubicBezTo>
                  <a:pt x="15028" y="2622"/>
                  <a:pt x="15040" y="2706"/>
                  <a:pt x="15026" y="2706"/>
                </a:cubicBezTo>
                <a:cubicBezTo>
                  <a:pt x="15016" y="2706"/>
                  <a:pt x="14992" y="2661"/>
                  <a:pt x="14951" y="2537"/>
                </a:cubicBezTo>
                <a:cubicBezTo>
                  <a:pt x="14780" y="1952"/>
                  <a:pt x="14658" y="1562"/>
                  <a:pt x="14561" y="1074"/>
                </a:cubicBezTo>
                <a:lnTo>
                  <a:pt x="14390" y="708"/>
                </a:lnTo>
                <a:cubicBezTo>
                  <a:pt x="14390" y="684"/>
                  <a:pt x="14390" y="659"/>
                  <a:pt x="14366" y="635"/>
                </a:cubicBezTo>
                <a:lnTo>
                  <a:pt x="13951" y="464"/>
                </a:lnTo>
                <a:lnTo>
                  <a:pt x="13658" y="342"/>
                </a:lnTo>
                <a:lnTo>
                  <a:pt x="13463" y="269"/>
                </a:lnTo>
                <a:lnTo>
                  <a:pt x="13366" y="220"/>
                </a:lnTo>
                <a:cubicBezTo>
                  <a:pt x="13292" y="196"/>
                  <a:pt x="13219" y="171"/>
                  <a:pt x="13122" y="147"/>
                </a:cubicBezTo>
                <a:lnTo>
                  <a:pt x="1261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4" name="Google Shape;1224;p36"/>
          <p:cNvSpPr/>
          <p:nvPr/>
        </p:nvSpPr>
        <p:spPr>
          <a:xfrm rot="7659018">
            <a:off x="1393892" y="150814"/>
            <a:ext cx="536919" cy="363005"/>
          </a:xfrm>
          <a:custGeom>
            <a:avLst/>
            <a:gdLst/>
            <a:ahLst/>
            <a:cxnLst/>
            <a:rect l="l" t="t" r="r" b="b"/>
            <a:pathLst>
              <a:path w="16415" h="11098" extrusionOk="0">
                <a:moveTo>
                  <a:pt x="14537" y="2268"/>
                </a:moveTo>
                <a:cubicBezTo>
                  <a:pt x="14546" y="2287"/>
                  <a:pt x="14555" y="2306"/>
                  <a:pt x="14564" y="2325"/>
                </a:cubicBezTo>
                <a:lnTo>
                  <a:pt x="14564" y="2325"/>
                </a:lnTo>
                <a:cubicBezTo>
                  <a:pt x="14559" y="2307"/>
                  <a:pt x="14549" y="2287"/>
                  <a:pt x="14537" y="2268"/>
                </a:cubicBezTo>
                <a:close/>
                <a:moveTo>
                  <a:pt x="11890" y="6000"/>
                </a:moveTo>
                <a:lnTo>
                  <a:pt x="11890" y="6000"/>
                </a:lnTo>
                <a:cubicBezTo>
                  <a:pt x="11886" y="6017"/>
                  <a:pt x="11882" y="6034"/>
                  <a:pt x="11878" y="6049"/>
                </a:cubicBezTo>
                <a:cubicBezTo>
                  <a:pt x="11887" y="6040"/>
                  <a:pt x="11891" y="6022"/>
                  <a:pt x="11890" y="6000"/>
                </a:cubicBezTo>
                <a:close/>
                <a:moveTo>
                  <a:pt x="6388" y="9388"/>
                </a:moveTo>
                <a:lnTo>
                  <a:pt x="6388" y="9388"/>
                </a:lnTo>
                <a:cubicBezTo>
                  <a:pt x="6383" y="9395"/>
                  <a:pt x="6380" y="9400"/>
                  <a:pt x="6381" y="9400"/>
                </a:cubicBezTo>
                <a:cubicBezTo>
                  <a:pt x="6381" y="9400"/>
                  <a:pt x="6384" y="9397"/>
                  <a:pt x="6391" y="9390"/>
                </a:cubicBezTo>
                <a:cubicBezTo>
                  <a:pt x="6391" y="9390"/>
                  <a:pt x="6390" y="9389"/>
                  <a:pt x="6388" y="9388"/>
                </a:cubicBezTo>
                <a:close/>
                <a:moveTo>
                  <a:pt x="13000" y="0"/>
                </a:moveTo>
                <a:lnTo>
                  <a:pt x="12171" y="49"/>
                </a:lnTo>
                <a:cubicBezTo>
                  <a:pt x="12074" y="49"/>
                  <a:pt x="12000" y="73"/>
                  <a:pt x="11903" y="73"/>
                </a:cubicBezTo>
                <a:lnTo>
                  <a:pt x="11659" y="146"/>
                </a:lnTo>
                <a:lnTo>
                  <a:pt x="11391" y="220"/>
                </a:lnTo>
                <a:lnTo>
                  <a:pt x="11000" y="293"/>
                </a:lnTo>
                <a:cubicBezTo>
                  <a:pt x="10952" y="439"/>
                  <a:pt x="10903" y="610"/>
                  <a:pt x="10878" y="756"/>
                </a:cubicBezTo>
                <a:cubicBezTo>
                  <a:pt x="10830" y="902"/>
                  <a:pt x="10781" y="1073"/>
                  <a:pt x="10757" y="1219"/>
                </a:cubicBezTo>
                <a:cubicBezTo>
                  <a:pt x="10708" y="1561"/>
                  <a:pt x="10635" y="1878"/>
                  <a:pt x="10586" y="2219"/>
                </a:cubicBezTo>
                <a:cubicBezTo>
                  <a:pt x="10561" y="2366"/>
                  <a:pt x="10513" y="2537"/>
                  <a:pt x="10488" y="2707"/>
                </a:cubicBezTo>
                <a:cubicBezTo>
                  <a:pt x="10464" y="2854"/>
                  <a:pt x="10439" y="3024"/>
                  <a:pt x="10439" y="3195"/>
                </a:cubicBezTo>
                <a:cubicBezTo>
                  <a:pt x="10415" y="3341"/>
                  <a:pt x="10391" y="3561"/>
                  <a:pt x="10366" y="3732"/>
                </a:cubicBezTo>
                <a:cubicBezTo>
                  <a:pt x="10318" y="4024"/>
                  <a:pt x="10293" y="4341"/>
                  <a:pt x="10269" y="4585"/>
                </a:cubicBezTo>
                <a:cubicBezTo>
                  <a:pt x="10269" y="4707"/>
                  <a:pt x="10220" y="4829"/>
                  <a:pt x="10220" y="4927"/>
                </a:cubicBezTo>
                <a:cubicBezTo>
                  <a:pt x="10220" y="4975"/>
                  <a:pt x="10220" y="5000"/>
                  <a:pt x="10196" y="5049"/>
                </a:cubicBezTo>
                <a:cubicBezTo>
                  <a:pt x="10196" y="5097"/>
                  <a:pt x="10171" y="5146"/>
                  <a:pt x="10171" y="5195"/>
                </a:cubicBezTo>
                <a:cubicBezTo>
                  <a:pt x="10171" y="5244"/>
                  <a:pt x="10147" y="5293"/>
                  <a:pt x="10147" y="5317"/>
                </a:cubicBezTo>
                <a:cubicBezTo>
                  <a:pt x="10122" y="5293"/>
                  <a:pt x="10074" y="5268"/>
                  <a:pt x="10049" y="5244"/>
                </a:cubicBezTo>
                <a:lnTo>
                  <a:pt x="9927" y="5146"/>
                </a:lnTo>
                <a:lnTo>
                  <a:pt x="9171" y="4366"/>
                </a:lnTo>
                <a:cubicBezTo>
                  <a:pt x="8927" y="4097"/>
                  <a:pt x="8683" y="3854"/>
                  <a:pt x="8440" y="3634"/>
                </a:cubicBezTo>
                <a:lnTo>
                  <a:pt x="8074" y="3268"/>
                </a:lnTo>
                <a:cubicBezTo>
                  <a:pt x="7879" y="3097"/>
                  <a:pt x="7683" y="2902"/>
                  <a:pt x="7513" y="2780"/>
                </a:cubicBezTo>
                <a:cubicBezTo>
                  <a:pt x="7269" y="2537"/>
                  <a:pt x="6952" y="2268"/>
                  <a:pt x="6635" y="2024"/>
                </a:cubicBezTo>
                <a:cubicBezTo>
                  <a:pt x="6562" y="2024"/>
                  <a:pt x="6513" y="2024"/>
                  <a:pt x="6464" y="2049"/>
                </a:cubicBezTo>
                <a:lnTo>
                  <a:pt x="6318" y="2049"/>
                </a:lnTo>
                <a:cubicBezTo>
                  <a:pt x="6488" y="2049"/>
                  <a:pt x="6440" y="2098"/>
                  <a:pt x="6318" y="2122"/>
                </a:cubicBezTo>
                <a:cubicBezTo>
                  <a:pt x="5708" y="2195"/>
                  <a:pt x="5927" y="2171"/>
                  <a:pt x="5805" y="2195"/>
                </a:cubicBezTo>
                <a:cubicBezTo>
                  <a:pt x="5805" y="2195"/>
                  <a:pt x="5757" y="2219"/>
                  <a:pt x="5708" y="2268"/>
                </a:cubicBezTo>
                <a:lnTo>
                  <a:pt x="5488" y="2390"/>
                </a:lnTo>
                <a:cubicBezTo>
                  <a:pt x="5366" y="2439"/>
                  <a:pt x="5269" y="2512"/>
                  <a:pt x="5074" y="2610"/>
                </a:cubicBezTo>
                <a:cubicBezTo>
                  <a:pt x="5025" y="2805"/>
                  <a:pt x="4952" y="2976"/>
                  <a:pt x="4903" y="3219"/>
                </a:cubicBezTo>
                <a:cubicBezTo>
                  <a:pt x="4879" y="3341"/>
                  <a:pt x="4830" y="3463"/>
                  <a:pt x="4805" y="3585"/>
                </a:cubicBezTo>
                <a:cubicBezTo>
                  <a:pt x="4757" y="3707"/>
                  <a:pt x="4732" y="3829"/>
                  <a:pt x="4708" y="3976"/>
                </a:cubicBezTo>
                <a:cubicBezTo>
                  <a:pt x="4683" y="4097"/>
                  <a:pt x="4659" y="4244"/>
                  <a:pt x="4635" y="4390"/>
                </a:cubicBezTo>
                <a:cubicBezTo>
                  <a:pt x="4635" y="4463"/>
                  <a:pt x="4610" y="4536"/>
                  <a:pt x="4610" y="4610"/>
                </a:cubicBezTo>
                <a:cubicBezTo>
                  <a:pt x="4610" y="4658"/>
                  <a:pt x="4610" y="4707"/>
                  <a:pt x="4586" y="4756"/>
                </a:cubicBezTo>
                <a:cubicBezTo>
                  <a:pt x="4562" y="4951"/>
                  <a:pt x="4562" y="5146"/>
                  <a:pt x="4537" y="5341"/>
                </a:cubicBezTo>
                <a:cubicBezTo>
                  <a:pt x="4513" y="5732"/>
                  <a:pt x="4513" y="6146"/>
                  <a:pt x="4537" y="6536"/>
                </a:cubicBezTo>
                <a:lnTo>
                  <a:pt x="4537" y="6683"/>
                </a:lnTo>
                <a:lnTo>
                  <a:pt x="4537" y="6805"/>
                </a:lnTo>
                <a:cubicBezTo>
                  <a:pt x="4537" y="6829"/>
                  <a:pt x="4537" y="6878"/>
                  <a:pt x="4537" y="6902"/>
                </a:cubicBezTo>
                <a:cubicBezTo>
                  <a:pt x="4562" y="6975"/>
                  <a:pt x="4562" y="7049"/>
                  <a:pt x="4586" y="7122"/>
                </a:cubicBezTo>
                <a:lnTo>
                  <a:pt x="4635" y="7195"/>
                </a:lnTo>
                <a:lnTo>
                  <a:pt x="4659" y="7219"/>
                </a:lnTo>
                <a:cubicBezTo>
                  <a:pt x="4647" y="7232"/>
                  <a:pt x="4635" y="7238"/>
                  <a:pt x="4623" y="7238"/>
                </a:cubicBezTo>
                <a:cubicBezTo>
                  <a:pt x="4610" y="7238"/>
                  <a:pt x="4598" y="7232"/>
                  <a:pt x="4586" y="7219"/>
                </a:cubicBezTo>
                <a:cubicBezTo>
                  <a:pt x="4537" y="7219"/>
                  <a:pt x="4488" y="7195"/>
                  <a:pt x="4440" y="7171"/>
                </a:cubicBezTo>
                <a:lnTo>
                  <a:pt x="4415" y="7171"/>
                </a:lnTo>
                <a:lnTo>
                  <a:pt x="4415" y="7146"/>
                </a:lnTo>
                <a:cubicBezTo>
                  <a:pt x="4366" y="7146"/>
                  <a:pt x="4318" y="7097"/>
                  <a:pt x="4269" y="7073"/>
                </a:cubicBezTo>
                <a:cubicBezTo>
                  <a:pt x="4244" y="7049"/>
                  <a:pt x="4196" y="7024"/>
                  <a:pt x="4171" y="7000"/>
                </a:cubicBezTo>
                <a:lnTo>
                  <a:pt x="4098" y="6951"/>
                </a:lnTo>
                <a:lnTo>
                  <a:pt x="4049" y="6902"/>
                </a:lnTo>
                <a:lnTo>
                  <a:pt x="3927" y="6805"/>
                </a:lnTo>
                <a:cubicBezTo>
                  <a:pt x="3757" y="6683"/>
                  <a:pt x="3610" y="6536"/>
                  <a:pt x="3440" y="6414"/>
                </a:cubicBezTo>
                <a:lnTo>
                  <a:pt x="2684" y="5805"/>
                </a:lnTo>
                <a:lnTo>
                  <a:pt x="2025" y="5244"/>
                </a:lnTo>
                <a:cubicBezTo>
                  <a:pt x="1830" y="5097"/>
                  <a:pt x="1684" y="5000"/>
                  <a:pt x="1586" y="4902"/>
                </a:cubicBezTo>
                <a:lnTo>
                  <a:pt x="1586" y="4902"/>
                </a:lnTo>
                <a:lnTo>
                  <a:pt x="1684" y="5000"/>
                </a:lnTo>
                <a:lnTo>
                  <a:pt x="1684" y="5000"/>
                </a:lnTo>
                <a:lnTo>
                  <a:pt x="1586" y="4927"/>
                </a:lnTo>
                <a:cubicBezTo>
                  <a:pt x="1366" y="5000"/>
                  <a:pt x="1147" y="5000"/>
                  <a:pt x="927" y="5000"/>
                </a:cubicBezTo>
                <a:cubicBezTo>
                  <a:pt x="976" y="5049"/>
                  <a:pt x="806" y="5097"/>
                  <a:pt x="659" y="5097"/>
                </a:cubicBezTo>
                <a:lnTo>
                  <a:pt x="635" y="5097"/>
                </a:lnTo>
                <a:lnTo>
                  <a:pt x="586" y="5122"/>
                </a:lnTo>
                <a:cubicBezTo>
                  <a:pt x="537" y="5195"/>
                  <a:pt x="464" y="5268"/>
                  <a:pt x="367" y="5390"/>
                </a:cubicBezTo>
                <a:lnTo>
                  <a:pt x="318" y="5463"/>
                </a:lnTo>
                <a:cubicBezTo>
                  <a:pt x="269" y="5512"/>
                  <a:pt x="245" y="5536"/>
                  <a:pt x="220" y="5585"/>
                </a:cubicBezTo>
                <a:lnTo>
                  <a:pt x="49" y="5780"/>
                </a:lnTo>
                <a:lnTo>
                  <a:pt x="49" y="6073"/>
                </a:lnTo>
                <a:lnTo>
                  <a:pt x="1" y="6024"/>
                </a:lnTo>
                <a:lnTo>
                  <a:pt x="1" y="6024"/>
                </a:lnTo>
                <a:cubicBezTo>
                  <a:pt x="25" y="6317"/>
                  <a:pt x="74" y="6707"/>
                  <a:pt x="74" y="7073"/>
                </a:cubicBezTo>
                <a:cubicBezTo>
                  <a:pt x="74" y="7244"/>
                  <a:pt x="98" y="7414"/>
                  <a:pt x="123" y="7610"/>
                </a:cubicBezTo>
                <a:cubicBezTo>
                  <a:pt x="147" y="7756"/>
                  <a:pt x="171" y="7902"/>
                  <a:pt x="196" y="8000"/>
                </a:cubicBezTo>
                <a:cubicBezTo>
                  <a:pt x="196" y="8122"/>
                  <a:pt x="220" y="8244"/>
                  <a:pt x="245" y="8390"/>
                </a:cubicBezTo>
                <a:cubicBezTo>
                  <a:pt x="245" y="8439"/>
                  <a:pt x="245" y="8488"/>
                  <a:pt x="269" y="8536"/>
                </a:cubicBezTo>
                <a:cubicBezTo>
                  <a:pt x="269" y="8585"/>
                  <a:pt x="269" y="8610"/>
                  <a:pt x="293" y="8658"/>
                </a:cubicBezTo>
                <a:cubicBezTo>
                  <a:pt x="318" y="8853"/>
                  <a:pt x="367" y="9049"/>
                  <a:pt x="391" y="9268"/>
                </a:cubicBezTo>
                <a:cubicBezTo>
                  <a:pt x="440" y="9463"/>
                  <a:pt x="513" y="9683"/>
                  <a:pt x="562" y="9878"/>
                </a:cubicBezTo>
                <a:cubicBezTo>
                  <a:pt x="635" y="10073"/>
                  <a:pt x="708" y="10268"/>
                  <a:pt x="806" y="10488"/>
                </a:cubicBezTo>
                <a:lnTo>
                  <a:pt x="806" y="10561"/>
                </a:lnTo>
                <a:cubicBezTo>
                  <a:pt x="806" y="10609"/>
                  <a:pt x="806" y="10683"/>
                  <a:pt x="830" y="10756"/>
                </a:cubicBezTo>
                <a:lnTo>
                  <a:pt x="903" y="11024"/>
                </a:lnTo>
                <a:lnTo>
                  <a:pt x="952" y="11097"/>
                </a:lnTo>
                <a:lnTo>
                  <a:pt x="1220" y="11097"/>
                </a:lnTo>
                <a:cubicBezTo>
                  <a:pt x="1391" y="11097"/>
                  <a:pt x="1586" y="11073"/>
                  <a:pt x="1781" y="11024"/>
                </a:cubicBezTo>
                <a:cubicBezTo>
                  <a:pt x="2171" y="10902"/>
                  <a:pt x="2537" y="10609"/>
                  <a:pt x="2488" y="10146"/>
                </a:cubicBezTo>
                <a:lnTo>
                  <a:pt x="2537" y="10146"/>
                </a:lnTo>
                <a:cubicBezTo>
                  <a:pt x="2537" y="10146"/>
                  <a:pt x="2464" y="10000"/>
                  <a:pt x="2464" y="10000"/>
                </a:cubicBezTo>
                <a:cubicBezTo>
                  <a:pt x="2415" y="9780"/>
                  <a:pt x="2318" y="9683"/>
                  <a:pt x="2366" y="9683"/>
                </a:cubicBezTo>
                <a:lnTo>
                  <a:pt x="2464" y="9975"/>
                </a:lnTo>
                <a:cubicBezTo>
                  <a:pt x="2445" y="9889"/>
                  <a:pt x="2441" y="9859"/>
                  <a:pt x="2447" y="9859"/>
                </a:cubicBezTo>
                <a:cubicBezTo>
                  <a:pt x="2457" y="9859"/>
                  <a:pt x="2493" y="9931"/>
                  <a:pt x="2537" y="9975"/>
                </a:cubicBezTo>
                <a:cubicBezTo>
                  <a:pt x="2488" y="9878"/>
                  <a:pt x="2488" y="9805"/>
                  <a:pt x="2464" y="9731"/>
                </a:cubicBezTo>
                <a:cubicBezTo>
                  <a:pt x="2458" y="9720"/>
                  <a:pt x="2455" y="9715"/>
                  <a:pt x="2454" y="9715"/>
                </a:cubicBezTo>
                <a:cubicBezTo>
                  <a:pt x="2450" y="9715"/>
                  <a:pt x="2464" y="9767"/>
                  <a:pt x="2464" y="9805"/>
                </a:cubicBezTo>
                <a:cubicBezTo>
                  <a:pt x="2391" y="9683"/>
                  <a:pt x="2318" y="9536"/>
                  <a:pt x="2269" y="9414"/>
                </a:cubicBezTo>
                <a:cubicBezTo>
                  <a:pt x="2220" y="9195"/>
                  <a:pt x="2342" y="9366"/>
                  <a:pt x="2269" y="9097"/>
                </a:cubicBezTo>
                <a:cubicBezTo>
                  <a:pt x="2220" y="8878"/>
                  <a:pt x="2171" y="8683"/>
                  <a:pt x="2123" y="8463"/>
                </a:cubicBezTo>
                <a:lnTo>
                  <a:pt x="2049" y="8122"/>
                </a:lnTo>
                <a:lnTo>
                  <a:pt x="2049" y="8049"/>
                </a:lnTo>
                <a:lnTo>
                  <a:pt x="2049" y="8024"/>
                </a:lnTo>
                <a:cubicBezTo>
                  <a:pt x="2049" y="7975"/>
                  <a:pt x="2049" y="7951"/>
                  <a:pt x="2074" y="7927"/>
                </a:cubicBezTo>
                <a:lnTo>
                  <a:pt x="2074" y="7878"/>
                </a:lnTo>
                <a:lnTo>
                  <a:pt x="2098" y="7878"/>
                </a:lnTo>
                <a:cubicBezTo>
                  <a:pt x="2123" y="7902"/>
                  <a:pt x="2098" y="7902"/>
                  <a:pt x="2123" y="7927"/>
                </a:cubicBezTo>
                <a:lnTo>
                  <a:pt x="2147" y="7927"/>
                </a:lnTo>
                <a:cubicBezTo>
                  <a:pt x="2147" y="7943"/>
                  <a:pt x="2147" y="7959"/>
                  <a:pt x="2147" y="7975"/>
                </a:cubicBezTo>
                <a:lnTo>
                  <a:pt x="2220" y="8049"/>
                </a:lnTo>
                <a:lnTo>
                  <a:pt x="2586" y="8317"/>
                </a:lnTo>
                <a:cubicBezTo>
                  <a:pt x="2635" y="8366"/>
                  <a:pt x="2708" y="8414"/>
                  <a:pt x="2781" y="8463"/>
                </a:cubicBezTo>
                <a:cubicBezTo>
                  <a:pt x="2830" y="8512"/>
                  <a:pt x="2879" y="8536"/>
                  <a:pt x="3001" y="8634"/>
                </a:cubicBezTo>
                <a:lnTo>
                  <a:pt x="3635" y="9073"/>
                </a:lnTo>
                <a:cubicBezTo>
                  <a:pt x="4025" y="9317"/>
                  <a:pt x="4293" y="9463"/>
                  <a:pt x="4293" y="9463"/>
                </a:cubicBezTo>
                <a:lnTo>
                  <a:pt x="4342" y="9390"/>
                </a:lnTo>
                <a:cubicBezTo>
                  <a:pt x="4513" y="9463"/>
                  <a:pt x="4659" y="9561"/>
                  <a:pt x="4805" y="9683"/>
                </a:cubicBezTo>
                <a:cubicBezTo>
                  <a:pt x="4830" y="9731"/>
                  <a:pt x="4879" y="9756"/>
                  <a:pt x="4903" y="9780"/>
                </a:cubicBezTo>
                <a:lnTo>
                  <a:pt x="5025" y="9853"/>
                </a:lnTo>
                <a:lnTo>
                  <a:pt x="5220" y="9927"/>
                </a:lnTo>
                <a:cubicBezTo>
                  <a:pt x="5391" y="9951"/>
                  <a:pt x="5562" y="10000"/>
                  <a:pt x="5732" y="10097"/>
                </a:cubicBezTo>
                <a:cubicBezTo>
                  <a:pt x="5805" y="10024"/>
                  <a:pt x="5879" y="9951"/>
                  <a:pt x="5952" y="9878"/>
                </a:cubicBezTo>
                <a:lnTo>
                  <a:pt x="6025" y="9805"/>
                </a:lnTo>
                <a:cubicBezTo>
                  <a:pt x="6025" y="9780"/>
                  <a:pt x="6049" y="9756"/>
                  <a:pt x="6049" y="9731"/>
                </a:cubicBezTo>
                <a:cubicBezTo>
                  <a:pt x="6049" y="9731"/>
                  <a:pt x="6146" y="9654"/>
                  <a:pt x="6167" y="9654"/>
                </a:cubicBezTo>
                <a:cubicBezTo>
                  <a:pt x="6170" y="9654"/>
                  <a:pt x="6171" y="9656"/>
                  <a:pt x="6171" y="9658"/>
                </a:cubicBezTo>
                <a:cubicBezTo>
                  <a:pt x="6171" y="9585"/>
                  <a:pt x="6269" y="9536"/>
                  <a:pt x="6342" y="9463"/>
                </a:cubicBezTo>
                <a:cubicBezTo>
                  <a:pt x="6357" y="9440"/>
                  <a:pt x="6361" y="9431"/>
                  <a:pt x="6357" y="9431"/>
                </a:cubicBezTo>
                <a:cubicBezTo>
                  <a:pt x="6349" y="9431"/>
                  <a:pt x="6310" y="9471"/>
                  <a:pt x="6293" y="9488"/>
                </a:cubicBezTo>
                <a:lnTo>
                  <a:pt x="6366" y="9390"/>
                </a:lnTo>
                <a:cubicBezTo>
                  <a:pt x="6366" y="9382"/>
                  <a:pt x="6369" y="9379"/>
                  <a:pt x="6373" y="9379"/>
                </a:cubicBezTo>
                <a:cubicBezTo>
                  <a:pt x="6378" y="9379"/>
                  <a:pt x="6385" y="9384"/>
                  <a:pt x="6388" y="9388"/>
                </a:cubicBezTo>
                <a:lnTo>
                  <a:pt x="6388" y="9388"/>
                </a:lnTo>
                <a:cubicBezTo>
                  <a:pt x="6395" y="9378"/>
                  <a:pt x="6405" y="9361"/>
                  <a:pt x="6415" y="9341"/>
                </a:cubicBezTo>
                <a:cubicBezTo>
                  <a:pt x="6464" y="9244"/>
                  <a:pt x="6586" y="9097"/>
                  <a:pt x="7074" y="8488"/>
                </a:cubicBezTo>
                <a:cubicBezTo>
                  <a:pt x="7025" y="8366"/>
                  <a:pt x="6976" y="8268"/>
                  <a:pt x="6927" y="8146"/>
                </a:cubicBezTo>
                <a:lnTo>
                  <a:pt x="6854" y="8000"/>
                </a:lnTo>
                <a:cubicBezTo>
                  <a:pt x="6830" y="7951"/>
                  <a:pt x="6805" y="7878"/>
                  <a:pt x="6805" y="7829"/>
                </a:cubicBezTo>
                <a:cubicBezTo>
                  <a:pt x="6757" y="7658"/>
                  <a:pt x="6708" y="7463"/>
                  <a:pt x="6683" y="7268"/>
                </a:cubicBezTo>
                <a:cubicBezTo>
                  <a:pt x="6659" y="7171"/>
                  <a:pt x="6635" y="7073"/>
                  <a:pt x="6610" y="6975"/>
                </a:cubicBezTo>
                <a:lnTo>
                  <a:pt x="6586" y="6683"/>
                </a:lnTo>
                <a:lnTo>
                  <a:pt x="6562" y="6561"/>
                </a:lnTo>
                <a:lnTo>
                  <a:pt x="6562" y="6488"/>
                </a:lnTo>
                <a:lnTo>
                  <a:pt x="6562" y="6366"/>
                </a:lnTo>
                <a:cubicBezTo>
                  <a:pt x="6562" y="6024"/>
                  <a:pt x="6562" y="5707"/>
                  <a:pt x="6586" y="5366"/>
                </a:cubicBezTo>
                <a:cubicBezTo>
                  <a:pt x="6586" y="5219"/>
                  <a:pt x="6610" y="5073"/>
                  <a:pt x="6610" y="4927"/>
                </a:cubicBezTo>
                <a:lnTo>
                  <a:pt x="6610" y="4878"/>
                </a:lnTo>
                <a:cubicBezTo>
                  <a:pt x="6598" y="4854"/>
                  <a:pt x="6598" y="4854"/>
                  <a:pt x="6592" y="4854"/>
                </a:cubicBezTo>
                <a:cubicBezTo>
                  <a:pt x="6586" y="4854"/>
                  <a:pt x="6574" y="4854"/>
                  <a:pt x="6537" y="4829"/>
                </a:cubicBezTo>
                <a:cubicBezTo>
                  <a:pt x="6464" y="4780"/>
                  <a:pt x="6561" y="4805"/>
                  <a:pt x="6537" y="4756"/>
                </a:cubicBezTo>
                <a:lnTo>
                  <a:pt x="6537" y="4756"/>
                </a:lnTo>
                <a:cubicBezTo>
                  <a:pt x="6562" y="4805"/>
                  <a:pt x="6586" y="4805"/>
                  <a:pt x="6586" y="4805"/>
                </a:cubicBezTo>
                <a:cubicBezTo>
                  <a:pt x="6586" y="4805"/>
                  <a:pt x="6586" y="4805"/>
                  <a:pt x="6635" y="4902"/>
                </a:cubicBezTo>
                <a:lnTo>
                  <a:pt x="6610" y="4805"/>
                </a:lnTo>
                <a:lnTo>
                  <a:pt x="6635" y="4854"/>
                </a:lnTo>
                <a:cubicBezTo>
                  <a:pt x="6635" y="4854"/>
                  <a:pt x="6635" y="4829"/>
                  <a:pt x="6635" y="4829"/>
                </a:cubicBezTo>
                <a:cubicBezTo>
                  <a:pt x="6635" y="4800"/>
                  <a:pt x="6635" y="4790"/>
                  <a:pt x="6636" y="4790"/>
                </a:cubicBezTo>
                <a:cubicBezTo>
                  <a:pt x="6638" y="4790"/>
                  <a:pt x="6644" y="4814"/>
                  <a:pt x="6659" y="4829"/>
                </a:cubicBezTo>
                <a:cubicBezTo>
                  <a:pt x="6659" y="4829"/>
                  <a:pt x="6659" y="4805"/>
                  <a:pt x="6683" y="4780"/>
                </a:cubicBezTo>
                <a:lnTo>
                  <a:pt x="6708" y="4780"/>
                </a:lnTo>
                <a:cubicBezTo>
                  <a:pt x="6708" y="4780"/>
                  <a:pt x="6708" y="4756"/>
                  <a:pt x="6757" y="4756"/>
                </a:cubicBezTo>
                <a:cubicBezTo>
                  <a:pt x="6781" y="4756"/>
                  <a:pt x="6757" y="4756"/>
                  <a:pt x="6757" y="4780"/>
                </a:cubicBezTo>
                <a:lnTo>
                  <a:pt x="6830" y="4854"/>
                </a:lnTo>
                <a:cubicBezTo>
                  <a:pt x="6903" y="4902"/>
                  <a:pt x="6976" y="4951"/>
                  <a:pt x="6976" y="5000"/>
                </a:cubicBezTo>
                <a:cubicBezTo>
                  <a:pt x="7053" y="5058"/>
                  <a:pt x="7238" y="5269"/>
                  <a:pt x="7299" y="5269"/>
                </a:cubicBezTo>
                <a:cubicBezTo>
                  <a:pt x="7315" y="5269"/>
                  <a:pt x="7323" y="5255"/>
                  <a:pt x="7318" y="5219"/>
                </a:cubicBezTo>
                <a:lnTo>
                  <a:pt x="7318" y="5219"/>
                </a:lnTo>
                <a:cubicBezTo>
                  <a:pt x="7337" y="5278"/>
                  <a:pt x="7483" y="5479"/>
                  <a:pt x="7450" y="5479"/>
                </a:cubicBezTo>
                <a:cubicBezTo>
                  <a:pt x="7443" y="5479"/>
                  <a:pt x="7424" y="5467"/>
                  <a:pt x="7391" y="5439"/>
                </a:cubicBezTo>
                <a:lnTo>
                  <a:pt x="7391" y="5439"/>
                </a:lnTo>
                <a:cubicBezTo>
                  <a:pt x="7464" y="5512"/>
                  <a:pt x="7537" y="5610"/>
                  <a:pt x="7635" y="5683"/>
                </a:cubicBezTo>
                <a:lnTo>
                  <a:pt x="7537" y="5536"/>
                </a:lnTo>
                <a:lnTo>
                  <a:pt x="7537" y="5536"/>
                </a:lnTo>
                <a:cubicBezTo>
                  <a:pt x="7732" y="5780"/>
                  <a:pt x="7952" y="6000"/>
                  <a:pt x="8196" y="6195"/>
                </a:cubicBezTo>
                <a:lnTo>
                  <a:pt x="8098" y="6073"/>
                </a:lnTo>
                <a:lnTo>
                  <a:pt x="8098" y="6073"/>
                </a:lnTo>
                <a:cubicBezTo>
                  <a:pt x="8269" y="6244"/>
                  <a:pt x="8440" y="6414"/>
                  <a:pt x="8440" y="6536"/>
                </a:cubicBezTo>
                <a:lnTo>
                  <a:pt x="8464" y="6561"/>
                </a:lnTo>
                <a:lnTo>
                  <a:pt x="8805" y="6902"/>
                </a:lnTo>
                <a:cubicBezTo>
                  <a:pt x="9000" y="7097"/>
                  <a:pt x="9220" y="7292"/>
                  <a:pt x="9439" y="7488"/>
                </a:cubicBezTo>
                <a:lnTo>
                  <a:pt x="9293" y="7317"/>
                </a:lnTo>
                <a:lnTo>
                  <a:pt x="9293" y="7317"/>
                </a:lnTo>
                <a:cubicBezTo>
                  <a:pt x="9415" y="7414"/>
                  <a:pt x="9659" y="7634"/>
                  <a:pt x="9952" y="7878"/>
                </a:cubicBezTo>
                <a:cubicBezTo>
                  <a:pt x="10122" y="7853"/>
                  <a:pt x="10269" y="7829"/>
                  <a:pt x="10391" y="7805"/>
                </a:cubicBezTo>
                <a:cubicBezTo>
                  <a:pt x="10513" y="7805"/>
                  <a:pt x="10683" y="7780"/>
                  <a:pt x="10830" y="7756"/>
                </a:cubicBezTo>
                <a:cubicBezTo>
                  <a:pt x="10952" y="7707"/>
                  <a:pt x="11074" y="7634"/>
                  <a:pt x="11196" y="7561"/>
                </a:cubicBezTo>
                <a:lnTo>
                  <a:pt x="11391" y="7463"/>
                </a:lnTo>
                <a:cubicBezTo>
                  <a:pt x="11439" y="7414"/>
                  <a:pt x="11488" y="7390"/>
                  <a:pt x="11586" y="7341"/>
                </a:cubicBezTo>
                <a:cubicBezTo>
                  <a:pt x="11683" y="6878"/>
                  <a:pt x="11781" y="6414"/>
                  <a:pt x="11854" y="5951"/>
                </a:cubicBezTo>
                <a:lnTo>
                  <a:pt x="11854" y="5951"/>
                </a:lnTo>
                <a:cubicBezTo>
                  <a:pt x="11854" y="5951"/>
                  <a:pt x="11830" y="6024"/>
                  <a:pt x="11805" y="6097"/>
                </a:cubicBezTo>
                <a:lnTo>
                  <a:pt x="11757" y="6219"/>
                </a:lnTo>
                <a:lnTo>
                  <a:pt x="11757" y="6146"/>
                </a:lnTo>
                <a:cubicBezTo>
                  <a:pt x="11757" y="6073"/>
                  <a:pt x="11757" y="6000"/>
                  <a:pt x="11781" y="5951"/>
                </a:cubicBezTo>
                <a:cubicBezTo>
                  <a:pt x="11781" y="5805"/>
                  <a:pt x="11805" y="5658"/>
                  <a:pt x="11805" y="5658"/>
                </a:cubicBezTo>
                <a:cubicBezTo>
                  <a:pt x="11805" y="5698"/>
                  <a:pt x="11886" y="5900"/>
                  <a:pt x="11890" y="6000"/>
                </a:cubicBezTo>
                <a:lnTo>
                  <a:pt x="11890" y="6000"/>
                </a:lnTo>
                <a:cubicBezTo>
                  <a:pt x="11911" y="5905"/>
                  <a:pt x="11935" y="5778"/>
                  <a:pt x="11976" y="5634"/>
                </a:cubicBezTo>
                <a:cubicBezTo>
                  <a:pt x="11976" y="5536"/>
                  <a:pt x="12000" y="5439"/>
                  <a:pt x="12025" y="5341"/>
                </a:cubicBezTo>
                <a:cubicBezTo>
                  <a:pt x="12025" y="5244"/>
                  <a:pt x="12049" y="5195"/>
                  <a:pt x="12049" y="5122"/>
                </a:cubicBezTo>
                <a:cubicBezTo>
                  <a:pt x="12098" y="4854"/>
                  <a:pt x="12147" y="4512"/>
                  <a:pt x="12196" y="4122"/>
                </a:cubicBezTo>
                <a:cubicBezTo>
                  <a:pt x="12220" y="3878"/>
                  <a:pt x="12244" y="3610"/>
                  <a:pt x="12293" y="3341"/>
                </a:cubicBezTo>
                <a:cubicBezTo>
                  <a:pt x="12293" y="3219"/>
                  <a:pt x="12317" y="3122"/>
                  <a:pt x="12342" y="3000"/>
                </a:cubicBezTo>
                <a:cubicBezTo>
                  <a:pt x="12342" y="2927"/>
                  <a:pt x="12366" y="2829"/>
                  <a:pt x="12391" y="2756"/>
                </a:cubicBezTo>
                <a:cubicBezTo>
                  <a:pt x="12391" y="2707"/>
                  <a:pt x="12415" y="2683"/>
                  <a:pt x="12439" y="2658"/>
                </a:cubicBezTo>
                <a:cubicBezTo>
                  <a:pt x="12439" y="2683"/>
                  <a:pt x="12464" y="2707"/>
                  <a:pt x="12464" y="2732"/>
                </a:cubicBezTo>
                <a:cubicBezTo>
                  <a:pt x="12488" y="2805"/>
                  <a:pt x="12513" y="2902"/>
                  <a:pt x="12513" y="2976"/>
                </a:cubicBezTo>
                <a:cubicBezTo>
                  <a:pt x="12531" y="2976"/>
                  <a:pt x="12521" y="2903"/>
                  <a:pt x="12538" y="2903"/>
                </a:cubicBezTo>
                <a:cubicBezTo>
                  <a:pt x="12543" y="2903"/>
                  <a:pt x="12550" y="2910"/>
                  <a:pt x="12561" y="2927"/>
                </a:cubicBezTo>
                <a:cubicBezTo>
                  <a:pt x="12561" y="2976"/>
                  <a:pt x="12561" y="3000"/>
                  <a:pt x="12561" y="3024"/>
                </a:cubicBezTo>
                <a:cubicBezTo>
                  <a:pt x="12561" y="3024"/>
                  <a:pt x="12575" y="3065"/>
                  <a:pt x="12582" y="3065"/>
                </a:cubicBezTo>
                <a:cubicBezTo>
                  <a:pt x="12584" y="3065"/>
                  <a:pt x="12586" y="3061"/>
                  <a:pt x="12586" y="3049"/>
                </a:cubicBezTo>
                <a:cubicBezTo>
                  <a:pt x="12561" y="2951"/>
                  <a:pt x="12561" y="2854"/>
                  <a:pt x="12537" y="2732"/>
                </a:cubicBezTo>
                <a:lnTo>
                  <a:pt x="12537" y="2732"/>
                </a:lnTo>
                <a:lnTo>
                  <a:pt x="12610" y="2854"/>
                </a:lnTo>
                <a:lnTo>
                  <a:pt x="12610" y="2927"/>
                </a:lnTo>
                <a:cubicBezTo>
                  <a:pt x="12610" y="2927"/>
                  <a:pt x="12628" y="2873"/>
                  <a:pt x="12664" y="2873"/>
                </a:cubicBezTo>
                <a:cubicBezTo>
                  <a:pt x="12670" y="2873"/>
                  <a:pt x="12676" y="2874"/>
                  <a:pt x="12683" y="2878"/>
                </a:cubicBezTo>
                <a:cubicBezTo>
                  <a:pt x="12708" y="2878"/>
                  <a:pt x="12708" y="2902"/>
                  <a:pt x="12732" y="2927"/>
                </a:cubicBezTo>
                <a:cubicBezTo>
                  <a:pt x="12781" y="3049"/>
                  <a:pt x="12854" y="3146"/>
                  <a:pt x="12927" y="3244"/>
                </a:cubicBezTo>
                <a:cubicBezTo>
                  <a:pt x="13074" y="3488"/>
                  <a:pt x="13220" y="3707"/>
                  <a:pt x="13366" y="3951"/>
                </a:cubicBezTo>
                <a:cubicBezTo>
                  <a:pt x="13342" y="3951"/>
                  <a:pt x="13269" y="3854"/>
                  <a:pt x="13171" y="3756"/>
                </a:cubicBezTo>
                <a:lnTo>
                  <a:pt x="13171" y="3756"/>
                </a:lnTo>
                <a:cubicBezTo>
                  <a:pt x="13220" y="3829"/>
                  <a:pt x="13269" y="3902"/>
                  <a:pt x="13317" y="4000"/>
                </a:cubicBezTo>
                <a:cubicBezTo>
                  <a:pt x="13309" y="3973"/>
                  <a:pt x="13309" y="3963"/>
                  <a:pt x="13314" y="3963"/>
                </a:cubicBezTo>
                <a:cubicBezTo>
                  <a:pt x="13335" y="3963"/>
                  <a:pt x="13438" y="4115"/>
                  <a:pt x="13446" y="4115"/>
                </a:cubicBezTo>
                <a:cubicBezTo>
                  <a:pt x="13448" y="4115"/>
                  <a:pt x="13446" y="4110"/>
                  <a:pt x="13439" y="4097"/>
                </a:cubicBezTo>
                <a:lnTo>
                  <a:pt x="13439" y="4097"/>
                </a:lnTo>
                <a:cubicBezTo>
                  <a:pt x="13781" y="4415"/>
                  <a:pt x="14025" y="4951"/>
                  <a:pt x="14317" y="5268"/>
                </a:cubicBezTo>
                <a:cubicBezTo>
                  <a:pt x="14415" y="5244"/>
                  <a:pt x="16171" y="5097"/>
                  <a:pt x="16244" y="5049"/>
                </a:cubicBezTo>
                <a:cubicBezTo>
                  <a:pt x="16317" y="5146"/>
                  <a:pt x="16391" y="5268"/>
                  <a:pt x="16415" y="5293"/>
                </a:cubicBezTo>
                <a:cubicBezTo>
                  <a:pt x="16366" y="5171"/>
                  <a:pt x="16293" y="5049"/>
                  <a:pt x="16195" y="4927"/>
                </a:cubicBezTo>
                <a:lnTo>
                  <a:pt x="16122" y="4951"/>
                </a:lnTo>
                <a:cubicBezTo>
                  <a:pt x="15952" y="4707"/>
                  <a:pt x="16122" y="4878"/>
                  <a:pt x="15952" y="4634"/>
                </a:cubicBezTo>
                <a:cubicBezTo>
                  <a:pt x="15956" y="4629"/>
                  <a:pt x="15962" y="4627"/>
                  <a:pt x="15968" y="4627"/>
                </a:cubicBezTo>
                <a:cubicBezTo>
                  <a:pt x="16028" y="4627"/>
                  <a:pt x="16161" y="4823"/>
                  <a:pt x="16293" y="5000"/>
                </a:cubicBezTo>
                <a:cubicBezTo>
                  <a:pt x="16171" y="4829"/>
                  <a:pt x="16073" y="4634"/>
                  <a:pt x="15976" y="4585"/>
                </a:cubicBezTo>
                <a:cubicBezTo>
                  <a:pt x="15878" y="4390"/>
                  <a:pt x="16049" y="4585"/>
                  <a:pt x="15927" y="4341"/>
                </a:cubicBezTo>
                <a:cubicBezTo>
                  <a:pt x="15781" y="4195"/>
                  <a:pt x="15659" y="4049"/>
                  <a:pt x="15561" y="3878"/>
                </a:cubicBezTo>
                <a:cubicBezTo>
                  <a:pt x="15342" y="3439"/>
                  <a:pt x="15098" y="3293"/>
                  <a:pt x="14903" y="2878"/>
                </a:cubicBezTo>
                <a:lnTo>
                  <a:pt x="14903" y="2878"/>
                </a:lnTo>
                <a:lnTo>
                  <a:pt x="14927" y="2927"/>
                </a:lnTo>
                <a:cubicBezTo>
                  <a:pt x="14882" y="2791"/>
                  <a:pt x="14689" y="2570"/>
                  <a:pt x="14564" y="2325"/>
                </a:cubicBezTo>
                <a:lnTo>
                  <a:pt x="14564" y="2325"/>
                </a:lnTo>
                <a:cubicBezTo>
                  <a:pt x="14571" y="2347"/>
                  <a:pt x="14571" y="2363"/>
                  <a:pt x="14562" y="2363"/>
                </a:cubicBezTo>
                <a:cubicBezTo>
                  <a:pt x="14552" y="2363"/>
                  <a:pt x="14528" y="2338"/>
                  <a:pt x="14488" y="2268"/>
                </a:cubicBezTo>
                <a:cubicBezTo>
                  <a:pt x="14147" y="1732"/>
                  <a:pt x="13903" y="1390"/>
                  <a:pt x="13659" y="951"/>
                </a:cubicBezTo>
                <a:lnTo>
                  <a:pt x="13391" y="659"/>
                </a:lnTo>
                <a:lnTo>
                  <a:pt x="130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5" name="Google Shape;1225;p36"/>
          <p:cNvSpPr/>
          <p:nvPr/>
        </p:nvSpPr>
        <p:spPr>
          <a:xfrm rot="7659018">
            <a:off x="829818" y="-366489"/>
            <a:ext cx="521775" cy="434801"/>
          </a:xfrm>
          <a:custGeom>
            <a:avLst/>
            <a:gdLst/>
            <a:ahLst/>
            <a:cxnLst/>
            <a:rect l="l" t="t" r="r" b="b"/>
            <a:pathLst>
              <a:path w="15952" h="13293" extrusionOk="0">
                <a:moveTo>
                  <a:pt x="1965" y="4136"/>
                </a:moveTo>
                <a:cubicBezTo>
                  <a:pt x="1969" y="4136"/>
                  <a:pt x="1973" y="4139"/>
                  <a:pt x="1976" y="4147"/>
                </a:cubicBezTo>
                <a:lnTo>
                  <a:pt x="1853" y="4285"/>
                </a:lnTo>
                <a:lnTo>
                  <a:pt x="1853" y="4285"/>
                </a:lnTo>
                <a:cubicBezTo>
                  <a:pt x="1921" y="4199"/>
                  <a:pt x="1947" y="4136"/>
                  <a:pt x="1965" y="4136"/>
                </a:cubicBezTo>
                <a:close/>
                <a:moveTo>
                  <a:pt x="4077" y="7219"/>
                </a:moveTo>
                <a:lnTo>
                  <a:pt x="4077" y="7219"/>
                </a:lnTo>
                <a:cubicBezTo>
                  <a:pt x="4076" y="7219"/>
                  <a:pt x="4075" y="7219"/>
                  <a:pt x="4074" y="7220"/>
                </a:cubicBezTo>
                <a:cubicBezTo>
                  <a:pt x="4076" y="7220"/>
                  <a:pt x="4077" y="7219"/>
                  <a:pt x="4077" y="7219"/>
                </a:cubicBezTo>
                <a:close/>
                <a:moveTo>
                  <a:pt x="10333" y="9981"/>
                </a:moveTo>
                <a:lnTo>
                  <a:pt x="10293" y="10000"/>
                </a:lnTo>
                <a:cubicBezTo>
                  <a:pt x="10305" y="10000"/>
                  <a:pt x="10318" y="9993"/>
                  <a:pt x="10333" y="9981"/>
                </a:cubicBezTo>
                <a:close/>
                <a:moveTo>
                  <a:pt x="3928" y="0"/>
                </a:moveTo>
                <a:lnTo>
                  <a:pt x="3684" y="195"/>
                </a:lnTo>
                <a:lnTo>
                  <a:pt x="3708" y="122"/>
                </a:lnTo>
                <a:lnTo>
                  <a:pt x="3708" y="122"/>
                </a:lnTo>
                <a:cubicBezTo>
                  <a:pt x="3464" y="293"/>
                  <a:pt x="3171" y="537"/>
                  <a:pt x="2879" y="756"/>
                </a:cubicBezTo>
                <a:cubicBezTo>
                  <a:pt x="2732" y="854"/>
                  <a:pt x="2586" y="976"/>
                  <a:pt x="2464" y="1098"/>
                </a:cubicBezTo>
                <a:lnTo>
                  <a:pt x="2147" y="1366"/>
                </a:lnTo>
                <a:cubicBezTo>
                  <a:pt x="2074" y="1464"/>
                  <a:pt x="1976" y="1537"/>
                  <a:pt x="1879" y="1610"/>
                </a:cubicBezTo>
                <a:cubicBezTo>
                  <a:pt x="1757" y="1708"/>
                  <a:pt x="1806" y="1683"/>
                  <a:pt x="1757" y="1732"/>
                </a:cubicBezTo>
                <a:lnTo>
                  <a:pt x="1659" y="1830"/>
                </a:lnTo>
                <a:cubicBezTo>
                  <a:pt x="1513" y="1951"/>
                  <a:pt x="1367" y="2098"/>
                  <a:pt x="1220" y="2244"/>
                </a:cubicBezTo>
                <a:cubicBezTo>
                  <a:pt x="1074" y="2390"/>
                  <a:pt x="952" y="2561"/>
                  <a:pt x="806" y="2732"/>
                </a:cubicBezTo>
                <a:cubicBezTo>
                  <a:pt x="684" y="2903"/>
                  <a:pt x="562" y="3073"/>
                  <a:pt x="440" y="3269"/>
                </a:cubicBezTo>
                <a:lnTo>
                  <a:pt x="391" y="3317"/>
                </a:lnTo>
                <a:cubicBezTo>
                  <a:pt x="342" y="3366"/>
                  <a:pt x="293" y="3415"/>
                  <a:pt x="245" y="3464"/>
                </a:cubicBezTo>
                <a:lnTo>
                  <a:pt x="50" y="3659"/>
                </a:lnTo>
                <a:lnTo>
                  <a:pt x="1" y="3732"/>
                </a:lnTo>
                <a:cubicBezTo>
                  <a:pt x="50" y="3829"/>
                  <a:pt x="98" y="3903"/>
                  <a:pt x="147" y="3976"/>
                </a:cubicBezTo>
                <a:cubicBezTo>
                  <a:pt x="269" y="4122"/>
                  <a:pt x="391" y="4268"/>
                  <a:pt x="537" y="4390"/>
                </a:cubicBezTo>
                <a:cubicBezTo>
                  <a:pt x="731" y="4539"/>
                  <a:pt x="970" y="4661"/>
                  <a:pt x="1210" y="4661"/>
                </a:cubicBezTo>
                <a:cubicBezTo>
                  <a:pt x="1363" y="4661"/>
                  <a:pt x="1517" y="4611"/>
                  <a:pt x="1659" y="4488"/>
                </a:cubicBezTo>
                <a:lnTo>
                  <a:pt x="1684" y="4537"/>
                </a:lnTo>
                <a:cubicBezTo>
                  <a:pt x="1684" y="4537"/>
                  <a:pt x="1781" y="4366"/>
                  <a:pt x="1781" y="4366"/>
                </a:cubicBezTo>
                <a:cubicBezTo>
                  <a:pt x="1794" y="4351"/>
                  <a:pt x="1806" y="4338"/>
                  <a:pt x="1816" y="4327"/>
                </a:cubicBezTo>
                <a:lnTo>
                  <a:pt x="1816" y="4327"/>
                </a:lnTo>
                <a:lnTo>
                  <a:pt x="1781" y="4366"/>
                </a:lnTo>
                <a:cubicBezTo>
                  <a:pt x="1801" y="4346"/>
                  <a:pt x="1819" y="4327"/>
                  <a:pt x="1835" y="4308"/>
                </a:cubicBezTo>
                <a:lnTo>
                  <a:pt x="1835" y="4308"/>
                </a:lnTo>
                <a:cubicBezTo>
                  <a:pt x="1850" y="4293"/>
                  <a:pt x="1860" y="4287"/>
                  <a:pt x="1865" y="4287"/>
                </a:cubicBezTo>
                <a:cubicBezTo>
                  <a:pt x="1883" y="4287"/>
                  <a:pt x="1846" y="4367"/>
                  <a:pt x="1830" y="4415"/>
                </a:cubicBezTo>
                <a:cubicBezTo>
                  <a:pt x="1879" y="4366"/>
                  <a:pt x="1928" y="4293"/>
                  <a:pt x="2001" y="4244"/>
                </a:cubicBezTo>
                <a:cubicBezTo>
                  <a:pt x="2001" y="4229"/>
                  <a:pt x="1996" y="4223"/>
                  <a:pt x="1989" y="4223"/>
                </a:cubicBezTo>
                <a:cubicBezTo>
                  <a:pt x="1973" y="4223"/>
                  <a:pt x="1944" y="4252"/>
                  <a:pt x="1928" y="4268"/>
                </a:cubicBezTo>
                <a:cubicBezTo>
                  <a:pt x="2001" y="4147"/>
                  <a:pt x="2074" y="4025"/>
                  <a:pt x="2147" y="3903"/>
                </a:cubicBezTo>
                <a:cubicBezTo>
                  <a:pt x="2205" y="3836"/>
                  <a:pt x="2228" y="3825"/>
                  <a:pt x="2246" y="3825"/>
                </a:cubicBezTo>
                <a:cubicBezTo>
                  <a:pt x="2254" y="3825"/>
                  <a:pt x="2261" y="3827"/>
                  <a:pt x="2270" y="3827"/>
                </a:cubicBezTo>
                <a:cubicBezTo>
                  <a:pt x="2290" y="3827"/>
                  <a:pt x="2318" y="3815"/>
                  <a:pt x="2391" y="3732"/>
                </a:cubicBezTo>
                <a:cubicBezTo>
                  <a:pt x="2562" y="3537"/>
                  <a:pt x="2684" y="3390"/>
                  <a:pt x="2830" y="3244"/>
                </a:cubicBezTo>
                <a:lnTo>
                  <a:pt x="3074" y="3000"/>
                </a:lnTo>
                <a:lnTo>
                  <a:pt x="3123" y="2951"/>
                </a:lnTo>
                <a:lnTo>
                  <a:pt x="3147" y="2951"/>
                </a:lnTo>
                <a:cubicBezTo>
                  <a:pt x="3171" y="2927"/>
                  <a:pt x="3196" y="2903"/>
                  <a:pt x="3245" y="2903"/>
                </a:cubicBezTo>
                <a:lnTo>
                  <a:pt x="3293" y="2903"/>
                </a:lnTo>
                <a:cubicBezTo>
                  <a:pt x="3293" y="2903"/>
                  <a:pt x="3293" y="2927"/>
                  <a:pt x="3293" y="2927"/>
                </a:cubicBezTo>
                <a:cubicBezTo>
                  <a:pt x="3269" y="2951"/>
                  <a:pt x="3269" y="2951"/>
                  <a:pt x="3269" y="2976"/>
                </a:cubicBezTo>
                <a:cubicBezTo>
                  <a:pt x="3245" y="3000"/>
                  <a:pt x="3220" y="3025"/>
                  <a:pt x="3196" y="3025"/>
                </a:cubicBezTo>
                <a:lnTo>
                  <a:pt x="3220" y="3025"/>
                </a:lnTo>
                <a:lnTo>
                  <a:pt x="3220" y="3122"/>
                </a:lnTo>
                <a:cubicBezTo>
                  <a:pt x="3220" y="3269"/>
                  <a:pt x="3196" y="3439"/>
                  <a:pt x="3196" y="3586"/>
                </a:cubicBezTo>
                <a:lnTo>
                  <a:pt x="3196" y="3829"/>
                </a:lnTo>
                <a:lnTo>
                  <a:pt x="3196" y="4122"/>
                </a:lnTo>
                <a:lnTo>
                  <a:pt x="3196" y="4903"/>
                </a:lnTo>
                <a:cubicBezTo>
                  <a:pt x="3171" y="5268"/>
                  <a:pt x="3220" y="5561"/>
                  <a:pt x="3196" y="5586"/>
                </a:cubicBezTo>
                <a:lnTo>
                  <a:pt x="3293" y="5586"/>
                </a:lnTo>
                <a:cubicBezTo>
                  <a:pt x="3318" y="5756"/>
                  <a:pt x="3318" y="5951"/>
                  <a:pt x="3293" y="6122"/>
                </a:cubicBezTo>
                <a:cubicBezTo>
                  <a:pt x="3269" y="6171"/>
                  <a:pt x="3269" y="6220"/>
                  <a:pt x="3293" y="6268"/>
                </a:cubicBezTo>
                <a:lnTo>
                  <a:pt x="3293" y="6415"/>
                </a:lnTo>
                <a:cubicBezTo>
                  <a:pt x="3293" y="6464"/>
                  <a:pt x="3318" y="6537"/>
                  <a:pt x="3318" y="6610"/>
                </a:cubicBezTo>
                <a:cubicBezTo>
                  <a:pt x="3415" y="6756"/>
                  <a:pt x="3464" y="6927"/>
                  <a:pt x="3489" y="7122"/>
                </a:cubicBezTo>
                <a:lnTo>
                  <a:pt x="3781" y="7171"/>
                </a:lnTo>
                <a:lnTo>
                  <a:pt x="3952" y="7171"/>
                </a:lnTo>
                <a:cubicBezTo>
                  <a:pt x="3952" y="7171"/>
                  <a:pt x="4076" y="7212"/>
                  <a:pt x="4077" y="7219"/>
                </a:cubicBezTo>
                <a:lnTo>
                  <a:pt x="4077" y="7219"/>
                </a:lnTo>
                <a:cubicBezTo>
                  <a:pt x="4097" y="7212"/>
                  <a:pt x="4120" y="7210"/>
                  <a:pt x="4144" y="7210"/>
                </a:cubicBezTo>
                <a:cubicBezTo>
                  <a:pt x="4204" y="7210"/>
                  <a:pt x="4273" y="7227"/>
                  <a:pt x="4342" y="7244"/>
                </a:cubicBezTo>
                <a:cubicBezTo>
                  <a:pt x="4391" y="7244"/>
                  <a:pt x="4318" y="7244"/>
                  <a:pt x="4293" y="7220"/>
                </a:cubicBezTo>
                <a:lnTo>
                  <a:pt x="4293" y="7220"/>
                </a:lnTo>
                <a:lnTo>
                  <a:pt x="4415" y="7244"/>
                </a:lnTo>
                <a:lnTo>
                  <a:pt x="4464" y="7244"/>
                </a:lnTo>
                <a:cubicBezTo>
                  <a:pt x="4489" y="7244"/>
                  <a:pt x="4489" y="7268"/>
                  <a:pt x="4464" y="7268"/>
                </a:cubicBezTo>
                <a:lnTo>
                  <a:pt x="4513" y="7268"/>
                </a:lnTo>
                <a:cubicBezTo>
                  <a:pt x="4635" y="7268"/>
                  <a:pt x="4830" y="7268"/>
                  <a:pt x="5610" y="7342"/>
                </a:cubicBezTo>
                <a:lnTo>
                  <a:pt x="5806" y="7025"/>
                </a:lnTo>
                <a:lnTo>
                  <a:pt x="5903" y="6878"/>
                </a:lnTo>
                <a:cubicBezTo>
                  <a:pt x="5928" y="6829"/>
                  <a:pt x="5952" y="6781"/>
                  <a:pt x="6001" y="6732"/>
                </a:cubicBezTo>
                <a:lnTo>
                  <a:pt x="6391" y="6317"/>
                </a:lnTo>
                <a:cubicBezTo>
                  <a:pt x="6464" y="6244"/>
                  <a:pt x="6537" y="6171"/>
                  <a:pt x="6586" y="6098"/>
                </a:cubicBezTo>
                <a:lnTo>
                  <a:pt x="6806" y="5927"/>
                </a:lnTo>
                <a:lnTo>
                  <a:pt x="6927" y="5829"/>
                </a:lnTo>
                <a:lnTo>
                  <a:pt x="6976" y="5805"/>
                </a:lnTo>
                <a:lnTo>
                  <a:pt x="7074" y="5732"/>
                </a:lnTo>
                <a:cubicBezTo>
                  <a:pt x="7342" y="5537"/>
                  <a:pt x="7610" y="5342"/>
                  <a:pt x="7903" y="5195"/>
                </a:cubicBezTo>
                <a:cubicBezTo>
                  <a:pt x="8025" y="5098"/>
                  <a:pt x="8171" y="5025"/>
                  <a:pt x="8293" y="4951"/>
                </a:cubicBezTo>
                <a:lnTo>
                  <a:pt x="8342" y="4951"/>
                </a:lnTo>
                <a:lnTo>
                  <a:pt x="8342" y="4854"/>
                </a:lnTo>
                <a:cubicBezTo>
                  <a:pt x="8342" y="4825"/>
                  <a:pt x="8346" y="4819"/>
                  <a:pt x="8352" y="4819"/>
                </a:cubicBezTo>
                <a:cubicBezTo>
                  <a:pt x="8356" y="4819"/>
                  <a:pt x="8363" y="4823"/>
                  <a:pt x="8370" y="4823"/>
                </a:cubicBezTo>
                <a:cubicBezTo>
                  <a:pt x="8376" y="4823"/>
                  <a:pt x="8384" y="4820"/>
                  <a:pt x="8391" y="4805"/>
                </a:cubicBezTo>
                <a:lnTo>
                  <a:pt x="8391" y="4878"/>
                </a:lnTo>
                <a:cubicBezTo>
                  <a:pt x="8391" y="4878"/>
                  <a:pt x="8391" y="4878"/>
                  <a:pt x="8366" y="4927"/>
                </a:cubicBezTo>
                <a:lnTo>
                  <a:pt x="8366" y="4927"/>
                </a:lnTo>
                <a:lnTo>
                  <a:pt x="8391" y="4903"/>
                </a:lnTo>
                <a:cubicBezTo>
                  <a:pt x="8405" y="4895"/>
                  <a:pt x="8413" y="4893"/>
                  <a:pt x="8417" y="4893"/>
                </a:cubicBezTo>
                <a:cubicBezTo>
                  <a:pt x="8425" y="4893"/>
                  <a:pt x="8408" y="4910"/>
                  <a:pt x="8391" y="4927"/>
                </a:cubicBezTo>
                <a:lnTo>
                  <a:pt x="8440" y="4927"/>
                </a:lnTo>
                <a:cubicBezTo>
                  <a:pt x="8464" y="4927"/>
                  <a:pt x="8464" y="4951"/>
                  <a:pt x="8440" y="4976"/>
                </a:cubicBezTo>
                <a:lnTo>
                  <a:pt x="8464" y="4976"/>
                </a:lnTo>
                <a:cubicBezTo>
                  <a:pt x="8464" y="5000"/>
                  <a:pt x="8464" y="5049"/>
                  <a:pt x="8464" y="5098"/>
                </a:cubicBezTo>
                <a:cubicBezTo>
                  <a:pt x="8464" y="5171"/>
                  <a:pt x="8464" y="5244"/>
                  <a:pt x="8415" y="5293"/>
                </a:cubicBezTo>
                <a:cubicBezTo>
                  <a:pt x="8415" y="5399"/>
                  <a:pt x="8342" y="5706"/>
                  <a:pt x="8386" y="5706"/>
                </a:cubicBezTo>
                <a:cubicBezTo>
                  <a:pt x="8393" y="5706"/>
                  <a:pt x="8402" y="5699"/>
                  <a:pt x="8415" y="5683"/>
                </a:cubicBezTo>
                <a:lnTo>
                  <a:pt x="8415" y="5683"/>
                </a:lnTo>
                <a:cubicBezTo>
                  <a:pt x="8378" y="5739"/>
                  <a:pt x="8327" y="5951"/>
                  <a:pt x="8304" y="5951"/>
                </a:cubicBezTo>
                <a:cubicBezTo>
                  <a:pt x="8297" y="5951"/>
                  <a:pt x="8293" y="5930"/>
                  <a:pt x="8293" y="5878"/>
                </a:cubicBezTo>
                <a:cubicBezTo>
                  <a:pt x="8269" y="5976"/>
                  <a:pt x="8245" y="6098"/>
                  <a:pt x="8245" y="6195"/>
                </a:cubicBezTo>
                <a:lnTo>
                  <a:pt x="8293" y="6049"/>
                </a:lnTo>
                <a:lnTo>
                  <a:pt x="8293" y="6049"/>
                </a:lnTo>
                <a:cubicBezTo>
                  <a:pt x="8196" y="6342"/>
                  <a:pt x="8147" y="6659"/>
                  <a:pt x="8098" y="6951"/>
                </a:cubicBezTo>
                <a:lnTo>
                  <a:pt x="8171" y="6805"/>
                </a:lnTo>
                <a:lnTo>
                  <a:pt x="8171" y="6805"/>
                </a:lnTo>
                <a:cubicBezTo>
                  <a:pt x="8147" y="7000"/>
                  <a:pt x="8074" y="7195"/>
                  <a:pt x="7976" y="7366"/>
                </a:cubicBezTo>
                <a:lnTo>
                  <a:pt x="8025" y="7098"/>
                </a:lnTo>
                <a:lnTo>
                  <a:pt x="8025" y="7098"/>
                </a:lnTo>
                <a:cubicBezTo>
                  <a:pt x="8001" y="7195"/>
                  <a:pt x="7976" y="7293"/>
                  <a:pt x="7952" y="7390"/>
                </a:cubicBezTo>
                <a:cubicBezTo>
                  <a:pt x="7927" y="7561"/>
                  <a:pt x="7903" y="7707"/>
                  <a:pt x="7879" y="7854"/>
                </a:cubicBezTo>
                <a:cubicBezTo>
                  <a:pt x="7806" y="8146"/>
                  <a:pt x="7781" y="8439"/>
                  <a:pt x="7757" y="8732"/>
                </a:cubicBezTo>
                <a:lnTo>
                  <a:pt x="7781" y="8512"/>
                </a:lnTo>
                <a:lnTo>
                  <a:pt x="7781" y="8512"/>
                </a:lnTo>
                <a:cubicBezTo>
                  <a:pt x="7781" y="8683"/>
                  <a:pt x="7732" y="8976"/>
                  <a:pt x="7684" y="9366"/>
                </a:cubicBezTo>
                <a:cubicBezTo>
                  <a:pt x="7830" y="9512"/>
                  <a:pt x="7903" y="9585"/>
                  <a:pt x="8001" y="9707"/>
                </a:cubicBezTo>
                <a:cubicBezTo>
                  <a:pt x="8098" y="9805"/>
                  <a:pt x="8196" y="9927"/>
                  <a:pt x="8269" y="10049"/>
                </a:cubicBezTo>
                <a:cubicBezTo>
                  <a:pt x="8391" y="10122"/>
                  <a:pt x="8537" y="10171"/>
                  <a:pt x="8659" y="10244"/>
                </a:cubicBezTo>
                <a:lnTo>
                  <a:pt x="8854" y="10342"/>
                </a:lnTo>
                <a:lnTo>
                  <a:pt x="9049" y="10415"/>
                </a:lnTo>
                <a:cubicBezTo>
                  <a:pt x="9488" y="10268"/>
                  <a:pt x="9927" y="10098"/>
                  <a:pt x="10366" y="9902"/>
                </a:cubicBezTo>
                <a:lnTo>
                  <a:pt x="10366" y="9902"/>
                </a:lnTo>
                <a:lnTo>
                  <a:pt x="10220" y="9927"/>
                </a:lnTo>
                <a:lnTo>
                  <a:pt x="10074" y="9951"/>
                </a:lnTo>
                <a:lnTo>
                  <a:pt x="10074" y="9951"/>
                </a:lnTo>
                <a:lnTo>
                  <a:pt x="10147" y="9902"/>
                </a:lnTo>
                <a:cubicBezTo>
                  <a:pt x="10220" y="9878"/>
                  <a:pt x="10269" y="9854"/>
                  <a:pt x="10342" y="9829"/>
                </a:cubicBezTo>
                <a:lnTo>
                  <a:pt x="10582" y="9685"/>
                </a:lnTo>
                <a:lnTo>
                  <a:pt x="10582" y="9685"/>
                </a:lnTo>
                <a:cubicBezTo>
                  <a:pt x="10537" y="9716"/>
                  <a:pt x="10414" y="9918"/>
                  <a:pt x="10333" y="9981"/>
                </a:cubicBezTo>
                <a:lnTo>
                  <a:pt x="10333" y="9981"/>
                </a:lnTo>
                <a:lnTo>
                  <a:pt x="10708" y="9805"/>
                </a:lnTo>
                <a:lnTo>
                  <a:pt x="10976" y="9707"/>
                </a:lnTo>
                <a:lnTo>
                  <a:pt x="11147" y="9610"/>
                </a:lnTo>
                <a:cubicBezTo>
                  <a:pt x="11415" y="9488"/>
                  <a:pt x="11732" y="9317"/>
                  <a:pt x="12074" y="9171"/>
                </a:cubicBezTo>
                <a:lnTo>
                  <a:pt x="12781" y="8805"/>
                </a:lnTo>
                <a:cubicBezTo>
                  <a:pt x="12879" y="8756"/>
                  <a:pt x="13001" y="8707"/>
                  <a:pt x="13074" y="8659"/>
                </a:cubicBezTo>
                <a:cubicBezTo>
                  <a:pt x="13171" y="8610"/>
                  <a:pt x="13244" y="8585"/>
                  <a:pt x="13342" y="8561"/>
                </a:cubicBezTo>
                <a:lnTo>
                  <a:pt x="13415" y="8537"/>
                </a:lnTo>
                <a:lnTo>
                  <a:pt x="13415" y="8537"/>
                </a:lnTo>
                <a:cubicBezTo>
                  <a:pt x="13415" y="8561"/>
                  <a:pt x="13391" y="8585"/>
                  <a:pt x="13391" y="8610"/>
                </a:cubicBezTo>
                <a:cubicBezTo>
                  <a:pt x="13342" y="8683"/>
                  <a:pt x="13269" y="8732"/>
                  <a:pt x="13220" y="8781"/>
                </a:cubicBezTo>
                <a:cubicBezTo>
                  <a:pt x="13220" y="8791"/>
                  <a:pt x="13223" y="8795"/>
                  <a:pt x="13228" y="8795"/>
                </a:cubicBezTo>
                <a:cubicBezTo>
                  <a:pt x="13242" y="8795"/>
                  <a:pt x="13267" y="8766"/>
                  <a:pt x="13273" y="8766"/>
                </a:cubicBezTo>
                <a:cubicBezTo>
                  <a:pt x="13275" y="8766"/>
                  <a:pt x="13274" y="8770"/>
                  <a:pt x="13269" y="8781"/>
                </a:cubicBezTo>
                <a:cubicBezTo>
                  <a:pt x="13244" y="8805"/>
                  <a:pt x="13220" y="8829"/>
                  <a:pt x="13196" y="8829"/>
                </a:cubicBezTo>
                <a:cubicBezTo>
                  <a:pt x="13196" y="8829"/>
                  <a:pt x="13160" y="8883"/>
                  <a:pt x="13180" y="8883"/>
                </a:cubicBezTo>
                <a:cubicBezTo>
                  <a:pt x="13184" y="8883"/>
                  <a:pt x="13189" y="8882"/>
                  <a:pt x="13196" y="8878"/>
                </a:cubicBezTo>
                <a:cubicBezTo>
                  <a:pt x="13220" y="8854"/>
                  <a:pt x="13342" y="8756"/>
                  <a:pt x="13415" y="8683"/>
                </a:cubicBezTo>
                <a:lnTo>
                  <a:pt x="13415" y="8683"/>
                </a:lnTo>
                <a:lnTo>
                  <a:pt x="13366" y="8781"/>
                </a:lnTo>
                <a:lnTo>
                  <a:pt x="13293" y="8829"/>
                </a:lnTo>
                <a:cubicBezTo>
                  <a:pt x="13293" y="8829"/>
                  <a:pt x="13311" y="8823"/>
                  <a:pt x="13333" y="8823"/>
                </a:cubicBezTo>
                <a:cubicBezTo>
                  <a:pt x="13354" y="8823"/>
                  <a:pt x="13379" y="8829"/>
                  <a:pt x="13391" y="8854"/>
                </a:cubicBezTo>
                <a:cubicBezTo>
                  <a:pt x="13391" y="8878"/>
                  <a:pt x="13366" y="8903"/>
                  <a:pt x="13342" y="8927"/>
                </a:cubicBezTo>
                <a:cubicBezTo>
                  <a:pt x="13293" y="9049"/>
                  <a:pt x="13244" y="9146"/>
                  <a:pt x="13220" y="9244"/>
                </a:cubicBezTo>
                <a:lnTo>
                  <a:pt x="12879" y="10024"/>
                </a:lnTo>
                <a:cubicBezTo>
                  <a:pt x="12879" y="9927"/>
                  <a:pt x="12903" y="9829"/>
                  <a:pt x="12927" y="9756"/>
                </a:cubicBezTo>
                <a:lnTo>
                  <a:pt x="12927" y="9756"/>
                </a:lnTo>
                <a:cubicBezTo>
                  <a:pt x="12903" y="9829"/>
                  <a:pt x="12854" y="9927"/>
                  <a:pt x="12805" y="10000"/>
                </a:cubicBezTo>
                <a:cubicBezTo>
                  <a:pt x="12819" y="9983"/>
                  <a:pt x="12827" y="9976"/>
                  <a:pt x="12832" y="9976"/>
                </a:cubicBezTo>
                <a:cubicBezTo>
                  <a:pt x="12857" y="9976"/>
                  <a:pt x="12771" y="10187"/>
                  <a:pt x="12789" y="10187"/>
                </a:cubicBezTo>
                <a:cubicBezTo>
                  <a:pt x="12792" y="10187"/>
                  <a:pt x="12797" y="10182"/>
                  <a:pt x="12805" y="10171"/>
                </a:cubicBezTo>
                <a:lnTo>
                  <a:pt x="12805" y="10171"/>
                </a:lnTo>
                <a:cubicBezTo>
                  <a:pt x="12732" y="10634"/>
                  <a:pt x="12415" y="11122"/>
                  <a:pt x="12318" y="11537"/>
                </a:cubicBezTo>
                <a:cubicBezTo>
                  <a:pt x="12391" y="11610"/>
                  <a:pt x="13488" y="12976"/>
                  <a:pt x="13586" y="13024"/>
                </a:cubicBezTo>
                <a:cubicBezTo>
                  <a:pt x="13570" y="13088"/>
                  <a:pt x="13543" y="13152"/>
                  <a:pt x="13513" y="13209"/>
                </a:cubicBezTo>
                <a:lnTo>
                  <a:pt x="13513" y="13209"/>
                </a:lnTo>
                <a:cubicBezTo>
                  <a:pt x="13568" y="13115"/>
                  <a:pt x="13616" y="13021"/>
                  <a:pt x="13635" y="12927"/>
                </a:cubicBezTo>
                <a:lnTo>
                  <a:pt x="13586" y="12878"/>
                </a:lnTo>
                <a:cubicBezTo>
                  <a:pt x="13683" y="12585"/>
                  <a:pt x="13659" y="12829"/>
                  <a:pt x="13757" y="12561"/>
                </a:cubicBezTo>
                <a:cubicBezTo>
                  <a:pt x="13805" y="12561"/>
                  <a:pt x="13732" y="12805"/>
                  <a:pt x="13635" y="13024"/>
                </a:cubicBezTo>
                <a:cubicBezTo>
                  <a:pt x="13732" y="12878"/>
                  <a:pt x="13781" y="12732"/>
                  <a:pt x="13830" y="12561"/>
                </a:cubicBezTo>
                <a:cubicBezTo>
                  <a:pt x="13869" y="12483"/>
                  <a:pt x="13884" y="12471"/>
                  <a:pt x="13895" y="12471"/>
                </a:cubicBezTo>
                <a:cubicBezTo>
                  <a:pt x="13900" y="12471"/>
                  <a:pt x="13904" y="12473"/>
                  <a:pt x="13908" y="12473"/>
                </a:cubicBezTo>
                <a:cubicBezTo>
                  <a:pt x="13919" y="12473"/>
                  <a:pt x="13934" y="12460"/>
                  <a:pt x="13976" y="12366"/>
                </a:cubicBezTo>
                <a:cubicBezTo>
                  <a:pt x="14025" y="12171"/>
                  <a:pt x="14098" y="12000"/>
                  <a:pt x="14196" y="11805"/>
                </a:cubicBezTo>
                <a:cubicBezTo>
                  <a:pt x="14415" y="11366"/>
                  <a:pt x="14415" y="11098"/>
                  <a:pt x="14635" y="10707"/>
                </a:cubicBezTo>
                <a:lnTo>
                  <a:pt x="14635" y="10756"/>
                </a:lnTo>
                <a:cubicBezTo>
                  <a:pt x="14708" y="10610"/>
                  <a:pt x="14805" y="10317"/>
                  <a:pt x="14927" y="10073"/>
                </a:cubicBezTo>
                <a:lnTo>
                  <a:pt x="14927" y="10073"/>
                </a:lnTo>
                <a:cubicBezTo>
                  <a:pt x="14903" y="10110"/>
                  <a:pt x="14879" y="10140"/>
                  <a:pt x="14866" y="10140"/>
                </a:cubicBezTo>
                <a:cubicBezTo>
                  <a:pt x="14854" y="10140"/>
                  <a:pt x="14854" y="10110"/>
                  <a:pt x="14879" y="10024"/>
                </a:cubicBezTo>
                <a:cubicBezTo>
                  <a:pt x="15171" y="9439"/>
                  <a:pt x="15293" y="9049"/>
                  <a:pt x="15537" y="8610"/>
                </a:cubicBezTo>
                <a:lnTo>
                  <a:pt x="15635" y="8220"/>
                </a:lnTo>
                <a:lnTo>
                  <a:pt x="15952" y="7488"/>
                </a:lnTo>
                <a:lnTo>
                  <a:pt x="15439" y="6829"/>
                </a:lnTo>
                <a:cubicBezTo>
                  <a:pt x="15391" y="6756"/>
                  <a:pt x="15342" y="6683"/>
                  <a:pt x="15269" y="6634"/>
                </a:cubicBezTo>
                <a:lnTo>
                  <a:pt x="15074" y="6439"/>
                </a:lnTo>
                <a:lnTo>
                  <a:pt x="14879" y="6268"/>
                </a:lnTo>
                <a:lnTo>
                  <a:pt x="14561" y="6000"/>
                </a:lnTo>
                <a:lnTo>
                  <a:pt x="14122" y="6146"/>
                </a:lnTo>
                <a:cubicBezTo>
                  <a:pt x="13976" y="6195"/>
                  <a:pt x="13830" y="6244"/>
                  <a:pt x="13683" y="6317"/>
                </a:cubicBezTo>
                <a:lnTo>
                  <a:pt x="12757" y="6707"/>
                </a:lnTo>
                <a:cubicBezTo>
                  <a:pt x="12610" y="6781"/>
                  <a:pt x="12464" y="6854"/>
                  <a:pt x="12318" y="6927"/>
                </a:cubicBezTo>
                <a:lnTo>
                  <a:pt x="11854" y="7146"/>
                </a:lnTo>
                <a:lnTo>
                  <a:pt x="11366" y="7390"/>
                </a:lnTo>
                <a:lnTo>
                  <a:pt x="10610" y="7781"/>
                </a:lnTo>
                <a:cubicBezTo>
                  <a:pt x="10488" y="7829"/>
                  <a:pt x="10391" y="7878"/>
                  <a:pt x="10293" y="7927"/>
                </a:cubicBezTo>
                <a:lnTo>
                  <a:pt x="10196" y="7976"/>
                </a:lnTo>
                <a:cubicBezTo>
                  <a:pt x="10147" y="8000"/>
                  <a:pt x="10098" y="8024"/>
                  <a:pt x="10049" y="8049"/>
                </a:cubicBezTo>
                <a:cubicBezTo>
                  <a:pt x="10025" y="8049"/>
                  <a:pt x="9976" y="8073"/>
                  <a:pt x="9952" y="8073"/>
                </a:cubicBezTo>
                <a:lnTo>
                  <a:pt x="9952" y="7951"/>
                </a:lnTo>
                <a:cubicBezTo>
                  <a:pt x="9952" y="7927"/>
                  <a:pt x="9952" y="7854"/>
                  <a:pt x="9976" y="7805"/>
                </a:cubicBezTo>
                <a:cubicBezTo>
                  <a:pt x="10049" y="7439"/>
                  <a:pt x="10123" y="7098"/>
                  <a:pt x="10196" y="6732"/>
                </a:cubicBezTo>
                <a:cubicBezTo>
                  <a:pt x="10269" y="6390"/>
                  <a:pt x="10342" y="6049"/>
                  <a:pt x="10391" y="5732"/>
                </a:cubicBezTo>
                <a:cubicBezTo>
                  <a:pt x="10415" y="5537"/>
                  <a:pt x="10440" y="5366"/>
                  <a:pt x="10488" y="5195"/>
                </a:cubicBezTo>
                <a:cubicBezTo>
                  <a:pt x="10513" y="4951"/>
                  <a:pt x="10562" y="4708"/>
                  <a:pt x="10562" y="4488"/>
                </a:cubicBezTo>
                <a:cubicBezTo>
                  <a:pt x="10635" y="4147"/>
                  <a:pt x="10684" y="3732"/>
                  <a:pt x="10708" y="3317"/>
                </a:cubicBezTo>
                <a:lnTo>
                  <a:pt x="10610" y="3195"/>
                </a:lnTo>
                <a:lnTo>
                  <a:pt x="10513" y="3098"/>
                </a:lnTo>
                <a:lnTo>
                  <a:pt x="10513" y="3098"/>
                </a:lnTo>
                <a:cubicBezTo>
                  <a:pt x="10564" y="3162"/>
                  <a:pt x="10568" y="3193"/>
                  <a:pt x="10546" y="3193"/>
                </a:cubicBezTo>
                <a:cubicBezTo>
                  <a:pt x="10526" y="3193"/>
                  <a:pt x="10486" y="3168"/>
                  <a:pt x="10440" y="3122"/>
                </a:cubicBezTo>
                <a:cubicBezTo>
                  <a:pt x="10049" y="2659"/>
                  <a:pt x="10171" y="2830"/>
                  <a:pt x="10098" y="2756"/>
                </a:cubicBezTo>
                <a:cubicBezTo>
                  <a:pt x="10098" y="2756"/>
                  <a:pt x="10049" y="2732"/>
                  <a:pt x="10001" y="2683"/>
                </a:cubicBezTo>
                <a:cubicBezTo>
                  <a:pt x="9952" y="2659"/>
                  <a:pt x="9879" y="2634"/>
                  <a:pt x="9757" y="2586"/>
                </a:cubicBezTo>
                <a:cubicBezTo>
                  <a:pt x="9635" y="2512"/>
                  <a:pt x="9537" y="2464"/>
                  <a:pt x="9366" y="2366"/>
                </a:cubicBezTo>
                <a:cubicBezTo>
                  <a:pt x="9171" y="2439"/>
                  <a:pt x="8976" y="2488"/>
                  <a:pt x="8757" y="2561"/>
                </a:cubicBezTo>
                <a:lnTo>
                  <a:pt x="8391" y="2683"/>
                </a:lnTo>
                <a:cubicBezTo>
                  <a:pt x="8269" y="2732"/>
                  <a:pt x="8147" y="2781"/>
                  <a:pt x="8025" y="2830"/>
                </a:cubicBezTo>
                <a:lnTo>
                  <a:pt x="7635" y="3025"/>
                </a:lnTo>
                <a:cubicBezTo>
                  <a:pt x="7562" y="3049"/>
                  <a:pt x="7513" y="3073"/>
                  <a:pt x="7440" y="3098"/>
                </a:cubicBezTo>
                <a:lnTo>
                  <a:pt x="7318" y="3195"/>
                </a:lnTo>
                <a:cubicBezTo>
                  <a:pt x="7147" y="3269"/>
                  <a:pt x="6976" y="3366"/>
                  <a:pt x="6806" y="3464"/>
                </a:cubicBezTo>
                <a:cubicBezTo>
                  <a:pt x="6440" y="3683"/>
                  <a:pt x="6123" y="3903"/>
                  <a:pt x="5806" y="4147"/>
                </a:cubicBezTo>
                <a:lnTo>
                  <a:pt x="5684" y="4220"/>
                </a:lnTo>
                <a:lnTo>
                  <a:pt x="5635" y="4244"/>
                </a:lnTo>
                <a:lnTo>
                  <a:pt x="5586" y="4293"/>
                </a:lnTo>
                <a:cubicBezTo>
                  <a:pt x="5562" y="4317"/>
                  <a:pt x="5537" y="4342"/>
                  <a:pt x="5513" y="4366"/>
                </a:cubicBezTo>
                <a:cubicBezTo>
                  <a:pt x="5440" y="4415"/>
                  <a:pt x="5391" y="4464"/>
                  <a:pt x="5342" y="4512"/>
                </a:cubicBezTo>
                <a:lnTo>
                  <a:pt x="5318" y="4610"/>
                </a:lnTo>
                <a:lnTo>
                  <a:pt x="5318" y="4634"/>
                </a:lnTo>
                <a:cubicBezTo>
                  <a:pt x="5293" y="4610"/>
                  <a:pt x="5293" y="4586"/>
                  <a:pt x="5293" y="4561"/>
                </a:cubicBezTo>
                <a:cubicBezTo>
                  <a:pt x="5269" y="4512"/>
                  <a:pt x="5269" y="4464"/>
                  <a:pt x="5245" y="4415"/>
                </a:cubicBezTo>
                <a:lnTo>
                  <a:pt x="5269" y="4415"/>
                </a:lnTo>
                <a:cubicBezTo>
                  <a:pt x="5245" y="4366"/>
                  <a:pt x="5245" y="4317"/>
                  <a:pt x="5245" y="4244"/>
                </a:cubicBezTo>
                <a:lnTo>
                  <a:pt x="5245" y="4122"/>
                </a:lnTo>
                <a:cubicBezTo>
                  <a:pt x="5245" y="4098"/>
                  <a:pt x="5245" y="4049"/>
                  <a:pt x="5245" y="4049"/>
                </a:cubicBezTo>
                <a:lnTo>
                  <a:pt x="5245" y="4025"/>
                </a:lnTo>
                <a:lnTo>
                  <a:pt x="5245" y="3951"/>
                </a:lnTo>
                <a:lnTo>
                  <a:pt x="5245" y="3805"/>
                </a:lnTo>
                <a:cubicBezTo>
                  <a:pt x="5245" y="3586"/>
                  <a:pt x="5293" y="3390"/>
                  <a:pt x="5293" y="3195"/>
                </a:cubicBezTo>
                <a:cubicBezTo>
                  <a:pt x="5342" y="2830"/>
                  <a:pt x="5367" y="2488"/>
                  <a:pt x="5391" y="2171"/>
                </a:cubicBezTo>
                <a:cubicBezTo>
                  <a:pt x="5440" y="1854"/>
                  <a:pt x="5464" y="1561"/>
                  <a:pt x="5488" y="1317"/>
                </a:cubicBezTo>
                <a:cubicBezTo>
                  <a:pt x="5513" y="1073"/>
                  <a:pt x="5513" y="903"/>
                  <a:pt x="5513" y="756"/>
                </a:cubicBezTo>
                <a:lnTo>
                  <a:pt x="5513" y="756"/>
                </a:lnTo>
                <a:lnTo>
                  <a:pt x="5488" y="903"/>
                </a:lnTo>
                <a:lnTo>
                  <a:pt x="5488" y="781"/>
                </a:lnTo>
                <a:cubicBezTo>
                  <a:pt x="5196" y="537"/>
                  <a:pt x="5220" y="464"/>
                  <a:pt x="5074" y="269"/>
                </a:cubicBezTo>
                <a:cubicBezTo>
                  <a:pt x="5069" y="278"/>
                  <a:pt x="5062" y="282"/>
                  <a:pt x="5051" y="282"/>
                </a:cubicBezTo>
                <a:cubicBezTo>
                  <a:pt x="5006" y="282"/>
                  <a:pt x="4914" y="202"/>
                  <a:pt x="4854" y="122"/>
                </a:cubicBezTo>
                <a:lnTo>
                  <a:pt x="4830" y="73"/>
                </a:lnTo>
                <a:lnTo>
                  <a:pt x="4781" y="73"/>
                </a:lnTo>
                <a:cubicBezTo>
                  <a:pt x="4659" y="49"/>
                  <a:pt x="4562" y="49"/>
                  <a:pt x="4440" y="49"/>
                </a:cubicBezTo>
                <a:lnTo>
                  <a:pt x="4196" y="49"/>
                </a:lnTo>
                <a:lnTo>
                  <a:pt x="3928" y="0"/>
                </a:lnTo>
                <a:close/>
                <a:moveTo>
                  <a:pt x="13513" y="13209"/>
                </a:moveTo>
                <a:cubicBezTo>
                  <a:pt x="13497" y="13237"/>
                  <a:pt x="13481" y="13265"/>
                  <a:pt x="13464" y="13293"/>
                </a:cubicBezTo>
                <a:cubicBezTo>
                  <a:pt x="13481" y="13267"/>
                  <a:pt x="13498" y="13239"/>
                  <a:pt x="13513" y="1320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26" name="Google Shape;1226;p36"/>
          <p:cNvGrpSpPr/>
          <p:nvPr/>
        </p:nvGrpSpPr>
        <p:grpSpPr>
          <a:xfrm>
            <a:off x="7703372" y="4370859"/>
            <a:ext cx="967449" cy="1216804"/>
            <a:chOff x="632000" y="3011150"/>
            <a:chExt cx="212225" cy="266925"/>
          </a:xfrm>
        </p:grpSpPr>
        <p:sp>
          <p:nvSpPr>
            <p:cNvPr id="1227" name="Google Shape;1227;p36"/>
            <p:cNvSpPr/>
            <p:nvPr/>
          </p:nvSpPr>
          <p:spPr>
            <a:xfrm>
              <a:off x="767375" y="3031875"/>
              <a:ext cx="25" cy="3675"/>
            </a:xfrm>
            <a:custGeom>
              <a:avLst/>
              <a:gdLst/>
              <a:ahLst/>
              <a:cxnLst/>
              <a:rect l="l" t="t" r="r" b="b"/>
              <a:pathLst>
                <a:path w="1" h="147" extrusionOk="0">
                  <a:moveTo>
                    <a:pt x="0" y="147"/>
                  </a:moveTo>
                  <a:lnTo>
                    <a:pt x="0" y="0"/>
                  </a:lnTo>
                  <a:cubicBezTo>
                    <a:pt x="0" y="49"/>
                    <a:pt x="0" y="98"/>
                    <a:pt x="0" y="1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6"/>
            <p:cNvSpPr/>
            <p:nvPr/>
          </p:nvSpPr>
          <p:spPr>
            <a:xfrm>
              <a:off x="701525" y="3033700"/>
              <a:ext cx="25" cy="3075"/>
            </a:xfrm>
            <a:custGeom>
              <a:avLst/>
              <a:gdLst/>
              <a:ahLst/>
              <a:cxnLst/>
              <a:rect l="l" t="t" r="r" b="b"/>
              <a:pathLst>
                <a:path w="1" h="123" extrusionOk="0">
                  <a:moveTo>
                    <a:pt x="0" y="123"/>
                  </a:moveTo>
                  <a:lnTo>
                    <a:pt x="0" y="1"/>
                  </a:lnTo>
                  <a:cubicBezTo>
                    <a:pt x="0" y="49"/>
                    <a:pt x="0" y="74"/>
                    <a:pt x="0" y="1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6"/>
            <p:cNvSpPr/>
            <p:nvPr/>
          </p:nvSpPr>
          <p:spPr>
            <a:xfrm>
              <a:off x="632000" y="3030050"/>
              <a:ext cx="25" cy="1850"/>
            </a:xfrm>
            <a:custGeom>
              <a:avLst/>
              <a:gdLst/>
              <a:ahLst/>
              <a:cxnLst/>
              <a:rect l="l" t="t" r="r" b="b"/>
              <a:pathLst>
                <a:path w="1" h="74" extrusionOk="0">
                  <a:moveTo>
                    <a:pt x="1" y="73"/>
                  </a:moveTo>
                  <a:lnTo>
                    <a:pt x="1" y="0"/>
                  </a:lnTo>
                  <a:cubicBezTo>
                    <a:pt x="1" y="25"/>
                    <a:pt x="1" y="49"/>
                    <a:pt x="1" y="7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6"/>
            <p:cNvSpPr/>
            <p:nvPr/>
          </p:nvSpPr>
          <p:spPr>
            <a:xfrm>
              <a:off x="649075" y="3150175"/>
              <a:ext cx="650" cy="1850"/>
            </a:xfrm>
            <a:custGeom>
              <a:avLst/>
              <a:gdLst/>
              <a:ahLst/>
              <a:cxnLst/>
              <a:rect l="l" t="t" r="r" b="b"/>
              <a:pathLst>
                <a:path w="26" h="74" extrusionOk="0">
                  <a:moveTo>
                    <a:pt x="25" y="0"/>
                  </a:moveTo>
                  <a:cubicBezTo>
                    <a:pt x="1" y="0"/>
                    <a:pt x="1" y="49"/>
                    <a:pt x="1" y="73"/>
                  </a:cubicBezTo>
                  <a:cubicBezTo>
                    <a:pt x="1" y="49"/>
                    <a:pt x="25" y="24"/>
                    <a:pt x="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6"/>
            <p:cNvSpPr/>
            <p:nvPr/>
          </p:nvSpPr>
          <p:spPr>
            <a:xfrm>
              <a:off x="649075" y="3152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6"/>
            <p:cNvSpPr/>
            <p:nvPr/>
          </p:nvSpPr>
          <p:spPr>
            <a:xfrm>
              <a:off x="646025" y="3144675"/>
              <a:ext cx="48800" cy="52925"/>
            </a:xfrm>
            <a:custGeom>
              <a:avLst/>
              <a:gdLst/>
              <a:ahLst/>
              <a:cxnLst/>
              <a:rect l="l" t="t" r="r" b="b"/>
              <a:pathLst>
                <a:path w="1952" h="2117" extrusionOk="0">
                  <a:moveTo>
                    <a:pt x="1049" y="0"/>
                  </a:moveTo>
                  <a:lnTo>
                    <a:pt x="635" y="98"/>
                  </a:lnTo>
                  <a:cubicBezTo>
                    <a:pt x="586" y="147"/>
                    <a:pt x="562" y="220"/>
                    <a:pt x="537" y="293"/>
                  </a:cubicBezTo>
                  <a:cubicBezTo>
                    <a:pt x="537" y="293"/>
                    <a:pt x="537" y="293"/>
                    <a:pt x="537" y="318"/>
                  </a:cubicBezTo>
                  <a:cubicBezTo>
                    <a:pt x="447" y="287"/>
                    <a:pt x="347" y="267"/>
                    <a:pt x="267" y="267"/>
                  </a:cubicBezTo>
                  <a:cubicBezTo>
                    <a:pt x="217" y="267"/>
                    <a:pt x="175" y="275"/>
                    <a:pt x="147" y="293"/>
                  </a:cubicBezTo>
                  <a:lnTo>
                    <a:pt x="147" y="318"/>
                  </a:lnTo>
                  <a:cubicBezTo>
                    <a:pt x="123" y="342"/>
                    <a:pt x="147" y="366"/>
                    <a:pt x="123" y="366"/>
                  </a:cubicBezTo>
                  <a:cubicBezTo>
                    <a:pt x="123" y="391"/>
                    <a:pt x="123" y="391"/>
                    <a:pt x="123" y="415"/>
                  </a:cubicBezTo>
                  <a:cubicBezTo>
                    <a:pt x="123" y="440"/>
                    <a:pt x="110" y="440"/>
                    <a:pt x="98" y="440"/>
                  </a:cubicBezTo>
                  <a:cubicBezTo>
                    <a:pt x="86" y="440"/>
                    <a:pt x="74" y="440"/>
                    <a:pt x="74" y="464"/>
                  </a:cubicBezTo>
                  <a:cubicBezTo>
                    <a:pt x="25" y="683"/>
                    <a:pt x="1" y="927"/>
                    <a:pt x="1" y="1147"/>
                  </a:cubicBezTo>
                  <a:cubicBezTo>
                    <a:pt x="25" y="1220"/>
                    <a:pt x="25" y="1293"/>
                    <a:pt x="50" y="1366"/>
                  </a:cubicBezTo>
                  <a:cubicBezTo>
                    <a:pt x="50" y="1391"/>
                    <a:pt x="50" y="1391"/>
                    <a:pt x="50" y="1415"/>
                  </a:cubicBezTo>
                  <a:cubicBezTo>
                    <a:pt x="50" y="1415"/>
                    <a:pt x="98" y="1513"/>
                    <a:pt x="147" y="1635"/>
                  </a:cubicBezTo>
                  <a:cubicBezTo>
                    <a:pt x="196" y="1708"/>
                    <a:pt x="245" y="1781"/>
                    <a:pt x="293" y="1854"/>
                  </a:cubicBezTo>
                  <a:lnTo>
                    <a:pt x="318" y="1854"/>
                  </a:lnTo>
                  <a:cubicBezTo>
                    <a:pt x="415" y="1927"/>
                    <a:pt x="318" y="1903"/>
                    <a:pt x="415" y="1976"/>
                  </a:cubicBezTo>
                  <a:cubicBezTo>
                    <a:pt x="440" y="1976"/>
                    <a:pt x="489" y="2000"/>
                    <a:pt x="513" y="2025"/>
                  </a:cubicBezTo>
                  <a:cubicBezTo>
                    <a:pt x="537" y="2049"/>
                    <a:pt x="562" y="2049"/>
                    <a:pt x="610" y="2074"/>
                  </a:cubicBezTo>
                  <a:cubicBezTo>
                    <a:pt x="610" y="2074"/>
                    <a:pt x="659" y="2098"/>
                    <a:pt x="635" y="2098"/>
                  </a:cubicBezTo>
                  <a:cubicBezTo>
                    <a:pt x="635" y="2106"/>
                    <a:pt x="640" y="2109"/>
                    <a:pt x="649" y="2109"/>
                  </a:cubicBezTo>
                  <a:cubicBezTo>
                    <a:pt x="667" y="2109"/>
                    <a:pt x="700" y="2098"/>
                    <a:pt x="732" y="2098"/>
                  </a:cubicBezTo>
                  <a:cubicBezTo>
                    <a:pt x="757" y="2098"/>
                    <a:pt x="732" y="2098"/>
                    <a:pt x="732" y="2074"/>
                  </a:cubicBezTo>
                  <a:lnTo>
                    <a:pt x="806" y="2074"/>
                  </a:lnTo>
                  <a:cubicBezTo>
                    <a:pt x="822" y="2074"/>
                    <a:pt x="827" y="2096"/>
                    <a:pt x="822" y="2103"/>
                  </a:cubicBezTo>
                  <a:lnTo>
                    <a:pt x="822" y="2103"/>
                  </a:lnTo>
                  <a:cubicBezTo>
                    <a:pt x="816" y="2101"/>
                    <a:pt x="811" y="2100"/>
                    <a:pt x="806" y="2098"/>
                  </a:cubicBezTo>
                  <a:lnTo>
                    <a:pt x="806" y="2098"/>
                  </a:lnTo>
                  <a:cubicBezTo>
                    <a:pt x="810" y="2103"/>
                    <a:pt x="814" y="2105"/>
                    <a:pt x="817" y="2105"/>
                  </a:cubicBezTo>
                  <a:cubicBezTo>
                    <a:pt x="819" y="2105"/>
                    <a:pt x="821" y="2104"/>
                    <a:pt x="822" y="2103"/>
                  </a:cubicBezTo>
                  <a:lnTo>
                    <a:pt x="822" y="2103"/>
                  </a:lnTo>
                  <a:cubicBezTo>
                    <a:pt x="854" y="2112"/>
                    <a:pt x="891" y="2116"/>
                    <a:pt x="928" y="2116"/>
                  </a:cubicBezTo>
                  <a:cubicBezTo>
                    <a:pt x="970" y="2116"/>
                    <a:pt x="1013" y="2110"/>
                    <a:pt x="1049" y="2098"/>
                  </a:cubicBezTo>
                  <a:cubicBezTo>
                    <a:pt x="1171" y="2074"/>
                    <a:pt x="1269" y="2049"/>
                    <a:pt x="1367" y="2000"/>
                  </a:cubicBezTo>
                  <a:cubicBezTo>
                    <a:pt x="1537" y="1903"/>
                    <a:pt x="1684" y="1781"/>
                    <a:pt x="1781" y="1610"/>
                  </a:cubicBezTo>
                  <a:cubicBezTo>
                    <a:pt x="1757" y="1610"/>
                    <a:pt x="1732" y="1683"/>
                    <a:pt x="1708" y="1683"/>
                  </a:cubicBezTo>
                  <a:cubicBezTo>
                    <a:pt x="1708" y="1635"/>
                    <a:pt x="1757" y="1635"/>
                    <a:pt x="1757" y="1586"/>
                  </a:cubicBezTo>
                  <a:cubicBezTo>
                    <a:pt x="1757" y="1561"/>
                    <a:pt x="1806" y="1513"/>
                    <a:pt x="1854" y="1513"/>
                  </a:cubicBezTo>
                  <a:lnTo>
                    <a:pt x="1854" y="1488"/>
                  </a:lnTo>
                  <a:lnTo>
                    <a:pt x="1879" y="1464"/>
                  </a:lnTo>
                  <a:cubicBezTo>
                    <a:pt x="1903" y="1366"/>
                    <a:pt x="1903" y="1342"/>
                    <a:pt x="1928" y="1342"/>
                  </a:cubicBezTo>
                  <a:cubicBezTo>
                    <a:pt x="1928" y="1293"/>
                    <a:pt x="1952" y="1269"/>
                    <a:pt x="1952" y="1220"/>
                  </a:cubicBezTo>
                  <a:cubicBezTo>
                    <a:pt x="1952" y="1147"/>
                    <a:pt x="1952" y="1074"/>
                    <a:pt x="1952" y="1000"/>
                  </a:cubicBezTo>
                  <a:cubicBezTo>
                    <a:pt x="1952" y="1000"/>
                    <a:pt x="1952" y="1011"/>
                    <a:pt x="1945" y="1011"/>
                  </a:cubicBezTo>
                  <a:cubicBezTo>
                    <a:pt x="1941" y="1011"/>
                    <a:pt x="1936" y="1009"/>
                    <a:pt x="1928" y="1000"/>
                  </a:cubicBezTo>
                  <a:cubicBezTo>
                    <a:pt x="1903" y="976"/>
                    <a:pt x="1903" y="927"/>
                    <a:pt x="1928" y="903"/>
                  </a:cubicBezTo>
                  <a:cubicBezTo>
                    <a:pt x="1949" y="903"/>
                    <a:pt x="1913" y="826"/>
                    <a:pt x="1888" y="826"/>
                  </a:cubicBezTo>
                  <a:cubicBezTo>
                    <a:pt x="1884" y="826"/>
                    <a:pt x="1881" y="827"/>
                    <a:pt x="1879" y="830"/>
                  </a:cubicBezTo>
                  <a:cubicBezTo>
                    <a:pt x="1879" y="830"/>
                    <a:pt x="1879" y="767"/>
                    <a:pt x="1891" y="767"/>
                  </a:cubicBezTo>
                  <a:cubicBezTo>
                    <a:pt x="1894" y="767"/>
                    <a:pt x="1898" y="771"/>
                    <a:pt x="1903" y="781"/>
                  </a:cubicBezTo>
                  <a:cubicBezTo>
                    <a:pt x="1903" y="757"/>
                    <a:pt x="1879" y="732"/>
                    <a:pt x="1879" y="732"/>
                  </a:cubicBezTo>
                  <a:lnTo>
                    <a:pt x="1879" y="781"/>
                  </a:lnTo>
                  <a:cubicBezTo>
                    <a:pt x="1830" y="683"/>
                    <a:pt x="1830" y="635"/>
                    <a:pt x="1806" y="610"/>
                  </a:cubicBezTo>
                  <a:lnTo>
                    <a:pt x="1806" y="635"/>
                  </a:lnTo>
                  <a:cubicBezTo>
                    <a:pt x="1781" y="586"/>
                    <a:pt x="1757" y="561"/>
                    <a:pt x="1757" y="537"/>
                  </a:cubicBezTo>
                  <a:lnTo>
                    <a:pt x="1757" y="537"/>
                  </a:lnTo>
                  <a:lnTo>
                    <a:pt x="1806" y="561"/>
                  </a:lnTo>
                  <a:cubicBezTo>
                    <a:pt x="1757" y="513"/>
                    <a:pt x="1732" y="464"/>
                    <a:pt x="1684" y="415"/>
                  </a:cubicBezTo>
                  <a:lnTo>
                    <a:pt x="1684" y="440"/>
                  </a:lnTo>
                  <a:cubicBezTo>
                    <a:pt x="1635" y="415"/>
                    <a:pt x="1562" y="318"/>
                    <a:pt x="1464" y="269"/>
                  </a:cubicBezTo>
                  <a:cubicBezTo>
                    <a:pt x="1391" y="196"/>
                    <a:pt x="1318" y="171"/>
                    <a:pt x="1245" y="147"/>
                  </a:cubicBezTo>
                  <a:lnTo>
                    <a:pt x="1245" y="171"/>
                  </a:lnTo>
                  <a:lnTo>
                    <a:pt x="1196" y="147"/>
                  </a:lnTo>
                  <a:cubicBezTo>
                    <a:pt x="1196" y="147"/>
                    <a:pt x="1245" y="122"/>
                    <a:pt x="1245" y="122"/>
                  </a:cubicBezTo>
                  <a:cubicBezTo>
                    <a:pt x="1245" y="122"/>
                    <a:pt x="1147" y="49"/>
                    <a:pt x="10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6"/>
            <p:cNvSpPr/>
            <p:nvPr/>
          </p:nvSpPr>
          <p:spPr>
            <a:xfrm>
              <a:off x="798475" y="3083700"/>
              <a:ext cx="45750" cy="48200"/>
            </a:xfrm>
            <a:custGeom>
              <a:avLst/>
              <a:gdLst/>
              <a:ahLst/>
              <a:cxnLst/>
              <a:rect l="l" t="t" r="r" b="b"/>
              <a:pathLst>
                <a:path w="1830" h="1928" extrusionOk="0">
                  <a:moveTo>
                    <a:pt x="927" y="1"/>
                  </a:moveTo>
                  <a:lnTo>
                    <a:pt x="512" y="25"/>
                  </a:lnTo>
                  <a:lnTo>
                    <a:pt x="439" y="98"/>
                  </a:lnTo>
                  <a:lnTo>
                    <a:pt x="390" y="98"/>
                  </a:lnTo>
                  <a:cubicBezTo>
                    <a:pt x="366" y="98"/>
                    <a:pt x="342" y="122"/>
                    <a:pt x="317" y="122"/>
                  </a:cubicBezTo>
                  <a:lnTo>
                    <a:pt x="244" y="171"/>
                  </a:lnTo>
                  <a:cubicBezTo>
                    <a:pt x="206" y="190"/>
                    <a:pt x="182" y="210"/>
                    <a:pt x="162" y="229"/>
                  </a:cubicBezTo>
                  <a:lnTo>
                    <a:pt x="162" y="229"/>
                  </a:lnTo>
                  <a:cubicBezTo>
                    <a:pt x="165" y="226"/>
                    <a:pt x="168" y="223"/>
                    <a:pt x="171" y="220"/>
                  </a:cubicBezTo>
                  <a:lnTo>
                    <a:pt x="171" y="220"/>
                  </a:lnTo>
                  <a:lnTo>
                    <a:pt x="146" y="244"/>
                  </a:lnTo>
                  <a:cubicBezTo>
                    <a:pt x="152" y="239"/>
                    <a:pt x="157" y="234"/>
                    <a:pt x="162" y="229"/>
                  </a:cubicBezTo>
                  <a:lnTo>
                    <a:pt x="162" y="229"/>
                  </a:lnTo>
                  <a:cubicBezTo>
                    <a:pt x="96" y="299"/>
                    <a:pt x="72" y="369"/>
                    <a:pt x="49" y="440"/>
                  </a:cubicBezTo>
                  <a:cubicBezTo>
                    <a:pt x="49" y="464"/>
                    <a:pt x="25" y="488"/>
                    <a:pt x="0" y="513"/>
                  </a:cubicBezTo>
                  <a:lnTo>
                    <a:pt x="0" y="561"/>
                  </a:lnTo>
                  <a:lnTo>
                    <a:pt x="0" y="610"/>
                  </a:lnTo>
                  <a:cubicBezTo>
                    <a:pt x="0" y="610"/>
                    <a:pt x="49" y="635"/>
                    <a:pt x="49" y="683"/>
                  </a:cubicBezTo>
                  <a:cubicBezTo>
                    <a:pt x="73" y="708"/>
                    <a:pt x="73" y="732"/>
                    <a:pt x="98" y="757"/>
                  </a:cubicBezTo>
                  <a:cubicBezTo>
                    <a:pt x="73" y="903"/>
                    <a:pt x="98" y="1049"/>
                    <a:pt x="146" y="1196"/>
                  </a:cubicBezTo>
                  <a:cubicBezTo>
                    <a:pt x="171" y="1342"/>
                    <a:pt x="244" y="1464"/>
                    <a:pt x="317" y="1561"/>
                  </a:cubicBezTo>
                  <a:cubicBezTo>
                    <a:pt x="415" y="1708"/>
                    <a:pt x="561" y="1830"/>
                    <a:pt x="707" y="1927"/>
                  </a:cubicBezTo>
                  <a:lnTo>
                    <a:pt x="1146" y="1927"/>
                  </a:lnTo>
                  <a:cubicBezTo>
                    <a:pt x="1244" y="1854"/>
                    <a:pt x="1317" y="1781"/>
                    <a:pt x="1390" y="1732"/>
                  </a:cubicBezTo>
                  <a:cubicBezTo>
                    <a:pt x="1464" y="1708"/>
                    <a:pt x="1512" y="1659"/>
                    <a:pt x="1561" y="1586"/>
                  </a:cubicBezTo>
                  <a:lnTo>
                    <a:pt x="1561" y="1586"/>
                  </a:lnTo>
                  <a:cubicBezTo>
                    <a:pt x="1553" y="1594"/>
                    <a:pt x="1548" y="1597"/>
                    <a:pt x="1545" y="1597"/>
                  </a:cubicBezTo>
                  <a:cubicBezTo>
                    <a:pt x="1539" y="1597"/>
                    <a:pt x="1545" y="1586"/>
                    <a:pt x="1561" y="1586"/>
                  </a:cubicBezTo>
                  <a:cubicBezTo>
                    <a:pt x="1585" y="1561"/>
                    <a:pt x="1634" y="1513"/>
                    <a:pt x="1634" y="1513"/>
                  </a:cubicBezTo>
                  <a:cubicBezTo>
                    <a:pt x="1634" y="1513"/>
                    <a:pt x="1634" y="1513"/>
                    <a:pt x="1683" y="1415"/>
                  </a:cubicBezTo>
                  <a:cubicBezTo>
                    <a:pt x="1707" y="1391"/>
                    <a:pt x="1707" y="1342"/>
                    <a:pt x="1732" y="1318"/>
                  </a:cubicBezTo>
                  <a:cubicBezTo>
                    <a:pt x="1756" y="1269"/>
                    <a:pt x="1781" y="1196"/>
                    <a:pt x="1805" y="1147"/>
                  </a:cubicBezTo>
                  <a:cubicBezTo>
                    <a:pt x="1829" y="1001"/>
                    <a:pt x="1829" y="854"/>
                    <a:pt x="1781" y="708"/>
                  </a:cubicBezTo>
                  <a:cubicBezTo>
                    <a:pt x="1707" y="586"/>
                    <a:pt x="1634" y="464"/>
                    <a:pt x="1512" y="366"/>
                  </a:cubicBezTo>
                  <a:cubicBezTo>
                    <a:pt x="1464" y="342"/>
                    <a:pt x="1415" y="318"/>
                    <a:pt x="1390" y="269"/>
                  </a:cubicBezTo>
                  <a:lnTo>
                    <a:pt x="1317" y="220"/>
                  </a:lnTo>
                  <a:lnTo>
                    <a:pt x="1244" y="220"/>
                  </a:lnTo>
                  <a:cubicBezTo>
                    <a:pt x="1220" y="171"/>
                    <a:pt x="1195" y="147"/>
                    <a:pt x="1171" y="122"/>
                  </a:cubicBezTo>
                  <a:lnTo>
                    <a:pt x="1122" y="98"/>
                  </a:lnTo>
                  <a:cubicBezTo>
                    <a:pt x="1049" y="49"/>
                    <a:pt x="1000" y="25"/>
                    <a:pt x="9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6"/>
            <p:cNvSpPr/>
            <p:nvPr/>
          </p:nvSpPr>
          <p:spPr>
            <a:xfrm>
              <a:off x="802125" y="3090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6"/>
            <p:cNvSpPr/>
            <p:nvPr/>
          </p:nvSpPr>
          <p:spPr>
            <a:xfrm>
              <a:off x="713700" y="3105650"/>
              <a:ext cx="50025" cy="51850"/>
            </a:xfrm>
            <a:custGeom>
              <a:avLst/>
              <a:gdLst/>
              <a:ahLst/>
              <a:cxnLst/>
              <a:rect l="l" t="t" r="r" b="b"/>
              <a:pathLst>
                <a:path w="2001" h="2074" extrusionOk="0">
                  <a:moveTo>
                    <a:pt x="1001" y="1"/>
                  </a:moveTo>
                  <a:cubicBezTo>
                    <a:pt x="928" y="25"/>
                    <a:pt x="879" y="25"/>
                    <a:pt x="830" y="49"/>
                  </a:cubicBezTo>
                  <a:lnTo>
                    <a:pt x="684" y="123"/>
                  </a:lnTo>
                  <a:lnTo>
                    <a:pt x="660" y="123"/>
                  </a:lnTo>
                  <a:cubicBezTo>
                    <a:pt x="538" y="123"/>
                    <a:pt x="416" y="147"/>
                    <a:pt x="318" y="220"/>
                  </a:cubicBezTo>
                  <a:cubicBezTo>
                    <a:pt x="220" y="269"/>
                    <a:pt x="147" y="366"/>
                    <a:pt x="99" y="464"/>
                  </a:cubicBezTo>
                  <a:cubicBezTo>
                    <a:pt x="50" y="537"/>
                    <a:pt x="50" y="610"/>
                    <a:pt x="25" y="683"/>
                  </a:cubicBezTo>
                  <a:lnTo>
                    <a:pt x="25" y="659"/>
                  </a:lnTo>
                  <a:cubicBezTo>
                    <a:pt x="25" y="805"/>
                    <a:pt x="1" y="781"/>
                    <a:pt x="25" y="903"/>
                  </a:cubicBezTo>
                  <a:cubicBezTo>
                    <a:pt x="50" y="903"/>
                    <a:pt x="99" y="1025"/>
                    <a:pt x="123" y="1049"/>
                  </a:cubicBezTo>
                  <a:lnTo>
                    <a:pt x="196" y="1196"/>
                  </a:lnTo>
                  <a:cubicBezTo>
                    <a:pt x="220" y="1244"/>
                    <a:pt x="245" y="1293"/>
                    <a:pt x="245" y="1318"/>
                  </a:cubicBezTo>
                  <a:cubicBezTo>
                    <a:pt x="294" y="1391"/>
                    <a:pt x="367" y="1488"/>
                    <a:pt x="391" y="1537"/>
                  </a:cubicBezTo>
                  <a:cubicBezTo>
                    <a:pt x="440" y="1659"/>
                    <a:pt x="513" y="1781"/>
                    <a:pt x="586" y="1879"/>
                  </a:cubicBezTo>
                  <a:lnTo>
                    <a:pt x="586" y="2001"/>
                  </a:lnTo>
                  <a:cubicBezTo>
                    <a:pt x="660" y="1976"/>
                    <a:pt x="708" y="1927"/>
                    <a:pt x="757" y="1903"/>
                  </a:cubicBezTo>
                  <a:cubicBezTo>
                    <a:pt x="903" y="2025"/>
                    <a:pt x="1099" y="2074"/>
                    <a:pt x="1294" y="2074"/>
                  </a:cubicBezTo>
                  <a:cubicBezTo>
                    <a:pt x="1440" y="2049"/>
                    <a:pt x="1611" y="1976"/>
                    <a:pt x="1708" y="1854"/>
                  </a:cubicBezTo>
                  <a:lnTo>
                    <a:pt x="1830" y="1757"/>
                  </a:lnTo>
                  <a:lnTo>
                    <a:pt x="1928" y="1635"/>
                  </a:lnTo>
                  <a:lnTo>
                    <a:pt x="1928" y="1635"/>
                  </a:lnTo>
                  <a:cubicBezTo>
                    <a:pt x="1909" y="1653"/>
                    <a:pt x="1898" y="1661"/>
                    <a:pt x="1893" y="1661"/>
                  </a:cubicBezTo>
                  <a:cubicBezTo>
                    <a:pt x="1886" y="1661"/>
                    <a:pt x="1898" y="1640"/>
                    <a:pt x="1928" y="1610"/>
                  </a:cubicBezTo>
                  <a:cubicBezTo>
                    <a:pt x="1977" y="1513"/>
                    <a:pt x="1977" y="1488"/>
                    <a:pt x="1977" y="1488"/>
                  </a:cubicBezTo>
                  <a:lnTo>
                    <a:pt x="1977" y="1488"/>
                  </a:lnTo>
                  <a:cubicBezTo>
                    <a:pt x="1977" y="1488"/>
                    <a:pt x="1975" y="1490"/>
                    <a:pt x="1973" y="1490"/>
                  </a:cubicBezTo>
                  <a:cubicBezTo>
                    <a:pt x="1967" y="1490"/>
                    <a:pt x="1958" y="1476"/>
                    <a:pt x="1977" y="1366"/>
                  </a:cubicBezTo>
                  <a:cubicBezTo>
                    <a:pt x="2001" y="1244"/>
                    <a:pt x="2001" y="1122"/>
                    <a:pt x="1977" y="1001"/>
                  </a:cubicBezTo>
                  <a:cubicBezTo>
                    <a:pt x="1928" y="854"/>
                    <a:pt x="1855" y="732"/>
                    <a:pt x="1757" y="610"/>
                  </a:cubicBezTo>
                  <a:cubicBezTo>
                    <a:pt x="1757" y="562"/>
                    <a:pt x="1733" y="513"/>
                    <a:pt x="1708" y="464"/>
                  </a:cubicBezTo>
                  <a:lnTo>
                    <a:pt x="1659" y="391"/>
                  </a:lnTo>
                  <a:cubicBezTo>
                    <a:pt x="1659" y="391"/>
                    <a:pt x="1659" y="366"/>
                    <a:pt x="1635" y="342"/>
                  </a:cubicBezTo>
                  <a:cubicBezTo>
                    <a:pt x="1635" y="318"/>
                    <a:pt x="1611" y="293"/>
                    <a:pt x="1586" y="269"/>
                  </a:cubicBezTo>
                  <a:cubicBezTo>
                    <a:pt x="1586" y="244"/>
                    <a:pt x="1562" y="220"/>
                    <a:pt x="1562" y="220"/>
                  </a:cubicBezTo>
                  <a:cubicBezTo>
                    <a:pt x="1538" y="196"/>
                    <a:pt x="1513" y="171"/>
                    <a:pt x="1513" y="171"/>
                  </a:cubicBezTo>
                  <a:cubicBezTo>
                    <a:pt x="1464" y="123"/>
                    <a:pt x="1416" y="98"/>
                    <a:pt x="1367" y="74"/>
                  </a:cubicBezTo>
                  <a:cubicBezTo>
                    <a:pt x="1318" y="49"/>
                    <a:pt x="1245" y="25"/>
                    <a:pt x="1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6"/>
            <p:cNvSpPr/>
            <p:nvPr/>
          </p:nvSpPr>
          <p:spPr>
            <a:xfrm>
              <a:off x="790550" y="3185225"/>
              <a:ext cx="48175" cy="56225"/>
            </a:xfrm>
            <a:custGeom>
              <a:avLst/>
              <a:gdLst/>
              <a:ahLst/>
              <a:cxnLst/>
              <a:rect l="l" t="t" r="r" b="b"/>
              <a:pathLst>
                <a:path w="1927" h="2249" extrusionOk="0">
                  <a:moveTo>
                    <a:pt x="829" y="988"/>
                  </a:moveTo>
                  <a:cubicBezTo>
                    <a:pt x="829" y="988"/>
                    <a:pt x="829" y="1013"/>
                    <a:pt x="854" y="1013"/>
                  </a:cubicBezTo>
                  <a:cubicBezTo>
                    <a:pt x="854" y="1037"/>
                    <a:pt x="854" y="1037"/>
                    <a:pt x="829" y="1037"/>
                  </a:cubicBezTo>
                  <a:cubicBezTo>
                    <a:pt x="805" y="1037"/>
                    <a:pt x="829" y="1013"/>
                    <a:pt x="829" y="988"/>
                  </a:cubicBezTo>
                  <a:close/>
                  <a:moveTo>
                    <a:pt x="735" y="0"/>
                  </a:moveTo>
                  <a:cubicBezTo>
                    <a:pt x="665" y="0"/>
                    <a:pt x="598" y="13"/>
                    <a:pt x="537" y="37"/>
                  </a:cubicBezTo>
                  <a:cubicBezTo>
                    <a:pt x="366" y="135"/>
                    <a:pt x="220" y="281"/>
                    <a:pt x="171" y="452"/>
                  </a:cubicBezTo>
                  <a:lnTo>
                    <a:pt x="171" y="427"/>
                  </a:lnTo>
                  <a:cubicBezTo>
                    <a:pt x="122" y="500"/>
                    <a:pt x="98" y="598"/>
                    <a:pt x="73" y="671"/>
                  </a:cubicBezTo>
                  <a:cubicBezTo>
                    <a:pt x="73" y="720"/>
                    <a:pt x="49" y="769"/>
                    <a:pt x="49" y="817"/>
                  </a:cubicBezTo>
                  <a:cubicBezTo>
                    <a:pt x="49" y="866"/>
                    <a:pt x="49" y="939"/>
                    <a:pt x="24" y="988"/>
                  </a:cubicBezTo>
                  <a:cubicBezTo>
                    <a:pt x="0" y="1159"/>
                    <a:pt x="24" y="1354"/>
                    <a:pt x="73" y="1525"/>
                  </a:cubicBezTo>
                  <a:lnTo>
                    <a:pt x="73" y="1500"/>
                  </a:lnTo>
                  <a:cubicBezTo>
                    <a:pt x="98" y="1574"/>
                    <a:pt x="122" y="1671"/>
                    <a:pt x="122" y="1744"/>
                  </a:cubicBezTo>
                  <a:cubicBezTo>
                    <a:pt x="124" y="1742"/>
                    <a:pt x="127" y="1741"/>
                    <a:pt x="130" y="1741"/>
                  </a:cubicBezTo>
                  <a:cubicBezTo>
                    <a:pt x="159" y="1741"/>
                    <a:pt x="222" y="1844"/>
                    <a:pt x="244" y="1866"/>
                  </a:cubicBezTo>
                  <a:cubicBezTo>
                    <a:pt x="293" y="1915"/>
                    <a:pt x="342" y="1964"/>
                    <a:pt x="390" y="1988"/>
                  </a:cubicBezTo>
                  <a:cubicBezTo>
                    <a:pt x="439" y="2037"/>
                    <a:pt x="488" y="2086"/>
                    <a:pt x="561" y="2110"/>
                  </a:cubicBezTo>
                  <a:cubicBezTo>
                    <a:pt x="634" y="2159"/>
                    <a:pt x="683" y="2183"/>
                    <a:pt x="756" y="2208"/>
                  </a:cubicBezTo>
                  <a:lnTo>
                    <a:pt x="854" y="2232"/>
                  </a:lnTo>
                  <a:lnTo>
                    <a:pt x="927" y="2232"/>
                  </a:lnTo>
                  <a:cubicBezTo>
                    <a:pt x="1008" y="2242"/>
                    <a:pt x="1089" y="2248"/>
                    <a:pt x="1169" y="2248"/>
                  </a:cubicBezTo>
                  <a:cubicBezTo>
                    <a:pt x="1284" y="2248"/>
                    <a:pt x="1398" y="2236"/>
                    <a:pt x="1512" y="2208"/>
                  </a:cubicBezTo>
                  <a:lnTo>
                    <a:pt x="1659" y="2208"/>
                  </a:lnTo>
                  <a:cubicBezTo>
                    <a:pt x="1659" y="2086"/>
                    <a:pt x="1659" y="1988"/>
                    <a:pt x="1634" y="1891"/>
                  </a:cubicBezTo>
                  <a:lnTo>
                    <a:pt x="1634" y="1842"/>
                  </a:lnTo>
                  <a:cubicBezTo>
                    <a:pt x="1707" y="1793"/>
                    <a:pt x="1756" y="1720"/>
                    <a:pt x="1805" y="1622"/>
                  </a:cubicBezTo>
                  <a:cubicBezTo>
                    <a:pt x="1854" y="1549"/>
                    <a:pt x="1902" y="1427"/>
                    <a:pt x="1927" y="1330"/>
                  </a:cubicBezTo>
                  <a:lnTo>
                    <a:pt x="1927" y="1330"/>
                  </a:lnTo>
                  <a:cubicBezTo>
                    <a:pt x="1917" y="1350"/>
                    <a:pt x="1911" y="1358"/>
                    <a:pt x="1907" y="1358"/>
                  </a:cubicBezTo>
                  <a:cubicBezTo>
                    <a:pt x="1902" y="1358"/>
                    <a:pt x="1902" y="1344"/>
                    <a:pt x="1902" y="1330"/>
                  </a:cubicBezTo>
                  <a:cubicBezTo>
                    <a:pt x="1927" y="1183"/>
                    <a:pt x="1902" y="1183"/>
                    <a:pt x="1902" y="1183"/>
                  </a:cubicBezTo>
                  <a:cubicBezTo>
                    <a:pt x="1902" y="1159"/>
                    <a:pt x="1902" y="1183"/>
                    <a:pt x="1878" y="1013"/>
                  </a:cubicBezTo>
                  <a:cubicBezTo>
                    <a:pt x="1805" y="744"/>
                    <a:pt x="1659" y="500"/>
                    <a:pt x="1439" y="305"/>
                  </a:cubicBezTo>
                  <a:lnTo>
                    <a:pt x="1342" y="232"/>
                  </a:lnTo>
                  <a:lnTo>
                    <a:pt x="1220" y="159"/>
                  </a:lnTo>
                  <a:cubicBezTo>
                    <a:pt x="1171" y="135"/>
                    <a:pt x="1146" y="110"/>
                    <a:pt x="1098" y="86"/>
                  </a:cubicBezTo>
                  <a:cubicBezTo>
                    <a:pt x="1049" y="61"/>
                    <a:pt x="1000" y="37"/>
                    <a:pt x="951" y="37"/>
                  </a:cubicBezTo>
                  <a:cubicBezTo>
                    <a:pt x="878" y="13"/>
                    <a:pt x="805" y="0"/>
                    <a:pt x="7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6"/>
            <p:cNvSpPr/>
            <p:nvPr/>
          </p:nvSpPr>
          <p:spPr>
            <a:xfrm>
              <a:off x="716750" y="3227600"/>
              <a:ext cx="47600" cy="50475"/>
            </a:xfrm>
            <a:custGeom>
              <a:avLst/>
              <a:gdLst/>
              <a:ahLst/>
              <a:cxnLst/>
              <a:rect l="l" t="t" r="r" b="b"/>
              <a:pathLst>
                <a:path w="1904" h="2019" extrusionOk="0">
                  <a:moveTo>
                    <a:pt x="611" y="0"/>
                  </a:moveTo>
                  <a:cubicBezTo>
                    <a:pt x="613" y="3"/>
                    <a:pt x="616" y="6"/>
                    <a:pt x="619" y="9"/>
                  </a:cubicBezTo>
                  <a:lnTo>
                    <a:pt x="619" y="9"/>
                  </a:lnTo>
                  <a:lnTo>
                    <a:pt x="635" y="0"/>
                  </a:lnTo>
                  <a:close/>
                  <a:moveTo>
                    <a:pt x="619" y="9"/>
                  </a:moveTo>
                  <a:lnTo>
                    <a:pt x="123" y="269"/>
                  </a:lnTo>
                  <a:cubicBezTo>
                    <a:pt x="123" y="318"/>
                    <a:pt x="123" y="366"/>
                    <a:pt x="123" y="415"/>
                  </a:cubicBezTo>
                  <a:lnTo>
                    <a:pt x="123" y="683"/>
                  </a:lnTo>
                  <a:cubicBezTo>
                    <a:pt x="123" y="708"/>
                    <a:pt x="123" y="708"/>
                    <a:pt x="123" y="732"/>
                  </a:cubicBezTo>
                  <a:cubicBezTo>
                    <a:pt x="123" y="732"/>
                    <a:pt x="98" y="732"/>
                    <a:pt x="98" y="757"/>
                  </a:cubicBezTo>
                  <a:cubicBezTo>
                    <a:pt x="74" y="830"/>
                    <a:pt x="50" y="879"/>
                    <a:pt x="25" y="952"/>
                  </a:cubicBezTo>
                  <a:cubicBezTo>
                    <a:pt x="25" y="1000"/>
                    <a:pt x="1" y="1049"/>
                    <a:pt x="1" y="1074"/>
                  </a:cubicBezTo>
                  <a:cubicBezTo>
                    <a:pt x="1" y="1147"/>
                    <a:pt x="1" y="1196"/>
                    <a:pt x="1" y="1244"/>
                  </a:cubicBezTo>
                  <a:cubicBezTo>
                    <a:pt x="1" y="1464"/>
                    <a:pt x="98" y="1659"/>
                    <a:pt x="245" y="1805"/>
                  </a:cubicBezTo>
                  <a:cubicBezTo>
                    <a:pt x="318" y="1878"/>
                    <a:pt x="416" y="1952"/>
                    <a:pt x="538" y="1976"/>
                  </a:cubicBezTo>
                  <a:cubicBezTo>
                    <a:pt x="562" y="1976"/>
                    <a:pt x="562" y="2000"/>
                    <a:pt x="586" y="2000"/>
                  </a:cubicBezTo>
                  <a:cubicBezTo>
                    <a:pt x="635" y="2013"/>
                    <a:pt x="690" y="2019"/>
                    <a:pt x="745" y="2019"/>
                  </a:cubicBezTo>
                  <a:cubicBezTo>
                    <a:pt x="800" y="2019"/>
                    <a:pt x="855" y="2013"/>
                    <a:pt x="903" y="2000"/>
                  </a:cubicBezTo>
                  <a:cubicBezTo>
                    <a:pt x="1001" y="2000"/>
                    <a:pt x="1123" y="1976"/>
                    <a:pt x="1220" y="1952"/>
                  </a:cubicBezTo>
                  <a:lnTo>
                    <a:pt x="1220" y="1927"/>
                  </a:lnTo>
                  <a:cubicBezTo>
                    <a:pt x="1256" y="1909"/>
                    <a:pt x="1269" y="1905"/>
                    <a:pt x="1276" y="1905"/>
                  </a:cubicBezTo>
                  <a:cubicBezTo>
                    <a:pt x="1283" y="1905"/>
                    <a:pt x="1283" y="1910"/>
                    <a:pt x="1298" y="1910"/>
                  </a:cubicBezTo>
                  <a:cubicBezTo>
                    <a:pt x="1307" y="1910"/>
                    <a:pt x="1320" y="1908"/>
                    <a:pt x="1342" y="1903"/>
                  </a:cubicBezTo>
                  <a:cubicBezTo>
                    <a:pt x="1342" y="1830"/>
                    <a:pt x="1489" y="1830"/>
                    <a:pt x="1489" y="1781"/>
                  </a:cubicBezTo>
                  <a:cubicBezTo>
                    <a:pt x="1489" y="1781"/>
                    <a:pt x="1537" y="1757"/>
                    <a:pt x="1537" y="1757"/>
                  </a:cubicBezTo>
                  <a:cubicBezTo>
                    <a:pt x="1537" y="1760"/>
                    <a:pt x="1538" y="1761"/>
                    <a:pt x="1540" y="1761"/>
                  </a:cubicBezTo>
                  <a:cubicBezTo>
                    <a:pt x="1551" y="1761"/>
                    <a:pt x="1590" y="1704"/>
                    <a:pt x="1611" y="1683"/>
                  </a:cubicBezTo>
                  <a:cubicBezTo>
                    <a:pt x="1619" y="1675"/>
                    <a:pt x="1621" y="1673"/>
                    <a:pt x="1621" y="1673"/>
                  </a:cubicBezTo>
                  <a:cubicBezTo>
                    <a:pt x="1619" y="1673"/>
                    <a:pt x="1603" y="1683"/>
                    <a:pt x="1586" y="1683"/>
                  </a:cubicBezTo>
                  <a:lnTo>
                    <a:pt x="1635" y="1635"/>
                  </a:lnTo>
                  <a:cubicBezTo>
                    <a:pt x="1647" y="1622"/>
                    <a:pt x="1659" y="1616"/>
                    <a:pt x="1666" y="1616"/>
                  </a:cubicBezTo>
                  <a:cubicBezTo>
                    <a:pt x="1672" y="1616"/>
                    <a:pt x="1672" y="1622"/>
                    <a:pt x="1659" y="1635"/>
                  </a:cubicBezTo>
                  <a:cubicBezTo>
                    <a:pt x="1733" y="1561"/>
                    <a:pt x="1781" y="1464"/>
                    <a:pt x="1830" y="1366"/>
                  </a:cubicBezTo>
                  <a:cubicBezTo>
                    <a:pt x="1879" y="1244"/>
                    <a:pt x="1903" y="1074"/>
                    <a:pt x="1879" y="927"/>
                  </a:cubicBezTo>
                  <a:cubicBezTo>
                    <a:pt x="1855" y="781"/>
                    <a:pt x="1781" y="635"/>
                    <a:pt x="1684" y="513"/>
                  </a:cubicBezTo>
                  <a:cubicBezTo>
                    <a:pt x="1611" y="464"/>
                    <a:pt x="1537" y="415"/>
                    <a:pt x="1464" y="366"/>
                  </a:cubicBezTo>
                  <a:lnTo>
                    <a:pt x="1464" y="366"/>
                  </a:lnTo>
                  <a:cubicBezTo>
                    <a:pt x="1464" y="415"/>
                    <a:pt x="1513" y="439"/>
                    <a:pt x="1513" y="464"/>
                  </a:cubicBezTo>
                  <a:cubicBezTo>
                    <a:pt x="1489" y="439"/>
                    <a:pt x="1464" y="415"/>
                    <a:pt x="1440" y="415"/>
                  </a:cubicBezTo>
                  <a:cubicBezTo>
                    <a:pt x="1416" y="415"/>
                    <a:pt x="1367" y="342"/>
                    <a:pt x="1367" y="293"/>
                  </a:cubicBezTo>
                  <a:lnTo>
                    <a:pt x="1342" y="293"/>
                  </a:lnTo>
                  <a:lnTo>
                    <a:pt x="1342" y="269"/>
                  </a:lnTo>
                  <a:cubicBezTo>
                    <a:pt x="1294" y="244"/>
                    <a:pt x="1220" y="220"/>
                    <a:pt x="1172" y="171"/>
                  </a:cubicBezTo>
                  <a:cubicBezTo>
                    <a:pt x="1098" y="147"/>
                    <a:pt x="1050" y="147"/>
                    <a:pt x="1001" y="122"/>
                  </a:cubicBezTo>
                  <a:cubicBezTo>
                    <a:pt x="996" y="118"/>
                    <a:pt x="994" y="116"/>
                    <a:pt x="994" y="116"/>
                  </a:cubicBezTo>
                  <a:lnTo>
                    <a:pt x="994" y="116"/>
                  </a:lnTo>
                  <a:cubicBezTo>
                    <a:pt x="993" y="116"/>
                    <a:pt x="1020" y="147"/>
                    <a:pt x="1001" y="147"/>
                  </a:cubicBezTo>
                  <a:cubicBezTo>
                    <a:pt x="977" y="147"/>
                    <a:pt x="952" y="147"/>
                    <a:pt x="952" y="122"/>
                  </a:cubicBezTo>
                  <a:cubicBezTo>
                    <a:pt x="952" y="98"/>
                    <a:pt x="928" y="86"/>
                    <a:pt x="906" y="86"/>
                  </a:cubicBezTo>
                  <a:cubicBezTo>
                    <a:pt x="888" y="86"/>
                    <a:pt x="872" y="95"/>
                    <a:pt x="876" y="113"/>
                  </a:cubicBezTo>
                  <a:lnTo>
                    <a:pt x="876" y="113"/>
                  </a:lnTo>
                  <a:cubicBezTo>
                    <a:pt x="862" y="92"/>
                    <a:pt x="812" y="74"/>
                    <a:pt x="855" y="74"/>
                  </a:cubicBezTo>
                  <a:cubicBezTo>
                    <a:pt x="830" y="74"/>
                    <a:pt x="806" y="49"/>
                    <a:pt x="806" y="49"/>
                  </a:cubicBezTo>
                  <a:lnTo>
                    <a:pt x="806" y="49"/>
                  </a:lnTo>
                  <a:lnTo>
                    <a:pt x="830" y="74"/>
                  </a:lnTo>
                  <a:cubicBezTo>
                    <a:pt x="757" y="49"/>
                    <a:pt x="733" y="25"/>
                    <a:pt x="684" y="25"/>
                  </a:cubicBezTo>
                  <a:lnTo>
                    <a:pt x="708" y="49"/>
                  </a:lnTo>
                  <a:cubicBezTo>
                    <a:pt x="665" y="49"/>
                    <a:pt x="641" y="30"/>
                    <a:pt x="619" y="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6"/>
            <p:cNvSpPr/>
            <p:nvPr/>
          </p:nvSpPr>
          <p:spPr>
            <a:xfrm>
              <a:off x="646025" y="3015400"/>
              <a:ext cx="40875" cy="49050"/>
            </a:xfrm>
            <a:custGeom>
              <a:avLst/>
              <a:gdLst/>
              <a:ahLst/>
              <a:cxnLst/>
              <a:rect l="l" t="t" r="r" b="b"/>
              <a:pathLst>
                <a:path w="1635" h="1962" extrusionOk="0">
                  <a:moveTo>
                    <a:pt x="659" y="1"/>
                  </a:moveTo>
                  <a:cubicBezTo>
                    <a:pt x="513" y="25"/>
                    <a:pt x="367" y="123"/>
                    <a:pt x="269" y="220"/>
                  </a:cubicBezTo>
                  <a:cubicBezTo>
                    <a:pt x="196" y="294"/>
                    <a:pt x="147" y="367"/>
                    <a:pt x="98" y="464"/>
                  </a:cubicBezTo>
                  <a:cubicBezTo>
                    <a:pt x="50" y="586"/>
                    <a:pt x="25" y="684"/>
                    <a:pt x="25" y="806"/>
                  </a:cubicBezTo>
                  <a:cubicBezTo>
                    <a:pt x="1" y="879"/>
                    <a:pt x="1" y="952"/>
                    <a:pt x="25" y="1001"/>
                  </a:cubicBezTo>
                  <a:cubicBezTo>
                    <a:pt x="25" y="1147"/>
                    <a:pt x="74" y="1294"/>
                    <a:pt x="147" y="1415"/>
                  </a:cubicBezTo>
                  <a:cubicBezTo>
                    <a:pt x="220" y="1562"/>
                    <a:pt x="318" y="1684"/>
                    <a:pt x="464" y="1781"/>
                  </a:cubicBezTo>
                  <a:cubicBezTo>
                    <a:pt x="562" y="1879"/>
                    <a:pt x="708" y="1952"/>
                    <a:pt x="830" y="1952"/>
                  </a:cubicBezTo>
                  <a:cubicBezTo>
                    <a:pt x="860" y="1958"/>
                    <a:pt x="891" y="1961"/>
                    <a:pt x="921" y="1961"/>
                  </a:cubicBezTo>
                  <a:cubicBezTo>
                    <a:pt x="1011" y="1961"/>
                    <a:pt x="1098" y="1934"/>
                    <a:pt x="1171" y="1879"/>
                  </a:cubicBezTo>
                  <a:cubicBezTo>
                    <a:pt x="1245" y="1879"/>
                    <a:pt x="1293" y="1830"/>
                    <a:pt x="1342" y="1781"/>
                  </a:cubicBezTo>
                  <a:cubicBezTo>
                    <a:pt x="1318" y="1781"/>
                    <a:pt x="1318" y="1781"/>
                    <a:pt x="1342" y="1757"/>
                  </a:cubicBezTo>
                  <a:cubicBezTo>
                    <a:pt x="1415" y="1684"/>
                    <a:pt x="1415" y="1684"/>
                    <a:pt x="1415" y="1684"/>
                  </a:cubicBezTo>
                  <a:cubicBezTo>
                    <a:pt x="1415" y="1659"/>
                    <a:pt x="1415" y="1684"/>
                    <a:pt x="1440" y="1586"/>
                  </a:cubicBezTo>
                  <a:cubicBezTo>
                    <a:pt x="1488" y="1464"/>
                    <a:pt x="1513" y="1415"/>
                    <a:pt x="1537" y="1294"/>
                  </a:cubicBezTo>
                  <a:cubicBezTo>
                    <a:pt x="1562" y="1220"/>
                    <a:pt x="1586" y="1172"/>
                    <a:pt x="1586" y="1098"/>
                  </a:cubicBezTo>
                  <a:cubicBezTo>
                    <a:pt x="1610" y="1050"/>
                    <a:pt x="1610" y="976"/>
                    <a:pt x="1635" y="903"/>
                  </a:cubicBezTo>
                  <a:cubicBezTo>
                    <a:pt x="1635" y="830"/>
                    <a:pt x="1635" y="781"/>
                    <a:pt x="1635" y="708"/>
                  </a:cubicBezTo>
                  <a:lnTo>
                    <a:pt x="1635" y="586"/>
                  </a:lnTo>
                  <a:lnTo>
                    <a:pt x="1610" y="489"/>
                  </a:lnTo>
                  <a:cubicBezTo>
                    <a:pt x="1586" y="416"/>
                    <a:pt x="1562" y="318"/>
                    <a:pt x="1513" y="245"/>
                  </a:cubicBezTo>
                  <a:cubicBezTo>
                    <a:pt x="1440" y="147"/>
                    <a:pt x="1318" y="98"/>
                    <a:pt x="1196" y="74"/>
                  </a:cubicBezTo>
                  <a:lnTo>
                    <a:pt x="1025" y="74"/>
                  </a:lnTo>
                  <a:cubicBezTo>
                    <a:pt x="903" y="25"/>
                    <a:pt x="781" y="1"/>
                    <a:pt x="6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6"/>
            <p:cNvSpPr/>
            <p:nvPr/>
          </p:nvSpPr>
          <p:spPr>
            <a:xfrm>
              <a:off x="734450" y="3011150"/>
              <a:ext cx="40250" cy="58550"/>
            </a:xfrm>
            <a:custGeom>
              <a:avLst/>
              <a:gdLst/>
              <a:ahLst/>
              <a:cxnLst/>
              <a:rect l="l" t="t" r="r" b="b"/>
              <a:pathLst>
                <a:path w="1610" h="2342" extrusionOk="0">
                  <a:moveTo>
                    <a:pt x="708" y="0"/>
                  </a:moveTo>
                  <a:lnTo>
                    <a:pt x="98" y="171"/>
                  </a:lnTo>
                  <a:cubicBezTo>
                    <a:pt x="49" y="342"/>
                    <a:pt x="0" y="512"/>
                    <a:pt x="25" y="707"/>
                  </a:cubicBezTo>
                  <a:cubicBezTo>
                    <a:pt x="25" y="829"/>
                    <a:pt x="25" y="976"/>
                    <a:pt x="73" y="1098"/>
                  </a:cubicBezTo>
                  <a:cubicBezTo>
                    <a:pt x="122" y="1293"/>
                    <a:pt x="195" y="1488"/>
                    <a:pt x="293" y="1659"/>
                  </a:cubicBezTo>
                  <a:cubicBezTo>
                    <a:pt x="390" y="1854"/>
                    <a:pt x="537" y="2000"/>
                    <a:pt x="732" y="2122"/>
                  </a:cubicBezTo>
                  <a:cubicBezTo>
                    <a:pt x="756" y="2171"/>
                    <a:pt x="805" y="2220"/>
                    <a:pt x="854" y="2244"/>
                  </a:cubicBezTo>
                  <a:cubicBezTo>
                    <a:pt x="842" y="2232"/>
                    <a:pt x="842" y="2226"/>
                    <a:pt x="845" y="2226"/>
                  </a:cubicBezTo>
                  <a:cubicBezTo>
                    <a:pt x="848" y="2226"/>
                    <a:pt x="854" y="2232"/>
                    <a:pt x="854" y="2244"/>
                  </a:cubicBezTo>
                  <a:cubicBezTo>
                    <a:pt x="911" y="2272"/>
                    <a:pt x="923" y="2279"/>
                    <a:pt x="928" y="2279"/>
                  </a:cubicBezTo>
                  <a:cubicBezTo>
                    <a:pt x="931" y="2279"/>
                    <a:pt x="929" y="2275"/>
                    <a:pt x="940" y="2275"/>
                  </a:cubicBezTo>
                  <a:cubicBezTo>
                    <a:pt x="951" y="2275"/>
                    <a:pt x="974" y="2278"/>
                    <a:pt x="1025" y="2293"/>
                  </a:cubicBezTo>
                  <a:lnTo>
                    <a:pt x="1147" y="2342"/>
                  </a:lnTo>
                  <a:lnTo>
                    <a:pt x="1537" y="2122"/>
                  </a:lnTo>
                  <a:cubicBezTo>
                    <a:pt x="1586" y="1951"/>
                    <a:pt x="1610" y="1756"/>
                    <a:pt x="1610" y="1585"/>
                  </a:cubicBezTo>
                  <a:cubicBezTo>
                    <a:pt x="1586" y="1439"/>
                    <a:pt x="1537" y="1293"/>
                    <a:pt x="1512" y="1171"/>
                  </a:cubicBezTo>
                  <a:cubicBezTo>
                    <a:pt x="1464" y="1073"/>
                    <a:pt x="1415" y="1000"/>
                    <a:pt x="1366" y="927"/>
                  </a:cubicBezTo>
                  <a:cubicBezTo>
                    <a:pt x="1342" y="903"/>
                    <a:pt x="1293" y="854"/>
                    <a:pt x="1220" y="781"/>
                  </a:cubicBezTo>
                  <a:cubicBezTo>
                    <a:pt x="1220" y="781"/>
                    <a:pt x="1220" y="756"/>
                    <a:pt x="1220" y="756"/>
                  </a:cubicBezTo>
                  <a:cubicBezTo>
                    <a:pt x="1220" y="659"/>
                    <a:pt x="1171" y="610"/>
                    <a:pt x="1147" y="537"/>
                  </a:cubicBezTo>
                  <a:cubicBezTo>
                    <a:pt x="1122" y="464"/>
                    <a:pt x="1098" y="415"/>
                    <a:pt x="1073" y="390"/>
                  </a:cubicBezTo>
                  <a:cubicBezTo>
                    <a:pt x="1049" y="342"/>
                    <a:pt x="1000" y="293"/>
                    <a:pt x="976" y="220"/>
                  </a:cubicBezTo>
                  <a:cubicBezTo>
                    <a:pt x="976" y="220"/>
                    <a:pt x="951" y="195"/>
                    <a:pt x="951" y="195"/>
                  </a:cubicBezTo>
                  <a:cubicBezTo>
                    <a:pt x="878" y="122"/>
                    <a:pt x="805" y="49"/>
                    <a:pt x="7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CUSTOM_14"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p37"/>
          <p:cNvSpPr/>
          <p:nvPr/>
        </p:nvSpPr>
        <p:spPr>
          <a:xfrm rot="-8571438">
            <a:off x="3245494" y="-37997"/>
            <a:ext cx="1600755" cy="1066760"/>
          </a:xfrm>
          <a:custGeom>
            <a:avLst/>
            <a:gdLst/>
            <a:ahLst/>
            <a:cxnLst/>
            <a:rect l="l" t="t" r="r" b="b"/>
            <a:pathLst>
              <a:path w="14326" h="9547" extrusionOk="0">
                <a:moveTo>
                  <a:pt x="8445" y="1"/>
                </a:moveTo>
                <a:cubicBezTo>
                  <a:pt x="5463" y="1"/>
                  <a:pt x="1" y="1673"/>
                  <a:pt x="2862" y="6488"/>
                </a:cubicBezTo>
                <a:cubicBezTo>
                  <a:pt x="2862" y="6488"/>
                  <a:pt x="6946" y="9547"/>
                  <a:pt x="9876" y="9547"/>
                </a:cubicBezTo>
                <a:cubicBezTo>
                  <a:pt x="10701" y="9547"/>
                  <a:pt x="11435" y="9304"/>
                  <a:pt x="11960" y="8683"/>
                </a:cubicBezTo>
                <a:cubicBezTo>
                  <a:pt x="14326" y="5854"/>
                  <a:pt x="11301" y="1268"/>
                  <a:pt x="10082" y="317"/>
                </a:cubicBezTo>
                <a:cubicBezTo>
                  <a:pt x="9834" y="115"/>
                  <a:pt x="9224" y="1"/>
                  <a:pt x="844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2" name="Google Shape;1242;p37"/>
          <p:cNvGrpSpPr/>
          <p:nvPr/>
        </p:nvGrpSpPr>
        <p:grpSpPr>
          <a:xfrm>
            <a:off x="4141168" y="-352444"/>
            <a:ext cx="1832882" cy="972493"/>
            <a:chOff x="238125" y="2760550"/>
            <a:chExt cx="528650" cy="280500"/>
          </a:xfrm>
        </p:grpSpPr>
        <p:sp>
          <p:nvSpPr>
            <p:cNvPr id="1243" name="Google Shape;1243;p37"/>
            <p:cNvSpPr/>
            <p:nvPr/>
          </p:nvSpPr>
          <p:spPr>
            <a:xfrm>
              <a:off x="274700" y="3020300"/>
              <a:ext cx="1850" cy="9150"/>
            </a:xfrm>
            <a:custGeom>
              <a:avLst/>
              <a:gdLst/>
              <a:ahLst/>
              <a:cxnLst/>
              <a:rect l="l" t="t" r="r" b="b"/>
              <a:pathLst>
                <a:path w="74" h="366" extrusionOk="0">
                  <a:moveTo>
                    <a:pt x="74" y="0"/>
                  </a:moveTo>
                  <a:cubicBezTo>
                    <a:pt x="25" y="122"/>
                    <a:pt x="0" y="244"/>
                    <a:pt x="0" y="366"/>
                  </a:cubicBezTo>
                  <a:cubicBezTo>
                    <a:pt x="49" y="244"/>
                    <a:pt x="74" y="122"/>
                    <a:pt x="74" y="0"/>
                  </a:cubicBezTo>
                  <a:close/>
                </a:path>
              </a:pathLst>
            </a:custGeom>
            <a:solidFill>
              <a:srgbClr val="344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7"/>
            <p:cNvSpPr/>
            <p:nvPr/>
          </p:nvSpPr>
          <p:spPr>
            <a:xfrm>
              <a:off x="277125" y="3020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344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5" name="Google Shape;1245;p37"/>
            <p:cNvGrpSpPr/>
            <p:nvPr/>
          </p:nvGrpSpPr>
          <p:grpSpPr>
            <a:xfrm>
              <a:off x="238125" y="2760550"/>
              <a:ext cx="528650" cy="279275"/>
              <a:chOff x="238125" y="2760550"/>
              <a:chExt cx="528650" cy="279275"/>
            </a:xfrm>
          </p:grpSpPr>
          <p:sp>
            <p:nvSpPr>
              <p:cNvPr id="1246" name="Google Shape;1246;p37"/>
              <p:cNvSpPr/>
              <p:nvPr/>
            </p:nvSpPr>
            <p:spPr>
              <a:xfrm>
                <a:off x="238125" y="2760550"/>
                <a:ext cx="528650" cy="278050"/>
              </a:xfrm>
              <a:custGeom>
                <a:avLst/>
                <a:gdLst/>
                <a:ahLst/>
                <a:cxnLst/>
                <a:rect l="l" t="t" r="r" b="b"/>
                <a:pathLst>
                  <a:path w="21146" h="11122" extrusionOk="0">
                    <a:moveTo>
                      <a:pt x="11622" y="1778"/>
                    </a:moveTo>
                    <a:lnTo>
                      <a:pt x="11622" y="1778"/>
                    </a:lnTo>
                    <a:cubicBezTo>
                      <a:pt x="11627" y="1780"/>
                      <a:pt x="11631" y="1781"/>
                      <a:pt x="11634" y="1781"/>
                    </a:cubicBezTo>
                    <a:cubicBezTo>
                      <a:pt x="11630" y="1780"/>
                      <a:pt x="11626" y="1779"/>
                      <a:pt x="11622" y="1778"/>
                    </a:cubicBezTo>
                    <a:close/>
                    <a:moveTo>
                      <a:pt x="15975" y="3512"/>
                    </a:moveTo>
                    <a:cubicBezTo>
                      <a:pt x="15975" y="3515"/>
                      <a:pt x="15978" y="3517"/>
                      <a:pt x="15983" y="3518"/>
                    </a:cubicBezTo>
                    <a:lnTo>
                      <a:pt x="15983" y="3518"/>
                    </a:lnTo>
                    <a:cubicBezTo>
                      <a:pt x="15980" y="3516"/>
                      <a:pt x="15978" y="3514"/>
                      <a:pt x="15975" y="3512"/>
                    </a:cubicBezTo>
                    <a:close/>
                    <a:moveTo>
                      <a:pt x="1524" y="10118"/>
                    </a:moveTo>
                    <a:cubicBezTo>
                      <a:pt x="1528" y="10118"/>
                      <a:pt x="1532" y="10119"/>
                      <a:pt x="1537" y="10122"/>
                    </a:cubicBezTo>
                    <a:lnTo>
                      <a:pt x="1508" y="10266"/>
                    </a:lnTo>
                    <a:lnTo>
                      <a:pt x="1508" y="10266"/>
                    </a:lnTo>
                    <a:cubicBezTo>
                      <a:pt x="1519" y="10173"/>
                      <a:pt x="1503" y="10118"/>
                      <a:pt x="1524" y="10118"/>
                    </a:cubicBezTo>
                    <a:close/>
                    <a:moveTo>
                      <a:pt x="10756" y="0"/>
                    </a:moveTo>
                    <a:lnTo>
                      <a:pt x="10756" y="0"/>
                    </a:lnTo>
                    <a:cubicBezTo>
                      <a:pt x="10902" y="24"/>
                      <a:pt x="10853" y="49"/>
                      <a:pt x="10731" y="49"/>
                    </a:cubicBezTo>
                    <a:cubicBezTo>
                      <a:pt x="10549" y="24"/>
                      <a:pt x="10451" y="18"/>
                      <a:pt x="10399" y="18"/>
                    </a:cubicBezTo>
                    <a:cubicBezTo>
                      <a:pt x="10347" y="18"/>
                      <a:pt x="10341" y="24"/>
                      <a:pt x="10341" y="24"/>
                    </a:cubicBezTo>
                    <a:lnTo>
                      <a:pt x="9927" y="24"/>
                    </a:lnTo>
                    <a:cubicBezTo>
                      <a:pt x="9024" y="24"/>
                      <a:pt x="8146" y="171"/>
                      <a:pt x="7317" y="463"/>
                    </a:cubicBezTo>
                    <a:cubicBezTo>
                      <a:pt x="6512" y="756"/>
                      <a:pt x="5756" y="1146"/>
                      <a:pt x="5073" y="1634"/>
                    </a:cubicBezTo>
                    <a:cubicBezTo>
                      <a:pt x="4757" y="1926"/>
                      <a:pt x="4319" y="2243"/>
                      <a:pt x="4050" y="2535"/>
                    </a:cubicBezTo>
                    <a:lnTo>
                      <a:pt x="4050" y="2535"/>
                    </a:lnTo>
                    <a:cubicBezTo>
                      <a:pt x="3877" y="2706"/>
                      <a:pt x="3369" y="3198"/>
                      <a:pt x="2927" y="3756"/>
                    </a:cubicBezTo>
                    <a:cubicBezTo>
                      <a:pt x="2537" y="4195"/>
                      <a:pt x="2195" y="4658"/>
                      <a:pt x="1902" y="5171"/>
                    </a:cubicBezTo>
                    <a:lnTo>
                      <a:pt x="1951" y="5097"/>
                    </a:lnTo>
                    <a:lnTo>
                      <a:pt x="1951" y="5097"/>
                    </a:lnTo>
                    <a:cubicBezTo>
                      <a:pt x="1829" y="5317"/>
                      <a:pt x="1683" y="5536"/>
                      <a:pt x="1512" y="5707"/>
                    </a:cubicBezTo>
                    <a:cubicBezTo>
                      <a:pt x="1610" y="5707"/>
                      <a:pt x="1463" y="6049"/>
                      <a:pt x="1390" y="6171"/>
                    </a:cubicBezTo>
                    <a:cubicBezTo>
                      <a:pt x="1341" y="6268"/>
                      <a:pt x="1268" y="6439"/>
                      <a:pt x="1219" y="6634"/>
                    </a:cubicBezTo>
                    <a:cubicBezTo>
                      <a:pt x="1146" y="6805"/>
                      <a:pt x="1073" y="7024"/>
                      <a:pt x="1000" y="7171"/>
                    </a:cubicBezTo>
                    <a:lnTo>
                      <a:pt x="976" y="7146"/>
                    </a:lnTo>
                    <a:cubicBezTo>
                      <a:pt x="902" y="7439"/>
                      <a:pt x="683" y="7975"/>
                      <a:pt x="634" y="8171"/>
                    </a:cubicBezTo>
                    <a:cubicBezTo>
                      <a:pt x="390" y="8780"/>
                      <a:pt x="220" y="9390"/>
                      <a:pt x="146" y="10049"/>
                    </a:cubicBezTo>
                    <a:cubicBezTo>
                      <a:pt x="146" y="10049"/>
                      <a:pt x="98" y="10146"/>
                      <a:pt x="73" y="10244"/>
                    </a:cubicBezTo>
                    <a:lnTo>
                      <a:pt x="24" y="10390"/>
                    </a:lnTo>
                    <a:lnTo>
                      <a:pt x="0" y="10463"/>
                    </a:lnTo>
                    <a:lnTo>
                      <a:pt x="0" y="10536"/>
                    </a:lnTo>
                    <a:cubicBezTo>
                      <a:pt x="195" y="10658"/>
                      <a:pt x="390" y="10756"/>
                      <a:pt x="610" y="10805"/>
                    </a:cubicBezTo>
                    <a:cubicBezTo>
                      <a:pt x="691" y="10836"/>
                      <a:pt x="776" y="10851"/>
                      <a:pt x="859" y="10851"/>
                    </a:cubicBezTo>
                    <a:cubicBezTo>
                      <a:pt x="1102" y="10851"/>
                      <a:pt x="1336" y="10723"/>
                      <a:pt x="1463" y="10488"/>
                    </a:cubicBezTo>
                    <a:lnTo>
                      <a:pt x="1488" y="10512"/>
                    </a:lnTo>
                    <a:cubicBezTo>
                      <a:pt x="1488" y="10488"/>
                      <a:pt x="1488" y="10463"/>
                      <a:pt x="1488" y="10439"/>
                    </a:cubicBezTo>
                    <a:lnTo>
                      <a:pt x="1488" y="10366"/>
                    </a:lnTo>
                    <a:cubicBezTo>
                      <a:pt x="1491" y="10356"/>
                      <a:pt x="1493" y="10346"/>
                      <a:pt x="1495" y="10337"/>
                    </a:cubicBezTo>
                    <a:lnTo>
                      <a:pt x="1495" y="10337"/>
                    </a:lnTo>
                    <a:cubicBezTo>
                      <a:pt x="1509" y="10287"/>
                      <a:pt x="1518" y="10268"/>
                      <a:pt x="1524" y="10268"/>
                    </a:cubicBezTo>
                    <a:cubicBezTo>
                      <a:pt x="1537" y="10268"/>
                      <a:pt x="1537" y="10344"/>
                      <a:pt x="1537" y="10390"/>
                    </a:cubicBezTo>
                    <a:cubicBezTo>
                      <a:pt x="1561" y="10317"/>
                      <a:pt x="1561" y="10244"/>
                      <a:pt x="1585" y="10171"/>
                    </a:cubicBezTo>
                    <a:cubicBezTo>
                      <a:pt x="1585" y="10166"/>
                      <a:pt x="1584" y="10164"/>
                      <a:pt x="1583" y="10164"/>
                    </a:cubicBezTo>
                    <a:cubicBezTo>
                      <a:pt x="1577" y="10164"/>
                      <a:pt x="1561" y="10200"/>
                      <a:pt x="1561" y="10219"/>
                    </a:cubicBezTo>
                    <a:cubicBezTo>
                      <a:pt x="1537" y="10097"/>
                      <a:pt x="1561" y="10000"/>
                      <a:pt x="1585" y="9878"/>
                    </a:cubicBezTo>
                    <a:cubicBezTo>
                      <a:pt x="1634" y="9683"/>
                      <a:pt x="1634" y="9878"/>
                      <a:pt x="1683" y="9658"/>
                    </a:cubicBezTo>
                    <a:cubicBezTo>
                      <a:pt x="1976" y="8536"/>
                      <a:pt x="2415" y="7463"/>
                      <a:pt x="3000" y="6488"/>
                    </a:cubicBezTo>
                    <a:cubicBezTo>
                      <a:pt x="3024" y="6488"/>
                      <a:pt x="3000" y="6488"/>
                      <a:pt x="3000" y="6512"/>
                    </a:cubicBezTo>
                    <a:cubicBezTo>
                      <a:pt x="3073" y="6366"/>
                      <a:pt x="3146" y="6219"/>
                      <a:pt x="3244" y="6073"/>
                    </a:cubicBezTo>
                    <a:cubicBezTo>
                      <a:pt x="3317" y="5927"/>
                      <a:pt x="3415" y="5805"/>
                      <a:pt x="3488" y="5658"/>
                    </a:cubicBezTo>
                    <a:cubicBezTo>
                      <a:pt x="3512" y="5610"/>
                      <a:pt x="3561" y="5585"/>
                      <a:pt x="3610" y="5561"/>
                    </a:cubicBezTo>
                    <a:cubicBezTo>
                      <a:pt x="3585" y="5561"/>
                      <a:pt x="3658" y="5488"/>
                      <a:pt x="3732" y="5341"/>
                    </a:cubicBezTo>
                    <a:cubicBezTo>
                      <a:pt x="3829" y="5219"/>
                      <a:pt x="3951" y="5024"/>
                      <a:pt x="4097" y="4854"/>
                    </a:cubicBezTo>
                    <a:cubicBezTo>
                      <a:pt x="4244" y="4683"/>
                      <a:pt x="4390" y="4512"/>
                      <a:pt x="4512" y="4366"/>
                    </a:cubicBezTo>
                    <a:cubicBezTo>
                      <a:pt x="4610" y="4244"/>
                      <a:pt x="4707" y="4171"/>
                      <a:pt x="4707" y="4146"/>
                    </a:cubicBezTo>
                    <a:lnTo>
                      <a:pt x="4683" y="4098"/>
                    </a:lnTo>
                    <a:cubicBezTo>
                      <a:pt x="4927" y="3854"/>
                      <a:pt x="4805" y="4073"/>
                      <a:pt x="5000" y="3829"/>
                    </a:cubicBezTo>
                    <a:cubicBezTo>
                      <a:pt x="5049" y="3732"/>
                      <a:pt x="5122" y="3658"/>
                      <a:pt x="5219" y="3585"/>
                    </a:cubicBezTo>
                    <a:cubicBezTo>
                      <a:pt x="5317" y="3537"/>
                      <a:pt x="5390" y="3463"/>
                      <a:pt x="5463" y="3366"/>
                    </a:cubicBezTo>
                    <a:cubicBezTo>
                      <a:pt x="5463" y="3366"/>
                      <a:pt x="5553" y="3312"/>
                      <a:pt x="5578" y="3312"/>
                    </a:cubicBezTo>
                    <a:cubicBezTo>
                      <a:pt x="5583" y="3312"/>
                      <a:pt x="5585" y="3314"/>
                      <a:pt x="5585" y="3317"/>
                    </a:cubicBezTo>
                    <a:cubicBezTo>
                      <a:pt x="5585" y="3244"/>
                      <a:pt x="5707" y="3195"/>
                      <a:pt x="5780" y="3122"/>
                    </a:cubicBezTo>
                    <a:cubicBezTo>
                      <a:pt x="5780" y="3114"/>
                      <a:pt x="5775" y="3111"/>
                      <a:pt x="5767" y="3111"/>
                    </a:cubicBezTo>
                    <a:cubicBezTo>
                      <a:pt x="5751" y="3111"/>
                      <a:pt x="5723" y="3122"/>
                      <a:pt x="5707" y="3122"/>
                    </a:cubicBezTo>
                    <a:lnTo>
                      <a:pt x="5780" y="3049"/>
                    </a:lnTo>
                    <a:lnTo>
                      <a:pt x="5878" y="2976"/>
                    </a:lnTo>
                    <a:cubicBezTo>
                      <a:pt x="5905" y="2967"/>
                      <a:pt x="5925" y="2961"/>
                      <a:pt x="5937" y="2961"/>
                    </a:cubicBezTo>
                    <a:cubicBezTo>
                      <a:pt x="5959" y="2961"/>
                      <a:pt x="5958" y="2978"/>
                      <a:pt x="5927" y="3024"/>
                    </a:cubicBezTo>
                    <a:lnTo>
                      <a:pt x="6171" y="2829"/>
                    </a:lnTo>
                    <a:lnTo>
                      <a:pt x="6561" y="2585"/>
                    </a:lnTo>
                    <a:cubicBezTo>
                      <a:pt x="6902" y="2390"/>
                      <a:pt x="7268" y="2220"/>
                      <a:pt x="7634" y="2073"/>
                    </a:cubicBezTo>
                    <a:cubicBezTo>
                      <a:pt x="7975" y="1927"/>
                      <a:pt x="8341" y="1829"/>
                      <a:pt x="8732" y="1756"/>
                    </a:cubicBezTo>
                    <a:cubicBezTo>
                      <a:pt x="8878" y="1707"/>
                      <a:pt x="9024" y="1707"/>
                      <a:pt x="9171" y="1683"/>
                    </a:cubicBezTo>
                    <a:lnTo>
                      <a:pt x="9463" y="1659"/>
                    </a:lnTo>
                    <a:cubicBezTo>
                      <a:pt x="9390" y="1634"/>
                      <a:pt x="9219" y="1659"/>
                      <a:pt x="9146" y="1610"/>
                    </a:cubicBezTo>
                    <a:cubicBezTo>
                      <a:pt x="9219" y="1585"/>
                      <a:pt x="9274" y="1585"/>
                      <a:pt x="9320" y="1585"/>
                    </a:cubicBezTo>
                    <a:cubicBezTo>
                      <a:pt x="9366" y="1585"/>
                      <a:pt x="9402" y="1585"/>
                      <a:pt x="9439" y="1561"/>
                    </a:cubicBezTo>
                    <a:cubicBezTo>
                      <a:pt x="9488" y="1610"/>
                      <a:pt x="9561" y="1610"/>
                      <a:pt x="9658" y="1610"/>
                    </a:cubicBezTo>
                    <a:cubicBezTo>
                      <a:pt x="9732" y="1610"/>
                      <a:pt x="9829" y="1634"/>
                      <a:pt x="9902" y="1659"/>
                    </a:cubicBezTo>
                    <a:lnTo>
                      <a:pt x="9951" y="1610"/>
                    </a:lnTo>
                    <a:lnTo>
                      <a:pt x="10024" y="1659"/>
                    </a:lnTo>
                    <a:lnTo>
                      <a:pt x="10488" y="1659"/>
                    </a:lnTo>
                    <a:lnTo>
                      <a:pt x="10853" y="1707"/>
                    </a:lnTo>
                    <a:cubicBezTo>
                      <a:pt x="11117" y="1707"/>
                      <a:pt x="11381" y="1731"/>
                      <a:pt x="11622" y="1778"/>
                    </a:cubicBezTo>
                    <a:lnTo>
                      <a:pt x="11622" y="1778"/>
                    </a:lnTo>
                    <a:cubicBezTo>
                      <a:pt x="11593" y="1769"/>
                      <a:pt x="11549" y="1732"/>
                      <a:pt x="11634" y="1732"/>
                    </a:cubicBezTo>
                    <a:cubicBezTo>
                      <a:pt x="11634" y="1781"/>
                      <a:pt x="11902" y="1732"/>
                      <a:pt x="11951" y="1805"/>
                    </a:cubicBezTo>
                    <a:cubicBezTo>
                      <a:pt x="12016" y="1805"/>
                      <a:pt x="12168" y="1848"/>
                      <a:pt x="12233" y="1848"/>
                    </a:cubicBezTo>
                    <a:cubicBezTo>
                      <a:pt x="12265" y="1848"/>
                      <a:pt x="12276" y="1837"/>
                      <a:pt x="12244" y="1805"/>
                    </a:cubicBezTo>
                    <a:lnTo>
                      <a:pt x="12244" y="1805"/>
                    </a:lnTo>
                    <a:cubicBezTo>
                      <a:pt x="12292" y="1829"/>
                      <a:pt x="12366" y="1854"/>
                      <a:pt x="12414" y="1878"/>
                    </a:cubicBezTo>
                    <a:cubicBezTo>
                      <a:pt x="12463" y="1902"/>
                      <a:pt x="12488" y="1902"/>
                      <a:pt x="12414" y="1902"/>
                    </a:cubicBezTo>
                    <a:cubicBezTo>
                      <a:pt x="12488" y="1927"/>
                      <a:pt x="12561" y="1951"/>
                      <a:pt x="12658" y="1976"/>
                    </a:cubicBezTo>
                    <a:lnTo>
                      <a:pt x="12536" y="1927"/>
                    </a:lnTo>
                    <a:lnTo>
                      <a:pt x="12536" y="1927"/>
                    </a:lnTo>
                    <a:cubicBezTo>
                      <a:pt x="12683" y="1951"/>
                      <a:pt x="12805" y="2000"/>
                      <a:pt x="12902" y="2024"/>
                    </a:cubicBezTo>
                    <a:cubicBezTo>
                      <a:pt x="13024" y="2073"/>
                      <a:pt x="13122" y="2098"/>
                      <a:pt x="13219" y="2098"/>
                    </a:cubicBezTo>
                    <a:lnTo>
                      <a:pt x="13122" y="2049"/>
                    </a:lnTo>
                    <a:lnTo>
                      <a:pt x="13122" y="2049"/>
                    </a:lnTo>
                    <a:cubicBezTo>
                      <a:pt x="13292" y="2098"/>
                      <a:pt x="13439" y="2146"/>
                      <a:pt x="13488" y="2220"/>
                    </a:cubicBezTo>
                    <a:lnTo>
                      <a:pt x="13414" y="2195"/>
                    </a:lnTo>
                    <a:lnTo>
                      <a:pt x="13317" y="2195"/>
                    </a:lnTo>
                    <a:cubicBezTo>
                      <a:pt x="13463" y="2220"/>
                      <a:pt x="13561" y="2268"/>
                      <a:pt x="13683" y="2317"/>
                    </a:cubicBezTo>
                    <a:cubicBezTo>
                      <a:pt x="13805" y="2366"/>
                      <a:pt x="13902" y="2390"/>
                      <a:pt x="14024" y="2439"/>
                    </a:cubicBezTo>
                    <a:lnTo>
                      <a:pt x="13902" y="2415"/>
                    </a:lnTo>
                    <a:lnTo>
                      <a:pt x="13902" y="2415"/>
                    </a:lnTo>
                    <a:cubicBezTo>
                      <a:pt x="13975" y="2439"/>
                      <a:pt x="14146" y="2488"/>
                      <a:pt x="14341" y="2585"/>
                    </a:cubicBezTo>
                    <a:cubicBezTo>
                      <a:pt x="14439" y="2610"/>
                      <a:pt x="14561" y="2683"/>
                      <a:pt x="14658" y="2732"/>
                    </a:cubicBezTo>
                    <a:cubicBezTo>
                      <a:pt x="14780" y="2780"/>
                      <a:pt x="14878" y="2829"/>
                      <a:pt x="15000" y="2902"/>
                    </a:cubicBezTo>
                    <a:cubicBezTo>
                      <a:pt x="15219" y="3024"/>
                      <a:pt x="15439" y="3146"/>
                      <a:pt x="15634" y="3268"/>
                    </a:cubicBezTo>
                    <a:cubicBezTo>
                      <a:pt x="15805" y="3366"/>
                      <a:pt x="15926" y="3463"/>
                      <a:pt x="16024" y="3512"/>
                    </a:cubicBezTo>
                    <a:lnTo>
                      <a:pt x="15926" y="3390"/>
                    </a:lnTo>
                    <a:lnTo>
                      <a:pt x="16048" y="3439"/>
                    </a:lnTo>
                    <a:cubicBezTo>
                      <a:pt x="16094" y="3462"/>
                      <a:pt x="16118" y="3485"/>
                      <a:pt x="16161" y="3507"/>
                    </a:cubicBezTo>
                    <a:lnTo>
                      <a:pt x="16161" y="3507"/>
                    </a:lnTo>
                    <a:cubicBezTo>
                      <a:pt x="16155" y="3506"/>
                      <a:pt x="16147" y="3505"/>
                      <a:pt x="16138" y="3505"/>
                    </a:cubicBezTo>
                    <a:cubicBezTo>
                      <a:pt x="16097" y="3505"/>
                      <a:pt x="16029" y="3519"/>
                      <a:pt x="15995" y="3519"/>
                    </a:cubicBezTo>
                    <a:cubicBezTo>
                      <a:pt x="15990" y="3519"/>
                      <a:pt x="15986" y="3519"/>
                      <a:pt x="15983" y="3518"/>
                    </a:cubicBezTo>
                    <a:lnTo>
                      <a:pt x="15983" y="3518"/>
                    </a:lnTo>
                    <a:cubicBezTo>
                      <a:pt x="16516" y="3956"/>
                      <a:pt x="16977" y="4441"/>
                      <a:pt x="17390" y="4976"/>
                    </a:cubicBezTo>
                    <a:cubicBezTo>
                      <a:pt x="17804" y="5488"/>
                      <a:pt x="18170" y="6073"/>
                      <a:pt x="18439" y="6683"/>
                    </a:cubicBezTo>
                    <a:cubicBezTo>
                      <a:pt x="18471" y="6770"/>
                      <a:pt x="18470" y="6794"/>
                      <a:pt x="18456" y="6794"/>
                    </a:cubicBezTo>
                    <a:cubicBezTo>
                      <a:pt x="18440" y="6794"/>
                      <a:pt x="18403" y="6756"/>
                      <a:pt x="18390" y="6756"/>
                    </a:cubicBezTo>
                    <a:cubicBezTo>
                      <a:pt x="18512" y="6975"/>
                      <a:pt x="18487" y="6829"/>
                      <a:pt x="18561" y="7024"/>
                    </a:cubicBezTo>
                    <a:cubicBezTo>
                      <a:pt x="18568" y="7047"/>
                      <a:pt x="18569" y="7056"/>
                      <a:pt x="18565" y="7056"/>
                    </a:cubicBezTo>
                    <a:cubicBezTo>
                      <a:pt x="18556" y="7056"/>
                      <a:pt x="18528" y="7017"/>
                      <a:pt x="18512" y="7000"/>
                    </a:cubicBezTo>
                    <a:lnTo>
                      <a:pt x="18512" y="7000"/>
                    </a:lnTo>
                    <a:cubicBezTo>
                      <a:pt x="18561" y="7097"/>
                      <a:pt x="18585" y="7171"/>
                      <a:pt x="18609" y="7171"/>
                    </a:cubicBezTo>
                    <a:cubicBezTo>
                      <a:pt x="18561" y="7049"/>
                      <a:pt x="18634" y="7097"/>
                      <a:pt x="18658" y="7024"/>
                    </a:cubicBezTo>
                    <a:lnTo>
                      <a:pt x="18707" y="7171"/>
                    </a:lnTo>
                    <a:cubicBezTo>
                      <a:pt x="18731" y="7219"/>
                      <a:pt x="18756" y="7293"/>
                      <a:pt x="18756" y="7293"/>
                    </a:cubicBezTo>
                    <a:lnTo>
                      <a:pt x="18731" y="7293"/>
                    </a:lnTo>
                    <a:cubicBezTo>
                      <a:pt x="18829" y="7414"/>
                      <a:pt x="18902" y="7536"/>
                      <a:pt x="18951" y="7683"/>
                    </a:cubicBezTo>
                    <a:cubicBezTo>
                      <a:pt x="19122" y="8146"/>
                      <a:pt x="19243" y="8634"/>
                      <a:pt x="19365" y="9122"/>
                    </a:cubicBezTo>
                    <a:cubicBezTo>
                      <a:pt x="19341" y="9122"/>
                      <a:pt x="19317" y="9024"/>
                      <a:pt x="19268" y="8927"/>
                    </a:cubicBezTo>
                    <a:lnTo>
                      <a:pt x="19268" y="8927"/>
                    </a:lnTo>
                    <a:cubicBezTo>
                      <a:pt x="19292" y="9000"/>
                      <a:pt x="19317" y="9073"/>
                      <a:pt x="19317" y="9146"/>
                    </a:cubicBezTo>
                    <a:cubicBezTo>
                      <a:pt x="19317" y="9126"/>
                      <a:pt x="19319" y="9118"/>
                      <a:pt x="19322" y="9118"/>
                    </a:cubicBezTo>
                    <a:cubicBezTo>
                      <a:pt x="19336" y="9118"/>
                      <a:pt x="19374" y="9263"/>
                      <a:pt x="19386" y="9263"/>
                    </a:cubicBezTo>
                    <a:cubicBezTo>
                      <a:pt x="19388" y="9263"/>
                      <a:pt x="19390" y="9257"/>
                      <a:pt x="19390" y="9244"/>
                    </a:cubicBezTo>
                    <a:cubicBezTo>
                      <a:pt x="19536" y="9585"/>
                      <a:pt x="19536" y="10049"/>
                      <a:pt x="19658" y="10341"/>
                    </a:cubicBezTo>
                    <a:cubicBezTo>
                      <a:pt x="19683" y="10341"/>
                      <a:pt x="20024" y="10488"/>
                      <a:pt x="20390" y="10610"/>
                    </a:cubicBezTo>
                    <a:cubicBezTo>
                      <a:pt x="20715" y="10749"/>
                      <a:pt x="21039" y="10866"/>
                      <a:pt x="21112" y="10877"/>
                    </a:cubicBezTo>
                    <a:lnTo>
                      <a:pt x="21112" y="10877"/>
                    </a:lnTo>
                    <a:cubicBezTo>
                      <a:pt x="21109" y="10846"/>
                      <a:pt x="21104" y="10814"/>
                      <a:pt x="21097" y="10780"/>
                    </a:cubicBezTo>
                    <a:lnTo>
                      <a:pt x="21048" y="10780"/>
                    </a:lnTo>
                    <a:cubicBezTo>
                      <a:pt x="21000" y="10536"/>
                      <a:pt x="21073" y="10707"/>
                      <a:pt x="21048" y="10463"/>
                    </a:cubicBezTo>
                    <a:cubicBezTo>
                      <a:pt x="21097" y="10463"/>
                      <a:pt x="21122" y="10683"/>
                      <a:pt x="21146" y="10878"/>
                    </a:cubicBezTo>
                    <a:cubicBezTo>
                      <a:pt x="21146" y="10731"/>
                      <a:pt x="21146" y="10585"/>
                      <a:pt x="21097" y="10439"/>
                    </a:cubicBezTo>
                    <a:cubicBezTo>
                      <a:pt x="21097" y="10268"/>
                      <a:pt x="21146" y="10439"/>
                      <a:pt x="21122" y="10244"/>
                    </a:cubicBezTo>
                    <a:cubicBezTo>
                      <a:pt x="21073" y="10073"/>
                      <a:pt x="21048" y="9902"/>
                      <a:pt x="21048" y="9732"/>
                    </a:cubicBezTo>
                    <a:cubicBezTo>
                      <a:pt x="21000" y="9317"/>
                      <a:pt x="20853" y="9122"/>
                      <a:pt x="20804" y="8732"/>
                    </a:cubicBezTo>
                    <a:lnTo>
                      <a:pt x="20804" y="8732"/>
                    </a:lnTo>
                    <a:lnTo>
                      <a:pt x="20829" y="8780"/>
                    </a:lnTo>
                    <a:cubicBezTo>
                      <a:pt x="20829" y="8634"/>
                      <a:pt x="20731" y="8390"/>
                      <a:pt x="20682" y="8146"/>
                    </a:cubicBezTo>
                    <a:cubicBezTo>
                      <a:pt x="20682" y="8188"/>
                      <a:pt x="20682" y="8231"/>
                      <a:pt x="20673" y="8231"/>
                    </a:cubicBezTo>
                    <a:cubicBezTo>
                      <a:pt x="20666" y="8231"/>
                      <a:pt x="20654" y="8208"/>
                      <a:pt x="20634" y="8146"/>
                    </a:cubicBezTo>
                    <a:cubicBezTo>
                      <a:pt x="20585" y="7878"/>
                      <a:pt x="20512" y="7707"/>
                      <a:pt x="20463" y="7488"/>
                    </a:cubicBezTo>
                    <a:lnTo>
                      <a:pt x="20414" y="7414"/>
                    </a:lnTo>
                    <a:cubicBezTo>
                      <a:pt x="20390" y="7366"/>
                      <a:pt x="20365" y="7317"/>
                      <a:pt x="20365" y="7317"/>
                    </a:cubicBezTo>
                    <a:cubicBezTo>
                      <a:pt x="20048" y="6390"/>
                      <a:pt x="19609" y="5512"/>
                      <a:pt x="19073" y="4707"/>
                    </a:cubicBezTo>
                    <a:cubicBezTo>
                      <a:pt x="18756" y="4219"/>
                      <a:pt x="18390" y="3756"/>
                      <a:pt x="18000" y="3341"/>
                    </a:cubicBezTo>
                    <a:cubicBezTo>
                      <a:pt x="17707" y="3024"/>
                      <a:pt x="17414" y="2756"/>
                      <a:pt x="17122" y="2512"/>
                    </a:cubicBezTo>
                    <a:lnTo>
                      <a:pt x="17146" y="2512"/>
                    </a:lnTo>
                    <a:cubicBezTo>
                      <a:pt x="16780" y="2220"/>
                      <a:pt x="16414" y="1951"/>
                      <a:pt x="16024" y="1707"/>
                    </a:cubicBezTo>
                    <a:cubicBezTo>
                      <a:pt x="15536" y="1390"/>
                      <a:pt x="15048" y="1146"/>
                      <a:pt x="14512" y="927"/>
                    </a:cubicBezTo>
                    <a:cubicBezTo>
                      <a:pt x="13561" y="512"/>
                      <a:pt x="12561" y="268"/>
                      <a:pt x="11561" y="146"/>
                    </a:cubicBezTo>
                    <a:cubicBezTo>
                      <a:pt x="11292" y="73"/>
                      <a:pt x="11024" y="24"/>
                      <a:pt x="10756" y="0"/>
                    </a:cubicBezTo>
                    <a:close/>
                    <a:moveTo>
                      <a:pt x="21112" y="10877"/>
                    </a:moveTo>
                    <a:cubicBezTo>
                      <a:pt x="21122" y="10958"/>
                      <a:pt x="21122" y="11034"/>
                      <a:pt x="21122" y="11122"/>
                    </a:cubicBezTo>
                    <a:cubicBezTo>
                      <a:pt x="21122" y="11049"/>
                      <a:pt x="21122" y="10951"/>
                      <a:pt x="21122" y="10878"/>
                    </a:cubicBezTo>
                    <a:cubicBezTo>
                      <a:pt x="21119" y="10878"/>
                      <a:pt x="21116" y="10878"/>
                      <a:pt x="21112" y="1087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37"/>
              <p:cNvSpPr/>
              <p:nvPr/>
            </p:nvSpPr>
            <p:spPr>
              <a:xfrm>
                <a:off x="338100" y="3028825"/>
                <a:ext cx="2475" cy="6725"/>
              </a:xfrm>
              <a:custGeom>
                <a:avLst/>
                <a:gdLst/>
                <a:ahLst/>
                <a:cxnLst/>
                <a:rect l="l" t="t" r="r" b="b"/>
                <a:pathLst>
                  <a:path w="99" h="269" extrusionOk="0">
                    <a:moveTo>
                      <a:pt x="98" y="0"/>
                    </a:moveTo>
                    <a:cubicBezTo>
                      <a:pt x="50" y="74"/>
                      <a:pt x="1" y="171"/>
                      <a:pt x="1" y="269"/>
                    </a:cubicBezTo>
                    <a:cubicBezTo>
                      <a:pt x="50" y="196"/>
                      <a:pt x="74" y="98"/>
                      <a:pt x="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37"/>
              <p:cNvSpPr/>
              <p:nvPr/>
            </p:nvSpPr>
            <p:spPr>
              <a:xfrm>
                <a:off x="340550" y="30288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37"/>
              <p:cNvSpPr/>
              <p:nvPr/>
            </p:nvSpPr>
            <p:spPr>
              <a:xfrm>
                <a:off x="302750" y="2832500"/>
                <a:ext cx="398800" cy="207325"/>
              </a:xfrm>
              <a:custGeom>
                <a:avLst/>
                <a:gdLst/>
                <a:ahLst/>
                <a:cxnLst/>
                <a:rect l="l" t="t" r="r" b="b"/>
                <a:pathLst>
                  <a:path w="15952" h="8293" extrusionOk="0">
                    <a:moveTo>
                      <a:pt x="8594" y="1702"/>
                    </a:moveTo>
                    <a:cubicBezTo>
                      <a:pt x="8599" y="1705"/>
                      <a:pt x="8605" y="1707"/>
                      <a:pt x="8610" y="1707"/>
                    </a:cubicBezTo>
                    <a:cubicBezTo>
                      <a:pt x="8604" y="1705"/>
                      <a:pt x="8599" y="1704"/>
                      <a:pt x="8594" y="1702"/>
                    </a:cubicBezTo>
                    <a:close/>
                    <a:moveTo>
                      <a:pt x="4624" y="2600"/>
                    </a:moveTo>
                    <a:cubicBezTo>
                      <a:pt x="4619" y="2604"/>
                      <a:pt x="4614" y="2607"/>
                      <a:pt x="4610" y="2610"/>
                    </a:cubicBezTo>
                    <a:cubicBezTo>
                      <a:pt x="4616" y="2607"/>
                      <a:pt x="4621" y="2603"/>
                      <a:pt x="4624" y="2600"/>
                    </a:cubicBezTo>
                    <a:close/>
                    <a:moveTo>
                      <a:pt x="11683" y="2951"/>
                    </a:moveTo>
                    <a:cubicBezTo>
                      <a:pt x="11683" y="2954"/>
                      <a:pt x="11685" y="2956"/>
                      <a:pt x="11690" y="2956"/>
                    </a:cubicBezTo>
                    <a:lnTo>
                      <a:pt x="11690" y="2956"/>
                    </a:lnTo>
                    <a:cubicBezTo>
                      <a:pt x="11687" y="2954"/>
                      <a:pt x="11685" y="2953"/>
                      <a:pt x="11683" y="2951"/>
                    </a:cubicBezTo>
                    <a:close/>
                    <a:moveTo>
                      <a:pt x="1415" y="3829"/>
                    </a:moveTo>
                    <a:lnTo>
                      <a:pt x="1391" y="3878"/>
                    </a:lnTo>
                    <a:lnTo>
                      <a:pt x="1391" y="3878"/>
                    </a:lnTo>
                    <a:cubicBezTo>
                      <a:pt x="1398" y="3862"/>
                      <a:pt x="1406" y="3847"/>
                      <a:pt x="1414" y="3831"/>
                    </a:cubicBezTo>
                    <a:lnTo>
                      <a:pt x="1414" y="3831"/>
                    </a:lnTo>
                    <a:cubicBezTo>
                      <a:pt x="1414" y="3830"/>
                      <a:pt x="1415" y="3830"/>
                      <a:pt x="1415" y="3829"/>
                    </a:cubicBezTo>
                    <a:close/>
                    <a:moveTo>
                      <a:pt x="2596" y="5025"/>
                    </a:moveTo>
                    <a:cubicBezTo>
                      <a:pt x="2595" y="5026"/>
                      <a:pt x="2595" y="5027"/>
                      <a:pt x="2594" y="5028"/>
                    </a:cubicBezTo>
                    <a:lnTo>
                      <a:pt x="2594" y="5028"/>
                    </a:lnTo>
                    <a:cubicBezTo>
                      <a:pt x="2596" y="5026"/>
                      <a:pt x="2597" y="5025"/>
                      <a:pt x="2596" y="5025"/>
                    </a:cubicBezTo>
                    <a:close/>
                    <a:moveTo>
                      <a:pt x="2594" y="5028"/>
                    </a:moveTo>
                    <a:cubicBezTo>
                      <a:pt x="2591" y="5031"/>
                      <a:pt x="2586" y="5037"/>
                      <a:pt x="2586" y="5049"/>
                    </a:cubicBezTo>
                    <a:cubicBezTo>
                      <a:pt x="2588" y="5042"/>
                      <a:pt x="2591" y="5035"/>
                      <a:pt x="2594" y="5028"/>
                    </a:cubicBezTo>
                    <a:close/>
                    <a:moveTo>
                      <a:pt x="1505" y="7629"/>
                    </a:moveTo>
                    <a:cubicBezTo>
                      <a:pt x="1507" y="7629"/>
                      <a:pt x="1509" y="7631"/>
                      <a:pt x="1512" y="7634"/>
                    </a:cubicBezTo>
                    <a:lnTo>
                      <a:pt x="1499" y="7728"/>
                    </a:lnTo>
                    <a:lnTo>
                      <a:pt x="1499" y="7728"/>
                    </a:lnTo>
                    <a:cubicBezTo>
                      <a:pt x="1502" y="7664"/>
                      <a:pt x="1497" y="7629"/>
                      <a:pt x="1505" y="7629"/>
                    </a:cubicBezTo>
                    <a:close/>
                    <a:moveTo>
                      <a:pt x="8000" y="0"/>
                    </a:moveTo>
                    <a:cubicBezTo>
                      <a:pt x="8098" y="0"/>
                      <a:pt x="8049" y="24"/>
                      <a:pt x="7976" y="24"/>
                    </a:cubicBezTo>
                    <a:cubicBezTo>
                      <a:pt x="7878" y="16"/>
                      <a:pt x="7813" y="14"/>
                      <a:pt x="7770" y="14"/>
                    </a:cubicBezTo>
                    <a:cubicBezTo>
                      <a:pt x="7683" y="14"/>
                      <a:pt x="7683" y="24"/>
                      <a:pt x="7683" y="24"/>
                    </a:cubicBezTo>
                    <a:cubicBezTo>
                      <a:pt x="7683" y="24"/>
                      <a:pt x="7659" y="49"/>
                      <a:pt x="7366" y="73"/>
                    </a:cubicBezTo>
                    <a:cubicBezTo>
                      <a:pt x="7195" y="73"/>
                      <a:pt x="6927" y="98"/>
                      <a:pt x="6586" y="146"/>
                    </a:cubicBezTo>
                    <a:cubicBezTo>
                      <a:pt x="6415" y="171"/>
                      <a:pt x="6220" y="220"/>
                      <a:pt x="6025" y="244"/>
                    </a:cubicBezTo>
                    <a:lnTo>
                      <a:pt x="5439" y="415"/>
                    </a:lnTo>
                    <a:lnTo>
                      <a:pt x="4903" y="634"/>
                    </a:lnTo>
                    <a:cubicBezTo>
                      <a:pt x="4708" y="707"/>
                      <a:pt x="4561" y="780"/>
                      <a:pt x="4415" y="854"/>
                    </a:cubicBezTo>
                    <a:cubicBezTo>
                      <a:pt x="4269" y="927"/>
                      <a:pt x="4147" y="1000"/>
                      <a:pt x="4025" y="1073"/>
                    </a:cubicBezTo>
                    <a:lnTo>
                      <a:pt x="3756" y="1244"/>
                    </a:lnTo>
                    <a:cubicBezTo>
                      <a:pt x="3515" y="1485"/>
                      <a:pt x="3178" y="1679"/>
                      <a:pt x="2982" y="1920"/>
                    </a:cubicBezTo>
                    <a:lnTo>
                      <a:pt x="2982" y="1920"/>
                    </a:lnTo>
                    <a:cubicBezTo>
                      <a:pt x="2672" y="2207"/>
                      <a:pt x="2385" y="2494"/>
                      <a:pt x="2122" y="2805"/>
                    </a:cubicBezTo>
                    <a:cubicBezTo>
                      <a:pt x="2049" y="2927"/>
                      <a:pt x="1951" y="3024"/>
                      <a:pt x="1878" y="3122"/>
                    </a:cubicBezTo>
                    <a:cubicBezTo>
                      <a:pt x="1781" y="3244"/>
                      <a:pt x="1708" y="3341"/>
                      <a:pt x="1659" y="3439"/>
                    </a:cubicBezTo>
                    <a:cubicBezTo>
                      <a:pt x="1550" y="3570"/>
                      <a:pt x="1480" y="3700"/>
                      <a:pt x="1414" y="3831"/>
                    </a:cubicBezTo>
                    <a:lnTo>
                      <a:pt x="1414" y="3831"/>
                    </a:lnTo>
                    <a:cubicBezTo>
                      <a:pt x="1268" y="4146"/>
                      <a:pt x="1244" y="4073"/>
                      <a:pt x="1098" y="4293"/>
                    </a:cubicBezTo>
                    <a:cubicBezTo>
                      <a:pt x="1171" y="4293"/>
                      <a:pt x="1073" y="4561"/>
                      <a:pt x="1049" y="4658"/>
                    </a:cubicBezTo>
                    <a:cubicBezTo>
                      <a:pt x="976" y="4805"/>
                      <a:pt x="878" y="5146"/>
                      <a:pt x="781" y="5390"/>
                    </a:cubicBezTo>
                    <a:lnTo>
                      <a:pt x="756" y="5390"/>
                    </a:lnTo>
                    <a:cubicBezTo>
                      <a:pt x="708" y="5585"/>
                      <a:pt x="561" y="6000"/>
                      <a:pt x="512" y="6122"/>
                    </a:cubicBezTo>
                    <a:cubicBezTo>
                      <a:pt x="464" y="6268"/>
                      <a:pt x="366" y="6512"/>
                      <a:pt x="293" y="6732"/>
                    </a:cubicBezTo>
                    <a:cubicBezTo>
                      <a:pt x="220" y="6975"/>
                      <a:pt x="171" y="7219"/>
                      <a:pt x="147" y="7463"/>
                    </a:cubicBezTo>
                    <a:lnTo>
                      <a:pt x="0" y="7780"/>
                    </a:lnTo>
                    <a:lnTo>
                      <a:pt x="0" y="7829"/>
                    </a:lnTo>
                    <a:cubicBezTo>
                      <a:pt x="171" y="7951"/>
                      <a:pt x="366" y="8024"/>
                      <a:pt x="586" y="8073"/>
                    </a:cubicBezTo>
                    <a:cubicBezTo>
                      <a:pt x="706" y="8113"/>
                      <a:pt x="843" y="8141"/>
                      <a:pt x="975" y="8141"/>
                    </a:cubicBezTo>
                    <a:cubicBezTo>
                      <a:pt x="1163" y="8141"/>
                      <a:pt x="1339" y="8084"/>
                      <a:pt x="1439" y="7927"/>
                    </a:cubicBezTo>
                    <a:lnTo>
                      <a:pt x="1464" y="7927"/>
                    </a:lnTo>
                    <a:lnTo>
                      <a:pt x="1488" y="7829"/>
                    </a:lnTo>
                    <a:cubicBezTo>
                      <a:pt x="1492" y="7808"/>
                      <a:pt x="1494" y="7788"/>
                      <a:pt x="1496" y="7770"/>
                    </a:cubicBezTo>
                    <a:lnTo>
                      <a:pt x="1496" y="7770"/>
                    </a:lnTo>
                    <a:cubicBezTo>
                      <a:pt x="1500" y="7753"/>
                      <a:pt x="1504" y="7746"/>
                      <a:pt x="1507" y="7746"/>
                    </a:cubicBezTo>
                    <a:cubicBezTo>
                      <a:pt x="1516" y="7746"/>
                      <a:pt x="1521" y="7798"/>
                      <a:pt x="1537" y="7829"/>
                    </a:cubicBezTo>
                    <a:cubicBezTo>
                      <a:pt x="1537" y="7780"/>
                      <a:pt x="1561" y="7732"/>
                      <a:pt x="1586" y="7683"/>
                    </a:cubicBezTo>
                    <a:cubicBezTo>
                      <a:pt x="1586" y="7678"/>
                      <a:pt x="1585" y="7676"/>
                      <a:pt x="1583" y="7676"/>
                    </a:cubicBezTo>
                    <a:cubicBezTo>
                      <a:pt x="1576" y="7676"/>
                      <a:pt x="1557" y="7712"/>
                      <a:pt x="1537" y="7732"/>
                    </a:cubicBezTo>
                    <a:cubicBezTo>
                      <a:pt x="1537" y="7634"/>
                      <a:pt x="1537" y="7536"/>
                      <a:pt x="1561" y="7463"/>
                    </a:cubicBezTo>
                    <a:cubicBezTo>
                      <a:pt x="1610" y="7341"/>
                      <a:pt x="1634" y="7463"/>
                      <a:pt x="1659" y="7317"/>
                    </a:cubicBezTo>
                    <a:cubicBezTo>
                      <a:pt x="1878" y="6512"/>
                      <a:pt x="2195" y="5756"/>
                      <a:pt x="2586" y="5024"/>
                    </a:cubicBezTo>
                    <a:cubicBezTo>
                      <a:pt x="2591" y="5024"/>
                      <a:pt x="2594" y="5024"/>
                      <a:pt x="2596" y="5025"/>
                    </a:cubicBezTo>
                    <a:lnTo>
                      <a:pt x="2596" y="5025"/>
                    </a:lnTo>
                    <a:cubicBezTo>
                      <a:pt x="2644" y="4914"/>
                      <a:pt x="2711" y="4824"/>
                      <a:pt x="2756" y="4756"/>
                    </a:cubicBezTo>
                    <a:cubicBezTo>
                      <a:pt x="2805" y="4658"/>
                      <a:pt x="2854" y="4536"/>
                      <a:pt x="2927" y="4439"/>
                    </a:cubicBezTo>
                    <a:cubicBezTo>
                      <a:pt x="2951" y="4415"/>
                      <a:pt x="2976" y="4390"/>
                      <a:pt x="3025" y="4390"/>
                    </a:cubicBezTo>
                    <a:cubicBezTo>
                      <a:pt x="3025" y="4341"/>
                      <a:pt x="3073" y="4268"/>
                      <a:pt x="3098" y="4219"/>
                    </a:cubicBezTo>
                    <a:lnTo>
                      <a:pt x="3220" y="4073"/>
                    </a:lnTo>
                    <a:cubicBezTo>
                      <a:pt x="3244" y="4000"/>
                      <a:pt x="3293" y="3951"/>
                      <a:pt x="3342" y="3878"/>
                    </a:cubicBezTo>
                    <a:cubicBezTo>
                      <a:pt x="3439" y="3756"/>
                      <a:pt x="3537" y="3658"/>
                      <a:pt x="3634" y="3537"/>
                    </a:cubicBezTo>
                    <a:cubicBezTo>
                      <a:pt x="3683" y="3463"/>
                      <a:pt x="3756" y="3415"/>
                      <a:pt x="3756" y="3390"/>
                    </a:cubicBezTo>
                    <a:lnTo>
                      <a:pt x="3732" y="3341"/>
                    </a:lnTo>
                    <a:cubicBezTo>
                      <a:pt x="3805" y="3256"/>
                      <a:pt x="3823" y="3256"/>
                      <a:pt x="3845" y="3256"/>
                    </a:cubicBezTo>
                    <a:cubicBezTo>
                      <a:pt x="3866" y="3256"/>
                      <a:pt x="3890" y="3256"/>
                      <a:pt x="3976" y="3171"/>
                    </a:cubicBezTo>
                    <a:cubicBezTo>
                      <a:pt x="3976" y="3049"/>
                      <a:pt x="4244" y="2927"/>
                      <a:pt x="4269" y="2854"/>
                    </a:cubicBezTo>
                    <a:cubicBezTo>
                      <a:pt x="4269" y="2854"/>
                      <a:pt x="4331" y="2822"/>
                      <a:pt x="4356" y="2822"/>
                    </a:cubicBezTo>
                    <a:cubicBezTo>
                      <a:pt x="4362" y="2822"/>
                      <a:pt x="4366" y="2824"/>
                      <a:pt x="4366" y="2829"/>
                    </a:cubicBezTo>
                    <a:cubicBezTo>
                      <a:pt x="4366" y="2756"/>
                      <a:pt x="4464" y="2732"/>
                      <a:pt x="4488" y="2683"/>
                    </a:cubicBezTo>
                    <a:cubicBezTo>
                      <a:pt x="4504" y="2667"/>
                      <a:pt x="4507" y="2661"/>
                      <a:pt x="4503" y="2661"/>
                    </a:cubicBezTo>
                    <a:cubicBezTo>
                      <a:pt x="4496" y="2661"/>
                      <a:pt x="4464" y="2683"/>
                      <a:pt x="4464" y="2683"/>
                    </a:cubicBezTo>
                    <a:lnTo>
                      <a:pt x="4561" y="2585"/>
                    </a:lnTo>
                    <a:cubicBezTo>
                      <a:pt x="4575" y="2578"/>
                      <a:pt x="4590" y="2575"/>
                      <a:pt x="4602" y="2575"/>
                    </a:cubicBezTo>
                    <a:cubicBezTo>
                      <a:pt x="4625" y="2575"/>
                      <a:pt x="4639" y="2587"/>
                      <a:pt x="4624" y="2600"/>
                    </a:cubicBezTo>
                    <a:lnTo>
                      <a:pt x="4624" y="2600"/>
                    </a:lnTo>
                    <a:cubicBezTo>
                      <a:pt x="4704" y="2549"/>
                      <a:pt x="4866" y="2456"/>
                      <a:pt x="5049" y="2341"/>
                    </a:cubicBezTo>
                    <a:cubicBezTo>
                      <a:pt x="5293" y="2219"/>
                      <a:pt x="5537" y="2098"/>
                      <a:pt x="5805" y="2000"/>
                    </a:cubicBezTo>
                    <a:cubicBezTo>
                      <a:pt x="5878" y="1976"/>
                      <a:pt x="5927" y="1951"/>
                      <a:pt x="6000" y="1927"/>
                    </a:cubicBezTo>
                    <a:lnTo>
                      <a:pt x="6195" y="1878"/>
                    </a:lnTo>
                    <a:cubicBezTo>
                      <a:pt x="6317" y="1829"/>
                      <a:pt x="6464" y="1805"/>
                      <a:pt x="6586" y="1780"/>
                    </a:cubicBezTo>
                    <a:lnTo>
                      <a:pt x="6756" y="1756"/>
                    </a:lnTo>
                    <a:lnTo>
                      <a:pt x="6903" y="1732"/>
                    </a:lnTo>
                    <a:cubicBezTo>
                      <a:pt x="7000" y="1732"/>
                      <a:pt x="7073" y="1707"/>
                      <a:pt x="7122" y="1707"/>
                    </a:cubicBezTo>
                    <a:cubicBezTo>
                      <a:pt x="7098" y="1683"/>
                      <a:pt x="7049" y="1683"/>
                      <a:pt x="7000" y="1683"/>
                    </a:cubicBezTo>
                    <a:cubicBezTo>
                      <a:pt x="6951" y="1683"/>
                      <a:pt x="6903" y="1683"/>
                      <a:pt x="6878" y="1659"/>
                    </a:cubicBezTo>
                    <a:cubicBezTo>
                      <a:pt x="6939" y="1634"/>
                      <a:pt x="6982" y="1634"/>
                      <a:pt x="7015" y="1634"/>
                    </a:cubicBezTo>
                    <a:cubicBezTo>
                      <a:pt x="7049" y="1634"/>
                      <a:pt x="7073" y="1634"/>
                      <a:pt x="7098" y="1610"/>
                    </a:cubicBezTo>
                    <a:cubicBezTo>
                      <a:pt x="7122" y="1646"/>
                      <a:pt x="7183" y="1646"/>
                      <a:pt x="7250" y="1646"/>
                    </a:cubicBezTo>
                    <a:cubicBezTo>
                      <a:pt x="7317" y="1646"/>
                      <a:pt x="7390" y="1646"/>
                      <a:pt x="7439" y="1683"/>
                    </a:cubicBezTo>
                    <a:lnTo>
                      <a:pt x="7464" y="1659"/>
                    </a:lnTo>
                    <a:lnTo>
                      <a:pt x="7537" y="1683"/>
                    </a:lnTo>
                    <a:cubicBezTo>
                      <a:pt x="7634" y="1659"/>
                      <a:pt x="7732" y="1659"/>
                      <a:pt x="7829" y="1659"/>
                    </a:cubicBezTo>
                    <a:cubicBezTo>
                      <a:pt x="7903" y="1659"/>
                      <a:pt x="8000" y="1683"/>
                      <a:pt x="8098" y="1683"/>
                    </a:cubicBezTo>
                    <a:lnTo>
                      <a:pt x="8390" y="1683"/>
                    </a:lnTo>
                    <a:cubicBezTo>
                      <a:pt x="8458" y="1683"/>
                      <a:pt x="8526" y="1683"/>
                      <a:pt x="8594" y="1702"/>
                    </a:cubicBezTo>
                    <a:lnTo>
                      <a:pt x="8594" y="1702"/>
                    </a:lnTo>
                    <a:cubicBezTo>
                      <a:pt x="8571" y="1690"/>
                      <a:pt x="8551" y="1659"/>
                      <a:pt x="8610" y="1659"/>
                    </a:cubicBezTo>
                    <a:cubicBezTo>
                      <a:pt x="8610" y="1683"/>
                      <a:pt x="8659" y="1683"/>
                      <a:pt x="8707" y="1683"/>
                    </a:cubicBezTo>
                    <a:cubicBezTo>
                      <a:pt x="8756" y="1683"/>
                      <a:pt x="8805" y="1683"/>
                      <a:pt x="8829" y="1707"/>
                    </a:cubicBezTo>
                    <a:cubicBezTo>
                      <a:pt x="8878" y="1707"/>
                      <a:pt x="8981" y="1740"/>
                      <a:pt x="9030" y="1740"/>
                    </a:cubicBezTo>
                    <a:cubicBezTo>
                      <a:pt x="9053" y="1740"/>
                      <a:pt x="9064" y="1733"/>
                      <a:pt x="9052" y="1712"/>
                    </a:cubicBezTo>
                    <a:lnTo>
                      <a:pt x="9052" y="1712"/>
                    </a:lnTo>
                    <a:cubicBezTo>
                      <a:pt x="9086" y="1759"/>
                      <a:pt x="9264" y="1805"/>
                      <a:pt x="9146" y="1805"/>
                    </a:cubicBezTo>
                    <a:cubicBezTo>
                      <a:pt x="9195" y="1829"/>
                      <a:pt x="9244" y="1854"/>
                      <a:pt x="9317" y="1854"/>
                    </a:cubicBezTo>
                    <a:lnTo>
                      <a:pt x="9244" y="1805"/>
                    </a:lnTo>
                    <a:lnTo>
                      <a:pt x="9244" y="1805"/>
                    </a:lnTo>
                    <a:cubicBezTo>
                      <a:pt x="9439" y="1854"/>
                      <a:pt x="9537" y="1951"/>
                      <a:pt x="9707" y="1951"/>
                    </a:cubicBezTo>
                    <a:lnTo>
                      <a:pt x="9634" y="1902"/>
                    </a:lnTo>
                    <a:lnTo>
                      <a:pt x="9634" y="1902"/>
                    </a:lnTo>
                    <a:cubicBezTo>
                      <a:pt x="9756" y="1927"/>
                      <a:pt x="9854" y="1976"/>
                      <a:pt x="9903" y="2049"/>
                    </a:cubicBezTo>
                    <a:lnTo>
                      <a:pt x="9756" y="2024"/>
                    </a:lnTo>
                    <a:lnTo>
                      <a:pt x="9756" y="2024"/>
                    </a:lnTo>
                    <a:lnTo>
                      <a:pt x="10024" y="2122"/>
                    </a:lnTo>
                    <a:cubicBezTo>
                      <a:pt x="10098" y="2146"/>
                      <a:pt x="10171" y="2171"/>
                      <a:pt x="10268" y="2195"/>
                    </a:cubicBezTo>
                    <a:lnTo>
                      <a:pt x="10195" y="2171"/>
                    </a:lnTo>
                    <a:lnTo>
                      <a:pt x="10195" y="2171"/>
                    </a:lnTo>
                    <a:cubicBezTo>
                      <a:pt x="10488" y="2244"/>
                      <a:pt x="10732" y="2366"/>
                      <a:pt x="11000" y="2488"/>
                    </a:cubicBezTo>
                    <a:cubicBezTo>
                      <a:pt x="11317" y="2683"/>
                      <a:pt x="11634" y="2878"/>
                      <a:pt x="11732" y="2927"/>
                    </a:cubicBezTo>
                    <a:lnTo>
                      <a:pt x="11683" y="2829"/>
                    </a:lnTo>
                    <a:lnTo>
                      <a:pt x="11854" y="2902"/>
                    </a:lnTo>
                    <a:cubicBezTo>
                      <a:pt x="11833" y="2902"/>
                      <a:pt x="11722" y="2956"/>
                      <a:pt x="11691" y="2956"/>
                    </a:cubicBezTo>
                    <a:cubicBezTo>
                      <a:pt x="11691" y="2956"/>
                      <a:pt x="11690" y="2956"/>
                      <a:pt x="11690" y="2956"/>
                    </a:cubicBezTo>
                    <a:lnTo>
                      <a:pt x="11690" y="2956"/>
                    </a:lnTo>
                    <a:cubicBezTo>
                      <a:pt x="12077" y="3248"/>
                      <a:pt x="12416" y="3587"/>
                      <a:pt x="12732" y="3951"/>
                    </a:cubicBezTo>
                    <a:cubicBezTo>
                      <a:pt x="13049" y="4341"/>
                      <a:pt x="13317" y="4756"/>
                      <a:pt x="13537" y="5171"/>
                    </a:cubicBezTo>
                    <a:cubicBezTo>
                      <a:pt x="13561" y="5244"/>
                      <a:pt x="13549" y="5262"/>
                      <a:pt x="13531" y="5262"/>
                    </a:cubicBezTo>
                    <a:cubicBezTo>
                      <a:pt x="13512" y="5262"/>
                      <a:pt x="13488" y="5244"/>
                      <a:pt x="13488" y="5244"/>
                    </a:cubicBezTo>
                    <a:lnTo>
                      <a:pt x="13488" y="5244"/>
                    </a:lnTo>
                    <a:cubicBezTo>
                      <a:pt x="13561" y="5390"/>
                      <a:pt x="13561" y="5293"/>
                      <a:pt x="13610" y="5439"/>
                    </a:cubicBezTo>
                    <a:cubicBezTo>
                      <a:pt x="13610" y="5447"/>
                      <a:pt x="13607" y="5450"/>
                      <a:pt x="13603" y="5450"/>
                    </a:cubicBezTo>
                    <a:cubicBezTo>
                      <a:pt x="13594" y="5450"/>
                      <a:pt x="13577" y="5439"/>
                      <a:pt x="13561" y="5439"/>
                    </a:cubicBezTo>
                    <a:cubicBezTo>
                      <a:pt x="13610" y="5488"/>
                      <a:pt x="13610" y="5561"/>
                      <a:pt x="13634" y="5561"/>
                    </a:cubicBezTo>
                    <a:cubicBezTo>
                      <a:pt x="13610" y="5463"/>
                      <a:pt x="13683" y="5488"/>
                      <a:pt x="13707" y="5439"/>
                    </a:cubicBezTo>
                    <a:lnTo>
                      <a:pt x="13732" y="5512"/>
                    </a:lnTo>
                    <a:cubicBezTo>
                      <a:pt x="13756" y="5561"/>
                      <a:pt x="13781" y="5610"/>
                      <a:pt x="13781" y="5610"/>
                    </a:cubicBezTo>
                    <a:lnTo>
                      <a:pt x="13732" y="5610"/>
                    </a:lnTo>
                    <a:cubicBezTo>
                      <a:pt x="13756" y="5658"/>
                      <a:pt x="13878" y="5683"/>
                      <a:pt x="13927" y="5878"/>
                    </a:cubicBezTo>
                    <a:cubicBezTo>
                      <a:pt x="14049" y="6195"/>
                      <a:pt x="14146" y="6536"/>
                      <a:pt x="14244" y="6878"/>
                    </a:cubicBezTo>
                    <a:cubicBezTo>
                      <a:pt x="14220" y="6878"/>
                      <a:pt x="14195" y="6805"/>
                      <a:pt x="14171" y="6756"/>
                    </a:cubicBezTo>
                    <a:lnTo>
                      <a:pt x="14171" y="6756"/>
                    </a:lnTo>
                    <a:cubicBezTo>
                      <a:pt x="14171" y="6805"/>
                      <a:pt x="14195" y="6854"/>
                      <a:pt x="14195" y="6902"/>
                    </a:cubicBezTo>
                    <a:cubicBezTo>
                      <a:pt x="14195" y="6886"/>
                      <a:pt x="14197" y="6879"/>
                      <a:pt x="14199" y="6879"/>
                    </a:cubicBezTo>
                    <a:cubicBezTo>
                      <a:pt x="14209" y="6879"/>
                      <a:pt x="14234" y="6989"/>
                      <a:pt x="14242" y="6989"/>
                    </a:cubicBezTo>
                    <a:cubicBezTo>
                      <a:pt x="14243" y="6989"/>
                      <a:pt x="14244" y="6985"/>
                      <a:pt x="14244" y="6975"/>
                    </a:cubicBezTo>
                    <a:cubicBezTo>
                      <a:pt x="14341" y="7219"/>
                      <a:pt x="14415" y="7488"/>
                      <a:pt x="14463" y="7756"/>
                    </a:cubicBezTo>
                    <a:cubicBezTo>
                      <a:pt x="14488" y="7756"/>
                      <a:pt x="14854" y="7829"/>
                      <a:pt x="15171" y="7902"/>
                    </a:cubicBezTo>
                    <a:cubicBezTo>
                      <a:pt x="15512" y="8000"/>
                      <a:pt x="15854" y="8097"/>
                      <a:pt x="15902" y="8097"/>
                    </a:cubicBezTo>
                    <a:cubicBezTo>
                      <a:pt x="15902" y="8171"/>
                      <a:pt x="15902" y="8219"/>
                      <a:pt x="15902" y="8292"/>
                    </a:cubicBezTo>
                    <a:cubicBezTo>
                      <a:pt x="15927" y="8195"/>
                      <a:pt x="15927" y="8122"/>
                      <a:pt x="15902" y="8024"/>
                    </a:cubicBezTo>
                    <a:lnTo>
                      <a:pt x="15854" y="8024"/>
                    </a:lnTo>
                    <a:cubicBezTo>
                      <a:pt x="15805" y="7829"/>
                      <a:pt x="15878" y="7975"/>
                      <a:pt x="15854" y="7780"/>
                    </a:cubicBezTo>
                    <a:cubicBezTo>
                      <a:pt x="15878" y="7780"/>
                      <a:pt x="15902" y="7951"/>
                      <a:pt x="15927" y="8097"/>
                    </a:cubicBezTo>
                    <a:cubicBezTo>
                      <a:pt x="15927" y="7951"/>
                      <a:pt x="15927" y="7805"/>
                      <a:pt x="15902" y="7756"/>
                    </a:cubicBezTo>
                    <a:cubicBezTo>
                      <a:pt x="15902" y="7634"/>
                      <a:pt x="15951" y="7756"/>
                      <a:pt x="15927" y="7610"/>
                    </a:cubicBezTo>
                    <a:cubicBezTo>
                      <a:pt x="15878" y="7488"/>
                      <a:pt x="15854" y="7366"/>
                      <a:pt x="15854" y="7219"/>
                    </a:cubicBezTo>
                    <a:cubicBezTo>
                      <a:pt x="15829" y="6927"/>
                      <a:pt x="15707" y="6780"/>
                      <a:pt x="15659" y="6488"/>
                    </a:cubicBezTo>
                    <a:lnTo>
                      <a:pt x="15659" y="6488"/>
                    </a:lnTo>
                    <a:lnTo>
                      <a:pt x="15683" y="6512"/>
                    </a:lnTo>
                    <a:cubicBezTo>
                      <a:pt x="15683" y="6414"/>
                      <a:pt x="15610" y="6195"/>
                      <a:pt x="15561" y="6049"/>
                    </a:cubicBezTo>
                    <a:cubicBezTo>
                      <a:pt x="15561" y="6077"/>
                      <a:pt x="15561" y="6105"/>
                      <a:pt x="15556" y="6105"/>
                    </a:cubicBezTo>
                    <a:cubicBezTo>
                      <a:pt x="15553" y="6105"/>
                      <a:pt x="15547" y="6090"/>
                      <a:pt x="15537" y="6049"/>
                    </a:cubicBezTo>
                    <a:cubicBezTo>
                      <a:pt x="15512" y="5951"/>
                      <a:pt x="15488" y="5854"/>
                      <a:pt x="15463" y="5780"/>
                    </a:cubicBezTo>
                    <a:cubicBezTo>
                      <a:pt x="15439" y="5707"/>
                      <a:pt x="15415" y="5634"/>
                      <a:pt x="15390" y="5536"/>
                    </a:cubicBezTo>
                    <a:lnTo>
                      <a:pt x="15317" y="5415"/>
                    </a:lnTo>
                    <a:cubicBezTo>
                      <a:pt x="15024" y="4732"/>
                      <a:pt x="14683" y="4097"/>
                      <a:pt x="14244" y="3512"/>
                    </a:cubicBezTo>
                    <a:cubicBezTo>
                      <a:pt x="13805" y="2927"/>
                      <a:pt x="13317" y="2390"/>
                      <a:pt x="12756" y="1927"/>
                    </a:cubicBezTo>
                    <a:lnTo>
                      <a:pt x="12781" y="1927"/>
                    </a:lnTo>
                    <a:cubicBezTo>
                      <a:pt x="12195" y="1415"/>
                      <a:pt x="11537" y="1024"/>
                      <a:pt x="10829" y="707"/>
                    </a:cubicBezTo>
                    <a:cubicBezTo>
                      <a:pt x="10122" y="366"/>
                      <a:pt x="9366" y="171"/>
                      <a:pt x="8610" y="98"/>
                    </a:cubicBezTo>
                    <a:cubicBezTo>
                      <a:pt x="8415" y="24"/>
                      <a:pt x="8195" y="0"/>
                      <a:pt x="800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0" name="Google Shape;1250;p37"/>
            <p:cNvSpPr/>
            <p:nvPr/>
          </p:nvSpPr>
          <p:spPr>
            <a:xfrm>
              <a:off x="400925" y="3037350"/>
              <a:ext cx="2450" cy="3700"/>
            </a:xfrm>
            <a:custGeom>
              <a:avLst/>
              <a:gdLst/>
              <a:ahLst/>
              <a:cxnLst/>
              <a:rect l="l" t="t" r="r" b="b"/>
              <a:pathLst>
                <a:path w="98" h="148" extrusionOk="0">
                  <a:moveTo>
                    <a:pt x="98" y="1"/>
                  </a:moveTo>
                  <a:lnTo>
                    <a:pt x="98" y="1"/>
                  </a:lnTo>
                  <a:cubicBezTo>
                    <a:pt x="49" y="25"/>
                    <a:pt x="0" y="74"/>
                    <a:pt x="0" y="147"/>
                  </a:cubicBezTo>
                  <a:cubicBezTo>
                    <a:pt x="49" y="98"/>
                    <a:pt x="73" y="50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7"/>
            <p:cNvSpPr/>
            <p:nvPr/>
          </p:nvSpPr>
          <p:spPr>
            <a:xfrm>
              <a:off x="403350" y="3037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7"/>
            <p:cNvSpPr/>
            <p:nvPr/>
          </p:nvSpPr>
          <p:spPr>
            <a:xfrm>
              <a:off x="365550" y="2914800"/>
              <a:ext cx="267700" cy="124800"/>
            </a:xfrm>
            <a:custGeom>
              <a:avLst/>
              <a:gdLst/>
              <a:ahLst/>
              <a:cxnLst/>
              <a:rect l="l" t="t" r="r" b="b"/>
              <a:pathLst>
                <a:path w="10708" h="4992" extrusionOk="0">
                  <a:moveTo>
                    <a:pt x="2206" y="3416"/>
                  </a:moveTo>
                  <a:lnTo>
                    <a:pt x="2206" y="3416"/>
                  </a:lnTo>
                  <a:cubicBezTo>
                    <a:pt x="2205" y="3416"/>
                    <a:pt x="2205" y="3417"/>
                    <a:pt x="2205" y="3418"/>
                  </a:cubicBezTo>
                  <a:lnTo>
                    <a:pt x="2205" y="3418"/>
                  </a:lnTo>
                  <a:cubicBezTo>
                    <a:pt x="2206" y="3417"/>
                    <a:pt x="2207" y="3416"/>
                    <a:pt x="2206" y="3416"/>
                  </a:cubicBezTo>
                  <a:close/>
                  <a:moveTo>
                    <a:pt x="2205" y="3418"/>
                  </a:moveTo>
                  <a:cubicBezTo>
                    <a:pt x="2202" y="3421"/>
                    <a:pt x="2196" y="3427"/>
                    <a:pt x="2196" y="3440"/>
                  </a:cubicBezTo>
                  <a:cubicBezTo>
                    <a:pt x="2198" y="3432"/>
                    <a:pt x="2201" y="3425"/>
                    <a:pt x="2205" y="3418"/>
                  </a:cubicBezTo>
                  <a:close/>
                  <a:moveTo>
                    <a:pt x="1464" y="4757"/>
                  </a:moveTo>
                  <a:lnTo>
                    <a:pt x="1451" y="4807"/>
                  </a:lnTo>
                  <a:lnTo>
                    <a:pt x="1451" y="4807"/>
                  </a:lnTo>
                  <a:cubicBezTo>
                    <a:pt x="1453" y="4778"/>
                    <a:pt x="1448" y="4757"/>
                    <a:pt x="1464" y="4757"/>
                  </a:cubicBezTo>
                  <a:close/>
                  <a:moveTo>
                    <a:pt x="5171" y="1"/>
                  </a:moveTo>
                  <a:cubicBezTo>
                    <a:pt x="5244" y="1"/>
                    <a:pt x="5220" y="25"/>
                    <a:pt x="5171" y="49"/>
                  </a:cubicBezTo>
                  <a:cubicBezTo>
                    <a:pt x="4830" y="74"/>
                    <a:pt x="5147" y="74"/>
                    <a:pt x="4805" y="123"/>
                  </a:cubicBezTo>
                  <a:lnTo>
                    <a:pt x="4610" y="147"/>
                  </a:lnTo>
                  <a:lnTo>
                    <a:pt x="4366" y="220"/>
                  </a:lnTo>
                  <a:cubicBezTo>
                    <a:pt x="4147" y="245"/>
                    <a:pt x="3927" y="318"/>
                    <a:pt x="3683" y="391"/>
                  </a:cubicBezTo>
                  <a:cubicBezTo>
                    <a:pt x="3586" y="415"/>
                    <a:pt x="3464" y="464"/>
                    <a:pt x="3366" y="488"/>
                  </a:cubicBezTo>
                  <a:cubicBezTo>
                    <a:pt x="3244" y="537"/>
                    <a:pt x="3147" y="562"/>
                    <a:pt x="3049" y="610"/>
                  </a:cubicBezTo>
                  <a:cubicBezTo>
                    <a:pt x="2878" y="708"/>
                    <a:pt x="2708" y="781"/>
                    <a:pt x="2635" y="805"/>
                  </a:cubicBezTo>
                  <a:cubicBezTo>
                    <a:pt x="2513" y="952"/>
                    <a:pt x="2269" y="1049"/>
                    <a:pt x="2147" y="1196"/>
                  </a:cubicBezTo>
                  <a:lnTo>
                    <a:pt x="2147" y="1171"/>
                  </a:lnTo>
                  <a:cubicBezTo>
                    <a:pt x="2098" y="1220"/>
                    <a:pt x="2025" y="1293"/>
                    <a:pt x="1903" y="1366"/>
                  </a:cubicBezTo>
                  <a:lnTo>
                    <a:pt x="1561" y="1708"/>
                  </a:lnTo>
                  <a:lnTo>
                    <a:pt x="1220" y="2049"/>
                  </a:lnTo>
                  <a:cubicBezTo>
                    <a:pt x="1147" y="2147"/>
                    <a:pt x="1098" y="2220"/>
                    <a:pt x="1049" y="2318"/>
                  </a:cubicBezTo>
                  <a:lnTo>
                    <a:pt x="1074" y="2293"/>
                  </a:lnTo>
                  <a:lnTo>
                    <a:pt x="1074" y="2293"/>
                  </a:lnTo>
                  <a:cubicBezTo>
                    <a:pt x="976" y="2488"/>
                    <a:pt x="927" y="2415"/>
                    <a:pt x="830" y="2537"/>
                  </a:cubicBezTo>
                  <a:cubicBezTo>
                    <a:pt x="903" y="2562"/>
                    <a:pt x="830" y="2732"/>
                    <a:pt x="805" y="2781"/>
                  </a:cubicBezTo>
                  <a:cubicBezTo>
                    <a:pt x="757" y="2879"/>
                    <a:pt x="708" y="3074"/>
                    <a:pt x="635" y="3244"/>
                  </a:cubicBezTo>
                  <a:lnTo>
                    <a:pt x="610" y="3220"/>
                  </a:lnTo>
                  <a:cubicBezTo>
                    <a:pt x="586" y="3342"/>
                    <a:pt x="464" y="3586"/>
                    <a:pt x="439" y="3659"/>
                  </a:cubicBezTo>
                  <a:cubicBezTo>
                    <a:pt x="391" y="3757"/>
                    <a:pt x="318" y="3879"/>
                    <a:pt x="269" y="4025"/>
                  </a:cubicBezTo>
                  <a:cubicBezTo>
                    <a:pt x="196" y="4171"/>
                    <a:pt x="147" y="4318"/>
                    <a:pt x="147" y="4464"/>
                  </a:cubicBezTo>
                  <a:lnTo>
                    <a:pt x="0" y="4610"/>
                  </a:lnTo>
                  <a:lnTo>
                    <a:pt x="0" y="4635"/>
                  </a:lnTo>
                  <a:cubicBezTo>
                    <a:pt x="171" y="4732"/>
                    <a:pt x="366" y="4830"/>
                    <a:pt x="586" y="4879"/>
                  </a:cubicBezTo>
                  <a:cubicBezTo>
                    <a:pt x="769" y="4940"/>
                    <a:pt x="981" y="4991"/>
                    <a:pt x="1156" y="4991"/>
                  </a:cubicBezTo>
                  <a:cubicBezTo>
                    <a:pt x="1260" y="4991"/>
                    <a:pt x="1351" y="4973"/>
                    <a:pt x="1415" y="4927"/>
                  </a:cubicBezTo>
                  <a:lnTo>
                    <a:pt x="1439" y="4927"/>
                  </a:lnTo>
                  <a:lnTo>
                    <a:pt x="1439" y="4854"/>
                  </a:lnTo>
                  <a:cubicBezTo>
                    <a:pt x="1447" y="4839"/>
                    <a:pt x="1455" y="4833"/>
                    <a:pt x="1461" y="4833"/>
                  </a:cubicBezTo>
                  <a:cubicBezTo>
                    <a:pt x="1477" y="4833"/>
                    <a:pt x="1488" y="4862"/>
                    <a:pt x="1488" y="4879"/>
                  </a:cubicBezTo>
                  <a:cubicBezTo>
                    <a:pt x="1488" y="4854"/>
                    <a:pt x="1513" y="4830"/>
                    <a:pt x="1537" y="4805"/>
                  </a:cubicBezTo>
                  <a:cubicBezTo>
                    <a:pt x="1537" y="4798"/>
                    <a:pt x="1535" y="4795"/>
                    <a:pt x="1531" y="4795"/>
                  </a:cubicBezTo>
                  <a:cubicBezTo>
                    <a:pt x="1523" y="4795"/>
                    <a:pt x="1505" y="4813"/>
                    <a:pt x="1488" y="4830"/>
                  </a:cubicBezTo>
                  <a:cubicBezTo>
                    <a:pt x="1488" y="4781"/>
                    <a:pt x="1488" y="4708"/>
                    <a:pt x="1488" y="4659"/>
                  </a:cubicBezTo>
                  <a:cubicBezTo>
                    <a:pt x="1513" y="4635"/>
                    <a:pt x="1531" y="4635"/>
                    <a:pt x="1546" y="4635"/>
                  </a:cubicBezTo>
                  <a:cubicBezTo>
                    <a:pt x="1561" y="4635"/>
                    <a:pt x="1574" y="4635"/>
                    <a:pt x="1586" y="4610"/>
                  </a:cubicBezTo>
                  <a:cubicBezTo>
                    <a:pt x="1757" y="4196"/>
                    <a:pt x="1952" y="3781"/>
                    <a:pt x="2196" y="3415"/>
                  </a:cubicBezTo>
                  <a:cubicBezTo>
                    <a:pt x="2202" y="3415"/>
                    <a:pt x="2205" y="3415"/>
                    <a:pt x="2206" y="3416"/>
                  </a:cubicBezTo>
                  <a:lnTo>
                    <a:pt x="2206" y="3416"/>
                  </a:lnTo>
                  <a:cubicBezTo>
                    <a:pt x="2257" y="3305"/>
                    <a:pt x="2345" y="3214"/>
                    <a:pt x="2391" y="3122"/>
                  </a:cubicBezTo>
                  <a:lnTo>
                    <a:pt x="2464" y="3122"/>
                  </a:lnTo>
                  <a:cubicBezTo>
                    <a:pt x="2439" y="3122"/>
                    <a:pt x="2561" y="3001"/>
                    <a:pt x="2659" y="2879"/>
                  </a:cubicBezTo>
                  <a:cubicBezTo>
                    <a:pt x="2708" y="2805"/>
                    <a:pt x="2781" y="2757"/>
                    <a:pt x="2830" y="2708"/>
                  </a:cubicBezTo>
                  <a:lnTo>
                    <a:pt x="2952" y="2635"/>
                  </a:lnTo>
                  <a:lnTo>
                    <a:pt x="2927" y="2586"/>
                  </a:lnTo>
                  <a:cubicBezTo>
                    <a:pt x="2960" y="2553"/>
                    <a:pt x="2979" y="2545"/>
                    <a:pt x="2992" y="2545"/>
                  </a:cubicBezTo>
                  <a:cubicBezTo>
                    <a:pt x="3006" y="2545"/>
                    <a:pt x="3014" y="2553"/>
                    <a:pt x="3025" y="2553"/>
                  </a:cubicBezTo>
                  <a:cubicBezTo>
                    <a:pt x="3036" y="2553"/>
                    <a:pt x="3049" y="2545"/>
                    <a:pt x="3074" y="2513"/>
                  </a:cubicBezTo>
                  <a:cubicBezTo>
                    <a:pt x="3049" y="2415"/>
                    <a:pt x="3244" y="2391"/>
                    <a:pt x="3244" y="2342"/>
                  </a:cubicBezTo>
                  <a:cubicBezTo>
                    <a:pt x="3244" y="2342"/>
                    <a:pt x="3266" y="2331"/>
                    <a:pt x="3288" y="2331"/>
                  </a:cubicBezTo>
                  <a:cubicBezTo>
                    <a:pt x="3298" y="2331"/>
                    <a:pt x="3309" y="2334"/>
                    <a:pt x="3317" y="2342"/>
                  </a:cubicBezTo>
                  <a:cubicBezTo>
                    <a:pt x="3317" y="2293"/>
                    <a:pt x="3342" y="2293"/>
                    <a:pt x="3366" y="2269"/>
                  </a:cubicBezTo>
                  <a:cubicBezTo>
                    <a:pt x="3374" y="2261"/>
                    <a:pt x="3377" y="2258"/>
                    <a:pt x="3376" y="2258"/>
                  </a:cubicBezTo>
                  <a:cubicBezTo>
                    <a:pt x="3374" y="2258"/>
                    <a:pt x="3358" y="2269"/>
                    <a:pt x="3342" y="2269"/>
                  </a:cubicBezTo>
                  <a:lnTo>
                    <a:pt x="3415" y="2220"/>
                  </a:lnTo>
                  <a:cubicBezTo>
                    <a:pt x="3439" y="2220"/>
                    <a:pt x="3464" y="2220"/>
                    <a:pt x="3439" y="2244"/>
                  </a:cubicBezTo>
                  <a:cubicBezTo>
                    <a:pt x="3513" y="2196"/>
                    <a:pt x="3610" y="2171"/>
                    <a:pt x="3708" y="2123"/>
                  </a:cubicBezTo>
                  <a:cubicBezTo>
                    <a:pt x="3830" y="2049"/>
                    <a:pt x="3976" y="2001"/>
                    <a:pt x="4122" y="1952"/>
                  </a:cubicBezTo>
                  <a:cubicBezTo>
                    <a:pt x="4195" y="1927"/>
                    <a:pt x="4269" y="1927"/>
                    <a:pt x="4342" y="1903"/>
                  </a:cubicBezTo>
                  <a:cubicBezTo>
                    <a:pt x="4415" y="1879"/>
                    <a:pt x="4488" y="1854"/>
                    <a:pt x="4561" y="1830"/>
                  </a:cubicBezTo>
                  <a:cubicBezTo>
                    <a:pt x="4708" y="1805"/>
                    <a:pt x="4805" y="1781"/>
                    <a:pt x="4878" y="1781"/>
                  </a:cubicBezTo>
                  <a:cubicBezTo>
                    <a:pt x="4854" y="1757"/>
                    <a:pt x="4824" y="1757"/>
                    <a:pt x="4796" y="1757"/>
                  </a:cubicBezTo>
                  <a:cubicBezTo>
                    <a:pt x="4769" y="1757"/>
                    <a:pt x="4744" y="1757"/>
                    <a:pt x="4732" y="1732"/>
                  </a:cubicBezTo>
                  <a:cubicBezTo>
                    <a:pt x="4756" y="1708"/>
                    <a:pt x="4781" y="1708"/>
                    <a:pt x="4799" y="1708"/>
                  </a:cubicBezTo>
                  <a:cubicBezTo>
                    <a:pt x="4817" y="1708"/>
                    <a:pt x="4830" y="1708"/>
                    <a:pt x="4830" y="1684"/>
                  </a:cubicBezTo>
                  <a:cubicBezTo>
                    <a:pt x="4854" y="1720"/>
                    <a:pt x="4891" y="1720"/>
                    <a:pt x="4930" y="1720"/>
                  </a:cubicBezTo>
                  <a:cubicBezTo>
                    <a:pt x="4970" y="1720"/>
                    <a:pt x="5013" y="1720"/>
                    <a:pt x="5049" y="1757"/>
                  </a:cubicBezTo>
                  <a:lnTo>
                    <a:pt x="5049" y="1708"/>
                  </a:lnTo>
                  <a:lnTo>
                    <a:pt x="5074" y="1732"/>
                  </a:lnTo>
                  <a:cubicBezTo>
                    <a:pt x="5220" y="1684"/>
                    <a:pt x="5244" y="1684"/>
                    <a:pt x="5244" y="1684"/>
                  </a:cubicBezTo>
                  <a:lnTo>
                    <a:pt x="5415" y="1684"/>
                  </a:lnTo>
                  <a:cubicBezTo>
                    <a:pt x="5519" y="1684"/>
                    <a:pt x="5588" y="1630"/>
                    <a:pt x="5667" y="1630"/>
                  </a:cubicBezTo>
                  <a:cubicBezTo>
                    <a:pt x="5680" y="1630"/>
                    <a:pt x="5694" y="1631"/>
                    <a:pt x="5708" y="1635"/>
                  </a:cubicBezTo>
                  <a:cubicBezTo>
                    <a:pt x="5708" y="1635"/>
                    <a:pt x="5659" y="1586"/>
                    <a:pt x="5708" y="1586"/>
                  </a:cubicBezTo>
                  <a:cubicBezTo>
                    <a:pt x="5708" y="1591"/>
                    <a:pt x="5713" y="1593"/>
                    <a:pt x="5720" y="1593"/>
                  </a:cubicBezTo>
                  <a:cubicBezTo>
                    <a:pt x="5734" y="1593"/>
                    <a:pt x="5757" y="1588"/>
                    <a:pt x="5775" y="1588"/>
                  </a:cubicBezTo>
                  <a:cubicBezTo>
                    <a:pt x="5792" y="1588"/>
                    <a:pt x="5805" y="1592"/>
                    <a:pt x="5805" y="1610"/>
                  </a:cubicBezTo>
                  <a:cubicBezTo>
                    <a:pt x="5812" y="1617"/>
                    <a:pt x="5824" y="1620"/>
                    <a:pt x="5837" y="1620"/>
                  </a:cubicBezTo>
                  <a:cubicBezTo>
                    <a:pt x="5871" y="1620"/>
                    <a:pt x="5915" y="1600"/>
                    <a:pt x="5905" y="1568"/>
                  </a:cubicBezTo>
                  <a:lnTo>
                    <a:pt x="5905" y="1568"/>
                  </a:lnTo>
                  <a:cubicBezTo>
                    <a:pt x="5921" y="1586"/>
                    <a:pt x="5996" y="1588"/>
                    <a:pt x="5952" y="1610"/>
                  </a:cubicBezTo>
                  <a:cubicBezTo>
                    <a:pt x="5968" y="1610"/>
                    <a:pt x="5995" y="1621"/>
                    <a:pt x="6011" y="1621"/>
                  </a:cubicBezTo>
                  <a:cubicBezTo>
                    <a:pt x="6019" y="1621"/>
                    <a:pt x="6025" y="1618"/>
                    <a:pt x="6025" y="1610"/>
                  </a:cubicBezTo>
                  <a:lnTo>
                    <a:pt x="6000" y="1586"/>
                  </a:lnTo>
                  <a:cubicBezTo>
                    <a:pt x="6084" y="1586"/>
                    <a:pt x="6132" y="1640"/>
                    <a:pt x="6205" y="1640"/>
                  </a:cubicBezTo>
                  <a:cubicBezTo>
                    <a:pt x="6217" y="1640"/>
                    <a:pt x="6230" y="1638"/>
                    <a:pt x="6244" y="1635"/>
                  </a:cubicBezTo>
                  <a:lnTo>
                    <a:pt x="6195" y="1586"/>
                  </a:lnTo>
                  <a:cubicBezTo>
                    <a:pt x="6269" y="1586"/>
                    <a:pt x="6317" y="1635"/>
                    <a:pt x="6317" y="1684"/>
                  </a:cubicBezTo>
                  <a:lnTo>
                    <a:pt x="6269" y="1684"/>
                  </a:lnTo>
                  <a:cubicBezTo>
                    <a:pt x="6342" y="1708"/>
                    <a:pt x="6439" y="1732"/>
                    <a:pt x="6537" y="1732"/>
                  </a:cubicBezTo>
                  <a:lnTo>
                    <a:pt x="6488" y="1732"/>
                  </a:lnTo>
                  <a:cubicBezTo>
                    <a:pt x="6561" y="1732"/>
                    <a:pt x="6610" y="1757"/>
                    <a:pt x="6683" y="1757"/>
                  </a:cubicBezTo>
                  <a:cubicBezTo>
                    <a:pt x="6756" y="1781"/>
                    <a:pt x="6854" y="1805"/>
                    <a:pt x="6952" y="1854"/>
                  </a:cubicBezTo>
                  <a:cubicBezTo>
                    <a:pt x="7147" y="1903"/>
                    <a:pt x="7317" y="2001"/>
                    <a:pt x="7391" y="2025"/>
                  </a:cubicBezTo>
                  <a:lnTo>
                    <a:pt x="7366" y="1952"/>
                  </a:lnTo>
                  <a:lnTo>
                    <a:pt x="7488" y="1976"/>
                  </a:lnTo>
                  <a:cubicBezTo>
                    <a:pt x="7488" y="1976"/>
                    <a:pt x="7395" y="2051"/>
                    <a:pt x="7371" y="2053"/>
                  </a:cubicBezTo>
                  <a:lnTo>
                    <a:pt x="7371" y="2053"/>
                  </a:lnTo>
                  <a:lnTo>
                    <a:pt x="7366" y="2049"/>
                  </a:lnTo>
                  <a:lnTo>
                    <a:pt x="7366" y="2049"/>
                  </a:lnTo>
                  <a:cubicBezTo>
                    <a:pt x="7366" y="2052"/>
                    <a:pt x="7368" y="2053"/>
                    <a:pt x="7370" y="2053"/>
                  </a:cubicBezTo>
                  <a:cubicBezTo>
                    <a:pt x="7371" y="2053"/>
                    <a:pt x="7371" y="2053"/>
                    <a:pt x="7371" y="2053"/>
                  </a:cubicBezTo>
                  <a:lnTo>
                    <a:pt x="7371" y="2053"/>
                  </a:lnTo>
                  <a:lnTo>
                    <a:pt x="7464" y="2123"/>
                  </a:lnTo>
                  <a:lnTo>
                    <a:pt x="7610" y="2220"/>
                  </a:lnTo>
                  <a:cubicBezTo>
                    <a:pt x="7756" y="2318"/>
                    <a:pt x="7878" y="2415"/>
                    <a:pt x="8000" y="2537"/>
                  </a:cubicBezTo>
                  <a:cubicBezTo>
                    <a:pt x="8195" y="2708"/>
                    <a:pt x="8391" y="2927"/>
                    <a:pt x="8537" y="3147"/>
                  </a:cubicBezTo>
                  <a:cubicBezTo>
                    <a:pt x="8551" y="3191"/>
                    <a:pt x="8531" y="3200"/>
                    <a:pt x="8512" y="3200"/>
                  </a:cubicBezTo>
                  <a:cubicBezTo>
                    <a:pt x="8500" y="3200"/>
                    <a:pt x="8488" y="3196"/>
                    <a:pt x="8488" y="3196"/>
                  </a:cubicBezTo>
                  <a:lnTo>
                    <a:pt x="8488" y="3196"/>
                  </a:lnTo>
                  <a:cubicBezTo>
                    <a:pt x="8512" y="3232"/>
                    <a:pt x="8525" y="3232"/>
                    <a:pt x="8537" y="3232"/>
                  </a:cubicBezTo>
                  <a:cubicBezTo>
                    <a:pt x="8549" y="3232"/>
                    <a:pt x="8561" y="3232"/>
                    <a:pt x="8586" y="3269"/>
                  </a:cubicBezTo>
                  <a:cubicBezTo>
                    <a:pt x="8586" y="3277"/>
                    <a:pt x="8583" y="3280"/>
                    <a:pt x="8578" y="3280"/>
                  </a:cubicBezTo>
                  <a:cubicBezTo>
                    <a:pt x="8569" y="3280"/>
                    <a:pt x="8553" y="3269"/>
                    <a:pt x="8537" y="3269"/>
                  </a:cubicBezTo>
                  <a:cubicBezTo>
                    <a:pt x="8537" y="3269"/>
                    <a:pt x="8586" y="3342"/>
                    <a:pt x="8586" y="3342"/>
                  </a:cubicBezTo>
                  <a:cubicBezTo>
                    <a:pt x="8610" y="3318"/>
                    <a:pt x="8634" y="3269"/>
                    <a:pt x="8659" y="3244"/>
                  </a:cubicBezTo>
                  <a:lnTo>
                    <a:pt x="8708" y="3318"/>
                  </a:lnTo>
                  <a:lnTo>
                    <a:pt x="8683" y="3342"/>
                  </a:lnTo>
                  <a:cubicBezTo>
                    <a:pt x="8683" y="3366"/>
                    <a:pt x="8805" y="3342"/>
                    <a:pt x="8830" y="3440"/>
                  </a:cubicBezTo>
                  <a:cubicBezTo>
                    <a:pt x="8878" y="3562"/>
                    <a:pt x="8927" y="3610"/>
                    <a:pt x="8951" y="3708"/>
                  </a:cubicBezTo>
                  <a:cubicBezTo>
                    <a:pt x="9000" y="3781"/>
                    <a:pt x="9025" y="3854"/>
                    <a:pt x="9049" y="3952"/>
                  </a:cubicBezTo>
                  <a:cubicBezTo>
                    <a:pt x="9049" y="3952"/>
                    <a:pt x="9025" y="3927"/>
                    <a:pt x="9000" y="3903"/>
                  </a:cubicBezTo>
                  <a:cubicBezTo>
                    <a:pt x="9000" y="3927"/>
                    <a:pt x="9000" y="3952"/>
                    <a:pt x="9000" y="3976"/>
                  </a:cubicBezTo>
                  <a:cubicBezTo>
                    <a:pt x="9005" y="3966"/>
                    <a:pt x="9010" y="3962"/>
                    <a:pt x="9015" y="3962"/>
                  </a:cubicBezTo>
                  <a:cubicBezTo>
                    <a:pt x="9031" y="3962"/>
                    <a:pt x="9045" y="4004"/>
                    <a:pt x="9048" y="4004"/>
                  </a:cubicBezTo>
                  <a:cubicBezTo>
                    <a:pt x="9049" y="4004"/>
                    <a:pt x="9049" y="4003"/>
                    <a:pt x="9049" y="4001"/>
                  </a:cubicBezTo>
                  <a:cubicBezTo>
                    <a:pt x="9098" y="4049"/>
                    <a:pt x="9147" y="4098"/>
                    <a:pt x="9147" y="4171"/>
                  </a:cubicBezTo>
                  <a:cubicBezTo>
                    <a:pt x="9147" y="4244"/>
                    <a:pt x="9171" y="4318"/>
                    <a:pt x="9220" y="4366"/>
                  </a:cubicBezTo>
                  <a:cubicBezTo>
                    <a:pt x="9439" y="4366"/>
                    <a:pt x="9683" y="4391"/>
                    <a:pt x="9903" y="4440"/>
                  </a:cubicBezTo>
                  <a:cubicBezTo>
                    <a:pt x="10244" y="4488"/>
                    <a:pt x="10561" y="4586"/>
                    <a:pt x="10610" y="4586"/>
                  </a:cubicBezTo>
                  <a:cubicBezTo>
                    <a:pt x="10610" y="4635"/>
                    <a:pt x="10610" y="4683"/>
                    <a:pt x="10610" y="4732"/>
                  </a:cubicBezTo>
                  <a:cubicBezTo>
                    <a:pt x="10634" y="4683"/>
                    <a:pt x="10634" y="4610"/>
                    <a:pt x="10634" y="4537"/>
                  </a:cubicBezTo>
                  <a:lnTo>
                    <a:pt x="10586" y="4537"/>
                  </a:lnTo>
                  <a:cubicBezTo>
                    <a:pt x="10561" y="4391"/>
                    <a:pt x="10610" y="4513"/>
                    <a:pt x="10610" y="4366"/>
                  </a:cubicBezTo>
                  <a:cubicBezTo>
                    <a:pt x="10634" y="4366"/>
                    <a:pt x="10659" y="4488"/>
                    <a:pt x="10659" y="4610"/>
                  </a:cubicBezTo>
                  <a:cubicBezTo>
                    <a:pt x="10659" y="4488"/>
                    <a:pt x="10683" y="4391"/>
                    <a:pt x="10634" y="4342"/>
                  </a:cubicBezTo>
                  <a:cubicBezTo>
                    <a:pt x="10634" y="4293"/>
                    <a:pt x="10647" y="4293"/>
                    <a:pt x="10662" y="4293"/>
                  </a:cubicBezTo>
                  <a:cubicBezTo>
                    <a:pt x="10677" y="4293"/>
                    <a:pt x="10695" y="4293"/>
                    <a:pt x="10708" y="4244"/>
                  </a:cubicBezTo>
                  <a:cubicBezTo>
                    <a:pt x="10659" y="4147"/>
                    <a:pt x="10634" y="4049"/>
                    <a:pt x="10634" y="3952"/>
                  </a:cubicBezTo>
                  <a:cubicBezTo>
                    <a:pt x="10634" y="3903"/>
                    <a:pt x="10610" y="3854"/>
                    <a:pt x="10610" y="3805"/>
                  </a:cubicBezTo>
                  <a:cubicBezTo>
                    <a:pt x="10586" y="3757"/>
                    <a:pt x="10561" y="3732"/>
                    <a:pt x="10561" y="3683"/>
                  </a:cubicBezTo>
                  <a:cubicBezTo>
                    <a:pt x="10512" y="3610"/>
                    <a:pt x="10464" y="3537"/>
                    <a:pt x="10464" y="3440"/>
                  </a:cubicBezTo>
                  <a:lnTo>
                    <a:pt x="10464" y="3440"/>
                  </a:lnTo>
                  <a:lnTo>
                    <a:pt x="10488" y="3464"/>
                  </a:lnTo>
                  <a:cubicBezTo>
                    <a:pt x="10488" y="3391"/>
                    <a:pt x="10390" y="3269"/>
                    <a:pt x="10366" y="3147"/>
                  </a:cubicBezTo>
                  <a:cubicBezTo>
                    <a:pt x="10366" y="3174"/>
                    <a:pt x="10366" y="3193"/>
                    <a:pt x="10362" y="3193"/>
                  </a:cubicBezTo>
                  <a:cubicBezTo>
                    <a:pt x="10359" y="3193"/>
                    <a:pt x="10353" y="3180"/>
                    <a:pt x="10342" y="3147"/>
                  </a:cubicBezTo>
                  <a:cubicBezTo>
                    <a:pt x="10293" y="3025"/>
                    <a:pt x="10244" y="2952"/>
                    <a:pt x="10220" y="2854"/>
                  </a:cubicBezTo>
                  <a:lnTo>
                    <a:pt x="10122" y="2781"/>
                  </a:lnTo>
                  <a:cubicBezTo>
                    <a:pt x="9903" y="2391"/>
                    <a:pt x="9634" y="2025"/>
                    <a:pt x="9317" y="1708"/>
                  </a:cubicBezTo>
                  <a:cubicBezTo>
                    <a:pt x="9220" y="1610"/>
                    <a:pt x="9122" y="1513"/>
                    <a:pt x="9000" y="1415"/>
                  </a:cubicBezTo>
                  <a:lnTo>
                    <a:pt x="8708" y="1171"/>
                  </a:lnTo>
                  <a:cubicBezTo>
                    <a:pt x="8537" y="1049"/>
                    <a:pt x="8366" y="927"/>
                    <a:pt x="8293" y="854"/>
                  </a:cubicBezTo>
                  <a:cubicBezTo>
                    <a:pt x="7878" y="586"/>
                    <a:pt x="7464" y="391"/>
                    <a:pt x="7025" y="220"/>
                  </a:cubicBezTo>
                  <a:lnTo>
                    <a:pt x="6634" y="98"/>
                  </a:lnTo>
                  <a:lnTo>
                    <a:pt x="6220" y="25"/>
                  </a:lnTo>
                  <a:cubicBezTo>
                    <a:pt x="6110" y="13"/>
                    <a:pt x="5994" y="7"/>
                    <a:pt x="5878" y="7"/>
                  </a:cubicBezTo>
                  <a:cubicBezTo>
                    <a:pt x="5763" y="7"/>
                    <a:pt x="5647" y="13"/>
                    <a:pt x="5537" y="25"/>
                  </a:cubicBezTo>
                  <a:cubicBezTo>
                    <a:pt x="5415" y="1"/>
                    <a:pt x="5293" y="1"/>
                    <a:pt x="5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3" name="Google Shape;1253;p37"/>
          <p:cNvGrpSpPr/>
          <p:nvPr/>
        </p:nvGrpSpPr>
        <p:grpSpPr>
          <a:xfrm rot="4108899">
            <a:off x="2914864" y="508173"/>
            <a:ext cx="875864" cy="1101614"/>
            <a:chOff x="632000" y="3011150"/>
            <a:chExt cx="212225" cy="266925"/>
          </a:xfrm>
        </p:grpSpPr>
        <p:sp>
          <p:nvSpPr>
            <p:cNvPr id="1254" name="Google Shape;1254;p37"/>
            <p:cNvSpPr/>
            <p:nvPr/>
          </p:nvSpPr>
          <p:spPr>
            <a:xfrm>
              <a:off x="767375" y="3031875"/>
              <a:ext cx="25" cy="3675"/>
            </a:xfrm>
            <a:custGeom>
              <a:avLst/>
              <a:gdLst/>
              <a:ahLst/>
              <a:cxnLst/>
              <a:rect l="l" t="t" r="r" b="b"/>
              <a:pathLst>
                <a:path w="1" h="147" extrusionOk="0">
                  <a:moveTo>
                    <a:pt x="0" y="147"/>
                  </a:moveTo>
                  <a:lnTo>
                    <a:pt x="0" y="0"/>
                  </a:lnTo>
                  <a:cubicBezTo>
                    <a:pt x="0" y="49"/>
                    <a:pt x="0" y="98"/>
                    <a:pt x="0" y="1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7"/>
            <p:cNvSpPr/>
            <p:nvPr/>
          </p:nvSpPr>
          <p:spPr>
            <a:xfrm>
              <a:off x="701525" y="3033700"/>
              <a:ext cx="25" cy="3075"/>
            </a:xfrm>
            <a:custGeom>
              <a:avLst/>
              <a:gdLst/>
              <a:ahLst/>
              <a:cxnLst/>
              <a:rect l="l" t="t" r="r" b="b"/>
              <a:pathLst>
                <a:path w="1" h="123" extrusionOk="0">
                  <a:moveTo>
                    <a:pt x="0" y="123"/>
                  </a:moveTo>
                  <a:lnTo>
                    <a:pt x="0" y="1"/>
                  </a:lnTo>
                  <a:cubicBezTo>
                    <a:pt x="0" y="49"/>
                    <a:pt x="0" y="74"/>
                    <a:pt x="0" y="12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7"/>
            <p:cNvSpPr/>
            <p:nvPr/>
          </p:nvSpPr>
          <p:spPr>
            <a:xfrm>
              <a:off x="632000" y="3030050"/>
              <a:ext cx="25" cy="1850"/>
            </a:xfrm>
            <a:custGeom>
              <a:avLst/>
              <a:gdLst/>
              <a:ahLst/>
              <a:cxnLst/>
              <a:rect l="l" t="t" r="r" b="b"/>
              <a:pathLst>
                <a:path w="1" h="74" extrusionOk="0">
                  <a:moveTo>
                    <a:pt x="1" y="73"/>
                  </a:moveTo>
                  <a:lnTo>
                    <a:pt x="1" y="0"/>
                  </a:lnTo>
                  <a:cubicBezTo>
                    <a:pt x="1" y="25"/>
                    <a:pt x="1" y="49"/>
                    <a:pt x="1" y="7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7"/>
            <p:cNvSpPr/>
            <p:nvPr/>
          </p:nvSpPr>
          <p:spPr>
            <a:xfrm>
              <a:off x="649075" y="3150175"/>
              <a:ext cx="650" cy="1850"/>
            </a:xfrm>
            <a:custGeom>
              <a:avLst/>
              <a:gdLst/>
              <a:ahLst/>
              <a:cxnLst/>
              <a:rect l="l" t="t" r="r" b="b"/>
              <a:pathLst>
                <a:path w="26" h="74" extrusionOk="0">
                  <a:moveTo>
                    <a:pt x="25" y="0"/>
                  </a:moveTo>
                  <a:cubicBezTo>
                    <a:pt x="1" y="0"/>
                    <a:pt x="1" y="49"/>
                    <a:pt x="1" y="73"/>
                  </a:cubicBezTo>
                  <a:cubicBezTo>
                    <a:pt x="1" y="49"/>
                    <a:pt x="25" y="24"/>
                    <a:pt x="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7"/>
            <p:cNvSpPr/>
            <p:nvPr/>
          </p:nvSpPr>
          <p:spPr>
            <a:xfrm>
              <a:off x="649075" y="3152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7"/>
            <p:cNvSpPr/>
            <p:nvPr/>
          </p:nvSpPr>
          <p:spPr>
            <a:xfrm>
              <a:off x="646025" y="3144675"/>
              <a:ext cx="48800" cy="52925"/>
            </a:xfrm>
            <a:custGeom>
              <a:avLst/>
              <a:gdLst/>
              <a:ahLst/>
              <a:cxnLst/>
              <a:rect l="l" t="t" r="r" b="b"/>
              <a:pathLst>
                <a:path w="1952" h="2117" extrusionOk="0">
                  <a:moveTo>
                    <a:pt x="1049" y="0"/>
                  </a:moveTo>
                  <a:lnTo>
                    <a:pt x="635" y="98"/>
                  </a:lnTo>
                  <a:cubicBezTo>
                    <a:pt x="586" y="147"/>
                    <a:pt x="562" y="220"/>
                    <a:pt x="537" y="293"/>
                  </a:cubicBezTo>
                  <a:cubicBezTo>
                    <a:pt x="537" y="293"/>
                    <a:pt x="537" y="293"/>
                    <a:pt x="537" y="318"/>
                  </a:cubicBezTo>
                  <a:cubicBezTo>
                    <a:pt x="447" y="287"/>
                    <a:pt x="347" y="267"/>
                    <a:pt x="267" y="267"/>
                  </a:cubicBezTo>
                  <a:cubicBezTo>
                    <a:pt x="217" y="267"/>
                    <a:pt x="175" y="275"/>
                    <a:pt x="147" y="293"/>
                  </a:cubicBezTo>
                  <a:lnTo>
                    <a:pt x="147" y="318"/>
                  </a:lnTo>
                  <a:cubicBezTo>
                    <a:pt x="123" y="342"/>
                    <a:pt x="147" y="366"/>
                    <a:pt x="123" y="366"/>
                  </a:cubicBezTo>
                  <a:cubicBezTo>
                    <a:pt x="123" y="391"/>
                    <a:pt x="123" y="391"/>
                    <a:pt x="123" y="415"/>
                  </a:cubicBezTo>
                  <a:cubicBezTo>
                    <a:pt x="123" y="440"/>
                    <a:pt x="110" y="440"/>
                    <a:pt x="98" y="440"/>
                  </a:cubicBezTo>
                  <a:cubicBezTo>
                    <a:pt x="86" y="440"/>
                    <a:pt x="74" y="440"/>
                    <a:pt x="74" y="464"/>
                  </a:cubicBezTo>
                  <a:cubicBezTo>
                    <a:pt x="25" y="683"/>
                    <a:pt x="1" y="927"/>
                    <a:pt x="1" y="1147"/>
                  </a:cubicBezTo>
                  <a:cubicBezTo>
                    <a:pt x="25" y="1220"/>
                    <a:pt x="25" y="1293"/>
                    <a:pt x="50" y="1366"/>
                  </a:cubicBezTo>
                  <a:cubicBezTo>
                    <a:pt x="50" y="1391"/>
                    <a:pt x="50" y="1391"/>
                    <a:pt x="50" y="1415"/>
                  </a:cubicBezTo>
                  <a:cubicBezTo>
                    <a:pt x="50" y="1415"/>
                    <a:pt x="98" y="1513"/>
                    <a:pt x="147" y="1635"/>
                  </a:cubicBezTo>
                  <a:cubicBezTo>
                    <a:pt x="196" y="1708"/>
                    <a:pt x="245" y="1781"/>
                    <a:pt x="293" y="1854"/>
                  </a:cubicBezTo>
                  <a:lnTo>
                    <a:pt x="318" y="1854"/>
                  </a:lnTo>
                  <a:cubicBezTo>
                    <a:pt x="415" y="1927"/>
                    <a:pt x="318" y="1903"/>
                    <a:pt x="415" y="1976"/>
                  </a:cubicBezTo>
                  <a:cubicBezTo>
                    <a:pt x="440" y="1976"/>
                    <a:pt x="489" y="2000"/>
                    <a:pt x="513" y="2025"/>
                  </a:cubicBezTo>
                  <a:cubicBezTo>
                    <a:pt x="537" y="2049"/>
                    <a:pt x="562" y="2049"/>
                    <a:pt x="610" y="2074"/>
                  </a:cubicBezTo>
                  <a:cubicBezTo>
                    <a:pt x="610" y="2074"/>
                    <a:pt x="659" y="2098"/>
                    <a:pt x="635" y="2098"/>
                  </a:cubicBezTo>
                  <a:cubicBezTo>
                    <a:pt x="635" y="2106"/>
                    <a:pt x="640" y="2109"/>
                    <a:pt x="649" y="2109"/>
                  </a:cubicBezTo>
                  <a:cubicBezTo>
                    <a:pt x="667" y="2109"/>
                    <a:pt x="700" y="2098"/>
                    <a:pt x="732" y="2098"/>
                  </a:cubicBezTo>
                  <a:cubicBezTo>
                    <a:pt x="757" y="2098"/>
                    <a:pt x="732" y="2098"/>
                    <a:pt x="732" y="2074"/>
                  </a:cubicBezTo>
                  <a:lnTo>
                    <a:pt x="806" y="2074"/>
                  </a:lnTo>
                  <a:cubicBezTo>
                    <a:pt x="822" y="2074"/>
                    <a:pt x="827" y="2096"/>
                    <a:pt x="822" y="2103"/>
                  </a:cubicBezTo>
                  <a:lnTo>
                    <a:pt x="822" y="2103"/>
                  </a:lnTo>
                  <a:cubicBezTo>
                    <a:pt x="816" y="2101"/>
                    <a:pt x="811" y="2100"/>
                    <a:pt x="806" y="2098"/>
                  </a:cubicBezTo>
                  <a:lnTo>
                    <a:pt x="806" y="2098"/>
                  </a:lnTo>
                  <a:cubicBezTo>
                    <a:pt x="810" y="2103"/>
                    <a:pt x="814" y="2105"/>
                    <a:pt x="817" y="2105"/>
                  </a:cubicBezTo>
                  <a:cubicBezTo>
                    <a:pt x="819" y="2105"/>
                    <a:pt x="821" y="2104"/>
                    <a:pt x="822" y="2103"/>
                  </a:cubicBezTo>
                  <a:lnTo>
                    <a:pt x="822" y="2103"/>
                  </a:lnTo>
                  <a:cubicBezTo>
                    <a:pt x="854" y="2112"/>
                    <a:pt x="891" y="2116"/>
                    <a:pt x="928" y="2116"/>
                  </a:cubicBezTo>
                  <a:cubicBezTo>
                    <a:pt x="970" y="2116"/>
                    <a:pt x="1013" y="2110"/>
                    <a:pt x="1049" y="2098"/>
                  </a:cubicBezTo>
                  <a:cubicBezTo>
                    <a:pt x="1171" y="2074"/>
                    <a:pt x="1269" y="2049"/>
                    <a:pt x="1367" y="2000"/>
                  </a:cubicBezTo>
                  <a:cubicBezTo>
                    <a:pt x="1537" y="1903"/>
                    <a:pt x="1684" y="1781"/>
                    <a:pt x="1781" y="1610"/>
                  </a:cubicBezTo>
                  <a:cubicBezTo>
                    <a:pt x="1757" y="1610"/>
                    <a:pt x="1732" y="1683"/>
                    <a:pt x="1708" y="1683"/>
                  </a:cubicBezTo>
                  <a:cubicBezTo>
                    <a:pt x="1708" y="1635"/>
                    <a:pt x="1757" y="1635"/>
                    <a:pt x="1757" y="1586"/>
                  </a:cubicBezTo>
                  <a:cubicBezTo>
                    <a:pt x="1757" y="1561"/>
                    <a:pt x="1806" y="1513"/>
                    <a:pt x="1854" y="1513"/>
                  </a:cubicBezTo>
                  <a:lnTo>
                    <a:pt x="1854" y="1488"/>
                  </a:lnTo>
                  <a:lnTo>
                    <a:pt x="1879" y="1464"/>
                  </a:lnTo>
                  <a:cubicBezTo>
                    <a:pt x="1903" y="1366"/>
                    <a:pt x="1903" y="1342"/>
                    <a:pt x="1928" y="1342"/>
                  </a:cubicBezTo>
                  <a:cubicBezTo>
                    <a:pt x="1928" y="1293"/>
                    <a:pt x="1952" y="1269"/>
                    <a:pt x="1952" y="1220"/>
                  </a:cubicBezTo>
                  <a:cubicBezTo>
                    <a:pt x="1952" y="1147"/>
                    <a:pt x="1952" y="1074"/>
                    <a:pt x="1952" y="1000"/>
                  </a:cubicBezTo>
                  <a:cubicBezTo>
                    <a:pt x="1952" y="1000"/>
                    <a:pt x="1952" y="1011"/>
                    <a:pt x="1945" y="1011"/>
                  </a:cubicBezTo>
                  <a:cubicBezTo>
                    <a:pt x="1941" y="1011"/>
                    <a:pt x="1936" y="1009"/>
                    <a:pt x="1928" y="1000"/>
                  </a:cubicBezTo>
                  <a:cubicBezTo>
                    <a:pt x="1903" y="976"/>
                    <a:pt x="1903" y="927"/>
                    <a:pt x="1928" y="903"/>
                  </a:cubicBezTo>
                  <a:cubicBezTo>
                    <a:pt x="1949" y="903"/>
                    <a:pt x="1913" y="826"/>
                    <a:pt x="1888" y="826"/>
                  </a:cubicBezTo>
                  <a:cubicBezTo>
                    <a:pt x="1884" y="826"/>
                    <a:pt x="1881" y="827"/>
                    <a:pt x="1879" y="830"/>
                  </a:cubicBezTo>
                  <a:cubicBezTo>
                    <a:pt x="1879" y="830"/>
                    <a:pt x="1879" y="767"/>
                    <a:pt x="1891" y="767"/>
                  </a:cubicBezTo>
                  <a:cubicBezTo>
                    <a:pt x="1894" y="767"/>
                    <a:pt x="1898" y="771"/>
                    <a:pt x="1903" y="781"/>
                  </a:cubicBezTo>
                  <a:cubicBezTo>
                    <a:pt x="1903" y="757"/>
                    <a:pt x="1879" y="732"/>
                    <a:pt x="1879" y="732"/>
                  </a:cubicBezTo>
                  <a:lnTo>
                    <a:pt x="1879" y="781"/>
                  </a:lnTo>
                  <a:cubicBezTo>
                    <a:pt x="1830" y="683"/>
                    <a:pt x="1830" y="635"/>
                    <a:pt x="1806" y="610"/>
                  </a:cubicBezTo>
                  <a:lnTo>
                    <a:pt x="1806" y="635"/>
                  </a:lnTo>
                  <a:cubicBezTo>
                    <a:pt x="1781" y="586"/>
                    <a:pt x="1757" y="561"/>
                    <a:pt x="1757" y="537"/>
                  </a:cubicBezTo>
                  <a:lnTo>
                    <a:pt x="1757" y="537"/>
                  </a:lnTo>
                  <a:lnTo>
                    <a:pt x="1806" y="561"/>
                  </a:lnTo>
                  <a:cubicBezTo>
                    <a:pt x="1757" y="513"/>
                    <a:pt x="1732" y="464"/>
                    <a:pt x="1684" y="415"/>
                  </a:cubicBezTo>
                  <a:lnTo>
                    <a:pt x="1684" y="440"/>
                  </a:lnTo>
                  <a:cubicBezTo>
                    <a:pt x="1635" y="415"/>
                    <a:pt x="1562" y="318"/>
                    <a:pt x="1464" y="269"/>
                  </a:cubicBezTo>
                  <a:cubicBezTo>
                    <a:pt x="1391" y="196"/>
                    <a:pt x="1318" y="171"/>
                    <a:pt x="1245" y="147"/>
                  </a:cubicBezTo>
                  <a:lnTo>
                    <a:pt x="1245" y="171"/>
                  </a:lnTo>
                  <a:lnTo>
                    <a:pt x="1196" y="147"/>
                  </a:lnTo>
                  <a:cubicBezTo>
                    <a:pt x="1196" y="147"/>
                    <a:pt x="1245" y="122"/>
                    <a:pt x="1245" y="122"/>
                  </a:cubicBezTo>
                  <a:cubicBezTo>
                    <a:pt x="1245" y="122"/>
                    <a:pt x="1147" y="49"/>
                    <a:pt x="10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7"/>
            <p:cNvSpPr/>
            <p:nvPr/>
          </p:nvSpPr>
          <p:spPr>
            <a:xfrm>
              <a:off x="798475" y="3083700"/>
              <a:ext cx="45750" cy="48200"/>
            </a:xfrm>
            <a:custGeom>
              <a:avLst/>
              <a:gdLst/>
              <a:ahLst/>
              <a:cxnLst/>
              <a:rect l="l" t="t" r="r" b="b"/>
              <a:pathLst>
                <a:path w="1830" h="1928" extrusionOk="0">
                  <a:moveTo>
                    <a:pt x="927" y="1"/>
                  </a:moveTo>
                  <a:lnTo>
                    <a:pt x="512" y="25"/>
                  </a:lnTo>
                  <a:lnTo>
                    <a:pt x="439" y="98"/>
                  </a:lnTo>
                  <a:lnTo>
                    <a:pt x="390" y="98"/>
                  </a:lnTo>
                  <a:cubicBezTo>
                    <a:pt x="366" y="98"/>
                    <a:pt x="342" y="122"/>
                    <a:pt x="317" y="122"/>
                  </a:cubicBezTo>
                  <a:lnTo>
                    <a:pt x="244" y="171"/>
                  </a:lnTo>
                  <a:cubicBezTo>
                    <a:pt x="206" y="190"/>
                    <a:pt x="182" y="210"/>
                    <a:pt x="162" y="229"/>
                  </a:cubicBezTo>
                  <a:lnTo>
                    <a:pt x="162" y="229"/>
                  </a:lnTo>
                  <a:cubicBezTo>
                    <a:pt x="165" y="226"/>
                    <a:pt x="168" y="223"/>
                    <a:pt x="171" y="220"/>
                  </a:cubicBezTo>
                  <a:lnTo>
                    <a:pt x="171" y="220"/>
                  </a:lnTo>
                  <a:lnTo>
                    <a:pt x="146" y="244"/>
                  </a:lnTo>
                  <a:cubicBezTo>
                    <a:pt x="152" y="239"/>
                    <a:pt x="157" y="234"/>
                    <a:pt x="162" y="229"/>
                  </a:cubicBezTo>
                  <a:lnTo>
                    <a:pt x="162" y="229"/>
                  </a:lnTo>
                  <a:cubicBezTo>
                    <a:pt x="96" y="299"/>
                    <a:pt x="72" y="369"/>
                    <a:pt x="49" y="440"/>
                  </a:cubicBezTo>
                  <a:cubicBezTo>
                    <a:pt x="49" y="464"/>
                    <a:pt x="25" y="488"/>
                    <a:pt x="0" y="513"/>
                  </a:cubicBezTo>
                  <a:lnTo>
                    <a:pt x="0" y="561"/>
                  </a:lnTo>
                  <a:lnTo>
                    <a:pt x="0" y="610"/>
                  </a:lnTo>
                  <a:cubicBezTo>
                    <a:pt x="0" y="610"/>
                    <a:pt x="49" y="635"/>
                    <a:pt x="49" y="683"/>
                  </a:cubicBezTo>
                  <a:cubicBezTo>
                    <a:pt x="73" y="708"/>
                    <a:pt x="73" y="732"/>
                    <a:pt x="98" y="757"/>
                  </a:cubicBezTo>
                  <a:cubicBezTo>
                    <a:pt x="73" y="903"/>
                    <a:pt x="98" y="1049"/>
                    <a:pt x="146" y="1196"/>
                  </a:cubicBezTo>
                  <a:cubicBezTo>
                    <a:pt x="171" y="1342"/>
                    <a:pt x="244" y="1464"/>
                    <a:pt x="317" y="1561"/>
                  </a:cubicBezTo>
                  <a:cubicBezTo>
                    <a:pt x="415" y="1708"/>
                    <a:pt x="561" y="1830"/>
                    <a:pt x="707" y="1927"/>
                  </a:cubicBezTo>
                  <a:lnTo>
                    <a:pt x="1146" y="1927"/>
                  </a:lnTo>
                  <a:cubicBezTo>
                    <a:pt x="1244" y="1854"/>
                    <a:pt x="1317" y="1781"/>
                    <a:pt x="1390" y="1732"/>
                  </a:cubicBezTo>
                  <a:cubicBezTo>
                    <a:pt x="1464" y="1708"/>
                    <a:pt x="1512" y="1659"/>
                    <a:pt x="1561" y="1586"/>
                  </a:cubicBezTo>
                  <a:lnTo>
                    <a:pt x="1561" y="1586"/>
                  </a:lnTo>
                  <a:cubicBezTo>
                    <a:pt x="1553" y="1594"/>
                    <a:pt x="1548" y="1597"/>
                    <a:pt x="1545" y="1597"/>
                  </a:cubicBezTo>
                  <a:cubicBezTo>
                    <a:pt x="1539" y="1597"/>
                    <a:pt x="1545" y="1586"/>
                    <a:pt x="1561" y="1586"/>
                  </a:cubicBezTo>
                  <a:cubicBezTo>
                    <a:pt x="1585" y="1561"/>
                    <a:pt x="1634" y="1513"/>
                    <a:pt x="1634" y="1513"/>
                  </a:cubicBezTo>
                  <a:cubicBezTo>
                    <a:pt x="1634" y="1513"/>
                    <a:pt x="1634" y="1513"/>
                    <a:pt x="1683" y="1415"/>
                  </a:cubicBezTo>
                  <a:cubicBezTo>
                    <a:pt x="1707" y="1391"/>
                    <a:pt x="1707" y="1342"/>
                    <a:pt x="1732" y="1318"/>
                  </a:cubicBezTo>
                  <a:cubicBezTo>
                    <a:pt x="1756" y="1269"/>
                    <a:pt x="1781" y="1196"/>
                    <a:pt x="1805" y="1147"/>
                  </a:cubicBezTo>
                  <a:cubicBezTo>
                    <a:pt x="1829" y="1001"/>
                    <a:pt x="1829" y="854"/>
                    <a:pt x="1781" y="708"/>
                  </a:cubicBezTo>
                  <a:cubicBezTo>
                    <a:pt x="1707" y="586"/>
                    <a:pt x="1634" y="464"/>
                    <a:pt x="1512" y="366"/>
                  </a:cubicBezTo>
                  <a:cubicBezTo>
                    <a:pt x="1464" y="342"/>
                    <a:pt x="1415" y="318"/>
                    <a:pt x="1390" y="269"/>
                  </a:cubicBezTo>
                  <a:lnTo>
                    <a:pt x="1317" y="220"/>
                  </a:lnTo>
                  <a:lnTo>
                    <a:pt x="1244" y="220"/>
                  </a:lnTo>
                  <a:cubicBezTo>
                    <a:pt x="1220" y="171"/>
                    <a:pt x="1195" y="147"/>
                    <a:pt x="1171" y="122"/>
                  </a:cubicBezTo>
                  <a:lnTo>
                    <a:pt x="1122" y="98"/>
                  </a:lnTo>
                  <a:cubicBezTo>
                    <a:pt x="1049" y="49"/>
                    <a:pt x="1000" y="25"/>
                    <a:pt x="9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7"/>
            <p:cNvSpPr/>
            <p:nvPr/>
          </p:nvSpPr>
          <p:spPr>
            <a:xfrm>
              <a:off x="802125" y="3090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7"/>
            <p:cNvSpPr/>
            <p:nvPr/>
          </p:nvSpPr>
          <p:spPr>
            <a:xfrm>
              <a:off x="713700" y="3105650"/>
              <a:ext cx="50025" cy="51850"/>
            </a:xfrm>
            <a:custGeom>
              <a:avLst/>
              <a:gdLst/>
              <a:ahLst/>
              <a:cxnLst/>
              <a:rect l="l" t="t" r="r" b="b"/>
              <a:pathLst>
                <a:path w="2001" h="2074" extrusionOk="0">
                  <a:moveTo>
                    <a:pt x="1001" y="1"/>
                  </a:moveTo>
                  <a:cubicBezTo>
                    <a:pt x="928" y="25"/>
                    <a:pt x="879" y="25"/>
                    <a:pt x="830" y="49"/>
                  </a:cubicBezTo>
                  <a:lnTo>
                    <a:pt x="684" y="123"/>
                  </a:lnTo>
                  <a:lnTo>
                    <a:pt x="660" y="123"/>
                  </a:lnTo>
                  <a:cubicBezTo>
                    <a:pt x="538" y="123"/>
                    <a:pt x="416" y="147"/>
                    <a:pt x="318" y="220"/>
                  </a:cubicBezTo>
                  <a:cubicBezTo>
                    <a:pt x="220" y="269"/>
                    <a:pt x="147" y="366"/>
                    <a:pt x="99" y="464"/>
                  </a:cubicBezTo>
                  <a:cubicBezTo>
                    <a:pt x="50" y="537"/>
                    <a:pt x="50" y="610"/>
                    <a:pt x="25" y="683"/>
                  </a:cubicBezTo>
                  <a:lnTo>
                    <a:pt x="25" y="659"/>
                  </a:lnTo>
                  <a:cubicBezTo>
                    <a:pt x="25" y="805"/>
                    <a:pt x="1" y="781"/>
                    <a:pt x="25" y="903"/>
                  </a:cubicBezTo>
                  <a:cubicBezTo>
                    <a:pt x="50" y="903"/>
                    <a:pt x="99" y="1025"/>
                    <a:pt x="123" y="1049"/>
                  </a:cubicBezTo>
                  <a:lnTo>
                    <a:pt x="196" y="1196"/>
                  </a:lnTo>
                  <a:cubicBezTo>
                    <a:pt x="220" y="1244"/>
                    <a:pt x="245" y="1293"/>
                    <a:pt x="245" y="1318"/>
                  </a:cubicBezTo>
                  <a:cubicBezTo>
                    <a:pt x="294" y="1391"/>
                    <a:pt x="367" y="1488"/>
                    <a:pt x="391" y="1537"/>
                  </a:cubicBezTo>
                  <a:cubicBezTo>
                    <a:pt x="440" y="1659"/>
                    <a:pt x="513" y="1781"/>
                    <a:pt x="586" y="1879"/>
                  </a:cubicBezTo>
                  <a:lnTo>
                    <a:pt x="586" y="2001"/>
                  </a:lnTo>
                  <a:cubicBezTo>
                    <a:pt x="660" y="1976"/>
                    <a:pt x="708" y="1927"/>
                    <a:pt x="757" y="1903"/>
                  </a:cubicBezTo>
                  <a:cubicBezTo>
                    <a:pt x="903" y="2025"/>
                    <a:pt x="1099" y="2074"/>
                    <a:pt x="1294" y="2074"/>
                  </a:cubicBezTo>
                  <a:cubicBezTo>
                    <a:pt x="1440" y="2049"/>
                    <a:pt x="1611" y="1976"/>
                    <a:pt x="1708" y="1854"/>
                  </a:cubicBezTo>
                  <a:lnTo>
                    <a:pt x="1830" y="1757"/>
                  </a:lnTo>
                  <a:lnTo>
                    <a:pt x="1928" y="1635"/>
                  </a:lnTo>
                  <a:lnTo>
                    <a:pt x="1928" y="1635"/>
                  </a:lnTo>
                  <a:cubicBezTo>
                    <a:pt x="1909" y="1653"/>
                    <a:pt x="1898" y="1661"/>
                    <a:pt x="1893" y="1661"/>
                  </a:cubicBezTo>
                  <a:cubicBezTo>
                    <a:pt x="1886" y="1661"/>
                    <a:pt x="1898" y="1640"/>
                    <a:pt x="1928" y="1610"/>
                  </a:cubicBezTo>
                  <a:cubicBezTo>
                    <a:pt x="1977" y="1513"/>
                    <a:pt x="1977" y="1488"/>
                    <a:pt x="1977" y="1488"/>
                  </a:cubicBezTo>
                  <a:lnTo>
                    <a:pt x="1977" y="1488"/>
                  </a:lnTo>
                  <a:cubicBezTo>
                    <a:pt x="1977" y="1488"/>
                    <a:pt x="1975" y="1490"/>
                    <a:pt x="1973" y="1490"/>
                  </a:cubicBezTo>
                  <a:cubicBezTo>
                    <a:pt x="1967" y="1490"/>
                    <a:pt x="1958" y="1476"/>
                    <a:pt x="1977" y="1366"/>
                  </a:cubicBezTo>
                  <a:cubicBezTo>
                    <a:pt x="2001" y="1244"/>
                    <a:pt x="2001" y="1122"/>
                    <a:pt x="1977" y="1001"/>
                  </a:cubicBezTo>
                  <a:cubicBezTo>
                    <a:pt x="1928" y="854"/>
                    <a:pt x="1855" y="732"/>
                    <a:pt x="1757" y="610"/>
                  </a:cubicBezTo>
                  <a:cubicBezTo>
                    <a:pt x="1757" y="562"/>
                    <a:pt x="1733" y="513"/>
                    <a:pt x="1708" y="464"/>
                  </a:cubicBezTo>
                  <a:lnTo>
                    <a:pt x="1659" y="391"/>
                  </a:lnTo>
                  <a:cubicBezTo>
                    <a:pt x="1659" y="391"/>
                    <a:pt x="1659" y="366"/>
                    <a:pt x="1635" y="342"/>
                  </a:cubicBezTo>
                  <a:cubicBezTo>
                    <a:pt x="1635" y="318"/>
                    <a:pt x="1611" y="293"/>
                    <a:pt x="1586" y="269"/>
                  </a:cubicBezTo>
                  <a:cubicBezTo>
                    <a:pt x="1586" y="244"/>
                    <a:pt x="1562" y="220"/>
                    <a:pt x="1562" y="220"/>
                  </a:cubicBezTo>
                  <a:cubicBezTo>
                    <a:pt x="1538" y="196"/>
                    <a:pt x="1513" y="171"/>
                    <a:pt x="1513" y="171"/>
                  </a:cubicBezTo>
                  <a:cubicBezTo>
                    <a:pt x="1464" y="123"/>
                    <a:pt x="1416" y="98"/>
                    <a:pt x="1367" y="74"/>
                  </a:cubicBezTo>
                  <a:cubicBezTo>
                    <a:pt x="1318" y="49"/>
                    <a:pt x="1245" y="25"/>
                    <a:pt x="11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7"/>
            <p:cNvSpPr/>
            <p:nvPr/>
          </p:nvSpPr>
          <p:spPr>
            <a:xfrm>
              <a:off x="790550" y="3185225"/>
              <a:ext cx="48175" cy="56225"/>
            </a:xfrm>
            <a:custGeom>
              <a:avLst/>
              <a:gdLst/>
              <a:ahLst/>
              <a:cxnLst/>
              <a:rect l="l" t="t" r="r" b="b"/>
              <a:pathLst>
                <a:path w="1927" h="2249" extrusionOk="0">
                  <a:moveTo>
                    <a:pt x="829" y="988"/>
                  </a:moveTo>
                  <a:cubicBezTo>
                    <a:pt x="829" y="988"/>
                    <a:pt x="829" y="1013"/>
                    <a:pt x="854" y="1013"/>
                  </a:cubicBezTo>
                  <a:cubicBezTo>
                    <a:pt x="854" y="1037"/>
                    <a:pt x="854" y="1037"/>
                    <a:pt x="829" y="1037"/>
                  </a:cubicBezTo>
                  <a:cubicBezTo>
                    <a:pt x="805" y="1037"/>
                    <a:pt x="829" y="1013"/>
                    <a:pt x="829" y="988"/>
                  </a:cubicBezTo>
                  <a:close/>
                  <a:moveTo>
                    <a:pt x="735" y="0"/>
                  </a:moveTo>
                  <a:cubicBezTo>
                    <a:pt x="665" y="0"/>
                    <a:pt x="598" y="13"/>
                    <a:pt x="537" y="37"/>
                  </a:cubicBezTo>
                  <a:cubicBezTo>
                    <a:pt x="366" y="135"/>
                    <a:pt x="220" y="281"/>
                    <a:pt x="171" y="452"/>
                  </a:cubicBezTo>
                  <a:lnTo>
                    <a:pt x="171" y="427"/>
                  </a:lnTo>
                  <a:cubicBezTo>
                    <a:pt x="122" y="500"/>
                    <a:pt x="98" y="598"/>
                    <a:pt x="73" y="671"/>
                  </a:cubicBezTo>
                  <a:cubicBezTo>
                    <a:pt x="73" y="720"/>
                    <a:pt x="49" y="769"/>
                    <a:pt x="49" y="817"/>
                  </a:cubicBezTo>
                  <a:cubicBezTo>
                    <a:pt x="49" y="866"/>
                    <a:pt x="49" y="939"/>
                    <a:pt x="24" y="988"/>
                  </a:cubicBezTo>
                  <a:cubicBezTo>
                    <a:pt x="0" y="1159"/>
                    <a:pt x="24" y="1354"/>
                    <a:pt x="73" y="1525"/>
                  </a:cubicBezTo>
                  <a:lnTo>
                    <a:pt x="73" y="1500"/>
                  </a:lnTo>
                  <a:cubicBezTo>
                    <a:pt x="98" y="1574"/>
                    <a:pt x="122" y="1671"/>
                    <a:pt x="122" y="1744"/>
                  </a:cubicBezTo>
                  <a:cubicBezTo>
                    <a:pt x="124" y="1742"/>
                    <a:pt x="127" y="1741"/>
                    <a:pt x="130" y="1741"/>
                  </a:cubicBezTo>
                  <a:cubicBezTo>
                    <a:pt x="159" y="1741"/>
                    <a:pt x="222" y="1844"/>
                    <a:pt x="244" y="1866"/>
                  </a:cubicBezTo>
                  <a:cubicBezTo>
                    <a:pt x="293" y="1915"/>
                    <a:pt x="342" y="1964"/>
                    <a:pt x="390" y="1988"/>
                  </a:cubicBezTo>
                  <a:cubicBezTo>
                    <a:pt x="439" y="2037"/>
                    <a:pt x="488" y="2086"/>
                    <a:pt x="561" y="2110"/>
                  </a:cubicBezTo>
                  <a:cubicBezTo>
                    <a:pt x="634" y="2159"/>
                    <a:pt x="683" y="2183"/>
                    <a:pt x="756" y="2208"/>
                  </a:cubicBezTo>
                  <a:lnTo>
                    <a:pt x="854" y="2232"/>
                  </a:lnTo>
                  <a:lnTo>
                    <a:pt x="927" y="2232"/>
                  </a:lnTo>
                  <a:cubicBezTo>
                    <a:pt x="1008" y="2242"/>
                    <a:pt x="1089" y="2248"/>
                    <a:pt x="1169" y="2248"/>
                  </a:cubicBezTo>
                  <a:cubicBezTo>
                    <a:pt x="1284" y="2248"/>
                    <a:pt x="1398" y="2236"/>
                    <a:pt x="1512" y="2208"/>
                  </a:cubicBezTo>
                  <a:lnTo>
                    <a:pt x="1659" y="2208"/>
                  </a:lnTo>
                  <a:cubicBezTo>
                    <a:pt x="1659" y="2086"/>
                    <a:pt x="1659" y="1988"/>
                    <a:pt x="1634" y="1891"/>
                  </a:cubicBezTo>
                  <a:lnTo>
                    <a:pt x="1634" y="1842"/>
                  </a:lnTo>
                  <a:cubicBezTo>
                    <a:pt x="1707" y="1793"/>
                    <a:pt x="1756" y="1720"/>
                    <a:pt x="1805" y="1622"/>
                  </a:cubicBezTo>
                  <a:cubicBezTo>
                    <a:pt x="1854" y="1549"/>
                    <a:pt x="1902" y="1427"/>
                    <a:pt x="1927" y="1330"/>
                  </a:cubicBezTo>
                  <a:lnTo>
                    <a:pt x="1927" y="1330"/>
                  </a:lnTo>
                  <a:cubicBezTo>
                    <a:pt x="1917" y="1350"/>
                    <a:pt x="1911" y="1358"/>
                    <a:pt x="1907" y="1358"/>
                  </a:cubicBezTo>
                  <a:cubicBezTo>
                    <a:pt x="1902" y="1358"/>
                    <a:pt x="1902" y="1344"/>
                    <a:pt x="1902" y="1330"/>
                  </a:cubicBezTo>
                  <a:cubicBezTo>
                    <a:pt x="1927" y="1183"/>
                    <a:pt x="1902" y="1183"/>
                    <a:pt x="1902" y="1183"/>
                  </a:cubicBezTo>
                  <a:cubicBezTo>
                    <a:pt x="1902" y="1159"/>
                    <a:pt x="1902" y="1183"/>
                    <a:pt x="1878" y="1013"/>
                  </a:cubicBezTo>
                  <a:cubicBezTo>
                    <a:pt x="1805" y="744"/>
                    <a:pt x="1659" y="500"/>
                    <a:pt x="1439" y="305"/>
                  </a:cubicBezTo>
                  <a:lnTo>
                    <a:pt x="1342" y="232"/>
                  </a:lnTo>
                  <a:lnTo>
                    <a:pt x="1220" y="159"/>
                  </a:lnTo>
                  <a:cubicBezTo>
                    <a:pt x="1171" y="135"/>
                    <a:pt x="1146" y="110"/>
                    <a:pt x="1098" y="86"/>
                  </a:cubicBezTo>
                  <a:cubicBezTo>
                    <a:pt x="1049" y="61"/>
                    <a:pt x="1000" y="37"/>
                    <a:pt x="951" y="37"/>
                  </a:cubicBezTo>
                  <a:cubicBezTo>
                    <a:pt x="878" y="13"/>
                    <a:pt x="805" y="0"/>
                    <a:pt x="7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7"/>
            <p:cNvSpPr/>
            <p:nvPr/>
          </p:nvSpPr>
          <p:spPr>
            <a:xfrm>
              <a:off x="716750" y="3227600"/>
              <a:ext cx="47600" cy="50475"/>
            </a:xfrm>
            <a:custGeom>
              <a:avLst/>
              <a:gdLst/>
              <a:ahLst/>
              <a:cxnLst/>
              <a:rect l="l" t="t" r="r" b="b"/>
              <a:pathLst>
                <a:path w="1904" h="2019" extrusionOk="0">
                  <a:moveTo>
                    <a:pt x="611" y="0"/>
                  </a:moveTo>
                  <a:cubicBezTo>
                    <a:pt x="613" y="3"/>
                    <a:pt x="616" y="6"/>
                    <a:pt x="619" y="9"/>
                  </a:cubicBezTo>
                  <a:lnTo>
                    <a:pt x="619" y="9"/>
                  </a:lnTo>
                  <a:lnTo>
                    <a:pt x="635" y="0"/>
                  </a:lnTo>
                  <a:close/>
                  <a:moveTo>
                    <a:pt x="619" y="9"/>
                  </a:moveTo>
                  <a:lnTo>
                    <a:pt x="123" y="269"/>
                  </a:lnTo>
                  <a:cubicBezTo>
                    <a:pt x="123" y="318"/>
                    <a:pt x="123" y="366"/>
                    <a:pt x="123" y="415"/>
                  </a:cubicBezTo>
                  <a:lnTo>
                    <a:pt x="123" y="683"/>
                  </a:lnTo>
                  <a:cubicBezTo>
                    <a:pt x="123" y="708"/>
                    <a:pt x="123" y="708"/>
                    <a:pt x="123" y="732"/>
                  </a:cubicBezTo>
                  <a:cubicBezTo>
                    <a:pt x="123" y="732"/>
                    <a:pt x="98" y="732"/>
                    <a:pt x="98" y="757"/>
                  </a:cubicBezTo>
                  <a:cubicBezTo>
                    <a:pt x="74" y="830"/>
                    <a:pt x="50" y="879"/>
                    <a:pt x="25" y="952"/>
                  </a:cubicBezTo>
                  <a:cubicBezTo>
                    <a:pt x="25" y="1000"/>
                    <a:pt x="1" y="1049"/>
                    <a:pt x="1" y="1074"/>
                  </a:cubicBezTo>
                  <a:cubicBezTo>
                    <a:pt x="1" y="1147"/>
                    <a:pt x="1" y="1196"/>
                    <a:pt x="1" y="1244"/>
                  </a:cubicBezTo>
                  <a:cubicBezTo>
                    <a:pt x="1" y="1464"/>
                    <a:pt x="98" y="1659"/>
                    <a:pt x="245" y="1805"/>
                  </a:cubicBezTo>
                  <a:cubicBezTo>
                    <a:pt x="318" y="1878"/>
                    <a:pt x="416" y="1952"/>
                    <a:pt x="538" y="1976"/>
                  </a:cubicBezTo>
                  <a:cubicBezTo>
                    <a:pt x="562" y="1976"/>
                    <a:pt x="562" y="2000"/>
                    <a:pt x="586" y="2000"/>
                  </a:cubicBezTo>
                  <a:cubicBezTo>
                    <a:pt x="635" y="2013"/>
                    <a:pt x="690" y="2019"/>
                    <a:pt x="745" y="2019"/>
                  </a:cubicBezTo>
                  <a:cubicBezTo>
                    <a:pt x="800" y="2019"/>
                    <a:pt x="855" y="2013"/>
                    <a:pt x="903" y="2000"/>
                  </a:cubicBezTo>
                  <a:cubicBezTo>
                    <a:pt x="1001" y="2000"/>
                    <a:pt x="1123" y="1976"/>
                    <a:pt x="1220" y="1952"/>
                  </a:cubicBezTo>
                  <a:lnTo>
                    <a:pt x="1220" y="1927"/>
                  </a:lnTo>
                  <a:cubicBezTo>
                    <a:pt x="1256" y="1909"/>
                    <a:pt x="1269" y="1905"/>
                    <a:pt x="1276" y="1905"/>
                  </a:cubicBezTo>
                  <a:cubicBezTo>
                    <a:pt x="1283" y="1905"/>
                    <a:pt x="1283" y="1910"/>
                    <a:pt x="1298" y="1910"/>
                  </a:cubicBezTo>
                  <a:cubicBezTo>
                    <a:pt x="1307" y="1910"/>
                    <a:pt x="1320" y="1908"/>
                    <a:pt x="1342" y="1903"/>
                  </a:cubicBezTo>
                  <a:cubicBezTo>
                    <a:pt x="1342" y="1830"/>
                    <a:pt x="1489" y="1830"/>
                    <a:pt x="1489" y="1781"/>
                  </a:cubicBezTo>
                  <a:cubicBezTo>
                    <a:pt x="1489" y="1781"/>
                    <a:pt x="1537" y="1757"/>
                    <a:pt x="1537" y="1757"/>
                  </a:cubicBezTo>
                  <a:cubicBezTo>
                    <a:pt x="1537" y="1760"/>
                    <a:pt x="1538" y="1761"/>
                    <a:pt x="1540" y="1761"/>
                  </a:cubicBezTo>
                  <a:cubicBezTo>
                    <a:pt x="1551" y="1761"/>
                    <a:pt x="1590" y="1704"/>
                    <a:pt x="1611" y="1683"/>
                  </a:cubicBezTo>
                  <a:cubicBezTo>
                    <a:pt x="1619" y="1675"/>
                    <a:pt x="1621" y="1673"/>
                    <a:pt x="1621" y="1673"/>
                  </a:cubicBezTo>
                  <a:cubicBezTo>
                    <a:pt x="1619" y="1673"/>
                    <a:pt x="1603" y="1683"/>
                    <a:pt x="1586" y="1683"/>
                  </a:cubicBezTo>
                  <a:lnTo>
                    <a:pt x="1635" y="1635"/>
                  </a:lnTo>
                  <a:cubicBezTo>
                    <a:pt x="1647" y="1622"/>
                    <a:pt x="1659" y="1616"/>
                    <a:pt x="1666" y="1616"/>
                  </a:cubicBezTo>
                  <a:cubicBezTo>
                    <a:pt x="1672" y="1616"/>
                    <a:pt x="1672" y="1622"/>
                    <a:pt x="1659" y="1635"/>
                  </a:cubicBezTo>
                  <a:cubicBezTo>
                    <a:pt x="1733" y="1561"/>
                    <a:pt x="1781" y="1464"/>
                    <a:pt x="1830" y="1366"/>
                  </a:cubicBezTo>
                  <a:cubicBezTo>
                    <a:pt x="1879" y="1244"/>
                    <a:pt x="1903" y="1074"/>
                    <a:pt x="1879" y="927"/>
                  </a:cubicBezTo>
                  <a:cubicBezTo>
                    <a:pt x="1855" y="781"/>
                    <a:pt x="1781" y="635"/>
                    <a:pt x="1684" y="513"/>
                  </a:cubicBezTo>
                  <a:cubicBezTo>
                    <a:pt x="1611" y="464"/>
                    <a:pt x="1537" y="415"/>
                    <a:pt x="1464" y="366"/>
                  </a:cubicBezTo>
                  <a:lnTo>
                    <a:pt x="1464" y="366"/>
                  </a:lnTo>
                  <a:cubicBezTo>
                    <a:pt x="1464" y="415"/>
                    <a:pt x="1513" y="439"/>
                    <a:pt x="1513" y="464"/>
                  </a:cubicBezTo>
                  <a:cubicBezTo>
                    <a:pt x="1489" y="439"/>
                    <a:pt x="1464" y="415"/>
                    <a:pt x="1440" y="415"/>
                  </a:cubicBezTo>
                  <a:cubicBezTo>
                    <a:pt x="1416" y="415"/>
                    <a:pt x="1367" y="342"/>
                    <a:pt x="1367" y="293"/>
                  </a:cubicBezTo>
                  <a:lnTo>
                    <a:pt x="1342" y="293"/>
                  </a:lnTo>
                  <a:lnTo>
                    <a:pt x="1342" y="269"/>
                  </a:lnTo>
                  <a:cubicBezTo>
                    <a:pt x="1294" y="244"/>
                    <a:pt x="1220" y="220"/>
                    <a:pt x="1172" y="171"/>
                  </a:cubicBezTo>
                  <a:cubicBezTo>
                    <a:pt x="1098" y="147"/>
                    <a:pt x="1050" y="147"/>
                    <a:pt x="1001" y="122"/>
                  </a:cubicBezTo>
                  <a:cubicBezTo>
                    <a:pt x="996" y="118"/>
                    <a:pt x="994" y="116"/>
                    <a:pt x="994" y="116"/>
                  </a:cubicBezTo>
                  <a:lnTo>
                    <a:pt x="994" y="116"/>
                  </a:lnTo>
                  <a:cubicBezTo>
                    <a:pt x="993" y="116"/>
                    <a:pt x="1020" y="147"/>
                    <a:pt x="1001" y="147"/>
                  </a:cubicBezTo>
                  <a:cubicBezTo>
                    <a:pt x="977" y="147"/>
                    <a:pt x="952" y="147"/>
                    <a:pt x="952" y="122"/>
                  </a:cubicBezTo>
                  <a:cubicBezTo>
                    <a:pt x="952" y="98"/>
                    <a:pt x="928" y="86"/>
                    <a:pt x="906" y="86"/>
                  </a:cubicBezTo>
                  <a:cubicBezTo>
                    <a:pt x="888" y="86"/>
                    <a:pt x="872" y="95"/>
                    <a:pt x="876" y="113"/>
                  </a:cubicBezTo>
                  <a:lnTo>
                    <a:pt x="876" y="113"/>
                  </a:lnTo>
                  <a:cubicBezTo>
                    <a:pt x="862" y="92"/>
                    <a:pt x="812" y="74"/>
                    <a:pt x="855" y="74"/>
                  </a:cubicBezTo>
                  <a:cubicBezTo>
                    <a:pt x="830" y="74"/>
                    <a:pt x="806" y="49"/>
                    <a:pt x="806" y="49"/>
                  </a:cubicBezTo>
                  <a:lnTo>
                    <a:pt x="806" y="49"/>
                  </a:lnTo>
                  <a:lnTo>
                    <a:pt x="830" y="74"/>
                  </a:lnTo>
                  <a:cubicBezTo>
                    <a:pt x="757" y="49"/>
                    <a:pt x="733" y="25"/>
                    <a:pt x="684" y="25"/>
                  </a:cubicBezTo>
                  <a:lnTo>
                    <a:pt x="708" y="49"/>
                  </a:lnTo>
                  <a:cubicBezTo>
                    <a:pt x="665" y="49"/>
                    <a:pt x="641" y="30"/>
                    <a:pt x="619" y="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7"/>
            <p:cNvSpPr/>
            <p:nvPr/>
          </p:nvSpPr>
          <p:spPr>
            <a:xfrm>
              <a:off x="646025" y="3015400"/>
              <a:ext cx="40875" cy="49050"/>
            </a:xfrm>
            <a:custGeom>
              <a:avLst/>
              <a:gdLst/>
              <a:ahLst/>
              <a:cxnLst/>
              <a:rect l="l" t="t" r="r" b="b"/>
              <a:pathLst>
                <a:path w="1635" h="1962" extrusionOk="0">
                  <a:moveTo>
                    <a:pt x="659" y="1"/>
                  </a:moveTo>
                  <a:cubicBezTo>
                    <a:pt x="513" y="25"/>
                    <a:pt x="367" y="123"/>
                    <a:pt x="269" y="220"/>
                  </a:cubicBezTo>
                  <a:cubicBezTo>
                    <a:pt x="196" y="294"/>
                    <a:pt x="147" y="367"/>
                    <a:pt x="98" y="464"/>
                  </a:cubicBezTo>
                  <a:cubicBezTo>
                    <a:pt x="50" y="586"/>
                    <a:pt x="25" y="684"/>
                    <a:pt x="25" y="806"/>
                  </a:cubicBezTo>
                  <a:cubicBezTo>
                    <a:pt x="1" y="879"/>
                    <a:pt x="1" y="952"/>
                    <a:pt x="25" y="1001"/>
                  </a:cubicBezTo>
                  <a:cubicBezTo>
                    <a:pt x="25" y="1147"/>
                    <a:pt x="74" y="1294"/>
                    <a:pt x="147" y="1415"/>
                  </a:cubicBezTo>
                  <a:cubicBezTo>
                    <a:pt x="220" y="1562"/>
                    <a:pt x="318" y="1684"/>
                    <a:pt x="464" y="1781"/>
                  </a:cubicBezTo>
                  <a:cubicBezTo>
                    <a:pt x="562" y="1879"/>
                    <a:pt x="708" y="1952"/>
                    <a:pt x="830" y="1952"/>
                  </a:cubicBezTo>
                  <a:cubicBezTo>
                    <a:pt x="860" y="1958"/>
                    <a:pt x="891" y="1961"/>
                    <a:pt x="921" y="1961"/>
                  </a:cubicBezTo>
                  <a:cubicBezTo>
                    <a:pt x="1011" y="1961"/>
                    <a:pt x="1098" y="1934"/>
                    <a:pt x="1171" y="1879"/>
                  </a:cubicBezTo>
                  <a:cubicBezTo>
                    <a:pt x="1245" y="1879"/>
                    <a:pt x="1293" y="1830"/>
                    <a:pt x="1342" y="1781"/>
                  </a:cubicBezTo>
                  <a:cubicBezTo>
                    <a:pt x="1318" y="1781"/>
                    <a:pt x="1318" y="1781"/>
                    <a:pt x="1342" y="1757"/>
                  </a:cubicBezTo>
                  <a:cubicBezTo>
                    <a:pt x="1415" y="1684"/>
                    <a:pt x="1415" y="1684"/>
                    <a:pt x="1415" y="1684"/>
                  </a:cubicBezTo>
                  <a:cubicBezTo>
                    <a:pt x="1415" y="1659"/>
                    <a:pt x="1415" y="1684"/>
                    <a:pt x="1440" y="1586"/>
                  </a:cubicBezTo>
                  <a:cubicBezTo>
                    <a:pt x="1488" y="1464"/>
                    <a:pt x="1513" y="1415"/>
                    <a:pt x="1537" y="1294"/>
                  </a:cubicBezTo>
                  <a:cubicBezTo>
                    <a:pt x="1562" y="1220"/>
                    <a:pt x="1586" y="1172"/>
                    <a:pt x="1586" y="1098"/>
                  </a:cubicBezTo>
                  <a:cubicBezTo>
                    <a:pt x="1610" y="1050"/>
                    <a:pt x="1610" y="976"/>
                    <a:pt x="1635" y="903"/>
                  </a:cubicBezTo>
                  <a:cubicBezTo>
                    <a:pt x="1635" y="830"/>
                    <a:pt x="1635" y="781"/>
                    <a:pt x="1635" y="708"/>
                  </a:cubicBezTo>
                  <a:lnTo>
                    <a:pt x="1635" y="586"/>
                  </a:lnTo>
                  <a:lnTo>
                    <a:pt x="1610" y="489"/>
                  </a:lnTo>
                  <a:cubicBezTo>
                    <a:pt x="1586" y="416"/>
                    <a:pt x="1562" y="318"/>
                    <a:pt x="1513" y="245"/>
                  </a:cubicBezTo>
                  <a:cubicBezTo>
                    <a:pt x="1440" y="147"/>
                    <a:pt x="1318" y="98"/>
                    <a:pt x="1196" y="74"/>
                  </a:cubicBezTo>
                  <a:lnTo>
                    <a:pt x="1025" y="74"/>
                  </a:lnTo>
                  <a:cubicBezTo>
                    <a:pt x="903" y="25"/>
                    <a:pt x="781" y="1"/>
                    <a:pt x="6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7"/>
            <p:cNvSpPr/>
            <p:nvPr/>
          </p:nvSpPr>
          <p:spPr>
            <a:xfrm>
              <a:off x="734450" y="3011150"/>
              <a:ext cx="40250" cy="58550"/>
            </a:xfrm>
            <a:custGeom>
              <a:avLst/>
              <a:gdLst/>
              <a:ahLst/>
              <a:cxnLst/>
              <a:rect l="l" t="t" r="r" b="b"/>
              <a:pathLst>
                <a:path w="1610" h="2342" extrusionOk="0">
                  <a:moveTo>
                    <a:pt x="708" y="0"/>
                  </a:moveTo>
                  <a:lnTo>
                    <a:pt x="98" y="171"/>
                  </a:lnTo>
                  <a:cubicBezTo>
                    <a:pt x="49" y="342"/>
                    <a:pt x="0" y="512"/>
                    <a:pt x="25" y="707"/>
                  </a:cubicBezTo>
                  <a:cubicBezTo>
                    <a:pt x="25" y="829"/>
                    <a:pt x="25" y="976"/>
                    <a:pt x="73" y="1098"/>
                  </a:cubicBezTo>
                  <a:cubicBezTo>
                    <a:pt x="122" y="1293"/>
                    <a:pt x="195" y="1488"/>
                    <a:pt x="293" y="1659"/>
                  </a:cubicBezTo>
                  <a:cubicBezTo>
                    <a:pt x="390" y="1854"/>
                    <a:pt x="537" y="2000"/>
                    <a:pt x="732" y="2122"/>
                  </a:cubicBezTo>
                  <a:cubicBezTo>
                    <a:pt x="756" y="2171"/>
                    <a:pt x="805" y="2220"/>
                    <a:pt x="854" y="2244"/>
                  </a:cubicBezTo>
                  <a:cubicBezTo>
                    <a:pt x="842" y="2232"/>
                    <a:pt x="842" y="2226"/>
                    <a:pt x="845" y="2226"/>
                  </a:cubicBezTo>
                  <a:cubicBezTo>
                    <a:pt x="848" y="2226"/>
                    <a:pt x="854" y="2232"/>
                    <a:pt x="854" y="2244"/>
                  </a:cubicBezTo>
                  <a:cubicBezTo>
                    <a:pt x="911" y="2272"/>
                    <a:pt x="923" y="2279"/>
                    <a:pt x="928" y="2279"/>
                  </a:cubicBezTo>
                  <a:cubicBezTo>
                    <a:pt x="931" y="2279"/>
                    <a:pt x="929" y="2275"/>
                    <a:pt x="940" y="2275"/>
                  </a:cubicBezTo>
                  <a:cubicBezTo>
                    <a:pt x="951" y="2275"/>
                    <a:pt x="974" y="2278"/>
                    <a:pt x="1025" y="2293"/>
                  </a:cubicBezTo>
                  <a:lnTo>
                    <a:pt x="1147" y="2342"/>
                  </a:lnTo>
                  <a:lnTo>
                    <a:pt x="1537" y="2122"/>
                  </a:lnTo>
                  <a:cubicBezTo>
                    <a:pt x="1586" y="1951"/>
                    <a:pt x="1610" y="1756"/>
                    <a:pt x="1610" y="1585"/>
                  </a:cubicBezTo>
                  <a:cubicBezTo>
                    <a:pt x="1586" y="1439"/>
                    <a:pt x="1537" y="1293"/>
                    <a:pt x="1512" y="1171"/>
                  </a:cubicBezTo>
                  <a:cubicBezTo>
                    <a:pt x="1464" y="1073"/>
                    <a:pt x="1415" y="1000"/>
                    <a:pt x="1366" y="927"/>
                  </a:cubicBezTo>
                  <a:cubicBezTo>
                    <a:pt x="1342" y="903"/>
                    <a:pt x="1293" y="854"/>
                    <a:pt x="1220" y="781"/>
                  </a:cubicBezTo>
                  <a:cubicBezTo>
                    <a:pt x="1220" y="781"/>
                    <a:pt x="1220" y="756"/>
                    <a:pt x="1220" y="756"/>
                  </a:cubicBezTo>
                  <a:cubicBezTo>
                    <a:pt x="1220" y="659"/>
                    <a:pt x="1171" y="610"/>
                    <a:pt x="1147" y="537"/>
                  </a:cubicBezTo>
                  <a:cubicBezTo>
                    <a:pt x="1122" y="464"/>
                    <a:pt x="1098" y="415"/>
                    <a:pt x="1073" y="390"/>
                  </a:cubicBezTo>
                  <a:cubicBezTo>
                    <a:pt x="1049" y="342"/>
                    <a:pt x="1000" y="293"/>
                    <a:pt x="976" y="220"/>
                  </a:cubicBezTo>
                  <a:cubicBezTo>
                    <a:pt x="976" y="220"/>
                    <a:pt x="951" y="195"/>
                    <a:pt x="951" y="195"/>
                  </a:cubicBezTo>
                  <a:cubicBezTo>
                    <a:pt x="878" y="122"/>
                    <a:pt x="805" y="49"/>
                    <a:pt x="7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7" name="Google Shape;1267;p37"/>
          <p:cNvGrpSpPr/>
          <p:nvPr/>
        </p:nvGrpSpPr>
        <p:grpSpPr>
          <a:xfrm>
            <a:off x="2439759" y="4176434"/>
            <a:ext cx="967449" cy="1216804"/>
            <a:chOff x="632000" y="3011150"/>
            <a:chExt cx="212225" cy="266925"/>
          </a:xfrm>
        </p:grpSpPr>
        <p:sp>
          <p:nvSpPr>
            <p:cNvPr id="1268" name="Google Shape;1268;p37"/>
            <p:cNvSpPr/>
            <p:nvPr/>
          </p:nvSpPr>
          <p:spPr>
            <a:xfrm>
              <a:off x="767375" y="3031875"/>
              <a:ext cx="25" cy="3675"/>
            </a:xfrm>
            <a:custGeom>
              <a:avLst/>
              <a:gdLst/>
              <a:ahLst/>
              <a:cxnLst/>
              <a:rect l="l" t="t" r="r" b="b"/>
              <a:pathLst>
                <a:path w="1" h="147" extrusionOk="0">
                  <a:moveTo>
                    <a:pt x="0" y="147"/>
                  </a:moveTo>
                  <a:lnTo>
                    <a:pt x="0" y="0"/>
                  </a:lnTo>
                  <a:cubicBezTo>
                    <a:pt x="0" y="49"/>
                    <a:pt x="0" y="98"/>
                    <a:pt x="0" y="1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7"/>
            <p:cNvSpPr/>
            <p:nvPr/>
          </p:nvSpPr>
          <p:spPr>
            <a:xfrm>
              <a:off x="701525" y="3033700"/>
              <a:ext cx="25" cy="3075"/>
            </a:xfrm>
            <a:custGeom>
              <a:avLst/>
              <a:gdLst/>
              <a:ahLst/>
              <a:cxnLst/>
              <a:rect l="l" t="t" r="r" b="b"/>
              <a:pathLst>
                <a:path w="1" h="123" extrusionOk="0">
                  <a:moveTo>
                    <a:pt x="0" y="123"/>
                  </a:moveTo>
                  <a:lnTo>
                    <a:pt x="0" y="1"/>
                  </a:lnTo>
                  <a:cubicBezTo>
                    <a:pt x="0" y="49"/>
                    <a:pt x="0" y="74"/>
                    <a:pt x="0" y="1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7"/>
            <p:cNvSpPr/>
            <p:nvPr/>
          </p:nvSpPr>
          <p:spPr>
            <a:xfrm>
              <a:off x="632000" y="3030050"/>
              <a:ext cx="25" cy="1850"/>
            </a:xfrm>
            <a:custGeom>
              <a:avLst/>
              <a:gdLst/>
              <a:ahLst/>
              <a:cxnLst/>
              <a:rect l="l" t="t" r="r" b="b"/>
              <a:pathLst>
                <a:path w="1" h="74" extrusionOk="0">
                  <a:moveTo>
                    <a:pt x="1" y="73"/>
                  </a:moveTo>
                  <a:lnTo>
                    <a:pt x="1" y="0"/>
                  </a:lnTo>
                  <a:cubicBezTo>
                    <a:pt x="1" y="25"/>
                    <a:pt x="1" y="49"/>
                    <a:pt x="1" y="7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7"/>
            <p:cNvSpPr/>
            <p:nvPr/>
          </p:nvSpPr>
          <p:spPr>
            <a:xfrm>
              <a:off x="649075" y="3150175"/>
              <a:ext cx="650" cy="1850"/>
            </a:xfrm>
            <a:custGeom>
              <a:avLst/>
              <a:gdLst/>
              <a:ahLst/>
              <a:cxnLst/>
              <a:rect l="l" t="t" r="r" b="b"/>
              <a:pathLst>
                <a:path w="26" h="74" extrusionOk="0">
                  <a:moveTo>
                    <a:pt x="25" y="0"/>
                  </a:moveTo>
                  <a:cubicBezTo>
                    <a:pt x="1" y="0"/>
                    <a:pt x="1" y="49"/>
                    <a:pt x="1" y="73"/>
                  </a:cubicBezTo>
                  <a:cubicBezTo>
                    <a:pt x="1" y="49"/>
                    <a:pt x="25" y="24"/>
                    <a:pt x="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7"/>
            <p:cNvSpPr/>
            <p:nvPr/>
          </p:nvSpPr>
          <p:spPr>
            <a:xfrm>
              <a:off x="649075" y="3152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7"/>
            <p:cNvSpPr/>
            <p:nvPr/>
          </p:nvSpPr>
          <p:spPr>
            <a:xfrm>
              <a:off x="646025" y="3144675"/>
              <a:ext cx="48800" cy="52925"/>
            </a:xfrm>
            <a:custGeom>
              <a:avLst/>
              <a:gdLst/>
              <a:ahLst/>
              <a:cxnLst/>
              <a:rect l="l" t="t" r="r" b="b"/>
              <a:pathLst>
                <a:path w="1952" h="2117" extrusionOk="0">
                  <a:moveTo>
                    <a:pt x="1049" y="0"/>
                  </a:moveTo>
                  <a:lnTo>
                    <a:pt x="635" y="98"/>
                  </a:lnTo>
                  <a:cubicBezTo>
                    <a:pt x="586" y="147"/>
                    <a:pt x="562" y="220"/>
                    <a:pt x="537" y="293"/>
                  </a:cubicBezTo>
                  <a:cubicBezTo>
                    <a:pt x="537" y="293"/>
                    <a:pt x="537" y="293"/>
                    <a:pt x="537" y="318"/>
                  </a:cubicBezTo>
                  <a:cubicBezTo>
                    <a:pt x="447" y="287"/>
                    <a:pt x="347" y="267"/>
                    <a:pt x="267" y="267"/>
                  </a:cubicBezTo>
                  <a:cubicBezTo>
                    <a:pt x="217" y="267"/>
                    <a:pt x="175" y="275"/>
                    <a:pt x="147" y="293"/>
                  </a:cubicBezTo>
                  <a:lnTo>
                    <a:pt x="147" y="318"/>
                  </a:lnTo>
                  <a:cubicBezTo>
                    <a:pt x="123" y="342"/>
                    <a:pt x="147" y="366"/>
                    <a:pt x="123" y="366"/>
                  </a:cubicBezTo>
                  <a:cubicBezTo>
                    <a:pt x="123" y="391"/>
                    <a:pt x="123" y="391"/>
                    <a:pt x="123" y="415"/>
                  </a:cubicBezTo>
                  <a:cubicBezTo>
                    <a:pt x="123" y="440"/>
                    <a:pt x="110" y="440"/>
                    <a:pt x="98" y="440"/>
                  </a:cubicBezTo>
                  <a:cubicBezTo>
                    <a:pt x="86" y="440"/>
                    <a:pt x="74" y="440"/>
                    <a:pt x="74" y="464"/>
                  </a:cubicBezTo>
                  <a:cubicBezTo>
                    <a:pt x="25" y="683"/>
                    <a:pt x="1" y="927"/>
                    <a:pt x="1" y="1147"/>
                  </a:cubicBezTo>
                  <a:cubicBezTo>
                    <a:pt x="25" y="1220"/>
                    <a:pt x="25" y="1293"/>
                    <a:pt x="50" y="1366"/>
                  </a:cubicBezTo>
                  <a:cubicBezTo>
                    <a:pt x="50" y="1391"/>
                    <a:pt x="50" y="1391"/>
                    <a:pt x="50" y="1415"/>
                  </a:cubicBezTo>
                  <a:cubicBezTo>
                    <a:pt x="50" y="1415"/>
                    <a:pt x="98" y="1513"/>
                    <a:pt x="147" y="1635"/>
                  </a:cubicBezTo>
                  <a:cubicBezTo>
                    <a:pt x="196" y="1708"/>
                    <a:pt x="245" y="1781"/>
                    <a:pt x="293" y="1854"/>
                  </a:cubicBezTo>
                  <a:lnTo>
                    <a:pt x="318" y="1854"/>
                  </a:lnTo>
                  <a:cubicBezTo>
                    <a:pt x="415" y="1927"/>
                    <a:pt x="318" y="1903"/>
                    <a:pt x="415" y="1976"/>
                  </a:cubicBezTo>
                  <a:cubicBezTo>
                    <a:pt x="440" y="1976"/>
                    <a:pt x="489" y="2000"/>
                    <a:pt x="513" y="2025"/>
                  </a:cubicBezTo>
                  <a:cubicBezTo>
                    <a:pt x="537" y="2049"/>
                    <a:pt x="562" y="2049"/>
                    <a:pt x="610" y="2074"/>
                  </a:cubicBezTo>
                  <a:cubicBezTo>
                    <a:pt x="610" y="2074"/>
                    <a:pt x="659" y="2098"/>
                    <a:pt x="635" y="2098"/>
                  </a:cubicBezTo>
                  <a:cubicBezTo>
                    <a:pt x="635" y="2106"/>
                    <a:pt x="640" y="2109"/>
                    <a:pt x="649" y="2109"/>
                  </a:cubicBezTo>
                  <a:cubicBezTo>
                    <a:pt x="667" y="2109"/>
                    <a:pt x="700" y="2098"/>
                    <a:pt x="732" y="2098"/>
                  </a:cubicBezTo>
                  <a:cubicBezTo>
                    <a:pt x="757" y="2098"/>
                    <a:pt x="732" y="2098"/>
                    <a:pt x="732" y="2074"/>
                  </a:cubicBezTo>
                  <a:lnTo>
                    <a:pt x="806" y="2074"/>
                  </a:lnTo>
                  <a:cubicBezTo>
                    <a:pt x="822" y="2074"/>
                    <a:pt x="827" y="2096"/>
                    <a:pt x="822" y="2103"/>
                  </a:cubicBezTo>
                  <a:lnTo>
                    <a:pt x="822" y="2103"/>
                  </a:lnTo>
                  <a:cubicBezTo>
                    <a:pt x="816" y="2101"/>
                    <a:pt x="811" y="2100"/>
                    <a:pt x="806" y="2098"/>
                  </a:cubicBezTo>
                  <a:lnTo>
                    <a:pt x="806" y="2098"/>
                  </a:lnTo>
                  <a:cubicBezTo>
                    <a:pt x="810" y="2103"/>
                    <a:pt x="814" y="2105"/>
                    <a:pt x="817" y="2105"/>
                  </a:cubicBezTo>
                  <a:cubicBezTo>
                    <a:pt x="819" y="2105"/>
                    <a:pt x="821" y="2104"/>
                    <a:pt x="822" y="2103"/>
                  </a:cubicBezTo>
                  <a:lnTo>
                    <a:pt x="822" y="2103"/>
                  </a:lnTo>
                  <a:cubicBezTo>
                    <a:pt x="854" y="2112"/>
                    <a:pt x="891" y="2116"/>
                    <a:pt x="928" y="2116"/>
                  </a:cubicBezTo>
                  <a:cubicBezTo>
                    <a:pt x="970" y="2116"/>
                    <a:pt x="1013" y="2110"/>
                    <a:pt x="1049" y="2098"/>
                  </a:cubicBezTo>
                  <a:cubicBezTo>
                    <a:pt x="1171" y="2074"/>
                    <a:pt x="1269" y="2049"/>
                    <a:pt x="1367" y="2000"/>
                  </a:cubicBezTo>
                  <a:cubicBezTo>
                    <a:pt x="1537" y="1903"/>
                    <a:pt x="1684" y="1781"/>
                    <a:pt x="1781" y="1610"/>
                  </a:cubicBezTo>
                  <a:cubicBezTo>
                    <a:pt x="1757" y="1610"/>
                    <a:pt x="1732" y="1683"/>
                    <a:pt x="1708" y="1683"/>
                  </a:cubicBezTo>
                  <a:cubicBezTo>
                    <a:pt x="1708" y="1635"/>
                    <a:pt x="1757" y="1635"/>
                    <a:pt x="1757" y="1586"/>
                  </a:cubicBezTo>
                  <a:cubicBezTo>
                    <a:pt x="1757" y="1561"/>
                    <a:pt x="1806" y="1513"/>
                    <a:pt x="1854" y="1513"/>
                  </a:cubicBezTo>
                  <a:lnTo>
                    <a:pt x="1854" y="1488"/>
                  </a:lnTo>
                  <a:lnTo>
                    <a:pt x="1879" y="1464"/>
                  </a:lnTo>
                  <a:cubicBezTo>
                    <a:pt x="1903" y="1366"/>
                    <a:pt x="1903" y="1342"/>
                    <a:pt x="1928" y="1342"/>
                  </a:cubicBezTo>
                  <a:cubicBezTo>
                    <a:pt x="1928" y="1293"/>
                    <a:pt x="1952" y="1269"/>
                    <a:pt x="1952" y="1220"/>
                  </a:cubicBezTo>
                  <a:cubicBezTo>
                    <a:pt x="1952" y="1147"/>
                    <a:pt x="1952" y="1074"/>
                    <a:pt x="1952" y="1000"/>
                  </a:cubicBezTo>
                  <a:cubicBezTo>
                    <a:pt x="1952" y="1000"/>
                    <a:pt x="1952" y="1011"/>
                    <a:pt x="1945" y="1011"/>
                  </a:cubicBezTo>
                  <a:cubicBezTo>
                    <a:pt x="1941" y="1011"/>
                    <a:pt x="1936" y="1009"/>
                    <a:pt x="1928" y="1000"/>
                  </a:cubicBezTo>
                  <a:cubicBezTo>
                    <a:pt x="1903" y="976"/>
                    <a:pt x="1903" y="927"/>
                    <a:pt x="1928" y="903"/>
                  </a:cubicBezTo>
                  <a:cubicBezTo>
                    <a:pt x="1949" y="903"/>
                    <a:pt x="1913" y="826"/>
                    <a:pt x="1888" y="826"/>
                  </a:cubicBezTo>
                  <a:cubicBezTo>
                    <a:pt x="1884" y="826"/>
                    <a:pt x="1881" y="827"/>
                    <a:pt x="1879" y="830"/>
                  </a:cubicBezTo>
                  <a:cubicBezTo>
                    <a:pt x="1879" y="830"/>
                    <a:pt x="1879" y="767"/>
                    <a:pt x="1891" y="767"/>
                  </a:cubicBezTo>
                  <a:cubicBezTo>
                    <a:pt x="1894" y="767"/>
                    <a:pt x="1898" y="771"/>
                    <a:pt x="1903" y="781"/>
                  </a:cubicBezTo>
                  <a:cubicBezTo>
                    <a:pt x="1903" y="757"/>
                    <a:pt x="1879" y="732"/>
                    <a:pt x="1879" y="732"/>
                  </a:cubicBezTo>
                  <a:lnTo>
                    <a:pt x="1879" y="781"/>
                  </a:lnTo>
                  <a:cubicBezTo>
                    <a:pt x="1830" y="683"/>
                    <a:pt x="1830" y="635"/>
                    <a:pt x="1806" y="610"/>
                  </a:cubicBezTo>
                  <a:lnTo>
                    <a:pt x="1806" y="635"/>
                  </a:lnTo>
                  <a:cubicBezTo>
                    <a:pt x="1781" y="586"/>
                    <a:pt x="1757" y="561"/>
                    <a:pt x="1757" y="537"/>
                  </a:cubicBezTo>
                  <a:lnTo>
                    <a:pt x="1757" y="537"/>
                  </a:lnTo>
                  <a:lnTo>
                    <a:pt x="1806" y="561"/>
                  </a:lnTo>
                  <a:cubicBezTo>
                    <a:pt x="1757" y="513"/>
                    <a:pt x="1732" y="464"/>
                    <a:pt x="1684" y="415"/>
                  </a:cubicBezTo>
                  <a:lnTo>
                    <a:pt x="1684" y="440"/>
                  </a:lnTo>
                  <a:cubicBezTo>
                    <a:pt x="1635" y="415"/>
                    <a:pt x="1562" y="318"/>
                    <a:pt x="1464" y="269"/>
                  </a:cubicBezTo>
                  <a:cubicBezTo>
                    <a:pt x="1391" y="196"/>
                    <a:pt x="1318" y="171"/>
                    <a:pt x="1245" y="147"/>
                  </a:cubicBezTo>
                  <a:lnTo>
                    <a:pt x="1245" y="171"/>
                  </a:lnTo>
                  <a:lnTo>
                    <a:pt x="1196" y="147"/>
                  </a:lnTo>
                  <a:cubicBezTo>
                    <a:pt x="1196" y="147"/>
                    <a:pt x="1245" y="122"/>
                    <a:pt x="1245" y="122"/>
                  </a:cubicBezTo>
                  <a:cubicBezTo>
                    <a:pt x="1245" y="122"/>
                    <a:pt x="1147" y="49"/>
                    <a:pt x="10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7"/>
            <p:cNvSpPr/>
            <p:nvPr/>
          </p:nvSpPr>
          <p:spPr>
            <a:xfrm>
              <a:off x="798475" y="3083700"/>
              <a:ext cx="45750" cy="48200"/>
            </a:xfrm>
            <a:custGeom>
              <a:avLst/>
              <a:gdLst/>
              <a:ahLst/>
              <a:cxnLst/>
              <a:rect l="l" t="t" r="r" b="b"/>
              <a:pathLst>
                <a:path w="1830" h="1928" extrusionOk="0">
                  <a:moveTo>
                    <a:pt x="927" y="1"/>
                  </a:moveTo>
                  <a:lnTo>
                    <a:pt x="512" y="25"/>
                  </a:lnTo>
                  <a:lnTo>
                    <a:pt x="439" y="98"/>
                  </a:lnTo>
                  <a:lnTo>
                    <a:pt x="390" y="98"/>
                  </a:lnTo>
                  <a:cubicBezTo>
                    <a:pt x="366" y="98"/>
                    <a:pt x="342" y="122"/>
                    <a:pt x="317" y="122"/>
                  </a:cubicBezTo>
                  <a:lnTo>
                    <a:pt x="244" y="171"/>
                  </a:lnTo>
                  <a:cubicBezTo>
                    <a:pt x="206" y="190"/>
                    <a:pt x="182" y="210"/>
                    <a:pt x="162" y="229"/>
                  </a:cubicBezTo>
                  <a:lnTo>
                    <a:pt x="162" y="229"/>
                  </a:lnTo>
                  <a:cubicBezTo>
                    <a:pt x="165" y="226"/>
                    <a:pt x="168" y="223"/>
                    <a:pt x="171" y="220"/>
                  </a:cubicBezTo>
                  <a:lnTo>
                    <a:pt x="171" y="220"/>
                  </a:lnTo>
                  <a:lnTo>
                    <a:pt x="146" y="244"/>
                  </a:lnTo>
                  <a:cubicBezTo>
                    <a:pt x="152" y="239"/>
                    <a:pt x="157" y="234"/>
                    <a:pt x="162" y="229"/>
                  </a:cubicBezTo>
                  <a:lnTo>
                    <a:pt x="162" y="229"/>
                  </a:lnTo>
                  <a:cubicBezTo>
                    <a:pt x="96" y="299"/>
                    <a:pt x="72" y="369"/>
                    <a:pt x="49" y="440"/>
                  </a:cubicBezTo>
                  <a:cubicBezTo>
                    <a:pt x="49" y="464"/>
                    <a:pt x="25" y="488"/>
                    <a:pt x="0" y="513"/>
                  </a:cubicBezTo>
                  <a:lnTo>
                    <a:pt x="0" y="561"/>
                  </a:lnTo>
                  <a:lnTo>
                    <a:pt x="0" y="610"/>
                  </a:lnTo>
                  <a:cubicBezTo>
                    <a:pt x="0" y="610"/>
                    <a:pt x="49" y="635"/>
                    <a:pt x="49" y="683"/>
                  </a:cubicBezTo>
                  <a:cubicBezTo>
                    <a:pt x="73" y="708"/>
                    <a:pt x="73" y="732"/>
                    <a:pt x="98" y="757"/>
                  </a:cubicBezTo>
                  <a:cubicBezTo>
                    <a:pt x="73" y="903"/>
                    <a:pt x="98" y="1049"/>
                    <a:pt x="146" y="1196"/>
                  </a:cubicBezTo>
                  <a:cubicBezTo>
                    <a:pt x="171" y="1342"/>
                    <a:pt x="244" y="1464"/>
                    <a:pt x="317" y="1561"/>
                  </a:cubicBezTo>
                  <a:cubicBezTo>
                    <a:pt x="415" y="1708"/>
                    <a:pt x="561" y="1830"/>
                    <a:pt x="707" y="1927"/>
                  </a:cubicBezTo>
                  <a:lnTo>
                    <a:pt x="1146" y="1927"/>
                  </a:lnTo>
                  <a:cubicBezTo>
                    <a:pt x="1244" y="1854"/>
                    <a:pt x="1317" y="1781"/>
                    <a:pt x="1390" y="1732"/>
                  </a:cubicBezTo>
                  <a:cubicBezTo>
                    <a:pt x="1464" y="1708"/>
                    <a:pt x="1512" y="1659"/>
                    <a:pt x="1561" y="1586"/>
                  </a:cubicBezTo>
                  <a:lnTo>
                    <a:pt x="1561" y="1586"/>
                  </a:lnTo>
                  <a:cubicBezTo>
                    <a:pt x="1553" y="1594"/>
                    <a:pt x="1548" y="1597"/>
                    <a:pt x="1545" y="1597"/>
                  </a:cubicBezTo>
                  <a:cubicBezTo>
                    <a:pt x="1539" y="1597"/>
                    <a:pt x="1545" y="1586"/>
                    <a:pt x="1561" y="1586"/>
                  </a:cubicBezTo>
                  <a:cubicBezTo>
                    <a:pt x="1585" y="1561"/>
                    <a:pt x="1634" y="1513"/>
                    <a:pt x="1634" y="1513"/>
                  </a:cubicBezTo>
                  <a:cubicBezTo>
                    <a:pt x="1634" y="1513"/>
                    <a:pt x="1634" y="1513"/>
                    <a:pt x="1683" y="1415"/>
                  </a:cubicBezTo>
                  <a:cubicBezTo>
                    <a:pt x="1707" y="1391"/>
                    <a:pt x="1707" y="1342"/>
                    <a:pt x="1732" y="1318"/>
                  </a:cubicBezTo>
                  <a:cubicBezTo>
                    <a:pt x="1756" y="1269"/>
                    <a:pt x="1781" y="1196"/>
                    <a:pt x="1805" y="1147"/>
                  </a:cubicBezTo>
                  <a:cubicBezTo>
                    <a:pt x="1829" y="1001"/>
                    <a:pt x="1829" y="854"/>
                    <a:pt x="1781" y="708"/>
                  </a:cubicBezTo>
                  <a:cubicBezTo>
                    <a:pt x="1707" y="586"/>
                    <a:pt x="1634" y="464"/>
                    <a:pt x="1512" y="366"/>
                  </a:cubicBezTo>
                  <a:cubicBezTo>
                    <a:pt x="1464" y="342"/>
                    <a:pt x="1415" y="318"/>
                    <a:pt x="1390" y="269"/>
                  </a:cubicBezTo>
                  <a:lnTo>
                    <a:pt x="1317" y="220"/>
                  </a:lnTo>
                  <a:lnTo>
                    <a:pt x="1244" y="220"/>
                  </a:lnTo>
                  <a:cubicBezTo>
                    <a:pt x="1220" y="171"/>
                    <a:pt x="1195" y="147"/>
                    <a:pt x="1171" y="122"/>
                  </a:cubicBezTo>
                  <a:lnTo>
                    <a:pt x="1122" y="98"/>
                  </a:lnTo>
                  <a:cubicBezTo>
                    <a:pt x="1049" y="49"/>
                    <a:pt x="1000" y="25"/>
                    <a:pt x="9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7"/>
            <p:cNvSpPr/>
            <p:nvPr/>
          </p:nvSpPr>
          <p:spPr>
            <a:xfrm>
              <a:off x="802125" y="3090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7"/>
            <p:cNvSpPr/>
            <p:nvPr/>
          </p:nvSpPr>
          <p:spPr>
            <a:xfrm>
              <a:off x="713700" y="3105650"/>
              <a:ext cx="50025" cy="51850"/>
            </a:xfrm>
            <a:custGeom>
              <a:avLst/>
              <a:gdLst/>
              <a:ahLst/>
              <a:cxnLst/>
              <a:rect l="l" t="t" r="r" b="b"/>
              <a:pathLst>
                <a:path w="2001" h="2074" extrusionOk="0">
                  <a:moveTo>
                    <a:pt x="1001" y="1"/>
                  </a:moveTo>
                  <a:cubicBezTo>
                    <a:pt x="928" y="25"/>
                    <a:pt x="879" y="25"/>
                    <a:pt x="830" y="49"/>
                  </a:cubicBezTo>
                  <a:lnTo>
                    <a:pt x="684" y="123"/>
                  </a:lnTo>
                  <a:lnTo>
                    <a:pt x="660" y="123"/>
                  </a:lnTo>
                  <a:cubicBezTo>
                    <a:pt x="538" y="123"/>
                    <a:pt x="416" y="147"/>
                    <a:pt x="318" y="220"/>
                  </a:cubicBezTo>
                  <a:cubicBezTo>
                    <a:pt x="220" y="269"/>
                    <a:pt x="147" y="366"/>
                    <a:pt x="99" y="464"/>
                  </a:cubicBezTo>
                  <a:cubicBezTo>
                    <a:pt x="50" y="537"/>
                    <a:pt x="50" y="610"/>
                    <a:pt x="25" y="683"/>
                  </a:cubicBezTo>
                  <a:lnTo>
                    <a:pt x="25" y="659"/>
                  </a:lnTo>
                  <a:cubicBezTo>
                    <a:pt x="25" y="805"/>
                    <a:pt x="1" y="781"/>
                    <a:pt x="25" y="903"/>
                  </a:cubicBezTo>
                  <a:cubicBezTo>
                    <a:pt x="50" y="903"/>
                    <a:pt x="99" y="1025"/>
                    <a:pt x="123" y="1049"/>
                  </a:cubicBezTo>
                  <a:lnTo>
                    <a:pt x="196" y="1196"/>
                  </a:lnTo>
                  <a:cubicBezTo>
                    <a:pt x="220" y="1244"/>
                    <a:pt x="245" y="1293"/>
                    <a:pt x="245" y="1318"/>
                  </a:cubicBezTo>
                  <a:cubicBezTo>
                    <a:pt x="294" y="1391"/>
                    <a:pt x="367" y="1488"/>
                    <a:pt x="391" y="1537"/>
                  </a:cubicBezTo>
                  <a:cubicBezTo>
                    <a:pt x="440" y="1659"/>
                    <a:pt x="513" y="1781"/>
                    <a:pt x="586" y="1879"/>
                  </a:cubicBezTo>
                  <a:lnTo>
                    <a:pt x="586" y="2001"/>
                  </a:lnTo>
                  <a:cubicBezTo>
                    <a:pt x="660" y="1976"/>
                    <a:pt x="708" y="1927"/>
                    <a:pt x="757" y="1903"/>
                  </a:cubicBezTo>
                  <a:cubicBezTo>
                    <a:pt x="903" y="2025"/>
                    <a:pt x="1099" y="2074"/>
                    <a:pt x="1294" y="2074"/>
                  </a:cubicBezTo>
                  <a:cubicBezTo>
                    <a:pt x="1440" y="2049"/>
                    <a:pt x="1611" y="1976"/>
                    <a:pt x="1708" y="1854"/>
                  </a:cubicBezTo>
                  <a:lnTo>
                    <a:pt x="1830" y="1757"/>
                  </a:lnTo>
                  <a:lnTo>
                    <a:pt x="1928" y="1635"/>
                  </a:lnTo>
                  <a:lnTo>
                    <a:pt x="1928" y="1635"/>
                  </a:lnTo>
                  <a:cubicBezTo>
                    <a:pt x="1909" y="1653"/>
                    <a:pt x="1898" y="1661"/>
                    <a:pt x="1893" y="1661"/>
                  </a:cubicBezTo>
                  <a:cubicBezTo>
                    <a:pt x="1886" y="1661"/>
                    <a:pt x="1898" y="1640"/>
                    <a:pt x="1928" y="1610"/>
                  </a:cubicBezTo>
                  <a:cubicBezTo>
                    <a:pt x="1977" y="1513"/>
                    <a:pt x="1977" y="1488"/>
                    <a:pt x="1977" y="1488"/>
                  </a:cubicBezTo>
                  <a:lnTo>
                    <a:pt x="1977" y="1488"/>
                  </a:lnTo>
                  <a:cubicBezTo>
                    <a:pt x="1977" y="1488"/>
                    <a:pt x="1975" y="1490"/>
                    <a:pt x="1973" y="1490"/>
                  </a:cubicBezTo>
                  <a:cubicBezTo>
                    <a:pt x="1967" y="1490"/>
                    <a:pt x="1958" y="1476"/>
                    <a:pt x="1977" y="1366"/>
                  </a:cubicBezTo>
                  <a:cubicBezTo>
                    <a:pt x="2001" y="1244"/>
                    <a:pt x="2001" y="1122"/>
                    <a:pt x="1977" y="1001"/>
                  </a:cubicBezTo>
                  <a:cubicBezTo>
                    <a:pt x="1928" y="854"/>
                    <a:pt x="1855" y="732"/>
                    <a:pt x="1757" y="610"/>
                  </a:cubicBezTo>
                  <a:cubicBezTo>
                    <a:pt x="1757" y="562"/>
                    <a:pt x="1733" y="513"/>
                    <a:pt x="1708" y="464"/>
                  </a:cubicBezTo>
                  <a:lnTo>
                    <a:pt x="1659" y="391"/>
                  </a:lnTo>
                  <a:cubicBezTo>
                    <a:pt x="1659" y="391"/>
                    <a:pt x="1659" y="366"/>
                    <a:pt x="1635" y="342"/>
                  </a:cubicBezTo>
                  <a:cubicBezTo>
                    <a:pt x="1635" y="318"/>
                    <a:pt x="1611" y="293"/>
                    <a:pt x="1586" y="269"/>
                  </a:cubicBezTo>
                  <a:cubicBezTo>
                    <a:pt x="1586" y="244"/>
                    <a:pt x="1562" y="220"/>
                    <a:pt x="1562" y="220"/>
                  </a:cubicBezTo>
                  <a:cubicBezTo>
                    <a:pt x="1538" y="196"/>
                    <a:pt x="1513" y="171"/>
                    <a:pt x="1513" y="171"/>
                  </a:cubicBezTo>
                  <a:cubicBezTo>
                    <a:pt x="1464" y="123"/>
                    <a:pt x="1416" y="98"/>
                    <a:pt x="1367" y="74"/>
                  </a:cubicBezTo>
                  <a:cubicBezTo>
                    <a:pt x="1318" y="49"/>
                    <a:pt x="1245" y="25"/>
                    <a:pt x="1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7"/>
            <p:cNvSpPr/>
            <p:nvPr/>
          </p:nvSpPr>
          <p:spPr>
            <a:xfrm>
              <a:off x="790550" y="3185225"/>
              <a:ext cx="48175" cy="56225"/>
            </a:xfrm>
            <a:custGeom>
              <a:avLst/>
              <a:gdLst/>
              <a:ahLst/>
              <a:cxnLst/>
              <a:rect l="l" t="t" r="r" b="b"/>
              <a:pathLst>
                <a:path w="1927" h="2249" extrusionOk="0">
                  <a:moveTo>
                    <a:pt x="829" y="988"/>
                  </a:moveTo>
                  <a:cubicBezTo>
                    <a:pt x="829" y="988"/>
                    <a:pt x="829" y="1013"/>
                    <a:pt x="854" y="1013"/>
                  </a:cubicBezTo>
                  <a:cubicBezTo>
                    <a:pt x="854" y="1037"/>
                    <a:pt x="854" y="1037"/>
                    <a:pt x="829" y="1037"/>
                  </a:cubicBezTo>
                  <a:cubicBezTo>
                    <a:pt x="805" y="1037"/>
                    <a:pt x="829" y="1013"/>
                    <a:pt x="829" y="988"/>
                  </a:cubicBezTo>
                  <a:close/>
                  <a:moveTo>
                    <a:pt x="735" y="0"/>
                  </a:moveTo>
                  <a:cubicBezTo>
                    <a:pt x="665" y="0"/>
                    <a:pt x="598" y="13"/>
                    <a:pt x="537" y="37"/>
                  </a:cubicBezTo>
                  <a:cubicBezTo>
                    <a:pt x="366" y="135"/>
                    <a:pt x="220" y="281"/>
                    <a:pt x="171" y="452"/>
                  </a:cubicBezTo>
                  <a:lnTo>
                    <a:pt x="171" y="427"/>
                  </a:lnTo>
                  <a:cubicBezTo>
                    <a:pt x="122" y="500"/>
                    <a:pt x="98" y="598"/>
                    <a:pt x="73" y="671"/>
                  </a:cubicBezTo>
                  <a:cubicBezTo>
                    <a:pt x="73" y="720"/>
                    <a:pt x="49" y="769"/>
                    <a:pt x="49" y="817"/>
                  </a:cubicBezTo>
                  <a:cubicBezTo>
                    <a:pt x="49" y="866"/>
                    <a:pt x="49" y="939"/>
                    <a:pt x="24" y="988"/>
                  </a:cubicBezTo>
                  <a:cubicBezTo>
                    <a:pt x="0" y="1159"/>
                    <a:pt x="24" y="1354"/>
                    <a:pt x="73" y="1525"/>
                  </a:cubicBezTo>
                  <a:lnTo>
                    <a:pt x="73" y="1500"/>
                  </a:lnTo>
                  <a:cubicBezTo>
                    <a:pt x="98" y="1574"/>
                    <a:pt x="122" y="1671"/>
                    <a:pt x="122" y="1744"/>
                  </a:cubicBezTo>
                  <a:cubicBezTo>
                    <a:pt x="124" y="1742"/>
                    <a:pt x="127" y="1741"/>
                    <a:pt x="130" y="1741"/>
                  </a:cubicBezTo>
                  <a:cubicBezTo>
                    <a:pt x="159" y="1741"/>
                    <a:pt x="222" y="1844"/>
                    <a:pt x="244" y="1866"/>
                  </a:cubicBezTo>
                  <a:cubicBezTo>
                    <a:pt x="293" y="1915"/>
                    <a:pt x="342" y="1964"/>
                    <a:pt x="390" y="1988"/>
                  </a:cubicBezTo>
                  <a:cubicBezTo>
                    <a:pt x="439" y="2037"/>
                    <a:pt x="488" y="2086"/>
                    <a:pt x="561" y="2110"/>
                  </a:cubicBezTo>
                  <a:cubicBezTo>
                    <a:pt x="634" y="2159"/>
                    <a:pt x="683" y="2183"/>
                    <a:pt x="756" y="2208"/>
                  </a:cubicBezTo>
                  <a:lnTo>
                    <a:pt x="854" y="2232"/>
                  </a:lnTo>
                  <a:lnTo>
                    <a:pt x="927" y="2232"/>
                  </a:lnTo>
                  <a:cubicBezTo>
                    <a:pt x="1008" y="2242"/>
                    <a:pt x="1089" y="2248"/>
                    <a:pt x="1169" y="2248"/>
                  </a:cubicBezTo>
                  <a:cubicBezTo>
                    <a:pt x="1284" y="2248"/>
                    <a:pt x="1398" y="2236"/>
                    <a:pt x="1512" y="2208"/>
                  </a:cubicBezTo>
                  <a:lnTo>
                    <a:pt x="1659" y="2208"/>
                  </a:lnTo>
                  <a:cubicBezTo>
                    <a:pt x="1659" y="2086"/>
                    <a:pt x="1659" y="1988"/>
                    <a:pt x="1634" y="1891"/>
                  </a:cubicBezTo>
                  <a:lnTo>
                    <a:pt x="1634" y="1842"/>
                  </a:lnTo>
                  <a:cubicBezTo>
                    <a:pt x="1707" y="1793"/>
                    <a:pt x="1756" y="1720"/>
                    <a:pt x="1805" y="1622"/>
                  </a:cubicBezTo>
                  <a:cubicBezTo>
                    <a:pt x="1854" y="1549"/>
                    <a:pt x="1902" y="1427"/>
                    <a:pt x="1927" y="1330"/>
                  </a:cubicBezTo>
                  <a:lnTo>
                    <a:pt x="1927" y="1330"/>
                  </a:lnTo>
                  <a:cubicBezTo>
                    <a:pt x="1917" y="1350"/>
                    <a:pt x="1911" y="1358"/>
                    <a:pt x="1907" y="1358"/>
                  </a:cubicBezTo>
                  <a:cubicBezTo>
                    <a:pt x="1902" y="1358"/>
                    <a:pt x="1902" y="1344"/>
                    <a:pt x="1902" y="1330"/>
                  </a:cubicBezTo>
                  <a:cubicBezTo>
                    <a:pt x="1927" y="1183"/>
                    <a:pt x="1902" y="1183"/>
                    <a:pt x="1902" y="1183"/>
                  </a:cubicBezTo>
                  <a:cubicBezTo>
                    <a:pt x="1902" y="1159"/>
                    <a:pt x="1902" y="1183"/>
                    <a:pt x="1878" y="1013"/>
                  </a:cubicBezTo>
                  <a:cubicBezTo>
                    <a:pt x="1805" y="744"/>
                    <a:pt x="1659" y="500"/>
                    <a:pt x="1439" y="305"/>
                  </a:cubicBezTo>
                  <a:lnTo>
                    <a:pt x="1342" y="232"/>
                  </a:lnTo>
                  <a:lnTo>
                    <a:pt x="1220" y="159"/>
                  </a:lnTo>
                  <a:cubicBezTo>
                    <a:pt x="1171" y="135"/>
                    <a:pt x="1146" y="110"/>
                    <a:pt x="1098" y="86"/>
                  </a:cubicBezTo>
                  <a:cubicBezTo>
                    <a:pt x="1049" y="61"/>
                    <a:pt x="1000" y="37"/>
                    <a:pt x="951" y="37"/>
                  </a:cubicBezTo>
                  <a:cubicBezTo>
                    <a:pt x="878" y="13"/>
                    <a:pt x="805" y="0"/>
                    <a:pt x="7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7"/>
            <p:cNvSpPr/>
            <p:nvPr/>
          </p:nvSpPr>
          <p:spPr>
            <a:xfrm>
              <a:off x="716750" y="3227600"/>
              <a:ext cx="47600" cy="50475"/>
            </a:xfrm>
            <a:custGeom>
              <a:avLst/>
              <a:gdLst/>
              <a:ahLst/>
              <a:cxnLst/>
              <a:rect l="l" t="t" r="r" b="b"/>
              <a:pathLst>
                <a:path w="1904" h="2019" extrusionOk="0">
                  <a:moveTo>
                    <a:pt x="611" y="0"/>
                  </a:moveTo>
                  <a:cubicBezTo>
                    <a:pt x="613" y="3"/>
                    <a:pt x="616" y="6"/>
                    <a:pt x="619" y="9"/>
                  </a:cubicBezTo>
                  <a:lnTo>
                    <a:pt x="619" y="9"/>
                  </a:lnTo>
                  <a:lnTo>
                    <a:pt x="635" y="0"/>
                  </a:lnTo>
                  <a:close/>
                  <a:moveTo>
                    <a:pt x="619" y="9"/>
                  </a:moveTo>
                  <a:lnTo>
                    <a:pt x="123" y="269"/>
                  </a:lnTo>
                  <a:cubicBezTo>
                    <a:pt x="123" y="318"/>
                    <a:pt x="123" y="366"/>
                    <a:pt x="123" y="415"/>
                  </a:cubicBezTo>
                  <a:lnTo>
                    <a:pt x="123" y="683"/>
                  </a:lnTo>
                  <a:cubicBezTo>
                    <a:pt x="123" y="708"/>
                    <a:pt x="123" y="708"/>
                    <a:pt x="123" y="732"/>
                  </a:cubicBezTo>
                  <a:cubicBezTo>
                    <a:pt x="123" y="732"/>
                    <a:pt x="98" y="732"/>
                    <a:pt x="98" y="757"/>
                  </a:cubicBezTo>
                  <a:cubicBezTo>
                    <a:pt x="74" y="830"/>
                    <a:pt x="50" y="879"/>
                    <a:pt x="25" y="952"/>
                  </a:cubicBezTo>
                  <a:cubicBezTo>
                    <a:pt x="25" y="1000"/>
                    <a:pt x="1" y="1049"/>
                    <a:pt x="1" y="1074"/>
                  </a:cubicBezTo>
                  <a:cubicBezTo>
                    <a:pt x="1" y="1147"/>
                    <a:pt x="1" y="1196"/>
                    <a:pt x="1" y="1244"/>
                  </a:cubicBezTo>
                  <a:cubicBezTo>
                    <a:pt x="1" y="1464"/>
                    <a:pt x="98" y="1659"/>
                    <a:pt x="245" y="1805"/>
                  </a:cubicBezTo>
                  <a:cubicBezTo>
                    <a:pt x="318" y="1878"/>
                    <a:pt x="416" y="1952"/>
                    <a:pt x="538" y="1976"/>
                  </a:cubicBezTo>
                  <a:cubicBezTo>
                    <a:pt x="562" y="1976"/>
                    <a:pt x="562" y="2000"/>
                    <a:pt x="586" y="2000"/>
                  </a:cubicBezTo>
                  <a:cubicBezTo>
                    <a:pt x="635" y="2013"/>
                    <a:pt x="690" y="2019"/>
                    <a:pt x="745" y="2019"/>
                  </a:cubicBezTo>
                  <a:cubicBezTo>
                    <a:pt x="800" y="2019"/>
                    <a:pt x="855" y="2013"/>
                    <a:pt x="903" y="2000"/>
                  </a:cubicBezTo>
                  <a:cubicBezTo>
                    <a:pt x="1001" y="2000"/>
                    <a:pt x="1123" y="1976"/>
                    <a:pt x="1220" y="1952"/>
                  </a:cubicBezTo>
                  <a:lnTo>
                    <a:pt x="1220" y="1927"/>
                  </a:lnTo>
                  <a:cubicBezTo>
                    <a:pt x="1256" y="1909"/>
                    <a:pt x="1269" y="1905"/>
                    <a:pt x="1276" y="1905"/>
                  </a:cubicBezTo>
                  <a:cubicBezTo>
                    <a:pt x="1283" y="1905"/>
                    <a:pt x="1283" y="1910"/>
                    <a:pt x="1298" y="1910"/>
                  </a:cubicBezTo>
                  <a:cubicBezTo>
                    <a:pt x="1307" y="1910"/>
                    <a:pt x="1320" y="1908"/>
                    <a:pt x="1342" y="1903"/>
                  </a:cubicBezTo>
                  <a:cubicBezTo>
                    <a:pt x="1342" y="1830"/>
                    <a:pt x="1489" y="1830"/>
                    <a:pt x="1489" y="1781"/>
                  </a:cubicBezTo>
                  <a:cubicBezTo>
                    <a:pt x="1489" y="1781"/>
                    <a:pt x="1537" y="1757"/>
                    <a:pt x="1537" y="1757"/>
                  </a:cubicBezTo>
                  <a:cubicBezTo>
                    <a:pt x="1537" y="1760"/>
                    <a:pt x="1538" y="1761"/>
                    <a:pt x="1540" y="1761"/>
                  </a:cubicBezTo>
                  <a:cubicBezTo>
                    <a:pt x="1551" y="1761"/>
                    <a:pt x="1590" y="1704"/>
                    <a:pt x="1611" y="1683"/>
                  </a:cubicBezTo>
                  <a:cubicBezTo>
                    <a:pt x="1619" y="1675"/>
                    <a:pt x="1621" y="1673"/>
                    <a:pt x="1621" y="1673"/>
                  </a:cubicBezTo>
                  <a:cubicBezTo>
                    <a:pt x="1619" y="1673"/>
                    <a:pt x="1603" y="1683"/>
                    <a:pt x="1586" y="1683"/>
                  </a:cubicBezTo>
                  <a:lnTo>
                    <a:pt x="1635" y="1635"/>
                  </a:lnTo>
                  <a:cubicBezTo>
                    <a:pt x="1647" y="1622"/>
                    <a:pt x="1659" y="1616"/>
                    <a:pt x="1666" y="1616"/>
                  </a:cubicBezTo>
                  <a:cubicBezTo>
                    <a:pt x="1672" y="1616"/>
                    <a:pt x="1672" y="1622"/>
                    <a:pt x="1659" y="1635"/>
                  </a:cubicBezTo>
                  <a:cubicBezTo>
                    <a:pt x="1733" y="1561"/>
                    <a:pt x="1781" y="1464"/>
                    <a:pt x="1830" y="1366"/>
                  </a:cubicBezTo>
                  <a:cubicBezTo>
                    <a:pt x="1879" y="1244"/>
                    <a:pt x="1903" y="1074"/>
                    <a:pt x="1879" y="927"/>
                  </a:cubicBezTo>
                  <a:cubicBezTo>
                    <a:pt x="1855" y="781"/>
                    <a:pt x="1781" y="635"/>
                    <a:pt x="1684" y="513"/>
                  </a:cubicBezTo>
                  <a:cubicBezTo>
                    <a:pt x="1611" y="464"/>
                    <a:pt x="1537" y="415"/>
                    <a:pt x="1464" y="366"/>
                  </a:cubicBezTo>
                  <a:lnTo>
                    <a:pt x="1464" y="366"/>
                  </a:lnTo>
                  <a:cubicBezTo>
                    <a:pt x="1464" y="415"/>
                    <a:pt x="1513" y="439"/>
                    <a:pt x="1513" y="464"/>
                  </a:cubicBezTo>
                  <a:cubicBezTo>
                    <a:pt x="1489" y="439"/>
                    <a:pt x="1464" y="415"/>
                    <a:pt x="1440" y="415"/>
                  </a:cubicBezTo>
                  <a:cubicBezTo>
                    <a:pt x="1416" y="415"/>
                    <a:pt x="1367" y="342"/>
                    <a:pt x="1367" y="293"/>
                  </a:cubicBezTo>
                  <a:lnTo>
                    <a:pt x="1342" y="293"/>
                  </a:lnTo>
                  <a:lnTo>
                    <a:pt x="1342" y="269"/>
                  </a:lnTo>
                  <a:cubicBezTo>
                    <a:pt x="1294" y="244"/>
                    <a:pt x="1220" y="220"/>
                    <a:pt x="1172" y="171"/>
                  </a:cubicBezTo>
                  <a:cubicBezTo>
                    <a:pt x="1098" y="147"/>
                    <a:pt x="1050" y="147"/>
                    <a:pt x="1001" y="122"/>
                  </a:cubicBezTo>
                  <a:cubicBezTo>
                    <a:pt x="996" y="118"/>
                    <a:pt x="994" y="116"/>
                    <a:pt x="994" y="116"/>
                  </a:cubicBezTo>
                  <a:lnTo>
                    <a:pt x="994" y="116"/>
                  </a:lnTo>
                  <a:cubicBezTo>
                    <a:pt x="993" y="116"/>
                    <a:pt x="1020" y="147"/>
                    <a:pt x="1001" y="147"/>
                  </a:cubicBezTo>
                  <a:cubicBezTo>
                    <a:pt x="977" y="147"/>
                    <a:pt x="952" y="147"/>
                    <a:pt x="952" y="122"/>
                  </a:cubicBezTo>
                  <a:cubicBezTo>
                    <a:pt x="952" y="98"/>
                    <a:pt x="928" y="86"/>
                    <a:pt x="906" y="86"/>
                  </a:cubicBezTo>
                  <a:cubicBezTo>
                    <a:pt x="888" y="86"/>
                    <a:pt x="872" y="95"/>
                    <a:pt x="876" y="113"/>
                  </a:cubicBezTo>
                  <a:lnTo>
                    <a:pt x="876" y="113"/>
                  </a:lnTo>
                  <a:cubicBezTo>
                    <a:pt x="862" y="92"/>
                    <a:pt x="812" y="74"/>
                    <a:pt x="855" y="74"/>
                  </a:cubicBezTo>
                  <a:cubicBezTo>
                    <a:pt x="830" y="74"/>
                    <a:pt x="806" y="49"/>
                    <a:pt x="806" y="49"/>
                  </a:cubicBezTo>
                  <a:lnTo>
                    <a:pt x="806" y="49"/>
                  </a:lnTo>
                  <a:lnTo>
                    <a:pt x="830" y="74"/>
                  </a:lnTo>
                  <a:cubicBezTo>
                    <a:pt x="757" y="49"/>
                    <a:pt x="733" y="25"/>
                    <a:pt x="684" y="25"/>
                  </a:cubicBezTo>
                  <a:lnTo>
                    <a:pt x="708" y="49"/>
                  </a:lnTo>
                  <a:cubicBezTo>
                    <a:pt x="665" y="49"/>
                    <a:pt x="641" y="30"/>
                    <a:pt x="619" y="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7"/>
            <p:cNvSpPr/>
            <p:nvPr/>
          </p:nvSpPr>
          <p:spPr>
            <a:xfrm>
              <a:off x="646025" y="3015400"/>
              <a:ext cx="40875" cy="49050"/>
            </a:xfrm>
            <a:custGeom>
              <a:avLst/>
              <a:gdLst/>
              <a:ahLst/>
              <a:cxnLst/>
              <a:rect l="l" t="t" r="r" b="b"/>
              <a:pathLst>
                <a:path w="1635" h="1962" extrusionOk="0">
                  <a:moveTo>
                    <a:pt x="659" y="1"/>
                  </a:moveTo>
                  <a:cubicBezTo>
                    <a:pt x="513" y="25"/>
                    <a:pt x="367" y="123"/>
                    <a:pt x="269" y="220"/>
                  </a:cubicBezTo>
                  <a:cubicBezTo>
                    <a:pt x="196" y="294"/>
                    <a:pt x="147" y="367"/>
                    <a:pt x="98" y="464"/>
                  </a:cubicBezTo>
                  <a:cubicBezTo>
                    <a:pt x="50" y="586"/>
                    <a:pt x="25" y="684"/>
                    <a:pt x="25" y="806"/>
                  </a:cubicBezTo>
                  <a:cubicBezTo>
                    <a:pt x="1" y="879"/>
                    <a:pt x="1" y="952"/>
                    <a:pt x="25" y="1001"/>
                  </a:cubicBezTo>
                  <a:cubicBezTo>
                    <a:pt x="25" y="1147"/>
                    <a:pt x="74" y="1294"/>
                    <a:pt x="147" y="1415"/>
                  </a:cubicBezTo>
                  <a:cubicBezTo>
                    <a:pt x="220" y="1562"/>
                    <a:pt x="318" y="1684"/>
                    <a:pt x="464" y="1781"/>
                  </a:cubicBezTo>
                  <a:cubicBezTo>
                    <a:pt x="562" y="1879"/>
                    <a:pt x="708" y="1952"/>
                    <a:pt x="830" y="1952"/>
                  </a:cubicBezTo>
                  <a:cubicBezTo>
                    <a:pt x="860" y="1958"/>
                    <a:pt x="891" y="1961"/>
                    <a:pt x="921" y="1961"/>
                  </a:cubicBezTo>
                  <a:cubicBezTo>
                    <a:pt x="1011" y="1961"/>
                    <a:pt x="1098" y="1934"/>
                    <a:pt x="1171" y="1879"/>
                  </a:cubicBezTo>
                  <a:cubicBezTo>
                    <a:pt x="1245" y="1879"/>
                    <a:pt x="1293" y="1830"/>
                    <a:pt x="1342" y="1781"/>
                  </a:cubicBezTo>
                  <a:cubicBezTo>
                    <a:pt x="1318" y="1781"/>
                    <a:pt x="1318" y="1781"/>
                    <a:pt x="1342" y="1757"/>
                  </a:cubicBezTo>
                  <a:cubicBezTo>
                    <a:pt x="1415" y="1684"/>
                    <a:pt x="1415" y="1684"/>
                    <a:pt x="1415" y="1684"/>
                  </a:cubicBezTo>
                  <a:cubicBezTo>
                    <a:pt x="1415" y="1659"/>
                    <a:pt x="1415" y="1684"/>
                    <a:pt x="1440" y="1586"/>
                  </a:cubicBezTo>
                  <a:cubicBezTo>
                    <a:pt x="1488" y="1464"/>
                    <a:pt x="1513" y="1415"/>
                    <a:pt x="1537" y="1294"/>
                  </a:cubicBezTo>
                  <a:cubicBezTo>
                    <a:pt x="1562" y="1220"/>
                    <a:pt x="1586" y="1172"/>
                    <a:pt x="1586" y="1098"/>
                  </a:cubicBezTo>
                  <a:cubicBezTo>
                    <a:pt x="1610" y="1050"/>
                    <a:pt x="1610" y="976"/>
                    <a:pt x="1635" y="903"/>
                  </a:cubicBezTo>
                  <a:cubicBezTo>
                    <a:pt x="1635" y="830"/>
                    <a:pt x="1635" y="781"/>
                    <a:pt x="1635" y="708"/>
                  </a:cubicBezTo>
                  <a:lnTo>
                    <a:pt x="1635" y="586"/>
                  </a:lnTo>
                  <a:lnTo>
                    <a:pt x="1610" y="489"/>
                  </a:lnTo>
                  <a:cubicBezTo>
                    <a:pt x="1586" y="416"/>
                    <a:pt x="1562" y="318"/>
                    <a:pt x="1513" y="245"/>
                  </a:cubicBezTo>
                  <a:cubicBezTo>
                    <a:pt x="1440" y="147"/>
                    <a:pt x="1318" y="98"/>
                    <a:pt x="1196" y="74"/>
                  </a:cubicBezTo>
                  <a:lnTo>
                    <a:pt x="1025" y="74"/>
                  </a:lnTo>
                  <a:cubicBezTo>
                    <a:pt x="903" y="25"/>
                    <a:pt x="781" y="1"/>
                    <a:pt x="6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7"/>
            <p:cNvSpPr/>
            <p:nvPr/>
          </p:nvSpPr>
          <p:spPr>
            <a:xfrm>
              <a:off x="734450" y="3011150"/>
              <a:ext cx="40250" cy="58550"/>
            </a:xfrm>
            <a:custGeom>
              <a:avLst/>
              <a:gdLst/>
              <a:ahLst/>
              <a:cxnLst/>
              <a:rect l="l" t="t" r="r" b="b"/>
              <a:pathLst>
                <a:path w="1610" h="2342" extrusionOk="0">
                  <a:moveTo>
                    <a:pt x="708" y="0"/>
                  </a:moveTo>
                  <a:lnTo>
                    <a:pt x="98" y="171"/>
                  </a:lnTo>
                  <a:cubicBezTo>
                    <a:pt x="49" y="342"/>
                    <a:pt x="0" y="512"/>
                    <a:pt x="25" y="707"/>
                  </a:cubicBezTo>
                  <a:cubicBezTo>
                    <a:pt x="25" y="829"/>
                    <a:pt x="25" y="976"/>
                    <a:pt x="73" y="1098"/>
                  </a:cubicBezTo>
                  <a:cubicBezTo>
                    <a:pt x="122" y="1293"/>
                    <a:pt x="195" y="1488"/>
                    <a:pt x="293" y="1659"/>
                  </a:cubicBezTo>
                  <a:cubicBezTo>
                    <a:pt x="390" y="1854"/>
                    <a:pt x="537" y="2000"/>
                    <a:pt x="732" y="2122"/>
                  </a:cubicBezTo>
                  <a:cubicBezTo>
                    <a:pt x="756" y="2171"/>
                    <a:pt x="805" y="2220"/>
                    <a:pt x="854" y="2244"/>
                  </a:cubicBezTo>
                  <a:cubicBezTo>
                    <a:pt x="842" y="2232"/>
                    <a:pt x="842" y="2226"/>
                    <a:pt x="845" y="2226"/>
                  </a:cubicBezTo>
                  <a:cubicBezTo>
                    <a:pt x="848" y="2226"/>
                    <a:pt x="854" y="2232"/>
                    <a:pt x="854" y="2244"/>
                  </a:cubicBezTo>
                  <a:cubicBezTo>
                    <a:pt x="911" y="2272"/>
                    <a:pt x="923" y="2279"/>
                    <a:pt x="928" y="2279"/>
                  </a:cubicBezTo>
                  <a:cubicBezTo>
                    <a:pt x="931" y="2279"/>
                    <a:pt x="929" y="2275"/>
                    <a:pt x="940" y="2275"/>
                  </a:cubicBezTo>
                  <a:cubicBezTo>
                    <a:pt x="951" y="2275"/>
                    <a:pt x="974" y="2278"/>
                    <a:pt x="1025" y="2293"/>
                  </a:cubicBezTo>
                  <a:lnTo>
                    <a:pt x="1147" y="2342"/>
                  </a:lnTo>
                  <a:lnTo>
                    <a:pt x="1537" y="2122"/>
                  </a:lnTo>
                  <a:cubicBezTo>
                    <a:pt x="1586" y="1951"/>
                    <a:pt x="1610" y="1756"/>
                    <a:pt x="1610" y="1585"/>
                  </a:cubicBezTo>
                  <a:cubicBezTo>
                    <a:pt x="1586" y="1439"/>
                    <a:pt x="1537" y="1293"/>
                    <a:pt x="1512" y="1171"/>
                  </a:cubicBezTo>
                  <a:cubicBezTo>
                    <a:pt x="1464" y="1073"/>
                    <a:pt x="1415" y="1000"/>
                    <a:pt x="1366" y="927"/>
                  </a:cubicBezTo>
                  <a:cubicBezTo>
                    <a:pt x="1342" y="903"/>
                    <a:pt x="1293" y="854"/>
                    <a:pt x="1220" y="781"/>
                  </a:cubicBezTo>
                  <a:cubicBezTo>
                    <a:pt x="1220" y="781"/>
                    <a:pt x="1220" y="756"/>
                    <a:pt x="1220" y="756"/>
                  </a:cubicBezTo>
                  <a:cubicBezTo>
                    <a:pt x="1220" y="659"/>
                    <a:pt x="1171" y="610"/>
                    <a:pt x="1147" y="537"/>
                  </a:cubicBezTo>
                  <a:cubicBezTo>
                    <a:pt x="1122" y="464"/>
                    <a:pt x="1098" y="415"/>
                    <a:pt x="1073" y="390"/>
                  </a:cubicBezTo>
                  <a:cubicBezTo>
                    <a:pt x="1049" y="342"/>
                    <a:pt x="1000" y="293"/>
                    <a:pt x="976" y="220"/>
                  </a:cubicBezTo>
                  <a:cubicBezTo>
                    <a:pt x="976" y="220"/>
                    <a:pt x="951" y="195"/>
                    <a:pt x="951" y="195"/>
                  </a:cubicBezTo>
                  <a:cubicBezTo>
                    <a:pt x="878" y="122"/>
                    <a:pt x="805" y="49"/>
                    <a:pt x="7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1" name="Google Shape;1281;p37"/>
          <p:cNvSpPr txBox="1">
            <a:spLocks noGrp="1"/>
          </p:cNvSpPr>
          <p:nvPr>
            <p:ph type="subTitle" idx="1"/>
          </p:nvPr>
        </p:nvSpPr>
        <p:spPr>
          <a:xfrm>
            <a:off x="950200" y="1833750"/>
            <a:ext cx="5090100" cy="9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1282" name="Google Shape;1282;p37"/>
          <p:cNvSpPr txBox="1">
            <a:spLocks noGrp="1"/>
          </p:cNvSpPr>
          <p:nvPr>
            <p:ph type="title"/>
          </p:nvPr>
        </p:nvSpPr>
        <p:spPr>
          <a:xfrm>
            <a:off x="950200" y="2857775"/>
            <a:ext cx="5090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1"/>
                </a:solidFill>
                <a:latin typeface="Lemonada Medium"/>
                <a:ea typeface="Lemonada Medium"/>
                <a:cs typeface="Lemonada Medium"/>
                <a:sym typeface="Lemonada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5">
    <p:spTree>
      <p:nvGrpSpPr>
        <p:cNvPr id="1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1284;p38"/>
          <p:cNvSpPr txBox="1">
            <a:spLocks noGrp="1"/>
          </p:cNvSpPr>
          <p:nvPr>
            <p:ph type="ctrTitle"/>
          </p:nvPr>
        </p:nvSpPr>
        <p:spPr>
          <a:xfrm>
            <a:off x="865625" y="2940500"/>
            <a:ext cx="3037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3600">
                <a:solidFill>
                  <a:schemeClr val="accent3"/>
                </a:solidFill>
                <a:latin typeface="Lemonada Medium"/>
                <a:ea typeface="Lemonada Medium"/>
                <a:cs typeface="Lemonada Medium"/>
                <a:sym typeface="Lemonada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285" name="Google Shape;1285;p38"/>
          <p:cNvSpPr txBox="1">
            <a:spLocks noGrp="1"/>
          </p:cNvSpPr>
          <p:nvPr>
            <p:ph type="subTitle" idx="1"/>
          </p:nvPr>
        </p:nvSpPr>
        <p:spPr>
          <a:xfrm>
            <a:off x="865625" y="3401950"/>
            <a:ext cx="30375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286" name="Google Shape;1286;p38"/>
          <p:cNvSpPr txBox="1">
            <a:spLocks noGrp="1"/>
          </p:cNvSpPr>
          <p:nvPr>
            <p:ph type="title" idx="2" hasCustomPrompt="1"/>
          </p:nvPr>
        </p:nvSpPr>
        <p:spPr>
          <a:xfrm>
            <a:off x="865625" y="1545373"/>
            <a:ext cx="1753800" cy="921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None/>
              <a:defRPr sz="9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ira Sans Extra Condensed Medium"/>
              <a:buNone/>
              <a:defRPr sz="6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ira Sans Extra Condensed Medium"/>
              <a:buNone/>
              <a:defRPr sz="6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ira Sans Extra Condensed Medium"/>
              <a:buNone/>
              <a:defRPr sz="6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ira Sans Extra Condensed Medium"/>
              <a:buNone/>
              <a:defRPr sz="6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ira Sans Extra Condensed Medium"/>
              <a:buNone/>
              <a:defRPr sz="6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ira Sans Extra Condensed Medium"/>
              <a:buNone/>
              <a:defRPr sz="6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ira Sans Extra Condensed Medium"/>
              <a:buNone/>
              <a:defRPr sz="6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ira Sans Extra Condensed Medium"/>
              <a:buNone/>
              <a:defRPr sz="6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287" name="Google Shape;1287;p38"/>
          <p:cNvSpPr/>
          <p:nvPr/>
        </p:nvSpPr>
        <p:spPr>
          <a:xfrm rot="-8571438">
            <a:off x="7835894" y="4520728"/>
            <a:ext cx="1600755" cy="1066760"/>
          </a:xfrm>
          <a:custGeom>
            <a:avLst/>
            <a:gdLst/>
            <a:ahLst/>
            <a:cxnLst/>
            <a:rect l="l" t="t" r="r" b="b"/>
            <a:pathLst>
              <a:path w="14326" h="9547" extrusionOk="0">
                <a:moveTo>
                  <a:pt x="8445" y="1"/>
                </a:moveTo>
                <a:cubicBezTo>
                  <a:pt x="5463" y="1"/>
                  <a:pt x="1" y="1673"/>
                  <a:pt x="2862" y="6488"/>
                </a:cubicBezTo>
                <a:cubicBezTo>
                  <a:pt x="2862" y="6488"/>
                  <a:pt x="6946" y="9547"/>
                  <a:pt x="9876" y="9547"/>
                </a:cubicBezTo>
                <a:cubicBezTo>
                  <a:pt x="10701" y="9547"/>
                  <a:pt x="11435" y="9304"/>
                  <a:pt x="11960" y="8683"/>
                </a:cubicBezTo>
                <a:cubicBezTo>
                  <a:pt x="14326" y="5854"/>
                  <a:pt x="11301" y="1268"/>
                  <a:pt x="10082" y="317"/>
                </a:cubicBezTo>
                <a:cubicBezTo>
                  <a:pt x="9834" y="115"/>
                  <a:pt x="9224" y="1"/>
                  <a:pt x="844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8" name="Google Shape;1288;p38"/>
          <p:cNvSpPr/>
          <p:nvPr/>
        </p:nvSpPr>
        <p:spPr>
          <a:xfrm rot="-8571438">
            <a:off x="2830369" y="-133247"/>
            <a:ext cx="1600755" cy="1066760"/>
          </a:xfrm>
          <a:custGeom>
            <a:avLst/>
            <a:gdLst/>
            <a:ahLst/>
            <a:cxnLst/>
            <a:rect l="l" t="t" r="r" b="b"/>
            <a:pathLst>
              <a:path w="14326" h="9547" extrusionOk="0">
                <a:moveTo>
                  <a:pt x="8445" y="1"/>
                </a:moveTo>
                <a:cubicBezTo>
                  <a:pt x="5463" y="1"/>
                  <a:pt x="1" y="1673"/>
                  <a:pt x="2862" y="6488"/>
                </a:cubicBezTo>
                <a:cubicBezTo>
                  <a:pt x="2862" y="6488"/>
                  <a:pt x="6946" y="9547"/>
                  <a:pt x="9876" y="9547"/>
                </a:cubicBezTo>
                <a:cubicBezTo>
                  <a:pt x="10701" y="9547"/>
                  <a:pt x="11435" y="9304"/>
                  <a:pt x="11960" y="8683"/>
                </a:cubicBezTo>
                <a:cubicBezTo>
                  <a:pt x="14326" y="5854"/>
                  <a:pt x="11301" y="1268"/>
                  <a:pt x="10082" y="317"/>
                </a:cubicBezTo>
                <a:cubicBezTo>
                  <a:pt x="9834" y="115"/>
                  <a:pt x="9224" y="1"/>
                  <a:pt x="844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89" name="Google Shape;1289;p38"/>
          <p:cNvGrpSpPr/>
          <p:nvPr/>
        </p:nvGrpSpPr>
        <p:grpSpPr>
          <a:xfrm>
            <a:off x="3421243" y="-508294"/>
            <a:ext cx="1832882" cy="972493"/>
            <a:chOff x="238125" y="2760550"/>
            <a:chExt cx="528650" cy="280500"/>
          </a:xfrm>
        </p:grpSpPr>
        <p:sp>
          <p:nvSpPr>
            <p:cNvPr id="1290" name="Google Shape;1290;p38"/>
            <p:cNvSpPr/>
            <p:nvPr/>
          </p:nvSpPr>
          <p:spPr>
            <a:xfrm>
              <a:off x="274700" y="3020300"/>
              <a:ext cx="1850" cy="9150"/>
            </a:xfrm>
            <a:custGeom>
              <a:avLst/>
              <a:gdLst/>
              <a:ahLst/>
              <a:cxnLst/>
              <a:rect l="l" t="t" r="r" b="b"/>
              <a:pathLst>
                <a:path w="74" h="366" extrusionOk="0">
                  <a:moveTo>
                    <a:pt x="74" y="0"/>
                  </a:moveTo>
                  <a:cubicBezTo>
                    <a:pt x="25" y="122"/>
                    <a:pt x="0" y="244"/>
                    <a:pt x="0" y="366"/>
                  </a:cubicBezTo>
                  <a:cubicBezTo>
                    <a:pt x="49" y="244"/>
                    <a:pt x="74" y="122"/>
                    <a:pt x="74" y="0"/>
                  </a:cubicBezTo>
                  <a:close/>
                </a:path>
              </a:pathLst>
            </a:custGeom>
            <a:solidFill>
              <a:srgbClr val="344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8"/>
            <p:cNvSpPr/>
            <p:nvPr/>
          </p:nvSpPr>
          <p:spPr>
            <a:xfrm>
              <a:off x="277125" y="3020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344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92" name="Google Shape;1292;p38"/>
            <p:cNvGrpSpPr/>
            <p:nvPr/>
          </p:nvGrpSpPr>
          <p:grpSpPr>
            <a:xfrm>
              <a:off x="238125" y="2760550"/>
              <a:ext cx="528650" cy="279275"/>
              <a:chOff x="238125" y="2760550"/>
              <a:chExt cx="528650" cy="279275"/>
            </a:xfrm>
          </p:grpSpPr>
          <p:sp>
            <p:nvSpPr>
              <p:cNvPr id="1293" name="Google Shape;1293;p38"/>
              <p:cNvSpPr/>
              <p:nvPr/>
            </p:nvSpPr>
            <p:spPr>
              <a:xfrm>
                <a:off x="238125" y="2760550"/>
                <a:ext cx="528650" cy="278050"/>
              </a:xfrm>
              <a:custGeom>
                <a:avLst/>
                <a:gdLst/>
                <a:ahLst/>
                <a:cxnLst/>
                <a:rect l="l" t="t" r="r" b="b"/>
                <a:pathLst>
                  <a:path w="21146" h="11122" extrusionOk="0">
                    <a:moveTo>
                      <a:pt x="11622" y="1778"/>
                    </a:moveTo>
                    <a:lnTo>
                      <a:pt x="11622" y="1778"/>
                    </a:lnTo>
                    <a:cubicBezTo>
                      <a:pt x="11627" y="1780"/>
                      <a:pt x="11631" y="1781"/>
                      <a:pt x="11634" y="1781"/>
                    </a:cubicBezTo>
                    <a:cubicBezTo>
                      <a:pt x="11630" y="1780"/>
                      <a:pt x="11626" y="1779"/>
                      <a:pt x="11622" y="1778"/>
                    </a:cubicBezTo>
                    <a:close/>
                    <a:moveTo>
                      <a:pt x="15975" y="3512"/>
                    </a:moveTo>
                    <a:cubicBezTo>
                      <a:pt x="15975" y="3515"/>
                      <a:pt x="15978" y="3517"/>
                      <a:pt x="15983" y="3518"/>
                    </a:cubicBezTo>
                    <a:lnTo>
                      <a:pt x="15983" y="3518"/>
                    </a:lnTo>
                    <a:cubicBezTo>
                      <a:pt x="15980" y="3516"/>
                      <a:pt x="15978" y="3514"/>
                      <a:pt x="15975" y="3512"/>
                    </a:cubicBezTo>
                    <a:close/>
                    <a:moveTo>
                      <a:pt x="1524" y="10118"/>
                    </a:moveTo>
                    <a:cubicBezTo>
                      <a:pt x="1528" y="10118"/>
                      <a:pt x="1532" y="10119"/>
                      <a:pt x="1537" y="10122"/>
                    </a:cubicBezTo>
                    <a:lnTo>
                      <a:pt x="1508" y="10266"/>
                    </a:lnTo>
                    <a:lnTo>
                      <a:pt x="1508" y="10266"/>
                    </a:lnTo>
                    <a:cubicBezTo>
                      <a:pt x="1519" y="10173"/>
                      <a:pt x="1503" y="10118"/>
                      <a:pt x="1524" y="10118"/>
                    </a:cubicBezTo>
                    <a:close/>
                    <a:moveTo>
                      <a:pt x="10756" y="0"/>
                    </a:moveTo>
                    <a:lnTo>
                      <a:pt x="10756" y="0"/>
                    </a:lnTo>
                    <a:cubicBezTo>
                      <a:pt x="10902" y="24"/>
                      <a:pt x="10853" y="49"/>
                      <a:pt x="10731" y="49"/>
                    </a:cubicBezTo>
                    <a:cubicBezTo>
                      <a:pt x="10549" y="24"/>
                      <a:pt x="10451" y="18"/>
                      <a:pt x="10399" y="18"/>
                    </a:cubicBezTo>
                    <a:cubicBezTo>
                      <a:pt x="10347" y="18"/>
                      <a:pt x="10341" y="24"/>
                      <a:pt x="10341" y="24"/>
                    </a:cubicBezTo>
                    <a:lnTo>
                      <a:pt x="9927" y="24"/>
                    </a:lnTo>
                    <a:cubicBezTo>
                      <a:pt x="9024" y="24"/>
                      <a:pt x="8146" y="171"/>
                      <a:pt x="7317" y="463"/>
                    </a:cubicBezTo>
                    <a:cubicBezTo>
                      <a:pt x="6512" y="756"/>
                      <a:pt x="5756" y="1146"/>
                      <a:pt x="5073" y="1634"/>
                    </a:cubicBezTo>
                    <a:cubicBezTo>
                      <a:pt x="4757" y="1926"/>
                      <a:pt x="4319" y="2243"/>
                      <a:pt x="4050" y="2535"/>
                    </a:cubicBezTo>
                    <a:lnTo>
                      <a:pt x="4050" y="2535"/>
                    </a:lnTo>
                    <a:cubicBezTo>
                      <a:pt x="3877" y="2706"/>
                      <a:pt x="3369" y="3198"/>
                      <a:pt x="2927" y="3756"/>
                    </a:cubicBezTo>
                    <a:cubicBezTo>
                      <a:pt x="2537" y="4195"/>
                      <a:pt x="2195" y="4658"/>
                      <a:pt x="1902" y="5171"/>
                    </a:cubicBezTo>
                    <a:lnTo>
                      <a:pt x="1951" y="5097"/>
                    </a:lnTo>
                    <a:lnTo>
                      <a:pt x="1951" y="5097"/>
                    </a:lnTo>
                    <a:cubicBezTo>
                      <a:pt x="1829" y="5317"/>
                      <a:pt x="1683" y="5536"/>
                      <a:pt x="1512" y="5707"/>
                    </a:cubicBezTo>
                    <a:cubicBezTo>
                      <a:pt x="1610" y="5707"/>
                      <a:pt x="1463" y="6049"/>
                      <a:pt x="1390" y="6171"/>
                    </a:cubicBezTo>
                    <a:cubicBezTo>
                      <a:pt x="1341" y="6268"/>
                      <a:pt x="1268" y="6439"/>
                      <a:pt x="1219" y="6634"/>
                    </a:cubicBezTo>
                    <a:cubicBezTo>
                      <a:pt x="1146" y="6805"/>
                      <a:pt x="1073" y="7024"/>
                      <a:pt x="1000" y="7171"/>
                    </a:cubicBezTo>
                    <a:lnTo>
                      <a:pt x="976" y="7146"/>
                    </a:lnTo>
                    <a:cubicBezTo>
                      <a:pt x="902" y="7439"/>
                      <a:pt x="683" y="7975"/>
                      <a:pt x="634" y="8171"/>
                    </a:cubicBezTo>
                    <a:cubicBezTo>
                      <a:pt x="390" y="8780"/>
                      <a:pt x="220" y="9390"/>
                      <a:pt x="146" y="10049"/>
                    </a:cubicBezTo>
                    <a:cubicBezTo>
                      <a:pt x="146" y="10049"/>
                      <a:pt x="98" y="10146"/>
                      <a:pt x="73" y="10244"/>
                    </a:cubicBezTo>
                    <a:lnTo>
                      <a:pt x="24" y="10390"/>
                    </a:lnTo>
                    <a:lnTo>
                      <a:pt x="0" y="10463"/>
                    </a:lnTo>
                    <a:lnTo>
                      <a:pt x="0" y="10536"/>
                    </a:lnTo>
                    <a:cubicBezTo>
                      <a:pt x="195" y="10658"/>
                      <a:pt x="390" y="10756"/>
                      <a:pt x="610" y="10805"/>
                    </a:cubicBezTo>
                    <a:cubicBezTo>
                      <a:pt x="691" y="10836"/>
                      <a:pt x="776" y="10851"/>
                      <a:pt x="859" y="10851"/>
                    </a:cubicBezTo>
                    <a:cubicBezTo>
                      <a:pt x="1102" y="10851"/>
                      <a:pt x="1336" y="10723"/>
                      <a:pt x="1463" y="10488"/>
                    </a:cubicBezTo>
                    <a:lnTo>
                      <a:pt x="1488" y="10512"/>
                    </a:lnTo>
                    <a:cubicBezTo>
                      <a:pt x="1488" y="10488"/>
                      <a:pt x="1488" y="10463"/>
                      <a:pt x="1488" y="10439"/>
                    </a:cubicBezTo>
                    <a:lnTo>
                      <a:pt x="1488" y="10366"/>
                    </a:lnTo>
                    <a:cubicBezTo>
                      <a:pt x="1491" y="10356"/>
                      <a:pt x="1493" y="10346"/>
                      <a:pt x="1495" y="10337"/>
                    </a:cubicBezTo>
                    <a:lnTo>
                      <a:pt x="1495" y="10337"/>
                    </a:lnTo>
                    <a:cubicBezTo>
                      <a:pt x="1509" y="10287"/>
                      <a:pt x="1518" y="10268"/>
                      <a:pt x="1524" y="10268"/>
                    </a:cubicBezTo>
                    <a:cubicBezTo>
                      <a:pt x="1537" y="10268"/>
                      <a:pt x="1537" y="10344"/>
                      <a:pt x="1537" y="10390"/>
                    </a:cubicBezTo>
                    <a:cubicBezTo>
                      <a:pt x="1561" y="10317"/>
                      <a:pt x="1561" y="10244"/>
                      <a:pt x="1585" y="10171"/>
                    </a:cubicBezTo>
                    <a:cubicBezTo>
                      <a:pt x="1585" y="10166"/>
                      <a:pt x="1584" y="10164"/>
                      <a:pt x="1583" y="10164"/>
                    </a:cubicBezTo>
                    <a:cubicBezTo>
                      <a:pt x="1577" y="10164"/>
                      <a:pt x="1561" y="10200"/>
                      <a:pt x="1561" y="10219"/>
                    </a:cubicBezTo>
                    <a:cubicBezTo>
                      <a:pt x="1537" y="10097"/>
                      <a:pt x="1561" y="10000"/>
                      <a:pt x="1585" y="9878"/>
                    </a:cubicBezTo>
                    <a:cubicBezTo>
                      <a:pt x="1634" y="9683"/>
                      <a:pt x="1634" y="9878"/>
                      <a:pt x="1683" y="9658"/>
                    </a:cubicBezTo>
                    <a:cubicBezTo>
                      <a:pt x="1976" y="8536"/>
                      <a:pt x="2415" y="7463"/>
                      <a:pt x="3000" y="6488"/>
                    </a:cubicBezTo>
                    <a:cubicBezTo>
                      <a:pt x="3024" y="6488"/>
                      <a:pt x="3000" y="6488"/>
                      <a:pt x="3000" y="6512"/>
                    </a:cubicBezTo>
                    <a:cubicBezTo>
                      <a:pt x="3073" y="6366"/>
                      <a:pt x="3146" y="6219"/>
                      <a:pt x="3244" y="6073"/>
                    </a:cubicBezTo>
                    <a:cubicBezTo>
                      <a:pt x="3317" y="5927"/>
                      <a:pt x="3415" y="5805"/>
                      <a:pt x="3488" y="5658"/>
                    </a:cubicBezTo>
                    <a:cubicBezTo>
                      <a:pt x="3512" y="5610"/>
                      <a:pt x="3561" y="5585"/>
                      <a:pt x="3610" y="5561"/>
                    </a:cubicBezTo>
                    <a:cubicBezTo>
                      <a:pt x="3585" y="5561"/>
                      <a:pt x="3658" y="5488"/>
                      <a:pt x="3732" y="5341"/>
                    </a:cubicBezTo>
                    <a:cubicBezTo>
                      <a:pt x="3829" y="5219"/>
                      <a:pt x="3951" y="5024"/>
                      <a:pt x="4097" y="4854"/>
                    </a:cubicBezTo>
                    <a:cubicBezTo>
                      <a:pt x="4244" y="4683"/>
                      <a:pt x="4390" y="4512"/>
                      <a:pt x="4512" y="4366"/>
                    </a:cubicBezTo>
                    <a:cubicBezTo>
                      <a:pt x="4610" y="4244"/>
                      <a:pt x="4707" y="4171"/>
                      <a:pt x="4707" y="4146"/>
                    </a:cubicBezTo>
                    <a:lnTo>
                      <a:pt x="4683" y="4098"/>
                    </a:lnTo>
                    <a:cubicBezTo>
                      <a:pt x="4927" y="3854"/>
                      <a:pt x="4805" y="4073"/>
                      <a:pt x="5000" y="3829"/>
                    </a:cubicBezTo>
                    <a:cubicBezTo>
                      <a:pt x="5049" y="3732"/>
                      <a:pt x="5122" y="3658"/>
                      <a:pt x="5219" y="3585"/>
                    </a:cubicBezTo>
                    <a:cubicBezTo>
                      <a:pt x="5317" y="3537"/>
                      <a:pt x="5390" y="3463"/>
                      <a:pt x="5463" y="3366"/>
                    </a:cubicBezTo>
                    <a:cubicBezTo>
                      <a:pt x="5463" y="3366"/>
                      <a:pt x="5553" y="3312"/>
                      <a:pt x="5578" y="3312"/>
                    </a:cubicBezTo>
                    <a:cubicBezTo>
                      <a:pt x="5583" y="3312"/>
                      <a:pt x="5585" y="3314"/>
                      <a:pt x="5585" y="3317"/>
                    </a:cubicBezTo>
                    <a:cubicBezTo>
                      <a:pt x="5585" y="3244"/>
                      <a:pt x="5707" y="3195"/>
                      <a:pt x="5780" y="3122"/>
                    </a:cubicBezTo>
                    <a:cubicBezTo>
                      <a:pt x="5780" y="3114"/>
                      <a:pt x="5775" y="3111"/>
                      <a:pt x="5767" y="3111"/>
                    </a:cubicBezTo>
                    <a:cubicBezTo>
                      <a:pt x="5751" y="3111"/>
                      <a:pt x="5723" y="3122"/>
                      <a:pt x="5707" y="3122"/>
                    </a:cubicBezTo>
                    <a:lnTo>
                      <a:pt x="5780" y="3049"/>
                    </a:lnTo>
                    <a:lnTo>
                      <a:pt x="5878" y="2976"/>
                    </a:lnTo>
                    <a:cubicBezTo>
                      <a:pt x="5905" y="2967"/>
                      <a:pt x="5925" y="2961"/>
                      <a:pt x="5937" y="2961"/>
                    </a:cubicBezTo>
                    <a:cubicBezTo>
                      <a:pt x="5959" y="2961"/>
                      <a:pt x="5958" y="2978"/>
                      <a:pt x="5927" y="3024"/>
                    </a:cubicBezTo>
                    <a:lnTo>
                      <a:pt x="6171" y="2829"/>
                    </a:lnTo>
                    <a:lnTo>
                      <a:pt x="6561" y="2585"/>
                    </a:lnTo>
                    <a:cubicBezTo>
                      <a:pt x="6902" y="2390"/>
                      <a:pt x="7268" y="2220"/>
                      <a:pt x="7634" y="2073"/>
                    </a:cubicBezTo>
                    <a:cubicBezTo>
                      <a:pt x="7975" y="1927"/>
                      <a:pt x="8341" y="1829"/>
                      <a:pt x="8732" y="1756"/>
                    </a:cubicBezTo>
                    <a:cubicBezTo>
                      <a:pt x="8878" y="1707"/>
                      <a:pt x="9024" y="1707"/>
                      <a:pt x="9171" y="1683"/>
                    </a:cubicBezTo>
                    <a:lnTo>
                      <a:pt x="9463" y="1659"/>
                    </a:lnTo>
                    <a:cubicBezTo>
                      <a:pt x="9390" y="1634"/>
                      <a:pt x="9219" y="1659"/>
                      <a:pt x="9146" y="1610"/>
                    </a:cubicBezTo>
                    <a:cubicBezTo>
                      <a:pt x="9219" y="1585"/>
                      <a:pt x="9274" y="1585"/>
                      <a:pt x="9320" y="1585"/>
                    </a:cubicBezTo>
                    <a:cubicBezTo>
                      <a:pt x="9366" y="1585"/>
                      <a:pt x="9402" y="1585"/>
                      <a:pt x="9439" y="1561"/>
                    </a:cubicBezTo>
                    <a:cubicBezTo>
                      <a:pt x="9488" y="1610"/>
                      <a:pt x="9561" y="1610"/>
                      <a:pt x="9658" y="1610"/>
                    </a:cubicBezTo>
                    <a:cubicBezTo>
                      <a:pt x="9732" y="1610"/>
                      <a:pt x="9829" y="1634"/>
                      <a:pt x="9902" y="1659"/>
                    </a:cubicBezTo>
                    <a:lnTo>
                      <a:pt x="9951" y="1610"/>
                    </a:lnTo>
                    <a:lnTo>
                      <a:pt x="10024" y="1659"/>
                    </a:lnTo>
                    <a:lnTo>
                      <a:pt x="10488" y="1659"/>
                    </a:lnTo>
                    <a:lnTo>
                      <a:pt x="10853" y="1707"/>
                    </a:lnTo>
                    <a:cubicBezTo>
                      <a:pt x="11117" y="1707"/>
                      <a:pt x="11381" y="1731"/>
                      <a:pt x="11622" y="1778"/>
                    </a:cubicBezTo>
                    <a:lnTo>
                      <a:pt x="11622" y="1778"/>
                    </a:lnTo>
                    <a:cubicBezTo>
                      <a:pt x="11593" y="1769"/>
                      <a:pt x="11549" y="1732"/>
                      <a:pt x="11634" y="1732"/>
                    </a:cubicBezTo>
                    <a:cubicBezTo>
                      <a:pt x="11634" y="1781"/>
                      <a:pt x="11902" y="1732"/>
                      <a:pt x="11951" y="1805"/>
                    </a:cubicBezTo>
                    <a:cubicBezTo>
                      <a:pt x="12016" y="1805"/>
                      <a:pt x="12168" y="1848"/>
                      <a:pt x="12233" y="1848"/>
                    </a:cubicBezTo>
                    <a:cubicBezTo>
                      <a:pt x="12265" y="1848"/>
                      <a:pt x="12276" y="1837"/>
                      <a:pt x="12244" y="1805"/>
                    </a:cubicBezTo>
                    <a:lnTo>
                      <a:pt x="12244" y="1805"/>
                    </a:lnTo>
                    <a:cubicBezTo>
                      <a:pt x="12292" y="1829"/>
                      <a:pt x="12366" y="1854"/>
                      <a:pt x="12414" y="1878"/>
                    </a:cubicBezTo>
                    <a:cubicBezTo>
                      <a:pt x="12463" y="1902"/>
                      <a:pt x="12488" y="1902"/>
                      <a:pt x="12414" y="1902"/>
                    </a:cubicBezTo>
                    <a:cubicBezTo>
                      <a:pt x="12488" y="1927"/>
                      <a:pt x="12561" y="1951"/>
                      <a:pt x="12658" y="1976"/>
                    </a:cubicBezTo>
                    <a:lnTo>
                      <a:pt x="12536" y="1927"/>
                    </a:lnTo>
                    <a:lnTo>
                      <a:pt x="12536" y="1927"/>
                    </a:lnTo>
                    <a:cubicBezTo>
                      <a:pt x="12683" y="1951"/>
                      <a:pt x="12805" y="2000"/>
                      <a:pt x="12902" y="2024"/>
                    </a:cubicBezTo>
                    <a:cubicBezTo>
                      <a:pt x="13024" y="2073"/>
                      <a:pt x="13122" y="2098"/>
                      <a:pt x="13219" y="2098"/>
                    </a:cubicBezTo>
                    <a:lnTo>
                      <a:pt x="13122" y="2049"/>
                    </a:lnTo>
                    <a:lnTo>
                      <a:pt x="13122" y="2049"/>
                    </a:lnTo>
                    <a:cubicBezTo>
                      <a:pt x="13292" y="2098"/>
                      <a:pt x="13439" y="2146"/>
                      <a:pt x="13488" y="2220"/>
                    </a:cubicBezTo>
                    <a:lnTo>
                      <a:pt x="13414" y="2195"/>
                    </a:lnTo>
                    <a:lnTo>
                      <a:pt x="13317" y="2195"/>
                    </a:lnTo>
                    <a:cubicBezTo>
                      <a:pt x="13463" y="2220"/>
                      <a:pt x="13561" y="2268"/>
                      <a:pt x="13683" y="2317"/>
                    </a:cubicBezTo>
                    <a:cubicBezTo>
                      <a:pt x="13805" y="2366"/>
                      <a:pt x="13902" y="2390"/>
                      <a:pt x="14024" y="2439"/>
                    </a:cubicBezTo>
                    <a:lnTo>
                      <a:pt x="13902" y="2415"/>
                    </a:lnTo>
                    <a:lnTo>
                      <a:pt x="13902" y="2415"/>
                    </a:lnTo>
                    <a:cubicBezTo>
                      <a:pt x="13975" y="2439"/>
                      <a:pt x="14146" y="2488"/>
                      <a:pt x="14341" y="2585"/>
                    </a:cubicBezTo>
                    <a:cubicBezTo>
                      <a:pt x="14439" y="2610"/>
                      <a:pt x="14561" y="2683"/>
                      <a:pt x="14658" y="2732"/>
                    </a:cubicBezTo>
                    <a:cubicBezTo>
                      <a:pt x="14780" y="2780"/>
                      <a:pt x="14878" y="2829"/>
                      <a:pt x="15000" y="2902"/>
                    </a:cubicBezTo>
                    <a:cubicBezTo>
                      <a:pt x="15219" y="3024"/>
                      <a:pt x="15439" y="3146"/>
                      <a:pt x="15634" y="3268"/>
                    </a:cubicBezTo>
                    <a:cubicBezTo>
                      <a:pt x="15805" y="3366"/>
                      <a:pt x="15926" y="3463"/>
                      <a:pt x="16024" y="3512"/>
                    </a:cubicBezTo>
                    <a:lnTo>
                      <a:pt x="15926" y="3390"/>
                    </a:lnTo>
                    <a:lnTo>
                      <a:pt x="16048" y="3439"/>
                    </a:lnTo>
                    <a:cubicBezTo>
                      <a:pt x="16094" y="3462"/>
                      <a:pt x="16118" y="3485"/>
                      <a:pt x="16161" y="3507"/>
                    </a:cubicBezTo>
                    <a:lnTo>
                      <a:pt x="16161" y="3507"/>
                    </a:lnTo>
                    <a:cubicBezTo>
                      <a:pt x="16155" y="3506"/>
                      <a:pt x="16147" y="3505"/>
                      <a:pt x="16138" y="3505"/>
                    </a:cubicBezTo>
                    <a:cubicBezTo>
                      <a:pt x="16097" y="3505"/>
                      <a:pt x="16029" y="3519"/>
                      <a:pt x="15995" y="3519"/>
                    </a:cubicBezTo>
                    <a:cubicBezTo>
                      <a:pt x="15990" y="3519"/>
                      <a:pt x="15986" y="3519"/>
                      <a:pt x="15983" y="3518"/>
                    </a:cubicBezTo>
                    <a:lnTo>
                      <a:pt x="15983" y="3518"/>
                    </a:lnTo>
                    <a:cubicBezTo>
                      <a:pt x="16516" y="3956"/>
                      <a:pt x="16977" y="4441"/>
                      <a:pt x="17390" y="4976"/>
                    </a:cubicBezTo>
                    <a:cubicBezTo>
                      <a:pt x="17804" y="5488"/>
                      <a:pt x="18170" y="6073"/>
                      <a:pt x="18439" y="6683"/>
                    </a:cubicBezTo>
                    <a:cubicBezTo>
                      <a:pt x="18471" y="6770"/>
                      <a:pt x="18470" y="6794"/>
                      <a:pt x="18456" y="6794"/>
                    </a:cubicBezTo>
                    <a:cubicBezTo>
                      <a:pt x="18440" y="6794"/>
                      <a:pt x="18403" y="6756"/>
                      <a:pt x="18390" y="6756"/>
                    </a:cubicBezTo>
                    <a:cubicBezTo>
                      <a:pt x="18512" y="6975"/>
                      <a:pt x="18487" y="6829"/>
                      <a:pt x="18561" y="7024"/>
                    </a:cubicBezTo>
                    <a:cubicBezTo>
                      <a:pt x="18568" y="7047"/>
                      <a:pt x="18569" y="7056"/>
                      <a:pt x="18565" y="7056"/>
                    </a:cubicBezTo>
                    <a:cubicBezTo>
                      <a:pt x="18556" y="7056"/>
                      <a:pt x="18528" y="7017"/>
                      <a:pt x="18512" y="7000"/>
                    </a:cubicBezTo>
                    <a:lnTo>
                      <a:pt x="18512" y="7000"/>
                    </a:lnTo>
                    <a:cubicBezTo>
                      <a:pt x="18561" y="7097"/>
                      <a:pt x="18585" y="7171"/>
                      <a:pt x="18609" y="7171"/>
                    </a:cubicBezTo>
                    <a:cubicBezTo>
                      <a:pt x="18561" y="7049"/>
                      <a:pt x="18634" y="7097"/>
                      <a:pt x="18658" y="7024"/>
                    </a:cubicBezTo>
                    <a:lnTo>
                      <a:pt x="18707" y="7171"/>
                    </a:lnTo>
                    <a:cubicBezTo>
                      <a:pt x="18731" y="7219"/>
                      <a:pt x="18756" y="7293"/>
                      <a:pt x="18756" y="7293"/>
                    </a:cubicBezTo>
                    <a:lnTo>
                      <a:pt x="18731" y="7293"/>
                    </a:lnTo>
                    <a:cubicBezTo>
                      <a:pt x="18829" y="7414"/>
                      <a:pt x="18902" y="7536"/>
                      <a:pt x="18951" y="7683"/>
                    </a:cubicBezTo>
                    <a:cubicBezTo>
                      <a:pt x="19122" y="8146"/>
                      <a:pt x="19243" y="8634"/>
                      <a:pt x="19365" y="9122"/>
                    </a:cubicBezTo>
                    <a:cubicBezTo>
                      <a:pt x="19341" y="9122"/>
                      <a:pt x="19317" y="9024"/>
                      <a:pt x="19268" y="8927"/>
                    </a:cubicBezTo>
                    <a:lnTo>
                      <a:pt x="19268" y="8927"/>
                    </a:lnTo>
                    <a:cubicBezTo>
                      <a:pt x="19292" y="9000"/>
                      <a:pt x="19317" y="9073"/>
                      <a:pt x="19317" y="9146"/>
                    </a:cubicBezTo>
                    <a:cubicBezTo>
                      <a:pt x="19317" y="9126"/>
                      <a:pt x="19319" y="9118"/>
                      <a:pt x="19322" y="9118"/>
                    </a:cubicBezTo>
                    <a:cubicBezTo>
                      <a:pt x="19336" y="9118"/>
                      <a:pt x="19374" y="9263"/>
                      <a:pt x="19386" y="9263"/>
                    </a:cubicBezTo>
                    <a:cubicBezTo>
                      <a:pt x="19388" y="9263"/>
                      <a:pt x="19390" y="9257"/>
                      <a:pt x="19390" y="9244"/>
                    </a:cubicBezTo>
                    <a:cubicBezTo>
                      <a:pt x="19536" y="9585"/>
                      <a:pt x="19536" y="10049"/>
                      <a:pt x="19658" y="10341"/>
                    </a:cubicBezTo>
                    <a:cubicBezTo>
                      <a:pt x="19683" y="10341"/>
                      <a:pt x="20024" y="10488"/>
                      <a:pt x="20390" y="10610"/>
                    </a:cubicBezTo>
                    <a:cubicBezTo>
                      <a:pt x="20715" y="10749"/>
                      <a:pt x="21039" y="10866"/>
                      <a:pt x="21112" y="10877"/>
                    </a:cubicBezTo>
                    <a:lnTo>
                      <a:pt x="21112" y="10877"/>
                    </a:lnTo>
                    <a:cubicBezTo>
                      <a:pt x="21109" y="10846"/>
                      <a:pt x="21104" y="10814"/>
                      <a:pt x="21097" y="10780"/>
                    </a:cubicBezTo>
                    <a:lnTo>
                      <a:pt x="21048" y="10780"/>
                    </a:lnTo>
                    <a:cubicBezTo>
                      <a:pt x="21000" y="10536"/>
                      <a:pt x="21073" y="10707"/>
                      <a:pt x="21048" y="10463"/>
                    </a:cubicBezTo>
                    <a:cubicBezTo>
                      <a:pt x="21097" y="10463"/>
                      <a:pt x="21122" y="10683"/>
                      <a:pt x="21146" y="10878"/>
                    </a:cubicBezTo>
                    <a:cubicBezTo>
                      <a:pt x="21146" y="10731"/>
                      <a:pt x="21146" y="10585"/>
                      <a:pt x="21097" y="10439"/>
                    </a:cubicBezTo>
                    <a:cubicBezTo>
                      <a:pt x="21097" y="10268"/>
                      <a:pt x="21146" y="10439"/>
                      <a:pt x="21122" y="10244"/>
                    </a:cubicBezTo>
                    <a:cubicBezTo>
                      <a:pt x="21073" y="10073"/>
                      <a:pt x="21048" y="9902"/>
                      <a:pt x="21048" y="9732"/>
                    </a:cubicBezTo>
                    <a:cubicBezTo>
                      <a:pt x="21000" y="9317"/>
                      <a:pt x="20853" y="9122"/>
                      <a:pt x="20804" y="8732"/>
                    </a:cubicBezTo>
                    <a:lnTo>
                      <a:pt x="20804" y="8732"/>
                    </a:lnTo>
                    <a:lnTo>
                      <a:pt x="20829" y="8780"/>
                    </a:lnTo>
                    <a:cubicBezTo>
                      <a:pt x="20829" y="8634"/>
                      <a:pt x="20731" y="8390"/>
                      <a:pt x="20682" y="8146"/>
                    </a:cubicBezTo>
                    <a:cubicBezTo>
                      <a:pt x="20682" y="8188"/>
                      <a:pt x="20682" y="8231"/>
                      <a:pt x="20673" y="8231"/>
                    </a:cubicBezTo>
                    <a:cubicBezTo>
                      <a:pt x="20666" y="8231"/>
                      <a:pt x="20654" y="8208"/>
                      <a:pt x="20634" y="8146"/>
                    </a:cubicBezTo>
                    <a:cubicBezTo>
                      <a:pt x="20585" y="7878"/>
                      <a:pt x="20512" y="7707"/>
                      <a:pt x="20463" y="7488"/>
                    </a:cubicBezTo>
                    <a:lnTo>
                      <a:pt x="20414" y="7414"/>
                    </a:lnTo>
                    <a:cubicBezTo>
                      <a:pt x="20390" y="7366"/>
                      <a:pt x="20365" y="7317"/>
                      <a:pt x="20365" y="7317"/>
                    </a:cubicBezTo>
                    <a:cubicBezTo>
                      <a:pt x="20048" y="6390"/>
                      <a:pt x="19609" y="5512"/>
                      <a:pt x="19073" y="4707"/>
                    </a:cubicBezTo>
                    <a:cubicBezTo>
                      <a:pt x="18756" y="4219"/>
                      <a:pt x="18390" y="3756"/>
                      <a:pt x="18000" y="3341"/>
                    </a:cubicBezTo>
                    <a:cubicBezTo>
                      <a:pt x="17707" y="3024"/>
                      <a:pt x="17414" y="2756"/>
                      <a:pt x="17122" y="2512"/>
                    </a:cubicBezTo>
                    <a:lnTo>
                      <a:pt x="17146" y="2512"/>
                    </a:lnTo>
                    <a:cubicBezTo>
                      <a:pt x="16780" y="2220"/>
                      <a:pt x="16414" y="1951"/>
                      <a:pt x="16024" y="1707"/>
                    </a:cubicBezTo>
                    <a:cubicBezTo>
                      <a:pt x="15536" y="1390"/>
                      <a:pt x="15048" y="1146"/>
                      <a:pt x="14512" y="927"/>
                    </a:cubicBezTo>
                    <a:cubicBezTo>
                      <a:pt x="13561" y="512"/>
                      <a:pt x="12561" y="268"/>
                      <a:pt x="11561" y="146"/>
                    </a:cubicBezTo>
                    <a:cubicBezTo>
                      <a:pt x="11292" y="73"/>
                      <a:pt x="11024" y="24"/>
                      <a:pt x="10756" y="0"/>
                    </a:cubicBezTo>
                    <a:close/>
                    <a:moveTo>
                      <a:pt x="21112" y="10877"/>
                    </a:moveTo>
                    <a:cubicBezTo>
                      <a:pt x="21122" y="10958"/>
                      <a:pt x="21122" y="11034"/>
                      <a:pt x="21122" y="11122"/>
                    </a:cubicBezTo>
                    <a:cubicBezTo>
                      <a:pt x="21122" y="11049"/>
                      <a:pt x="21122" y="10951"/>
                      <a:pt x="21122" y="10878"/>
                    </a:cubicBezTo>
                    <a:cubicBezTo>
                      <a:pt x="21119" y="10878"/>
                      <a:pt x="21116" y="10878"/>
                      <a:pt x="21112" y="1087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38"/>
              <p:cNvSpPr/>
              <p:nvPr/>
            </p:nvSpPr>
            <p:spPr>
              <a:xfrm>
                <a:off x="338100" y="3028825"/>
                <a:ext cx="2475" cy="6725"/>
              </a:xfrm>
              <a:custGeom>
                <a:avLst/>
                <a:gdLst/>
                <a:ahLst/>
                <a:cxnLst/>
                <a:rect l="l" t="t" r="r" b="b"/>
                <a:pathLst>
                  <a:path w="99" h="269" extrusionOk="0">
                    <a:moveTo>
                      <a:pt x="98" y="0"/>
                    </a:moveTo>
                    <a:cubicBezTo>
                      <a:pt x="50" y="74"/>
                      <a:pt x="1" y="171"/>
                      <a:pt x="1" y="269"/>
                    </a:cubicBezTo>
                    <a:cubicBezTo>
                      <a:pt x="50" y="196"/>
                      <a:pt x="74" y="98"/>
                      <a:pt x="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38"/>
              <p:cNvSpPr/>
              <p:nvPr/>
            </p:nvSpPr>
            <p:spPr>
              <a:xfrm>
                <a:off x="340550" y="30288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38"/>
              <p:cNvSpPr/>
              <p:nvPr/>
            </p:nvSpPr>
            <p:spPr>
              <a:xfrm>
                <a:off x="302750" y="2832500"/>
                <a:ext cx="398800" cy="207325"/>
              </a:xfrm>
              <a:custGeom>
                <a:avLst/>
                <a:gdLst/>
                <a:ahLst/>
                <a:cxnLst/>
                <a:rect l="l" t="t" r="r" b="b"/>
                <a:pathLst>
                  <a:path w="15952" h="8293" extrusionOk="0">
                    <a:moveTo>
                      <a:pt x="8594" y="1702"/>
                    </a:moveTo>
                    <a:cubicBezTo>
                      <a:pt x="8599" y="1705"/>
                      <a:pt x="8605" y="1707"/>
                      <a:pt x="8610" y="1707"/>
                    </a:cubicBezTo>
                    <a:cubicBezTo>
                      <a:pt x="8604" y="1705"/>
                      <a:pt x="8599" y="1704"/>
                      <a:pt x="8594" y="1702"/>
                    </a:cubicBezTo>
                    <a:close/>
                    <a:moveTo>
                      <a:pt x="4624" y="2600"/>
                    </a:moveTo>
                    <a:cubicBezTo>
                      <a:pt x="4619" y="2604"/>
                      <a:pt x="4614" y="2607"/>
                      <a:pt x="4610" y="2610"/>
                    </a:cubicBezTo>
                    <a:cubicBezTo>
                      <a:pt x="4616" y="2607"/>
                      <a:pt x="4621" y="2603"/>
                      <a:pt x="4624" y="2600"/>
                    </a:cubicBezTo>
                    <a:close/>
                    <a:moveTo>
                      <a:pt x="11683" y="2951"/>
                    </a:moveTo>
                    <a:cubicBezTo>
                      <a:pt x="11683" y="2954"/>
                      <a:pt x="11685" y="2956"/>
                      <a:pt x="11690" y="2956"/>
                    </a:cubicBezTo>
                    <a:lnTo>
                      <a:pt x="11690" y="2956"/>
                    </a:lnTo>
                    <a:cubicBezTo>
                      <a:pt x="11687" y="2954"/>
                      <a:pt x="11685" y="2953"/>
                      <a:pt x="11683" y="2951"/>
                    </a:cubicBezTo>
                    <a:close/>
                    <a:moveTo>
                      <a:pt x="1415" y="3829"/>
                    </a:moveTo>
                    <a:lnTo>
                      <a:pt x="1391" y="3878"/>
                    </a:lnTo>
                    <a:lnTo>
                      <a:pt x="1391" y="3878"/>
                    </a:lnTo>
                    <a:cubicBezTo>
                      <a:pt x="1398" y="3862"/>
                      <a:pt x="1406" y="3847"/>
                      <a:pt x="1414" y="3831"/>
                    </a:cubicBezTo>
                    <a:lnTo>
                      <a:pt x="1414" y="3831"/>
                    </a:lnTo>
                    <a:cubicBezTo>
                      <a:pt x="1414" y="3830"/>
                      <a:pt x="1415" y="3830"/>
                      <a:pt x="1415" y="3829"/>
                    </a:cubicBezTo>
                    <a:close/>
                    <a:moveTo>
                      <a:pt x="2596" y="5025"/>
                    </a:moveTo>
                    <a:cubicBezTo>
                      <a:pt x="2595" y="5026"/>
                      <a:pt x="2595" y="5027"/>
                      <a:pt x="2594" y="5028"/>
                    </a:cubicBezTo>
                    <a:lnTo>
                      <a:pt x="2594" y="5028"/>
                    </a:lnTo>
                    <a:cubicBezTo>
                      <a:pt x="2596" y="5026"/>
                      <a:pt x="2597" y="5025"/>
                      <a:pt x="2596" y="5025"/>
                    </a:cubicBezTo>
                    <a:close/>
                    <a:moveTo>
                      <a:pt x="2594" y="5028"/>
                    </a:moveTo>
                    <a:cubicBezTo>
                      <a:pt x="2591" y="5031"/>
                      <a:pt x="2586" y="5037"/>
                      <a:pt x="2586" y="5049"/>
                    </a:cubicBezTo>
                    <a:cubicBezTo>
                      <a:pt x="2588" y="5042"/>
                      <a:pt x="2591" y="5035"/>
                      <a:pt x="2594" y="5028"/>
                    </a:cubicBezTo>
                    <a:close/>
                    <a:moveTo>
                      <a:pt x="1505" y="7629"/>
                    </a:moveTo>
                    <a:cubicBezTo>
                      <a:pt x="1507" y="7629"/>
                      <a:pt x="1509" y="7631"/>
                      <a:pt x="1512" y="7634"/>
                    </a:cubicBezTo>
                    <a:lnTo>
                      <a:pt x="1499" y="7728"/>
                    </a:lnTo>
                    <a:lnTo>
                      <a:pt x="1499" y="7728"/>
                    </a:lnTo>
                    <a:cubicBezTo>
                      <a:pt x="1502" y="7664"/>
                      <a:pt x="1497" y="7629"/>
                      <a:pt x="1505" y="7629"/>
                    </a:cubicBezTo>
                    <a:close/>
                    <a:moveTo>
                      <a:pt x="8000" y="0"/>
                    </a:moveTo>
                    <a:cubicBezTo>
                      <a:pt x="8098" y="0"/>
                      <a:pt x="8049" y="24"/>
                      <a:pt x="7976" y="24"/>
                    </a:cubicBezTo>
                    <a:cubicBezTo>
                      <a:pt x="7878" y="16"/>
                      <a:pt x="7813" y="14"/>
                      <a:pt x="7770" y="14"/>
                    </a:cubicBezTo>
                    <a:cubicBezTo>
                      <a:pt x="7683" y="14"/>
                      <a:pt x="7683" y="24"/>
                      <a:pt x="7683" y="24"/>
                    </a:cubicBezTo>
                    <a:cubicBezTo>
                      <a:pt x="7683" y="24"/>
                      <a:pt x="7659" y="49"/>
                      <a:pt x="7366" y="73"/>
                    </a:cubicBezTo>
                    <a:cubicBezTo>
                      <a:pt x="7195" y="73"/>
                      <a:pt x="6927" y="98"/>
                      <a:pt x="6586" y="146"/>
                    </a:cubicBezTo>
                    <a:cubicBezTo>
                      <a:pt x="6415" y="171"/>
                      <a:pt x="6220" y="220"/>
                      <a:pt x="6025" y="244"/>
                    </a:cubicBezTo>
                    <a:lnTo>
                      <a:pt x="5439" y="415"/>
                    </a:lnTo>
                    <a:lnTo>
                      <a:pt x="4903" y="634"/>
                    </a:lnTo>
                    <a:cubicBezTo>
                      <a:pt x="4708" y="707"/>
                      <a:pt x="4561" y="780"/>
                      <a:pt x="4415" y="854"/>
                    </a:cubicBezTo>
                    <a:cubicBezTo>
                      <a:pt x="4269" y="927"/>
                      <a:pt x="4147" y="1000"/>
                      <a:pt x="4025" y="1073"/>
                    </a:cubicBezTo>
                    <a:lnTo>
                      <a:pt x="3756" y="1244"/>
                    </a:lnTo>
                    <a:cubicBezTo>
                      <a:pt x="3515" y="1485"/>
                      <a:pt x="3178" y="1679"/>
                      <a:pt x="2982" y="1920"/>
                    </a:cubicBezTo>
                    <a:lnTo>
                      <a:pt x="2982" y="1920"/>
                    </a:lnTo>
                    <a:cubicBezTo>
                      <a:pt x="2672" y="2207"/>
                      <a:pt x="2385" y="2494"/>
                      <a:pt x="2122" y="2805"/>
                    </a:cubicBezTo>
                    <a:cubicBezTo>
                      <a:pt x="2049" y="2927"/>
                      <a:pt x="1951" y="3024"/>
                      <a:pt x="1878" y="3122"/>
                    </a:cubicBezTo>
                    <a:cubicBezTo>
                      <a:pt x="1781" y="3244"/>
                      <a:pt x="1708" y="3341"/>
                      <a:pt x="1659" y="3439"/>
                    </a:cubicBezTo>
                    <a:cubicBezTo>
                      <a:pt x="1550" y="3570"/>
                      <a:pt x="1480" y="3700"/>
                      <a:pt x="1414" y="3831"/>
                    </a:cubicBezTo>
                    <a:lnTo>
                      <a:pt x="1414" y="3831"/>
                    </a:lnTo>
                    <a:cubicBezTo>
                      <a:pt x="1268" y="4146"/>
                      <a:pt x="1244" y="4073"/>
                      <a:pt x="1098" y="4293"/>
                    </a:cubicBezTo>
                    <a:cubicBezTo>
                      <a:pt x="1171" y="4293"/>
                      <a:pt x="1073" y="4561"/>
                      <a:pt x="1049" y="4658"/>
                    </a:cubicBezTo>
                    <a:cubicBezTo>
                      <a:pt x="976" y="4805"/>
                      <a:pt x="878" y="5146"/>
                      <a:pt x="781" y="5390"/>
                    </a:cubicBezTo>
                    <a:lnTo>
                      <a:pt x="756" y="5390"/>
                    </a:lnTo>
                    <a:cubicBezTo>
                      <a:pt x="708" y="5585"/>
                      <a:pt x="561" y="6000"/>
                      <a:pt x="512" y="6122"/>
                    </a:cubicBezTo>
                    <a:cubicBezTo>
                      <a:pt x="464" y="6268"/>
                      <a:pt x="366" y="6512"/>
                      <a:pt x="293" y="6732"/>
                    </a:cubicBezTo>
                    <a:cubicBezTo>
                      <a:pt x="220" y="6975"/>
                      <a:pt x="171" y="7219"/>
                      <a:pt x="147" y="7463"/>
                    </a:cubicBezTo>
                    <a:lnTo>
                      <a:pt x="0" y="7780"/>
                    </a:lnTo>
                    <a:lnTo>
                      <a:pt x="0" y="7829"/>
                    </a:lnTo>
                    <a:cubicBezTo>
                      <a:pt x="171" y="7951"/>
                      <a:pt x="366" y="8024"/>
                      <a:pt x="586" y="8073"/>
                    </a:cubicBezTo>
                    <a:cubicBezTo>
                      <a:pt x="706" y="8113"/>
                      <a:pt x="843" y="8141"/>
                      <a:pt x="975" y="8141"/>
                    </a:cubicBezTo>
                    <a:cubicBezTo>
                      <a:pt x="1163" y="8141"/>
                      <a:pt x="1339" y="8084"/>
                      <a:pt x="1439" y="7927"/>
                    </a:cubicBezTo>
                    <a:lnTo>
                      <a:pt x="1464" y="7927"/>
                    </a:lnTo>
                    <a:lnTo>
                      <a:pt x="1488" y="7829"/>
                    </a:lnTo>
                    <a:cubicBezTo>
                      <a:pt x="1492" y="7808"/>
                      <a:pt x="1494" y="7788"/>
                      <a:pt x="1496" y="7770"/>
                    </a:cubicBezTo>
                    <a:lnTo>
                      <a:pt x="1496" y="7770"/>
                    </a:lnTo>
                    <a:cubicBezTo>
                      <a:pt x="1500" y="7753"/>
                      <a:pt x="1504" y="7746"/>
                      <a:pt x="1507" y="7746"/>
                    </a:cubicBezTo>
                    <a:cubicBezTo>
                      <a:pt x="1516" y="7746"/>
                      <a:pt x="1521" y="7798"/>
                      <a:pt x="1537" y="7829"/>
                    </a:cubicBezTo>
                    <a:cubicBezTo>
                      <a:pt x="1537" y="7780"/>
                      <a:pt x="1561" y="7732"/>
                      <a:pt x="1586" y="7683"/>
                    </a:cubicBezTo>
                    <a:cubicBezTo>
                      <a:pt x="1586" y="7678"/>
                      <a:pt x="1585" y="7676"/>
                      <a:pt x="1583" y="7676"/>
                    </a:cubicBezTo>
                    <a:cubicBezTo>
                      <a:pt x="1576" y="7676"/>
                      <a:pt x="1557" y="7712"/>
                      <a:pt x="1537" y="7732"/>
                    </a:cubicBezTo>
                    <a:cubicBezTo>
                      <a:pt x="1537" y="7634"/>
                      <a:pt x="1537" y="7536"/>
                      <a:pt x="1561" y="7463"/>
                    </a:cubicBezTo>
                    <a:cubicBezTo>
                      <a:pt x="1610" y="7341"/>
                      <a:pt x="1634" y="7463"/>
                      <a:pt x="1659" y="7317"/>
                    </a:cubicBezTo>
                    <a:cubicBezTo>
                      <a:pt x="1878" y="6512"/>
                      <a:pt x="2195" y="5756"/>
                      <a:pt x="2586" y="5024"/>
                    </a:cubicBezTo>
                    <a:cubicBezTo>
                      <a:pt x="2591" y="5024"/>
                      <a:pt x="2594" y="5024"/>
                      <a:pt x="2596" y="5025"/>
                    </a:cubicBezTo>
                    <a:lnTo>
                      <a:pt x="2596" y="5025"/>
                    </a:lnTo>
                    <a:cubicBezTo>
                      <a:pt x="2644" y="4914"/>
                      <a:pt x="2711" y="4824"/>
                      <a:pt x="2756" y="4756"/>
                    </a:cubicBezTo>
                    <a:cubicBezTo>
                      <a:pt x="2805" y="4658"/>
                      <a:pt x="2854" y="4536"/>
                      <a:pt x="2927" y="4439"/>
                    </a:cubicBezTo>
                    <a:cubicBezTo>
                      <a:pt x="2951" y="4415"/>
                      <a:pt x="2976" y="4390"/>
                      <a:pt x="3025" y="4390"/>
                    </a:cubicBezTo>
                    <a:cubicBezTo>
                      <a:pt x="3025" y="4341"/>
                      <a:pt x="3073" y="4268"/>
                      <a:pt x="3098" y="4219"/>
                    </a:cubicBezTo>
                    <a:lnTo>
                      <a:pt x="3220" y="4073"/>
                    </a:lnTo>
                    <a:cubicBezTo>
                      <a:pt x="3244" y="4000"/>
                      <a:pt x="3293" y="3951"/>
                      <a:pt x="3342" y="3878"/>
                    </a:cubicBezTo>
                    <a:cubicBezTo>
                      <a:pt x="3439" y="3756"/>
                      <a:pt x="3537" y="3658"/>
                      <a:pt x="3634" y="3537"/>
                    </a:cubicBezTo>
                    <a:cubicBezTo>
                      <a:pt x="3683" y="3463"/>
                      <a:pt x="3756" y="3415"/>
                      <a:pt x="3756" y="3390"/>
                    </a:cubicBezTo>
                    <a:lnTo>
                      <a:pt x="3732" y="3341"/>
                    </a:lnTo>
                    <a:cubicBezTo>
                      <a:pt x="3805" y="3256"/>
                      <a:pt x="3823" y="3256"/>
                      <a:pt x="3845" y="3256"/>
                    </a:cubicBezTo>
                    <a:cubicBezTo>
                      <a:pt x="3866" y="3256"/>
                      <a:pt x="3890" y="3256"/>
                      <a:pt x="3976" y="3171"/>
                    </a:cubicBezTo>
                    <a:cubicBezTo>
                      <a:pt x="3976" y="3049"/>
                      <a:pt x="4244" y="2927"/>
                      <a:pt x="4269" y="2854"/>
                    </a:cubicBezTo>
                    <a:cubicBezTo>
                      <a:pt x="4269" y="2854"/>
                      <a:pt x="4331" y="2822"/>
                      <a:pt x="4356" y="2822"/>
                    </a:cubicBezTo>
                    <a:cubicBezTo>
                      <a:pt x="4362" y="2822"/>
                      <a:pt x="4366" y="2824"/>
                      <a:pt x="4366" y="2829"/>
                    </a:cubicBezTo>
                    <a:cubicBezTo>
                      <a:pt x="4366" y="2756"/>
                      <a:pt x="4464" y="2732"/>
                      <a:pt x="4488" y="2683"/>
                    </a:cubicBezTo>
                    <a:cubicBezTo>
                      <a:pt x="4504" y="2667"/>
                      <a:pt x="4507" y="2661"/>
                      <a:pt x="4503" y="2661"/>
                    </a:cubicBezTo>
                    <a:cubicBezTo>
                      <a:pt x="4496" y="2661"/>
                      <a:pt x="4464" y="2683"/>
                      <a:pt x="4464" y="2683"/>
                    </a:cubicBezTo>
                    <a:lnTo>
                      <a:pt x="4561" y="2585"/>
                    </a:lnTo>
                    <a:cubicBezTo>
                      <a:pt x="4575" y="2578"/>
                      <a:pt x="4590" y="2575"/>
                      <a:pt x="4602" y="2575"/>
                    </a:cubicBezTo>
                    <a:cubicBezTo>
                      <a:pt x="4625" y="2575"/>
                      <a:pt x="4639" y="2587"/>
                      <a:pt x="4624" y="2600"/>
                    </a:cubicBezTo>
                    <a:lnTo>
                      <a:pt x="4624" y="2600"/>
                    </a:lnTo>
                    <a:cubicBezTo>
                      <a:pt x="4704" y="2549"/>
                      <a:pt x="4866" y="2456"/>
                      <a:pt x="5049" y="2341"/>
                    </a:cubicBezTo>
                    <a:cubicBezTo>
                      <a:pt x="5293" y="2219"/>
                      <a:pt x="5537" y="2098"/>
                      <a:pt x="5805" y="2000"/>
                    </a:cubicBezTo>
                    <a:cubicBezTo>
                      <a:pt x="5878" y="1976"/>
                      <a:pt x="5927" y="1951"/>
                      <a:pt x="6000" y="1927"/>
                    </a:cubicBezTo>
                    <a:lnTo>
                      <a:pt x="6195" y="1878"/>
                    </a:lnTo>
                    <a:cubicBezTo>
                      <a:pt x="6317" y="1829"/>
                      <a:pt x="6464" y="1805"/>
                      <a:pt x="6586" y="1780"/>
                    </a:cubicBezTo>
                    <a:lnTo>
                      <a:pt x="6756" y="1756"/>
                    </a:lnTo>
                    <a:lnTo>
                      <a:pt x="6903" y="1732"/>
                    </a:lnTo>
                    <a:cubicBezTo>
                      <a:pt x="7000" y="1732"/>
                      <a:pt x="7073" y="1707"/>
                      <a:pt x="7122" y="1707"/>
                    </a:cubicBezTo>
                    <a:cubicBezTo>
                      <a:pt x="7098" y="1683"/>
                      <a:pt x="7049" y="1683"/>
                      <a:pt x="7000" y="1683"/>
                    </a:cubicBezTo>
                    <a:cubicBezTo>
                      <a:pt x="6951" y="1683"/>
                      <a:pt x="6903" y="1683"/>
                      <a:pt x="6878" y="1659"/>
                    </a:cubicBezTo>
                    <a:cubicBezTo>
                      <a:pt x="6939" y="1634"/>
                      <a:pt x="6982" y="1634"/>
                      <a:pt x="7015" y="1634"/>
                    </a:cubicBezTo>
                    <a:cubicBezTo>
                      <a:pt x="7049" y="1634"/>
                      <a:pt x="7073" y="1634"/>
                      <a:pt x="7098" y="1610"/>
                    </a:cubicBezTo>
                    <a:cubicBezTo>
                      <a:pt x="7122" y="1646"/>
                      <a:pt x="7183" y="1646"/>
                      <a:pt x="7250" y="1646"/>
                    </a:cubicBezTo>
                    <a:cubicBezTo>
                      <a:pt x="7317" y="1646"/>
                      <a:pt x="7390" y="1646"/>
                      <a:pt x="7439" y="1683"/>
                    </a:cubicBezTo>
                    <a:lnTo>
                      <a:pt x="7464" y="1659"/>
                    </a:lnTo>
                    <a:lnTo>
                      <a:pt x="7537" y="1683"/>
                    </a:lnTo>
                    <a:cubicBezTo>
                      <a:pt x="7634" y="1659"/>
                      <a:pt x="7732" y="1659"/>
                      <a:pt x="7829" y="1659"/>
                    </a:cubicBezTo>
                    <a:cubicBezTo>
                      <a:pt x="7903" y="1659"/>
                      <a:pt x="8000" y="1683"/>
                      <a:pt x="8098" y="1683"/>
                    </a:cubicBezTo>
                    <a:lnTo>
                      <a:pt x="8390" y="1683"/>
                    </a:lnTo>
                    <a:cubicBezTo>
                      <a:pt x="8458" y="1683"/>
                      <a:pt x="8526" y="1683"/>
                      <a:pt x="8594" y="1702"/>
                    </a:cubicBezTo>
                    <a:lnTo>
                      <a:pt x="8594" y="1702"/>
                    </a:lnTo>
                    <a:cubicBezTo>
                      <a:pt x="8571" y="1690"/>
                      <a:pt x="8551" y="1659"/>
                      <a:pt x="8610" y="1659"/>
                    </a:cubicBezTo>
                    <a:cubicBezTo>
                      <a:pt x="8610" y="1683"/>
                      <a:pt x="8659" y="1683"/>
                      <a:pt x="8707" y="1683"/>
                    </a:cubicBezTo>
                    <a:cubicBezTo>
                      <a:pt x="8756" y="1683"/>
                      <a:pt x="8805" y="1683"/>
                      <a:pt x="8829" y="1707"/>
                    </a:cubicBezTo>
                    <a:cubicBezTo>
                      <a:pt x="8878" y="1707"/>
                      <a:pt x="8981" y="1740"/>
                      <a:pt x="9030" y="1740"/>
                    </a:cubicBezTo>
                    <a:cubicBezTo>
                      <a:pt x="9053" y="1740"/>
                      <a:pt x="9064" y="1733"/>
                      <a:pt x="9052" y="1712"/>
                    </a:cubicBezTo>
                    <a:lnTo>
                      <a:pt x="9052" y="1712"/>
                    </a:lnTo>
                    <a:cubicBezTo>
                      <a:pt x="9086" y="1759"/>
                      <a:pt x="9264" y="1805"/>
                      <a:pt x="9146" y="1805"/>
                    </a:cubicBezTo>
                    <a:cubicBezTo>
                      <a:pt x="9195" y="1829"/>
                      <a:pt x="9244" y="1854"/>
                      <a:pt x="9317" y="1854"/>
                    </a:cubicBezTo>
                    <a:lnTo>
                      <a:pt x="9244" y="1805"/>
                    </a:lnTo>
                    <a:lnTo>
                      <a:pt x="9244" y="1805"/>
                    </a:lnTo>
                    <a:cubicBezTo>
                      <a:pt x="9439" y="1854"/>
                      <a:pt x="9537" y="1951"/>
                      <a:pt x="9707" y="1951"/>
                    </a:cubicBezTo>
                    <a:lnTo>
                      <a:pt x="9634" y="1902"/>
                    </a:lnTo>
                    <a:lnTo>
                      <a:pt x="9634" y="1902"/>
                    </a:lnTo>
                    <a:cubicBezTo>
                      <a:pt x="9756" y="1927"/>
                      <a:pt x="9854" y="1976"/>
                      <a:pt x="9903" y="2049"/>
                    </a:cubicBezTo>
                    <a:lnTo>
                      <a:pt x="9756" y="2024"/>
                    </a:lnTo>
                    <a:lnTo>
                      <a:pt x="9756" y="2024"/>
                    </a:lnTo>
                    <a:lnTo>
                      <a:pt x="10024" y="2122"/>
                    </a:lnTo>
                    <a:cubicBezTo>
                      <a:pt x="10098" y="2146"/>
                      <a:pt x="10171" y="2171"/>
                      <a:pt x="10268" y="2195"/>
                    </a:cubicBezTo>
                    <a:lnTo>
                      <a:pt x="10195" y="2171"/>
                    </a:lnTo>
                    <a:lnTo>
                      <a:pt x="10195" y="2171"/>
                    </a:lnTo>
                    <a:cubicBezTo>
                      <a:pt x="10488" y="2244"/>
                      <a:pt x="10732" y="2366"/>
                      <a:pt x="11000" y="2488"/>
                    </a:cubicBezTo>
                    <a:cubicBezTo>
                      <a:pt x="11317" y="2683"/>
                      <a:pt x="11634" y="2878"/>
                      <a:pt x="11732" y="2927"/>
                    </a:cubicBezTo>
                    <a:lnTo>
                      <a:pt x="11683" y="2829"/>
                    </a:lnTo>
                    <a:lnTo>
                      <a:pt x="11854" y="2902"/>
                    </a:lnTo>
                    <a:cubicBezTo>
                      <a:pt x="11833" y="2902"/>
                      <a:pt x="11722" y="2956"/>
                      <a:pt x="11691" y="2956"/>
                    </a:cubicBezTo>
                    <a:cubicBezTo>
                      <a:pt x="11691" y="2956"/>
                      <a:pt x="11690" y="2956"/>
                      <a:pt x="11690" y="2956"/>
                    </a:cubicBezTo>
                    <a:lnTo>
                      <a:pt x="11690" y="2956"/>
                    </a:lnTo>
                    <a:cubicBezTo>
                      <a:pt x="12077" y="3248"/>
                      <a:pt x="12416" y="3587"/>
                      <a:pt x="12732" y="3951"/>
                    </a:cubicBezTo>
                    <a:cubicBezTo>
                      <a:pt x="13049" y="4341"/>
                      <a:pt x="13317" y="4756"/>
                      <a:pt x="13537" y="5171"/>
                    </a:cubicBezTo>
                    <a:cubicBezTo>
                      <a:pt x="13561" y="5244"/>
                      <a:pt x="13549" y="5262"/>
                      <a:pt x="13531" y="5262"/>
                    </a:cubicBezTo>
                    <a:cubicBezTo>
                      <a:pt x="13512" y="5262"/>
                      <a:pt x="13488" y="5244"/>
                      <a:pt x="13488" y="5244"/>
                    </a:cubicBezTo>
                    <a:lnTo>
                      <a:pt x="13488" y="5244"/>
                    </a:lnTo>
                    <a:cubicBezTo>
                      <a:pt x="13561" y="5390"/>
                      <a:pt x="13561" y="5293"/>
                      <a:pt x="13610" y="5439"/>
                    </a:cubicBezTo>
                    <a:cubicBezTo>
                      <a:pt x="13610" y="5447"/>
                      <a:pt x="13607" y="5450"/>
                      <a:pt x="13603" y="5450"/>
                    </a:cubicBezTo>
                    <a:cubicBezTo>
                      <a:pt x="13594" y="5450"/>
                      <a:pt x="13577" y="5439"/>
                      <a:pt x="13561" y="5439"/>
                    </a:cubicBezTo>
                    <a:cubicBezTo>
                      <a:pt x="13610" y="5488"/>
                      <a:pt x="13610" y="5561"/>
                      <a:pt x="13634" y="5561"/>
                    </a:cubicBezTo>
                    <a:cubicBezTo>
                      <a:pt x="13610" y="5463"/>
                      <a:pt x="13683" y="5488"/>
                      <a:pt x="13707" y="5439"/>
                    </a:cubicBezTo>
                    <a:lnTo>
                      <a:pt x="13732" y="5512"/>
                    </a:lnTo>
                    <a:cubicBezTo>
                      <a:pt x="13756" y="5561"/>
                      <a:pt x="13781" y="5610"/>
                      <a:pt x="13781" y="5610"/>
                    </a:cubicBezTo>
                    <a:lnTo>
                      <a:pt x="13732" y="5610"/>
                    </a:lnTo>
                    <a:cubicBezTo>
                      <a:pt x="13756" y="5658"/>
                      <a:pt x="13878" y="5683"/>
                      <a:pt x="13927" y="5878"/>
                    </a:cubicBezTo>
                    <a:cubicBezTo>
                      <a:pt x="14049" y="6195"/>
                      <a:pt x="14146" y="6536"/>
                      <a:pt x="14244" y="6878"/>
                    </a:cubicBezTo>
                    <a:cubicBezTo>
                      <a:pt x="14220" y="6878"/>
                      <a:pt x="14195" y="6805"/>
                      <a:pt x="14171" y="6756"/>
                    </a:cubicBezTo>
                    <a:lnTo>
                      <a:pt x="14171" y="6756"/>
                    </a:lnTo>
                    <a:cubicBezTo>
                      <a:pt x="14171" y="6805"/>
                      <a:pt x="14195" y="6854"/>
                      <a:pt x="14195" y="6902"/>
                    </a:cubicBezTo>
                    <a:cubicBezTo>
                      <a:pt x="14195" y="6886"/>
                      <a:pt x="14197" y="6879"/>
                      <a:pt x="14199" y="6879"/>
                    </a:cubicBezTo>
                    <a:cubicBezTo>
                      <a:pt x="14209" y="6879"/>
                      <a:pt x="14234" y="6989"/>
                      <a:pt x="14242" y="6989"/>
                    </a:cubicBezTo>
                    <a:cubicBezTo>
                      <a:pt x="14243" y="6989"/>
                      <a:pt x="14244" y="6985"/>
                      <a:pt x="14244" y="6975"/>
                    </a:cubicBezTo>
                    <a:cubicBezTo>
                      <a:pt x="14341" y="7219"/>
                      <a:pt x="14415" y="7488"/>
                      <a:pt x="14463" y="7756"/>
                    </a:cubicBezTo>
                    <a:cubicBezTo>
                      <a:pt x="14488" y="7756"/>
                      <a:pt x="14854" y="7829"/>
                      <a:pt x="15171" y="7902"/>
                    </a:cubicBezTo>
                    <a:cubicBezTo>
                      <a:pt x="15512" y="8000"/>
                      <a:pt x="15854" y="8097"/>
                      <a:pt x="15902" y="8097"/>
                    </a:cubicBezTo>
                    <a:cubicBezTo>
                      <a:pt x="15902" y="8171"/>
                      <a:pt x="15902" y="8219"/>
                      <a:pt x="15902" y="8292"/>
                    </a:cubicBezTo>
                    <a:cubicBezTo>
                      <a:pt x="15927" y="8195"/>
                      <a:pt x="15927" y="8122"/>
                      <a:pt x="15902" y="8024"/>
                    </a:cubicBezTo>
                    <a:lnTo>
                      <a:pt x="15854" y="8024"/>
                    </a:lnTo>
                    <a:cubicBezTo>
                      <a:pt x="15805" y="7829"/>
                      <a:pt x="15878" y="7975"/>
                      <a:pt x="15854" y="7780"/>
                    </a:cubicBezTo>
                    <a:cubicBezTo>
                      <a:pt x="15878" y="7780"/>
                      <a:pt x="15902" y="7951"/>
                      <a:pt x="15927" y="8097"/>
                    </a:cubicBezTo>
                    <a:cubicBezTo>
                      <a:pt x="15927" y="7951"/>
                      <a:pt x="15927" y="7805"/>
                      <a:pt x="15902" y="7756"/>
                    </a:cubicBezTo>
                    <a:cubicBezTo>
                      <a:pt x="15902" y="7634"/>
                      <a:pt x="15951" y="7756"/>
                      <a:pt x="15927" y="7610"/>
                    </a:cubicBezTo>
                    <a:cubicBezTo>
                      <a:pt x="15878" y="7488"/>
                      <a:pt x="15854" y="7366"/>
                      <a:pt x="15854" y="7219"/>
                    </a:cubicBezTo>
                    <a:cubicBezTo>
                      <a:pt x="15829" y="6927"/>
                      <a:pt x="15707" y="6780"/>
                      <a:pt x="15659" y="6488"/>
                    </a:cubicBezTo>
                    <a:lnTo>
                      <a:pt x="15659" y="6488"/>
                    </a:lnTo>
                    <a:lnTo>
                      <a:pt x="15683" y="6512"/>
                    </a:lnTo>
                    <a:cubicBezTo>
                      <a:pt x="15683" y="6414"/>
                      <a:pt x="15610" y="6195"/>
                      <a:pt x="15561" y="6049"/>
                    </a:cubicBezTo>
                    <a:cubicBezTo>
                      <a:pt x="15561" y="6077"/>
                      <a:pt x="15561" y="6105"/>
                      <a:pt x="15556" y="6105"/>
                    </a:cubicBezTo>
                    <a:cubicBezTo>
                      <a:pt x="15553" y="6105"/>
                      <a:pt x="15547" y="6090"/>
                      <a:pt x="15537" y="6049"/>
                    </a:cubicBezTo>
                    <a:cubicBezTo>
                      <a:pt x="15512" y="5951"/>
                      <a:pt x="15488" y="5854"/>
                      <a:pt x="15463" y="5780"/>
                    </a:cubicBezTo>
                    <a:cubicBezTo>
                      <a:pt x="15439" y="5707"/>
                      <a:pt x="15415" y="5634"/>
                      <a:pt x="15390" y="5536"/>
                    </a:cubicBezTo>
                    <a:lnTo>
                      <a:pt x="15317" y="5415"/>
                    </a:lnTo>
                    <a:cubicBezTo>
                      <a:pt x="15024" y="4732"/>
                      <a:pt x="14683" y="4097"/>
                      <a:pt x="14244" y="3512"/>
                    </a:cubicBezTo>
                    <a:cubicBezTo>
                      <a:pt x="13805" y="2927"/>
                      <a:pt x="13317" y="2390"/>
                      <a:pt x="12756" y="1927"/>
                    </a:cubicBezTo>
                    <a:lnTo>
                      <a:pt x="12781" y="1927"/>
                    </a:lnTo>
                    <a:cubicBezTo>
                      <a:pt x="12195" y="1415"/>
                      <a:pt x="11537" y="1024"/>
                      <a:pt x="10829" y="707"/>
                    </a:cubicBezTo>
                    <a:cubicBezTo>
                      <a:pt x="10122" y="366"/>
                      <a:pt x="9366" y="171"/>
                      <a:pt x="8610" y="98"/>
                    </a:cubicBezTo>
                    <a:cubicBezTo>
                      <a:pt x="8415" y="24"/>
                      <a:pt x="8195" y="0"/>
                      <a:pt x="800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97" name="Google Shape;1297;p38"/>
            <p:cNvSpPr/>
            <p:nvPr/>
          </p:nvSpPr>
          <p:spPr>
            <a:xfrm>
              <a:off x="400925" y="3037350"/>
              <a:ext cx="2450" cy="3700"/>
            </a:xfrm>
            <a:custGeom>
              <a:avLst/>
              <a:gdLst/>
              <a:ahLst/>
              <a:cxnLst/>
              <a:rect l="l" t="t" r="r" b="b"/>
              <a:pathLst>
                <a:path w="98" h="148" extrusionOk="0">
                  <a:moveTo>
                    <a:pt x="98" y="1"/>
                  </a:moveTo>
                  <a:lnTo>
                    <a:pt x="98" y="1"/>
                  </a:lnTo>
                  <a:cubicBezTo>
                    <a:pt x="49" y="25"/>
                    <a:pt x="0" y="74"/>
                    <a:pt x="0" y="147"/>
                  </a:cubicBezTo>
                  <a:cubicBezTo>
                    <a:pt x="49" y="98"/>
                    <a:pt x="73" y="50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8"/>
            <p:cNvSpPr/>
            <p:nvPr/>
          </p:nvSpPr>
          <p:spPr>
            <a:xfrm>
              <a:off x="403350" y="3037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38"/>
            <p:cNvSpPr/>
            <p:nvPr/>
          </p:nvSpPr>
          <p:spPr>
            <a:xfrm>
              <a:off x="365550" y="2914800"/>
              <a:ext cx="267700" cy="124800"/>
            </a:xfrm>
            <a:custGeom>
              <a:avLst/>
              <a:gdLst/>
              <a:ahLst/>
              <a:cxnLst/>
              <a:rect l="l" t="t" r="r" b="b"/>
              <a:pathLst>
                <a:path w="10708" h="4992" extrusionOk="0">
                  <a:moveTo>
                    <a:pt x="2206" y="3416"/>
                  </a:moveTo>
                  <a:lnTo>
                    <a:pt x="2206" y="3416"/>
                  </a:lnTo>
                  <a:cubicBezTo>
                    <a:pt x="2205" y="3416"/>
                    <a:pt x="2205" y="3417"/>
                    <a:pt x="2205" y="3418"/>
                  </a:cubicBezTo>
                  <a:lnTo>
                    <a:pt x="2205" y="3418"/>
                  </a:lnTo>
                  <a:cubicBezTo>
                    <a:pt x="2206" y="3417"/>
                    <a:pt x="2207" y="3416"/>
                    <a:pt x="2206" y="3416"/>
                  </a:cubicBezTo>
                  <a:close/>
                  <a:moveTo>
                    <a:pt x="2205" y="3418"/>
                  </a:moveTo>
                  <a:cubicBezTo>
                    <a:pt x="2202" y="3421"/>
                    <a:pt x="2196" y="3427"/>
                    <a:pt x="2196" y="3440"/>
                  </a:cubicBezTo>
                  <a:cubicBezTo>
                    <a:pt x="2198" y="3432"/>
                    <a:pt x="2201" y="3425"/>
                    <a:pt x="2205" y="3418"/>
                  </a:cubicBezTo>
                  <a:close/>
                  <a:moveTo>
                    <a:pt x="1464" y="4757"/>
                  </a:moveTo>
                  <a:lnTo>
                    <a:pt x="1451" y="4807"/>
                  </a:lnTo>
                  <a:lnTo>
                    <a:pt x="1451" y="4807"/>
                  </a:lnTo>
                  <a:cubicBezTo>
                    <a:pt x="1453" y="4778"/>
                    <a:pt x="1448" y="4757"/>
                    <a:pt x="1464" y="4757"/>
                  </a:cubicBezTo>
                  <a:close/>
                  <a:moveTo>
                    <a:pt x="5171" y="1"/>
                  </a:moveTo>
                  <a:cubicBezTo>
                    <a:pt x="5244" y="1"/>
                    <a:pt x="5220" y="25"/>
                    <a:pt x="5171" y="49"/>
                  </a:cubicBezTo>
                  <a:cubicBezTo>
                    <a:pt x="4830" y="74"/>
                    <a:pt x="5147" y="74"/>
                    <a:pt x="4805" y="123"/>
                  </a:cubicBezTo>
                  <a:lnTo>
                    <a:pt x="4610" y="147"/>
                  </a:lnTo>
                  <a:lnTo>
                    <a:pt x="4366" y="220"/>
                  </a:lnTo>
                  <a:cubicBezTo>
                    <a:pt x="4147" y="245"/>
                    <a:pt x="3927" y="318"/>
                    <a:pt x="3683" y="391"/>
                  </a:cubicBezTo>
                  <a:cubicBezTo>
                    <a:pt x="3586" y="415"/>
                    <a:pt x="3464" y="464"/>
                    <a:pt x="3366" y="488"/>
                  </a:cubicBezTo>
                  <a:cubicBezTo>
                    <a:pt x="3244" y="537"/>
                    <a:pt x="3147" y="562"/>
                    <a:pt x="3049" y="610"/>
                  </a:cubicBezTo>
                  <a:cubicBezTo>
                    <a:pt x="2878" y="708"/>
                    <a:pt x="2708" y="781"/>
                    <a:pt x="2635" y="805"/>
                  </a:cubicBezTo>
                  <a:cubicBezTo>
                    <a:pt x="2513" y="952"/>
                    <a:pt x="2269" y="1049"/>
                    <a:pt x="2147" y="1196"/>
                  </a:cubicBezTo>
                  <a:lnTo>
                    <a:pt x="2147" y="1171"/>
                  </a:lnTo>
                  <a:cubicBezTo>
                    <a:pt x="2098" y="1220"/>
                    <a:pt x="2025" y="1293"/>
                    <a:pt x="1903" y="1366"/>
                  </a:cubicBezTo>
                  <a:lnTo>
                    <a:pt x="1561" y="1708"/>
                  </a:lnTo>
                  <a:lnTo>
                    <a:pt x="1220" y="2049"/>
                  </a:lnTo>
                  <a:cubicBezTo>
                    <a:pt x="1147" y="2147"/>
                    <a:pt x="1098" y="2220"/>
                    <a:pt x="1049" y="2318"/>
                  </a:cubicBezTo>
                  <a:lnTo>
                    <a:pt x="1074" y="2293"/>
                  </a:lnTo>
                  <a:lnTo>
                    <a:pt x="1074" y="2293"/>
                  </a:lnTo>
                  <a:cubicBezTo>
                    <a:pt x="976" y="2488"/>
                    <a:pt x="927" y="2415"/>
                    <a:pt x="830" y="2537"/>
                  </a:cubicBezTo>
                  <a:cubicBezTo>
                    <a:pt x="903" y="2562"/>
                    <a:pt x="830" y="2732"/>
                    <a:pt x="805" y="2781"/>
                  </a:cubicBezTo>
                  <a:cubicBezTo>
                    <a:pt x="757" y="2879"/>
                    <a:pt x="708" y="3074"/>
                    <a:pt x="635" y="3244"/>
                  </a:cubicBezTo>
                  <a:lnTo>
                    <a:pt x="610" y="3220"/>
                  </a:lnTo>
                  <a:cubicBezTo>
                    <a:pt x="586" y="3342"/>
                    <a:pt x="464" y="3586"/>
                    <a:pt x="439" y="3659"/>
                  </a:cubicBezTo>
                  <a:cubicBezTo>
                    <a:pt x="391" y="3757"/>
                    <a:pt x="318" y="3879"/>
                    <a:pt x="269" y="4025"/>
                  </a:cubicBezTo>
                  <a:cubicBezTo>
                    <a:pt x="196" y="4171"/>
                    <a:pt x="147" y="4318"/>
                    <a:pt x="147" y="4464"/>
                  </a:cubicBezTo>
                  <a:lnTo>
                    <a:pt x="0" y="4610"/>
                  </a:lnTo>
                  <a:lnTo>
                    <a:pt x="0" y="4635"/>
                  </a:lnTo>
                  <a:cubicBezTo>
                    <a:pt x="171" y="4732"/>
                    <a:pt x="366" y="4830"/>
                    <a:pt x="586" y="4879"/>
                  </a:cubicBezTo>
                  <a:cubicBezTo>
                    <a:pt x="769" y="4940"/>
                    <a:pt x="981" y="4991"/>
                    <a:pt x="1156" y="4991"/>
                  </a:cubicBezTo>
                  <a:cubicBezTo>
                    <a:pt x="1260" y="4991"/>
                    <a:pt x="1351" y="4973"/>
                    <a:pt x="1415" y="4927"/>
                  </a:cubicBezTo>
                  <a:lnTo>
                    <a:pt x="1439" y="4927"/>
                  </a:lnTo>
                  <a:lnTo>
                    <a:pt x="1439" y="4854"/>
                  </a:lnTo>
                  <a:cubicBezTo>
                    <a:pt x="1447" y="4839"/>
                    <a:pt x="1455" y="4833"/>
                    <a:pt x="1461" y="4833"/>
                  </a:cubicBezTo>
                  <a:cubicBezTo>
                    <a:pt x="1477" y="4833"/>
                    <a:pt x="1488" y="4862"/>
                    <a:pt x="1488" y="4879"/>
                  </a:cubicBezTo>
                  <a:cubicBezTo>
                    <a:pt x="1488" y="4854"/>
                    <a:pt x="1513" y="4830"/>
                    <a:pt x="1537" y="4805"/>
                  </a:cubicBezTo>
                  <a:cubicBezTo>
                    <a:pt x="1537" y="4798"/>
                    <a:pt x="1535" y="4795"/>
                    <a:pt x="1531" y="4795"/>
                  </a:cubicBezTo>
                  <a:cubicBezTo>
                    <a:pt x="1523" y="4795"/>
                    <a:pt x="1505" y="4813"/>
                    <a:pt x="1488" y="4830"/>
                  </a:cubicBezTo>
                  <a:cubicBezTo>
                    <a:pt x="1488" y="4781"/>
                    <a:pt x="1488" y="4708"/>
                    <a:pt x="1488" y="4659"/>
                  </a:cubicBezTo>
                  <a:cubicBezTo>
                    <a:pt x="1513" y="4635"/>
                    <a:pt x="1531" y="4635"/>
                    <a:pt x="1546" y="4635"/>
                  </a:cubicBezTo>
                  <a:cubicBezTo>
                    <a:pt x="1561" y="4635"/>
                    <a:pt x="1574" y="4635"/>
                    <a:pt x="1586" y="4610"/>
                  </a:cubicBezTo>
                  <a:cubicBezTo>
                    <a:pt x="1757" y="4196"/>
                    <a:pt x="1952" y="3781"/>
                    <a:pt x="2196" y="3415"/>
                  </a:cubicBezTo>
                  <a:cubicBezTo>
                    <a:pt x="2202" y="3415"/>
                    <a:pt x="2205" y="3415"/>
                    <a:pt x="2206" y="3416"/>
                  </a:cubicBezTo>
                  <a:lnTo>
                    <a:pt x="2206" y="3416"/>
                  </a:lnTo>
                  <a:cubicBezTo>
                    <a:pt x="2257" y="3305"/>
                    <a:pt x="2345" y="3214"/>
                    <a:pt x="2391" y="3122"/>
                  </a:cubicBezTo>
                  <a:lnTo>
                    <a:pt x="2464" y="3122"/>
                  </a:lnTo>
                  <a:cubicBezTo>
                    <a:pt x="2439" y="3122"/>
                    <a:pt x="2561" y="3001"/>
                    <a:pt x="2659" y="2879"/>
                  </a:cubicBezTo>
                  <a:cubicBezTo>
                    <a:pt x="2708" y="2805"/>
                    <a:pt x="2781" y="2757"/>
                    <a:pt x="2830" y="2708"/>
                  </a:cubicBezTo>
                  <a:lnTo>
                    <a:pt x="2952" y="2635"/>
                  </a:lnTo>
                  <a:lnTo>
                    <a:pt x="2927" y="2586"/>
                  </a:lnTo>
                  <a:cubicBezTo>
                    <a:pt x="2960" y="2553"/>
                    <a:pt x="2979" y="2545"/>
                    <a:pt x="2992" y="2545"/>
                  </a:cubicBezTo>
                  <a:cubicBezTo>
                    <a:pt x="3006" y="2545"/>
                    <a:pt x="3014" y="2553"/>
                    <a:pt x="3025" y="2553"/>
                  </a:cubicBezTo>
                  <a:cubicBezTo>
                    <a:pt x="3036" y="2553"/>
                    <a:pt x="3049" y="2545"/>
                    <a:pt x="3074" y="2513"/>
                  </a:cubicBezTo>
                  <a:cubicBezTo>
                    <a:pt x="3049" y="2415"/>
                    <a:pt x="3244" y="2391"/>
                    <a:pt x="3244" y="2342"/>
                  </a:cubicBezTo>
                  <a:cubicBezTo>
                    <a:pt x="3244" y="2342"/>
                    <a:pt x="3266" y="2331"/>
                    <a:pt x="3288" y="2331"/>
                  </a:cubicBezTo>
                  <a:cubicBezTo>
                    <a:pt x="3298" y="2331"/>
                    <a:pt x="3309" y="2334"/>
                    <a:pt x="3317" y="2342"/>
                  </a:cubicBezTo>
                  <a:cubicBezTo>
                    <a:pt x="3317" y="2293"/>
                    <a:pt x="3342" y="2293"/>
                    <a:pt x="3366" y="2269"/>
                  </a:cubicBezTo>
                  <a:cubicBezTo>
                    <a:pt x="3374" y="2261"/>
                    <a:pt x="3377" y="2258"/>
                    <a:pt x="3376" y="2258"/>
                  </a:cubicBezTo>
                  <a:cubicBezTo>
                    <a:pt x="3374" y="2258"/>
                    <a:pt x="3358" y="2269"/>
                    <a:pt x="3342" y="2269"/>
                  </a:cubicBezTo>
                  <a:lnTo>
                    <a:pt x="3415" y="2220"/>
                  </a:lnTo>
                  <a:cubicBezTo>
                    <a:pt x="3439" y="2220"/>
                    <a:pt x="3464" y="2220"/>
                    <a:pt x="3439" y="2244"/>
                  </a:cubicBezTo>
                  <a:cubicBezTo>
                    <a:pt x="3513" y="2196"/>
                    <a:pt x="3610" y="2171"/>
                    <a:pt x="3708" y="2123"/>
                  </a:cubicBezTo>
                  <a:cubicBezTo>
                    <a:pt x="3830" y="2049"/>
                    <a:pt x="3976" y="2001"/>
                    <a:pt x="4122" y="1952"/>
                  </a:cubicBezTo>
                  <a:cubicBezTo>
                    <a:pt x="4195" y="1927"/>
                    <a:pt x="4269" y="1927"/>
                    <a:pt x="4342" y="1903"/>
                  </a:cubicBezTo>
                  <a:cubicBezTo>
                    <a:pt x="4415" y="1879"/>
                    <a:pt x="4488" y="1854"/>
                    <a:pt x="4561" y="1830"/>
                  </a:cubicBezTo>
                  <a:cubicBezTo>
                    <a:pt x="4708" y="1805"/>
                    <a:pt x="4805" y="1781"/>
                    <a:pt x="4878" y="1781"/>
                  </a:cubicBezTo>
                  <a:cubicBezTo>
                    <a:pt x="4854" y="1757"/>
                    <a:pt x="4824" y="1757"/>
                    <a:pt x="4796" y="1757"/>
                  </a:cubicBezTo>
                  <a:cubicBezTo>
                    <a:pt x="4769" y="1757"/>
                    <a:pt x="4744" y="1757"/>
                    <a:pt x="4732" y="1732"/>
                  </a:cubicBezTo>
                  <a:cubicBezTo>
                    <a:pt x="4756" y="1708"/>
                    <a:pt x="4781" y="1708"/>
                    <a:pt x="4799" y="1708"/>
                  </a:cubicBezTo>
                  <a:cubicBezTo>
                    <a:pt x="4817" y="1708"/>
                    <a:pt x="4830" y="1708"/>
                    <a:pt x="4830" y="1684"/>
                  </a:cubicBezTo>
                  <a:cubicBezTo>
                    <a:pt x="4854" y="1720"/>
                    <a:pt x="4891" y="1720"/>
                    <a:pt x="4930" y="1720"/>
                  </a:cubicBezTo>
                  <a:cubicBezTo>
                    <a:pt x="4970" y="1720"/>
                    <a:pt x="5013" y="1720"/>
                    <a:pt x="5049" y="1757"/>
                  </a:cubicBezTo>
                  <a:lnTo>
                    <a:pt x="5049" y="1708"/>
                  </a:lnTo>
                  <a:lnTo>
                    <a:pt x="5074" y="1732"/>
                  </a:lnTo>
                  <a:cubicBezTo>
                    <a:pt x="5220" y="1684"/>
                    <a:pt x="5244" y="1684"/>
                    <a:pt x="5244" y="1684"/>
                  </a:cubicBezTo>
                  <a:lnTo>
                    <a:pt x="5415" y="1684"/>
                  </a:lnTo>
                  <a:cubicBezTo>
                    <a:pt x="5519" y="1684"/>
                    <a:pt x="5588" y="1630"/>
                    <a:pt x="5667" y="1630"/>
                  </a:cubicBezTo>
                  <a:cubicBezTo>
                    <a:pt x="5680" y="1630"/>
                    <a:pt x="5694" y="1631"/>
                    <a:pt x="5708" y="1635"/>
                  </a:cubicBezTo>
                  <a:cubicBezTo>
                    <a:pt x="5708" y="1635"/>
                    <a:pt x="5659" y="1586"/>
                    <a:pt x="5708" y="1586"/>
                  </a:cubicBezTo>
                  <a:cubicBezTo>
                    <a:pt x="5708" y="1591"/>
                    <a:pt x="5713" y="1593"/>
                    <a:pt x="5720" y="1593"/>
                  </a:cubicBezTo>
                  <a:cubicBezTo>
                    <a:pt x="5734" y="1593"/>
                    <a:pt x="5757" y="1588"/>
                    <a:pt x="5775" y="1588"/>
                  </a:cubicBezTo>
                  <a:cubicBezTo>
                    <a:pt x="5792" y="1588"/>
                    <a:pt x="5805" y="1592"/>
                    <a:pt x="5805" y="1610"/>
                  </a:cubicBezTo>
                  <a:cubicBezTo>
                    <a:pt x="5812" y="1617"/>
                    <a:pt x="5824" y="1620"/>
                    <a:pt x="5837" y="1620"/>
                  </a:cubicBezTo>
                  <a:cubicBezTo>
                    <a:pt x="5871" y="1620"/>
                    <a:pt x="5915" y="1600"/>
                    <a:pt x="5905" y="1568"/>
                  </a:cubicBezTo>
                  <a:lnTo>
                    <a:pt x="5905" y="1568"/>
                  </a:lnTo>
                  <a:cubicBezTo>
                    <a:pt x="5921" y="1586"/>
                    <a:pt x="5996" y="1588"/>
                    <a:pt x="5952" y="1610"/>
                  </a:cubicBezTo>
                  <a:cubicBezTo>
                    <a:pt x="5968" y="1610"/>
                    <a:pt x="5995" y="1621"/>
                    <a:pt x="6011" y="1621"/>
                  </a:cubicBezTo>
                  <a:cubicBezTo>
                    <a:pt x="6019" y="1621"/>
                    <a:pt x="6025" y="1618"/>
                    <a:pt x="6025" y="1610"/>
                  </a:cubicBezTo>
                  <a:lnTo>
                    <a:pt x="6000" y="1586"/>
                  </a:lnTo>
                  <a:cubicBezTo>
                    <a:pt x="6084" y="1586"/>
                    <a:pt x="6132" y="1640"/>
                    <a:pt x="6205" y="1640"/>
                  </a:cubicBezTo>
                  <a:cubicBezTo>
                    <a:pt x="6217" y="1640"/>
                    <a:pt x="6230" y="1638"/>
                    <a:pt x="6244" y="1635"/>
                  </a:cubicBezTo>
                  <a:lnTo>
                    <a:pt x="6195" y="1586"/>
                  </a:lnTo>
                  <a:cubicBezTo>
                    <a:pt x="6269" y="1586"/>
                    <a:pt x="6317" y="1635"/>
                    <a:pt x="6317" y="1684"/>
                  </a:cubicBezTo>
                  <a:lnTo>
                    <a:pt x="6269" y="1684"/>
                  </a:lnTo>
                  <a:cubicBezTo>
                    <a:pt x="6342" y="1708"/>
                    <a:pt x="6439" y="1732"/>
                    <a:pt x="6537" y="1732"/>
                  </a:cubicBezTo>
                  <a:lnTo>
                    <a:pt x="6488" y="1732"/>
                  </a:lnTo>
                  <a:cubicBezTo>
                    <a:pt x="6561" y="1732"/>
                    <a:pt x="6610" y="1757"/>
                    <a:pt x="6683" y="1757"/>
                  </a:cubicBezTo>
                  <a:cubicBezTo>
                    <a:pt x="6756" y="1781"/>
                    <a:pt x="6854" y="1805"/>
                    <a:pt x="6952" y="1854"/>
                  </a:cubicBezTo>
                  <a:cubicBezTo>
                    <a:pt x="7147" y="1903"/>
                    <a:pt x="7317" y="2001"/>
                    <a:pt x="7391" y="2025"/>
                  </a:cubicBezTo>
                  <a:lnTo>
                    <a:pt x="7366" y="1952"/>
                  </a:lnTo>
                  <a:lnTo>
                    <a:pt x="7488" y="1976"/>
                  </a:lnTo>
                  <a:cubicBezTo>
                    <a:pt x="7488" y="1976"/>
                    <a:pt x="7395" y="2051"/>
                    <a:pt x="7371" y="2053"/>
                  </a:cubicBezTo>
                  <a:lnTo>
                    <a:pt x="7371" y="2053"/>
                  </a:lnTo>
                  <a:lnTo>
                    <a:pt x="7366" y="2049"/>
                  </a:lnTo>
                  <a:lnTo>
                    <a:pt x="7366" y="2049"/>
                  </a:lnTo>
                  <a:cubicBezTo>
                    <a:pt x="7366" y="2052"/>
                    <a:pt x="7368" y="2053"/>
                    <a:pt x="7370" y="2053"/>
                  </a:cubicBezTo>
                  <a:cubicBezTo>
                    <a:pt x="7371" y="2053"/>
                    <a:pt x="7371" y="2053"/>
                    <a:pt x="7371" y="2053"/>
                  </a:cubicBezTo>
                  <a:lnTo>
                    <a:pt x="7371" y="2053"/>
                  </a:lnTo>
                  <a:lnTo>
                    <a:pt x="7464" y="2123"/>
                  </a:lnTo>
                  <a:lnTo>
                    <a:pt x="7610" y="2220"/>
                  </a:lnTo>
                  <a:cubicBezTo>
                    <a:pt x="7756" y="2318"/>
                    <a:pt x="7878" y="2415"/>
                    <a:pt x="8000" y="2537"/>
                  </a:cubicBezTo>
                  <a:cubicBezTo>
                    <a:pt x="8195" y="2708"/>
                    <a:pt x="8391" y="2927"/>
                    <a:pt x="8537" y="3147"/>
                  </a:cubicBezTo>
                  <a:cubicBezTo>
                    <a:pt x="8551" y="3191"/>
                    <a:pt x="8531" y="3200"/>
                    <a:pt x="8512" y="3200"/>
                  </a:cubicBezTo>
                  <a:cubicBezTo>
                    <a:pt x="8500" y="3200"/>
                    <a:pt x="8488" y="3196"/>
                    <a:pt x="8488" y="3196"/>
                  </a:cubicBezTo>
                  <a:lnTo>
                    <a:pt x="8488" y="3196"/>
                  </a:lnTo>
                  <a:cubicBezTo>
                    <a:pt x="8512" y="3232"/>
                    <a:pt x="8525" y="3232"/>
                    <a:pt x="8537" y="3232"/>
                  </a:cubicBezTo>
                  <a:cubicBezTo>
                    <a:pt x="8549" y="3232"/>
                    <a:pt x="8561" y="3232"/>
                    <a:pt x="8586" y="3269"/>
                  </a:cubicBezTo>
                  <a:cubicBezTo>
                    <a:pt x="8586" y="3277"/>
                    <a:pt x="8583" y="3280"/>
                    <a:pt x="8578" y="3280"/>
                  </a:cubicBezTo>
                  <a:cubicBezTo>
                    <a:pt x="8569" y="3280"/>
                    <a:pt x="8553" y="3269"/>
                    <a:pt x="8537" y="3269"/>
                  </a:cubicBezTo>
                  <a:cubicBezTo>
                    <a:pt x="8537" y="3269"/>
                    <a:pt x="8586" y="3342"/>
                    <a:pt x="8586" y="3342"/>
                  </a:cubicBezTo>
                  <a:cubicBezTo>
                    <a:pt x="8610" y="3318"/>
                    <a:pt x="8634" y="3269"/>
                    <a:pt x="8659" y="3244"/>
                  </a:cubicBezTo>
                  <a:lnTo>
                    <a:pt x="8708" y="3318"/>
                  </a:lnTo>
                  <a:lnTo>
                    <a:pt x="8683" y="3342"/>
                  </a:lnTo>
                  <a:cubicBezTo>
                    <a:pt x="8683" y="3366"/>
                    <a:pt x="8805" y="3342"/>
                    <a:pt x="8830" y="3440"/>
                  </a:cubicBezTo>
                  <a:cubicBezTo>
                    <a:pt x="8878" y="3562"/>
                    <a:pt x="8927" y="3610"/>
                    <a:pt x="8951" y="3708"/>
                  </a:cubicBezTo>
                  <a:cubicBezTo>
                    <a:pt x="9000" y="3781"/>
                    <a:pt x="9025" y="3854"/>
                    <a:pt x="9049" y="3952"/>
                  </a:cubicBezTo>
                  <a:cubicBezTo>
                    <a:pt x="9049" y="3952"/>
                    <a:pt x="9025" y="3927"/>
                    <a:pt x="9000" y="3903"/>
                  </a:cubicBezTo>
                  <a:cubicBezTo>
                    <a:pt x="9000" y="3927"/>
                    <a:pt x="9000" y="3952"/>
                    <a:pt x="9000" y="3976"/>
                  </a:cubicBezTo>
                  <a:cubicBezTo>
                    <a:pt x="9005" y="3966"/>
                    <a:pt x="9010" y="3962"/>
                    <a:pt x="9015" y="3962"/>
                  </a:cubicBezTo>
                  <a:cubicBezTo>
                    <a:pt x="9031" y="3962"/>
                    <a:pt x="9045" y="4004"/>
                    <a:pt x="9048" y="4004"/>
                  </a:cubicBezTo>
                  <a:cubicBezTo>
                    <a:pt x="9049" y="4004"/>
                    <a:pt x="9049" y="4003"/>
                    <a:pt x="9049" y="4001"/>
                  </a:cubicBezTo>
                  <a:cubicBezTo>
                    <a:pt x="9098" y="4049"/>
                    <a:pt x="9147" y="4098"/>
                    <a:pt x="9147" y="4171"/>
                  </a:cubicBezTo>
                  <a:cubicBezTo>
                    <a:pt x="9147" y="4244"/>
                    <a:pt x="9171" y="4318"/>
                    <a:pt x="9220" y="4366"/>
                  </a:cubicBezTo>
                  <a:cubicBezTo>
                    <a:pt x="9439" y="4366"/>
                    <a:pt x="9683" y="4391"/>
                    <a:pt x="9903" y="4440"/>
                  </a:cubicBezTo>
                  <a:cubicBezTo>
                    <a:pt x="10244" y="4488"/>
                    <a:pt x="10561" y="4586"/>
                    <a:pt x="10610" y="4586"/>
                  </a:cubicBezTo>
                  <a:cubicBezTo>
                    <a:pt x="10610" y="4635"/>
                    <a:pt x="10610" y="4683"/>
                    <a:pt x="10610" y="4732"/>
                  </a:cubicBezTo>
                  <a:cubicBezTo>
                    <a:pt x="10634" y="4683"/>
                    <a:pt x="10634" y="4610"/>
                    <a:pt x="10634" y="4537"/>
                  </a:cubicBezTo>
                  <a:lnTo>
                    <a:pt x="10586" y="4537"/>
                  </a:lnTo>
                  <a:cubicBezTo>
                    <a:pt x="10561" y="4391"/>
                    <a:pt x="10610" y="4513"/>
                    <a:pt x="10610" y="4366"/>
                  </a:cubicBezTo>
                  <a:cubicBezTo>
                    <a:pt x="10634" y="4366"/>
                    <a:pt x="10659" y="4488"/>
                    <a:pt x="10659" y="4610"/>
                  </a:cubicBezTo>
                  <a:cubicBezTo>
                    <a:pt x="10659" y="4488"/>
                    <a:pt x="10683" y="4391"/>
                    <a:pt x="10634" y="4342"/>
                  </a:cubicBezTo>
                  <a:cubicBezTo>
                    <a:pt x="10634" y="4293"/>
                    <a:pt x="10647" y="4293"/>
                    <a:pt x="10662" y="4293"/>
                  </a:cubicBezTo>
                  <a:cubicBezTo>
                    <a:pt x="10677" y="4293"/>
                    <a:pt x="10695" y="4293"/>
                    <a:pt x="10708" y="4244"/>
                  </a:cubicBezTo>
                  <a:cubicBezTo>
                    <a:pt x="10659" y="4147"/>
                    <a:pt x="10634" y="4049"/>
                    <a:pt x="10634" y="3952"/>
                  </a:cubicBezTo>
                  <a:cubicBezTo>
                    <a:pt x="10634" y="3903"/>
                    <a:pt x="10610" y="3854"/>
                    <a:pt x="10610" y="3805"/>
                  </a:cubicBezTo>
                  <a:cubicBezTo>
                    <a:pt x="10586" y="3757"/>
                    <a:pt x="10561" y="3732"/>
                    <a:pt x="10561" y="3683"/>
                  </a:cubicBezTo>
                  <a:cubicBezTo>
                    <a:pt x="10512" y="3610"/>
                    <a:pt x="10464" y="3537"/>
                    <a:pt x="10464" y="3440"/>
                  </a:cubicBezTo>
                  <a:lnTo>
                    <a:pt x="10464" y="3440"/>
                  </a:lnTo>
                  <a:lnTo>
                    <a:pt x="10488" y="3464"/>
                  </a:lnTo>
                  <a:cubicBezTo>
                    <a:pt x="10488" y="3391"/>
                    <a:pt x="10390" y="3269"/>
                    <a:pt x="10366" y="3147"/>
                  </a:cubicBezTo>
                  <a:cubicBezTo>
                    <a:pt x="10366" y="3174"/>
                    <a:pt x="10366" y="3193"/>
                    <a:pt x="10362" y="3193"/>
                  </a:cubicBezTo>
                  <a:cubicBezTo>
                    <a:pt x="10359" y="3193"/>
                    <a:pt x="10353" y="3180"/>
                    <a:pt x="10342" y="3147"/>
                  </a:cubicBezTo>
                  <a:cubicBezTo>
                    <a:pt x="10293" y="3025"/>
                    <a:pt x="10244" y="2952"/>
                    <a:pt x="10220" y="2854"/>
                  </a:cubicBezTo>
                  <a:lnTo>
                    <a:pt x="10122" y="2781"/>
                  </a:lnTo>
                  <a:cubicBezTo>
                    <a:pt x="9903" y="2391"/>
                    <a:pt x="9634" y="2025"/>
                    <a:pt x="9317" y="1708"/>
                  </a:cubicBezTo>
                  <a:cubicBezTo>
                    <a:pt x="9220" y="1610"/>
                    <a:pt x="9122" y="1513"/>
                    <a:pt x="9000" y="1415"/>
                  </a:cubicBezTo>
                  <a:lnTo>
                    <a:pt x="8708" y="1171"/>
                  </a:lnTo>
                  <a:cubicBezTo>
                    <a:pt x="8537" y="1049"/>
                    <a:pt x="8366" y="927"/>
                    <a:pt x="8293" y="854"/>
                  </a:cubicBezTo>
                  <a:cubicBezTo>
                    <a:pt x="7878" y="586"/>
                    <a:pt x="7464" y="391"/>
                    <a:pt x="7025" y="220"/>
                  </a:cubicBezTo>
                  <a:lnTo>
                    <a:pt x="6634" y="98"/>
                  </a:lnTo>
                  <a:lnTo>
                    <a:pt x="6220" y="25"/>
                  </a:lnTo>
                  <a:cubicBezTo>
                    <a:pt x="6110" y="13"/>
                    <a:pt x="5994" y="7"/>
                    <a:pt x="5878" y="7"/>
                  </a:cubicBezTo>
                  <a:cubicBezTo>
                    <a:pt x="5763" y="7"/>
                    <a:pt x="5647" y="13"/>
                    <a:pt x="5537" y="25"/>
                  </a:cubicBezTo>
                  <a:cubicBezTo>
                    <a:pt x="5415" y="1"/>
                    <a:pt x="5293" y="1"/>
                    <a:pt x="5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0" name="Google Shape;1300;p38"/>
          <p:cNvSpPr/>
          <p:nvPr/>
        </p:nvSpPr>
        <p:spPr>
          <a:xfrm flipH="1">
            <a:off x="-364400" y="4611893"/>
            <a:ext cx="679971" cy="465589"/>
          </a:xfrm>
          <a:custGeom>
            <a:avLst/>
            <a:gdLst/>
            <a:ahLst/>
            <a:cxnLst/>
            <a:rect l="l" t="t" r="r" b="b"/>
            <a:pathLst>
              <a:path w="15805" h="10822" extrusionOk="0">
                <a:moveTo>
                  <a:pt x="7854" y="2001"/>
                </a:moveTo>
                <a:cubicBezTo>
                  <a:pt x="7869" y="2001"/>
                  <a:pt x="7884" y="2001"/>
                  <a:pt x="7900" y="2002"/>
                </a:cubicBezTo>
                <a:lnTo>
                  <a:pt x="7900" y="2002"/>
                </a:lnTo>
                <a:cubicBezTo>
                  <a:pt x="7889" y="2001"/>
                  <a:pt x="7873" y="2001"/>
                  <a:pt x="7854" y="2001"/>
                </a:cubicBezTo>
                <a:close/>
                <a:moveTo>
                  <a:pt x="13171" y="2903"/>
                </a:moveTo>
                <a:lnTo>
                  <a:pt x="13171" y="2952"/>
                </a:lnTo>
                <a:lnTo>
                  <a:pt x="13171" y="3025"/>
                </a:lnTo>
                <a:lnTo>
                  <a:pt x="13154" y="3074"/>
                </a:lnTo>
                <a:lnTo>
                  <a:pt x="13154" y="3074"/>
                </a:lnTo>
                <a:cubicBezTo>
                  <a:pt x="13164" y="3017"/>
                  <a:pt x="13171" y="2954"/>
                  <a:pt x="13171" y="2903"/>
                </a:cubicBezTo>
                <a:close/>
                <a:moveTo>
                  <a:pt x="8153" y="5196"/>
                </a:moveTo>
                <a:lnTo>
                  <a:pt x="8153" y="5196"/>
                </a:lnTo>
                <a:cubicBezTo>
                  <a:pt x="8149" y="5204"/>
                  <a:pt x="8146" y="5212"/>
                  <a:pt x="8146" y="5220"/>
                </a:cubicBezTo>
                <a:lnTo>
                  <a:pt x="8146" y="5220"/>
                </a:lnTo>
                <a:cubicBezTo>
                  <a:pt x="8146" y="5198"/>
                  <a:pt x="8166" y="5196"/>
                  <a:pt x="8153" y="5196"/>
                </a:cubicBezTo>
                <a:close/>
                <a:moveTo>
                  <a:pt x="8121" y="5341"/>
                </a:moveTo>
                <a:cubicBezTo>
                  <a:pt x="8121" y="5342"/>
                  <a:pt x="8121" y="5343"/>
                  <a:pt x="8121" y="5344"/>
                </a:cubicBezTo>
                <a:lnTo>
                  <a:pt x="8121" y="5344"/>
                </a:lnTo>
                <a:lnTo>
                  <a:pt x="8122" y="5342"/>
                </a:lnTo>
                <a:cubicBezTo>
                  <a:pt x="8122" y="5342"/>
                  <a:pt x="8121" y="5341"/>
                  <a:pt x="8121" y="5341"/>
                </a:cubicBezTo>
                <a:close/>
                <a:moveTo>
                  <a:pt x="8121" y="5344"/>
                </a:moveTo>
                <a:lnTo>
                  <a:pt x="8118" y="5352"/>
                </a:lnTo>
                <a:lnTo>
                  <a:pt x="8122" y="5366"/>
                </a:lnTo>
                <a:cubicBezTo>
                  <a:pt x="8122" y="5359"/>
                  <a:pt x="8122" y="5351"/>
                  <a:pt x="8121" y="5344"/>
                </a:cubicBezTo>
                <a:close/>
                <a:moveTo>
                  <a:pt x="15778" y="6025"/>
                </a:moveTo>
                <a:cubicBezTo>
                  <a:pt x="15779" y="6032"/>
                  <a:pt x="15779" y="6039"/>
                  <a:pt x="15780" y="6047"/>
                </a:cubicBezTo>
                <a:lnTo>
                  <a:pt x="15780" y="6047"/>
                </a:lnTo>
                <a:cubicBezTo>
                  <a:pt x="15780" y="6039"/>
                  <a:pt x="15780" y="6032"/>
                  <a:pt x="15780" y="6025"/>
                </a:cubicBezTo>
                <a:cubicBezTo>
                  <a:pt x="15779" y="6025"/>
                  <a:pt x="15779" y="6025"/>
                  <a:pt x="15778" y="6025"/>
                </a:cubicBezTo>
                <a:close/>
                <a:moveTo>
                  <a:pt x="11988" y="6067"/>
                </a:moveTo>
                <a:cubicBezTo>
                  <a:pt x="11983" y="6078"/>
                  <a:pt x="11979" y="6088"/>
                  <a:pt x="11975" y="6098"/>
                </a:cubicBezTo>
                <a:cubicBezTo>
                  <a:pt x="11982" y="6092"/>
                  <a:pt x="11985" y="6081"/>
                  <a:pt x="11988" y="6067"/>
                </a:cubicBezTo>
                <a:close/>
                <a:moveTo>
                  <a:pt x="15780" y="6047"/>
                </a:moveTo>
                <a:cubicBezTo>
                  <a:pt x="15780" y="6137"/>
                  <a:pt x="15780" y="6229"/>
                  <a:pt x="15780" y="6342"/>
                </a:cubicBezTo>
                <a:cubicBezTo>
                  <a:pt x="15796" y="6249"/>
                  <a:pt x="15792" y="6147"/>
                  <a:pt x="15780" y="6047"/>
                </a:cubicBezTo>
                <a:close/>
                <a:moveTo>
                  <a:pt x="1965" y="9973"/>
                </a:moveTo>
                <a:cubicBezTo>
                  <a:pt x="1968" y="9973"/>
                  <a:pt x="1972" y="9974"/>
                  <a:pt x="1976" y="9976"/>
                </a:cubicBezTo>
                <a:cubicBezTo>
                  <a:pt x="2021" y="9998"/>
                  <a:pt x="1962" y="10063"/>
                  <a:pt x="1933" y="10130"/>
                </a:cubicBezTo>
                <a:lnTo>
                  <a:pt x="1933" y="10130"/>
                </a:lnTo>
                <a:cubicBezTo>
                  <a:pt x="1952" y="10027"/>
                  <a:pt x="1944" y="9973"/>
                  <a:pt x="1965" y="9973"/>
                </a:cubicBezTo>
                <a:close/>
                <a:moveTo>
                  <a:pt x="1925" y="10167"/>
                </a:moveTo>
                <a:cubicBezTo>
                  <a:pt x="1923" y="10190"/>
                  <a:pt x="1915" y="10213"/>
                  <a:pt x="1906" y="10239"/>
                </a:cubicBezTo>
                <a:lnTo>
                  <a:pt x="1906" y="10239"/>
                </a:lnTo>
                <a:cubicBezTo>
                  <a:pt x="1914" y="10214"/>
                  <a:pt x="1920" y="10190"/>
                  <a:pt x="1925" y="10167"/>
                </a:cubicBezTo>
                <a:close/>
                <a:moveTo>
                  <a:pt x="12610" y="1"/>
                </a:moveTo>
                <a:cubicBezTo>
                  <a:pt x="12414" y="171"/>
                  <a:pt x="12244" y="366"/>
                  <a:pt x="12097" y="562"/>
                </a:cubicBezTo>
                <a:lnTo>
                  <a:pt x="11951" y="732"/>
                </a:lnTo>
                <a:lnTo>
                  <a:pt x="11902" y="830"/>
                </a:lnTo>
                <a:cubicBezTo>
                  <a:pt x="11878" y="854"/>
                  <a:pt x="11853" y="879"/>
                  <a:pt x="11829" y="927"/>
                </a:cubicBezTo>
                <a:lnTo>
                  <a:pt x="11585" y="1342"/>
                </a:lnTo>
                <a:cubicBezTo>
                  <a:pt x="11488" y="1488"/>
                  <a:pt x="11414" y="1659"/>
                  <a:pt x="11366" y="1830"/>
                </a:cubicBezTo>
                <a:cubicBezTo>
                  <a:pt x="11293" y="1976"/>
                  <a:pt x="11195" y="2123"/>
                  <a:pt x="11146" y="2318"/>
                </a:cubicBezTo>
                <a:cubicBezTo>
                  <a:pt x="11097" y="2488"/>
                  <a:pt x="11024" y="2659"/>
                  <a:pt x="10975" y="2830"/>
                </a:cubicBezTo>
                <a:lnTo>
                  <a:pt x="10927" y="2952"/>
                </a:lnTo>
                <a:cubicBezTo>
                  <a:pt x="10927" y="3001"/>
                  <a:pt x="10902" y="3049"/>
                  <a:pt x="10878" y="3074"/>
                </a:cubicBezTo>
                <a:cubicBezTo>
                  <a:pt x="10878" y="3074"/>
                  <a:pt x="10853" y="3171"/>
                  <a:pt x="10853" y="3220"/>
                </a:cubicBezTo>
                <a:cubicBezTo>
                  <a:pt x="10732" y="3586"/>
                  <a:pt x="10658" y="3927"/>
                  <a:pt x="10561" y="4220"/>
                </a:cubicBezTo>
                <a:cubicBezTo>
                  <a:pt x="10536" y="4342"/>
                  <a:pt x="10512" y="4464"/>
                  <a:pt x="10488" y="4586"/>
                </a:cubicBezTo>
                <a:lnTo>
                  <a:pt x="10488" y="4610"/>
                </a:lnTo>
                <a:cubicBezTo>
                  <a:pt x="10463" y="4659"/>
                  <a:pt x="10463" y="4708"/>
                  <a:pt x="10439" y="4757"/>
                </a:cubicBezTo>
                <a:cubicBezTo>
                  <a:pt x="10414" y="4805"/>
                  <a:pt x="10414" y="4854"/>
                  <a:pt x="10390" y="4903"/>
                </a:cubicBezTo>
                <a:cubicBezTo>
                  <a:pt x="10366" y="4854"/>
                  <a:pt x="10341" y="4830"/>
                  <a:pt x="10317" y="4805"/>
                </a:cubicBezTo>
                <a:cubicBezTo>
                  <a:pt x="10293" y="4757"/>
                  <a:pt x="10268" y="4732"/>
                  <a:pt x="10244" y="4708"/>
                </a:cubicBezTo>
                <a:lnTo>
                  <a:pt x="10219" y="4635"/>
                </a:lnTo>
                <a:lnTo>
                  <a:pt x="10171" y="4561"/>
                </a:lnTo>
                <a:cubicBezTo>
                  <a:pt x="10122" y="4464"/>
                  <a:pt x="10097" y="4391"/>
                  <a:pt x="10049" y="4293"/>
                </a:cubicBezTo>
                <a:cubicBezTo>
                  <a:pt x="9927" y="4074"/>
                  <a:pt x="9829" y="3830"/>
                  <a:pt x="9707" y="3610"/>
                </a:cubicBezTo>
                <a:cubicBezTo>
                  <a:pt x="9658" y="3513"/>
                  <a:pt x="9610" y="3415"/>
                  <a:pt x="9536" y="3318"/>
                </a:cubicBezTo>
                <a:lnTo>
                  <a:pt x="9366" y="3025"/>
                </a:lnTo>
                <a:cubicBezTo>
                  <a:pt x="9268" y="2854"/>
                  <a:pt x="9146" y="2683"/>
                  <a:pt x="9049" y="2513"/>
                </a:cubicBezTo>
                <a:cubicBezTo>
                  <a:pt x="8951" y="2342"/>
                  <a:pt x="8829" y="2220"/>
                  <a:pt x="8732" y="2074"/>
                </a:cubicBezTo>
                <a:lnTo>
                  <a:pt x="8585" y="2074"/>
                </a:lnTo>
                <a:cubicBezTo>
                  <a:pt x="8512" y="2074"/>
                  <a:pt x="8439" y="2049"/>
                  <a:pt x="8366" y="2049"/>
                </a:cubicBezTo>
                <a:cubicBezTo>
                  <a:pt x="8317" y="2025"/>
                  <a:pt x="8244" y="2025"/>
                  <a:pt x="8195" y="2025"/>
                </a:cubicBezTo>
                <a:cubicBezTo>
                  <a:pt x="8092" y="2025"/>
                  <a:pt x="7989" y="2008"/>
                  <a:pt x="7900" y="2002"/>
                </a:cubicBezTo>
                <a:lnTo>
                  <a:pt x="7900" y="2002"/>
                </a:lnTo>
                <a:cubicBezTo>
                  <a:pt x="7918" y="2004"/>
                  <a:pt x="7927" y="2010"/>
                  <a:pt x="7927" y="2025"/>
                </a:cubicBezTo>
                <a:lnTo>
                  <a:pt x="7829" y="2025"/>
                </a:lnTo>
                <a:cubicBezTo>
                  <a:pt x="7561" y="2123"/>
                  <a:pt x="7536" y="2147"/>
                  <a:pt x="7536" y="2147"/>
                </a:cubicBezTo>
                <a:cubicBezTo>
                  <a:pt x="7536" y="2171"/>
                  <a:pt x="7536" y="2147"/>
                  <a:pt x="7488" y="2196"/>
                </a:cubicBezTo>
                <a:lnTo>
                  <a:pt x="7390" y="2244"/>
                </a:lnTo>
                <a:cubicBezTo>
                  <a:pt x="7341" y="2269"/>
                  <a:pt x="7268" y="2293"/>
                  <a:pt x="7195" y="2318"/>
                </a:cubicBezTo>
                <a:lnTo>
                  <a:pt x="7000" y="2415"/>
                </a:lnTo>
                <a:cubicBezTo>
                  <a:pt x="6927" y="2610"/>
                  <a:pt x="6829" y="2830"/>
                  <a:pt x="6732" y="3098"/>
                </a:cubicBezTo>
                <a:cubicBezTo>
                  <a:pt x="6683" y="3244"/>
                  <a:pt x="6634" y="3391"/>
                  <a:pt x="6585" y="3537"/>
                </a:cubicBezTo>
                <a:lnTo>
                  <a:pt x="6415" y="4025"/>
                </a:lnTo>
                <a:cubicBezTo>
                  <a:pt x="6366" y="4171"/>
                  <a:pt x="6317" y="4366"/>
                  <a:pt x="6244" y="4537"/>
                </a:cubicBezTo>
                <a:lnTo>
                  <a:pt x="6219" y="4659"/>
                </a:lnTo>
                <a:lnTo>
                  <a:pt x="6171" y="4781"/>
                </a:lnTo>
                <a:lnTo>
                  <a:pt x="6122" y="4927"/>
                </a:lnTo>
                <a:lnTo>
                  <a:pt x="5927" y="5610"/>
                </a:lnTo>
                <a:lnTo>
                  <a:pt x="5732" y="6244"/>
                </a:lnTo>
                <a:cubicBezTo>
                  <a:pt x="5707" y="6366"/>
                  <a:pt x="5658" y="6464"/>
                  <a:pt x="5634" y="6561"/>
                </a:cubicBezTo>
                <a:cubicBezTo>
                  <a:pt x="5585" y="6659"/>
                  <a:pt x="5561" y="6732"/>
                  <a:pt x="5537" y="6830"/>
                </a:cubicBezTo>
                <a:cubicBezTo>
                  <a:pt x="5512" y="6903"/>
                  <a:pt x="5463" y="6976"/>
                  <a:pt x="5439" y="7049"/>
                </a:cubicBezTo>
                <a:cubicBezTo>
                  <a:pt x="5415" y="7074"/>
                  <a:pt x="5390" y="7098"/>
                  <a:pt x="5390" y="7122"/>
                </a:cubicBezTo>
                <a:cubicBezTo>
                  <a:pt x="5390" y="7147"/>
                  <a:pt x="5366" y="7196"/>
                  <a:pt x="5341" y="7244"/>
                </a:cubicBezTo>
                <a:cubicBezTo>
                  <a:pt x="5317" y="7220"/>
                  <a:pt x="5268" y="7147"/>
                  <a:pt x="5219" y="7122"/>
                </a:cubicBezTo>
                <a:cubicBezTo>
                  <a:pt x="5219" y="7098"/>
                  <a:pt x="5195" y="7098"/>
                  <a:pt x="5195" y="7098"/>
                </a:cubicBezTo>
                <a:cubicBezTo>
                  <a:pt x="5146" y="7074"/>
                  <a:pt x="5122" y="7025"/>
                  <a:pt x="5098" y="7000"/>
                </a:cubicBezTo>
                <a:cubicBezTo>
                  <a:pt x="5000" y="6854"/>
                  <a:pt x="4878" y="6683"/>
                  <a:pt x="4756" y="6488"/>
                </a:cubicBezTo>
                <a:cubicBezTo>
                  <a:pt x="4659" y="6342"/>
                  <a:pt x="4537" y="6220"/>
                  <a:pt x="4439" y="6074"/>
                </a:cubicBezTo>
                <a:lnTo>
                  <a:pt x="4195" y="5708"/>
                </a:lnTo>
                <a:cubicBezTo>
                  <a:pt x="4098" y="5586"/>
                  <a:pt x="4000" y="5488"/>
                  <a:pt x="3902" y="5366"/>
                </a:cubicBezTo>
                <a:lnTo>
                  <a:pt x="3390" y="4757"/>
                </a:lnTo>
                <a:cubicBezTo>
                  <a:pt x="3220" y="4561"/>
                  <a:pt x="3049" y="4415"/>
                  <a:pt x="2927" y="4269"/>
                </a:cubicBezTo>
                <a:lnTo>
                  <a:pt x="2488" y="4293"/>
                </a:lnTo>
                <a:lnTo>
                  <a:pt x="2024" y="4293"/>
                </a:lnTo>
                <a:lnTo>
                  <a:pt x="1902" y="4342"/>
                </a:lnTo>
                <a:cubicBezTo>
                  <a:pt x="1951" y="4366"/>
                  <a:pt x="1683" y="4586"/>
                  <a:pt x="1561" y="4635"/>
                </a:cubicBezTo>
                <a:lnTo>
                  <a:pt x="1293" y="4805"/>
                </a:lnTo>
                <a:cubicBezTo>
                  <a:pt x="1244" y="5025"/>
                  <a:pt x="1195" y="5269"/>
                  <a:pt x="1146" y="5513"/>
                </a:cubicBezTo>
                <a:cubicBezTo>
                  <a:pt x="1073" y="5781"/>
                  <a:pt x="1049" y="6025"/>
                  <a:pt x="1000" y="6269"/>
                </a:cubicBezTo>
                <a:lnTo>
                  <a:pt x="951" y="6220"/>
                </a:lnTo>
                <a:cubicBezTo>
                  <a:pt x="829" y="6903"/>
                  <a:pt x="756" y="7391"/>
                  <a:pt x="707" y="7659"/>
                </a:cubicBezTo>
                <a:cubicBezTo>
                  <a:pt x="585" y="8196"/>
                  <a:pt x="366" y="9000"/>
                  <a:pt x="244" y="9708"/>
                </a:cubicBezTo>
                <a:lnTo>
                  <a:pt x="220" y="9781"/>
                </a:lnTo>
                <a:cubicBezTo>
                  <a:pt x="195" y="9805"/>
                  <a:pt x="146" y="9854"/>
                  <a:pt x="122" y="9903"/>
                </a:cubicBezTo>
                <a:lnTo>
                  <a:pt x="0" y="10098"/>
                </a:lnTo>
                <a:lnTo>
                  <a:pt x="0" y="10171"/>
                </a:lnTo>
                <a:cubicBezTo>
                  <a:pt x="220" y="10366"/>
                  <a:pt x="439" y="10513"/>
                  <a:pt x="683" y="10659"/>
                </a:cubicBezTo>
                <a:cubicBezTo>
                  <a:pt x="856" y="10751"/>
                  <a:pt x="1050" y="10821"/>
                  <a:pt x="1235" y="10821"/>
                </a:cubicBezTo>
                <a:cubicBezTo>
                  <a:pt x="1443" y="10821"/>
                  <a:pt x="1639" y="10733"/>
                  <a:pt x="1781" y="10488"/>
                </a:cubicBezTo>
                <a:lnTo>
                  <a:pt x="1829" y="10513"/>
                </a:lnTo>
                <a:lnTo>
                  <a:pt x="1878" y="10317"/>
                </a:lnTo>
                <a:cubicBezTo>
                  <a:pt x="1915" y="10225"/>
                  <a:pt x="1934" y="10192"/>
                  <a:pt x="1944" y="10192"/>
                </a:cubicBezTo>
                <a:cubicBezTo>
                  <a:pt x="1961" y="10192"/>
                  <a:pt x="1951" y="10281"/>
                  <a:pt x="1951" y="10342"/>
                </a:cubicBezTo>
                <a:cubicBezTo>
                  <a:pt x="1976" y="10244"/>
                  <a:pt x="2000" y="10147"/>
                  <a:pt x="2024" y="10074"/>
                </a:cubicBezTo>
                <a:cubicBezTo>
                  <a:pt x="2031" y="10055"/>
                  <a:pt x="2032" y="10047"/>
                  <a:pt x="2031" y="10047"/>
                </a:cubicBezTo>
                <a:lnTo>
                  <a:pt x="2031" y="10047"/>
                </a:lnTo>
                <a:cubicBezTo>
                  <a:pt x="2027" y="10047"/>
                  <a:pt x="2000" y="10110"/>
                  <a:pt x="2000" y="10147"/>
                </a:cubicBezTo>
                <a:cubicBezTo>
                  <a:pt x="2000" y="9976"/>
                  <a:pt x="2024" y="9830"/>
                  <a:pt x="2073" y="9659"/>
                </a:cubicBezTo>
                <a:cubicBezTo>
                  <a:pt x="2122" y="9415"/>
                  <a:pt x="2146" y="9659"/>
                  <a:pt x="2195" y="9391"/>
                </a:cubicBezTo>
                <a:cubicBezTo>
                  <a:pt x="2341" y="8805"/>
                  <a:pt x="2463" y="8220"/>
                  <a:pt x="2561" y="7683"/>
                </a:cubicBezTo>
                <a:lnTo>
                  <a:pt x="2659" y="7269"/>
                </a:lnTo>
                <a:lnTo>
                  <a:pt x="2659" y="7244"/>
                </a:lnTo>
                <a:lnTo>
                  <a:pt x="2683" y="7196"/>
                </a:lnTo>
                <a:lnTo>
                  <a:pt x="2707" y="7196"/>
                </a:lnTo>
                <a:cubicBezTo>
                  <a:pt x="2707" y="7244"/>
                  <a:pt x="2707" y="7269"/>
                  <a:pt x="2707" y="7293"/>
                </a:cubicBezTo>
                <a:cubicBezTo>
                  <a:pt x="2707" y="7281"/>
                  <a:pt x="2707" y="7275"/>
                  <a:pt x="2710" y="7275"/>
                </a:cubicBezTo>
                <a:cubicBezTo>
                  <a:pt x="2713" y="7275"/>
                  <a:pt x="2720" y="7281"/>
                  <a:pt x="2732" y="7293"/>
                </a:cubicBezTo>
                <a:cubicBezTo>
                  <a:pt x="2902" y="7513"/>
                  <a:pt x="3073" y="7757"/>
                  <a:pt x="3195" y="7927"/>
                </a:cubicBezTo>
                <a:lnTo>
                  <a:pt x="3293" y="8074"/>
                </a:lnTo>
                <a:lnTo>
                  <a:pt x="3341" y="8122"/>
                </a:lnTo>
                <a:lnTo>
                  <a:pt x="3366" y="8171"/>
                </a:lnTo>
                <a:lnTo>
                  <a:pt x="3537" y="8293"/>
                </a:lnTo>
                <a:lnTo>
                  <a:pt x="3634" y="8293"/>
                </a:lnTo>
                <a:cubicBezTo>
                  <a:pt x="4122" y="8952"/>
                  <a:pt x="3732" y="8561"/>
                  <a:pt x="4219" y="9171"/>
                </a:cubicBezTo>
                <a:cubicBezTo>
                  <a:pt x="4415" y="9317"/>
                  <a:pt x="4610" y="9513"/>
                  <a:pt x="4756" y="9708"/>
                </a:cubicBezTo>
                <a:lnTo>
                  <a:pt x="5049" y="9708"/>
                </a:lnTo>
                <a:cubicBezTo>
                  <a:pt x="5098" y="9708"/>
                  <a:pt x="5146" y="9708"/>
                  <a:pt x="5195" y="9683"/>
                </a:cubicBezTo>
                <a:cubicBezTo>
                  <a:pt x="5195" y="9683"/>
                  <a:pt x="5366" y="9683"/>
                  <a:pt x="5366" y="9708"/>
                </a:cubicBezTo>
                <a:cubicBezTo>
                  <a:pt x="5415" y="9659"/>
                  <a:pt x="5537" y="9683"/>
                  <a:pt x="5658" y="9659"/>
                </a:cubicBezTo>
                <a:lnTo>
                  <a:pt x="5878" y="9610"/>
                </a:lnTo>
                <a:cubicBezTo>
                  <a:pt x="5976" y="9610"/>
                  <a:pt x="6024" y="9610"/>
                  <a:pt x="5902" y="9635"/>
                </a:cubicBezTo>
                <a:lnTo>
                  <a:pt x="6561" y="9537"/>
                </a:lnTo>
                <a:cubicBezTo>
                  <a:pt x="6683" y="9269"/>
                  <a:pt x="6829" y="8976"/>
                  <a:pt x="6976" y="8635"/>
                </a:cubicBezTo>
                <a:cubicBezTo>
                  <a:pt x="7049" y="8488"/>
                  <a:pt x="7122" y="8317"/>
                  <a:pt x="7219" y="8147"/>
                </a:cubicBezTo>
                <a:cubicBezTo>
                  <a:pt x="7293" y="7952"/>
                  <a:pt x="7341" y="7757"/>
                  <a:pt x="7415" y="7561"/>
                </a:cubicBezTo>
                <a:lnTo>
                  <a:pt x="7536" y="7220"/>
                </a:lnTo>
                <a:cubicBezTo>
                  <a:pt x="7585" y="7098"/>
                  <a:pt x="7610" y="7000"/>
                  <a:pt x="7658" y="6878"/>
                </a:cubicBezTo>
                <a:cubicBezTo>
                  <a:pt x="7707" y="6659"/>
                  <a:pt x="7780" y="6439"/>
                  <a:pt x="7854" y="6220"/>
                </a:cubicBezTo>
                <a:cubicBezTo>
                  <a:pt x="7927" y="6000"/>
                  <a:pt x="7976" y="5805"/>
                  <a:pt x="8024" y="5610"/>
                </a:cubicBezTo>
                <a:lnTo>
                  <a:pt x="8118" y="5352"/>
                </a:lnTo>
                <a:lnTo>
                  <a:pt x="8114" y="5334"/>
                </a:lnTo>
                <a:lnTo>
                  <a:pt x="8114" y="5334"/>
                </a:lnTo>
                <a:cubicBezTo>
                  <a:pt x="8116" y="5336"/>
                  <a:pt x="8118" y="5338"/>
                  <a:pt x="8121" y="5341"/>
                </a:cubicBezTo>
                <a:lnTo>
                  <a:pt x="8121" y="5341"/>
                </a:lnTo>
                <a:cubicBezTo>
                  <a:pt x="8119" y="5328"/>
                  <a:pt x="8115" y="5316"/>
                  <a:pt x="8106" y="5303"/>
                </a:cubicBezTo>
                <a:lnTo>
                  <a:pt x="8106" y="5303"/>
                </a:lnTo>
                <a:lnTo>
                  <a:pt x="8114" y="5334"/>
                </a:lnTo>
                <a:lnTo>
                  <a:pt x="8114" y="5334"/>
                </a:lnTo>
                <a:cubicBezTo>
                  <a:pt x="8097" y="5318"/>
                  <a:pt x="8097" y="5318"/>
                  <a:pt x="8094" y="5318"/>
                </a:cubicBezTo>
                <a:cubicBezTo>
                  <a:pt x="8091" y="5318"/>
                  <a:pt x="8085" y="5318"/>
                  <a:pt x="8049" y="5293"/>
                </a:cubicBezTo>
                <a:cubicBezTo>
                  <a:pt x="8012" y="5257"/>
                  <a:pt x="8012" y="5257"/>
                  <a:pt x="8021" y="5257"/>
                </a:cubicBezTo>
                <a:cubicBezTo>
                  <a:pt x="8030" y="5257"/>
                  <a:pt x="8049" y="5257"/>
                  <a:pt x="8049" y="5220"/>
                </a:cubicBezTo>
                <a:cubicBezTo>
                  <a:pt x="8097" y="5293"/>
                  <a:pt x="8097" y="5269"/>
                  <a:pt x="8097" y="5293"/>
                </a:cubicBezTo>
                <a:cubicBezTo>
                  <a:pt x="8101" y="5296"/>
                  <a:pt x="8104" y="5300"/>
                  <a:pt x="8106" y="5303"/>
                </a:cubicBezTo>
                <a:lnTo>
                  <a:pt x="8106" y="5303"/>
                </a:lnTo>
                <a:lnTo>
                  <a:pt x="8097" y="5269"/>
                </a:lnTo>
                <a:lnTo>
                  <a:pt x="8122" y="5318"/>
                </a:lnTo>
                <a:lnTo>
                  <a:pt x="8122" y="5293"/>
                </a:lnTo>
                <a:cubicBezTo>
                  <a:pt x="8122" y="5296"/>
                  <a:pt x="8122" y="5297"/>
                  <a:pt x="8123" y="5297"/>
                </a:cubicBezTo>
                <a:cubicBezTo>
                  <a:pt x="8127" y="5297"/>
                  <a:pt x="8146" y="5217"/>
                  <a:pt x="8146" y="5196"/>
                </a:cubicBezTo>
                <a:cubicBezTo>
                  <a:pt x="8149" y="5196"/>
                  <a:pt x="8151" y="5196"/>
                  <a:pt x="8153" y="5196"/>
                </a:cubicBezTo>
                <a:lnTo>
                  <a:pt x="8153" y="5196"/>
                </a:lnTo>
                <a:cubicBezTo>
                  <a:pt x="8157" y="5186"/>
                  <a:pt x="8162" y="5177"/>
                  <a:pt x="8166" y="5168"/>
                </a:cubicBezTo>
                <a:lnTo>
                  <a:pt x="8166" y="5168"/>
                </a:lnTo>
                <a:cubicBezTo>
                  <a:pt x="8165" y="5179"/>
                  <a:pt x="8169" y="5182"/>
                  <a:pt x="8173" y="5182"/>
                </a:cubicBezTo>
                <a:cubicBezTo>
                  <a:pt x="8179" y="5182"/>
                  <a:pt x="8186" y="5177"/>
                  <a:pt x="8188" y="5177"/>
                </a:cubicBezTo>
                <a:cubicBezTo>
                  <a:pt x="8189" y="5177"/>
                  <a:pt x="8185" y="5181"/>
                  <a:pt x="8171" y="5196"/>
                </a:cubicBezTo>
                <a:cubicBezTo>
                  <a:pt x="8171" y="5196"/>
                  <a:pt x="8181" y="5228"/>
                  <a:pt x="8203" y="5228"/>
                </a:cubicBezTo>
                <a:cubicBezTo>
                  <a:pt x="8214" y="5228"/>
                  <a:pt x="8228" y="5220"/>
                  <a:pt x="8244" y="5196"/>
                </a:cubicBezTo>
                <a:lnTo>
                  <a:pt x="8244" y="5196"/>
                </a:lnTo>
                <a:cubicBezTo>
                  <a:pt x="8219" y="5244"/>
                  <a:pt x="8244" y="5293"/>
                  <a:pt x="8195" y="5293"/>
                </a:cubicBezTo>
                <a:cubicBezTo>
                  <a:pt x="8185" y="5288"/>
                  <a:pt x="8179" y="5286"/>
                  <a:pt x="8176" y="5286"/>
                </a:cubicBezTo>
                <a:cubicBezTo>
                  <a:pt x="8165" y="5286"/>
                  <a:pt x="8200" y="5318"/>
                  <a:pt x="8219" y="5318"/>
                </a:cubicBezTo>
                <a:cubicBezTo>
                  <a:pt x="8244" y="5366"/>
                  <a:pt x="8244" y="5391"/>
                  <a:pt x="8268" y="5440"/>
                </a:cubicBezTo>
                <a:lnTo>
                  <a:pt x="8293" y="5488"/>
                </a:lnTo>
                <a:lnTo>
                  <a:pt x="8293" y="5513"/>
                </a:lnTo>
                <a:lnTo>
                  <a:pt x="8317" y="5561"/>
                </a:lnTo>
                <a:cubicBezTo>
                  <a:pt x="8439" y="5757"/>
                  <a:pt x="8561" y="5952"/>
                  <a:pt x="8707" y="6122"/>
                </a:cubicBezTo>
                <a:lnTo>
                  <a:pt x="8610" y="5879"/>
                </a:lnTo>
                <a:lnTo>
                  <a:pt x="8756" y="6147"/>
                </a:lnTo>
                <a:cubicBezTo>
                  <a:pt x="8805" y="6244"/>
                  <a:pt x="8829" y="6318"/>
                  <a:pt x="8878" y="6391"/>
                </a:cubicBezTo>
                <a:cubicBezTo>
                  <a:pt x="8949" y="6486"/>
                  <a:pt x="8997" y="6604"/>
                  <a:pt x="9022" y="6746"/>
                </a:cubicBezTo>
                <a:lnTo>
                  <a:pt x="9022" y="6746"/>
                </a:lnTo>
                <a:lnTo>
                  <a:pt x="8805" y="6391"/>
                </a:lnTo>
                <a:lnTo>
                  <a:pt x="9024" y="6757"/>
                </a:lnTo>
                <a:cubicBezTo>
                  <a:pt x="9024" y="6753"/>
                  <a:pt x="9023" y="6749"/>
                  <a:pt x="9022" y="6746"/>
                </a:cubicBezTo>
                <a:lnTo>
                  <a:pt x="9022" y="6746"/>
                </a:lnTo>
                <a:lnTo>
                  <a:pt x="9268" y="7147"/>
                </a:lnTo>
                <a:cubicBezTo>
                  <a:pt x="9317" y="7269"/>
                  <a:pt x="9390" y="7366"/>
                  <a:pt x="9488" y="7464"/>
                </a:cubicBezTo>
                <a:lnTo>
                  <a:pt x="9707" y="7732"/>
                </a:lnTo>
                <a:lnTo>
                  <a:pt x="9634" y="7586"/>
                </a:lnTo>
                <a:lnTo>
                  <a:pt x="9634" y="7586"/>
                </a:lnTo>
                <a:cubicBezTo>
                  <a:pt x="9658" y="7610"/>
                  <a:pt x="9683" y="7659"/>
                  <a:pt x="9732" y="7708"/>
                </a:cubicBezTo>
                <a:lnTo>
                  <a:pt x="10146" y="7708"/>
                </a:lnTo>
                <a:cubicBezTo>
                  <a:pt x="10293" y="7708"/>
                  <a:pt x="10463" y="7708"/>
                  <a:pt x="10610" y="7732"/>
                </a:cubicBezTo>
                <a:cubicBezTo>
                  <a:pt x="10853" y="7659"/>
                  <a:pt x="11122" y="7537"/>
                  <a:pt x="11414" y="7439"/>
                </a:cubicBezTo>
                <a:cubicBezTo>
                  <a:pt x="11488" y="7269"/>
                  <a:pt x="11561" y="7122"/>
                  <a:pt x="11634" y="7000"/>
                </a:cubicBezTo>
                <a:cubicBezTo>
                  <a:pt x="11683" y="6854"/>
                  <a:pt x="11732" y="6683"/>
                  <a:pt x="11780" y="6561"/>
                </a:cubicBezTo>
                <a:cubicBezTo>
                  <a:pt x="11853" y="6391"/>
                  <a:pt x="11902" y="6196"/>
                  <a:pt x="11951" y="6000"/>
                </a:cubicBezTo>
                <a:lnTo>
                  <a:pt x="11951" y="6000"/>
                </a:lnTo>
                <a:lnTo>
                  <a:pt x="11829" y="6220"/>
                </a:lnTo>
                <a:lnTo>
                  <a:pt x="11829" y="6220"/>
                </a:lnTo>
                <a:lnTo>
                  <a:pt x="11947" y="5699"/>
                </a:lnTo>
                <a:lnTo>
                  <a:pt x="11947" y="5699"/>
                </a:lnTo>
                <a:cubicBezTo>
                  <a:pt x="11942" y="5768"/>
                  <a:pt x="12000" y="5981"/>
                  <a:pt x="11988" y="6067"/>
                </a:cubicBezTo>
                <a:lnTo>
                  <a:pt x="11988" y="6067"/>
                </a:lnTo>
                <a:cubicBezTo>
                  <a:pt x="12032" y="5952"/>
                  <a:pt x="12079" y="5814"/>
                  <a:pt x="12146" y="5635"/>
                </a:cubicBezTo>
                <a:lnTo>
                  <a:pt x="12317" y="5001"/>
                </a:lnTo>
                <a:cubicBezTo>
                  <a:pt x="12414" y="4683"/>
                  <a:pt x="12512" y="4293"/>
                  <a:pt x="12634" y="3903"/>
                </a:cubicBezTo>
                <a:cubicBezTo>
                  <a:pt x="12658" y="3781"/>
                  <a:pt x="12707" y="3659"/>
                  <a:pt x="12732" y="3513"/>
                </a:cubicBezTo>
                <a:cubicBezTo>
                  <a:pt x="12756" y="3464"/>
                  <a:pt x="12780" y="3391"/>
                  <a:pt x="12805" y="3342"/>
                </a:cubicBezTo>
                <a:cubicBezTo>
                  <a:pt x="12853" y="3244"/>
                  <a:pt x="12902" y="3123"/>
                  <a:pt x="12975" y="3049"/>
                </a:cubicBezTo>
                <a:cubicBezTo>
                  <a:pt x="13000" y="2976"/>
                  <a:pt x="13049" y="2927"/>
                  <a:pt x="13122" y="2879"/>
                </a:cubicBezTo>
                <a:lnTo>
                  <a:pt x="13122" y="2952"/>
                </a:lnTo>
                <a:lnTo>
                  <a:pt x="13122" y="3025"/>
                </a:lnTo>
                <a:cubicBezTo>
                  <a:pt x="13122" y="3049"/>
                  <a:pt x="13097" y="3123"/>
                  <a:pt x="13097" y="3123"/>
                </a:cubicBezTo>
                <a:cubicBezTo>
                  <a:pt x="13097" y="3123"/>
                  <a:pt x="13122" y="3074"/>
                  <a:pt x="13146" y="3049"/>
                </a:cubicBezTo>
                <a:cubicBezTo>
                  <a:pt x="13146" y="3049"/>
                  <a:pt x="13146" y="3049"/>
                  <a:pt x="13146" y="3074"/>
                </a:cubicBezTo>
                <a:cubicBezTo>
                  <a:pt x="13122" y="3123"/>
                  <a:pt x="13122" y="3147"/>
                  <a:pt x="13122" y="3196"/>
                </a:cubicBezTo>
                <a:cubicBezTo>
                  <a:pt x="13132" y="3176"/>
                  <a:pt x="13141" y="3141"/>
                  <a:pt x="13150" y="3099"/>
                </a:cubicBezTo>
                <a:lnTo>
                  <a:pt x="13150" y="3099"/>
                </a:lnTo>
                <a:cubicBezTo>
                  <a:pt x="13159" y="3090"/>
                  <a:pt x="13184" y="3046"/>
                  <a:pt x="13206" y="3046"/>
                </a:cubicBezTo>
                <a:cubicBezTo>
                  <a:pt x="13221" y="3046"/>
                  <a:pt x="13235" y="3064"/>
                  <a:pt x="13244" y="3123"/>
                </a:cubicBezTo>
                <a:lnTo>
                  <a:pt x="13244" y="3147"/>
                </a:lnTo>
                <a:cubicBezTo>
                  <a:pt x="13292" y="3269"/>
                  <a:pt x="13317" y="3366"/>
                  <a:pt x="13341" y="3464"/>
                </a:cubicBezTo>
                <a:lnTo>
                  <a:pt x="13390" y="3635"/>
                </a:lnTo>
                <a:cubicBezTo>
                  <a:pt x="13439" y="3757"/>
                  <a:pt x="13488" y="3903"/>
                  <a:pt x="13512" y="4025"/>
                </a:cubicBezTo>
                <a:cubicBezTo>
                  <a:pt x="13488" y="4025"/>
                  <a:pt x="13439" y="3903"/>
                  <a:pt x="13390" y="3805"/>
                </a:cubicBezTo>
                <a:lnTo>
                  <a:pt x="13390" y="3805"/>
                </a:lnTo>
                <a:cubicBezTo>
                  <a:pt x="13414" y="3879"/>
                  <a:pt x="13439" y="3976"/>
                  <a:pt x="13463" y="4074"/>
                </a:cubicBezTo>
                <a:cubicBezTo>
                  <a:pt x="13463" y="4049"/>
                  <a:pt x="13466" y="4039"/>
                  <a:pt x="13471" y="4039"/>
                </a:cubicBezTo>
                <a:cubicBezTo>
                  <a:pt x="13489" y="4039"/>
                  <a:pt x="13535" y="4197"/>
                  <a:pt x="13540" y="4197"/>
                </a:cubicBezTo>
                <a:cubicBezTo>
                  <a:pt x="13541" y="4197"/>
                  <a:pt x="13540" y="4189"/>
                  <a:pt x="13536" y="4171"/>
                </a:cubicBezTo>
                <a:lnTo>
                  <a:pt x="13536" y="4171"/>
                </a:lnTo>
                <a:cubicBezTo>
                  <a:pt x="13610" y="4269"/>
                  <a:pt x="13634" y="4366"/>
                  <a:pt x="13683" y="4488"/>
                </a:cubicBezTo>
                <a:cubicBezTo>
                  <a:pt x="13731" y="4586"/>
                  <a:pt x="13756" y="4708"/>
                  <a:pt x="13780" y="4805"/>
                </a:cubicBezTo>
                <a:cubicBezTo>
                  <a:pt x="13805" y="4927"/>
                  <a:pt x="13829" y="5025"/>
                  <a:pt x="13853" y="5147"/>
                </a:cubicBezTo>
                <a:cubicBezTo>
                  <a:pt x="13878" y="5244"/>
                  <a:pt x="13902" y="5342"/>
                  <a:pt x="13951" y="5415"/>
                </a:cubicBezTo>
                <a:cubicBezTo>
                  <a:pt x="14000" y="5415"/>
                  <a:pt x="14439" y="5537"/>
                  <a:pt x="14853" y="5683"/>
                </a:cubicBezTo>
                <a:cubicBezTo>
                  <a:pt x="15286" y="5827"/>
                  <a:pt x="15718" y="6019"/>
                  <a:pt x="15778" y="6025"/>
                </a:cubicBezTo>
                <a:lnTo>
                  <a:pt x="15778" y="6025"/>
                </a:lnTo>
                <a:cubicBezTo>
                  <a:pt x="15771" y="5975"/>
                  <a:pt x="15764" y="5925"/>
                  <a:pt x="15756" y="5879"/>
                </a:cubicBezTo>
                <a:lnTo>
                  <a:pt x="15683" y="5854"/>
                </a:lnTo>
                <a:cubicBezTo>
                  <a:pt x="15634" y="5537"/>
                  <a:pt x="15731" y="5781"/>
                  <a:pt x="15683" y="5464"/>
                </a:cubicBezTo>
                <a:cubicBezTo>
                  <a:pt x="15707" y="5464"/>
                  <a:pt x="15731" y="5513"/>
                  <a:pt x="15756" y="5610"/>
                </a:cubicBezTo>
                <a:cubicBezTo>
                  <a:pt x="15780" y="5732"/>
                  <a:pt x="15780" y="5854"/>
                  <a:pt x="15805" y="6000"/>
                </a:cubicBezTo>
                <a:cubicBezTo>
                  <a:pt x="15780" y="5757"/>
                  <a:pt x="15805" y="5513"/>
                  <a:pt x="15731" y="5415"/>
                </a:cubicBezTo>
                <a:cubicBezTo>
                  <a:pt x="15707" y="5220"/>
                  <a:pt x="15780" y="5415"/>
                  <a:pt x="15756" y="5171"/>
                </a:cubicBezTo>
                <a:cubicBezTo>
                  <a:pt x="15683" y="4976"/>
                  <a:pt x="15634" y="4781"/>
                  <a:pt x="15585" y="4561"/>
                </a:cubicBezTo>
                <a:cubicBezTo>
                  <a:pt x="15561" y="4366"/>
                  <a:pt x="15512" y="4147"/>
                  <a:pt x="15439" y="3952"/>
                </a:cubicBezTo>
                <a:cubicBezTo>
                  <a:pt x="15341" y="3781"/>
                  <a:pt x="15292" y="3610"/>
                  <a:pt x="15244" y="3415"/>
                </a:cubicBezTo>
                <a:lnTo>
                  <a:pt x="15244" y="3415"/>
                </a:lnTo>
                <a:lnTo>
                  <a:pt x="15292" y="3464"/>
                </a:lnTo>
                <a:cubicBezTo>
                  <a:pt x="15268" y="3366"/>
                  <a:pt x="15244" y="3244"/>
                  <a:pt x="15195" y="3147"/>
                </a:cubicBezTo>
                <a:cubicBezTo>
                  <a:pt x="15170" y="3074"/>
                  <a:pt x="15146" y="3001"/>
                  <a:pt x="15122" y="2927"/>
                </a:cubicBezTo>
                <a:cubicBezTo>
                  <a:pt x="15073" y="2805"/>
                  <a:pt x="15049" y="2659"/>
                  <a:pt x="15000" y="2537"/>
                </a:cubicBezTo>
                <a:lnTo>
                  <a:pt x="15000" y="2537"/>
                </a:lnTo>
                <a:cubicBezTo>
                  <a:pt x="15028" y="2622"/>
                  <a:pt x="15040" y="2706"/>
                  <a:pt x="15026" y="2706"/>
                </a:cubicBezTo>
                <a:cubicBezTo>
                  <a:pt x="15016" y="2706"/>
                  <a:pt x="14992" y="2661"/>
                  <a:pt x="14951" y="2537"/>
                </a:cubicBezTo>
                <a:cubicBezTo>
                  <a:pt x="14780" y="1952"/>
                  <a:pt x="14658" y="1562"/>
                  <a:pt x="14561" y="1074"/>
                </a:cubicBezTo>
                <a:lnTo>
                  <a:pt x="14390" y="708"/>
                </a:lnTo>
                <a:cubicBezTo>
                  <a:pt x="14390" y="684"/>
                  <a:pt x="14390" y="659"/>
                  <a:pt x="14366" y="635"/>
                </a:cubicBezTo>
                <a:lnTo>
                  <a:pt x="13951" y="464"/>
                </a:lnTo>
                <a:lnTo>
                  <a:pt x="13658" y="342"/>
                </a:lnTo>
                <a:lnTo>
                  <a:pt x="13463" y="269"/>
                </a:lnTo>
                <a:lnTo>
                  <a:pt x="13366" y="220"/>
                </a:lnTo>
                <a:cubicBezTo>
                  <a:pt x="13292" y="196"/>
                  <a:pt x="13219" y="171"/>
                  <a:pt x="13122" y="147"/>
                </a:cubicBezTo>
                <a:lnTo>
                  <a:pt x="1261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38"/>
          <p:cNvSpPr/>
          <p:nvPr/>
        </p:nvSpPr>
        <p:spPr>
          <a:xfrm flipH="1">
            <a:off x="636593" y="4414040"/>
            <a:ext cx="611780" cy="433409"/>
          </a:xfrm>
          <a:custGeom>
            <a:avLst/>
            <a:gdLst/>
            <a:ahLst/>
            <a:cxnLst/>
            <a:rect l="l" t="t" r="r" b="b"/>
            <a:pathLst>
              <a:path w="14220" h="10074" extrusionOk="0">
                <a:moveTo>
                  <a:pt x="7706" y="4422"/>
                </a:moveTo>
                <a:lnTo>
                  <a:pt x="7683" y="4512"/>
                </a:lnTo>
                <a:lnTo>
                  <a:pt x="7708" y="4439"/>
                </a:lnTo>
                <a:cubicBezTo>
                  <a:pt x="7708" y="4431"/>
                  <a:pt x="7707" y="4426"/>
                  <a:pt x="7706" y="4422"/>
                </a:cubicBezTo>
                <a:close/>
                <a:moveTo>
                  <a:pt x="1891" y="4477"/>
                </a:moveTo>
                <a:cubicBezTo>
                  <a:pt x="1895" y="4477"/>
                  <a:pt x="1899" y="4480"/>
                  <a:pt x="1903" y="4488"/>
                </a:cubicBezTo>
                <a:lnTo>
                  <a:pt x="1746" y="4711"/>
                </a:lnTo>
                <a:lnTo>
                  <a:pt x="1746" y="4711"/>
                </a:lnTo>
                <a:cubicBezTo>
                  <a:pt x="1839" y="4577"/>
                  <a:pt x="1870" y="4477"/>
                  <a:pt x="1891" y="4477"/>
                </a:cubicBezTo>
                <a:close/>
                <a:moveTo>
                  <a:pt x="14195" y="6854"/>
                </a:moveTo>
                <a:cubicBezTo>
                  <a:pt x="14194" y="6863"/>
                  <a:pt x="14194" y="6872"/>
                  <a:pt x="14193" y="6882"/>
                </a:cubicBezTo>
                <a:lnTo>
                  <a:pt x="14193" y="6882"/>
                </a:lnTo>
                <a:cubicBezTo>
                  <a:pt x="14194" y="6873"/>
                  <a:pt x="14195" y="6863"/>
                  <a:pt x="14195" y="6854"/>
                </a:cubicBezTo>
                <a:close/>
                <a:moveTo>
                  <a:pt x="10125" y="7143"/>
                </a:moveTo>
                <a:cubicBezTo>
                  <a:pt x="10124" y="7144"/>
                  <a:pt x="10123" y="7145"/>
                  <a:pt x="10122" y="7146"/>
                </a:cubicBezTo>
                <a:cubicBezTo>
                  <a:pt x="10123" y="7145"/>
                  <a:pt x="10124" y="7144"/>
                  <a:pt x="10125" y="7143"/>
                </a:cubicBezTo>
                <a:close/>
                <a:moveTo>
                  <a:pt x="4317" y="0"/>
                </a:moveTo>
                <a:cubicBezTo>
                  <a:pt x="4220" y="25"/>
                  <a:pt x="4122" y="49"/>
                  <a:pt x="4000" y="49"/>
                </a:cubicBezTo>
                <a:lnTo>
                  <a:pt x="3903" y="73"/>
                </a:lnTo>
                <a:lnTo>
                  <a:pt x="3708" y="98"/>
                </a:lnTo>
                <a:cubicBezTo>
                  <a:pt x="3561" y="98"/>
                  <a:pt x="3439" y="146"/>
                  <a:pt x="3269" y="146"/>
                </a:cubicBezTo>
                <a:lnTo>
                  <a:pt x="3171" y="268"/>
                </a:lnTo>
                <a:lnTo>
                  <a:pt x="3195" y="195"/>
                </a:lnTo>
                <a:lnTo>
                  <a:pt x="3195" y="195"/>
                </a:lnTo>
                <a:cubicBezTo>
                  <a:pt x="3025" y="415"/>
                  <a:pt x="2781" y="659"/>
                  <a:pt x="2537" y="903"/>
                </a:cubicBezTo>
                <a:lnTo>
                  <a:pt x="1976" y="1585"/>
                </a:lnTo>
                <a:lnTo>
                  <a:pt x="1732" y="1854"/>
                </a:lnTo>
                <a:lnTo>
                  <a:pt x="1488" y="2146"/>
                </a:lnTo>
                <a:lnTo>
                  <a:pt x="1049" y="2683"/>
                </a:lnTo>
                <a:cubicBezTo>
                  <a:pt x="805" y="2976"/>
                  <a:pt x="586" y="3293"/>
                  <a:pt x="391" y="3634"/>
                </a:cubicBezTo>
                <a:lnTo>
                  <a:pt x="195" y="3805"/>
                </a:lnTo>
                <a:lnTo>
                  <a:pt x="25" y="3976"/>
                </a:lnTo>
                <a:lnTo>
                  <a:pt x="0" y="4049"/>
                </a:lnTo>
                <a:cubicBezTo>
                  <a:pt x="122" y="4268"/>
                  <a:pt x="293" y="4488"/>
                  <a:pt x="488" y="4683"/>
                </a:cubicBezTo>
                <a:cubicBezTo>
                  <a:pt x="693" y="4857"/>
                  <a:pt x="939" y="4999"/>
                  <a:pt x="1193" y="4999"/>
                </a:cubicBezTo>
                <a:cubicBezTo>
                  <a:pt x="1332" y="4999"/>
                  <a:pt x="1472" y="4957"/>
                  <a:pt x="1610" y="4854"/>
                </a:cubicBezTo>
                <a:lnTo>
                  <a:pt x="1634" y="4878"/>
                </a:lnTo>
                <a:lnTo>
                  <a:pt x="1683" y="4805"/>
                </a:lnTo>
                <a:lnTo>
                  <a:pt x="1732" y="4732"/>
                </a:lnTo>
                <a:cubicBezTo>
                  <a:pt x="1785" y="4670"/>
                  <a:pt x="1809" y="4646"/>
                  <a:pt x="1817" y="4646"/>
                </a:cubicBezTo>
                <a:cubicBezTo>
                  <a:pt x="1832" y="4646"/>
                  <a:pt x="1796" y="4718"/>
                  <a:pt x="1781" y="4780"/>
                </a:cubicBezTo>
                <a:cubicBezTo>
                  <a:pt x="1830" y="4707"/>
                  <a:pt x="1878" y="4634"/>
                  <a:pt x="1927" y="4585"/>
                </a:cubicBezTo>
                <a:cubicBezTo>
                  <a:pt x="1927" y="4570"/>
                  <a:pt x="1925" y="4564"/>
                  <a:pt x="1921" y="4564"/>
                </a:cubicBezTo>
                <a:cubicBezTo>
                  <a:pt x="1912" y="4564"/>
                  <a:pt x="1895" y="4593"/>
                  <a:pt x="1878" y="4610"/>
                </a:cubicBezTo>
                <a:cubicBezTo>
                  <a:pt x="1927" y="4488"/>
                  <a:pt x="2000" y="4366"/>
                  <a:pt x="2073" y="4244"/>
                </a:cubicBezTo>
                <a:cubicBezTo>
                  <a:pt x="2138" y="4169"/>
                  <a:pt x="2160" y="4165"/>
                  <a:pt x="2178" y="4165"/>
                </a:cubicBezTo>
                <a:cubicBezTo>
                  <a:pt x="2181" y="4165"/>
                  <a:pt x="2184" y="4165"/>
                  <a:pt x="2186" y="4165"/>
                </a:cubicBezTo>
                <a:cubicBezTo>
                  <a:pt x="2208" y="4165"/>
                  <a:pt x="2232" y="4159"/>
                  <a:pt x="2317" y="4049"/>
                </a:cubicBezTo>
                <a:lnTo>
                  <a:pt x="2488" y="3805"/>
                </a:lnTo>
                <a:lnTo>
                  <a:pt x="2586" y="3683"/>
                </a:lnTo>
                <a:lnTo>
                  <a:pt x="2634" y="3610"/>
                </a:lnTo>
                <a:lnTo>
                  <a:pt x="2683" y="3585"/>
                </a:lnTo>
                <a:lnTo>
                  <a:pt x="2756" y="3561"/>
                </a:lnTo>
                <a:cubicBezTo>
                  <a:pt x="2781" y="3537"/>
                  <a:pt x="2781" y="3537"/>
                  <a:pt x="2805" y="3537"/>
                </a:cubicBezTo>
                <a:lnTo>
                  <a:pt x="2805" y="3561"/>
                </a:lnTo>
                <a:lnTo>
                  <a:pt x="2781" y="3585"/>
                </a:lnTo>
                <a:cubicBezTo>
                  <a:pt x="2789" y="3577"/>
                  <a:pt x="2792" y="3575"/>
                  <a:pt x="2793" y="3575"/>
                </a:cubicBezTo>
                <a:cubicBezTo>
                  <a:pt x="2794" y="3575"/>
                  <a:pt x="2789" y="3585"/>
                  <a:pt x="2805" y="3585"/>
                </a:cubicBezTo>
                <a:cubicBezTo>
                  <a:pt x="2805" y="3634"/>
                  <a:pt x="2756" y="3683"/>
                  <a:pt x="2756" y="3707"/>
                </a:cubicBezTo>
                <a:lnTo>
                  <a:pt x="2756" y="3707"/>
                </a:lnTo>
                <a:cubicBezTo>
                  <a:pt x="2756" y="3707"/>
                  <a:pt x="2756" y="3683"/>
                  <a:pt x="2781" y="3683"/>
                </a:cubicBezTo>
                <a:lnTo>
                  <a:pt x="2781" y="3707"/>
                </a:lnTo>
                <a:cubicBezTo>
                  <a:pt x="2756" y="3927"/>
                  <a:pt x="2756" y="4098"/>
                  <a:pt x="2756" y="4098"/>
                </a:cubicBezTo>
                <a:lnTo>
                  <a:pt x="2830" y="4146"/>
                </a:lnTo>
                <a:cubicBezTo>
                  <a:pt x="2781" y="5024"/>
                  <a:pt x="2732" y="4439"/>
                  <a:pt x="2708" y="5244"/>
                </a:cubicBezTo>
                <a:cubicBezTo>
                  <a:pt x="2732" y="5341"/>
                  <a:pt x="2732" y="5439"/>
                  <a:pt x="2732" y="5537"/>
                </a:cubicBezTo>
                <a:cubicBezTo>
                  <a:pt x="2732" y="5659"/>
                  <a:pt x="2732" y="5805"/>
                  <a:pt x="2708" y="5951"/>
                </a:cubicBezTo>
                <a:cubicBezTo>
                  <a:pt x="2805" y="6049"/>
                  <a:pt x="2927" y="6146"/>
                  <a:pt x="3000" y="6171"/>
                </a:cubicBezTo>
                <a:cubicBezTo>
                  <a:pt x="3000" y="6171"/>
                  <a:pt x="3098" y="6293"/>
                  <a:pt x="3073" y="6293"/>
                </a:cubicBezTo>
                <a:cubicBezTo>
                  <a:pt x="3147" y="6293"/>
                  <a:pt x="3220" y="6390"/>
                  <a:pt x="3317" y="6463"/>
                </a:cubicBezTo>
                <a:cubicBezTo>
                  <a:pt x="3342" y="6463"/>
                  <a:pt x="3317" y="6415"/>
                  <a:pt x="3293" y="6390"/>
                </a:cubicBezTo>
                <a:lnTo>
                  <a:pt x="3293" y="6390"/>
                </a:lnTo>
                <a:lnTo>
                  <a:pt x="3366" y="6463"/>
                </a:lnTo>
                <a:lnTo>
                  <a:pt x="3464" y="6537"/>
                </a:lnTo>
                <a:cubicBezTo>
                  <a:pt x="3511" y="6584"/>
                  <a:pt x="3528" y="6611"/>
                  <a:pt x="3514" y="6611"/>
                </a:cubicBezTo>
                <a:cubicBezTo>
                  <a:pt x="3506" y="6611"/>
                  <a:pt x="3490" y="6603"/>
                  <a:pt x="3464" y="6585"/>
                </a:cubicBezTo>
                <a:lnTo>
                  <a:pt x="3464" y="6585"/>
                </a:lnTo>
                <a:cubicBezTo>
                  <a:pt x="3537" y="6634"/>
                  <a:pt x="3634" y="6683"/>
                  <a:pt x="3756" y="6756"/>
                </a:cubicBezTo>
                <a:lnTo>
                  <a:pt x="4269" y="7122"/>
                </a:lnTo>
                <a:cubicBezTo>
                  <a:pt x="4488" y="7024"/>
                  <a:pt x="4732" y="6878"/>
                  <a:pt x="5000" y="6732"/>
                </a:cubicBezTo>
                <a:cubicBezTo>
                  <a:pt x="5293" y="6537"/>
                  <a:pt x="5586" y="6317"/>
                  <a:pt x="5854" y="6098"/>
                </a:cubicBezTo>
                <a:cubicBezTo>
                  <a:pt x="6000" y="5976"/>
                  <a:pt x="6171" y="5854"/>
                  <a:pt x="6293" y="5732"/>
                </a:cubicBezTo>
                <a:lnTo>
                  <a:pt x="6708" y="5341"/>
                </a:lnTo>
                <a:lnTo>
                  <a:pt x="7147" y="4951"/>
                </a:lnTo>
                <a:cubicBezTo>
                  <a:pt x="7268" y="4829"/>
                  <a:pt x="7390" y="4732"/>
                  <a:pt x="7512" y="4634"/>
                </a:cubicBezTo>
                <a:lnTo>
                  <a:pt x="7683" y="4488"/>
                </a:lnTo>
                <a:cubicBezTo>
                  <a:pt x="7683" y="4439"/>
                  <a:pt x="7683" y="4463"/>
                  <a:pt x="7659" y="4390"/>
                </a:cubicBezTo>
                <a:cubicBezTo>
                  <a:pt x="7647" y="4366"/>
                  <a:pt x="7653" y="4366"/>
                  <a:pt x="7662" y="4366"/>
                </a:cubicBezTo>
                <a:cubicBezTo>
                  <a:pt x="7671" y="4366"/>
                  <a:pt x="7683" y="4366"/>
                  <a:pt x="7683" y="4341"/>
                </a:cubicBezTo>
                <a:cubicBezTo>
                  <a:pt x="7683" y="4423"/>
                  <a:pt x="7700" y="4402"/>
                  <a:pt x="7706" y="4422"/>
                </a:cubicBezTo>
                <a:lnTo>
                  <a:pt x="7706" y="4422"/>
                </a:lnTo>
                <a:lnTo>
                  <a:pt x="7708" y="4415"/>
                </a:lnTo>
                <a:lnTo>
                  <a:pt x="7708" y="4463"/>
                </a:lnTo>
                <a:cubicBezTo>
                  <a:pt x="7732" y="4463"/>
                  <a:pt x="7732" y="4439"/>
                  <a:pt x="7756" y="4415"/>
                </a:cubicBezTo>
                <a:cubicBezTo>
                  <a:pt x="7781" y="4415"/>
                  <a:pt x="7756" y="4415"/>
                  <a:pt x="7756" y="4463"/>
                </a:cubicBezTo>
                <a:lnTo>
                  <a:pt x="7805" y="4463"/>
                </a:lnTo>
                <a:cubicBezTo>
                  <a:pt x="7800" y="4469"/>
                  <a:pt x="7799" y="4470"/>
                  <a:pt x="7801" y="4470"/>
                </a:cubicBezTo>
                <a:cubicBezTo>
                  <a:pt x="7807" y="4470"/>
                  <a:pt x="7835" y="4456"/>
                  <a:pt x="7858" y="4456"/>
                </a:cubicBezTo>
                <a:cubicBezTo>
                  <a:pt x="7866" y="4456"/>
                  <a:pt x="7873" y="4458"/>
                  <a:pt x="7878" y="4463"/>
                </a:cubicBezTo>
                <a:cubicBezTo>
                  <a:pt x="7878" y="4476"/>
                  <a:pt x="7872" y="4476"/>
                  <a:pt x="7869" y="4476"/>
                </a:cubicBezTo>
                <a:cubicBezTo>
                  <a:pt x="7866" y="4476"/>
                  <a:pt x="7866" y="4476"/>
                  <a:pt x="7878" y="4488"/>
                </a:cubicBezTo>
                <a:cubicBezTo>
                  <a:pt x="7878" y="4512"/>
                  <a:pt x="7878" y="4537"/>
                  <a:pt x="7878" y="4537"/>
                </a:cubicBezTo>
                <a:cubicBezTo>
                  <a:pt x="7878" y="4537"/>
                  <a:pt x="7878" y="4561"/>
                  <a:pt x="7878" y="4561"/>
                </a:cubicBezTo>
                <a:lnTo>
                  <a:pt x="7878" y="4707"/>
                </a:lnTo>
                <a:cubicBezTo>
                  <a:pt x="7878" y="4747"/>
                  <a:pt x="7878" y="4818"/>
                  <a:pt x="7904" y="4818"/>
                </a:cubicBezTo>
                <a:cubicBezTo>
                  <a:pt x="7910" y="4818"/>
                  <a:pt x="7918" y="4814"/>
                  <a:pt x="7927" y="4805"/>
                </a:cubicBezTo>
                <a:lnTo>
                  <a:pt x="7927" y="4805"/>
                </a:lnTo>
                <a:cubicBezTo>
                  <a:pt x="7890" y="4842"/>
                  <a:pt x="7838" y="5038"/>
                  <a:pt x="7816" y="5038"/>
                </a:cubicBezTo>
                <a:cubicBezTo>
                  <a:pt x="7809" y="5038"/>
                  <a:pt x="7805" y="5021"/>
                  <a:pt x="7805" y="4976"/>
                </a:cubicBezTo>
                <a:cubicBezTo>
                  <a:pt x="7781" y="5073"/>
                  <a:pt x="7781" y="5171"/>
                  <a:pt x="7756" y="5293"/>
                </a:cubicBezTo>
                <a:lnTo>
                  <a:pt x="7805" y="5146"/>
                </a:lnTo>
                <a:lnTo>
                  <a:pt x="7805" y="5146"/>
                </a:lnTo>
                <a:cubicBezTo>
                  <a:pt x="7732" y="5415"/>
                  <a:pt x="7708" y="5683"/>
                  <a:pt x="7683" y="5976"/>
                </a:cubicBezTo>
                <a:lnTo>
                  <a:pt x="7732" y="5829"/>
                </a:lnTo>
                <a:lnTo>
                  <a:pt x="7732" y="5829"/>
                </a:lnTo>
                <a:cubicBezTo>
                  <a:pt x="7732" y="6024"/>
                  <a:pt x="7683" y="6195"/>
                  <a:pt x="7586" y="6341"/>
                </a:cubicBezTo>
                <a:lnTo>
                  <a:pt x="7610" y="6098"/>
                </a:lnTo>
                <a:lnTo>
                  <a:pt x="7610" y="6098"/>
                </a:lnTo>
                <a:cubicBezTo>
                  <a:pt x="7537" y="6415"/>
                  <a:pt x="7488" y="6732"/>
                  <a:pt x="7464" y="7049"/>
                </a:cubicBezTo>
                <a:lnTo>
                  <a:pt x="7488" y="6951"/>
                </a:lnTo>
                <a:lnTo>
                  <a:pt x="7488" y="6951"/>
                </a:lnTo>
                <a:cubicBezTo>
                  <a:pt x="7488" y="7040"/>
                  <a:pt x="7470" y="7237"/>
                  <a:pt x="7445" y="7493"/>
                </a:cubicBezTo>
                <a:lnTo>
                  <a:pt x="7445" y="7493"/>
                </a:lnTo>
                <a:cubicBezTo>
                  <a:pt x="7435" y="7507"/>
                  <a:pt x="7425" y="7522"/>
                  <a:pt x="7415" y="7537"/>
                </a:cubicBezTo>
                <a:lnTo>
                  <a:pt x="7440" y="7546"/>
                </a:lnTo>
                <a:lnTo>
                  <a:pt x="7440" y="7546"/>
                </a:lnTo>
                <a:cubicBezTo>
                  <a:pt x="7425" y="7698"/>
                  <a:pt x="7408" y="7869"/>
                  <a:pt x="7390" y="8049"/>
                </a:cubicBezTo>
                <a:lnTo>
                  <a:pt x="9073" y="8683"/>
                </a:lnTo>
                <a:cubicBezTo>
                  <a:pt x="9488" y="8024"/>
                  <a:pt x="9976" y="7268"/>
                  <a:pt x="10098" y="7073"/>
                </a:cubicBezTo>
                <a:lnTo>
                  <a:pt x="10098" y="7073"/>
                </a:lnTo>
                <a:lnTo>
                  <a:pt x="9951" y="7171"/>
                </a:lnTo>
                <a:lnTo>
                  <a:pt x="9951" y="7171"/>
                </a:lnTo>
                <a:lnTo>
                  <a:pt x="10119" y="6907"/>
                </a:lnTo>
                <a:lnTo>
                  <a:pt x="10119" y="6907"/>
                </a:lnTo>
                <a:cubicBezTo>
                  <a:pt x="10103" y="6944"/>
                  <a:pt x="10142" y="7109"/>
                  <a:pt x="10125" y="7143"/>
                </a:cubicBezTo>
                <a:lnTo>
                  <a:pt x="10125" y="7143"/>
                </a:lnTo>
                <a:cubicBezTo>
                  <a:pt x="10417" y="6730"/>
                  <a:pt x="10757" y="6365"/>
                  <a:pt x="11098" y="6000"/>
                </a:cubicBezTo>
                <a:cubicBezTo>
                  <a:pt x="11220" y="5878"/>
                  <a:pt x="11342" y="5756"/>
                  <a:pt x="11464" y="5659"/>
                </a:cubicBezTo>
                <a:lnTo>
                  <a:pt x="11659" y="5488"/>
                </a:lnTo>
                <a:cubicBezTo>
                  <a:pt x="11707" y="5463"/>
                  <a:pt x="11732" y="5439"/>
                  <a:pt x="11781" y="5415"/>
                </a:cubicBezTo>
                <a:lnTo>
                  <a:pt x="11829" y="5366"/>
                </a:lnTo>
                <a:cubicBezTo>
                  <a:pt x="11903" y="5293"/>
                  <a:pt x="12000" y="5244"/>
                  <a:pt x="12098" y="5195"/>
                </a:cubicBezTo>
                <a:cubicBezTo>
                  <a:pt x="12122" y="5195"/>
                  <a:pt x="12171" y="5171"/>
                  <a:pt x="12195" y="5171"/>
                </a:cubicBezTo>
                <a:lnTo>
                  <a:pt x="12268" y="5171"/>
                </a:lnTo>
                <a:lnTo>
                  <a:pt x="12268" y="5293"/>
                </a:lnTo>
                <a:cubicBezTo>
                  <a:pt x="12244" y="5415"/>
                  <a:pt x="12195" y="5415"/>
                  <a:pt x="12195" y="5415"/>
                </a:cubicBezTo>
                <a:cubicBezTo>
                  <a:pt x="12195" y="5427"/>
                  <a:pt x="12201" y="5433"/>
                  <a:pt x="12207" y="5433"/>
                </a:cubicBezTo>
                <a:cubicBezTo>
                  <a:pt x="12214" y="5433"/>
                  <a:pt x="12220" y="5427"/>
                  <a:pt x="12220" y="5415"/>
                </a:cubicBezTo>
                <a:cubicBezTo>
                  <a:pt x="12244" y="5415"/>
                  <a:pt x="12244" y="5415"/>
                  <a:pt x="12244" y="5439"/>
                </a:cubicBezTo>
                <a:cubicBezTo>
                  <a:pt x="12244" y="5488"/>
                  <a:pt x="12195" y="5488"/>
                  <a:pt x="12195" y="5488"/>
                </a:cubicBezTo>
                <a:cubicBezTo>
                  <a:pt x="12195" y="5488"/>
                  <a:pt x="12195" y="5519"/>
                  <a:pt x="12208" y="5519"/>
                </a:cubicBezTo>
                <a:cubicBezTo>
                  <a:pt x="12211" y="5519"/>
                  <a:pt x="12215" y="5517"/>
                  <a:pt x="12220" y="5512"/>
                </a:cubicBezTo>
                <a:cubicBezTo>
                  <a:pt x="12244" y="5512"/>
                  <a:pt x="12293" y="5439"/>
                  <a:pt x="12342" y="5390"/>
                </a:cubicBezTo>
                <a:lnTo>
                  <a:pt x="12342" y="5512"/>
                </a:lnTo>
                <a:lnTo>
                  <a:pt x="12293" y="5512"/>
                </a:lnTo>
                <a:cubicBezTo>
                  <a:pt x="12293" y="5512"/>
                  <a:pt x="12317" y="5512"/>
                  <a:pt x="12366" y="5537"/>
                </a:cubicBezTo>
                <a:cubicBezTo>
                  <a:pt x="12366" y="5561"/>
                  <a:pt x="12390" y="5561"/>
                  <a:pt x="12390" y="5585"/>
                </a:cubicBezTo>
                <a:cubicBezTo>
                  <a:pt x="12390" y="5610"/>
                  <a:pt x="12390" y="5610"/>
                  <a:pt x="12390" y="5634"/>
                </a:cubicBezTo>
                <a:lnTo>
                  <a:pt x="12390" y="5707"/>
                </a:lnTo>
                <a:cubicBezTo>
                  <a:pt x="12390" y="5976"/>
                  <a:pt x="12390" y="6268"/>
                  <a:pt x="12366" y="6561"/>
                </a:cubicBezTo>
                <a:cubicBezTo>
                  <a:pt x="12366" y="6707"/>
                  <a:pt x="12342" y="6854"/>
                  <a:pt x="12342" y="7000"/>
                </a:cubicBezTo>
                <a:lnTo>
                  <a:pt x="12293" y="7439"/>
                </a:lnTo>
                <a:cubicBezTo>
                  <a:pt x="12268" y="7439"/>
                  <a:pt x="12244" y="7293"/>
                  <a:pt x="12244" y="7171"/>
                </a:cubicBezTo>
                <a:cubicBezTo>
                  <a:pt x="12244" y="7268"/>
                  <a:pt x="12244" y="7341"/>
                  <a:pt x="12220" y="7439"/>
                </a:cubicBezTo>
                <a:cubicBezTo>
                  <a:pt x="12227" y="7415"/>
                  <a:pt x="12233" y="7406"/>
                  <a:pt x="12236" y="7406"/>
                </a:cubicBezTo>
                <a:cubicBezTo>
                  <a:pt x="12252" y="7406"/>
                  <a:pt x="12231" y="7601"/>
                  <a:pt x="12238" y="7601"/>
                </a:cubicBezTo>
                <a:cubicBezTo>
                  <a:pt x="12239" y="7601"/>
                  <a:pt x="12241" y="7596"/>
                  <a:pt x="12244" y="7585"/>
                </a:cubicBezTo>
                <a:lnTo>
                  <a:pt x="12244" y="7585"/>
                </a:lnTo>
                <a:cubicBezTo>
                  <a:pt x="12317" y="8000"/>
                  <a:pt x="12171" y="8561"/>
                  <a:pt x="12220" y="8951"/>
                </a:cubicBezTo>
                <a:lnTo>
                  <a:pt x="13073" y="9415"/>
                </a:lnTo>
                <a:cubicBezTo>
                  <a:pt x="13342" y="9585"/>
                  <a:pt x="13634" y="9707"/>
                  <a:pt x="13927" y="9829"/>
                </a:cubicBezTo>
                <a:cubicBezTo>
                  <a:pt x="13927" y="9902"/>
                  <a:pt x="13927" y="10000"/>
                  <a:pt x="13902" y="10073"/>
                </a:cubicBezTo>
                <a:cubicBezTo>
                  <a:pt x="13951" y="9951"/>
                  <a:pt x="13951" y="9829"/>
                  <a:pt x="13951" y="9732"/>
                </a:cubicBezTo>
                <a:lnTo>
                  <a:pt x="13878" y="9707"/>
                </a:lnTo>
                <a:cubicBezTo>
                  <a:pt x="13878" y="9439"/>
                  <a:pt x="13927" y="9634"/>
                  <a:pt x="13927" y="9390"/>
                </a:cubicBezTo>
                <a:cubicBezTo>
                  <a:pt x="13976" y="9390"/>
                  <a:pt x="13976" y="9610"/>
                  <a:pt x="13976" y="9829"/>
                </a:cubicBezTo>
                <a:cubicBezTo>
                  <a:pt x="14000" y="9683"/>
                  <a:pt x="14000" y="9512"/>
                  <a:pt x="13976" y="9366"/>
                </a:cubicBezTo>
                <a:cubicBezTo>
                  <a:pt x="13985" y="9299"/>
                  <a:pt x="13995" y="9288"/>
                  <a:pt x="14006" y="9288"/>
                </a:cubicBezTo>
                <a:cubicBezTo>
                  <a:pt x="14011" y="9288"/>
                  <a:pt x="14016" y="9290"/>
                  <a:pt x="14022" y="9290"/>
                </a:cubicBezTo>
                <a:cubicBezTo>
                  <a:pt x="14036" y="9290"/>
                  <a:pt x="14052" y="9278"/>
                  <a:pt x="14073" y="9195"/>
                </a:cubicBezTo>
                <a:cubicBezTo>
                  <a:pt x="14049" y="9000"/>
                  <a:pt x="14049" y="8829"/>
                  <a:pt x="14073" y="8634"/>
                </a:cubicBezTo>
                <a:cubicBezTo>
                  <a:pt x="14146" y="8195"/>
                  <a:pt x="14049" y="7951"/>
                  <a:pt x="14122" y="7537"/>
                </a:cubicBezTo>
                <a:lnTo>
                  <a:pt x="14122" y="7537"/>
                </a:lnTo>
                <a:lnTo>
                  <a:pt x="14122" y="7585"/>
                </a:lnTo>
                <a:cubicBezTo>
                  <a:pt x="14169" y="7444"/>
                  <a:pt x="14171" y="7165"/>
                  <a:pt x="14193" y="6882"/>
                </a:cubicBezTo>
                <a:lnTo>
                  <a:pt x="14193" y="6882"/>
                </a:lnTo>
                <a:cubicBezTo>
                  <a:pt x="14188" y="6910"/>
                  <a:pt x="14177" y="6934"/>
                  <a:pt x="14167" y="6934"/>
                </a:cubicBezTo>
                <a:cubicBezTo>
                  <a:pt x="14156" y="6934"/>
                  <a:pt x="14146" y="6906"/>
                  <a:pt x="14146" y="6829"/>
                </a:cubicBezTo>
                <a:cubicBezTo>
                  <a:pt x="14195" y="6537"/>
                  <a:pt x="14171" y="6293"/>
                  <a:pt x="14220" y="6073"/>
                </a:cubicBezTo>
                <a:lnTo>
                  <a:pt x="14171" y="5829"/>
                </a:lnTo>
                <a:lnTo>
                  <a:pt x="14171" y="5561"/>
                </a:lnTo>
                <a:cubicBezTo>
                  <a:pt x="14171" y="5366"/>
                  <a:pt x="14171" y="5195"/>
                  <a:pt x="14146" y="5024"/>
                </a:cubicBezTo>
                <a:cubicBezTo>
                  <a:pt x="14098" y="4634"/>
                  <a:pt x="14049" y="4171"/>
                  <a:pt x="13976" y="3659"/>
                </a:cubicBezTo>
                <a:lnTo>
                  <a:pt x="13317" y="3244"/>
                </a:lnTo>
                <a:cubicBezTo>
                  <a:pt x="13220" y="3171"/>
                  <a:pt x="13098" y="3122"/>
                  <a:pt x="12976" y="3049"/>
                </a:cubicBezTo>
                <a:lnTo>
                  <a:pt x="12537" y="2829"/>
                </a:lnTo>
                <a:cubicBezTo>
                  <a:pt x="12244" y="2927"/>
                  <a:pt x="11976" y="3073"/>
                  <a:pt x="11683" y="3195"/>
                </a:cubicBezTo>
                <a:cubicBezTo>
                  <a:pt x="11537" y="3268"/>
                  <a:pt x="11390" y="3341"/>
                  <a:pt x="11268" y="3439"/>
                </a:cubicBezTo>
                <a:lnTo>
                  <a:pt x="11049" y="3561"/>
                </a:lnTo>
                <a:cubicBezTo>
                  <a:pt x="10976" y="3585"/>
                  <a:pt x="10903" y="3659"/>
                  <a:pt x="10829" y="3683"/>
                </a:cubicBezTo>
                <a:lnTo>
                  <a:pt x="10610" y="3829"/>
                </a:lnTo>
                <a:lnTo>
                  <a:pt x="10488" y="3951"/>
                </a:lnTo>
                <a:lnTo>
                  <a:pt x="10244" y="4122"/>
                </a:lnTo>
                <a:cubicBezTo>
                  <a:pt x="10098" y="4268"/>
                  <a:pt x="9951" y="4390"/>
                  <a:pt x="9829" y="4512"/>
                </a:cubicBezTo>
                <a:cubicBezTo>
                  <a:pt x="9812" y="4530"/>
                  <a:pt x="9794" y="4548"/>
                  <a:pt x="9776" y="4565"/>
                </a:cubicBezTo>
                <a:lnTo>
                  <a:pt x="9776" y="4565"/>
                </a:lnTo>
                <a:cubicBezTo>
                  <a:pt x="9804" y="4117"/>
                  <a:pt x="9797" y="3672"/>
                  <a:pt x="9756" y="3244"/>
                </a:cubicBezTo>
                <a:cubicBezTo>
                  <a:pt x="9781" y="3122"/>
                  <a:pt x="9781" y="3000"/>
                  <a:pt x="9756" y="2878"/>
                </a:cubicBezTo>
                <a:cubicBezTo>
                  <a:pt x="9756" y="2756"/>
                  <a:pt x="9732" y="2634"/>
                  <a:pt x="9707" y="2512"/>
                </a:cubicBezTo>
                <a:lnTo>
                  <a:pt x="9317" y="2171"/>
                </a:lnTo>
                <a:lnTo>
                  <a:pt x="9317" y="2171"/>
                </a:lnTo>
                <a:cubicBezTo>
                  <a:pt x="9366" y="2244"/>
                  <a:pt x="9390" y="2268"/>
                  <a:pt x="9366" y="2268"/>
                </a:cubicBezTo>
                <a:cubicBezTo>
                  <a:pt x="9342" y="2268"/>
                  <a:pt x="9317" y="2244"/>
                  <a:pt x="9268" y="2220"/>
                </a:cubicBezTo>
                <a:lnTo>
                  <a:pt x="9098" y="2049"/>
                </a:lnTo>
                <a:cubicBezTo>
                  <a:pt x="8927" y="1976"/>
                  <a:pt x="8927" y="2000"/>
                  <a:pt x="8903" y="1976"/>
                </a:cubicBezTo>
                <a:cubicBezTo>
                  <a:pt x="8878" y="1976"/>
                  <a:pt x="8854" y="1976"/>
                  <a:pt x="8805" y="1951"/>
                </a:cubicBezTo>
                <a:lnTo>
                  <a:pt x="8683" y="1927"/>
                </a:lnTo>
                <a:lnTo>
                  <a:pt x="8464" y="1829"/>
                </a:lnTo>
                <a:lnTo>
                  <a:pt x="8366" y="1805"/>
                </a:lnTo>
                <a:cubicBezTo>
                  <a:pt x="8220" y="1854"/>
                  <a:pt x="8049" y="1927"/>
                  <a:pt x="7829" y="2000"/>
                </a:cubicBezTo>
                <a:lnTo>
                  <a:pt x="7683" y="2073"/>
                </a:lnTo>
                <a:lnTo>
                  <a:pt x="7488" y="2171"/>
                </a:lnTo>
                <a:lnTo>
                  <a:pt x="7122" y="2366"/>
                </a:lnTo>
                <a:cubicBezTo>
                  <a:pt x="6878" y="2537"/>
                  <a:pt x="6586" y="2707"/>
                  <a:pt x="6342" y="2927"/>
                </a:cubicBezTo>
                <a:cubicBezTo>
                  <a:pt x="6171" y="3073"/>
                  <a:pt x="6000" y="3220"/>
                  <a:pt x="5829" y="3366"/>
                </a:cubicBezTo>
                <a:lnTo>
                  <a:pt x="5342" y="3805"/>
                </a:lnTo>
                <a:cubicBezTo>
                  <a:pt x="5220" y="3902"/>
                  <a:pt x="5244" y="3902"/>
                  <a:pt x="5195" y="3927"/>
                </a:cubicBezTo>
                <a:lnTo>
                  <a:pt x="5147" y="3976"/>
                </a:lnTo>
                <a:cubicBezTo>
                  <a:pt x="5073" y="4049"/>
                  <a:pt x="5000" y="4098"/>
                  <a:pt x="4927" y="4122"/>
                </a:cubicBezTo>
                <a:cubicBezTo>
                  <a:pt x="4903" y="4146"/>
                  <a:pt x="4854" y="4171"/>
                  <a:pt x="4805" y="4171"/>
                </a:cubicBezTo>
                <a:lnTo>
                  <a:pt x="4781" y="4195"/>
                </a:lnTo>
                <a:cubicBezTo>
                  <a:pt x="4781" y="4171"/>
                  <a:pt x="4781" y="4146"/>
                  <a:pt x="4781" y="4122"/>
                </a:cubicBezTo>
                <a:cubicBezTo>
                  <a:pt x="4781" y="4098"/>
                  <a:pt x="4781" y="4049"/>
                  <a:pt x="4781" y="4000"/>
                </a:cubicBezTo>
                <a:lnTo>
                  <a:pt x="4781" y="3976"/>
                </a:lnTo>
                <a:cubicBezTo>
                  <a:pt x="4781" y="3951"/>
                  <a:pt x="4781" y="3927"/>
                  <a:pt x="4781" y="3902"/>
                </a:cubicBezTo>
                <a:lnTo>
                  <a:pt x="4781" y="3756"/>
                </a:lnTo>
                <a:cubicBezTo>
                  <a:pt x="4781" y="3512"/>
                  <a:pt x="4830" y="3293"/>
                  <a:pt x="4830" y="3049"/>
                </a:cubicBezTo>
                <a:cubicBezTo>
                  <a:pt x="4854" y="2805"/>
                  <a:pt x="4878" y="2537"/>
                  <a:pt x="4903" y="2293"/>
                </a:cubicBezTo>
                <a:cubicBezTo>
                  <a:pt x="4951" y="1781"/>
                  <a:pt x="4976" y="1293"/>
                  <a:pt x="5025" y="829"/>
                </a:cubicBezTo>
                <a:lnTo>
                  <a:pt x="4781" y="610"/>
                </a:lnTo>
                <a:lnTo>
                  <a:pt x="4756" y="585"/>
                </a:lnTo>
                <a:lnTo>
                  <a:pt x="4756" y="561"/>
                </a:lnTo>
                <a:lnTo>
                  <a:pt x="4732" y="537"/>
                </a:lnTo>
                <a:lnTo>
                  <a:pt x="4683" y="464"/>
                </a:lnTo>
                <a:lnTo>
                  <a:pt x="4561" y="342"/>
                </a:lnTo>
                <a:lnTo>
                  <a:pt x="4561" y="342"/>
                </a:lnTo>
                <a:cubicBezTo>
                  <a:pt x="4391" y="195"/>
                  <a:pt x="4439" y="146"/>
                  <a:pt x="4342" y="49"/>
                </a:cubicBezTo>
                <a:lnTo>
                  <a:pt x="431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38"/>
          <p:cNvSpPr/>
          <p:nvPr/>
        </p:nvSpPr>
        <p:spPr>
          <a:xfrm flipH="1">
            <a:off x="512078" y="5170699"/>
            <a:ext cx="686295" cy="571898"/>
          </a:xfrm>
          <a:custGeom>
            <a:avLst/>
            <a:gdLst/>
            <a:ahLst/>
            <a:cxnLst/>
            <a:rect l="l" t="t" r="r" b="b"/>
            <a:pathLst>
              <a:path w="15952" h="13293" extrusionOk="0">
                <a:moveTo>
                  <a:pt x="1965" y="4136"/>
                </a:moveTo>
                <a:cubicBezTo>
                  <a:pt x="1969" y="4136"/>
                  <a:pt x="1973" y="4139"/>
                  <a:pt x="1976" y="4147"/>
                </a:cubicBezTo>
                <a:lnTo>
                  <a:pt x="1853" y="4285"/>
                </a:lnTo>
                <a:lnTo>
                  <a:pt x="1853" y="4285"/>
                </a:lnTo>
                <a:cubicBezTo>
                  <a:pt x="1921" y="4199"/>
                  <a:pt x="1947" y="4136"/>
                  <a:pt x="1965" y="4136"/>
                </a:cubicBezTo>
                <a:close/>
                <a:moveTo>
                  <a:pt x="4077" y="7219"/>
                </a:moveTo>
                <a:lnTo>
                  <a:pt x="4077" y="7219"/>
                </a:lnTo>
                <a:cubicBezTo>
                  <a:pt x="4076" y="7219"/>
                  <a:pt x="4075" y="7219"/>
                  <a:pt x="4074" y="7220"/>
                </a:cubicBezTo>
                <a:cubicBezTo>
                  <a:pt x="4076" y="7220"/>
                  <a:pt x="4077" y="7219"/>
                  <a:pt x="4077" y="7219"/>
                </a:cubicBezTo>
                <a:close/>
                <a:moveTo>
                  <a:pt x="10333" y="9981"/>
                </a:moveTo>
                <a:lnTo>
                  <a:pt x="10293" y="10000"/>
                </a:lnTo>
                <a:cubicBezTo>
                  <a:pt x="10305" y="10000"/>
                  <a:pt x="10318" y="9993"/>
                  <a:pt x="10333" y="9981"/>
                </a:cubicBezTo>
                <a:close/>
                <a:moveTo>
                  <a:pt x="3928" y="0"/>
                </a:moveTo>
                <a:lnTo>
                  <a:pt x="3684" y="195"/>
                </a:lnTo>
                <a:lnTo>
                  <a:pt x="3708" y="122"/>
                </a:lnTo>
                <a:lnTo>
                  <a:pt x="3708" y="122"/>
                </a:lnTo>
                <a:cubicBezTo>
                  <a:pt x="3464" y="293"/>
                  <a:pt x="3171" y="537"/>
                  <a:pt x="2879" y="756"/>
                </a:cubicBezTo>
                <a:cubicBezTo>
                  <a:pt x="2732" y="854"/>
                  <a:pt x="2586" y="976"/>
                  <a:pt x="2464" y="1098"/>
                </a:cubicBezTo>
                <a:lnTo>
                  <a:pt x="2147" y="1366"/>
                </a:lnTo>
                <a:cubicBezTo>
                  <a:pt x="2074" y="1464"/>
                  <a:pt x="1976" y="1537"/>
                  <a:pt x="1879" y="1610"/>
                </a:cubicBezTo>
                <a:cubicBezTo>
                  <a:pt x="1757" y="1708"/>
                  <a:pt x="1806" y="1683"/>
                  <a:pt x="1757" y="1732"/>
                </a:cubicBezTo>
                <a:lnTo>
                  <a:pt x="1659" y="1830"/>
                </a:lnTo>
                <a:cubicBezTo>
                  <a:pt x="1513" y="1951"/>
                  <a:pt x="1367" y="2098"/>
                  <a:pt x="1220" y="2244"/>
                </a:cubicBezTo>
                <a:cubicBezTo>
                  <a:pt x="1074" y="2390"/>
                  <a:pt x="952" y="2561"/>
                  <a:pt x="806" y="2732"/>
                </a:cubicBezTo>
                <a:cubicBezTo>
                  <a:pt x="684" y="2903"/>
                  <a:pt x="562" y="3073"/>
                  <a:pt x="440" y="3269"/>
                </a:cubicBezTo>
                <a:lnTo>
                  <a:pt x="391" y="3317"/>
                </a:lnTo>
                <a:cubicBezTo>
                  <a:pt x="342" y="3366"/>
                  <a:pt x="293" y="3415"/>
                  <a:pt x="245" y="3464"/>
                </a:cubicBezTo>
                <a:lnTo>
                  <a:pt x="50" y="3659"/>
                </a:lnTo>
                <a:lnTo>
                  <a:pt x="1" y="3732"/>
                </a:lnTo>
                <a:cubicBezTo>
                  <a:pt x="50" y="3829"/>
                  <a:pt x="98" y="3903"/>
                  <a:pt x="147" y="3976"/>
                </a:cubicBezTo>
                <a:cubicBezTo>
                  <a:pt x="269" y="4122"/>
                  <a:pt x="391" y="4268"/>
                  <a:pt x="537" y="4390"/>
                </a:cubicBezTo>
                <a:cubicBezTo>
                  <a:pt x="731" y="4539"/>
                  <a:pt x="970" y="4661"/>
                  <a:pt x="1210" y="4661"/>
                </a:cubicBezTo>
                <a:cubicBezTo>
                  <a:pt x="1363" y="4661"/>
                  <a:pt x="1517" y="4611"/>
                  <a:pt x="1659" y="4488"/>
                </a:cubicBezTo>
                <a:lnTo>
                  <a:pt x="1684" y="4537"/>
                </a:lnTo>
                <a:cubicBezTo>
                  <a:pt x="1684" y="4537"/>
                  <a:pt x="1781" y="4366"/>
                  <a:pt x="1781" y="4366"/>
                </a:cubicBezTo>
                <a:cubicBezTo>
                  <a:pt x="1794" y="4351"/>
                  <a:pt x="1806" y="4338"/>
                  <a:pt x="1816" y="4327"/>
                </a:cubicBezTo>
                <a:lnTo>
                  <a:pt x="1816" y="4327"/>
                </a:lnTo>
                <a:lnTo>
                  <a:pt x="1781" y="4366"/>
                </a:lnTo>
                <a:cubicBezTo>
                  <a:pt x="1801" y="4346"/>
                  <a:pt x="1819" y="4327"/>
                  <a:pt x="1835" y="4308"/>
                </a:cubicBezTo>
                <a:lnTo>
                  <a:pt x="1835" y="4308"/>
                </a:lnTo>
                <a:cubicBezTo>
                  <a:pt x="1850" y="4293"/>
                  <a:pt x="1860" y="4287"/>
                  <a:pt x="1865" y="4287"/>
                </a:cubicBezTo>
                <a:cubicBezTo>
                  <a:pt x="1883" y="4287"/>
                  <a:pt x="1846" y="4367"/>
                  <a:pt x="1830" y="4415"/>
                </a:cubicBezTo>
                <a:cubicBezTo>
                  <a:pt x="1879" y="4366"/>
                  <a:pt x="1928" y="4293"/>
                  <a:pt x="2001" y="4244"/>
                </a:cubicBezTo>
                <a:cubicBezTo>
                  <a:pt x="2001" y="4229"/>
                  <a:pt x="1996" y="4223"/>
                  <a:pt x="1989" y="4223"/>
                </a:cubicBezTo>
                <a:cubicBezTo>
                  <a:pt x="1973" y="4223"/>
                  <a:pt x="1944" y="4252"/>
                  <a:pt x="1928" y="4268"/>
                </a:cubicBezTo>
                <a:cubicBezTo>
                  <a:pt x="2001" y="4147"/>
                  <a:pt x="2074" y="4025"/>
                  <a:pt x="2147" y="3903"/>
                </a:cubicBezTo>
                <a:cubicBezTo>
                  <a:pt x="2205" y="3836"/>
                  <a:pt x="2228" y="3825"/>
                  <a:pt x="2246" y="3825"/>
                </a:cubicBezTo>
                <a:cubicBezTo>
                  <a:pt x="2254" y="3825"/>
                  <a:pt x="2261" y="3827"/>
                  <a:pt x="2270" y="3827"/>
                </a:cubicBezTo>
                <a:cubicBezTo>
                  <a:pt x="2290" y="3827"/>
                  <a:pt x="2318" y="3815"/>
                  <a:pt x="2391" y="3732"/>
                </a:cubicBezTo>
                <a:cubicBezTo>
                  <a:pt x="2562" y="3537"/>
                  <a:pt x="2684" y="3390"/>
                  <a:pt x="2830" y="3244"/>
                </a:cubicBezTo>
                <a:lnTo>
                  <a:pt x="3074" y="3000"/>
                </a:lnTo>
                <a:lnTo>
                  <a:pt x="3123" y="2951"/>
                </a:lnTo>
                <a:lnTo>
                  <a:pt x="3147" y="2951"/>
                </a:lnTo>
                <a:cubicBezTo>
                  <a:pt x="3171" y="2927"/>
                  <a:pt x="3196" y="2903"/>
                  <a:pt x="3245" y="2903"/>
                </a:cubicBezTo>
                <a:lnTo>
                  <a:pt x="3293" y="2903"/>
                </a:lnTo>
                <a:cubicBezTo>
                  <a:pt x="3293" y="2903"/>
                  <a:pt x="3293" y="2927"/>
                  <a:pt x="3293" y="2927"/>
                </a:cubicBezTo>
                <a:cubicBezTo>
                  <a:pt x="3269" y="2951"/>
                  <a:pt x="3269" y="2951"/>
                  <a:pt x="3269" y="2976"/>
                </a:cubicBezTo>
                <a:cubicBezTo>
                  <a:pt x="3245" y="3000"/>
                  <a:pt x="3220" y="3025"/>
                  <a:pt x="3196" y="3025"/>
                </a:cubicBezTo>
                <a:lnTo>
                  <a:pt x="3220" y="3025"/>
                </a:lnTo>
                <a:lnTo>
                  <a:pt x="3220" y="3122"/>
                </a:lnTo>
                <a:cubicBezTo>
                  <a:pt x="3220" y="3269"/>
                  <a:pt x="3196" y="3439"/>
                  <a:pt x="3196" y="3586"/>
                </a:cubicBezTo>
                <a:lnTo>
                  <a:pt x="3196" y="3829"/>
                </a:lnTo>
                <a:lnTo>
                  <a:pt x="3196" y="4122"/>
                </a:lnTo>
                <a:lnTo>
                  <a:pt x="3196" y="4903"/>
                </a:lnTo>
                <a:cubicBezTo>
                  <a:pt x="3171" y="5268"/>
                  <a:pt x="3220" y="5561"/>
                  <a:pt x="3196" y="5586"/>
                </a:cubicBezTo>
                <a:lnTo>
                  <a:pt x="3293" y="5586"/>
                </a:lnTo>
                <a:cubicBezTo>
                  <a:pt x="3318" y="5756"/>
                  <a:pt x="3318" y="5951"/>
                  <a:pt x="3293" y="6122"/>
                </a:cubicBezTo>
                <a:cubicBezTo>
                  <a:pt x="3269" y="6171"/>
                  <a:pt x="3269" y="6220"/>
                  <a:pt x="3293" y="6268"/>
                </a:cubicBezTo>
                <a:lnTo>
                  <a:pt x="3293" y="6415"/>
                </a:lnTo>
                <a:cubicBezTo>
                  <a:pt x="3293" y="6464"/>
                  <a:pt x="3318" y="6537"/>
                  <a:pt x="3318" y="6610"/>
                </a:cubicBezTo>
                <a:cubicBezTo>
                  <a:pt x="3415" y="6756"/>
                  <a:pt x="3464" y="6927"/>
                  <a:pt x="3489" y="7122"/>
                </a:cubicBezTo>
                <a:lnTo>
                  <a:pt x="3781" y="7171"/>
                </a:lnTo>
                <a:lnTo>
                  <a:pt x="3952" y="7171"/>
                </a:lnTo>
                <a:cubicBezTo>
                  <a:pt x="3952" y="7171"/>
                  <a:pt x="4076" y="7212"/>
                  <a:pt x="4077" y="7219"/>
                </a:cubicBezTo>
                <a:lnTo>
                  <a:pt x="4077" y="7219"/>
                </a:lnTo>
                <a:cubicBezTo>
                  <a:pt x="4097" y="7212"/>
                  <a:pt x="4120" y="7210"/>
                  <a:pt x="4144" y="7210"/>
                </a:cubicBezTo>
                <a:cubicBezTo>
                  <a:pt x="4204" y="7210"/>
                  <a:pt x="4273" y="7227"/>
                  <a:pt x="4342" y="7244"/>
                </a:cubicBezTo>
                <a:cubicBezTo>
                  <a:pt x="4391" y="7244"/>
                  <a:pt x="4318" y="7244"/>
                  <a:pt x="4293" y="7220"/>
                </a:cubicBezTo>
                <a:lnTo>
                  <a:pt x="4293" y="7220"/>
                </a:lnTo>
                <a:lnTo>
                  <a:pt x="4415" y="7244"/>
                </a:lnTo>
                <a:lnTo>
                  <a:pt x="4464" y="7244"/>
                </a:lnTo>
                <a:cubicBezTo>
                  <a:pt x="4489" y="7244"/>
                  <a:pt x="4489" y="7268"/>
                  <a:pt x="4464" y="7268"/>
                </a:cubicBezTo>
                <a:lnTo>
                  <a:pt x="4513" y="7268"/>
                </a:lnTo>
                <a:cubicBezTo>
                  <a:pt x="4635" y="7268"/>
                  <a:pt x="4830" y="7268"/>
                  <a:pt x="5610" y="7342"/>
                </a:cubicBezTo>
                <a:lnTo>
                  <a:pt x="5806" y="7025"/>
                </a:lnTo>
                <a:lnTo>
                  <a:pt x="5903" y="6878"/>
                </a:lnTo>
                <a:cubicBezTo>
                  <a:pt x="5928" y="6829"/>
                  <a:pt x="5952" y="6781"/>
                  <a:pt x="6001" y="6732"/>
                </a:cubicBezTo>
                <a:lnTo>
                  <a:pt x="6391" y="6317"/>
                </a:lnTo>
                <a:cubicBezTo>
                  <a:pt x="6464" y="6244"/>
                  <a:pt x="6537" y="6171"/>
                  <a:pt x="6586" y="6098"/>
                </a:cubicBezTo>
                <a:lnTo>
                  <a:pt x="6806" y="5927"/>
                </a:lnTo>
                <a:lnTo>
                  <a:pt x="6927" y="5829"/>
                </a:lnTo>
                <a:lnTo>
                  <a:pt x="6976" y="5805"/>
                </a:lnTo>
                <a:lnTo>
                  <a:pt x="7074" y="5732"/>
                </a:lnTo>
                <a:cubicBezTo>
                  <a:pt x="7342" y="5537"/>
                  <a:pt x="7610" y="5342"/>
                  <a:pt x="7903" y="5195"/>
                </a:cubicBezTo>
                <a:cubicBezTo>
                  <a:pt x="8025" y="5098"/>
                  <a:pt x="8171" y="5025"/>
                  <a:pt x="8293" y="4951"/>
                </a:cubicBezTo>
                <a:lnTo>
                  <a:pt x="8342" y="4951"/>
                </a:lnTo>
                <a:lnTo>
                  <a:pt x="8342" y="4854"/>
                </a:lnTo>
                <a:cubicBezTo>
                  <a:pt x="8342" y="4825"/>
                  <a:pt x="8346" y="4819"/>
                  <a:pt x="8352" y="4819"/>
                </a:cubicBezTo>
                <a:cubicBezTo>
                  <a:pt x="8356" y="4819"/>
                  <a:pt x="8363" y="4823"/>
                  <a:pt x="8370" y="4823"/>
                </a:cubicBezTo>
                <a:cubicBezTo>
                  <a:pt x="8376" y="4823"/>
                  <a:pt x="8384" y="4820"/>
                  <a:pt x="8391" y="4805"/>
                </a:cubicBezTo>
                <a:lnTo>
                  <a:pt x="8391" y="4878"/>
                </a:lnTo>
                <a:cubicBezTo>
                  <a:pt x="8391" y="4878"/>
                  <a:pt x="8391" y="4878"/>
                  <a:pt x="8366" y="4927"/>
                </a:cubicBezTo>
                <a:lnTo>
                  <a:pt x="8366" y="4927"/>
                </a:lnTo>
                <a:lnTo>
                  <a:pt x="8391" y="4903"/>
                </a:lnTo>
                <a:cubicBezTo>
                  <a:pt x="8405" y="4895"/>
                  <a:pt x="8413" y="4893"/>
                  <a:pt x="8417" y="4893"/>
                </a:cubicBezTo>
                <a:cubicBezTo>
                  <a:pt x="8425" y="4893"/>
                  <a:pt x="8408" y="4910"/>
                  <a:pt x="8391" y="4927"/>
                </a:cubicBezTo>
                <a:lnTo>
                  <a:pt x="8440" y="4927"/>
                </a:lnTo>
                <a:cubicBezTo>
                  <a:pt x="8464" y="4927"/>
                  <a:pt x="8464" y="4951"/>
                  <a:pt x="8440" y="4976"/>
                </a:cubicBezTo>
                <a:lnTo>
                  <a:pt x="8464" y="4976"/>
                </a:lnTo>
                <a:cubicBezTo>
                  <a:pt x="8464" y="5000"/>
                  <a:pt x="8464" y="5049"/>
                  <a:pt x="8464" y="5098"/>
                </a:cubicBezTo>
                <a:cubicBezTo>
                  <a:pt x="8464" y="5171"/>
                  <a:pt x="8464" y="5244"/>
                  <a:pt x="8415" y="5293"/>
                </a:cubicBezTo>
                <a:cubicBezTo>
                  <a:pt x="8415" y="5399"/>
                  <a:pt x="8342" y="5706"/>
                  <a:pt x="8386" y="5706"/>
                </a:cubicBezTo>
                <a:cubicBezTo>
                  <a:pt x="8393" y="5706"/>
                  <a:pt x="8402" y="5699"/>
                  <a:pt x="8415" y="5683"/>
                </a:cubicBezTo>
                <a:lnTo>
                  <a:pt x="8415" y="5683"/>
                </a:lnTo>
                <a:cubicBezTo>
                  <a:pt x="8378" y="5739"/>
                  <a:pt x="8327" y="5951"/>
                  <a:pt x="8304" y="5951"/>
                </a:cubicBezTo>
                <a:cubicBezTo>
                  <a:pt x="8297" y="5951"/>
                  <a:pt x="8293" y="5930"/>
                  <a:pt x="8293" y="5878"/>
                </a:cubicBezTo>
                <a:cubicBezTo>
                  <a:pt x="8269" y="5976"/>
                  <a:pt x="8245" y="6098"/>
                  <a:pt x="8245" y="6195"/>
                </a:cubicBezTo>
                <a:lnTo>
                  <a:pt x="8293" y="6049"/>
                </a:lnTo>
                <a:lnTo>
                  <a:pt x="8293" y="6049"/>
                </a:lnTo>
                <a:cubicBezTo>
                  <a:pt x="8196" y="6342"/>
                  <a:pt x="8147" y="6659"/>
                  <a:pt x="8098" y="6951"/>
                </a:cubicBezTo>
                <a:lnTo>
                  <a:pt x="8171" y="6805"/>
                </a:lnTo>
                <a:lnTo>
                  <a:pt x="8171" y="6805"/>
                </a:lnTo>
                <a:cubicBezTo>
                  <a:pt x="8147" y="7000"/>
                  <a:pt x="8074" y="7195"/>
                  <a:pt x="7976" y="7366"/>
                </a:cubicBezTo>
                <a:lnTo>
                  <a:pt x="8025" y="7098"/>
                </a:lnTo>
                <a:lnTo>
                  <a:pt x="8025" y="7098"/>
                </a:lnTo>
                <a:cubicBezTo>
                  <a:pt x="8001" y="7195"/>
                  <a:pt x="7976" y="7293"/>
                  <a:pt x="7952" y="7390"/>
                </a:cubicBezTo>
                <a:cubicBezTo>
                  <a:pt x="7927" y="7561"/>
                  <a:pt x="7903" y="7707"/>
                  <a:pt x="7879" y="7854"/>
                </a:cubicBezTo>
                <a:cubicBezTo>
                  <a:pt x="7806" y="8146"/>
                  <a:pt x="7781" y="8439"/>
                  <a:pt x="7757" y="8732"/>
                </a:cubicBezTo>
                <a:lnTo>
                  <a:pt x="7781" y="8512"/>
                </a:lnTo>
                <a:lnTo>
                  <a:pt x="7781" y="8512"/>
                </a:lnTo>
                <a:cubicBezTo>
                  <a:pt x="7781" y="8683"/>
                  <a:pt x="7732" y="8976"/>
                  <a:pt x="7684" y="9366"/>
                </a:cubicBezTo>
                <a:cubicBezTo>
                  <a:pt x="7830" y="9512"/>
                  <a:pt x="7903" y="9585"/>
                  <a:pt x="8001" y="9707"/>
                </a:cubicBezTo>
                <a:cubicBezTo>
                  <a:pt x="8098" y="9805"/>
                  <a:pt x="8196" y="9927"/>
                  <a:pt x="8269" y="10049"/>
                </a:cubicBezTo>
                <a:cubicBezTo>
                  <a:pt x="8391" y="10122"/>
                  <a:pt x="8537" y="10171"/>
                  <a:pt x="8659" y="10244"/>
                </a:cubicBezTo>
                <a:lnTo>
                  <a:pt x="8854" y="10342"/>
                </a:lnTo>
                <a:lnTo>
                  <a:pt x="9049" y="10415"/>
                </a:lnTo>
                <a:cubicBezTo>
                  <a:pt x="9488" y="10268"/>
                  <a:pt x="9927" y="10098"/>
                  <a:pt x="10366" y="9902"/>
                </a:cubicBezTo>
                <a:lnTo>
                  <a:pt x="10366" y="9902"/>
                </a:lnTo>
                <a:lnTo>
                  <a:pt x="10220" y="9927"/>
                </a:lnTo>
                <a:lnTo>
                  <a:pt x="10074" y="9951"/>
                </a:lnTo>
                <a:lnTo>
                  <a:pt x="10074" y="9951"/>
                </a:lnTo>
                <a:lnTo>
                  <a:pt x="10147" y="9902"/>
                </a:lnTo>
                <a:cubicBezTo>
                  <a:pt x="10220" y="9878"/>
                  <a:pt x="10269" y="9854"/>
                  <a:pt x="10342" y="9829"/>
                </a:cubicBezTo>
                <a:lnTo>
                  <a:pt x="10582" y="9685"/>
                </a:lnTo>
                <a:lnTo>
                  <a:pt x="10582" y="9685"/>
                </a:lnTo>
                <a:cubicBezTo>
                  <a:pt x="10537" y="9716"/>
                  <a:pt x="10414" y="9918"/>
                  <a:pt x="10333" y="9981"/>
                </a:cubicBezTo>
                <a:lnTo>
                  <a:pt x="10333" y="9981"/>
                </a:lnTo>
                <a:lnTo>
                  <a:pt x="10708" y="9805"/>
                </a:lnTo>
                <a:lnTo>
                  <a:pt x="10976" y="9707"/>
                </a:lnTo>
                <a:lnTo>
                  <a:pt x="11147" y="9610"/>
                </a:lnTo>
                <a:cubicBezTo>
                  <a:pt x="11415" y="9488"/>
                  <a:pt x="11732" y="9317"/>
                  <a:pt x="12074" y="9171"/>
                </a:cubicBezTo>
                <a:lnTo>
                  <a:pt x="12781" y="8805"/>
                </a:lnTo>
                <a:cubicBezTo>
                  <a:pt x="12879" y="8756"/>
                  <a:pt x="13001" y="8707"/>
                  <a:pt x="13074" y="8659"/>
                </a:cubicBezTo>
                <a:cubicBezTo>
                  <a:pt x="13171" y="8610"/>
                  <a:pt x="13244" y="8585"/>
                  <a:pt x="13342" y="8561"/>
                </a:cubicBezTo>
                <a:lnTo>
                  <a:pt x="13415" y="8537"/>
                </a:lnTo>
                <a:lnTo>
                  <a:pt x="13415" y="8537"/>
                </a:lnTo>
                <a:cubicBezTo>
                  <a:pt x="13415" y="8561"/>
                  <a:pt x="13391" y="8585"/>
                  <a:pt x="13391" y="8610"/>
                </a:cubicBezTo>
                <a:cubicBezTo>
                  <a:pt x="13342" y="8683"/>
                  <a:pt x="13269" y="8732"/>
                  <a:pt x="13220" y="8781"/>
                </a:cubicBezTo>
                <a:cubicBezTo>
                  <a:pt x="13220" y="8791"/>
                  <a:pt x="13223" y="8795"/>
                  <a:pt x="13228" y="8795"/>
                </a:cubicBezTo>
                <a:cubicBezTo>
                  <a:pt x="13242" y="8795"/>
                  <a:pt x="13267" y="8766"/>
                  <a:pt x="13273" y="8766"/>
                </a:cubicBezTo>
                <a:cubicBezTo>
                  <a:pt x="13275" y="8766"/>
                  <a:pt x="13274" y="8770"/>
                  <a:pt x="13269" y="8781"/>
                </a:cubicBezTo>
                <a:cubicBezTo>
                  <a:pt x="13244" y="8805"/>
                  <a:pt x="13220" y="8829"/>
                  <a:pt x="13196" y="8829"/>
                </a:cubicBezTo>
                <a:cubicBezTo>
                  <a:pt x="13196" y="8829"/>
                  <a:pt x="13160" y="8883"/>
                  <a:pt x="13180" y="8883"/>
                </a:cubicBezTo>
                <a:cubicBezTo>
                  <a:pt x="13184" y="8883"/>
                  <a:pt x="13189" y="8882"/>
                  <a:pt x="13196" y="8878"/>
                </a:cubicBezTo>
                <a:cubicBezTo>
                  <a:pt x="13220" y="8854"/>
                  <a:pt x="13342" y="8756"/>
                  <a:pt x="13415" y="8683"/>
                </a:cubicBezTo>
                <a:lnTo>
                  <a:pt x="13415" y="8683"/>
                </a:lnTo>
                <a:lnTo>
                  <a:pt x="13366" y="8781"/>
                </a:lnTo>
                <a:lnTo>
                  <a:pt x="13293" y="8829"/>
                </a:lnTo>
                <a:cubicBezTo>
                  <a:pt x="13293" y="8829"/>
                  <a:pt x="13311" y="8823"/>
                  <a:pt x="13333" y="8823"/>
                </a:cubicBezTo>
                <a:cubicBezTo>
                  <a:pt x="13354" y="8823"/>
                  <a:pt x="13379" y="8829"/>
                  <a:pt x="13391" y="8854"/>
                </a:cubicBezTo>
                <a:cubicBezTo>
                  <a:pt x="13391" y="8878"/>
                  <a:pt x="13366" y="8903"/>
                  <a:pt x="13342" y="8927"/>
                </a:cubicBezTo>
                <a:cubicBezTo>
                  <a:pt x="13293" y="9049"/>
                  <a:pt x="13244" y="9146"/>
                  <a:pt x="13220" y="9244"/>
                </a:cubicBezTo>
                <a:lnTo>
                  <a:pt x="12879" y="10024"/>
                </a:lnTo>
                <a:cubicBezTo>
                  <a:pt x="12879" y="9927"/>
                  <a:pt x="12903" y="9829"/>
                  <a:pt x="12927" y="9756"/>
                </a:cubicBezTo>
                <a:lnTo>
                  <a:pt x="12927" y="9756"/>
                </a:lnTo>
                <a:cubicBezTo>
                  <a:pt x="12903" y="9829"/>
                  <a:pt x="12854" y="9927"/>
                  <a:pt x="12805" y="10000"/>
                </a:cubicBezTo>
                <a:cubicBezTo>
                  <a:pt x="12819" y="9983"/>
                  <a:pt x="12827" y="9976"/>
                  <a:pt x="12832" y="9976"/>
                </a:cubicBezTo>
                <a:cubicBezTo>
                  <a:pt x="12857" y="9976"/>
                  <a:pt x="12771" y="10187"/>
                  <a:pt x="12789" y="10187"/>
                </a:cubicBezTo>
                <a:cubicBezTo>
                  <a:pt x="12792" y="10187"/>
                  <a:pt x="12797" y="10182"/>
                  <a:pt x="12805" y="10171"/>
                </a:cubicBezTo>
                <a:lnTo>
                  <a:pt x="12805" y="10171"/>
                </a:lnTo>
                <a:cubicBezTo>
                  <a:pt x="12732" y="10634"/>
                  <a:pt x="12415" y="11122"/>
                  <a:pt x="12318" y="11537"/>
                </a:cubicBezTo>
                <a:cubicBezTo>
                  <a:pt x="12391" y="11610"/>
                  <a:pt x="13488" y="12976"/>
                  <a:pt x="13586" y="13024"/>
                </a:cubicBezTo>
                <a:cubicBezTo>
                  <a:pt x="13570" y="13088"/>
                  <a:pt x="13543" y="13152"/>
                  <a:pt x="13513" y="13209"/>
                </a:cubicBezTo>
                <a:lnTo>
                  <a:pt x="13513" y="13209"/>
                </a:lnTo>
                <a:cubicBezTo>
                  <a:pt x="13568" y="13115"/>
                  <a:pt x="13616" y="13021"/>
                  <a:pt x="13635" y="12927"/>
                </a:cubicBezTo>
                <a:lnTo>
                  <a:pt x="13586" y="12878"/>
                </a:lnTo>
                <a:cubicBezTo>
                  <a:pt x="13683" y="12585"/>
                  <a:pt x="13659" y="12829"/>
                  <a:pt x="13757" y="12561"/>
                </a:cubicBezTo>
                <a:cubicBezTo>
                  <a:pt x="13805" y="12561"/>
                  <a:pt x="13732" y="12805"/>
                  <a:pt x="13635" y="13024"/>
                </a:cubicBezTo>
                <a:cubicBezTo>
                  <a:pt x="13732" y="12878"/>
                  <a:pt x="13781" y="12732"/>
                  <a:pt x="13830" y="12561"/>
                </a:cubicBezTo>
                <a:cubicBezTo>
                  <a:pt x="13869" y="12483"/>
                  <a:pt x="13884" y="12471"/>
                  <a:pt x="13895" y="12471"/>
                </a:cubicBezTo>
                <a:cubicBezTo>
                  <a:pt x="13900" y="12471"/>
                  <a:pt x="13904" y="12473"/>
                  <a:pt x="13908" y="12473"/>
                </a:cubicBezTo>
                <a:cubicBezTo>
                  <a:pt x="13919" y="12473"/>
                  <a:pt x="13934" y="12460"/>
                  <a:pt x="13976" y="12366"/>
                </a:cubicBezTo>
                <a:cubicBezTo>
                  <a:pt x="14025" y="12171"/>
                  <a:pt x="14098" y="12000"/>
                  <a:pt x="14196" y="11805"/>
                </a:cubicBezTo>
                <a:cubicBezTo>
                  <a:pt x="14415" y="11366"/>
                  <a:pt x="14415" y="11098"/>
                  <a:pt x="14635" y="10707"/>
                </a:cubicBezTo>
                <a:lnTo>
                  <a:pt x="14635" y="10756"/>
                </a:lnTo>
                <a:cubicBezTo>
                  <a:pt x="14708" y="10610"/>
                  <a:pt x="14805" y="10317"/>
                  <a:pt x="14927" y="10073"/>
                </a:cubicBezTo>
                <a:lnTo>
                  <a:pt x="14927" y="10073"/>
                </a:lnTo>
                <a:cubicBezTo>
                  <a:pt x="14903" y="10110"/>
                  <a:pt x="14879" y="10140"/>
                  <a:pt x="14866" y="10140"/>
                </a:cubicBezTo>
                <a:cubicBezTo>
                  <a:pt x="14854" y="10140"/>
                  <a:pt x="14854" y="10110"/>
                  <a:pt x="14879" y="10024"/>
                </a:cubicBezTo>
                <a:cubicBezTo>
                  <a:pt x="15171" y="9439"/>
                  <a:pt x="15293" y="9049"/>
                  <a:pt x="15537" y="8610"/>
                </a:cubicBezTo>
                <a:lnTo>
                  <a:pt x="15635" y="8220"/>
                </a:lnTo>
                <a:lnTo>
                  <a:pt x="15952" y="7488"/>
                </a:lnTo>
                <a:lnTo>
                  <a:pt x="15439" y="6829"/>
                </a:lnTo>
                <a:cubicBezTo>
                  <a:pt x="15391" y="6756"/>
                  <a:pt x="15342" y="6683"/>
                  <a:pt x="15269" y="6634"/>
                </a:cubicBezTo>
                <a:lnTo>
                  <a:pt x="15074" y="6439"/>
                </a:lnTo>
                <a:lnTo>
                  <a:pt x="14879" y="6268"/>
                </a:lnTo>
                <a:lnTo>
                  <a:pt x="14561" y="6000"/>
                </a:lnTo>
                <a:lnTo>
                  <a:pt x="14122" y="6146"/>
                </a:lnTo>
                <a:cubicBezTo>
                  <a:pt x="13976" y="6195"/>
                  <a:pt x="13830" y="6244"/>
                  <a:pt x="13683" y="6317"/>
                </a:cubicBezTo>
                <a:lnTo>
                  <a:pt x="12757" y="6707"/>
                </a:lnTo>
                <a:cubicBezTo>
                  <a:pt x="12610" y="6781"/>
                  <a:pt x="12464" y="6854"/>
                  <a:pt x="12318" y="6927"/>
                </a:cubicBezTo>
                <a:lnTo>
                  <a:pt x="11854" y="7146"/>
                </a:lnTo>
                <a:lnTo>
                  <a:pt x="11366" y="7390"/>
                </a:lnTo>
                <a:lnTo>
                  <a:pt x="10610" y="7781"/>
                </a:lnTo>
                <a:cubicBezTo>
                  <a:pt x="10488" y="7829"/>
                  <a:pt x="10391" y="7878"/>
                  <a:pt x="10293" y="7927"/>
                </a:cubicBezTo>
                <a:lnTo>
                  <a:pt x="10196" y="7976"/>
                </a:lnTo>
                <a:cubicBezTo>
                  <a:pt x="10147" y="8000"/>
                  <a:pt x="10098" y="8024"/>
                  <a:pt x="10049" y="8049"/>
                </a:cubicBezTo>
                <a:cubicBezTo>
                  <a:pt x="10025" y="8049"/>
                  <a:pt x="9976" y="8073"/>
                  <a:pt x="9952" y="8073"/>
                </a:cubicBezTo>
                <a:lnTo>
                  <a:pt x="9952" y="7951"/>
                </a:lnTo>
                <a:cubicBezTo>
                  <a:pt x="9952" y="7927"/>
                  <a:pt x="9952" y="7854"/>
                  <a:pt x="9976" y="7805"/>
                </a:cubicBezTo>
                <a:cubicBezTo>
                  <a:pt x="10049" y="7439"/>
                  <a:pt x="10123" y="7098"/>
                  <a:pt x="10196" y="6732"/>
                </a:cubicBezTo>
                <a:cubicBezTo>
                  <a:pt x="10269" y="6390"/>
                  <a:pt x="10342" y="6049"/>
                  <a:pt x="10391" y="5732"/>
                </a:cubicBezTo>
                <a:cubicBezTo>
                  <a:pt x="10415" y="5537"/>
                  <a:pt x="10440" y="5366"/>
                  <a:pt x="10488" y="5195"/>
                </a:cubicBezTo>
                <a:cubicBezTo>
                  <a:pt x="10513" y="4951"/>
                  <a:pt x="10562" y="4708"/>
                  <a:pt x="10562" y="4488"/>
                </a:cubicBezTo>
                <a:cubicBezTo>
                  <a:pt x="10635" y="4147"/>
                  <a:pt x="10684" y="3732"/>
                  <a:pt x="10708" y="3317"/>
                </a:cubicBezTo>
                <a:lnTo>
                  <a:pt x="10610" y="3195"/>
                </a:lnTo>
                <a:lnTo>
                  <a:pt x="10513" y="3098"/>
                </a:lnTo>
                <a:lnTo>
                  <a:pt x="10513" y="3098"/>
                </a:lnTo>
                <a:cubicBezTo>
                  <a:pt x="10564" y="3162"/>
                  <a:pt x="10568" y="3193"/>
                  <a:pt x="10546" y="3193"/>
                </a:cubicBezTo>
                <a:cubicBezTo>
                  <a:pt x="10526" y="3193"/>
                  <a:pt x="10486" y="3168"/>
                  <a:pt x="10440" y="3122"/>
                </a:cubicBezTo>
                <a:cubicBezTo>
                  <a:pt x="10049" y="2659"/>
                  <a:pt x="10171" y="2830"/>
                  <a:pt x="10098" y="2756"/>
                </a:cubicBezTo>
                <a:cubicBezTo>
                  <a:pt x="10098" y="2756"/>
                  <a:pt x="10049" y="2732"/>
                  <a:pt x="10001" y="2683"/>
                </a:cubicBezTo>
                <a:cubicBezTo>
                  <a:pt x="9952" y="2659"/>
                  <a:pt x="9879" y="2634"/>
                  <a:pt x="9757" y="2586"/>
                </a:cubicBezTo>
                <a:cubicBezTo>
                  <a:pt x="9635" y="2512"/>
                  <a:pt x="9537" y="2464"/>
                  <a:pt x="9366" y="2366"/>
                </a:cubicBezTo>
                <a:cubicBezTo>
                  <a:pt x="9171" y="2439"/>
                  <a:pt x="8976" y="2488"/>
                  <a:pt x="8757" y="2561"/>
                </a:cubicBezTo>
                <a:lnTo>
                  <a:pt x="8391" y="2683"/>
                </a:lnTo>
                <a:cubicBezTo>
                  <a:pt x="8269" y="2732"/>
                  <a:pt x="8147" y="2781"/>
                  <a:pt x="8025" y="2830"/>
                </a:cubicBezTo>
                <a:lnTo>
                  <a:pt x="7635" y="3025"/>
                </a:lnTo>
                <a:cubicBezTo>
                  <a:pt x="7562" y="3049"/>
                  <a:pt x="7513" y="3073"/>
                  <a:pt x="7440" y="3098"/>
                </a:cubicBezTo>
                <a:lnTo>
                  <a:pt x="7318" y="3195"/>
                </a:lnTo>
                <a:cubicBezTo>
                  <a:pt x="7147" y="3269"/>
                  <a:pt x="6976" y="3366"/>
                  <a:pt x="6806" y="3464"/>
                </a:cubicBezTo>
                <a:cubicBezTo>
                  <a:pt x="6440" y="3683"/>
                  <a:pt x="6123" y="3903"/>
                  <a:pt x="5806" y="4147"/>
                </a:cubicBezTo>
                <a:lnTo>
                  <a:pt x="5684" y="4220"/>
                </a:lnTo>
                <a:lnTo>
                  <a:pt x="5635" y="4244"/>
                </a:lnTo>
                <a:lnTo>
                  <a:pt x="5586" y="4293"/>
                </a:lnTo>
                <a:cubicBezTo>
                  <a:pt x="5562" y="4317"/>
                  <a:pt x="5537" y="4342"/>
                  <a:pt x="5513" y="4366"/>
                </a:cubicBezTo>
                <a:cubicBezTo>
                  <a:pt x="5440" y="4415"/>
                  <a:pt x="5391" y="4464"/>
                  <a:pt x="5342" y="4512"/>
                </a:cubicBezTo>
                <a:lnTo>
                  <a:pt x="5318" y="4610"/>
                </a:lnTo>
                <a:lnTo>
                  <a:pt x="5318" y="4634"/>
                </a:lnTo>
                <a:cubicBezTo>
                  <a:pt x="5293" y="4610"/>
                  <a:pt x="5293" y="4586"/>
                  <a:pt x="5293" y="4561"/>
                </a:cubicBezTo>
                <a:cubicBezTo>
                  <a:pt x="5269" y="4512"/>
                  <a:pt x="5269" y="4464"/>
                  <a:pt x="5245" y="4415"/>
                </a:cubicBezTo>
                <a:lnTo>
                  <a:pt x="5269" y="4415"/>
                </a:lnTo>
                <a:cubicBezTo>
                  <a:pt x="5245" y="4366"/>
                  <a:pt x="5245" y="4317"/>
                  <a:pt x="5245" y="4244"/>
                </a:cubicBezTo>
                <a:lnTo>
                  <a:pt x="5245" y="4122"/>
                </a:lnTo>
                <a:cubicBezTo>
                  <a:pt x="5245" y="4098"/>
                  <a:pt x="5245" y="4049"/>
                  <a:pt x="5245" y="4049"/>
                </a:cubicBezTo>
                <a:lnTo>
                  <a:pt x="5245" y="4025"/>
                </a:lnTo>
                <a:lnTo>
                  <a:pt x="5245" y="3951"/>
                </a:lnTo>
                <a:lnTo>
                  <a:pt x="5245" y="3805"/>
                </a:lnTo>
                <a:cubicBezTo>
                  <a:pt x="5245" y="3586"/>
                  <a:pt x="5293" y="3390"/>
                  <a:pt x="5293" y="3195"/>
                </a:cubicBezTo>
                <a:cubicBezTo>
                  <a:pt x="5342" y="2830"/>
                  <a:pt x="5367" y="2488"/>
                  <a:pt x="5391" y="2171"/>
                </a:cubicBezTo>
                <a:cubicBezTo>
                  <a:pt x="5440" y="1854"/>
                  <a:pt x="5464" y="1561"/>
                  <a:pt x="5488" y="1317"/>
                </a:cubicBezTo>
                <a:cubicBezTo>
                  <a:pt x="5513" y="1073"/>
                  <a:pt x="5513" y="903"/>
                  <a:pt x="5513" y="756"/>
                </a:cubicBezTo>
                <a:lnTo>
                  <a:pt x="5513" y="756"/>
                </a:lnTo>
                <a:lnTo>
                  <a:pt x="5488" y="903"/>
                </a:lnTo>
                <a:lnTo>
                  <a:pt x="5488" y="781"/>
                </a:lnTo>
                <a:cubicBezTo>
                  <a:pt x="5196" y="537"/>
                  <a:pt x="5220" y="464"/>
                  <a:pt x="5074" y="269"/>
                </a:cubicBezTo>
                <a:cubicBezTo>
                  <a:pt x="5069" y="278"/>
                  <a:pt x="5062" y="282"/>
                  <a:pt x="5051" y="282"/>
                </a:cubicBezTo>
                <a:cubicBezTo>
                  <a:pt x="5006" y="282"/>
                  <a:pt x="4914" y="202"/>
                  <a:pt x="4854" y="122"/>
                </a:cubicBezTo>
                <a:lnTo>
                  <a:pt x="4830" y="73"/>
                </a:lnTo>
                <a:lnTo>
                  <a:pt x="4781" y="73"/>
                </a:lnTo>
                <a:cubicBezTo>
                  <a:pt x="4659" y="49"/>
                  <a:pt x="4562" y="49"/>
                  <a:pt x="4440" y="49"/>
                </a:cubicBezTo>
                <a:lnTo>
                  <a:pt x="4196" y="49"/>
                </a:lnTo>
                <a:lnTo>
                  <a:pt x="3928" y="0"/>
                </a:lnTo>
                <a:close/>
                <a:moveTo>
                  <a:pt x="13513" y="13209"/>
                </a:moveTo>
                <a:cubicBezTo>
                  <a:pt x="13497" y="13237"/>
                  <a:pt x="13481" y="13265"/>
                  <a:pt x="13464" y="13293"/>
                </a:cubicBezTo>
                <a:cubicBezTo>
                  <a:pt x="13481" y="13267"/>
                  <a:pt x="13498" y="13239"/>
                  <a:pt x="13513" y="1320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03" name="Google Shape;1303;p38"/>
          <p:cNvGrpSpPr/>
          <p:nvPr/>
        </p:nvGrpSpPr>
        <p:grpSpPr>
          <a:xfrm rot="4108899">
            <a:off x="8571764" y="3775598"/>
            <a:ext cx="875864" cy="1101614"/>
            <a:chOff x="632000" y="3011150"/>
            <a:chExt cx="212225" cy="266925"/>
          </a:xfrm>
        </p:grpSpPr>
        <p:sp>
          <p:nvSpPr>
            <p:cNvPr id="1304" name="Google Shape;1304;p38"/>
            <p:cNvSpPr/>
            <p:nvPr/>
          </p:nvSpPr>
          <p:spPr>
            <a:xfrm>
              <a:off x="767375" y="3031875"/>
              <a:ext cx="25" cy="3675"/>
            </a:xfrm>
            <a:custGeom>
              <a:avLst/>
              <a:gdLst/>
              <a:ahLst/>
              <a:cxnLst/>
              <a:rect l="l" t="t" r="r" b="b"/>
              <a:pathLst>
                <a:path w="1" h="147" extrusionOk="0">
                  <a:moveTo>
                    <a:pt x="0" y="147"/>
                  </a:moveTo>
                  <a:lnTo>
                    <a:pt x="0" y="0"/>
                  </a:lnTo>
                  <a:cubicBezTo>
                    <a:pt x="0" y="49"/>
                    <a:pt x="0" y="98"/>
                    <a:pt x="0" y="1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8"/>
            <p:cNvSpPr/>
            <p:nvPr/>
          </p:nvSpPr>
          <p:spPr>
            <a:xfrm>
              <a:off x="701525" y="3033700"/>
              <a:ext cx="25" cy="3075"/>
            </a:xfrm>
            <a:custGeom>
              <a:avLst/>
              <a:gdLst/>
              <a:ahLst/>
              <a:cxnLst/>
              <a:rect l="l" t="t" r="r" b="b"/>
              <a:pathLst>
                <a:path w="1" h="123" extrusionOk="0">
                  <a:moveTo>
                    <a:pt x="0" y="123"/>
                  </a:moveTo>
                  <a:lnTo>
                    <a:pt x="0" y="1"/>
                  </a:lnTo>
                  <a:cubicBezTo>
                    <a:pt x="0" y="49"/>
                    <a:pt x="0" y="74"/>
                    <a:pt x="0" y="1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8"/>
            <p:cNvSpPr/>
            <p:nvPr/>
          </p:nvSpPr>
          <p:spPr>
            <a:xfrm>
              <a:off x="632000" y="3030050"/>
              <a:ext cx="25" cy="1850"/>
            </a:xfrm>
            <a:custGeom>
              <a:avLst/>
              <a:gdLst/>
              <a:ahLst/>
              <a:cxnLst/>
              <a:rect l="l" t="t" r="r" b="b"/>
              <a:pathLst>
                <a:path w="1" h="74" extrusionOk="0">
                  <a:moveTo>
                    <a:pt x="1" y="73"/>
                  </a:moveTo>
                  <a:lnTo>
                    <a:pt x="1" y="0"/>
                  </a:lnTo>
                  <a:cubicBezTo>
                    <a:pt x="1" y="25"/>
                    <a:pt x="1" y="49"/>
                    <a:pt x="1" y="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8"/>
            <p:cNvSpPr/>
            <p:nvPr/>
          </p:nvSpPr>
          <p:spPr>
            <a:xfrm>
              <a:off x="649075" y="3150175"/>
              <a:ext cx="650" cy="1850"/>
            </a:xfrm>
            <a:custGeom>
              <a:avLst/>
              <a:gdLst/>
              <a:ahLst/>
              <a:cxnLst/>
              <a:rect l="l" t="t" r="r" b="b"/>
              <a:pathLst>
                <a:path w="26" h="74" extrusionOk="0">
                  <a:moveTo>
                    <a:pt x="25" y="0"/>
                  </a:moveTo>
                  <a:cubicBezTo>
                    <a:pt x="1" y="0"/>
                    <a:pt x="1" y="49"/>
                    <a:pt x="1" y="73"/>
                  </a:cubicBezTo>
                  <a:cubicBezTo>
                    <a:pt x="1" y="49"/>
                    <a:pt x="25" y="24"/>
                    <a:pt x="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8"/>
            <p:cNvSpPr/>
            <p:nvPr/>
          </p:nvSpPr>
          <p:spPr>
            <a:xfrm>
              <a:off x="649075" y="3152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8"/>
            <p:cNvSpPr/>
            <p:nvPr/>
          </p:nvSpPr>
          <p:spPr>
            <a:xfrm>
              <a:off x="646025" y="3144675"/>
              <a:ext cx="48800" cy="52925"/>
            </a:xfrm>
            <a:custGeom>
              <a:avLst/>
              <a:gdLst/>
              <a:ahLst/>
              <a:cxnLst/>
              <a:rect l="l" t="t" r="r" b="b"/>
              <a:pathLst>
                <a:path w="1952" h="2117" extrusionOk="0">
                  <a:moveTo>
                    <a:pt x="1049" y="0"/>
                  </a:moveTo>
                  <a:lnTo>
                    <a:pt x="635" y="98"/>
                  </a:lnTo>
                  <a:cubicBezTo>
                    <a:pt x="586" y="147"/>
                    <a:pt x="562" y="220"/>
                    <a:pt x="537" y="293"/>
                  </a:cubicBezTo>
                  <a:cubicBezTo>
                    <a:pt x="537" y="293"/>
                    <a:pt x="537" y="293"/>
                    <a:pt x="537" y="318"/>
                  </a:cubicBezTo>
                  <a:cubicBezTo>
                    <a:pt x="447" y="287"/>
                    <a:pt x="347" y="267"/>
                    <a:pt x="267" y="267"/>
                  </a:cubicBezTo>
                  <a:cubicBezTo>
                    <a:pt x="217" y="267"/>
                    <a:pt x="175" y="275"/>
                    <a:pt x="147" y="293"/>
                  </a:cubicBezTo>
                  <a:lnTo>
                    <a:pt x="147" y="318"/>
                  </a:lnTo>
                  <a:cubicBezTo>
                    <a:pt x="123" y="342"/>
                    <a:pt x="147" y="366"/>
                    <a:pt x="123" y="366"/>
                  </a:cubicBezTo>
                  <a:cubicBezTo>
                    <a:pt x="123" y="391"/>
                    <a:pt x="123" y="391"/>
                    <a:pt x="123" y="415"/>
                  </a:cubicBezTo>
                  <a:cubicBezTo>
                    <a:pt x="123" y="440"/>
                    <a:pt x="110" y="440"/>
                    <a:pt x="98" y="440"/>
                  </a:cubicBezTo>
                  <a:cubicBezTo>
                    <a:pt x="86" y="440"/>
                    <a:pt x="74" y="440"/>
                    <a:pt x="74" y="464"/>
                  </a:cubicBezTo>
                  <a:cubicBezTo>
                    <a:pt x="25" y="683"/>
                    <a:pt x="1" y="927"/>
                    <a:pt x="1" y="1147"/>
                  </a:cubicBezTo>
                  <a:cubicBezTo>
                    <a:pt x="25" y="1220"/>
                    <a:pt x="25" y="1293"/>
                    <a:pt x="50" y="1366"/>
                  </a:cubicBezTo>
                  <a:cubicBezTo>
                    <a:pt x="50" y="1391"/>
                    <a:pt x="50" y="1391"/>
                    <a:pt x="50" y="1415"/>
                  </a:cubicBezTo>
                  <a:cubicBezTo>
                    <a:pt x="50" y="1415"/>
                    <a:pt x="98" y="1513"/>
                    <a:pt x="147" y="1635"/>
                  </a:cubicBezTo>
                  <a:cubicBezTo>
                    <a:pt x="196" y="1708"/>
                    <a:pt x="245" y="1781"/>
                    <a:pt x="293" y="1854"/>
                  </a:cubicBezTo>
                  <a:lnTo>
                    <a:pt x="318" y="1854"/>
                  </a:lnTo>
                  <a:cubicBezTo>
                    <a:pt x="415" y="1927"/>
                    <a:pt x="318" y="1903"/>
                    <a:pt x="415" y="1976"/>
                  </a:cubicBezTo>
                  <a:cubicBezTo>
                    <a:pt x="440" y="1976"/>
                    <a:pt x="489" y="2000"/>
                    <a:pt x="513" y="2025"/>
                  </a:cubicBezTo>
                  <a:cubicBezTo>
                    <a:pt x="537" y="2049"/>
                    <a:pt x="562" y="2049"/>
                    <a:pt x="610" y="2074"/>
                  </a:cubicBezTo>
                  <a:cubicBezTo>
                    <a:pt x="610" y="2074"/>
                    <a:pt x="659" y="2098"/>
                    <a:pt x="635" y="2098"/>
                  </a:cubicBezTo>
                  <a:cubicBezTo>
                    <a:pt x="635" y="2106"/>
                    <a:pt x="640" y="2109"/>
                    <a:pt x="649" y="2109"/>
                  </a:cubicBezTo>
                  <a:cubicBezTo>
                    <a:pt x="667" y="2109"/>
                    <a:pt x="700" y="2098"/>
                    <a:pt x="732" y="2098"/>
                  </a:cubicBezTo>
                  <a:cubicBezTo>
                    <a:pt x="757" y="2098"/>
                    <a:pt x="732" y="2098"/>
                    <a:pt x="732" y="2074"/>
                  </a:cubicBezTo>
                  <a:lnTo>
                    <a:pt x="806" y="2074"/>
                  </a:lnTo>
                  <a:cubicBezTo>
                    <a:pt x="822" y="2074"/>
                    <a:pt x="827" y="2096"/>
                    <a:pt x="822" y="2103"/>
                  </a:cubicBezTo>
                  <a:lnTo>
                    <a:pt x="822" y="2103"/>
                  </a:lnTo>
                  <a:cubicBezTo>
                    <a:pt x="816" y="2101"/>
                    <a:pt x="811" y="2100"/>
                    <a:pt x="806" y="2098"/>
                  </a:cubicBezTo>
                  <a:lnTo>
                    <a:pt x="806" y="2098"/>
                  </a:lnTo>
                  <a:cubicBezTo>
                    <a:pt x="810" y="2103"/>
                    <a:pt x="814" y="2105"/>
                    <a:pt x="817" y="2105"/>
                  </a:cubicBezTo>
                  <a:cubicBezTo>
                    <a:pt x="819" y="2105"/>
                    <a:pt x="821" y="2104"/>
                    <a:pt x="822" y="2103"/>
                  </a:cubicBezTo>
                  <a:lnTo>
                    <a:pt x="822" y="2103"/>
                  </a:lnTo>
                  <a:cubicBezTo>
                    <a:pt x="854" y="2112"/>
                    <a:pt x="891" y="2116"/>
                    <a:pt x="928" y="2116"/>
                  </a:cubicBezTo>
                  <a:cubicBezTo>
                    <a:pt x="970" y="2116"/>
                    <a:pt x="1013" y="2110"/>
                    <a:pt x="1049" y="2098"/>
                  </a:cubicBezTo>
                  <a:cubicBezTo>
                    <a:pt x="1171" y="2074"/>
                    <a:pt x="1269" y="2049"/>
                    <a:pt x="1367" y="2000"/>
                  </a:cubicBezTo>
                  <a:cubicBezTo>
                    <a:pt x="1537" y="1903"/>
                    <a:pt x="1684" y="1781"/>
                    <a:pt x="1781" y="1610"/>
                  </a:cubicBezTo>
                  <a:cubicBezTo>
                    <a:pt x="1757" y="1610"/>
                    <a:pt x="1732" y="1683"/>
                    <a:pt x="1708" y="1683"/>
                  </a:cubicBezTo>
                  <a:cubicBezTo>
                    <a:pt x="1708" y="1635"/>
                    <a:pt x="1757" y="1635"/>
                    <a:pt x="1757" y="1586"/>
                  </a:cubicBezTo>
                  <a:cubicBezTo>
                    <a:pt x="1757" y="1561"/>
                    <a:pt x="1806" y="1513"/>
                    <a:pt x="1854" y="1513"/>
                  </a:cubicBezTo>
                  <a:lnTo>
                    <a:pt x="1854" y="1488"/>
                  </a:lnTo>
                  <a:lnTo>
                    <a:pt x="1879" y="1464"/>
                  </a:lnTo>
                  <a:cubicBezTo>
                    <a:pt x="1903" y="1366"/>
                    <a:pt x="1903" y="1342"/>
                    <a:pt x="1928" y="1342"/>
                  </a:cubicBezTo>
                  <a:cubicBezTo>
                    <a:pt x="1928" y="1293"/>
                    <a:pt x="1952" y="1269"/>
                    <a:pt x="1952" y="1220"/>
                  </a:cubicBezTo>
                  <a:cubicBezTo>
                    <a:pt x="1952" y="1147"/>
                    <a:pt x="1952" y="1074"/>
                    <a:pt x="1952" y="1000"/>
                  </a:cubicBezTo>
                  <a:cubicBezTo>
                    <a:pt x="1952" y="1000"/>
                    <a:pt x="1952" y="1011"/>
                    <a:pt x="1945" y="1011"/>
                  </a:cubicBezTo>
                  <a:cubicBezTo>
                    <a:pt x="1941" y="1011"/>
                    <a:pt x="1936" y="1009"/>
                    <a:pt x="1928" y="1000"/>
                  </a:cubicBezTo>
                  <a:cubicBezTo>
                    <a:pt x="1903" y="976"/>
                    <a:pt x="1903" y="927"/>
                    <a:pt x="1928" y="903"/>
                  </a:cubicBezTo>
                  <a:cubicBezTo>
                    <a:pt x="1949" y="903"/>
                    <a:pt x="1913" y="826"/>
                    <a:pt x="1888" y="826"/>
                  </a:cubicBezTo>
                  <a:cubicBezTo>
                    <a:pt x="1884" y="826"/>
                    <a:pt x="1881" y="827"/>
                    <a:pt x="1879" y="830"/>
                  </a:cubicBezTo>
                  <a:cubicBezTo>
                    <a:pt x="1879" y="830"/>
                    <a:pt x="1879" y="767"/>
                    <a:pt x="1891" y="767"/>
                  </a:cubicBezTo>
                  <a:cubicBezTo>
                    <a:pt x="1894" y="767"/>
                    <a:pt x="1898" y="771"/>
                    <a:pt x="1903" y="781"/>
                  </a:cubicBezTo>
                  <a:cubicBezTo>
                    <a:pt x="1903" y="757"/>
                    <a:pt x="1879" y="732"/>
                    <a:pt x="1879" y="732"/>
                  </a:cubicBezTo>
                  <a:lnTo>
                    <a:pt x="1879" y="781"/>
                  </a:lnTo>
                  <a:cubicBezTo>
                    <a:pt x="1830" y="683"/>
                    <a:pt x="1830" y="635"/>
                    <a:pt x="1806" y="610"/>
                  </a:cubicBezTo>
                  <a:lnTo>
                    <a:pt x="1806" y="635"/>
                  </a:lnTo>
                  <a:cubicBezTo>
                    <a:pt x="1781" y="586"/>
                    <a:pt x="1757" y="561"/>
                    <a:pt x="1757" y="537"/>
                  </a:cubicBezTo>
                  <a:lnTo>
                    <a:pt x="1757" y="537"/>
                  </a:lnTo>
                  <a:lnTo>
                    <a:pt x="1806" y="561"/>
                  </a:lnTo>
                  <a:cubicBezTo>
                    <a:pt x="1757" y="513"/>
                    <a:pt x="1732" y="464"/>
                    <a:pt x="1684" y="415"/>
                  </a:cubicBezTo>
                  <a:lnTo>
                    <a:pt x="1684" y="440"/>
                  </a:lnTo>
                  <a:cubicBezTo>
                    <a:pt x="1635" y="415"/>
                    <a:pt x="1562" y="318"/>
                    <a:pt x="1464" y="269"/>
                  </a:cubicBezTo>
                  <a:cubicBezTo>
                    <a:pt x="1391" y="196"/>
                    <a:pt x="1318" y="171"/>
                    <a:pt x="1245" y="147"/>
                  </a:cubicBezTo>
                  <a:lnTo>
                    <a:pt x="1245" y="171"/>
                  </a:lnTo>
                  <a:lnTo>
                    <a:pt x="1196" y="147"/>
                  </a:lnTo>
                  <a:cubicBezTo>
                    <a:pt x="1196" y="147"/>
                    <a:pt x="1245" y="122"/>
                    <a:pt x="1245" y="122"/>
                  </a:cubicBezTo>
                  <a:cubicBezTo>
                    <a:pt x="1245" y="122"/>
                    <a:pt x="1147" y="49"/>
                    <a:pt x="10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8"/>
            <p:cNvSpPr/>
            <p:nvPr/>
          </p:nvSpPr>
          <p:spPr>
            <a:xfrm>
              <a:off x="798475" y="3083700"/>
              <a:ext cx="45750" cy="48200"/>
            </a:xfrm>
            <a:custGeom>
              <a:avLst/>
              <a:gdLst/>
              <a:ahLst/>
              <a:cxnLst/>
              <a:rect l="l" t="t" r="r" b="b"/>
              <a:pathLst>
                <a:path w="1830" h="1928" extrusionOk="0">
                  <a:moveTo>
                    <a:pt x="927" y="1"/>
                  </a:moveTo>
                  <a:lnTo>
                    <a:pt x="512" y="25"/>
                  </a:lnTo>
                  <a:lnTo>
                    <a:pt x="439" y="98"/>
                  </a:lnTo>
                  <a:lnTo>
                    <a:pt x="390" y="98"/>
                  </a:lnTo>
                  <a:cubicBezTo>
                    <a:pt x="366" y="98"/>
                    <a:pt x="342" y="122"/>
                    <a:pt x="317" y="122"/>
                  </a:cubicBezTo>
                  <a:lnTo>
                    <a:pt x="244" y="171"/>
                  </a:lnTo>
                  <a:cubicBezTo>
                    <a:pt x="206" y="190"/>
                    <a:pt x="182" y="210"/>
                    <a:pt x="162" y="229"/>
                  </a:cubicBezTo>
                  <a:lnTo>
                    <a:pt x="162" y="229"/>
                  </a:lnTo>
                  <a:cubicBezTo>
                    <a:pt x="165" y="226"/>
                    <a:pt x="168" y="223"/>
                    <a:pt x="171" y="220"/>
                  </a:cubicBezTo>
                  <a:lnTo>
                    <a:pt x="171" y="220"/>
                  </a:lnTo>
                  <a:lnTo>
                    <a:pt x="146" y="244"/>
                  </a:lnTo>
                  <a:cubicBezTo>
                    <a:pt x="152" y="239"/>
                    <a:pt x="157" y="234"/>
                    <a:pt x="162" y="229"/>
                  </a:cubicBezTo>
                  <a:lnTo>
                    <a:pt x="162" y="229"/>
                  </a:lnTo>
                  <a:cubicBezTo>
                    <a:pt x="96" y="299"/>
                    <a:pt x="72" y="369"/>
                    <a:pt x="49" y="440"/>
                  </a:cubicBezTo>
                  <a:cubicBezTo>
                    <a:pt x="49" y="464"/>
                    <a:pt x="25" y="488"/>
                    <a:pt x="0" y="513"/>
                  </a:cubicBezTo>
                  <a:lnTo>
                    <a:pt x="0" y="561"/>
                  </a:lnTo>
                  <a:lnTo>
                    <a:pt x="0" y="610"/>
                  </a:lnTo>
                  <a:cubicBezTo>
                    <a:pt x="0" y="610"/>
                    <a:pt x="49" y="635"/>
                    <a:pt x="49" y="683"/>
                  </a:cubicBezTo>
                  <a:cubicBezTo>
                    <a:pt x="73" y="708"/>
                    <a:pt x="73" y="732"/>
                    <a:pt x="98" y="757"/>
                  </a:cubicBezTo>
                  <a:cubicBezTo>
                    <a:pt x="73" y="903"/>
                    <a:pt x="98" y="1049"/>
                    <a:pt x="146" y="1196"/>
                  </a:cubicBezTo>
                  <a:cubicBezTo>
                    <a:pt x="171" y="1342"/>
                    <a:pt x="244" y="1464"/>
                    <a:pt x="317" y="1561"/>
                  </a:cubicBezTo>
                  <a:cubicBezTo>
                    <a:pt x="415" y="1708"/>
                    <a:pt x="561" y="1830"/>
                    <a:pt x="707" y="1927"/>
                  </a:cubicBezTo>
                  <a:lnTo>
                    <a:pt x="1146" y="1927"/>
                  </a:lnTo>
                  <a:cubicBezTo>
                    <a:pt x="1244" y="1854"/>
                    <a:pt x="1317" y="1781"/>
                    <a:pt x="1390" y="1732"/>
                  </a:cubicBezTo>
                  <a:cubicBezTo>
                    <a:pt x="1464" y="1708"/>
                    <a:pt x="1512" y="1659"/>
                    <a:pt x="1561" y="1586"/>
                  </a:cubicBezTo>
                  <a:lnTo>
                    <a:pt x="1561" y="1586"/>
                  </a:lnTo>
                  <a:cubicBezTo>
                    <a:pt x="1553" y="1594"/>
                    <a:pt x="1548" y="1597"/>
                    <a:pt x="1545" y="1597"/>
                  </a:cubicBezTo>
                  <a:cubicBezTo>
                    <a:pt x="1539" y="1597"/>
                    <a:pt x="1545" y="1586"/>
                    <a:pt x="1561" y="1586"/>
                  </a:cubicBezTo>
                  <a:cubicBezTo>
                    <a:pt x="1585" y="1561"/>
                    <a:pt x="1634" y="1513"/>
                    <a:pt x="1634" y="1513"/>
                  </a:cubicBezTo>
                  <a:cubicBezTo>
                    <a:pt x="1634" y="1513"/>
                    <a:pt x="1634" y="1513"/>
                    <a:pt x="1683" y="1415"/>
                  </a:cubicBezTo>
                  <a:cubicBezTo>
                    <a:pt x="1707" y="1391"/>
                    <a:pt x="1707" y="1342"/>
                    <a:pt x="1732" y="1318"/>
                  </a:cubicBezTo>
                  <a:cubicBezTo>
                    <a:pt x="1756" y="1269"/>
                    <a:pt x="1781" y="1196"/>
                    <a:pt x="1805" y="1147"/>
                  </a:cubicBezTo>
                  <a:cubicBezTo>
                    <a:pt x="1829" y="1001"/>
                    <a:pt x="1829" y="854"/>
                    <a:pt x="1781" y="708"/>
                  </a:cubicBezTo>
                  <a:cubicBezTo>
                    <a:pt x="1707" y="586"/>
                    <a:pt x="1634" y="464"/>
                    <a:pt x="1512" y="366"/>
                  </a:cubicBezTo>
                  <a:cubicBezTo>
                    <a:pt x="1464" y="342"/>
                    <a:pt x="1415" y="318"/>
                    <a:pt x="1390" y="269"/>
                  </a:cubicBezTo>
                  <a:lnTo>
                    <a:pt x="1317" y="220"/>
                  </a:lnTo>
                  <a:lnTo>
                    <a:pt x="1244" y="220"/>
                  </a:lnTo>
                  <a:cubicBezTo>
                    <a:pt x="1220" y="171"/>
                    <a:pt x="1195" y="147"/>
                    <a:pt x="1171" y="122"/>
                  </a:cubicBezTo>
                  <a:lnTo>
                    <a:pt x="1122" y="98"/>
                  </a:lnTo>
                  <a:cubicBezTo>
                    <a:pt x="1049" y="49"/>
                    <a:pt x="1000" y="25"/>
                    <a:pt x="9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8"/>
            <p:cNvSpPr/>
            <p:nvPr/>
          </p:nvSpPr>
          <p:spPr>
            <a:xfrm>
              <a:off x="802125" y="3090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8"/>
            <p:cNvSpPr/>
            <p:nvPr/>
          </p:nvSpPr>
          <p:spPr>
            <a:xfrm>
              <a:off x="713700" y="3105650"/>
              <a:ext cx="50025" cy="51850"/>
            </a:xfrm>
            <a:custGeom>
              <a:avLst/>
              <a:gdLst/>
              <a:ahLst/>
              <a:cxnLst/>
              <a:rect l="l" t="t" r="r" b="b"/>
              <a:pathLst>
                <a:path w="2001" h="2074" extrusionOk="0">
                  <a:moveTo>
                    <a:pt x="1001" y="1"/>
                  </a:moveTo>
                  <a:cubicBezTo>
                    <a:pt x="928" y="25"/>
                    <a:pt x="879" y="25"/>
                    <a:pt x="830" y="49"/>
                  </a:cubicBezTo>
                  <a:lnTo>
                    <a:pt x="684" y="123"/>
                  </a:lnTo>
                  <a:lnTo>
                    <a:pt x="660" y="123"/>
                  </a:lnTo>
                  <a:cubicBezTo>
                    <a:pt x="538" y="123"/>
                    <a:pt x="416" y="147"/>
                    <a:pt x="318" y="220"/>
                  </a:cubicBezTo>
                  <a:cubicBezTo>
                    <a:pt x="220" y="269"/>
                    <a:pt x="147" y="366"/>
                    <a:pt x="99" y="464"/>
                  </a:cubicBezTo>
                  <a:cubicBezTo>
                    <a:pt x="50" y="537"/>
                    <a:pt x="50" y="610"/>
                    <a:pt x="25" y="683"/>
                  </a:cubicBezTo>
                  <a:lnTo>
                    <a:pt x="25" y="659"/>
                  </a:lnTo>
                  <a:cubicBezTo>
                    <a:pt x="25" y="805"/>
                    <a:pt x="1" y="781"/>
                    <a:pt x="25" y="903"/>
                  </a:cubicBezTo>
                  <a:cubicBezTo>
                    <a:pt x="50" y="903"/>
                    <a:pt x="99" y="1025"/>
                    <a:pt x="123" y="1049"/>
                  </a:cubicBezTo>
                  <a:lnTo>
                    <a:pt x="196" y="1196"/>
                  </a:lnTo>
                  <a:cubicBezTo>
                    <a:pt x="220" y="1244"/>
                    <a:pt x="245" y="1293"/>
                    <a:pt x="245" y="1318"/>
                  </a:cubicBezTo>
                  <a:cubicBezTo>
                    <a:pt x="294" y="1391"/>
                    <a:pt x="367" y="1488"/>
                    <a:pt x="391" y="1537"/>
                  </a:cubicBezTo>
                  <a:cubicBezTo>
                    <a:pt x="440" y="1659"/>
                    <a:pt x="513" y="1781"/>
                    <a:pt x="586" y="1879"/>
                  </a:cubicBezTo>
                  <a:lnTo>
                    <a:pt x="586" y="2001"/>
                  </a:lnTo>
                  <a:cubicBezTo>
                    <a:pt x="660" y="1976"/>
                    <a:pt x="708" y="1927"/>
                    <a:pt x="757" y="1903"/>
                  </a:cubicBezTo>
                  <a:cubicBezTo>
                    <a:pt x="903" y="2025"/>
                    <a:pt x="1099" y="2074"/>
                    <a:pt x="1294" y="2074"/>
                  </a:cubicBezTo>
                  <a:cubicBezTo>
                    <a:pt x="1440" y="2049"/>
                    <a:pt x="1611" y="1976"/>
                    <a:pt x="1708" y="1854"/>
                  </a:cubicBezTo>
                  <a:lnTo>
                    <a:pt x="1830" y="1757"/>
                  </a:lnTo>
                  <a:lnTo>
                    <a:pt x="1928" y="1635"/>
                  </a:lnTo>
                  <a:lnTo>
                    <a:pt x="1928" y="1635"/>
                  </a:lnTo>
                  <a:cubicBezTo>
                    <a:pt x="1909" y="1653"/>
                    <a:pt x="1898" y="1661"/>
                    <a:pt x="1893" y="1661"/>
                  </a:cubicBezTo>
                  <a:cubicBezTo>
                    <a:pt x="1886" y="1661"/>
                    <a:pt x="1898" y="1640"/>
                    <a:pt x="1928" y="1610"/>
                  </a:cubicBezTo>
                  <a:cubicBezTo>
                    <a:pt x="1977" y="1513"/>
                    <a:pt x="1977" y="1488"/>
                    <a:pt x="1977" y="1488"/>
                  </a:cubicBezTo>
                  <a:lnTo>
                    <a:pt x="1977" y="1488"/>
                  </a:lnTo>
                  <a:cubicBezTo>
                    <a:pt x="1977" y="1488"/>
                    <a:pt x="1975" y="1490"/>
                    <a:pt x="1973" y="1490"/>
                  </a:cubicBezTo>
                  <a:cubicBezTo>
                    <a:pt x="1967" y="1490"/>
                    <a:pt x="1958" y="1476"/>
                    <a:pt x="1977" y="1366"/>
                  </a:cubicBezTo>
                  <a:cubicBezTo>
                    <a:pt x="2001" y="1244"/>
                    <a:pt x="2001" y="1122"/>
                    <a:pt x="1977" y="1001"/>
                  </a:cubicBezTo>
                  <a:cubicBezTo>
                    <a:pt x="1928" y="854"/>
                    <a:pt x="1855" y="732"/>
                    <a:pt x="1757" y="610"/>
                  </a:cubicBezTo>
                  <a:cubicBezTo>
                    <a:pt x="1757" y="562"/>
                    <a:pt x="1733" y="513"/>
                    <a:pt x="1708" y="464"/>
                  </a:cubicBezTo>
                  <a:lnTo>
                    <a:pt x="1659" y="391"/>
                  </a:lnTo>
                  <a:cubicBezTo>
                    <a:pt x="1659" y="391"/>
                    <a:pt x="1659" y="366"/>
                    <a:pt x="1635" y="342"/>
                  </a:cubicBezTo>
                  <a:cubicBezTo>
                    <a:pt x="1635" y="318"/>
                    <a:pt x="1611" y="293"/>
                    <a:pt x="1586" y="269"/>
                  </a:cubicBezTo>
                  <a:cubicBezTo>
                    <a:pt x="1586" y="244"/>
                    <a:pt x="1562" y="220"/>
                    <a:pt x="1562" y="220"/>
                  </a:cubicBezTo>
                  <a:cubicBezTo>
                    <a:pt x="1538" y="196"/>
                    <a:pt x="1513" y="171"/>
                    <a:pt x="1513" y="171"/>
                  </a:cubicBezTo>
                  <a:cubicBezTo>
                    <a:pt x="1464" y="123"/>
                    <a:pt x="1416" y="98"/>
                    <a:pt x="1367" y="74"/>
                  </a:cubicBezTo>
                  <a:cubicBezTo>
                    <a:pt x="1318" y="49"/>
                    <a:pt x="1245" y="25"/>
                    <a:pt x="11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8"/>
            <p:cNvSpPr/>
            <p:nvPr/>
          </p:nvSpPr>
          <p:spPr>
            <a:xfrm>
              <a:off x="790550" y="3185225"/>
              <a:ext cx="48175" cy="56225"/>
            </a:xfrm>
            <a:custGeom>
              <a:avLst/>
              <a:gdLst/>
              <a:ahLst/>
              <a:cxnLst/>
              <a:rect l="l" t="t" r="r" b="b"/>
              <a:pathLst>
                <a:path w="1927" h="2249" extrusionOk="0">
                  <a:moveTo>
                    <a:pt x="829" y="988"/>
                  </a:moveTo>
                  <a:cubicBezTo>
                    <a:pt x="829" y="988"/>
                    <a:pt x="829" y="1013"/>
                    <a:pt x="854" y="1013"/>
                  </a:cubicBezTo>
                  <a:cubicBezTo>
                    <a:pt x="854" y="1037"/>
                    <a:pt x="854" y="1037"/>
                    <a:pt x="829" y="1037"/>
                  </a:cubicBezTo>
                  <a:cubicBezTo>
                    <a:pt x="805" y="1037"/>
                    <a:pt x="829" y="1013"/>
                    <a:pt x="829" y="988"/>
                  </a:cubicBezTo>
                  <a:close/>
                  <a:moveTo>
                    <a:pt x="735" y="0"/>
                  </a:moveTo>
                  <a:cubicBezTo>
                    <a:pt x="665" y="0"/>
                    <a:pt x="598" y="13"/>
                    <a:pt x="537" y="37"/>
                  </a:cubicBezTo>
                  <a:cubicBezTo>
                    <a:pt x="366" y="135"/>
                    <a:pt x="220" y="281"/>
                    <a:pt x="171" y="452"/>
                  </a:cubicBezTo>
                  <a:lnTo>
                    <a:pt x="171" y="427"/>
                  </a:lnTo>
                  <a:cubicBezTo>
                    <a:pt x="122" y="500"/>
                    <a:pt x="98" y="598"/>
                    <a:pt x="73" y="671"/>
                  </a:cubicBezTo>
                  <a:cubicBezTo>
                    <a:pt x="73" y="720"/>
                    <a:pt x="49" y="769"/>
                    <a:pt x="49" y="817"/>
                  </a:cubicBezTo>
                  <a:cubicBezTo>
                    <a:pt x="49" y="866"/>
                    <a:pt x="49" y="939"/>
                    <a:pt x="24" y="988"/>
                  </a:cubicBezTo>
                  <a:cubicBezTo>
                    <a:pt x="0" y="1159"/>
                    <a:pt x="24" y="1354"/>
                    <a:pt x="73" y="1525"/>
                  </a:cubicBezTo>
                  <a:lnTo>
                    <a:pt x="73" y="1500"/>
                  </a:lnTo>
                  <a:cubicBezTo>
                    <a:pt x="98" y="1574"/>
                    <a:pt x="122" y="1671"/>
                    <a:pt x="122" y="1744"/>
                  </a:cubicBezTo>
                  <a:cubicBezTo>
                    <a:pt x="124" y="1742"/>
                    <a:pt x="127" y="1741"/>
                    <a:pt x="130" y="1741"/>
                  </a:cubicBezTo>
                  <a:cubicBezTo>
                    <a:pt x="159" y="1741"/>
                    <a:pt x="222" y="1844"/>
                    <a:pt x="244" y="1866"/>
                  </a:cubicBezTo>
                  <a:cubicBezTo>
                    <a:pt x="293" y="1915"/>
                    <a:pt x="342" y="1964"/>
                    <a:pt x="390" y="1988"/>
                  </a:cubicBezTo>
                  <a:cubicBezTo>
                    <a:pt x="439" y="2037"/>
                    <a:pt x="488" y="2086"/>
                    <a:pt x="561" y="2110"/>
                  </a:cubicBezTo>
                  <a:cubicBezTo>
                    <a:pt x="634" y="2159"/>
                    <a:pt x="683" y="2183"/>
                    <a:pt x="756" y="2208"/>
                  </a:cubicBezTo>
                  <a:lnTo>
                    <a:pt x="854" y="2232"/>
                  </a:lnTo>
                  <a:lnTo>
                    <a:pt x="927" y="2232"/>
                  </a:lnTo>
                  <a:cubicBezTo>
                    <a:pt x="1008" y="2242"/>
                    <a:pt x="1089" y="2248"/>
                    <a:pt x="1169" y="2248"/>
                  </a:cubicBezTo>
                  <a:cubicBezTo>
                    <a:pt x="1284" y="2248"/>
                    <a:pt x="1398" y="2236"/>
                    <a:pt x="1512" y="2208"/>
                  </a:cubicBezTo>
                  <a:lnTo>
                    <a:pt x="1659" y="2208"/>
                  </a:lnTo>
                  <a:cubicBezTo>
                    <a:pt x="1659" y="2086"/>
                    <a:pt x="1659" y="1988"/>
                    <a:pt x="1634" y="1891"/>
                  </a:cubicBezTo>
                  <a:lnTo>
                    <a:pt x="1634" y="1842"/>
                  </a:lnTo>
                  <a:cubicBezTo>
                    <a:pt x="1707" y="1793"/>
                    <a:pt x="1756" y="1720"/>
                    <a:pt x="1805" y="1622"/>
                  </a:cubicBezTo>
                  <a:cubicBezTo>
                    <a:pt x="1854" y="1549"/>
                    <a:pt x="1902" y="1427"/>
                    <a:pt x="1927" y="1330"/>
                  </a:cubicBezTo>
                  <a:lnTo>
                    <a:pt x="1927" y="1330"/>
                  </a:lnTo>
                  <a:cubicBezTo>
                    <a:pt x="1917" y="1350"/>
                    <a:pt x="1911" y="1358"/>
                    <a:pt x="1907" y="1358"/>
                  </a:cubicBezTo>
                  <a:cubicBezTo>
                    <a:pt x="1902" y="1358"/>
                    <a:pt x="1902" y="1344"/>
                    <a:pt x="1902" y="1330"/>
                  </a:cubicBezTo>
                  <a:cubicBezTo>
                    <a:pt x="1927" y="1183"/>
                    <a:pt x="1902" y="1183"/>
                    <a:pt x="1902" y="1183"/>
                  </a:cubicBezTo>
                  <a:cubicBezTo>
                    <a:pt x="1902" y="1159"/>
                    <a:pt x="1902" y="1183"/>
                    <a:pt x="1878" y="1013"/>
                  </a:cubicBezTo>
                  <a:cubicBezTo>
                    <a:pt x="1805" y="744"/>
                    <a:pt x="1659" y="500"/>
                    <a:pt x="1439" y="305"/>
                  </a:cubicBezTo>
                  <a:lnTo>
                    <a:pt x="1342" y="232"/>
                  </a:lnTo>
                  <a:lnTo>
                    <a:pt x="1220" y="159"/>
                  </a:lnTo>
                  <a:cubicBezTo>
                    <a:pt x="1171" y="135"/>
                    <a:pt x="1146" y="110"/>
                    <a:pt x="1098" y="86"/>
                  </a:cubicBezTo>
                  <a:cubicBezTo>
                    <a:pt x="1049" y="61"/>
                    <a:pt x="1000" y="37"/>
                    <a:pt x="951" y="37"/>
                  </a:cubicBezTo>
                  <a:cubicBezTo>
                    <a:pt x="878" y="13"/>
                    <a:pt x="805" y="0"/>
                    <a:pt x="7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8"/>
            <p:cNvSpPr/>
            <p:nvPr/>
          </p:nvSpPr>
          <p:spPr>
            <a:xfrm>
              <a:off x="716750" y="3227600"/>
              <a:ext cx="47600" cy="50475"/>
            </a:xfrm>
            <a:custGeom>
              <a:avLst/>
              <a:gdLst/>
              <a:ahLst/>
              <a:cxnLst/>
              <a:rect l="l" t="t" r="r" b="b"/>
              <a:pathLst>
                <a:path w="1904" h="2019" extrusionOk="0">
                  <a:moveTo>
                    <a:pt x="611" y="0"/>
                  </a:moveTo>
                  <a:cubicBezTo>
                    <a:pt x="613" y="3"/>
                    <a:pt x="616" y="6"/>
                    <a:pt x="619" y="9"/>
                  </a:cubicBezTo>
                  <a:lnTo>
                    <a:pt x="619" y="9"/>
                  </a:lnTo>
                  <a:lnTo>
                    <a:pt x="635" y="0"/>
                  </a:lnTo>
                  <a:close/>
                  <a:moveTo>
                    <a:pt x="619" y="9"/>
                  </a:moveTo>
                  <a:lnTo>
                    <a:pt x="123" y="269"/>
                  </a:lnTo>
                  <a:cubicBezTo>
                    <a:pt x="123" y="318"/>
                    <a:pt x="123" y="366"/>
                    <a:pt x="123" y="415"/>
                  </a:cubicBezTo>
                  <a:lnTo>
                    <a:pt x="123" y="683"/>
                  </a:lnTo>
                  <a:cubicBezTo>
                    <a:pt x="123" y="708"/>
                    <a:pt x="123" y="708"/>
                    <a:pt x="123" y="732"/>
                  </a:cubicBezTo>
                  <a:cubicBezTo>
                    <a:pt x="123" y="732"/>
                    <a:pt x="98" y="732"/>
                    <a:pt x="98" y="757"/>
                  </a:cubicBezTo>
                  <a:cubicBezTo>
                    <a:pt x="74" y="830"/>
                    <a:pt x="50" y="879"/>
                    <a:pt x="25" y="952"/>
                  </a:cubicBezTo>
                  <a:cubicBezTo>
                    <a:pt x="25" y="1000"/>
                    <a:pt x="1" y="1049"/>
                    <a:pt x="1" y="1074"/>
                  </a:cubicBezTo>
                  <a:cubicBezTo>
                    <a:pt x="1" y="1147"/>
                    <a:pt x="1" y="1196"/>
                    <a:pt x="1" y="1244"/>
                  </a:cubicBezTo>
                  <a:cubicBezTo>
                    <a:pt x="1" y="1464"/>
                    <a:pt x="98" y="1659"/>
                    <a:pt x="245" y="1805"/>
                  </a:cubicBezTo>
                  <a:cubicBezTo>
                    <a:pt x="318" y="1878"/>
                    <a:pt x="416" y="1952"/>
                    <a:pt x="538" y="1976"/>
                  </a:cubicBezTo>
                  <a:cubicBezTo>
                    <a:pt x="562" y="1976"/>
                    <a:pt x="562" y="2000"/>
                    <a:pt x="586" y="2000"/>
                  </a:cubicBezTo>
                  <a:cubicBezTo>
                    <a:pt x="635" y="2013"/>
                    <a:pt x="690" y="2019"/>
                    <a:pt x="745" y="2019"/>
                  </a:cubicBezTo>
                  <a:cubicBezTo>
                    <a:pt x="800" y="2019"/>
                    <a:pt x="855" y="2013"/>
                    <a:pt x="903" y="2000"/>
                  </a:cubicBezTo>
                  <a:cubicBezTo>
                    <a:pt x="1001" y="2000"/>
                    <a:pt x="1123" y="1976"/>
                    <a:pt x="1220" y="1952"/>
                  </a:cubicBezTo>
                  <a:lnTo>
                    <a:pt x="1220" y="1927"/>
                  </a:lnTo>
                  <a:cubicBezTo>
                    <a:pt x="1256" y="1909"/>
                    <a:pt x="1269" y="1905"/>
                    <a:pt x="1276" y="1905"/>
                  </a:cubicBezTo>
                  <a:cubicBezTo>
                    <a:pt x="1283" y="1905"/>
                    <a:pt x="1283" y="1910"/>
                    <a:pt x="1298" y="1910"/>
                  </a:cubicBezTo>
                  <a:cubicBezTo>
                    <a:pt x="1307" y="1910"/>
                    <a:pt x="1320" y="1908"/>
                    <a:pt x="1342" y="1903"/>
                  </a:cubicBezTo>
                  <a:cubicBezTo>
                    <a:pt x="1342" y="1830"/>
                    <a:pt x="1489" y="1830"/>
                    <a:pt x="1489" y="1781"/>
                  </a:cubicBezTo>
                  <a:cubicBezTo>
                    <a:pt x="1489" y="1781"/>
                    <a:pt x="1537" y="1757"/>
                    <a:pt x="1537" y="1757"/>
                  </a:cubicBezTo>
                  <a:cubicBezTo>
                    <a:pt x="1537" y="1760"/>
                    <a:pt x="1538" y="1761"/>
                    <a:pt x="1540" y="1761"/>
                  </a:cubicBezTo>
                  <a:cubicBezTo>
                    <a:pt x="1551" y="1761"/>
                    <a:pt x="1590" y="1704"/>
                    <a:pt x="1611" y="1683"/>
                  </a:cubicBezTo>
                  <a:cubicBezTo>
                    <a:pt x="1619" y="1675"/>
                    <a:pt x="1621" y="1673"/>
                    <a:pt x="1621" y="1673"/>
                  </a:cubicBezTo>
                  <a:cubicBezTo>
                    <a:pt x="1619" y="1673"/>
                    <a:pt x="1603" y="1683"/>
                    <a:pt x="1586" y="1683"/>
                  </a:cubicBezTo>
                  <a:lnTo>
                    <a:pt x="1635" y="1635"/>
                  </a:lnTo>
                  <a:cubicBezTo>
                    <a:pt x="1647" y="1622"/>
                    <a:pt x="1659" y="1616"/>
                    <a:pt x="1666" y="1616"/>
                  </a:cubicBezTo>
                  <a:cubicBezTo>
                    <a:pt x="1672" y="1616"/>
                    <a:pt x="1672" y="1622"/>
                    <a:pt x="1659" y="1635"/>
                  </a:cubicBezTo>
                  <a:cubicBezTo>
                    <a:pt x="1733" y="1561"/>
                    <a:pt x="1781" y="1464"/>
                    <a:pt x="1830" y="1366"/>
                  </a:cubicBezTo>
                  <a:cubicBezTo>
                    <a:pt x="1879" y="1244"/>
                    <a:pt x="1903" y="1074"/>
                    <a:pt x="1879" y="927"/>
                  </a:cubicBezTo>
                  <a:cubicBezTo>
                    <a:pt x="1855" y="781"/>
                    <a:pt x="1781" y="635"/>
                    <a:pt x="1684" y="513"/>
                  </a:cubicBezTo>
                  <a:cubicBezTo>
                    <a:pt x="1611" y="464"/>
                    <a:pt x="1537" y="415"/>
                    <a:pt x="1464" y="366"/>
                  </a:cubicBezTo>
                  <a:lnTo>
                    <a:pt x="1464" y="366"/>
                  </a:lnTo>
                  <a:cubicBezTo>
                    <a:pt x="1464" y="415"/>
                    <a:pt x="1513" y="439"/>
                    <a:pt x="1513" y="464"/>
                  </a:cubicBezTo>
                  <a:cubicBezTo>
                    <a:pt x="1489" y="439"/>
                    <a:pt x="1464" y="415"/>
                    <a:pt x="1440" y="415"/>
                  </a:cubicBezTo>
                  <a:cubicBezTo>
                    <a:pt x="1416" y="415"/>
                    <a:pt x="1367" y="342"/>
                    <a:pt x="1367" y="293"/>
                  </a:cubicBezTo>
                  <a:lnTo>
                    <a:pt x="1342" y="293"/>
                  </a:lnTo>
                  <a:lnTo>
                    <a:pt x="1342" y="269"/>
                  </a:lnTo>
                  <a:cubicBezTo>
                    <a:pt x="1294" y="244"/>
                    <a:pt x="1220" y="220"/>
                    <a:pt x="1172" y="171"/>
                  </a:cubicBezTo>
                  <a:cubicBezTo>
                    <a:pt x="1098" y="147"/>
                    <a:pt x="1050" y="147"/>
                    <a:pt x="1001" y="122"/>
                  </a:cubicBezTo>
                  <a:cubicBezTo>
                    <a:pt x="996" y="118"/>
                    <a:pt x="994" y="116"/>
                    <a:pt x="994" y="116"/>
                  </a:cubicBezTo>
                  <a:lnTo>
                    <a:pt x="994" y="116"/>
                  </a:lnTo>
                  <a:cubicBezTo>
                    <a:pt x="993" y="116"/>
                    <a:pt x="1020" y="147"/>
                    <a:pt x="1001" y="147"/>
                  </a:cubicBezTo>
                  <a:cubicBezTo>
                    <a:pt x="977" y="147"/>
                    <a:pt x="952" y="147"/>
                    <a:pt x="952" y="122"/>
                  </a:cubicBezTo>
                  <a:cubicBezTo>
                    <a:pt x="952" y="98"/>
                    <a:pt x="928" y="86"/>
                    <a:pt x="906" y="86"/>
                  </a:cubicBezTo>
                  <a:cubicBezTo>
                    <a:pt x="888" y="86"/>
                    <a:pt x="872" y="95"/>
                    <a:pt x="876" y="113"/>
                  </a:cubicBezTo>
                  <a:lnTo>
                    <a:pt x="876" y="113"/>
                  </a:lnTo>
                  <a:cubicBezTo>
                    <a:pt x="862" y="92"/>
                    <a:pt x="812" y="74"/>
                    <a:pt x="855" y="74"/>
                  </a:cubicBezTo>
                  <a:cubicBezTo>
                    <a:pt x="830" y="74"/>
                    <a:pt x="806" y="49"/>
                    <a:pt x="806" y="49"/>
                  </a:cubicBezTo>
                  <a:lnTo>
                    <a:pt x="806" y="49"/>
                  </a:lnTo>
                  <a:lnTo>
                    <a:pt x="830" y="74"/>
                  </a:lnTo>
                  <a:cubicBezTo>
                    <a:pt x="757" y="49"/>
                    <a:pt x="733" y="25"/>
                    <a:pt x="684" y="25"/>
                  </a:cubicBezTo>
                  <a:lnTo>
                    <a:pt x="708" y="49"/>
                  </a:lnTo>
                  <a:cubicBezTo>
                    <a:pt x="665" y="49"/>
                    <a:pt x="641" y="30"/>
                    <a:pt x="619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8"/>
            <p:cNvSpPr/>
            <p:nvPr/>
          </p:nvSpPr>
          <p:spPr>
            <a:xfrm>
              <a:off x="646025" y="3015400"/>
              <a:ext cx="40875" cy="49050"/>
            </a:xfrm>
            <a:custGeom>
              <a:avLst/>
              <a:gdLst/>
              <a:ahLst/>
              <a:cxnLst/>
              <a:rect l="l" t="t" r="r" b="b"/>
              <a:pathLst>
                <a:path w="1635" h="1962" extrusionOk="0">
                  <a:moveTo>
                    <a:pt x="659" y="1"/>
                  </a:moveTo>
                  <a:cubicBezTo>
                    <a:pt x="513" y="25"/>
                    <a:pt x="367" y="123"/>
                    <a:pt x="269" y="220"/>
                  </a:cubicBezTo>
                  <a:cubicBezTo>
                    <a:pt x="196" y="294"/>
                    <a:pt x="147" y="367"/>
                    <a:pt x="98" y="464"/>
                  </a:cubicBezTo>
                  <a:cubicBezTo>
                    <a:pt x="50" y="586"/>
                    <a:pt x="25" y="684"/>
                    <a:pt x="25" y="806"/>
                  </a:cubicBezTo>
                  <a:cubicBezTo>
                    <a:pt x="1" y="879"/>
                    <a:pt x="1" y="952"/>
                    <a:pt x="25" y="1001"/>
                  </a:cubicBezTo>
                  <a:cubicBezTo>
                    <a:pt x="25" y="1147"/>
                    <a:pt x="74" y="1294"/>
                    <a:pt x="147" y="1415"/>
                  </a:cubicBezTo>
                  <a:cubicBezTo>
                    <a:pt x="220" y="1562"/>
                    <a:pt x="318" y="1684"/>
                    <a:pt x="464" y="1781"/>
                  </a:cubicBezTo>
                  <a:cubicBezTo>
                    <a:pt x="562" y="1879"/>
                    <a:pt x="708" y="1952"/>
                    <a:pt x="830" y="1952"/>
                  </a:cubicBezTo>
                  <a:cubicBezTo>
                    <a:pt x="860" y="1958"/>
                    <a:pt x="891" y="1961"/>
                    <a:pt x="921" y="1961"/>
                  </a:cubicBezTo>
                  <a:cubicBezTo>
                    <a:pt x="1011" y="1961"/>
                    <a:pt x="1098" y="1934"/>
                    <a:pt x="1171" y="1879"/>
                  </a:cubicBezTo>
                  <a:cubicBezTo>
                    <a:pt x="1245" y="1879"/>
                    <a:pt x="1293" y="1830"/>
                    <a:pt x="1342" y="1781"/>
                  </a:cubicBezTo>
                  <a:cubicBezTo>
                    <a:pt x="1318" y="1781"/>
                    <a:pt x="1318" y="1781"/>
                    <a:pt x="1342" y="1757"/>
                  </a:cubicBezTo>
                  <a:cubicBezTo>
                    <a:pt x="1415" y="1684"/>
                    <a:pt x="1415" y="1684"/>
                    <a:pt x="1415" y="1684"/>
                  </a:cubicBezTo>
                  <a:cubicBezTo>
                    <a:pt x="1415" y="1659"/>
                    <a:pt x="1415" y="1684"/>
                    <a:pt x="1440" y="1586"/>
                  </a:cubicBezTo>
                  <a:cubicBezTo>
                    <a:pt x="1488" y="1464"/>
                    <a:pt x="1513" y="1415"/>
                    <a:pt x="1537" y="1294"/>
                  </a:cubicBezTo>
                  <a:cubicBezTo>
                    <a:pt x="1562" y="1220"/>
                    <a:pt x="1586" y="1172"/>
                    <a:pt x="1586" y="1098"/>
                  </a:cubicBezTo>
                  <a:cubicBezTo>
                    <a:pt x="1610" y="1050"/>
                    <a:pt x="1610" y="976"/>
                    <a:pt x="1635" y="903"/>
                  </a:cubicBezTo>
                  <a:cubicBezTo>
                    <a:pt x="1635" y="830"/>
                    <a:pt x="1635" y="781"/>
                    <a:pt x="1635" y="708"/>
                  </a:cubicBezTo>
                  <a:lnTo>
                    <a:pt x="1635" y="586"/>
                  </a:lnTo>
                  <a:lnTo>
                    <a:pt x="1610" y="489"/>
                  </a:lnTo>
                  <a:cubicBezTo>
                    <a:pt x="1586" y="416"/>
                    <a:pt x="1562" y="318"/>
                    <a:pt x="1513" y="245"/>
                  </a:cubicBezTo>
                  <a:cubicBezTo>
                    <a:pt x="1440" y="147"/>
                    <a:pt x="1318" y="98"/>
                    <a:pt x="1196" y="74"/>
                  </a:cubicBezTo>
                  <a:lnTo>
                    <a:pt x="1025" y="74"/>
                  </a:lnTo>
                  <a:cubicBezTo>
                    <a:pt x="903" y="25"/>
                    <a:pt x="781" y="1"/>
                    <a:pt x="6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8"/>
            <p:cNvSpPr/>
            <p:nvPr/>
          </p:nvSpPr>
          <p:spPr>
            <a:xfrm>
              <a:off x="734450" y="3011150"/>
              <a:ext cx="40250" cy="58550"/>
            </a:xfrm>
            <a:custGeom>
              <a:avLst/>
              <a:gdLst/>
              <a:ahLst/>
              <a:cxnLst/>
              <a:rect l="l" t="t" r="r" b="b"/>
              <a:pathLst>
                <a:path w="1610" h="2342" extrusionOk="0">
                  <a:moveTo>
                    <a:pt x="708" y="0"/>
                  </a:moveTo>
                  <a:lnTo>
                    <a:pt x="98" y="171"/>
                  </a:lnTo>
                  <a:cubicBezTo>
                    <a:pt x="49" y="342"/>
                    <a:pt x="0" y="512"/>
                    <a:pt x="25" y="707"/>
                  </a:cubicBezTo>
                  <a:cubicBezTo>
                    <a:pt x="25" y="829"/>
                    <a:pt x="25" y="976"/>
                    <a:pt x="73" y="1098"/>
                  </a:cubicBezTo>
                  <a:cubicBezTo>
                    <a:pt x="122" y="1293"/>
                    <a:pt x="195" y="1488"/>
                    <a:pt x="293" y="1659"/>
                  </a:cubicBezTo>
                  <a:cubicBezTo>
                    <a:pt x="390" y="1854"/>
                    <a:pt x="537" y="2000"/>
                    <a:pt x="732" y="2122"/>
                  </a:cubicBezTo>
                  <a:cubicBezTo>
                    <a:pt x="756" y="2171"/>
                    <a:pt x="805" y="2220"/>
                    <a:pt x="854" y="2244"/>
                  </a:cubicBezTo>
                  <a:cubicBezTo>
                    <a:pt x="842" y="2232"/>
                    <a:pt x="842" y="2226"/>
                    <a:pt x="845" y="2226"/>
                  </a:cubicBezTo>
                  <a:cubicBezTo>
                    <a:pt x="848" y="2226"/>
                    <a:pt x="854" y="2232"/>
                    <a:pt x="854" y="2244"/>
                  </a:cubicBezTo>
                  <a:cubicBezTo>
                    <a:pt x="911" y="2272"/>
                    <a:pt x="923" y="2279"/>
                    <a:pt x="928" y="2279"/>
                  </a:cubicBezTo>
                  <a:cubicBezTo>
                    <a:pt x="931" y="2279"/>
                    <a:pt x="929" y="2275"/>
                    <a:pt x="940" y="2275"/>
                  </a:cubicBezTo>
                  <a:cubicBezTo>
                    <a:pt x="951" y="2275"/>
                    <a:pt x="974" y="2278"/>
                    <a:pt x="1025" y="2293"/>
                  </a:cubicBezTo>
                  <a:lnTo>
                    <a:pt x="1147" y="2342"/>
                  </a:lnTo>
                  <a:lnTo>
                    <a:pt x="1537" y="2122"/>
                  </a:lnTo>
                  <a:cubicBezTo>
                    <a:pt x="1586" y="1951"/>
                    <a:pt x="1610" y="1756"/>
                    <a:pt x="1610" y="1585"/>
                  </a:cubicBezTo>
                  <a:cubicBezTo>
                    <a:pt x="1586" y="1439"/>
                    <a:pt x="1537" y="1293"/>
                    <a:pt x="1512" y="1171"/>
                  </a:cubicBezTo>
                  <a:cubicBezTo>
                    <a:pt x="1464" y="1073"/>
                    <a:pt x="1415" y="1000"/>
                    <a:pt x="1366" y="927"/>
                  </a:cubicBezTo>
                  <a:cubicBezTo>
                    <a:pt x="1342" y="903"/>
                    <a:pt x="1293" y="854"/>
                    <a:pt x="1220" y="781"/>
                  </a:cubicBezTo>
                  <a:cubicBezTo>
                    <a:pt x="1220" y="781"/>
                    <a:pt x="1220" y="756"/>
                    <a:pt x="1220" y="756"/>
                  </a:cubicBezTo>
                  <a:cubicBezTo>
                    <a:pt x="1220" y="659"/>
                    <a:pt x="1171" y="610"/>
                    <a:pt x="1147" y="537"/>
                  </a:cubicBezTo>
                  <a:cubicBezTo>
                    <a:pt x="1122" y="464"/>
                    <a:pt x="1098" y="415"/>
                    <a:pt x="1073" y="390"/>
                  </a:cubicBezTo>
                  <a:cubicBezTo>
                    <a:pt x="1049" y="342"/>
                    <a:pt x="1000" y="293"/>
                    <a:pt x="976" y="220"/>
                  </a:cubicBezTo>
                  <a:cubicBezTo>
                    <a:pt x="976" y="220"/>
                    <a:pt x="951" y="195"/>
                    <a:pt x="951" y="195"/>
                  </a:cubicBezTo>
                  <a:cubicBezTo>
                    <a:pt x="878" y="122"/>
                    <a:pt x="805" y="49"/>
                    <a:pt x="7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7" name="Google Shape;1317;p38"/>
          <p:cNvGrpSpPr/>
          <p:nvPr/>
        </p:nvGrpSpPr>
        <p:grpSpPr>
          <a:xfrm rot="4108899">
            <a:off x="3213164" y="701248"/>
            <a:ext cx="875864" cy="1101614"/>
            <a:chOff x="632000" y="3011150"/>
            <a:chExt cx="212225" cy="266925"/>
          </a:xfrm>
        </p:grpSpPr>
        <p:sp>
          <p:nvSpPr>
            <p:cNvPr id="1318" name="Google Shape;1318;p38"/>
            <p:cNvSpPr/>
            <p:nvPr/>
          </p:nvSpPr>
          <p:spPr>
            <a:xfrm>
              <a:off x="767375" y="3031875"/>
              <a:ext cx="25" cy="3675"/>
            </a:xfrm>
            <a:custGeom>
              <a:avLst/>
              <a:gdLst/>
              <a:ahLst/>
              <a:cxnLst/>
              <a:rect l="l" t="t" r="r" b="b"/>
              <a:pathLst>
                <a:path w="1" h="147" extrusionOk="0">
                  <a:moveTo>
                    <a:pt x="0" y="147"/>
                  </a:moveTo>
                  <a:lnTo>
                    <a:pt x="0" y="0"/>
                  </a:lnTo>
                  <a:cubicBezTo>
                    <a:pt x="0" y="49"/>
                    <a:pt x="0" y="98"/>
                    <a:pt x="0" y="1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8"/>
            <p:cNvSpPr/>
            <p:nvPr/>
          </p:nvSpPr>
          <p:spPr>
            <a:xfrm>
              <a:off x="701525" y="3033700"/>
              <a:ext cx="25" cy="3075"/>
            </a:xfrm>
            <a:custGeom>
              <a:avLst/>
              <a:gdLst/>
              <a:ahLst/>
              <a:cxnLst/>
              <a:rect l="l" t="t" r="r" b="b"/>
              <a:pathLst>
                <a:path w="1" h="123" extrusionOk="0">
                  <a:moveTo>
                    <a:pt x="0" y="123"/>
                  </a:moveTo>
                  <a:lnTo>
                    <a:pt x="0" y="1"/>
                  </a:lnTo>
                  <a:cubicBezTo>
                    <a:pt x="0" y="49"/>
                    <a:pt x="0" y="74"/>
                    <a:pt x="0" y="12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8"/>
            <p:cNvSpPr/>
            <p:nvPr/>
          </p:nvSpPr>
          <p:spPr>
            <a:xfrm>
              <a:off x="632000" y="3030050"/>
              <a:ext cx="25" cy="1850"/>
            </a:xfrm>
            <a:custGeom>
              <a:avLst/>
              <a:gdLst/>
              <a:ahLst/>
              <a:cxnLst/>
              <a:rect l="l" t="t" r="r" b="b"/>
              <a:pathLst>
                <a:path w="1" h="74" extrusionOk="0">
                  <a:moveTo>
                    <a:pt x="1" y="73"/>
                  </a:moveTo>
                  <a:lnTo>
                    <a:pt x="1" y="0"/>
                  </a:lnTo>
                  <a:cubicBezTo>
                    <a:pt x="1" y="25"/>
                    <a:pt x="1" y="49"/>
                    <a:pt x="1" y="7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8"/>
            <p:cNvSpPr/>
            <p:nvPr/>
          </p:nvSpPr>
          <p:spPr>
            <a:xfrm>
              <a:off x="649075" y="3150175"/>
              <a:ext cx="650" cy="1850"/>
            </a:xfrm>
            <a:custGeom>
              <a:avLst/>
              <a:gdLst/>
              <a:ahLst/>
              <a:cxnLst/>
              <a:rect l="l" t="t" r="r" b="b"/>
              <a:pathLst>
                <a:path w="26" h="74" extrusionOk="0">
                  <a:moveTo>
                    <a:pt x="25" y="0"/>
                  </a:moveTo>
                  <a:cubicBezTo>
                    <a:pt x="1" y="0"/>
                    <a:pt x="1" y="49"/>
                    <a:pt x="1" y="73"/>
                  </a:cubicBezTo>
                  <a:cubicBezTo>
                    <a:pt x="1" y="49"/>
                    <a:pt x="25" y="24"/>
                    <a:pt x="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8"/>
            <p:cNvSpPr/>
            <p:nvPr/>
          </p:nvSpPr>
          <p:spPr>
            <a:xfrm>
              <a:off x="649075" y="3152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8"/>
            <p:cNvSpPr/>
            <p:nvPr/>
          </p:nvSpPr>
          <p:spPr>
            <a:xfrm>
              <a:off x="646025" y="3144675"/>
              <a:ext cx="48800" cy="52925"/>
            </a:xfrm>
            <a:custGeom>
              <a:avLst/>
              <a:gdLst/>
              <a:ahLst/>
              <a:cxnLst/>
              <a:rect l="l" t="t" r="r" b="b"/>
              <a:pathLst>
                <a:path w="1952" h="2117" extrusionOk="0">
                  <a:moveTo>
                    <a:pt x="1049" y="0"/>
                  </a:moveTo>
                  <a:lnTo>
                    <a:pt x="635" y="98"/>
                  </a:lnTo>
                  <a:cubicBezTo>
                    <a:pt x="586" y="147"/>
                    <a:pt x="562" y="220"/>
                    <a:pt x="537" y="293"/>
                  </a:cubicBezTo>
                  <a:cubicBezTo>
                    <a:pt x="537" y="293"/>
                    <a:pt x="537" y="293"/>
                    <a:pt x="537" y="318"/>
                  </a:cubicBezTo>
                  <a:cubicBezTo>
                    <a:pt x="447" y="287"/>
                    <a:pt x="347" y="267"/>
                    <a:pt x="267" y="267"/>
                  </a:cubicBezTo>
                  <a:cubicBezTo>
                    <a:pt x="217" y="267"/>
                    <a:pt x="175" y="275"/>
                    <a:pt x="147" y="293"/>
                  </a:cubicBezTo>
                  <a:lnTo>
                    <a:pt x="147" y="318"/>
                  </a:lnTo>
                  <a:cubicBezTo>
                    <a:pt x="123" y="342"/>
                    <a:pt x="147" y="366"/>
                    <a:pt x="123" y="366"/>
                  </a:cubicBezTo>
                  <a:cubicBezTo>
                    <a:pt x="123" y="391"/>
                    <a:pt x="123" y="391"/>
                    <a:pt x="123" y="415"/>
                  </a:cubicBezTo>
                  <a:cubicBezTo>
                    <a:pt x="123" y="440"/>
                    <a:pt x="110" y="440"/>
                    <a:pt x="98" y="440"/>
                  </a:cubicBezTo>
                  <a:cubicBezTo>
                    <a:pt x="86" y="440"/>
                    <a:pt x="74" y="440"/>
                    <a:pt x="74" y="464"/>
                  </a:cubicBezTo>
                  <a:cubicBezTo>
                    <a:pt x="25" y="683"/>
                    <a:pt x="1" y="927"/>
                    <a:pt x="1" y="1147"/>
                  </a:cubicBezTo>
                  <a:cubicBezTo>
                    <a:pt x="25" y="1220"/>
                    <a:pt x="25" y="1293"/>
                    <a:pt x="50" y="1366"/>
                  </a:cubicBezTo>
                  <a:cubicBezTo>
                    <a:pt x="50" y="1391"/>
                    <a:pt x="50" y="1391"/>
                    <a:pt x="50" y="1415"/>
                  </a:cubicBezTo>
                  <a:cubicBezTo>
                    <a:pt x="50" y="1415"/>
                    <a:pt x="98" y="1513"/>
                    <a:pt x="147" y="1635"/>
                  </a:cubicBezTo>
                  <a:cubicBezTo>
                    <a:pt x="196" y="1708"/>
                    <a:pt x="245" y="1781"/>
                    <a:pt x="293" y="1854"/>
                  </a:cubicBezTo>
                  <a:lnTo>
                    <a:pt x="318" y="1854"/>
                  </a:lnTo>
                  <a:cubicBezTo>
                    <a:pt x="415" y="1927"/>
                    <a:pt x="318" y="1903"/>
                    <a:pt x="415" y="1976"/>
                  </a:cubicBezTo>
                  <a:cubicBezTo>
                    <a:pt x="440" y="1976"/>
                    <a:pt x="489" y="2000"/>
                    <a:pt x="513" y="2025"/>
                  </a:cubicBezTo>
                  <a:cubicBezTo>
                    <a:pt x="537" y="2049"/>
                    <a:pt x="562" y="2049"/>
                    <a:pt x="610" y="2074"/>
                  </a:cubicBezTo>
                  <a:cubicBezTo>
                    <a:pt x="610" y="2074"/>
                    <a:pt x="659" y="2098"/>
                    <a:pt x="635" y="2098"/>
                  </a:cubicBezTo>
                  <a:cubicBezTo>
                    <a:pt x="635" y="2106"/>
                    <a:pt x="640" y="2109"/>
                    <a:pt x="649" y="2109"/>
                  </a:cubicBezTo>
                  <a:cubicBezTo>
                    <a:pt x="667" y="2109"/>
                    <a:pt x="700" y="2098"/>
                    <a:pt x="732" y="2098"/>
                  </a:cubicBezTo>
                  <a:cubicBezTo>
                    <a:pt x="757" y="2098"/>
                    <a:pt x="732" y="2098"/>
                    <a:pt x="732" y="2074"/>
                  </a:cubicBezTo>
                  <a:lnTo>
                    <a:pt x="806" y="2074"/>
                  </a:lnTo>
                  <a:cubicBezTo>
                    <a:pt x="822" y="2074"/>
                    <a:pt x="827" y="2096"/>
                    <a:pt x="822" y="2103"/>
                  </a:cubicBezTo>
                  <a:lnTo>
                    <a:pt x="822" y="2103"/>
                  </a:lnTo>
                  <a:cubicBezTo>
                    <a:pt x="816" y="2101"/>
                    <a:pt x="811" y="2100"/>
                    <a:pt x="806" y="2098"/>
                  </a:cubicBezTo>
                  <a:lnTo>
                    <a:pt x="806" y="2098"/>
                  </a:lnTo>
                  <a:cubicBezTo>
                    <a:pt x="810" y="2103"/>
                    <a:pt x="814" y="2105"/>
                    <a:pt x="817" y="2105"/>
                  </a:cubicBezTo>
                  <a:cubicBezTo>
                    <a:pt x="819" y="2105"/>
                    <a:pt x="821" y="2104"/>
                    <a:pt x="822" y="2103"/>
                  </a:cubicBezTo>
                  <a:lnTo>
                    <a:pt x="822" y="2103"/>
                  </a:lnTo>
                  <a:cubicBezTo>
                    <a:pt x="854" y="2112"/>
                    <a:pt x="891" y="2116"/>
                    <a:pt x="928" y="2116"/>
                  </a:cubicBezTo>
                  <a:cubicBezTo>
                    <a:pt x="970" y="2116"/>
                    <a:pt x="1013" y="2110"/>
                    <a:pt x="1049" y="2098"/>
                  </a:cubicBezTo>
                  <a:cubicBezTo>
                    <a:pt x="1171" y="2074"/>
                    <a:pt x="1269" y="2049"/>
                    <a:pt x="1367" y="2000"/>
                  </a:cubicBezTo>
                  <a:cubicBezTo>
                    <a:pt x="1537" y="1903"/>
                    <a:pt x="1684" y="1781"/>
                    <a:pt x="1781" y="1610"/>
                  </a:cubicBezTo>
                  <a:cubicBezTo>
                    <a:pt x="1757" y="1610"/>
                    <a:pt x="1732" y="1683"/>
                    <a:pt x="1708" y="1683"/>
                  </a:cubicBezTo>
                  <a:cubicBezTo>
                    <a:pt x="1708" y="1635"/>
                    <a:pt x="1757" y="1635"/>
                    <a:pt x="1757" y="1586"/>
                  </a:cubicBezTo>
                  <a:cubicBezTo>
                    <a:pt x="1757" y="1561"/>
                    <a:pt x="1806" y="1513"/>
                    <a:pt x="1854" y="1513"/>
                  </a:cubicBezTo>
                  <a:lnTo>
                    <a:pt x="1854" y="1488"/>
                  </a:lnTo>
                  <a:lnTo>
                    <a:pt x="1879" y="1464"/>
                  </a:lnTo>
                  <a:cubicBezTo>
                    <a:pt x="1903" y="1366"/>
                    <a:pt x="1903" y="1342"/>
                    <a:pt x="1928" y="1342"/>
                  </a:cubicBezTo>
                  <a:cubicBezTo>
                    <a:pt x="1928" y="1293"/>
                    <a:pt x="1952" y="1269"/>
                    <a:pt x="1952" y="1220"/>
                  </a:cubicBezTo>
                  <a:cubicBezTo>
                    <a:pt x="1952" y="1147"/>
                    <a:pt x="1952" y="1074"/>
                    <a:pt x="1952" y="1000"/>
                  </a:cubicBezTo>
                  <a:cubicBezTo>
                    <a:pt x="1952" y="1000"/>
                    <a:pt x="1952" y="1011"/>
                    <a:pt x="1945" y="1011"/>
                  </a:cubicBezTo>
                  <a:cubicBezTo>
                    <a:pt x="1941" y="1011"/>
                    <a:pt x="1936" y="1009"/>
                    <a:pt x="1928" y="1000"/>
                  </a:cubicBezTo>
                  <a:cubicBezTo>
                    <a:pt x="1903" y="976"/>
                    <a:pt x="1903" y="927"/>
                    <a:pt x="1928" y="903"/>
                  </a:cubicBezTo>
                  <a:cubicBezTo>
                    <a:pt x="1949" y="903"/>
                    <a:pt x="1913" y="826"/>
                    <a:pt x="1888" y="826"/>
                  </a:cubicBezTo>
                  <a:cubicBezTo>
                    <a:pt x="1884" y="826"/>
                    <a:pt x="1881" y="827"/>
                    <a:pt x="1879" y="830"/>
                  </a:cubicBezTo>
                  <a:cubicBezTo>
                    <a:pt x="1879" y="830"/>
                    <a:pt x="1879" y="767"/>
                    <a:pt x="1891" y="767"/>
                  </a:cubicBezTo>
                  <a:cubicBezTo>
                    <a:pt x="1894" y="767"/>
                    <a:pt x="1898" y="771"/>
                    <a:pt x="1903" y="781"/>
                  </a:cubicBezTo>
                  <a:cubicBezTo>
                    <a:pt x="1903" y="757"/>
                    <a:pt x="1879" y="732"/>
                    <a:pt x="1879" y="732"/>
                  </a:cubicBezTo>
                  <a:lnTo>
                    <a:pt x="1879" y="781"/>
                  </a:lnTo>
                  <a:cubicBezTo>
                    <a:pt x="1830" y="683"/>
                    <a:pt x="1830" y="635"/>
                    <a:pt x="1806" y="610"/>
                  </a:cubicBezTo>
                  <a:lnTo>
                    <a:pt x="1806" y="635"/>
                  </a:lnTo>
                  <a:cubicBezTo>
                    <a:pt x="1781" y="586"/>
                    <a:pt x="1757" y="561"/>
                    <a:pt x="1757" y="537"/>
                  </a:cubicBezTo>
                  <a:lnTo>
                    <a:pt x="1757" y="537"/>
                  </a:lnTo>
                  <a:lnTo>
                    <a:pt x="1806" y="561"/>
                  </a:lnTo>
                  <a:cubicBezTo>
                    <a:pt x="1757" y="513"/>
                    <a:pt x="1732" y="464"/>
                    <a:pt x="1684" y="415"/>
                  </a:cubicBezTo>
                  <a:lnTo>
                    <a:pt x="1684" y="440"/>
                  </a:lnTo>
                  <a:cubicBezTo>
                    <a:pt x="1635" y="415"/>
                    <a:pt x="1562" y="318"/>
                    <a:pt x="1464" y="269"/>
                  </a:cubicBezTo>
                  <a:cubicBezTo>
                    <a:pt x="1391" y="196"/>
                    <a:pt x="1318" y="171"/>
                    <a:pt x="1245" y="147"/>
                  </a:cubicBezTo>
                  <a:lnTo>
                    <a:pt x="1245" y="171"/>
                  </a:lnTo>
                  <a:lnTo>
                    <a:pt x="1196" y="147"/>
                  </a:lnTo>
                  <a:cubicBezTo>
                    <a:pt x="1196" y="147"/>
                    <a:pt x="1245" y="122"/>
                    <a:pt x="1245" y="122"/>
                  </a:cubicBezTo>
                  <a:cubicBezTo>
                    <a:pt x="1245" y="122"/>
                    <a:pt x="1147" y="49"/>
                    <a:pt x="10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8"/>
            <p:cNvSpPr/>
            <p:nvPr/>
          </p:nvSpPr>
          <p:spPr>
            <a:xfrm>
              <a:off x="798475" y="3083700"/>
              <a:ext cx="45750" cy="48200"/>
            </a:xfrm>
            <a:custGeom>
              <a:avLst/>
              <a:gdLst/>
              <a:ahLst/>
              <a:cxnLst/>
              <a:rect l="l" t="t" r="r" b="b"/>
              <a:pathLst>
                <a:path w="1830" h="1928" extrusionOk="0">
                  <a:moveTo>
                    <a:pt x="927" y="1"/>
                  </a:moveTo>
                  <a:lnTo>
                    <a:pt x="512" y="25"/>
                  </a:lnTo>
                  <a:lnTo>
                    <a:pt x="439" y="98"/>
                  </a:lnTo>
                  <a:lnTo>
                    <a:pt x="390" y="98"/>
                  </a:lnTo>
                  <a:cubicBezTo>
                    <a:pt x="366" y="98"/>
                    <a:pt x="342" y="122"/>
                    <a:pt x="317" y="122"/>
                  </a:cubicBezTo>
                  <a:lnTo>
                    <a:pt x="244" y="171"/>
                  </a:lnTo>
                  <a:cubicBezTo>
                    <a:pt x="206" y="190"/>
                    <a:pt x="182" y="210"/>
                    <a:pt x="162" y="229"/>
                  </a:cubicBezTo>
                  <a:lnTo>
                    <a:pt x="162" y="229"/>
                  </a:lnTo>
                  <a:cubicBezTo>
                    <a:pt x="165" y="226"/>
                    <a:pt x="168" y="223"/>
                    <a:pt x="171" y="220"/>
                  </a:cubicBezTo>
                  <a:lnTo>
                    <a:pt x="171" y="220"/>
                  </a:lnTo>
                  <a:lnTo>
                    <a:pt x="146" y="244"/>
                  </a:lnTo>
                  <a:cubicBezTo>
                    <a:pt x="152" y="239"/>
                    <a:pt x="157" y="234"/>
                    <a:pt x="162" y="229"/>
                  </a:cubicBezTo>
                  <a:lnTo>
                    <a:pt x="162" y="229"/>
                  </a:lnTo>
                  <a:cubicBezTo>
                    <a:pt x="96" y="299"/>
                    <a:pt x="72" y="369"/>
                    <a:pt x="49" y="440"/>
                  </a:cubicBezTo>
                  <a:cubicBezTo>
                    <a:pt x="49" y="464"/>
                    <a:pt x="25" y="488"/>
                    <a:pt x="0" y="513"/>
                  </a:cubicBezTo>
                  <a:lnTo>
                    <a:pt x="0" y="561"/>
                  </a:lnTo>
                  <a:lnTo>
                    <a:pt x="0" y="610"/>
                  </a:lnTo>
                  <a:cubicBezTo>
                    <a:pt x="0" y="610"/>
                    <a:pt x="49" y="635"/>
                    <a:pt x="49" y="683"/>
                  </a:cubicBezTo>
                  <a:cubicBezTo>
                    <a:pt x="73" y="708"/>
                    <a:pt x="73" y="732"/>
                    <a:pt x="98" y="757"/>
                  </a:cubicBezTo>
                  <a:cubicBezTo>
                    <a:pt x="73" y="903"/>
                    <a:pt x="98" y="1049"/>
                    <a:pt x="146" y="1196"/>
                  </a:cubicBezTo>
                  <a:cubicBezTo>
                    <a:pt x="171" y="1342"/>
                    <a:pt x="244" y="1464"/>
                    <a:pt x="317" y="1561"/>
                  </a:cubicBezTo>
                  <a:cubicBezTo>
                    <a:pt x="415" y="1708"/>
                    <a:pt x="561" y="1830"/>
                    <a:pt x="707" y="1927"/>
                  </a:cubicBezTo>
                  <a:lnTo>
                    <a:pt x="1146" y="1927"/>
                  </a:lnTo>
                  <a:cubicBezTo>
                    <a:pt x="1244" y="1854"/>
                    <a:pt x="1317" y="1781"/>
                    <a:pt x="1390" y="1732"/>
                  </a:cubicBezTo>
                  <a:cubicBezTo>
                    <a:pt x="1464" y="1708"/>
                    <a:pt x="1512" y="1659"/>
                    <a:pt x="1561" y="1586"/>
                  </a:cubicBezTo>
                  <a:lnTo>
                    <a:pt x="1561" y="1586"/>
                  </a:lnTo>
                  <a:cubicBezTo>
                    <a:pt x="1553" y="1594"/>
                    <a:pt x="1548" y="1597"/>
                    <a:pt x="1545" y="1597"/>
                  </a:cubicBezTo>
                  <a:cubicBezTo>
                    <a:pt x="1539" y="1597"/>
                    <a:pt x="1545" y="1586"/>
                    <a:pt x="1561" y="1586"/>
                  </a:cubicBezTo>
                  <a:cubicBezTo>
                    <a:pt x="1585" y="1561"/>
                    <a:pt x="1634" y="1513"/>
                    <a:pt x="1634" y="1513"/>
                  </a:cubicBezTo>
                  <a:cubicBezTo>
                    <a:pt x="1634" y="1513"/>
                    <a:pt x="1634" y="1513"/>
                    <a:pt x="1683" y="1415"/>
                  </a:cubicBezTo>
                  <a:cubicBezTo>
                    <a:pt x="1707" y="1391"/>
                    <a:pt x="1707" y="1342"/>
                    <a:pt x="1732" y="1318"/>
                  </a:cubicBezTo>
                  <a:cubicBezTo>
                    <a:pt x="1756" y="1269"/>
                    <a:pt x="1781" y="1196"/>
                    <a:pt x="1805" y="1147"/>
                  </a:cubicBezTo>
                  <a:cubicBezTo>
                    <a:pt x="1829" y="1001"/>
                    <a:pt x="1829" y="854"/>
                    <a:pt x="1781" y="708"/>
                  </a:cubicBezTo>
                  <a:cubicBezTo>
                    <a:pt x="1707" y="586"/>
                    <a:pt x="1634" y="464"/>
                    <a:pt x="1512" y="366"/>
                  </a:cubicBezTo>
                  <a:cubicBezTo>
                    <a:pt x="1464" y="342"/>
                    <a:pt x="1415" y="318"/>
                    <a:pt x="1390" y="269"/>
                  </a:cubicBezTo>
                  <a:lnTo>
                    <a:pt x="1317" y="220"/>
                  </a:lnTo>
                  <a:lnTo>
                    <a:pt x="1244" y="220"/>
                  </a:lnTo>
                  <a:cubicBezTo>
                    <a:pt x="1220" y="171"/>
                    <a:pt x="1195" y="147"/>
                    <a:pt x="1171" y="122"/>
                  </a:cubicBezTo>
                  <a:lnTo>
                    <a:pt x="1122" y="98"/>
                  </a:lnTo>
                  <a:cubicBezTo>
                    <a:pt x="1049" y="49"/>
                    <a:pt x="1000" y="25"/>
                    <a:pt x="9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8"/>
            <p:cNvSpPr/>
            <p:nvPr/>
          </p:nvSpPr>
          <p:spPr>
            <a:xfrm>
              <a:off x="802125" y="3090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8"/>
            <p:cNvSpPr/>
            <p:nvPr/>
          </p:nvSpPr>
          <p:spPr>
            <a:xfrm>
              <a:off x="713700" y="3105650"/>
              <a:ext cx="50025" cy="51850"/>
            </a:xfrm>
            <a:custGeom>
              <a:avLst/>
              <a:gdLst/>
              <a:ahLst/>
              <a:cxnLst/>
              <a:rect l="l" t="t" r="r" b="b"/>
              <a:pathLst>
                <a:path w="2001" h="2074" extrusionOk="0">
                  <a:moveTo>
                    <a:pt x="1001" y="1"/>
                  </a:moveTo>
                  <a:cubicBezTo>
                    <a:pt x="928" y="25"/>
                    <a:pt x="879" y="25"/>
                    <a:pt x="830" y="49"/>
                  </a:cubicBezTo>
                  <a:lnTo>
                    <a:pt x="684" y="123"/>
                  </a:lnTo>
                  <a:lnTo>
                    <a:pt x="660" y="123"/>
                  </a:lnTo>
                  <a:cubicBezTo>
                    <a:pt x="538" y="123"/>
                    <a:pt x="416" y="147"/>
                    <a:pt x="318" y="220"/>
                  </a:cubicBezTo>
                  <a:cubicBezTo>
                    <a:pt x="220" y="269"/>
                    <a:pt x="147" y="366"/>
                    <a:pt x="99" y="464"/>
                  </a:cubicBezTo>
                  <a:cubicBezTo>
                    <a:pt x="50" y="537"/>
                    <a:pt x="50" y="610"/>
                    <a:pt x="25" y="683"/>
                  </a:cubicBezTo>
                  <a:lnTo>
                    <a:pt x="25" y="659"/>
                  </a:lnTo>
                  <a:cubicBezTo>
                    <a:pt x="25" y="805"/>
                    <a:pt x="1" y="781"/>
                    <a:pt x="25" y="903"/>
                  </a:cubicBezTo>
                  <a:cubicBezTo>
                    <a:pt x="50" y="903"/>
                    <a:pt x="99" y="1025"/>
                    <a:pt x="123" y="1049"/>
                  </a:cubicBezTo>
                  <a:lnTo>
                    <a:pt x="196" y="1196"/>
                  </a:lnTo>
                  <a:cubicBezTo>
                    <a:pt x="220" y="1244"/>
                    <a:pt x="245" y="1293"/>
                    <a:pt x="245" y="1318"/>
                  </a:cubicBezTo>
                  <a:cubicBezTo>
                    <a:pt x="294" y="1391"/>
                    <a:pt x="367" y="1488"/>
                    <a:pt x="391" y="1537"/>
                  </a:cubicBezTo>
                  <a:cubicBezTo>
                    <a:pt x="440" y="1659"/>
                    <a:pt x="513" y="1781"/>
                    <a:pt x="586" y="1879"/>
                  </a:cubicBezTo>
                  <a:lnTo>
                    <a:pt x="586" y="2001"/>
                  </a:lnTo>
                  <a:cubicBezTo>
                    <a:pt x="660" y="1976"/>
                    <a:pt x="708" y="1927"/>
                    <a:pt x="757" y="1903"/>
                  </a:cubicBezTo>
                  <a:cubicBezTo>
                    <a:pt x="903" y="2025"/>
                    <a:pt x="1099" y="2074"/>
                    <a:pt x="1294" y="2074"/>
                  </a:cubicBezTo>
                  <a:cubicBezTo>
                    <a:pt x="1440" y="2049"/>
                    <a:pt x="1611" y="1976"/>
                    <a:pt x="1708" y="1854"/>
                  </a:cubicBezTo>
                  <a:lnTo>
                    <a:pt x="1830" y="1757"/>
                  </a:lnTo>
                  <a:lnTo>
                    <a:pt x="1928" y="1635"/>
                  </a:lnTo>
                  <a:lnTo>
                    <a:pt x="1928" y="1635"/>
                  </a:lnTo>
                  <a:cubicBezTo>
                    <a:pt x="1909" y="1653"/>
                    <a:pt x="1898" y="1661"/>
                    <a:pt x="1893" y="1661"/>
                  </a:cubicBezTo>
                  <a:cubicBezTo>
                    <a:pt x="1886" y="1661"/>
                    <a:pt x="1898" y="1640"/>
                    <a:pt x="1928" y="1610"/>
                  </a:cubicBezTo>
                  <a:cubicBezTo>
                    <a:pt x="1977" y="1513"/>
                    <a:pt x="1977" y="1488"/>
                    <a:pt x="1977" y="1488"/>
                  </a:cubicBezTo>
                  <a:lnTo>
                    <a:pt x="1977" y="1488"/>
                  </a:lnTo>
                  <a:cubicBezTo>
                    <a:pt x="1977" y="1488"/>
                    <a:pt x="1975" y="1490"/>
                    <a:pt x="1973" y="1490"/>
                  </a:cubicBezTo>
                  <a:cubicBezTo>
                    <a:pt x="1967" y="1490"/>
                    <a:pt x="1958" y="1476"/>
                    <a:pt x="1977" y="1366"/>
                  </a:cubicBezTo>
                  <a:cubicBezTo>
                    <a:pt x="2001" y="1244"/>
                    <a:pt x="2001" y="1122"/>
                    <a:pt x="1977" y="1001"/>
                  </a:cubicBezTo>
                  <a:cubicBezTo>
                    <a:pt x="1928" y="854"/>
                    <a:pt x="1855" y="732"/>
                    <a:pt x="1757" y="610"/>
                  </a:cubicBezTo>
                  <a:cubicBezTo>
                    <a:pt x="1757" y="562"/>
                    <a:pt x="1733" y="513"/>
                    <a:pt x="1708" y="464"/>
                  </a:cubicBezTo>
                  <a:lnTo>
                    <a:pt x="1659" y="391"/>
                  </a:lnTo>
                  <a:cubicBezTo>
                    <a:pt x="1659" y="391"/>
                    <a:pt x="1659" y="366"/>
                    <a:pt x="1635" y="342"/>
                  </a:cubicBezTo>
                  <a:cubicBezTo>
                    <a:pt x="1635" y="318"/>
                    <a:pt x="1611" y="293"/>
                    <a:pt x="1586" y="269"/>
                  </a:cubicBezTo>
                  <a:cubicBezTo>
                    <a:pt x="1586" y="244"/>
                    <a:pt x="1562" y="220"/>
                    <a:pt x="1562" y="220"/>
                  </a:cubicBezTo>
                  <a:cubicBezTo>
                    <a:pt x="1538" y="196"/>
                    <a:pt x="1513" y="171"/>
                    <a:pt x="1513" y="171"/>
                  </a:cubicBezTo>
                  <a:cubicBezTo>
                    <a:pt x="1464" y="123"/>
                    <a:pt x="1416" y="98"/>
                    <a:pt x="1367" y="74"/>
                  </a:cubicBezTo>
                  <a:cubicBezTo>
                    <a:pt x="1318" y="49"/>
                    <a:pt x="1245" y="25"/>
                    <a:pt x="11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8"/>
            <p:cNvSpPr/>
            <p:nvPr/>
          </p:nvSpPr>
          <p:spPr>
            <a:xfrm>
              <a:off x="790550" y="3185225"/>
              <a:ext cx="48175" cy="56225"/>
            </a:xfrm>
            <a:custGeom>
              <a:avLst/>
              <a:gdLst/>
              <a:ahLst/>
              <a:cxnLst/>
              <a:rect l="l" t="t" r="r" b="b"/>
              <a:pathLst>
                <a:path w="1927" h="2249" extrusionOk="0">
                  <a:moveTo>
                    <a:pt x="829" y="988"/>
                  </a:moveTo>
                  <a:cubicBezTo>
                    <a:pt x="829" y="988"/>
                    <a:pt x="829" y="1013"/>
                    <a:pt x="854" y="1013"/>
                  </a:cubicBezTo>
                  <a:cubicBezTo>
                    <a:pt x="854" y="1037"/>
                    <a:pt x="854" y="1037"/>
                    <a:pt x="829" y="1037"/>
                  </a:cubicBezTo>
                  <a:cubicBezTo>
                    <a:pt x="805" y="1037"/>
                    <a:pt x="829" y="1013"/>
                    <a:pt x="829" y="988"/>
                  </a:cubicBezTo>
                  <a:close/>
                  <a:moveTo>
                    <a:pt x="735" y="0"/>
                  </a:moveTo>
                  <a:cubicBezTo>
                    <a:pt x="665" y="0"/>
                    <a:pt x="598" y="13"/>
                    <a:pt x="537" y="37"/>
                  </a:cubicBezTo>
                  <a:cubicBezTo>
                    <a:pt x="366" y="135"/>
                    <a:pt x="220" y="281"/>
                    <a:pt x="171" y="452"/>
                  </a:cubicBezTo>
                  <a:lnTo>
                    <a:pt x="171" y="427"/>
                  </a:lnTo>
                  <a:cubicBezTo>
                    <a:pt x="122" y="500"/>
                    <a:pt x="98" y="598"/>
                    <a:pt x="73" y="671"/>
                  </a:cubicBezTo>
                  <a:cubicBezTo>
                    <a:pt x="73" y="720"/>
                    <a:pt x="49" y="769"/>
                    <a:pt x="49" y="817"/>
                  </a:cubicBezTo>
                  <a:cubicBezTo>
                    <a:pt x="49" y="866"/>
                    <a:pt x="49" y="939"/>
                    <a:pt x="24" y="988"/>
                  </a:cubicBezTo>
                  <a:cubicBezTo>
                    <a:pt x="0" y="1159"/>
                    <a:pt x="24" y="1354"/>
                    <a:pt x="73" y="1525"/>
                  </a:cubicBezTo>
                  <a:lnTo>
                    <a:pt x="73" y="1500"/>
                  </a:lnTo>
                  <a:cubicBezTo>
                    <a:pt x="98" y="1574"/>
                    <a:pt x="122" y="1671"/>
                    <a:pt x="122" y="1744"/>
                  </a:cubicBezTo>
                  <a:cubicBezTo>
                    <a:pt x="124" y="1742"/>
                    <a:pt x="127" y="1741"/>
                    <a:pt x="130" y="1741"/>
                  </a:cubicBezTo>
                  <a:cubicBezTo>
                    <a:pt x="159" y="1741"/>
                    <a:pt x="222" y="1844"/>
                    <a:pt x="244" y="1866"/>
                  </a:cubicBezTo>
                  <a:cubicBezTo>
                    <a:pt x="293" y="1915"/>
                    <a:pt x="342" y="1964"/>
                    <a:pt x="390" y="1988"/>
                  </a:cubicBezTo>
                  <a:cubicBezTo>
                    <a:pt x="439" y="2037"/>
                    <a:pt x="488" y="2086"/>
                    <a:pt x="561" y="2110"/>
                  </a:cubicBezTo>
                  <a:cubicBezTo>
                    <a:pt x="634" y="2159"/>
                    <a:pt x="683" y="2183"/>
                    <a:pt x="756" y="2208"/>
                  </a:cubicBezTo>
                  <a:lnTo>
                    <a:pt x="854" y="2232"/>
                  </a:lnTo>
                  <a:lnTo>
                    <a:pt x="927" y="2232"/>
                  </a:lnTo>
                  <a:cubicBezTo>
                    <a:pt x="1008" y="2242"/>
                    <a:pt x="1089" y="2248"/>
                    <a:pt x="1169" y="2248"/>
                  </a:cubicBezTo>
                  <a:cubicBezTo>
                    <a:pt x="1284" y="2248"/>
                    <a:pt x="1398" y="2236"/>
                    <a:pt x="1512" y="2208"/>
                  </a:cubicBezTo>
                  <a:lnTo>
                    <a:pt x="1659" y="2208"/>
                  </a:lnTo>
                  <a:cubicBezTo>
                    <a:pt x="1659" y="2086"/>
                    <a:pt x="1659" y="1988"/>
                    <a:pt x="1634" y="1891"/>
                  </a:cubicBezTo>
                  <a:lnTo>
                    <a:pt x="1634" y="1842"/>
                  </a:lnTo>
                  <a:cubicBezTo>
                    <a:pt x="1707" y="1793"/>
                    <a:pt x="1756" y="1720"/>
                    <a:pt x="1805" y="1622"/>
                  </a:cubicBezTo>
                  <a:cubicBezTo>
                    <a:pt x="1854" y="1549"/>
                    <a:pt x="1902" y="1427"/>
                    <a:pt x="1927" y="1330"/>
                  </a:cubicBezTo>
                  <a:lnTo>
                    <a:pt x="1927" y="1330"/>
                  </a:lnTo>
                  <a:cubicBezTo>
                    <a:pt x="1917" y="1350"/>
                    <a:pt x="1911" y="1358"/>
                    <a:pt x="1907" y="1358"/>
                  </a:cubicBezTo>
                  <a:cubicBezTo>
                    <a:pt x="1902" y="1358"/>
                    <a:pt x="1902" y="1344"/>
                    <a:pt x="1902" y="1330"/>
                  </a:cubicBezTo>
                  <a:cubicBezTo>
                    <a:pt x="1927" y="1183"/>
                    <a:pt x="1902" y="1183"/>
                    <a:pt x="1902" y="1183"/>
                  </a:cubicBezTo>
                  <a:cubicBezTo>
                    <a:pt x="1902" y="1159"/>
                    <a:pt x="1902" y="1183"/>
                    <a:pt x="1878" y="1013"/>
                  </a:cubicBezTo>
                  <a:cubicBezTo>
                    <a:pt x="1805" y="744"/>
                    <a:pt x="1659" y="500"/>
                    <a:pt x="1439" y="305"/>
                  </a:cubicBezTo>
                  <a:lnTo>
                    <a:pt x="1342" y="232"/>
                  </a:lnTo>
                  <a:lnTo>
                    <a:pt x="1220" y="159"/>
                  </a:lnTo>
                  <a:cubicBezTo>
                    <a:pt x="1171" y="135"/>
                    <a:pt x="1146" y="110"/>
                    <a:pt x="1098" y="86"/>
                  </a:cubicBezTo>
                  <a:cubicBezTo>
                    <a:pt x="1049" y="61"/>
                    <a:pt x="1000" y="37"/>
                    <a:pt x="951" y="37"/>
                  </a:cubicBezTo>
                  <a:cubicBezTo>
                    <a:pt x="878" y="13"/>
                    <a:pt x="805" y="0"/>
                    <a:pt x="7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8"/>
            <p:cNvSpPr/>
            <p:nvPr/>
          </p:nvSpPr>
          <p:spPr>
            <a:xfrm>
              <a:off x="716750" y="3227600"/>
              <a:ext cx="47600" cy="50475"/>
            </a:xfrm>
            <a:custGeom>
              <a:avLst/>
              <a:gdLst/>
              <a:ahLst/>
              <a:cxnLst/>
              <a:rect l="l" t="t" r="r" b="b"/>
              <a:pathLst>
                <a:path w="1904" h="2019" extrusionOk="0">
                  <a:moveTo>
                    <a:pt x="611" y="0"/>
                  </a:moveTo>
                  <a:cubicBezTo>
                    <a:pt x="613" y="3"/>
                    <a:pt x="616" y="6"/>
                    <a:pt x="619" y="9"/>
                  </a:cubicBezTo>
                  <a:lnTo>
                    <a:pt x="619" y="9"/>
                  </a:lnTo>
                  <a:lnTo>
                    <a:pt x="635" y="0"/>
                  </a:lnTo>
                  <a:close/>
                  <a:moveTo>
                    <a:pt x="619" y="9"/>
                  </a:moveTo>
                  <a:lnTo>
                    <a:pt x="123" y="269"/>
                  </a:lnTo>
                  <a:cubicBezTo>
                    <a:pt x="123" y="318"/>
                    <a:pt x="123" y="366"/>
                    <a:pt x="123" y="415"/>
                  </a:cubicBezTo>
                  <a:lnTo>
                    <a:pt x="123" y="683"/>
                  </a:lnTo>
                  <a:cubicBezTo>
                    <a:pt x="123" y="708"/>
                    <a:pt x="123" y="708"/>
                    <a:pt x="123" y="732"/>
                  </a:cubicBezTo>
                  <a:cubicBezTo>
                    <a:pt x="123" y="732"/>
                    <a:pt x="98" y="732"/>
                    <a:pt x="98" y="757"/>
                  </a:cubicBezTo>
                  <a:cubicBezTo>
                    <a:pt x="74" y="830"/>
                    <a:pt x="50" y="879"/>
                    <a:pt x="25" y="952"/>
                  </a:cubicBezTo>
                  <a:cubicBezTo>
                    <a:pt x="25" y="1000"/>
                    <a:pt x="1" y="1049"/>
                    <a:pt x="1" y="1074"/>
                  </a:cubicBezTo>
                  <a:cubicBezTo>
                    <a:pt x="1" y="1147"/>
                    <a:pt x="1" y="1196"/>
                    <a:pt x="1" y="1244"/>
                  </a:cubicBezTo>
                  <a:cubicBezTo>
                    <a:pt x="1" y="1464"/>
                    <a:pt x="98" y="1659"/>
                    <a:pt x="245" y="1805"/>
                  </a:cubicBezTo>
                  <a:cubicBezTo>
                    <a:pt x="318" y="1878"/>
                    <a:pt x="416" y="1952"/>
                    <a:pt x="538" y="1976"/>
                  </a:cubicBezTo>
                  <a:cubicBezTo>
                    <a:pt x="562" y="1976"/>
                    <a:pt x="562" y="2000"/>
                    <a:pt x="586" y="2000"/>
                  </a:cubicBezTo>
                  <a:cubicBezTo>
                    <a:pt x="635" y="2013"/>
                    <a:pt x="690" y="2019"/>
                    <a:pt x="745" y="2019"/>
                  </a:cubicBezTo>
                  <a:cubicBezTo>
                    <a:pt x="800" y="2019"/>
                    <a:pt x="855" y="2013"/>
                    <a:pt x="903" y="2000"/>
                  </a:cubicBezTo>
                  <a:cubicBezTo>
                    <a:pt x="1001" y="2000"/>
                    <a:pt x="1123" y="1976"/>
                    <a:pt x="1220" y="1952"/>
                  </a:cubicBezTo>
                  <a:lnTo>
                    <a:pt x="1220" y="1927"/>
                  </a:lnTo>
                  <a:cubicBezTo>
                    <a:pt x="1256" y="1909"/>
                    <a:pt x="1269" y="1905"/>
                    <a:pt x="1276" y="1905"/>
                  </a:cubicBezTo>
                  <a:cubicBezTo>
                    <a:pt x="1283" y="1905"/>
                    <a:pt x="1283" y="1910"/>
                    <a:pt x="1298" y="1910"/>
                  </a:cubicBezTo>
                  <a:cubicBezTo>
                    <a:pt x="1307" y="1910"/>
                    <a:pt x="1320" y="1908"/>
                    <a:pt x="1342" y="1903"/>
                  </a:cubicBezTo>
                  <a:cubicBezTo>
                    <a:pt x="1342" y="1830"/>
                    <a:pt x="1489" y="1830"/>
                    <a:pt x="1489" y="1781"/>
                  </a:cubicBezTo>
                  <a:cubicBezTo>
                    <a:pt x="1489" y="1781"/>
                    <a:pt x="1537" y="1757"/>
                    <a:pt x="1537" y="1757"/>
                  </a:cubicBezTo>
                  <a:cubicBezTo>
                    <a:pt x="1537" y="1760"/>
                    <a:pt x="1538" y="1761"/>
                    <a:pt x="1540" y="1761"/>
                  </a:cubicBezTo>
                  <a:cubicBezTo>
                    <a:pt x="1551" y="1761"/>
                    <a:pt x="1590" y="1704"/>
                    <a:pt x="1611" y="1683"/>
                  </a:cubicBezTo>
                  <a:cubicBezTo>
                    <a:pt x="1619" y="1675"/>
                    <a:pt x="1621" y="1673"/>
                    <a:pt x="1621" y="1673"/>
                  </a:cubicBezTo>
                  <a:cubicBezTo>
                    <a:pt x="1619" y="1673"/>
                    <a:pt x="1603" y="1683"/>
                    <a:pt x="1586" y="1683"/>
                  </a:cubicBezTo>
                  <a:lnTo>
                    <a:pt x="1635" y="1635"/>
                  </a:lnTo>
                  <a:cubicBezTo>
                    <a:pt x="1647" y="1622"/>
                    <a:pt x="1659" y="1616"/>
                    <a:pt x="1666" y="1616"/>
                  </a:cubicBezTo>
                  <a:cubicBezTo>
                    <a:pt x="1672" y="1616"/>
                    <a:pt x="1672" y="1622"/>
                    <a:pt x="1659" y="1635"/>
                  </a:cubicBezTo>
                  <a:cubicBezTo>
                    <a:pt x="1733" y="1561"/>
                    <a:pt x="1781" y="1464"/>
                    <a:pt x="1830" y="1366"/>
                  </a:cubicBezTo>
                  <a:cubicBezTo>
                    <a:pt x="1879" y="1244"/>
                    <a:pt x="1903" y="1074"/>
                    <a:pt x="1879" y="927"/>
                  </a:cubicBezTo>
                  <a:cubicBezTo>
                    <a:pt x="1855" y="781"/>
                    <a:pt x="1781" y="635"/>
                    <a:pt x="1684" y="513"/>
                  </a:cubicBezTo>
                  <a:cubicBezTo>
                    <a:pt x="1611" y="464"/>
                    <a:pt x="1537" y="415"/>
                    <a:pt x="1464" y="366"/>
                  </a:cubicBezTo>
                  <a:lnTo>
                    <a:pt x="1464" y="366"/>
                  </a:lnTo>
                  <a:cubicBezTo>
                    <a:pt x="1464" y="415"/>
                    <a:pt x="1513" y="439"/>
                    <a:pt x="1513" y="464"/>
                  </a:cubicBezTo>
                  <a:cubicBezTo>
                    <a:pt x="1489" y="439"/>
                    <a:pt x="1464" y="415"/>
                    <a:pt x="1440" y="415"/>
                  </a:cubicBezTo>
                  <a:cubicBezTo>
                    <a:pt x="1416" y="415"/>
                    <a:pt x="1367" y="342"/>
                    <a:pt x="1367" y="293"/>
                  </a:cubicBezTo>
                  <a:lnTo>
                    <a:pt x="1342" y="293"/>
                  </a:lnTo>
                  <a:lnTo>
                    <a:pt x="1342" y="269"/>
                  </a:lnTo>
                  <a:cubicBezTo>
                    <a:pt x="1294" y="244"/>
                    <a:pt x="1220" y="220"/>
                    <a:pt x="1172" y="171"/>
                  </a:cubicBezTo>
                  <a:cubicBezTo>
                    <a:pt x="1098" y="147"/>
                    <a:pt x="1050" y="147"/>
                    <a:pt x="1001" y="122"/>
                  </a:cubicBezTo>
                  <a:cubicBezTo>
                    <a:pt x="996" y="118"/>
                    <a:pt x="994" y="116"/>
                    <a:pt x="994" y="116"/>
                  </a:cubicBezTo>
                  <a:lnTo>
                    <a:pt x="994" y="116"/>
                  </a:lnTo>
                  <a:cubicBezTo>
                    <a:pt x="993" y="116"/>
                    <a:pt x="1020" y="147"/>
                    <a:pt x="1001" y="147"/>
                  </a:cubicBezTo>
                  <a:cubicBezTo>
                    <a:pt x="977" y="147"/>
                    <a:pt x="952" y="147"/>
                    <a:pt x="952" y="122"/>
                  </a:cubicBezTo>
                  <a:cubicBezTo>
                    <a:pt x="952" y="98"/>
                    <a:pt x="928" y="86"/>
                    <a:pt x="906" y="86"/>
                  </a:cubicBezTo>
                  <a:cubicBezTo>
                    <a:pt x="888" y="86"/>
                    <a:pt x="872" y="95"/>
                    <a:pt x="876" y="113"/>
                  </a:cubicBezTo>
                  <a:lnTo>
                    <a:pt x="876" y="113"/>
                  </a:lnTo>
                  <a:cubicBezTo>
                    <a:pt x="862" y="92"/>
                    <a:pt x="812" y="74"/>
                    <a:pt x="855" y="74"/>
                  </a:cubicBezTo>
                  <a:cubicBezTo>
                    <a:pt x="830" y="74"/>
                    <a:pt x="806" y="49"/>
                    <a:pt x="806" y="49"/>
                  </a:cubicBezTo>
                  <a:lnTo>
                    <a:pt x="806" y="49"/>
                  </a:lnTo>
                  <a:lnTo>
                    <a:pt x="830" y="74"/>
                  </a:lnTo>
                  <a:cubicBezTo>
                    <a:pt x="757" y="49"/>
                    <a:pt x="733" y="25"/>
                    <a:pt x="684" y="25"/>
                  </a:cubicBezTo>
                  <a:lnTo>
                    <a:pt x="708" y="49"/>
                  </a:lnTo>
                  <a:cubicBezTo>
                    <a:pt x="665" y="49"/>
                    <a:pt x="641" y="30"/>
                    <a:pt x="619" y="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8"/>
            <p:cNvSpPr/>
            <p:nvPr/>
          </p:nvSpPr>
          <p:spPr>
            <a:xfrm>
              <a:off x="646025" y="3015400"/>
              <a:ext cx="40875" cy="49050"/>
            </a:xfrm>
            <a:custGeom>
              <a:avLst/>
              <a:gdLst/>
              <a:ahLst/>
              <a:cxnLst/>
              <a:rect l="l" t="t" r="r" b="b"/>
              <a:pathLst>
                <a:path w="1635" h="1962" extrusionOk="0">
                  <a:moveTo>
                    <a:pt x="659" y="1"/>
                  </a:moveTo>
                  <a:cubicBezTo>
                    <a:pt x="513" y="25"/>
                    <a:pt x="367" y="123"/>
                    <a:pt x="269" y="220"/>
                  </a:cubicBezTo>
                  <a:cubicBezTo>
                    <a:pt x="196" y="294"/>
                    <a:pt x="147" y="367"/>
                    <a:pt x="98" y="464"/>
                  </a:cubicBezTo>
                  <a:cubicBezTo>
                    <a:pt x="50" y="586"/>
                    <a:pt x="25" y="684"/>
                    <a:pt x="25" y="806"/>
                  </a:cubicBezTo>
                  <a:cubicBezTo>
                    <a:pt x="1" y="879"/>
                    <a:pt x="1" y="952"/>
                    <a:pt x="25" y="1001"/>
                  </a:cubicBezTo>
                  <a:cubicBezTo>
                    <a:pt x="25" y="1147"/>
                    <a:pt x="74" y="1294"/>
                    <a:pt x="147" y="1415"/>
                  </a:cubicBezTo>
                  <a:cubicBezTo>
                    <a:pt x="220" y="1562"/>
                    <a:pt x="318" y="1684"/>
                    <a:pt x="464" y="1781"/>
                  </a:cubicBezTo>
                  <a:cubicBezTo>
                    <a:pt x="562" y="1879"/>
                    <a:pt x="708" y="1952"/>
                    <a:pt x="830" y="1952"/>
                  </a:cubicBezTo>
                  <a:cubicBezTo>
                    <a:pt x="860" y="1958"/>
                    <a:pt x="891" y="1961"/>
                    <a:pt x="921" y="1961"/>
                  </a:cubicBezTo>
                  <a:cubicBezTo>
                    <a:pt x="1011" y="1961"/>
                    <a:pt x="1098" y="1934"/>
                    <a:pt x="1171" y="1879"/>
                  </a:cubicBezTo>
                  <a:cubicBezTo>
                    <a:pt x="1245" y="1879"/>
                    <a:pt x="1293" y="1830"/>
                    <a:pt x="1342" y="1781"/>
                  </a:cubicBezTo>
                  <a:cubicBezTo>
                    <a:pt x="1318" y="1781"/>
                    <a:pt x="1318" y="1781"/>
                    <a:pt x="1342" y="1757"/>
                  </a:cubicBezTo>
                  <a:cubicBezTo>
                    <a:pt x="1415" y="1684"/>
                    <a:pt x="1415" y="1684"/>
                    <a:pt x="1415" y="1684"/>
                  </a:cubicBezTo>
                  <a:cubicBezTo>
                    <a:pt x="1415" y="1659"/>
                    <a:pt x="1415" y="1684"/>
                    <a:pt x="1440" y="1586"/>
                  </a:cubicBezTo>
                  <a:cubicBezTo>
                    <a:pt x="1488" y="1464"/>
                    <a:pt x="1513" y="1415"/>
                    <a:pt x="1537" y="1294"/>
                  </a:cubicBezTo>
                  <a:cubicBezTo>
                    <a:pt x="1562" y="1220"/>
                    <a:pt x="1586" y="1172"/>
                    <a:pt x="1586" y="1098"/>
                  </a:cubicBezTo>
                  <a:cubicBezTo>
                    <a:pt x="1610" y="1050"/>
                    <a:pt x="1610" y="976"/>
                    <a:pt x="1635" y="903"/>
                  </a:cubicBezTo>
                  <a:cubicBezTo>
                    <a:pt x="1635" y="830"/>
                    <a:pt x="1635" y="781"/>
                    <a:pt x="1635" y="708"/>
                  </a:cubicBezTo>
                  <a:lnTo>
                    <a:pt x="1635" y="586"/>
                  </a:lnTo>
                  <a:lnTo>
                    <a:pt x="1610" y="489"/>
                  </a:lnTo>
                  <a:cubicBezTo>
                    <a:pt x="1586" y="416"/>
                    <a:pt x="1562" y="318"/>
                    <a:pt x="1513" y="245"/>
                  </a:cubicBezTo>
                  <a:cubicBezTo>
                    <a:pt x="1440" y="147"/>
                    <a:pt x="1318" y="98"/>
                    <a:pt x="1196" y="74"/>
                  </a:cubicBezTo>
                  <a:lnTo>
                    <a:pt x="1025" y="74"/>
                  </a:lnTo>
                  <a:cubicBezTo>
                    <a:pt x="903" y="25"/>
                    <a:pt x="781" y="1"/>
                    <a:pt x="6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8"/>
            <p:cNvSpPr/>
            <p:nvPr/>
          </p:nvSpPr>
          <p:spPr>
            <a:xfrm>
              <a:off x="734450" y="3011150"/>
              <a:ext cx="40250" cy="58550"/>
            </a:xfrm>
            <a:custGeom>
              <a:avLst/>
              <a:gdLst/>
              <a:ahLst/>
              <a:cxnLst/>
              <a:rect l="l" t="t" r="r" b="b"/>
              <a:pathLst>
                <a:path w="1610" h="2342" extrusionOk="0">
                  <a:moveTo>
                    <a:pt x="708" y="0"/>
                  </a:moveTo>
                  <a:lnTo>
                    <a:pt x="98" y="171"/>
                  </a:lnTo>
                  <a:cubicBezTo>
                    <a:pt x="49" y="342"/>
                    <a:pt x="0" y="512"/>
                    <a:pt x="25" y="707"/>
                  </a:cubicBezTo>
                  <a:cubicBezTo>
                    <a:pt x="25" y="829"/>
                    <a:pt x="25" y="976"/>
                    <a:pt x="73" y="1098"/>
                  </a:cubicBezTo>
                  <a:cubicBezTo>
                    <a:pt x="122" y="1293"/>
                    <a:pt x="195" y="1488"/>
                    <a:pt x="293" y="1659"/>
                  </a:cubicBezTo>
                  <a:cubicBezTo>
                    <a:pt x="390" y="1854"/>
                    <a:pt x="537" y="2000"/>
                    <a:pt x="732" y="2122"/>
                  </a:cubicBezTo>
                  <a:cubicBezTo>
                    <a:pt x="756" y="2171"/>
                    <a:pt x="805" y="2220"/>
                    <a:pt x="854" y="2244"/>
                  </a:cubicBezTo>
                  <a:cubicBezTo>
                    <a:pt x="842" y="2232"/>
                    <a:pt x="842" y="2226"/>
                    <a:pt x="845" y="2226"/>
                  </a:cubicBezTo>
                  <a:cubicBezTo>
                    <a:pt x="848" y="2226"/>
                    <a:pt x="854" y="2232"/>
                    <a:pt x="854" y="2244"/>
                  </a:cubicBezTo>
                  <a:cubicBezTo>
                    <a:pt x="911" y="2272"/>
                    <a:pt x="923" y="2279"/>
                    <a:pt x="928" y="2279"/>
                  </a:cubicBezTo>
                  <a:cubicBezTo>
                    <a:pt x="931" y="2279"/>
                    <a:pt x="929" y="2275"/>
                    <a:pt x="940" y="2275"/>
                  </a:cubicBezTo>
                  <a:cubicBezTo>
                    <a:pt x="951" y="2275"/>
                    <a:pt x="974" y="2278"/>
                    <a:pt x="1025" y="2293"/>
                  </a:cubicBezTo>
                  <a:lnTo>
                    <a:pt x="1147" y="2342"/>
                  </a:lnTo>
                  <a:lnTo>
                    <a:pt x="1537" y="2122"/>
                  </a:lnTo>
                  <a:cubicBezTo>
                    <a:pt x="1586" y="1951"/>
                    <a:pt x="1610" y="1756"/>
                    <a:pt x="1610" y="1585"/>
                  </a:cubicBezTo>
                  <a:cubicBezTo>
                    <a:pt x="1586" y="1439"/>
                    <a:pt x="1537" y="1293"/>
                    <a:pt x="1512" y="1171"/>
                  </a:cubicBezTo>
                  <a:cubicBezTo>
                    <a:pt x="1464" y="1073"/>
                    <a:pt x="1415" y="1000"/>
                    <a:pt x="1366" y="927"/>
                  </a:cubicBezTo>
                  <a:cubicBezTo>
                    <a:pt x="1342" y="903"/>
                    <a:pt x="1293" y="854"/>
                    <a:pt x="1220" y="781"/>
                  </a:cubicBezTo>
                  <a:cubicBezTo>
                    <a:pt x="1220" y="781"/>
                    <a:pt x="1220" y="756"/>
                    <a:pt x="1220" y="756"/>
                  </a:cubicBezTo>
                  <a:cubicBezTo>
                    <a:pt x="1220" y="659"/>
                    <a:pt x="1171" y="610"/>
                    <a:pt x="1147" y="537"/>
                  </a:cubicBezTo>
                  <a:cubicBezTo>
                    <a:pt x="1122" y="464"/>
                    <a:pt x="1098" y="415"/>
                    <a:pt x="1073" y="390"/>
                  </a:cubicBezTo>
                  <a:cubicBezTo>
                    <a:pt x="1049" y="342"/>
                    <a:pt x="1000" y="293"/>
                    <a:pt x="976" y="220"/>
                  </a:cubicBezTo>
                  <a:cubicBezTo>
                    <a:pt x="976" y="220"/>
                    <a:pt x="951" y="195"/>
                    <a:pt x="951" y="195"/>
                  </a:cubicBezTo>
                  <a:cubicBezTo>
                    <a:pt x="878" y="122"/>
                    <a:pt x="805" y="49"/>
                    <a:pt x="7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 ">
  <p:cSld name="CUSTOM_21"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Google Shape;1332;p39"/>
          <p:cNvSpPr txBox="1">
            <a:spLocks noGrp="1"/>
          </p:cNvSpPr>
          <p:nvPr>
            <p:ph type="title"/>
          </p:nvPr>
        </p:nvSpPr>
        <p:spPr>
          <a:xfrm>
            <a:off x="4624588" y="2530900"/>
            <a:ext cx="3817200" cy="19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lt1"/>
                </a:solidFill>
                <a:latin typeface="Lemonada Medium"/>
                <a:ea typeface="Lemonada Medium"/>
                <a:cs typeface="Lemonada Medium"/>
                <a:sym typeface="Lemonada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lt1"/>
                </a:solidFill>
                <a:latin typeface="Lemonada Medium"/>
                <a:ea typeface="Lemonada Medium"/>
                <a:cs typeface="Lemonada Medium"/>
                <a:sym typeface="Lemonada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lt1"/>
                </a:solidFill>
                <a:latin typeface="Lemonada Medium"/>
                <a:ea typeface="Lemonada Medium"/>
                <a:cs typeface="Lemonada Medium"/>
                <a:sym typeface="Lemonada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lt1"/>
                </a:solidFill>
                <a:latin typeface="Lemonada Medium"/>
                <a:ea typeface="Lemonada Medium"/>
                <a:cs typeface="Lemonada Medium"/>
                <a:sym typeface="Lemonada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lt1"/>
                </a:solidFill>
                <a:latin typeface="Lemonada Medium"/>
                <a:ea typeface="Lemonada Medium"/>
                <a:cs typeface="Lemonada Medium"/>
                <a:sym typeface="Lemonada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lt1"/>
                </a:solidFill>
                <a:latin typeface="Lemonada Medium"/>
                <a:ea typeface="Lemonada Medium"/>
                <a:cs typeface="Lemonada Medium"/>
                <a:sym typeface="Lemonada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lt1"/>
                </a:solidFill>
                <a:latin typeface="Lemonada Medium"/>
                <a:ea typeface="Lemonada Medium"/>
                <a:cs typeface="Lemonada Medium"/>
                <a:sym typeface="Lemonada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lt1"/>
                </a:solidFill>
                <a:latin typeface="Lemonada Medium"/>
                <a:ea typeface="Lemonada Medium"/>
                <a:cs typeface="Lemonada Medium"/>
                <a:sym typeface="Lemonada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lt1"/>
                </a:solidFill>
                <a:latin typeface="Lemonada Medium"/>
                <a:ea typeface="Lemonada Medium"/>
                <a:cs typeface="Lemonada Medium"/>
                <a:sym typeface="Lemonada Medium"/>
              </a:defRPr>
            </a:lvl9pPr>
          </a:lstStyle>
          <a:p>
            <a:endParaRPr/>
          </a:p>
        </p:txBody>
      </p:sp>
      <p:grpSp>
        <p:nvGrpSpPr>
          <p:cNvPr id="1333" name="Google Shape;1333;p39"/>
          <p:cNvGrpSpPr/>
          <p:nvPr/>
        </p:nvGrpSpPr>
        <p:grpSpPr>
          <a:xfrm rot="10605665" flipH="1">
            <a:off x="8168035" y="3914630"/>
            <a:ext cx="1322098" cy="750075"/>
            <a:chOff x="238125" y="2760550"/>
            <a:chExt cx="528650" cy="280500"/>
          </a:xfrm>
        </p:grpSpPr>
        <p:sp>
          <p:nvSpPr>
            <p:cNvPr id="1334" name="Google Shape;1334;p39"/>
            <p:cNvSpPr/>
            <p:nvPr/>
          </p:nvSpPr>
          <p:spPr>
            <a:xfrm>
              <a:off x="274700" y="3020300"/>
              <a:ext cx="1850" cy="9150"/>
            </a:xfrm>
            <a:custGeom>
              <a:avLst/>
              <a:gdLst/>
              <a:ahLst/>
              <a:cxnLst/>
              <a:rect l="l" t="t" r="r" b="b"/>
              <a:pathLst>
                <a:path w="74" h="366" extrusionOk="0">
                  <a:moveTo>
                    <a:pt x="74" y="0"/>
                  </a:moveTo>
                  <a:cubicBezTo>
                    <a:pt x="25" y="122"/>
                    <a:pt x="0" y="244"/>
                    <a:pt x="0" y="366"/>
                  </a:cubicBezTo>
                  <a:cubicBezTo>
                    <a:pt x="49" y="244"/>
                    <a:pt x="74" y="122"/>
                    <a:pt x="74" y="0"/>
                  </a:cubicBezTo>
                  <a:close/>
                </a:path>
              </a:pathLst>
            </a:custGeom>
            <a:solidFill>
              <a:srgbClr val="344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39"/>
            <p:cNvSpPr/>
            <p:nvPr/>
          </p:nvSpPr>
          <p:spPr>
            <a:xfrm>
              <a:off x="277125" y="3020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344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36" name="Google Shape;1336;p39"/>
            <p:cNvGrpSpPr/>
            <p:nvPr/>
          </p:nvGrpSpPr>
          <p:grpSpPr>
            <a:xfrm>
              <a:off x="238125" y="2760550"/>
              <a:ext cx="528650" cy="279275"/>
              <a:chOff x="238125" y="2760550"/>
              <a:chExt cx="528650" cy="279275"/>
            </a:xfrm>
          </p:grpSpPr>
          <p:sp>
            <p:nvSpPr>
              <p:cNvPr id="1337" name="Google Shape;1337;p39"/>
              <p:cNvSpPr/>
              <p:nvPr/>
            </p:nvSpPr>
            <p:spPr>
              <a:xfrm>
                <a:off x="238125" y="2760550"/>
                <a:ext cx="528650" cy="278050"/>
              </a:xfrm>
              <a:custGeom>
                <a:avLst/>
                <a:gdLst/>
                <a:ahLst/>
                <a:cxnLst/>
                <a:rect l="l" t="t" r="r" b="b"/>
                <a:pathLst>
                  <a:path w="21146" h="11122" extrusionOk="0">
                    <a:moveTo>
                      <a:pt x="11622" y="1778"/>
                    </a:moveTo>
                    <a:lnTo>
                      <a:pt x="11622" y="1778"/>
                    </a:lnTo>
                    <a:cubicBezTo>
                      <a:pt x="11627" y="1780"/>
                      <a:pt x="11631" y="1781"/>
                      <a:pt x="11634" y="1781"/>
                    </a:cubicBezTo>
                    <a:cubicBezTo>
                      <a:pt x="11630" y="1780"/>
                      <a:pt x="11626" y="1779"/>
                      <a:pt x="11622" y="1778"/>
                    </a:cubicBezTo>
                    <a:close/>
                    <a:moveTo>
                      <a:pt x="15975" y="3512"/>
                    </a:moveTo>
                    <a:cubicBezTo>
                      <a:pt x="15975" y="3515"/>
                      <a:pt x="15978" y="3517"/>
                      <a:pt x="15983" y="3518"/>
                    </a:cubicBezTo>
                    <a:lnTo>
                      <a:pt x="15983" y="3518"/>
                    </a:lnTo>
                    <a:cubicBezTo>
                      <a:pt x="15980" y="3516"/>
                      <a:pt x="15978" y="3514"/>
                      <a:pt x="15975" y="3512"/>
                    </a:cubicBezTo>
                    <a:close/>
                    <a:moveTo>
                      <a:pt x="1524" y="10118"/>
                    </a:moveTo>
                    <a:cubicBezTo>
                      <a:pt x="1528" y="10118"/>
                      <a:pt x="1532" y="10119"/>
                      <a:pt x="1537" y="10122"/>
                    </a:cubicBezTo>
                    <a:lnTo>
                      <a:pt x="1508" y="10266"/>
                    </a:lnTo>
                    <a:lnTo>
                      <a:pt x="1508" y="10266"/>
                    </a:lnTo>
                    <a:cubicBezTo>
                      <a:pt x="1519" y="10173"/>
                      <a:pt x="1503" y="10118"/>
                      <a:pt x="1524" y="10118"/>
                    </a:cubicBezTo>
                    <a:close/>
                    <a:moveTo>
                      <a:pt x="10756" y="0"/>
                    </a:moveTo>
                    <a:lnTo>
                      <a:pt x="10756" y="0"/>
                    </a:lnTo>
                    <a:cubicBezTo>
                      <a:pt x="10902" y="24"/>
                      <a:pt x="10853" y="49"/>
                      <a:pt x="10731" y="49"/>
                    </a:cubicBezTo>
                    <a:cubicBezTo>
                      <a:pt x="10549" y="24"/>
                      <a:pt x="10451" y="18"/>
                      <a:pt x="10399" y="18"/>
                    </a:cubicBezTo>
                    <a:cubicBezTo>
                      <a:pt x="10347" y="18"/>
                      <a:pt x="10341" y="24"/>
                      <a:pt x="10341" y="24"/>
                    </a:cubicBezTo>
                    <a:lnTo>
                      <a:pt x="9927" y="24"/>
                    </a:lnTo>
                    <a:cubicBezTo>
                      <a:pt x="9024" y="24"/>
                      <a:pt x="8146" y="171"/>
                      <a:pt x="7317" y="463"/>
                    </a:cubicBezTo>
                    <a:cubicBezTo>
                      <a:pt x="6512" y="756"/>
                      <a:pt x="5756" y="1146"/>
                      <a:pt x="5073" y="1634"/>
                    </a:cubicBezTo>
                    <a:cubicBezTo>
                      <a:pt x="4757" y="1926"/>
                      <a:pt x="4319" y="2243"/>
                      <a:pt x="4050" y="2535"/>
                    </a:cubicBezTo>
                    <a:lnTo>
                      <a:pt x="4050" y="2535"/>
                    </a:lnTo>
                    <a:cubicBezTo>
                      <a:pt x="3877" y="2706"/>
                      <a:pt x="3369" y="3198"/>
                      <a:pt x="2927" y="3756"/>
                    </a:cubicBezTo>
                    <a:cubicBezTo>
                      <a:pt x="2537" y="4195"/>
                      <a:pt x="2195" y="4658"/>
                      <a:pt x="1902" y="5171"/>
                    </a:cubicBezTo>
                    <a:lnTo>
                      <a:pt x="1951" y="5097"/>
                    </a:lnTo>
                    <a:lnTo>
                      <a:pt x="1951" y="5097"/>
                    </a:lnTo>
                    <a:cubicBezTo>
                      <a:pt x="1829" y="5317"/>
                      <a:pt x="1683" y="5536"/>
                      <a:pt x="1512" y="5707"/>
                    </a:cubicBezTo>
                    <a:cubicBezTo>
                      <a:pt x="1610" y="5707"/>
                      <a:pt x="1463" y="6049"/>
                      <a:pt x="1390" y="6171"/>
                    </a:cubicBezTo>
                    <a:cubicBezTo>
                      <a:pt x="1341" y="6268"/>
                      <a:pt x="1268" y="6439"/>
                      <a:pt x="1219" y="6634"/>
                    </a:cubicBezTo>
                    <a:cubicBezTo>
                      <a:pt x="1146" y="6805"/>
                      <a:pt x="1073" y="7024"/>
                      <a:pt x="1000" y="7171"/>
                    </a:cubicBezTo>
                    <a:lnTo>
                      <a:pt x="976" y="7146"/>
                    </a:lnTo>
                    <a:cubicBezTo>
                      <a:pt x="902" y="7439"/>
                      <a:pt x="683" y="7975"/>
                      <a:pt x="634" y="8171"/>
                    </a:cubicBezTo>
                    <a:cubicBezTo>
                      <a:pt x="390" y="8780"/>
                      <a:pt x="220" y="9390"/>
                      <a:pt x="146" y="10049"/>
                    </a:cubicBezTo>
                    <a:cubicBezTo>
                      <a:pt x="146" y="10049"/>
                      <a:pt x="98" y="10146"/>
                      <a:pt x="73" y="10244"/>
                    </a:cubicBezTo>
                    <a:lnTo>
                      <a:pt x="24" y="10390"/>
                    </a:lnTo>
                    <a:lnTo>
                      <a:pt x="0" y="10463"/>
                    </a:lnTo>
                    <a:lnTo>
                      <a:pt x="0" y="10536"/>
                    </a:lnTo>
                    <a:cubicBezTo>
                      <a:pt x="195" y="10658"/>
                      <a:pt x="390" y="10756"/>
                      <a:pt x="610" y="10805"/>
                    </a:cubicBezTo>
                    <a:cubicBezTo>
                      <a:pt x="691" y="10836"/>
                      <a:pt x="776" y="10851"/>
                      <a:pt x="859" y="10851"/>
                    </a:cubicBezTo>
                    <a:cubicBezTo>
                      <a:pt x="1102" y="10851"/>
                      <a:pt x="1336" y="10723"/>
                      <a:pt x="1463" y="10488"/>
                    </a:cubicBezTo>
                    <a:lnTo>
                      <a:pt x="1488" y="10512"/>
                    </a:lnTo>
                    <a:cubicBezTo>
                      <a:pt x="1488" y="10488"/>
                      <a:pt x="1488" y="10463"/>
                      <a:pt x="1488" y="10439"/>
                    </a:cubicBezTo>
                    <a:lnTo>
                      <a:pt x="1488" y="10366"/>
                    </a:lnTo>
                    <a:cubicBezTo>
                      <a:pt x="1491" y="10356"/>
                      <a:pt x="1493" y="10346"/>
                      <a:pt x="1495" y="10337"/>
                    </a:cubicBezTo>
                    <a:lnTo>
                      <a:pt x="1495" y="10337"/>
                    </a:lnTo>
                    <a:cubicBezTo>
                      <a:pt x="1509" y="10287"/>
                      <a:pt x="1518" y="10268"/>
                      <a:pt x="1524" y="10268"/>
                    </a:cubicBezTo>
                    <a:cubicBezTo>
                      <a:pt x="1537" y="10268"/>
                      <a:pt x="1537" y="10344"/>
                      <a:pt x="1537" y="10390"/>
                    </a:cubicBezTo>
                    <a:cubicBezTo>
                      <a:pt x="1561" y="10317"/>
                      <a:pt x="1561" y="10244"/>
                      <a:pt x="1585" y="10171"/>
                    </a:cubicBezTo>
                    <a:cubicBezTo>
                      <a:pt x="1585" y="10166"/>
                      <a:pt x="1584" y="10164"/>
                      <a:pt x="1583" y="10164"/>
                    </a:cubicBezTo>
                    <a:cubicBezTo>
                      <a:pt x="1577" y="10164"/>
                      <a:pt x="1561" y="10200"/>
                      <a:pt x="1561" y="10219"/>
                    </a:cubicBezTo>
                    <a:cubicBezTo>
                      <a:pt x="1537" y="10097"/>
                      <a:pt x="1561" y="10000"/>
                      <a:pt x="1585" y="9878"/>
                    </a:cubicBezTo>
                    <a:cubicBezTo>
                      <a:pt x="1634" y="9683"/>
                      <a:pt x="1634" y="9878"/>
                      <a:pt x="1683" y="9658"/>
                    </a:cubicBezTo>
                    <a:cubicBezTo>
                      <a:pt x="1976" y="8536"/>
                      <a:pt x="2415" y="7463"/>
                      <a:pt x="3000" y="6488"/>
                    </a:cubicBezTo>
                    <a:cubicBezTo>
                      <a:pt x="3024" y="6488"/>
                      <a:pt x="3000" y="6488"/>
                      <a:pt x="3000" y="6512"/>
                    </a:cubicBezTo>
                    <a:cubicBezTo>
                      <a:pt x="3073" y="6366"/>
                      <a:pt x="3146" y="6219"/>
                      <a:pt x="3244" y="6073"/>
                    </a:cubicBezTo>
                    <a:cubicBezTo>
                      <a:pt x="3317" y="5927"/>
                      <a:pt x="3415" y="5805"/>
                      <a:pt x="3488" y="5658"/>
                    </a:cubicBezTo>
                    <a:cubicBezTo>
                      <a:pt x="3512" y="5610"/>
                      <a:pt x="3561" y="5585"/>
                      <a:pt x="3610" y="5561"/>
                    </a:cubicBezTo>
                    <a:cubicBezTo>
                      <a:pt x="3585" y="5561"/>
                      <a:pt x="3658" y="5488"/>
                      <a:pt x="3732" y="5341"/>
                    </a:cubicBezTo>
                    <a:cubicBezTo>
                      <a:pt x="3829" y="5219"/>
                      <a:pt x="3951" y="5024"/>
                      <a:pt x="4097" y="4854"/>
                    </a:cubicBezTo>
                    <a:cubicBezTo>
                      <a:pt x="4244" y="4683"/>
                      <a:pt x="4390" y="4512"/>
                      <a:pt x="4512" y="4366"/>
                    </a:cubicBezTo>
                    <a:cubicBezTo>
                      <a:pt x="4610" y="4244"/>
                      <a:pt x="4707" y="4171"/>
                      <a:pt x="4707" y="4146"/>
                    </a:cubicBezTo>
                    <a:lnTo>
                      <a:pt x="4683" y="4098"/>
                    </a:lnTo>
                    <a:cubicBezTo>
                      <a:pt x="4927" y="3854"/>
                      <a:pt x="4805" y="4073"/>
                      <a:pt x="5000" y="3829"/>
                    </a:cubicBezTo>
                    <a:cubicBezTo>
                      <a:pt x="5049" y="3732"/>
                      <a:pt x="5122" y="3658"/>
                      <a:pt x="5219" y="3585"/>
                    </a:cubicBezTo>
                    <a:cubicBezTo>
                      <a:pt x="5317" y="3537"/>
                      <a:pt x="5390" y="3463"/>
                      <a:pt x="5463" y="3366"/>
                    </a:cubicBezTo>
                    <a:cubicBezTo>
                      <a:pt x="5463" y="3366"/>
                      <a:pt x="5553" y="3312"/>
                      <a:pt x="5578" y="3312"/>
                    </a:cubicBezTo>
                    <a:cubicBezTo>
                      <a:pt x="5583" y="3312"/>
                      <a:pt x="5585" y="3314"/>
                      <a:pt x="5585" y="3317"/>
                    </a:cubicBezTo>
                    <a:cubicBezTo>
                      <a:pt x="5585" y="3244"/>
                      <a:pt x="5707" y="3195"/>
                      <a:pt x="5780" y="3122"/>
                    </a:cubicBezTo>
                    <a:cubicBezTo>
                      <a:pt x="5780" y="3114"/>
                      <a:pt x="5775" y="3111"/>
                      <a:pt x="5767" y="3111"/>
                    </a:cubicBezTo>
                    <a:cubicBezTo>
                      <a:pt x="5751" y="3111"/>
                      <a:pt x="5723" y="3122"/>
                      <a:pt x="5707" y="3122"/>
                    </a:cubicBezTo>
                    <a:lnTo>
                      <a:pt x="5780" y="3049"/>
                    </a:lnTo>
                    <a:lnTo>
                      <a:pt x="5878" y="2976"/>
                    </a:lnTo>
                    <a:cubicBezTo>
                      <a:pt x="5905" y="2967"/>
                      <a:pt x="5925" y="2961"/>
                      <a:pt x="5937" y="2961"/>
                    </a:cubicBezTo>
                    <a:cubicBezTo>
                      <a:pt x="5959" y="2961"/>
                      <a:pt x="5958" y="2978"/>
                      <a:pt x="5927" y="3024"/>
                    </a:cubicBezTo>
                    <a:lnTo>
                      <a:pt x="6171" y="2829"/>
                    </a:lnTo>
                    <a:lnTo>
                      <a:pt x="6561" y="2585"/>
                    </a:lnTo>
                    <a:cubicBezTo>
                      <a:pt x="6902" y="2390"/>
                      <a:pt x="7268" y="2220"/>
                      <a:pt x="7634" y="2073"/>
                    </a:cubicBezTo>
                    <a:cubicBezTo>
                      <a:pt x="7975" y="1927"/>
                      <a:pt x="8341" y="1829"/>
                      <a:pt x="8732" y="1756"/>
                    </a:cubicBezTo>
                    <a:cubicBezTo>
                      <a:pt x="8878" y="1707"/>
                      <a:pt x="9024" y="1707"/>
                      <a:pt x="9171" y="1683"/>
                    </a:cubicBezTo>
                    <a:lnTo>
                      <a:pt x="9463" y="1659"/>
                    </a:lnTo>
                    <a:cubicBezTo>
                      <a:pt x="9390" y="1634"/>
                      <a:pt x="9219" y="1659"/>
                      <a:pt x="9146" y="1610"/>
                    </a:cubicBezTo>
                    <a:cubicBezTo>
                      <a:pt x="9219" y="1585"/>
                      <a:pt x="9274" y="1585"/>
                      <a:pt x="9320" y="1585"/>
                    </a:cubicBezTo>
                    <a:cubicBezTo>
                      <a:pt x="9366" y="1585"/>
                      <a:pt x="9402" y="1585"/>
                      <a:pt x="9439" y="1561"/>
                    </a:cubicBezTo>
                    <a:cubicBezTo>
                      <a:pt x="9488" y="1610"/>
                      <a:pt x="9561" y="1610"/>
                      <a:pt x="9658" y="1610"/>
                    </a:cubicBezTo>
                    <a:cubicBezTo>
                      <a:pt x="9732" y="1610"/>
                      <a:pt x="9829" y="1634"/>
                      <a:pt x="9902" y="1659"/>
                    </a:cubicBezTo>
                    <a:lnTo>
                      <a:pt x="9951" y="1610"/>
                    </a:lnTo>
                    <a:lnTo>
                      <a:pt x="10024" y="1659"/>
                    </a:lnTo>
                    <a:lnTo>
                      <a:pt x="10488" y="1659"/>
                    </a:lnTo>
                    <a:lnTo>
                      <a:pt x="10853" y="1707"/>
                    </a:lnTo>
                    <a:cubicBezTo>
                      <a:pt x="11117" y="1707"/>
                      <a:pt x="11381" y="1731"/>
                      <a:pt x="11622" y="1778"/>
                    </a:cubicBezTo>
                    <a:lnTo>
                      <a:pt x="11622" y="1778"/>
                    </a:lnTo>
                    <a:cubicBezTo>
                      <a:pt x="11593" y="1769"/>
                      <a:pt x="11549" y="1732"/>
                      <a:pt x="11634" y="1732"/>
                    </a:cubicBezTo>
                    <a:cubicBezTo>
                      <a:pt x="11634" y="1781"/>
                      <a:pt x="11902" y="1732"/>
                      <a:pt x="11951" y="1805"/>
                    </a:cubicBezTo>
                    <a:cubicBezTo>
                      <a:pt x="12016" y="1805"/>
                      <a:pt x="12168" y="1848"/>
                      <a:pt x="12233" y="1848"/>
                    </a:cubicBezTo>
                    <a:cubicBezTo>
                      <a:pt x="12265" y="1848"/>
                      <a:pt x="12276" y="1837"/>
                      <a:pt x="12244" y="1805"/>
                    </a:cubicBezTo>
                    <a:lnTo>
                      <a:pt x="12244" y="1805"/>
                    </a:lnTo>
                    <a:cubicBezTo>
                      <a:pt x="12292" y="1829"/>
                      <a:pt x="12366" y="1854"/>
                      <a:pt x="12414" y="1878"/>
                    </a:cubicBezTo>
                    <a:cubicBezTo>
                      <a:pt x="12463" y="1902"/>
                      <a:pt x="12488" y="1902"/>
                      <a:pt x="12414" y="1902"/>
                    </a:cubicBezTo>
                    <a:cubicBezTo>
                      <a:pt x="12488" y="1927"/>
                      <a:pt x="12561" y="1951"/>
                      <a:pt x="12658" y="1976"/>
                    </a:cubicBezTo>
                    <a:lnTo>
                      <a:pt x="12536" y="1927"/>
                    </a:lnTo>
                    <a:lnTo>
                      <a:pt x="12536" y="1927"/>
                    </a:lnTo>
                    <a:cubicBezTo>
                      <a:pt x="12683" y="1951"/>
                      <a:pt x="12805" y="2000"/>
                      <a:pt x="12902" y="2024"/>
                    </a:cubicBezTo>
                    <a:cubicBezTo>
                      <a:pt x="13024" y="2073"/>
                      <a:pt x="13122" y="2098"/>
                      <a:pt x="13219" y="2098"/>
                    </a:cubicBezTo>
                    <a:lnTo>
                      <a:pt x="13122" y="2049"/>
                    </a:lnTo>
                    <a:lnTo>
                      <a:pt x="13122" y="2049"/>
                    </a:lnTo>
                    <a:cubicBezTo>
                      <a:pt x="13292" y="2098"/>
                      <a:pt x="13439" y="2146"/>
                      <a:pt x="13488" y="2220"/>
                    </a:cubicBezTo>
                    <a:lnTo>
                      <a:pt x="13414" y="2195"/>
                    </a:lnTo>
                    <a:lnTo>
                      <a:pt x="13317" y="2195"/>
                    </a:lnTo>
                    <a:cubicBezTo>
                      <a:pt x="13463" y="2220"/>
                      <a:pt x="13561" y="2268"/>
                      <a:pt x="13683" y="2317"/>
                    </a:cubicBezTo>
                    <a:cubicBezTo>
                      <a:pt x="13805" y="2366"/>
                      <a:pt x="13902" y="2390"/>
                      <a:pt x="14024" y="2439"/>
                    </a:cubicBezTo>
                    <a:lnTo>
                      <a:pt x="13902" y="2415"/>
                    </a:lnTo>
                    <a:lnTo>
                      <a:pt x="13902" y="2415"/>
                    </a:lnTo>
                    <a:cubicBezTo>
                      <a:pt x="13975" y="2439"/>
                      <a:pt x="14146" y="2488"/>
                      <a:pt x="14341" y="2585"/>
                    </a:cubicBezTo>
                    <a:cubicBezTo>
                      <a:pt x="14439" y="2610"/>
                      <a:pt x="14561" y="2683"/>
                      <a:pt x="14658" y="2732"/>
                    </a:cubicBezTo>
                    <a:cubicBezTo>
                      <a:pt x="14780" y="2780"/>
                      <a:pt x="14878" y="2829"/>
                      <a:pt x="15000" y="2902"/>
                    </a:cubicBezTo>
                    <a:cubicBezTo>
                      <a:pt x="15219" y="3024"/>
                      <a:pt x="15439" y="3146"/>
                      <a:pt x="15634" y="3268"/>
                    </a:cubicBezTo>
                    <a:cubicBezTo>
                      <a:pt x="15805" y="3366"/>
                      <a:pt x="15926" y="3463"/>
                      <a:pt x="16024" y="3512"/>
                    </a:cubicBezTo>
                    <a:lnTo>
                      <a:pt x="15926" y="3390"/>
                    </a:lnTo>
                    <a:lnTo>
                      <a:pt x="16048" y="3439"/>
                    </a:lnTo>
                    <a:cubicBezTo>
                      <a:pt x="16094" y="3462"/>
                      <a:pt x="16118" y="3485"/>
                      <a:pt x="16161" y="3507"/>
                    </a:cubicBezTo>
                    <a:lnTo>
                      <a:pt x="16161" y="3507"/>
                    </a:lnTo>
                    <a:cubicBezTo>
                      <a:pt x="16155" y="3506"/>
                      <a:pt x="16147" y="3505"/>
                      <a:pt x="16138" y="3505"/>
                    </a:cubicBezTo>
                    <a:cubicBezTo>
                      <a:pt x="16097" y="3505"/>
                      <a:pt x="16029" y="3519"/>
                      <a:pt x="15995" y="3519"/>
                    </a:cubicBezTo>
                    <a:cubicBezTo>
                      <a:pt x="15990" y="3519"/>
                      <a:pt x="15986" y="3519"/>
                      <a:pt x="15983" y="3518"/>
                    </a:cubicBezTo>
                    <a:lnTo>
                      <a:pt x="15983" y="3518"/>
                    </a:lnTo>
                    <a:cubicBezTo>
                      <a:pt x="16516" y="3956"/>
                      <a:pt x="16977" y="4441"/>
                      <a:pt x="17390" y="4976"/>
                    </a:cubicBezTo>
                    <a:cubicBezTo>
                      <a:pt x="17804" y="5488"/>
                      <a:pt x="18170" y="6073"/>
                      <a:pt x="18439" y="6683"/>
                    </a:cubicBezTo>
                    <a:cubicBezTo>
                      <a:pt x="18471" y="6770"/>
                      <a:pt x="18470" y="6794"/>
                      <a:pt x="18456" y="6794"/>
                    </a:cubicBezTo>
                    <a:cubicBezTo>
                      <a:pt x="18440" y="6794"/>
                      <a:pt x="18403" y="6756"/>
                      <a:pt x="18390" y="6756"/>
                    </a:cubicBezTo>
                    <a:cubicBezTo>
                      <a:pt x="18512" y="6975"/>
                      <a:pt x="18487" y="6829"/>
                      <a:pt x="18561" y="7024"/>
                    </a:cubicBezTo>
                    <a:cubicBezTo>
                      <a:pt x="18568" y="7047"/>
                      <a:pt x="18569" y="7056"/>
                      <a:pt x="18565" y="7056"/>
                    </a:cubicBezTo>
                    <a:cubicBezTo>
                      <a:pt x="18556" y="7056"/>
                      <a:pt x="18528" y="7017"/>
                      <a:pt x="18512" y="7000"/>
                    </a:cubicBezTo>
                    <a:lnTo>
                      <a:pt x="18512" y="7000"/>
                    </a:lnTo>
                    <a:cubicBezTo>
                      <a:pt x="18561" y="7097"/>
                      <a:pt x="18585" y="7171"/>
                      <a:pt x="18609" y="7171"/>
                    </a:cubicBezTo>
                    <a:cubicBezTo>
                      <a:pt x="18561" y="7049"/>
                      <a:pt x="18634" y="7097"/>
                      <a:pt x="18658" y="7024"/>
                    </a:cubicBezTo>
                    <a:lnTo>
                      <a:pt x="18707" y="7171"/>
                    </a:lnTo>
                    <a:cubicBezTo>
                      <a:pt x="18731" y="7219"/>
                      <a:pt x="18756" y="7293"/>
                      <a:pt x="18756" y="7293"/>
                    </a:cubicBezTo>
                    <a:lnTo>
                      <a:pt x="18731" y="7293"/>
                    </a:lnTo>
                    <a:cubicBezTo>
                      <a:pt x="18829" y="7414"/>
                      <a:pt x="18902" y="7536"/>
                      <a:pt x="18951" y="7683"/>
                    </a:cubicBezTo>
                    <a:cubicBezTo>
                      <a:pt x="19122" y="8146"/>
                      <a:pt x="19243" y="8634"/>
                      <a:pt x="19365" y="9122"/>
                    </a:cubicBezTo>
                    <a:cubicBezTo>
                      <a:pt x="19341" y="9122"/>
                      <a:pt x="19317" y="9024"/>
                      <a:pt x="19268" y="8927"/>
                    </a:cubicBezTo>
                    <a:lnTo>
                      <a:pt x="19268" y="8927"/>
                    </a:lnTo>
                    <a:cubicBezTo>
                      <a:pt x="19292" y="9000"/>
                      <a:pt x="19317" y="9073"/>
                      <a:pt x="19317" y="9146"/>
                    </a:cubicBezTo>
                    <a:cubicBezTo>
                      <a:pt x="19317" y="9126"/>
                      <a:pt x="19319" y="9118"/>
                      <a:pt x="19322" y="9118"/>
                    </a:cubicBezTo>
                    <a:cubicBezTo>
                      <a:pt x="19336" y="9118"/>
                      <a:pt x="19374" y="9263"/>
                      <a:pt x="19386" y="9263"/>
                    </a:cubicBezTo>
                    <a:cubicBezTo>
                      <a:pt x="19388" y="9263"/>
                      <a:pt x="19390" y="9257"/>
                      <a:pt x="19390" y="9244"/>
                    </a:cubicBezTo>
                    <a:cubicBezTo>
                      <a:pt x="19536" y="9585"/>
                      <a:pt x="19536" y="10049"/>
                      <a:pt x="19658" y="10341"/>
                    </a:cubicBezTo>
                    <a:cubicBezTo>
                      <a:pt x="19683" y="10341"/>
                      <a:pt x="20024" y="10488"/>
                      <a:pt x="20390" y="10610"/>
                    </a:cubicBezTo>
                    <a:cubicBezTo>
                      <a:pt x="20715" y="10749"/>
                      <a:pt x="21039" y="10866"/>
                      <a:pt x="21112" y="10877"/>
                    </a:cubicBezTo>
                    <a:lnTo>
                      <a:pt x="21112" y="10877"/>
                    </a:lnTo>
                    <a:cubicBezTo>
                      <a:pt x="21109" y="10846"/>
                      <a:pt x="21104" y="10814"/>
                      <a:pt x="21097" y="10780"/>
                    </a:cubicBezTo>
                    <a:lnTo>
                      <a:pt x="21048" y="10780"/>
                    </a:lnTo>
                    <a:cubicBezTo>
                      <a:pt x="21000" y="10536"/>
                      <a:pt x="21073" y="10707"/>
                      <a:pt x="21048" y="10463"/>
                    </a:cubicBezTo>
                    <a:cubicBezTo>
                      <a:pt x="21097" y="10463"/>
                      <a:pt x="21122" y="10683"/>
                      <a:pt x="21146" y="10878"/>
                    </a:cubicBezTo>
                    <a:cubicBezTo>
                      <a:pt x="21146" y="10731"/>
                      <a:pt x="21146" y="10585"/>
                      <a:pt x="21097" y="10439"/>
                    </a:cubicBezTo>
                    <a:cubicBezTo>
                      <a:pt x="21097" y="10268"/>
                      <a:pt x="21146" y="10439"/>
                      <a:pt x="21122" y="10244"/>
                    </a:cubicBezTo>
                    <a:cubicBezTo>
                      <a:pt x="21073" y="10073"/>
                      <a:pt x="21048" y="9902"/>
                      <a:pt x="21048" y="9732"/>
                    </a:cubicBezTo>
                    <a:cubicBezTo>
                      <a:pt x="21000" y="9317"/>
                      <a:pt x="20853" y="9122"/>
                      <a:pt x="20804" y="8732"/>
                    </a:cubicBezTo>
                    <a:lnTo>
                      <a:pt x="20804" y="8732"/>
                    </a:lnTo>
                    <a:lnTo>
                      <a:pt x="20829" y="8780"/>
                    </a:lnTo>
                    <a:cubicBezTo>
                      <a:pt x="20829" y="8634"/>
                      <a:pt x="20731" y="8390"/>
                      <a:pt x="20682" y="8146"/>
                    </a:cubicBezTo>
                    <a:cubicBezTo>
                      <a:pt x="20682" y="8188"/>
                      <a:pt x="20682" y="8231"/>
                      <a:pt x="20673" y="8231"/>
                    </a:cubicBezTo>
                    <a:cubicBezTo>
                      <a:pt x="20666" y="8231"/>
                      <a:pt x="20654" y="8208"/>
                      <a:pt x="20634" y="8146"/>
                    </a:cubicBezTo>
                    <a:cubicBezTo>
                      <a:pt x="20585" y="7878"/>
                      <a:pt x="20512" y="7707"/>
                      <a:pt x="20463" y="7488"/>
                    </a:cubicBezTo>
                    <a:lnTo>
                      <a:pt x="20414" y="7414"/>
                    </a:lnTo>
                    <a:cubicBezTo>
                      <a:pt x="20390" y="7366"/>
                      <a:pt x="20365" y="7317"/>
                      <a:pt x="20365" y="7317"/>
                    </a:cubicBezTo>
                    <a:cubicBezTo>
                      <a:pt x="20048" y="6390"/>
                      <a:pt x="19609" y="5512"/>
                      <a:pt x="19073" y="4707"/>
                    </a:cubicBezTo>
                    <a:cubicBezTo>
                      <a:pt x="18756" y="4219"/>
                      <a:pt x="18390" y="3756"/>
                      <a:pt x="18000" y="3341"/>
                    </a:cubicBezTo>
                    <a:cubicBezTo>
                      <a:pt x="17707" y="3024"/>
                      <a:pt x="17414" y="2756"/>
                      <a:pt x="17122" y="2512"/>
                    </a:cubicBezTo>
                    <a:lnTo>
                      <a:pt x="17146" y="2512"/>
                    </a:lnTo>
                    <a:cubicBezTo>
                      <a:pt x="16780" y="2220"/>
                      <a:pt x="16414" y="1951"/>
                      <a:pt x="16024" y="1707"/>
                    </a:cubicBezTo>
                    <a:cubicBezTo>
                      <a:pt x="15536" y="1390"/>
                      <a:pt x="15048" y="1146"/>
                      <a:pt x="14512" y="927"/>
                    </a:cubicBezTo>
                    <a:cubicBezTo>
                      <a:pt x="13561" y="512"/>
                      <a:pt x="12561" y="268"/>
                      <a:pt x="11561" y="146"/>
                    </a:cubicBezTo>
                    <a:cubicBezTo>
                      <a:pt x="11292" y="73"/>
                      <a:pt x="11024" y="24"/>
                      <a:pt x="10756" y="0"/>
                    </a:cubicBezTo>
                    <a:close/>
                    <a:moveTo>
                      <a:pt x="21112" y="10877"/>
                    </a:moveTo>
                    <a:cubicBezTo>
                      <a:pt x="21122" y="10958"/>
                      <a:pt x="21122" y="11034"/>
                      <a:pt x="21122" y="11122"/>
                    </a:cubicBezTo>
                    <a:cubicBezTo>
                      <a:pt x="21122" y="11049"/>
                      <a:pt x="21122" y="10951"/>
                      <a:pt x="21122" y="10878"/>
                    </a:cubicBezTo>
                    <a:cubicBezTo>
                      <a:pt x="21119" y="10878"/>
                      <a:pt x="21116" y="10878"/>
                      <a:pt x="21112" y="1087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39"/>
              <p:cNvSpPr/>
              <p:nvPr/>
            </p:nvSpPr>
            <p:spPr>
              <a:xfrm>
                <a:off x="338100" y="3028825"/>
                <a:ext cx="2475" cy="6725"/>
              </a:xfrm>
              <a:custGeom>
                <a:avLst/>
                <a:gdLst/>
                <a:ahLst/>
                <a:cxnLst/>
                <a:rect l="l" t="t" r="r" b="b"/>
                <a:pathLst>
                  <a:path w="99" h="269" extrusionOk="0">
                    <a:moveTo>
                      <a:pt x="98" y="0"/>
                    </a:moveTo>
                    <a:cubicBezTo>
                      <a:pt x="50" y="74"/>
                      <a:pt x="1" y="171"/>
                      <a:pt x="1" y="269"/>
                    </a:cubicBezTo>
                    <a:cubicBezTo>
                      <a:pt x="50" y="196"/>
                      <a:pt x="74" y="98"/>
                      <a:pt x="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39"/>
              <p:cNvSpPr/>
              <p:nvPr/>
            </p:nvSpPr>
            <p:spPr>
              <a:xfrm>
                <a:off x="340550" y="30288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39"/>
              <p:cNvSpPr/>
              <p:nvPr/>
            </p:nvSpPr>
            <p:spPr>
              <a:xfrm>
                <a:off x="302750" y="2832500"/>
                <a:ext cx="398800" cy="207325"/>
              </a:xfrm>
              <a:custGeom>
                <a:avLst/>
                <a:gdLst/>
                <a:ahLst/>
                <a:cxnLst/>
                <a:rect l="l" t="t" r="r" b="b"/>
                <a:pathLst>
                  <a:path w="15952" h="8293" extrusionOk="0">
                    <a:moveTo>
                      <a:pt x="8594" y="1702"/>
                    </a:moveTo>
                    <a:cubicBezTo>
                      <a:pt x="8599" y="1705"/>
                      <a:pt x="8605" y="1707"/>
                      <a:pt x="8610" y="1707"/>
                    </a:cubicBezTo>
                    <a:cubicBezTo>
                      <a:pt x="8604" y="1705"/>
                      <a:pt x="8599" y="1704"/>
                      <a:pt x="8594" y="1702"/>
                    </a:cubicBezTo>
                    <a:close/>
                    <a:moveTo>
                      <a:pt x="4624" y="2600"/>
                    </a:moveTo>
                    <a:cubicBezTo>
                      <a:pt x="4619" y="2604"/>
                      <a:pt x="4614" y="2607"/>
                      <a:pt x="4610" y="2610"/>
                    </a:cubicBezTo>
                    <a:cubicBezTo>
                      <a:pt x="4616" y="2607"/>
                      <a:pt x="4621" y="2603"/>
                      <a:pt x="4624" y="2600"/>
                    </a:cubicBezTo>
                    <a:close/>
                    <a:moveTo>
                      <a:pt x="11683" y="2951"/>
                    </a:moveTo>
                    <a:cubicBezTo>
                      <a:pt x="11683" y="2954"/>
                      <a:pt x="11685" y="2956"/>
                      <a:pt x="11690" y="2956"/>
                    </a:cubicBezTo>
                    <a:lnTo>
                      <a:pt x="11690" y="2956"/>
                    </a:lnTo>
                    <a:cubicBezTo>
                      <a:pt x="11687" y="2954"/>
                      <a:pt x="11685" y="2953"/>
                      <a:pt x="11683" y="2951"/>
                    </a:cubicBezTo>
                    <a:close/>
                    <a:moveTo>
                      <a:pt x="1415" y="3829"/>
                    </a:moveTo>
                    <a:lnTo>
                      <a:pt x="1391" y="3878"/>
                    </a:lnTo>
                    <a:lnTo>
                      <a:pt x="1391" y="3878"/>
                    </a:lnTo>
                    <a:cubicBezTo>
                      <a:pt x="1398" y="3862"/>
                      <a:pt x="1406" y="3847"/>
                      <a:pt x="1414" y="3831"/>
                    </a:cubicBezTo>
                    <a:lnTo>
                      <a:pt x="1414" y="3831"/>
                    </a:lnTo>
                    <a:cubicBezTo>
                      <a:pt x="1414" y="3830"/>
                      <a:pt x="1415" y="3830"/>
                      <a:pt x="1415" y="3829"/>
                    </a:cubicBezTo>
                    <a:close/>
                    <a:moveTo>
                      <a:pt x="2596" y="5025"/>
                    </a:moveTo>
                    <a:cubicBezTo>
                      <a:pt x="2595" y="5026"/>
                      <a:pt x="2595" y="5027"/>
                      <a:pt x="2594" y="5028"/>
                    </a:cubicBezTo>
                    <a:lnTo>
                      <a:pt x="2594" y="5028"/>
                    </a:lnTo>
                    <a:cubicBezTo>
                      <a:pt x="2596" y="5026"/>
                      <a:pt x="2597" y="5025"/>
                      <a:pt x="2596" y="5025"/>
                    </a:cubicBezTo>
                    <a:close/>
                    <a:moveTo>
                      <a:pt x="2594" y="5028"/>
                    </a:moveTo>
                    <a:cubicBezTo>
                      <a:pt x="2591" y="5031"/>
                      <a:pt x="2586" y="5037"/>
                      <a:pt x="2586" y="5049"/>
                    </a:cubicBezTo>
                    <a:cubicBezTo>
                      <a:pt x="2588" y="5042"/>
                      <a:pt x="2591" y="5035"/>
                      <a:pt x="2594" y="5028"/>
                    </a:cubicBezTo>
                    <a:close/>
                    <a:moveTo>
                      <a:pt x="1505" y="7629"/>
                    </a:moveTo>
                    <a:cubicBezTo>
                      <a:pt x="1507" y="7629"/>
                      <a:pt x="1509" y="7631"/>
                      <a:pt x="1512" y="7634"/>
                    </a:cubicBezTo>
                    <a:lnTo>
                      <a:pt x="1499" y="7728"/>
                    </a:lnTo>
                    <a:lnTo>
                      <a:pt x="1499" y="7728"/>
                    </a:lnTo>
                    <a:cubicBezTo>
                      <a:pt x="1502" y="7664"/>
                      <a:pt x="1497" y="7629"/>
                      <a:pt x="1505" y="7629"/>
                    </a:cubicBezTo>
                    <a:close/>
                    <a:moveTo>
                      <a:pt x="8000" y="0"/>
                    </a:moveTo>
                    <a:cubicBezTo>
                      <a:pt x="8098" y="0"/>
                      <a:pt x="8049" y="24"/>
                      <a:pt x="7976" y="24"/>
                    </a:cubicBezTo>
                    <a:cubicBezTo>
                      <a:pt x="7878" y="16"/>
                      <a:pt x="7813" y="14"/>
                      <a:pt x="7770" y="14"/>
                    </a:cubicBezTo>
                    <a:cubicBezTo>
                      <a:pt x="7683" y="14"/>
                      <a:pt x="7683" y="24"/>
                      <a:pt x="7683" y="24"/>
                    </a:cubicBezTo>
                    <a:cubicBezTo>
                      <a:pt x="7683" y="24"/>
                      <a:pt x="7659" y="49"/>
                      <a:pt x="7366" y="73"/>
                    </a:cubicBezTo>
                    <a:cubicBezTo>
                      <a:pt x="7195" y="73"/>
                      <a:pt x="6927" y="98"/>
                      <a:pt x="6586" y="146"/>
                    </a:cubicBezTo>
                    <a:cubicBezTo>
                      <a:pt x="6415" y="171"/>
                      <a:pt x="6220" y="220"/>
                      <a:pt x="6025" y="244"/>
                    </a:cubicBezTo>
                    <a:lnTo>
                      <a:pt x="5439" y="415"/>
                    </a:lnTo>
                    <a:lnTo>
                      <a:pt x="4903" y="634"/>
                    </a:lnTo>
                    <a:cubicBezTo>
                      <a:pt x="4708" y="707"/>
                      <a:pt x="4561" y="780"/>
                      <a:pt x="4415" y="854"/>
                    </a:cubicBezTo>
                    <a:cubicBezTo>
                      <a:pt x="4269" y="927"/>
                      <a:pt x="4147" y="1000"/>
                      <a:pt x="4025" y="1073"/>
                    </a:cubicBezTo>
                    <a:lnTo>
                      <a:pt x="3756" y="1244"/>
                    </a:lnTo>
                    <a:cubicBezTo>
                      <a:pt x="3515" y="1485"/>
                      <a:pt x="3178" y="1679"/>
                      <a:pt x="2982" y="1920"/>
                    </a:cubicBezTo>
                    <a:lnTo>
                      <a:pt x="2982" y="1920"/>
                    </a:lnTo>
                    <a:cubicBezTo>
                      <a:pt x="2672" y="2207"/>
                      <a:pt x="2385" y="2494"/>
                      <a:pt x="2122" y="2805"/>
                    </a:cubicBezTo>
                    <a:cubicBezTo>
                      <a:pt x="2049" y="2927"/>
                      <a:pt x="1951" y="3024"/>
                      <a:pt x="1878" y="3122"/>
                    </a:cubicBezTo>
                    <a:cubicBezTo>
                      <a:pt x="1781" y="3244"/>
                      <a:pt x="1708" y="3341"/>
                      <a:pt x="1659" y="3439"/>
                    </a:cubicBezTo>
                    <a:cubicBezTo>
                      <a:pt x="1550" y="3570"/>
                      <a:pt x="1480" y="3700"/>
                      <a:pt x="1414" y="3831"/>
                    </a:cubicBezTo>
                    <a:lnTo>
                      <a:pt x="1414" y="3831"/>
                    </a:lnTo>
                    <a:cubicBezTo>
                      <a:pt x="1268" y="4146"/>
                      <a:pt x="1244" y="4073"/>
                      <a:pt x="1098" y="4293"/>
                    </a:cubicBezTo>
                    <a:cubicBezTo>
                      <a:pt x="1171" y="4293"/>
                      <a:pt x="1073" y="4561"/>
                      <a:pt x="1049" y="4658"/>
                    </a:cubicBezTo>
                    <a:cubicBezTo>
                      <a:pt x="976" y="4805"/>
                      <a:pt x="878" y="5146"/>
                      <a:pt x="781" y="5390"/>
                    </a:cubicBezTo>
                    <a:lnTo>
                      <a:pt x="756" y="5390"/>
                    </a:lnTo>
                    <a:cubicBezTo>
                      <a:pt x="708" y="5585"/>
                      <a:pt x="561" y="6000"/>
                      <a:pt x="512" y="6122"/>
                    </a:cubicBezTo>
                    <a:cubicBezTo>
                      <a:pt x="464" y="6268"/>
                      <a:pt x="366" y="6512"/>
                      <a:pt x="293" y="6732"/>
                    </a:cubicBezTo>
                    <a:cubicBezTo>
                      <a:pt x="220" y="6975"/>
                      <a:pt x="171" y="7219"/>
                      <a:pt x="147" y="7463"/>
                    </a:cubicBezTo>
                    <a:lnTo>
                      <a:pt x="0" y="7780"/>
                    </a:lnTo>
                    <a:lnTo>
                      <a:pt x="0" y="7829"/>
                    </a:lnTo>
                    <a:cubicBezTo>
                      <a:pt x="171" y="7951"/>
                      <a:pt x="366" y="8024"/>
                      <a:pt x="586" y="8073"/>
                    </a:cubicBezTo>
                    <a:cubicBezTo>
                      <a:pt x="706" y="8113"/>
                      <a:pt x="843" y="8141"/>
                      <a:pt x="975" y="8141"/>
                    </a:cubicBezTo>
                    <a:cubicBezTo>
                      <a:pt x="1163" y="8141"/>
                      <a:pt x="1339" y="8084"/>
                      <a:pt x="1439" y="7927"/>
                    </a:cubicBezTo>
                    <a:lnTo>
                      <a:pt x="1464" y="7927"/>
                    </a:lnTo>
                    <a:lnTo>
                      <a:pt x="1488" y="7829"/>
                    </a:lnTo>
                    <a:cubicBezTo>
                      <a:pt x="1492" y="7808"/>
                      <a:pt x="1494" y="7788"/>
                      <a:pt x="1496" y="7770"/>
                    </a:cubicBezTo>
                    <a:lnTo>
                      <a:pt x="1496" y="7770"/>
                    </a:lnTo>
                    <a:cubicBezTo>
                      <a:pt x="1500" y="7753"/>
                      <a:pt x="1504" y="7746"/>
                      <a:pt x="1507" y="7746"/>
                    </a:cubicBezTo>
                    <a:cubicBezTo>
                      <a:pt x="1516" y="7746"/>
                      <a:pt x="1521" y="7798"/>
                      <a:pt x="1537" y="7829"/>
                    </a:cubicBezTo>
                    <a:cubicBezTo>
                      <a:pt x="1537" y="7780"/>
                      <a:pt x="1561" y="7732"/>
                      <a:pt x="1586" y="7683"/>
                    </a:cubicBezTo>
                    <a:cubicBezTo>
                      <a:pt x="1586" y="7678"/>
                      <a:pt x="1585" y="7676"/>
                      <a:pt x="1583" y="7676"/>
                    </a:cubicBezTo>
                    <a:cubicBezTo>
                      <a:pt x="1576" y="7676"/>
                      <a:pt x="1557" y="7712"/>
                      <a:pt x="1537" y="7732"/>
                    </a:cubicBezTo>
                    <a:cubicBezTo>
                      <a:pt x="1537" y="7634"/>
                      <a:pt x="1537" y="7536"/>
                      <a:pt x="1561" y="7463"/>
                    </a:cubicBezTo>
                    <a:cubicBezTo>
                      <a:pt x="1610" y="7341"/>
                      <a:pt x="1634" y="7463"/>
                      <a:pt x="1659" y="7317"/>
                    </a:cubicBezTo>
                    <a:cubicBezTo>
                      <a:pt x="1878" y="6512"/>
                      <a:pt x="2195" y="5756"/>
                      <a:pt x="2586" y="5024"/>
                    </a:cubicBezTo>
                    <a:cubicBezTo>
                      <a:pt x="2591" y="5024"/>
                      <a:pt x="2594" y="5024"/>
                      <a:pt x="2596" y="5025"/>
                    </a:cubicBezTo>
                    <a:lnTo>
                      <a:pt x="2596" y="5025"/>
                    </a:lnTo>
                    <a:cubicBezTo>
                      <a:pt x="2644" y="4914"/>
                      <a:pt x="2711" y="4824"/>
                      <a:pt x="2756" y="4756"/>
                    </a:cubicBezTo>
                    <a:cubicBezTo>
                      <a:pt x="2805" y="4658"/>
                      <a:pt x="2854" y="4536"/>
                      <a:pt x="2927" y="4439"/>
                    </a:cubicBezTo>
                    <a:cubicBezTo>
                      <a:pt x="2951" y="4415"/>
                      <a:pt x="2976" y="4390"/>
                      <a:pt x="3025" y="4390"/>
                    </a:cubicBezTo>
                    <a:cubicBezTo>
                      <a:pt x="3025" y="4341"/>
                      <a:pt x="3073" y="4268"/>
                      <a:pt x="3098" y="4219"/>
                    </a:cubicBezTo>
                    <a:lnTo>
                      <a:pt x="3220" y="4073"/>
                    </a:lnTo>
                    <a:cubicBezTo>
                      <a:pt x="3244" y="4000"/>
                      <a:pt x="3293" y="3951"/>
                      <a:pt x="3342" y="3878"/>
                    </a:cubicBezTo>
                    <a:cubicBezTo>
                      <a:pt x="3439" y="3756"/>
                      <a:pt x="3537" y="3658"/>
                      <a:pt x="3634" y="3537"/>
                    </a:cubicBezTo>
                    <a:cubicBezTo>
                      <a:pt x="3683" y="3463"/>
                      <a:pt x="3756" y="3415"/>
                      <a:pt x="3756" y="3390"/>
                    </a:cubicBezTo>
                    <a:lnTo>
                      <a:pt x="3732" y="3341"/>
                    </a:lnTo>
                    <a:cubicBezTo>
                      <a:pt x="3805" y="3256"/>
                      <a:pt x="3823" y="3256"/>
                      <a:pt x="3845" y="3256"/>
                    </a:cubicBezTo>
                    <a:cubicBezTo>
                      <a:pt x="3866" y="3256"/>
                      <a:pt x="3890" y="3256"/>
                      <a:pt x="3976" y="3171"/>
                    </a:cubicBezTo>
                    <a:cubicBezTo>
                      <a:pt x="3976" y="3049"/>
                      <a:pt x="4244" y="2927"/>
                      <a:pt x="4269" y="2854"/>
                    </a:cubicBezTo>
                    <a:cubicBezTo>
                      <a:pt x="4269" y="2854"/>
                      <a:pt x="4331" y="2822"/>
                      <a:pt x="4356" y="2822"/>
                    </a:cubicBezTo>
                    <a:cubicBezTo>
                      <a:pt x="4362" y="2822"/>
                      <a:pt x="4366" y="2824"/>
                      <a:pt x="4366" y="2829"/>
                    </a:cubicBezTo>
                    <a:cubicBezTo>
                      <a:pt x="4366" y="2756"/>
                      <a:pt x="4464" y="2732"/>
                      <a:pt x="4488" y="2683"/>
                    </a:cubicBezTo>
                    <a:cubicBezTo>
                      <a:pt x="4504" y="2667"/>
                      <a:pt x="4507" y="2661"/>
                      <a:pt x="4503" y="2661"/>
                    </a:cubicBezTo>
                    <a:cubicBezTo>
                      <a:pt x="4496" y="2661"/>
                      <a:pt x="4464" y="2683"/>
                      <a:pt x="4464" y="2683"/>
                    </a:cubicBezTo>
                    <a:lnTo>
                      <a:pt x="4561" y="2585"/>
                    </a:lnTo>
                    <a:cubicBezTo>
                      <a:pt x="4575" y="2578"/>
                      <a:pt x="4590" y="2575"/>
                      <a:pt x="4602" y="2575"/>
                    </a:cubicBezTo>
                    <a:cubicBezTo>
                      <a:pt x="4625" y="2575"/>
                      <a:pt x="4639" y="2587"/>
                      <a:pt x="4624" y="2600"/>
                    </a:cubicBezTo>
                    <a:lnTo>
                      <a:pt x="4624" y="2600"/>
                    </a:lnTo>
                    <a:cubicBezTo>
                      <a:pt x="4704" y="2549"/>
                      <a:pt x="4866" y="2456"/>
                      <a:pt x="5049" y="2341"/>
                    </a:cubicBezTo>
                    <a:cubicBezTo>
                      <a:pt x="5293" y="2219"/>
                      <a:pt x="5537" y="2098"/>
                      <a:pt x="5805" y="2000"/>
                    </a:cubicBezTo>
                    <a:cubicBezTo>
                      <a:pt x="5878" y="1976"/>
                      <a:pt x="5927" y="1951"/>
                      <a:pt x="6000" y="1927"/>
                    </a:cubicBezTo>
                    <a:lnTo>
                      <a:pt x="6195" y="1878"/>
                    </a:lnTo>
                    <a:cubicBezTo>
                      <a:pt x="6317" y="1829"/>
                      <a:pt x="6464" y="1805"/>
                      <a:pt x="6586" y="1780"/>
                    </a:cubicBezTo>
                    <a:lnTo>
                      <a:pt x="6756" y="1756"/>
                    </a:lnTo>
                    <a:lnTo>
                      <a:pt x="6903" y="1732"/>
                    </a:lnTo>
                    <a:cubicBezTo>
                      <a:pt x="7000" y="1732"/>
                      <a:pt x="7073" y="1707"/>
                      <a:pt x="7122" y="1707"/>
                    </a:cubicBezTo>
                    <a:cubicBezTo>
                      <a:pt x="7098" y="1683"/>
                      <a:pt x="7049" y="1683"/>
                      <a:pt x="7000" y="1683"/>
                    </a:cubicBezTo>
                    <a:cubicBezTo>
                      <a:pt x="6951" y="1683"/>
                      <a:pt x="6903" y="1683"/>
                      <a:pt x="6878" y="1659"/>
                    </a:cubicBezTo>
                    <a:cubicBezTo>
                      <a:pt x="6939" y="1634"/>
                      <a:pt x="6982" y="1634"/>
                      <a:pt x="7015" y="1634"/>
                    </a:cubicBezTo>
                    <a:cubicBezTo>
                      <a:pt x="7049" y="1634"/>
                      <a:pt x="7073" y="1634"/>
                      <a:pt x="7098" y="1610"/>
                    </a:cubicBezTo>
                    <a:cubicBezTo>
                      <a:pt x="7122" y="1646"/>
                      <a:pt x="7183" y="1646"/>
                      <a:pt x="7250" y="1646"/>
                    </a:cubicBezTo>
                    <a:cubicBezTo>
                      <a:pt x="7317" y="1646"/>
                      <a:pt x="7390" y="1646"/>
                      <a:pt x="7439" y="1683"/>
                    </a:cubicBezTo>
                    <a:lnTo>
                      <a:pt x="7464" y="1659"/>
                    </a:lnTo>
                    <a:lnTo>
                      <a:pt x="7537" y="1683"/>
                    </a:lnTo>
                    <a:cubicBezTo>
                      <a:pt x="7634" y="1659"/>
                      <a:pt x="7732" y="1659"/>
                      <a:pt x="7829" y="1659"/>
                    </a:cubicBezTo>
                    <a:cubicBezTo>
                      <a:pt x="7903" y="1659"/>
                      <a:pt x="8000" y="1683"/>
                      <a:pt x="8098" y="1683"/>
                    </a:cubicBezTo>
                    <a:lnTo>
                      <a:pt x="8390" y="1683"/>
                    </a:lnTo>
                    <a:cubicBezTo>
                      <a:pt x="8458" y="1683"/>
                      <a:pt x="8526" y="1683"/>
                      <a:pt x="8594" y="1702"/>
                    </a:cubicBezTo>
                    <a:lnTo>
                      <a:pt x="8594" y="1702"/>
                    </a:lnTo>
                    <a:cubicBezTo>
                      <a:pt x="8571" y="1690"/>
                      <a:pt x="8551" y="1659"/>
                      <a:pt x="8610" y="1659"/>
                    </a:cubicBezTo>
                    <a:cubicBezTo>
                      <a:pt x="8610" y="1683"/>
                      <a:pt x="8659" y="1683"/>
                      <a:pt x="8707" y="1683"/>
                    </a:cubicBezTo>
                    <a:cubicBezTo>
                      <a:pt x="8756" y="1683"/>
                      <a:pt x="8805" y="1683"/>
                      <a:pt x="8829" y="1707"/>
                    </a:cubicBezTo>
                    <a:cubicBezTo>
                      <a:pt x="8878" y="1707"/>
                      <a:pt x="8981" y="1740"/>
                      <a:pt x="9030" y="1740"/>
                    </a:cubicBezTo>
                    <a:cubicBezTo>
                      <a:pt x="9053" y="1740"/>
                      <a:pt x="9064" y="1733"/>
                      <a:pt x="9052" y="1712"/>
                    </a:cubicBezTo>
                    <a:lnTo>
                      <a:pt x="9052" y="1712"/>
                    </a:lnTo>
                    <a:cubicBezTo>
                      <a:pt x="9086" y="1759"/>
                      <a:pt x="9264" y="1805"/>
                      <a:pt x="9146" y="1805"/>
                    </a:cubicBezTo>
                    <a:cubicBezTo>
                      <a:pt x="9195" y="1829"/>
                      <a:pt x="9244" y="1854"/>
                      <a:pt x="9317" y="1854"/>
                    </a:cubicBezTo>
                    <a:lnTo>
                      <a:pt x="9244" y="1805"/>
                    </a:lnTo>
                    <a:lnTo>
                      <a:pt x="9244" y="1805"/>
                    </a:lnTo>
                    <a:cubicBezTo>
                      <a:pt x="9439" y="1854"/>
                      <a:pt x="9537" y="1951"/>
                      <a:pt x="9707" y="1951"/>
                    </a:cubicBezTo>
                    <a:lnTo>
                      <a:pt x="9634" y="1902"/>
                    </a:lnTo>
                    <a:lnTo>
                      <a:pt x="9634" y="1902"/>
                    </a:lnTo>
                    <a:cubicBezTo>
                      <a:pt x="9756" y="1927"/>
                      <a:pt x="9854" y="1976"/>
                      <a:pt x="9903" y="2049"/>
                    </a:cubicBezTo>
                    <a:lnTo>
                      <a:pt x="9756" y="2024"/>
                    </a:lnTo>
                    <a:lnTo>
                      <a:pt x="9756" y="2024"/>
                    </a:lnTo>
                    <a:lnTo>
                      <a:pt x="10024" y="2122"/>
                    </a:lnTo>
                    <a:cubicBezTo>
                      <a:pt x="10098" y="2146"/>
                      <a:pt x="10171" y="2171"/>
                      <a:pt x="10268" y="2195"/>
                    </a:cubicBezTo>
                    <a:lnTo>
                      <a:pt x="10195" y="2171"/>
                    </a:lnTo>
                    <a:lnTo>
                      <a:pt x="10195" y="2171"/>
                    </a:lnTo>
                    <a:cubicBezTo>
                      <a:pt x="10488" y="2244"/>
                      <a:pt x="10732" y="2366"/>
                      <a:pt x="11000" y="2488"/>
                    </a:cubicBezTo>
                    <a:cubicBezTo>
                      <a:pt x="11317" y="2683"/>
                      <a:pt x="11634" y="2878"/>
                      <a:pt x="11732" y="2927"/>
                    </a:cubicBezTo>
                    <a:lnTo>
                      <a:pt x="11683" y="2829"/>
                    </a:lnTo>
                    <a:lnTo>
                      <a:pt x="11854" y="2902"/>
                    </a:lnTo>
                    <a:cubicBezTo>
                      <a:pt x="11833" y="2902"/>
                      <a:pt x="11722" y="2956"/>
                      <a:pt x="11691" y="2956"/>
                    </a:cubicBezTo>
                    <a:cubicBezTo>
                      <a:pt x="11691" y="2956"/>
                      <a:pt x="11690" y="2956"/>
                      <a:pt x="11690" y="2956"/>
                    </a:cubicBezTo>
                    <a:lnTo>
                      <a:pt x="11690" y="2956"/>
                    </a:lnTo>
                    <a:cubicBezTo>
                      <a:pt x="12077" y="3248"/>
                      <a:pt x="12416" y="3587"/>
                      <a:pt x="12732" y="3951"/>
                    </a:cubicBezTo>
                    <a:cubicBezTo>
                      <a:pt x="13049" y="4341"/>
                      <a:pt x="13317" y="4756"/>
                      <a:pt x="13537" y="5171"/>
                    </a:cubicBezTo>
                    <a:cubicBezTo>
                      <a:pt x="13561" y="5244"/>
                      <a:pt x="13549" y="5262"/>
                      <a:pt x="13531" y="5262"/>
                    </a:cubicBezTo>
                    <a:cubicBezTo>
                      <a:pt x="13512" y="5262"/>
                      <a:pt x="13488" y="5244"/>
                      <a:pt x="13488" y="5244"/>
                    </a:cubicBezTo>
                    <a:lnTo>
                      <a:pt x="13488" y="5244"/>
                    </a:lnTo>
                    <a:cubicBezTo>
                      <a:pt x="13561" y="5390"/>
                      <a:pt x="13561" y="5293"/>
                      <a:pt x="13610" y="5439"/>
                    </a:cubicBezTo>
                    <a:cubicBezTo>
                      <a:pt x="13610" y="5447"/>
                      <a:pt x="13607" y="5450"/>
                      <a:pt x="13603" y="5450"/>
                    </a:cubicBezTo>
                    <a:cubicBezTo>
                      <a:pt x="13594" y="5450"/>
                      <a:pt x="13577" y="5439"/>
                      <a:pt x="13561" y="5439"/>
                    </a:cubicBezTo>
                    <a:cubicBezTo>
                      <a:pt x="13610" y="5488"/>
                      <a:pt x="13610" y="5561"/>
                      <a:pt x="13634" y="5561"/>
                    </a:cubicBezTo>
                    <a:cubicBezTo>
                      <a:pt x="13610" y="5463"/>
                      <a:pt x="13683" y="5488"/>
                      <a:pt x="13707" y="5439"/>
                    </a:cubicBezTo>
                    <a:lnTo>
                      <a:pt x="13732" y="5512"/>
                    </a:lnTo>
                    <a:cubicBezTo>
                      <a:pt x="13756" y="5561"/>
                      <a:pt x="13781" y="5610"/>
                      <a:pt x="13781" y="5610"/>
                    </a:cubicBezTo>
                    <a:lnTo>
                      <a:pt x="13732" y="5610"/>
                    </a:lnTo>
                    <a:cubicBezTo>
                      <a:pt x="13756" y="5658"/>
                      <a:pt x="13878" y="5683"/>
                      <a:pt x="13927" y="5878"/>
                    </a:cubicBezTo>
                    <a:cubicBezTo>
                      <a:pt x="14049" y="6195"/>
                      <a:pt x="14146" y="6536"/>
                      <a:pt x="14244" y="6878"/>
                    </a:cubicBezTo>
                    <a:cubicBezTo>
                      <a:pt x="14220" y="6878"/>
                      <a:pt x="14195" y="6805"/>
                      <a:pt x="14171" y="6756"/>
                    </a:cubicBezTo>
                    <a:lnTo>
                      <a:pt x="14171" y="6756"/>
                    </a:lnTo>
                    <a:cubicBezTo>
                      <a:pt x="14171" y="6805"/>
                      <a:pt x="14195" y="6854"/>
                      <a:pt x="14195" y="6902"/>
                    </a:cubicBezTo>
                    <a:cubicBezTo>
                      <a:pt x="14195" y="6886"/>
                      <a:pt x="14197" y="6879"/>
                      <a:pt x="14199" y="6879"/>
                    </a:cubicBezTo>
                    <a:cubicBezTo>
                      <a:pt x="14209" y="6879"/>
                      <a:pt x="14234" y="6989"/>
                      <a:pt x="14242" y="6989"/>
                    </a:cubicBezTo>
                    <a:cubicBezTo>
                      <a:pt x="14243" y="6989"/>
                      <a:pt x="14244" y="6985"/>
                      <a:pt x="14244" y="6975"/>
                    </a:cubicBezTo>
                    <a:cubicBezTo>
                      <a:pt x="14341" y="7219"/>
                      <a:pt x="14415" y="7488"/>
                      <a:pt x="14463" y="7756"/>
                    </a:cubicBezTo>
                    <a:cubicBezTo>
                      <a:pt x="14488" y="7756"/>
                      <a:pt x="14854" y="7829"/>
                      <a:pt x="15171" y="7902"/>
                    </a:cubicBezTo>
                    <a:cubicBezTo>
                      <a:pt x="15512" y="8000"/>
                      <a:pt x="15854" y="8097"/>
                      <a:pt x="15902" y="8097"/>
                    </a:cubicBezTo>
                    <a:cubicBezTo>
                      <a:pt x="15902" y="8171"/>
                      <a:pt x="15902" y="8219"/>
                      <a:pt x="15902" y="8292"/>
                    </a:cubicBezTo>
                    <a:cubicBezTo>
                      <a:pt x="15927" y="8195"/>
                      <a:pt x="15927" y="8122"/>
                      <a:pt x="15902" y="8024"/>
                    </a:cubicBezTo>
                    <a:lnTo>
                      <a:pt x="15854" y="8024"/>
                    </a:lnTo>
                    <a:cubicBezTo>
                      <a:pt x="15805" y="7829"/>
                      <a:pt x="15878" y="7975"/>
                      <a:pt x="15854" y="7780"/>
                    </a:cubicBezTo>
                    <a:cubicBezTo>
                      <a:pt x="15878" y="7780"/>
                      <a:pt x="15902" y="7951"/>
                      <a:pt x="15927" y="8097"/>
                    </a:cubicBezTo>
                    <a:cubicBezTo>
                      <a:pt x="15927" y="7951"/>
                      <a:pt x="15927" y="7805"/>
                      <a:pt x="15902" y="7756"/>
                    </a:cubicBezTo>
                    <a:cubicBezTo>
                      <a:pt x="15902" y="7634"/>
                      <a:pt x="15951" y="7756"/>
                      <a:pt x="15927" y="7610"/>
                    </a:cubicBezTo>
                    <a:cubicBezTo>
                      <a:pt x="15878" y="7488"/>
                      <a:pt x="15854" y="7366"/>
                      <a:pt x="15854" y="7219"/>
                    </a:cubicBezTo>
                    <a:cubicBezTo>
                      <a:pt x="15829" y="6927"/>
                      <a:pt x="15707" y="6780"/>
                      <a:pt x="15659" y="6488"/>
                    </a:cubicBezTo>
                    <a:lnTo>
                      <a:pt x="15659" y="6488"/>
                    </a:lnTo>
                    <a:lnTo>
                      <a:pt x="15683" y="6512"/>
                    </a:lnTo>
                    <a:cubicBezTo>
                      <a:pt x="15683" y="6414"/>
                      <a:pt x="15610" y="6195"/>
                      <a:pt x="15561" y="6049"/>
                    </a:cubicBezTo>
                    <a:cubicBezTo>
                      <a:pt x="15561" y="6077"/>
                      <a:pt x="15561" y="6105"/>
                      <a:pt x="15556" y="6105"/>
                    </a:cubicBezTo>
                    <a:cubicBezTo>
                      <a:pt x="15553" y="6105"/>
                      <a:pt x="15547" y="6090"/>
                      <a:pt x="15537" y="6049"/>
                    </a:cubicBezTo>
                    <a:cubicBezTo>
                      <a:pt x="15512" y="5951"/>
                      <a:pt x="15488" y="5854"/>
                      <a:pt x="15463" y="5780"/>
                    </a:cubicBezTo>
                    <a:cubicBezTo>
                      <a:pt x="15439" y="5707"/>
                      <a:pt x="15415" y="5634"/>
                      <a:pt x="15390" y="5536"/>
                    </a:cubicBezTo>
                    <a:lnTo>
                      <a:pt x="15317" y="5415"/>
                    </a:lnTo>
                    <a:cubicBezTo>
                      <a:pt x="15024" y="4732"/>
                      <a:pt x="14683" y="4097"/>
                      <a:pt x="14244" y="3512"/>
                    </a:cubicBezTo>
                    <a:cubicBezTo>
                      <a:pt x="13805" y="2927"/>
                      <a:pt x="13317" y="2390"/>
                      <a:pt x="12756" y="1927"/>
                    </a:cubicBezTo>
                    <a:lnTo>
                      <a:pt x="12781" y="1927"/>
                    </a:lnTo>
                    <a:cubicBezTo>
                      <a:pt x="12195" y="1415"/>
                      <a:pt x="11537" y="1024"/>
                      <a:pt x="10829" y="707"/>
                    </a:cubicBezTo>
                    <a:cubicBezTo>
                      <a:pt x="10122" y="366"/>
                      <a:pt x="9366" y="171"/>
                      <a:pt x="8610" y="98"/>
                    </a:cubicBezTo>
                    <a:cubicBezTo>
                      <a:pt x="8415" y="24"/>
                      <a:pt x="8195" y="0"/>
                      <a:pt x="800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41" name="Google Shape;1341;p39"/>
            <p:cNvSpPr/>
            <p:nvPr/>
          </p:nvSpPr>
          <p:spPr>
            <a:xfrm>
              <a:off x="400925" y="3037350"/>
              <a:ext cx="2450" cy="3700"/>
            </a:xfrm>
            <a:custGeom>
              <a:avLst/>
              <a:gdLst/>
              <a:ahLst/>
              <a:cxnLst/>
              <a:rect l="l" t="t" r="r" b="b"/>
              <a:pathLst>
                <a:path w="98" h="148" extrusionOk="0">
                  <a:moveTo>
                    <a:pt x="98" y="1"/>
                  </a:moveTo>
                  <a:lnTo>
                    <a:pt x="98" y="1"/>
                  </a:lnTo>
                  <a:cubicBezTo>
                    <a:pt x="49" y="25"/>
                    <a:pt x="0" y="74"/>
                    <a:pt x="0" y="147"/>
                  </a:cubicBezTo>
                  <a:cubicBezTo>
                    <a:pt x="49" y="98"/>
                    <a:pt x="73" y="50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9"/>
            <p:cNvSpPr/>
            <p:nvPr/>
          </p:nvSpPr>
          <p:spPr>
            <a:xfrm>
              <a:off x="403350" y="3037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9"/>
            <p:cNvSpPr/>
            <p:nvPr/>
          </p:nvSpPr>
          <p:spPr>
            <a:xfrm>
              <a:off x="365550" y="2914800"/>
              <a:ext cx="267700" cy="124800"/>
            </a:xfrm>
            <a:custGeom>
              <a:avLst/>
              <a:gdLst/>
              <a:ahLst/>
              <a:cxnLst/>
              <a:rect l="l" t="t" r="r" b="b"/>
              <a:pathLst>
                <a:path w="10708" h="4992" extrusionOk="0">
                  <a:moveTo>
                    <a:pt x="2206" y="3416"/>
                  </a:moveTo>
                  <a:lnTo>
                    <a:pt x="2206" y="3416"/>
                  </a:lnTo>
                  <a:cubicBezTo>
                    <a:pt x="2205" y="3416"/>
                    <a:pt x="2205" y="3417"/>
                    <a:pt x="2205" y="3418"/>
                  </a:cubicBezTo>
                  <a:lnTo>
                    <a:pt x="2205" y="3418"/>
                  </a:lnTo>
                  <a:cubicBezTo>
                    <a:pt x="2206" y="3417"/>
                    <a:pt x="2207" y="3416"/>
                    <a:pt x="2206" y="3416"/>
                  </a:cubicBezTo>
                  <a:close/>
                  <a:moveTo>
                    <a:pt x="2205" y="3418"/>
                  </a:moveTo>
                  <a:cubicBezTo>
                    <a:pt x="2202" y="3421"/>
                    <a:pt x="2196" y="3427"/>
                    <a:pt x="2196" y="3440"/>
                  </a:cubicBezTo>
                  <a:cubicBezTo>
                    <a:pt x="2198" y="3432"/>
                    <a:pt x="2201" y="3425"/>
                    <a:pt x="2205" y="3418"/>
                  </a:cubicBezTo>
                  <a:close/>
                  <a:moveTo>
                    <a:pt x="1464" y="4757"/>
                  </a:moveTo>
                  <a:lnTo>
                    <a:pt x="1451" y="4807"/>
                  </a:lnTo>
                  <a:lnTo>
                    <a:pt x="1451" y="4807"/>
                  </a:lnTo>
                  <a:cubicBezTo>
                    <a:pt x="1453" y="4778"/>
                    <a:pt x="1448" y="4757"/>
                    <a:pt x="1464" y="4757"/>
                  </a:cubicBezTo>
                  <a:close/>
                  <a:moveTo>
                    <a:pt x="5171" y="1"/>
                  </a:moveTo>
                  <a:cubicBezTo>
                    <a:pt x="5244" y="1"/>
                    <a:pt x="5220" y="25"/>
                    <a:pt x="5171" y="49"/>
                  </a:cubicBezTo>
                  <a:cubicBezTo>
                    <a:pt x="4830" y="74"/>
                    <a:pt x="5147" y="74"/>
                    <a:pt x="4805" y="123"/>
                  </a:cubicBezTo>
                  <a:lnTo>
                    <a:pt x="4610" y="147"/>
                  </a:lnTo>
                  <a:lnTo>
                    <a:pt x="4366" y="220"/>
                  </a:lnTo>
                  <a:cubicBezTo>
                    <a:pt x="4147" y="245"/>
                    <a:pt x="3927" y="318"/>
                    <a:pt x="3683" y="391"/>
                  </a:cubicBezTo>
                  <a:cubicBezTo>
                    <a:pt x="3586" y="415"/>
                    <a:pt x="3464" y="464"/>
                    <a:pt x="3366" y="488"/>
                  </a:cubicBezTo>
                  <a:cubicBezTo>
                    <a:pt x="3244" y="537"/>
                    <a:pt x="3147" y="562"/>
                    <a:pt x="3049" y="610"/>
                  </a:cubicBezTo>
                  <a:cubicBezTo>
                    <a:pt x="2878" y="708"/>
                    <a:pt x="2708" y="781"/>
                    <a:pt x="2635" y="805"/>
                  </a:cubicBezTo>
                  <a:cubicBezTo>
                    <a:pt x="2513" y="952"/>
                    <a:pt x="2269" y="1049"/>
                    <a:pt x="2147" y="1196"/>
                  </a:cubicBezTo>
                  <a:lnTo>
                    <a:pt x="2147" y="1171"/>
                  </a:lnTo>
                  <a:cubicBezTo>
                    <a:pt x="2098" y="1220"/>
                    <a:pt x="2025" y="1293"/>
                    <a:pt x="1903" y="1366"/>
                  </a:cubicBezTo>
                  <a:lnTo>
                    <a:pt x="1561" y="1708"/>
                  </a:lnTo>
                  <a:lnTo>
                    <a:pt x="1220" y="2049"/>
                  </a:lnTo>
                  <a:cubicBezTo>
                    <a:pt x="1147" y="2147"/>
                    <a:pt x="1098" y="2220"/>
                    <a:pt x="1049" y="2318"/>
                  </a:cubicBezTo>
                  <a:lnTo>
                    <a:pt x="1074" y="2293"/>
                  </a:lnTo>
                  <a:lnTo>
                    <a:pt x="1074" y="2293"/>
                  </a:lnTo>
                  <a:cubicBezTo>
                    <a:pt x="976" y="2488"/>
                    <a:pt x="927" y="2415"/>
                    <a:pt x="830" y="2537"/>
                  </a:cubicBezTo>
                  <a:cubicBezTo>
                    <a:pt x="903" y="2562"/>
                    <a:pt x="830" y="2732"/>
                    <a:pt x="805" y="2781"/>
                  </a:cubicBezTo>
                  <a:cubicBezTo>
                    <a:pt x="757" y="2879"/>
                    <a:pt x="708" y="3074"/>
                    <a:pt x="635" y="3244"/>
                  </a:cubicBezTo>
                  <a:lnTo>
                    <a:pt x="610" y="3220"/>
                  </a:lnTo>
                  <a:cubicBezTo>
                    <a:pt x="586" y="3342"/>
                    <a:pt x="464" y="3586"/>
                    <a:pt x="439" y="3659"/>
                  </a:cubicBezTo>
                  <a:cubicBezTo>
                    <a:pt x="391" y="3757"/>
                    <a:pt x="318" y="3879"/>
                    <a:pt x="269" y="4025"/>
                  </a:cubicBezTo>
                  <a:cubicBezTo>
                    <a:pt x="196" y="4171"/>
                    <a:pt x="147" y="4318"/>
                    <a:pt x="147" y="4464"/>
                  </a:cubicBezTo>
                  <a:lnTo>
                    <a:pt x="0" y="4610"/>
                  </a:lnTo>
                  <a:lnTo>
                    <a:pt x="0" y="4635"/>
                  </a:lnTo>
                  <a:cubicBezTo>
                    <a:pt x="171" y="4732"/>
                    <a:pt x="366" y="4830"/>
                    <a:pt x="586" y="4879"/>
                  </a:cubicBezTo>
                  <a:cubicBezTo>
                    <a:pt x="769" y="4940"/>
                    <a:pt x="981" y="4991"/>
                    <a:pt x="1156" y="4991"/>
                  </a:cubicBezTo>
                  <a:cubicBezTo>
                    <a:pt x="1260" y="4991"/>
                    <a:pt x="1351" y="4973"/>
                    <a:pt x="1415" y="4927"/>
                  </a:cubicBezTo>
                  <a:lnTo>
                    <a:pt x="1439" y="4927"/>
                  </a:lnTo>
                  <a:lnTo>
                    <a:pt x="1439" y="4854"/>
                  </a:lnTo>
                  <a:cubicBezTo>
                    <a:pt x="1447" y="4839"/>
                    <a:pt x="1455" y="4833"/>
                    <a:pt x="1461" y="4833"/>
                  </a:cubicBezTo>
                  <a:cubicBezTo>
                    <a:pt x="1477" y="4833"/>
                    <a:pt x="1488" y="4862"/>
                    <a:pt x="1488" y="4879"/>
                  </a:cubicBezTo>
                  <a:cubicBezTo>
                    <a:pt x="1488" y="4854"/>
                    <a:pt x="1513" y="4830"/>
                    <a:pt x="1537" y="4805"/>
                  </a:cubicBezTo>
                  <a:cubicBezTo>
                    <a:pt x="1537" y="4798"/>
                    <a:pt x="1535" y="4795"/>
                    <a:pt x="1531" y="4795"/>
                  </a:cubicBezTo>
                  <a:cubicBezTo>
                    <a:pt x="1523" y="4795"/>
                    <a:pt x="1505" y="4813"/>
                    <a:pt x="1488" y="4830"/>
                  </a:cubicBezTo>
                  <a:cubicBezTo>
                    <a:pt x="1488" y="4781"/>
                    <a:pt x="1488" y="4708"/>
                    <a:pt x="1488" y="4659"/>
                  </a:cubicBezTo>
                  <a:cubicBezTo>
                    <a:pt x="1513" y="4635"/>
                    <a:pt x="1531" y="4635"/>
                    <a:pt x="1546" y="4635"/>
                  </a:cubicBezTo>
                  <a:cubicBezTo>
                    <a:pt x="1561" y="4635"/>
                    <a:pt x="1574" y="4635"/>
                    <a:pt x="1586" y="4610"/>
                  </a:cubicBezTo>
                  <a:cubicBezTo>
                    <a:pt x="1757" y="4196"/>
                    <a:pt x="1952" y="3781"/>
                    <a:pt x="2196" y="3415"/>
                  </a:cubicBezTo>
                  <a:cubicBezTo>
                    <a:pt x="2202" y="3415"/>
                    <a:pt x="2205" y="3415"/>
                    <a:pt x="2206" y="3416"/>
                  </a:cubicBezTo>
                  <a:lnTo>
                    <a:pt x="2206" y="3416"/>
                  </a:lnTo>
                  <a:cubicBezTo>
                    <a:pt x="2257" y="3305"/>
                    <a:pt x="2345" y="3214"/>
                    <a:pt x="2391" y="3122"/>
                  </a:cubicBezTo>
                  <a:lnTo>
                    <a:pt x="2464" y="3122"/>
                  </a:lnTo>
                  <a:cubicBezTo>
                    <a:pt x="2439" y="3122"/>
                    <a:pt x="2561" y="3001"/>
                    <a:pt x="2659" y="2879"/>
                  </a:cubicBezTo>
                  <a:cubicBezTo>
                    <a:pt x="2708" y="2805"/>
                    <a:pt x="2781" y="2757"/>
                    <a:pt x="2830" y="2708"/>
                  </a:cubicBezTo>
                  <a:lnTo>
                    <a:pt x="2952" y="2635"/>
                  </a:lnTo>
                  <a:lnTo>
                    <a:pt x="2927" y="2586"/>
                  </a:lnTo>
                  <a:cubicBezTo>
                    <a:pt x="2960" y="2553"/>
                    <a:pt x="2979" y="2545"/>
                    <a:pt x="2992" y="2545"/>
                  </a:cubicBezTo>
                  <a:cubicBezTo>
                    <a:pt x="3006" y="2545"/>
                    <a:pt x="3014" y="2553"/>
                    <a:pt x="3025" y="2553"/>
                  </a:cubicBezTo>
                  <a:cubicBezTo>
                    <a:pt x="3036" y="2553"/>
                    <a:pt x="3049" y="2545"/>
                    <a:pt x="3074" y="2513"/>
                  </a:cubicBezTo>
                  <a:cubicBezTo>
                    <a:pt x="3049" y="2415"/>
                    <a:pt x="3244" y="2391"/>
                    <a:pt x="3244" y="2342"/>
                  </a:cubicBezTo>
                  <a:cubicBezTo>
                    <a:pt x="3244" y="2342"/>
                    <a:pt x="3266" y="2331"/>
                    <a:pt x="3288" y="2331"/>
                  </a:cubicBezTo>
                  <a:cubicBezTo>
                    <a:pt x="3298" y="2331"/>
                    <a:pt x="3309" y="2334"/>
                    <a:pt x="3317" y="2342"/>
                  </a:cubicBezTo>
                  <a:cubicBezTo>
                    <a:pt x="3317" y="2293"/>
                    <a:pt x="3342" y="2293"/>
                    <a:pt x="3366" y="2269"/>
                  </a:cubicBezTo>
                  <a:cubicBezTo>
                    <a:pt x="3374" y="2261"/>
                    <a:pt x="3377" y="2258"/>
                    <a:pt x="3376" y="2258"/>
                  </a:cubicBezTo>
                  <a:cubicBezTo>
                    <a:pt x="3374" y="2258"/>
                    <a:pt x="3358" y="2269"/>
                    <a:pt x="3342" y="2269"/>
                  </a:cubicBezTo>
                  <a:lnTo>
                    <a:pt x="3415" y="2220"/>
                  </a:lnTo>
                  <a:cubicBezTo>
                    <a:pt x="3439" y="2220"/>
                    <a:pt x="3464" y="2220"/>
                    <a:pt x="3439" y="2244"/>
                  </a:cubicBezTo>
                  <a:cubicBezTo>
                    <a:pt x="3513" y="2196"/>
                    <a:pt x="3610" y="2171"/>
                    <a:pt x="3708" y="2123"/>
                  </a:cubicBezTo>
                  <a:cubicBezTo>
                    <a:pt x="3830" y="2049"/>
                    <a:pt x="3976" y="2001"/>
                    <a:pt x="4122" y="1952"/>
                  </a:cubicBezTo>
                  <a:cubicBezTo>
                    <a:pt x="4195" y="1927"/>
                    <a:pt x="4269" y="1927"/>
                    <a:pt x="4342" y="1903"/>
                  </a:cubicBezTo>
                  <a:cubicBezTo>
                    <a:pt x="4415" y="1879"/>
                    <a:pt x="4488" y="1854"/>
                    <a:pt x="4561" y="1830"/>
                  </a:cubicBezTo>
                  <a:cubicBezTo>
                    <a:pt x="4708" y="1805"/>
                    <a:pt x="4805" y="1781"/>
                    <a:pt x="4878" y="1781"/>
                  </a:cubicBezTo>
                  <a:cubicBezTo>
                    <a:pt x="4854" y="1757"/>
                    <a:pt x="4824" y="1757"/>
                    <a:pt x="4796" y="1757"/>
                  </a:cubicBezTo>
                  <a:cubicBezTo>
                    <a:pt x="4769" y="1757"/>
                    <a:pt x="4744" y="1757"/>
                    <a:pt x="4732" y="1732"/>
                  </a:cubicBezTo>
                  <a:cubicBezTo>
                    <a:pt x="4756" y="1708"/>
                    <a:pt x="4781" y="1708"/>
                    <a:pt x="4799" y="1708"/>
                  </a:cubicBezTo>
                  <a:cubicBezTo>
                    <a:pt x="4817" y="1708"/>
                    <a:pt x="4830" y="1708"/>
                    <a:pt x="4830" y="1684"/>
                  </a:cubicBezTo>
                  <a:cubicBezTo>
                    <a:pt x="4854" y="1720"/>
                    <a:pt x="4891" y="1720"/>
                    <a:pt x="4930" y="1720"/>
                  </a:cubicBezTo>
                  <a:cubicBezTo>
                    <a:pt x="4970" y="1720"/>
                    <a:pt x="5013" y="1720"/>
                    <a:pt x="5049" y="1757"/>
                  </a:cubicBezTo>
                  <a:lnTo>
                    <a:pt x="5049" y="1708"/>
                  </a:lnTo>
                  <a:lnTo>
                    <a:pt x="5074" y="1732"/>
                  </a:lnTo>
                  <a:cubicBezTo>
                    <a:pt x="5220" y="1684"/>
                    <a:pt x="5244" y="1684"/>
                    <a:pt x="5244" y="1684"/>
                  </a:cubicBezTo>
                  <a:lnTo>
                    <a:pt x="5415" y="1684"/>
                  </a:lnTo>
                  <a:cubicBezTo>
                    <a:pt x="5519" y="1684"/>
                    <a:pt x="5588" y="1630"/>
                    <a:pt x="5667" y="1630"/>
                  </a:cubicBezTo>
                  <a:cubicBezTo>
                    <a:pt x="5680" y="1630"/>
                    <a:pt x="5694" y="1631"/>
                    <a:pt x="5708" y="1635"/>
                  </a:cubicBezTo>
                  <a:cubicBezTo>
                    <a:pt x="5708" y="1635"/>
                    <a:pt x="5659" y="1586"/>
                    <a:pt x="5708" y="1586"/>
                  </a:cubicBezTo>
                  <a:cubicBezTo>
                    <a:pt x="5708" y="1591"/>
                    <a:pt x="5713" y="1593"/>
                    <a:pt x="5720" y="1593"/>
                  </a:cubicBezTo>
                  <a:cubicBezTo>
                    <a:pt x="5734" y="1593"/>
                    <a:pt x="5757" y="1588"/>
                    <a:pt x="5775" y="1588"/>
                  </a:cubicBezTo>
                  <a:cubicBezTo>
                    <a:pt x="5792" y="1588"/>
                    <a:pt x="5805" y="1592"/>
                    <a:pt x="5805" y="1610"/>
                  </a:cubicBezTo>
                  <a:cubicBezTo>
                    <a:pt x="5812" y="1617"/>
                    <a:pt x="5824" y="1620"/>
                    <a:pt x="5837" y="1620"/>
                  </a:cubicBezTo>
                  <a:cubicBezTo>
                    <a:pt x="5871" y="1620"/>
                    <a:pt x="5915" y="1600"/>
                    <a:pt x="5905" y="1568"/>
                  </a:cubicBezTo>
                  <a:lnTo>
                    <a:pt x="5905" y="1568"/>
                  </a:lnTo>
                  <a:cubicBezTo>
                    <a:pt x="5921" y="1586"/>
                    <a:pt x="5996" y="1588"/>
                    <a:pt x="5952" y="1610"/>
                  </a:cubicBezTo>
                  <a:cubicBezTo>
                    <a:pt x="5968" y="1610"/>
                    <a:pt x="5995" y="1621"/>
                    <a:pt x="6011" y="1621"/>
                  </a:cubicBezTo>
                  <a:cubicBezTo>
                    <a:pt x="6019" y="1621"/>
                    <a:pt x="6025" y="1618"/>
                    <a:pt x="6025" y="1610"/>
                  </a:cubicBezTo>
                  <a:lnTo>
                    <a:pt x="6000" y="1586"/>
                  </a:lnTo>
                  <a:cubicBezTo>
                    <a:pt x="6084" y="1586"/>
                    <a:pt x="6132" y="1640"/>
                    <a:pt x="6205" y="1640"/>
                  </a:cubicBezTo>
                  <a:cubicBezTo>
                    <a:pt x="6217" y="1640"/>
                    <a:pt x="6230" y="1638"/>
                    <a:pt x="6244" y="1635"/>
                  </a:cubicBezTo>
                  <a:lnTo>
                    <a:pt x="6195" y="1586"/>
                  </a:lnTo>
                  <a:cubicBezTo>
                    <a:pt x="6269" y="1586"/>
                    <a:pt x="6317" y="1635"/>
                    <a:pt x="6317" y="1684"/>
                  </a:cubicBezTo>
                  <a:lnTo>
                    <a:pt x="6269" y="1684"/>
                  </a:lnTo>
                  <a:cubicBezTo>
                    <a:pt x="6342" y="1708"/>
                    <a:pt x="6439" y="1732"/>
                    <a:pt x="6537" y="1732"/>
                  </a:cubicBezTo>
                  <a:lnTo>
                    <a:pt x="6488" y="1732"/>
                  </a:lnTo>
                  <a:cubicBezTo>
                    <a:pt x="6561" y="1732"/>
                    <a:pt x="6610" y="1757"/>
                    <a:pt x="6683" y="1757"/>
                  </a:cubicBezTo>
                  <a:cubicBezTo>
                    <a:pt x="6756" y="1781"/>
                    <a:pt x="6854" y="1805"/>
                    <a:pt x="6952" y="1854"/>
                  </a:cubicBezTo>
                  <a:cubicBezTo>
                    <a:pt x="7147" y="1903"/>
                    <a:pt x="7317" y="2001"/>
                    <a:pt x="7391" y="2025"/>
                  </a:cubicBezTo>
                  <a:lnTo>
                    <a:pt x="7366" y="1952"/>
                  </a:lnTo>
                  <a:lnTo>
                    <a:pt x="7488" y="1976"/>
                  </a:lnTo>
                  <a:cubicBezTo>
                    <a:pt x="7488" y="1976"/>
                    <a:pt x="7395" y="2051"/>
                    <a:pt x="7371" y="2053"/>
                  </a:cubicBezTo>
                  <a:lnTo>
                    <a:pt x="7371" y="2053"/>
                  </a:lnTo>
                  <a:lnTo>
                    <a:pt x="7366" y="2049"/>
                  </a:lnTo>
                  <a:lnTo>
                    <a:pt x="7366" y="2049"/>
                  </a:lnTo>
                  <a:cubicBezTo>
                    <a:pt x="7366" y="2052"/>
                    <a:pt x="7368" y="2053"/>
                    <a:pt x="7370" y="2053"/>
                  </a:cubicBezTo>
                  <a:cubicBezTo>
                    <a:pt x="7371" y="2053"/>
                    <a:pt x="7371" y="2053"/>
                    <a:pt x="7371" y="2053"/>
                  </a:cubicBezTo>
                  <a:lnTo>
                    <a:pt x="7371" y="2053"/>
                  </a:lnTo>
                  <a:lnTo>
                    <a:pt x="7464" y="2123"/>
                  </a:lnTo>
                  <a:lnTo>
                    <a:pt x="7610" y="2220"/>
                  </a:lnTo>
                  <a:cubicBezTo>
                    <a:pt x="7756" y="2318"/>
                    <a:pt x="7878" y="2415"/>
                    <a:pt x="8000" y="2537"/>
                  </a:cubicBezTo>
                  <a:cubicBezTo>
                    <a:pt x="8195" y="2708"/>
                    <a:pt x="8391" y="2927"/>
                    <a:pt x="8537" y="3147"/>
                  </a:cubicBezTo>
                  <a:cubicBezTo>
                    <a:pt x="8551" y="3191"/>
                    <a:pt x="8531" y="3200"/>
                    <a:pt x="8512" y="3200"/>
                  </a:cubicBezTo>
                  <a:cubicBezTo>
                    <a:pt x="8500" y="3200"/>
                    <a:pt x="8488" y="3196"/>
                    <a:pt x="8488" y="3196"/>
                  </a:cubicBezTo>
                  <a:lnTo>
                    <a:pt x="8488" y="3196"/>
                  </a:lnTo>
                  <a:cubicBezTo>
                    <a:pt x="8512" y="3232"/>
                    <a:pt x="8525" y="3232"/>
                    <a:pt x="8537" y="3232"/>
                  </a:cubicBezTo>
                  <a:cubicBezTo>
                    <a:pt x="8549" y="3232"/>
                    <a:pt x="8561" y="3232"/>
                    <a:pt x="8586" y="3269"/>
                  </a:cubicBezTo>
                  <a:cubicBezTo>
                    <a:pt x="8586" y="3277"/>
                    <a:pt x="8583" y="3280"/>
                    <a:pt x="8578" y="3280"/>
                  </a:cubicBezTo>
                  <a:cubicBezTo>
                    <a:pt x="8569" y="3280"/>
                    <a:pt x="8553" y="3269"/>
                    <a:pt x="8537" y="3269"/>
                  </a:cubicBezTo>
                  <a:cubicBezTo>
                    <a:pt x="8537" y="3269"/>
                    <a:pt x="8586" y="3342"/>
                    <a:pt x="8586" y="3342"/>
                  </a:cubicBezTo>
                  <a:cubicBezTo>
                    <a:pt x="8610" y="3318"/>
                    <a:pt x="8634" y="3269"/>
                    <a:pt x="8659" y="3244"/>
                  </a:cubicBezTo>
                  <a:lnTo>
                    <a:pt x="8708" y="3318"/>
                  </a:lnTo>
                  <a:lnTo>
                    <a:pt x="8683" y="3342"/>
                  </a:lnTo>
                  <a:cubicBezTo>
                    <a:pt x="8683" y="3366"/>
                    <a:pt x="8805" y="3342"/>
                    <a:pt x="8830" y="3440"/>
                  </a:cubicBezTo>
                  <a:cubicBezTo>
                    <a:pt x="8878" y="3562"/>
                    <a:pt x="8927" y="3610"/>
                    <a:pt x="8951" y="3708"/>
                  </a:cubicBezTo>
                  <a:cubicBezTo>
                    <a:pt x="9000" y="3781"/>
                    <a:pt x="9025" y="3854"/>
                    <a:pt x="9049" y="3952"/>
                  </a:cubicBezTo>
                  <a:cubicBezTo>
                    <a:pt x="9049" y="3952"/>
                    <a:pt x="9025" y="3927"/>
                    <a:pt x="9000" y="3903"/>
                  </a:cubicBezTo>
                  <a:cubicBezTo>
                    <a:pt x="9000" y="3927"/>
                    <a:pt x="9000" y="3952"/>
                    <a:pt x="9000" y="3976"/>
                  </a:cubicBezTo>
                  <a:cubicBezTo>
                    <a:pt x="9005" y="3966"/>
                    <a:pt x="9010" y="3962"/>
                    <a:pt x="9015" y="3962"/>
                  </a:cubicBezTo>
                  <a:cubicBezTo>
                    <a:pt x="9031" y="3962"/>
                    <a:pt x="9045" y="4004"/>
                    <a:pt x="9048" y="4004"/>
                  </a:cubicBezTo>
                  <a:cubicBezTo>
                    <a:pt x="9049" y="4004"/>
                    <a:pt x="9049" y="4003"/>
                    <a:pt x="9049" y="4001"/>
                  </a:cubicBezTo>
                  <a:cubicBezTo>
                    <a:pt x="9098" y="4049"/>
                    <a:pt x="9147" y="4098"/>
                    <a:pt x="9147" y="4171"/>
                  </a:cubicBezTo>
                  <a:cubicBezTo>
                    <a:pt x="9147" y="4244"/>
                    <a:pt x="9171" y="4318"/>
                    <a:pt x="9220" y="4366"/>
                  </a:cubicBezTo>
                  <a:cubicBezTo>
                    <a:pt x="9439" y="4366"/>
                    <a:pt x="9683" y="4391"/>
                    <a:pt x="9903" y="4440"/>
                  </a:cubicBezTo>
                  <a:cubicBezTo>
                    <a:pt x="10244" y="4488"/>
                    <a:pt x="10561" y="4586"/>
                    <a:pt x="10610" y="4586"/>
                  </a:cubicBezTo>
                  <a:cubicBezTo>
                    <a:pt x="10610" y="4635"/>
                    <a:pt x="10610" y="4683"/>
                    <a:pt x="10610" y="4732"/>
                  </a:cubicBezTo>
                  <a:cubicBezTo>
                    <a:pt x="10634" y="4683"/>
                    <a:pt x="10634" y="4610"/>
                    <a:pt x="10634" y="4537"/>
                  </a:cubicBezTo>
                  <a:lnTo>
                    <a:pt x="10586" y="4537"/>
                  </a:lnTo>
                  <a:cubicBezTo>
                    <a:pt x="10561" y="4391"/>
                    <a:pt x="10610" y="4513"/>
                    <a:pt x="10610" y="4366"/>
                  </a:cubicBezTo>
                  <a:cubicBezTo>
                    <a:pt x="10634" y="4366"/>
                    <a:pt x="10659" y="4488"/>
                    <a:pt x="10659" y="4610"/>
                  </a:cubicBezTo>
                  <a:cubicBezTo>
                    <a:pt x="10659" y="4488"/>
                    <a:pt x="10683" y="4391"/>
                    <a:pt x="10634" y="4342"/>
                  </a:cubicBezTo>
                  <a:cubicBezTo>
                    <a:pt x="10634" y="4293"/>
                    <a:pt x="10647" y="4293"/>
                    <a:pt x="10662" y="4293"/>
                  </a:cubicBezTo>
                  <a:cubicBezTo>
                    <a:pt x="10677" y="4293"/>
                    <a:pt x="10695" y="4293"/>
                    <a:pt x="10708" y="4244"/>
                  </a:cubicBezTo>
                  <a:cubicBezTo>
                    <a:pt x="10659" y="4147"/>
                    <a:pt x="10634" y="4049"/>
                    <a:pt x="10634" y="3952"/>
                  </a:cubicBezTo>
                  <a:cubicBezTo>
                    <a:pt x="10634" y="3903"/>
                    <a:pt x="10610" y="3854"/>
                    <a:pt x="10610" y="3805"/>
                  </a:cubicBezTo>
                  <a:cubicBezTo>
                    <a:pt x="10586" y="3757"/>
                    <a:pt x="10561" y="3732"/>
                    <a:pt x="10561" y="3683"/>
                  </a:cubicBezTo>
                  <a:cubicBezTo>
                    <a:pt x="10512" y="3610"/>
                    <a:pt x="10464" y="3537"/>
                    <a:pt x="10464" y="3440"/>
                  </a:cubicBezTo>
                  <a:lnTo>
                    <a:pt x="10464" y="3440"/>
                  </a:lnTo>
                  <a:lnTo>
                    <a:pt x="10488" y="3464"/>
                  </a:lnTo>
                  <a:cubicBezTo>
                    <a:pt x="10488" y="3391"/>
                    <a:pt x="10390" y="3269"/>
                    <a:pt x="10366" y="3147"/>
                  </a:cubicBezTo>
                  <a:cubicBezTo>
                    <a:pt x="10366" y="3174"/>
                    <a:pt x="10366" y="3193"/>
                    <a:pt x="10362" y="3193"/>
                  </a:cubicBezTo>
                  <a:cubicBezTo>
                    <a:pt x="10359" y="3193"/>
                    <a:pt x="10353" y="3180"/>
                    <a:pt x="10342" y="3147"/>
                  </a:cubicBezTo>
                  <a:cubicBezTo>
                    <a:pt x="10293" y="3025"/>
                    <a:pt x="10244" y="2952"/>
                    <a:pt x="10220" y="2854"/>
                  </a:cubicBezTo>
                  <a:lnTo>
                    <a:pt x="10122" y="2781"/>
                  </a:lnTo>
                  <a:cubicBezTo>
                    <a:pt x="9903" y="2391"/>
                    <a:pt x="9634" y="2025"/>
                    <a:pt x="9317" y="1708"/>
                  </a:cubicBezTo>
                  <a:cubicBezTo>
                    <a:pt x="9220" y="1610"/>
                    <a:pt x="9122" y="1513"/>
                    <a:pt x="9000" y="1415"/>
                  </a:cubicBezTo>
                  <a:lnTo>
                    <a:pt x="8708" y="1171"/>
                  </a:lnTo>
                  <a:cubicBezTo>
                    <a:pt x="8537" y="1049"/>
                    <a:pt x="8366" y="927"/>
                    <a:pt x="8293" y="854"/>
                  </a:cubicBezTo>
                  <a:cubicBezTo>
                    <a:pt x="7878" y="586"/>
                    <a:pt x="7464" y="391"/>
                    <a:pt x="7025" y="220"/>
                  </a:cubicBezTo>
                  <a:lnTo>
                    <a:pt x="6634" y="98"/>
                  </a:lnTo>
                  <a:lnTo>
                    <a:pt x="6220" y="25"/>
                  </a:lnTo>
                  <a:cubicBezTo>
                    <a:pt x="6110" y="13"/>
                    <a:pt x="5994" y="7"/>
                    <a:pt x="5878" y="7"/>
                  </a:cubicBezTo>
                  <a:cubicBezTo>
                    <a:pt x="5763" y="7"/>
                    <a:pt x="5647" y="13"/>
                    <a:pt x="5537" y="25"/>
                  </a:cubicBezTo>
                  <a:cubicBezTo>
                    <a:pt x="5415" y="1"/>
                    <a:pt x="5293" y="1"/>
                    <a:pt x="5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4" name="Google Shape;1344;p39"/>
          <p:cNvSpPr/>
          <p:nvPr/>
        </p:nvSpPr>
        <p:spPr>
          <a:xfrm rot="10800000" flipH="1">
            <a:off x="4724303" y="299671"/>
            <a:ext cx="1670389" cy="1074292"/>
          </a:xfrm>
          <a:custGeom>
            <a:avLst/>
            <a:gdLst/>
            <a:ahLst/>
            <a:cxnLst/>
            <a:rect l="l" t="t" r="r" b="b"/>
            <a:pathLst>
              <a:path w="16559" h="10650" extrusionOk="0">
                <a:moveTo>
                  <a:pt x="12940" y="0"/>
                </a:moveTo>
                <a:cubicBezTo>
                  <a:pt x="8651" y="0"/>
                  <a:pt x="1" y="2276"/>
                  <a:pt x="3657" y="8447"/>
                </a:cubicBezTo>
                <a:cubicBezTo>
                  <a:pt x="3657" y="8447"/>
                  <a:pt x="7028" y="10650"/>
                  <a:pt x="10057" y="10650"/>
                </a:cubicBezTo>
                <a:cubicBezTo>
                  <a:pt x="11292" y="10650"/>
                  <a:pt x="12470" y="10283"/>
                  <a:pt x="13339" y="9252"/>
                </a:cubicBezTo>
                <a:cubicBezTo>
                  <a:pt x="16339" y="5691"/>
                  <a:pt x="16559" y="1594"/>
                  <a:pt x="15047" y="374"/>
                </a:cubicBezTo>
                <a:cubicBezTo>
                  <a:pt x="14753" y="133"/>
                  <a:pt x="13973" y="0"/>
                  <a:pt x="1294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5" name="Google Shape;1345;p39"/>
          <p:cNvGrpSpPr/>
          <p:nvPr/>
        </p:nvGrpSpPr>
        <p:grpSpPr>
          <a:xfrm rot="10800000" flipH="1">
            <a:off x="5367572" y="-423573"/>
            <a:ext cx="967449" cy="1216804"/>
            <a:chOff x="632000" y="3011150"/>
            <a:chExt cx="212225" cy="266925"/>
          </a:xfrm>
        </p:grpSpPr>
        <p:sp>
          <p:nvSpPr>
            <p:cNvPr id="1346" name="Google Shape;1346;p39"/>
            <p:cNvSpPr/>
            <p:nvPr/>
          </p:nvSpPr>
          <p:spPr>
            <a:xfrm>
              <a:off x="767375" y="3031875"/>
              <a:ext cx="25" cy="3675"/>
            </a:xfrm>
            <a:custGeom>
              <a:avLst/>
              <a:gdLst/>
              <a:ahLst/>
              <a:cxnLst/>
              <a:rect l="l" t="t" r="r" b="b"/>
              <a:pathLst>
                <a:path w="1" h="147" extrusionOk="0">
                  <a:moveTo>
                    <a:pt x="0" y="147"/>
                  </a:moveTo>
                  <a:lnTo>
                    <a:pt x="0" y="0"/>
                  </a:lnTo>
                  <a:cubicBezTo>
                    <a:pt x="0" y="49"/>
                    <a:pt x="0" y="98"/>
                    <a:pt x="0" y="1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9"/>
            <p:cNvSpPr/>
            <p:nvPr/>
          </p:nvSpPr>
          <p:spPr>
            <a:xfrm>
              <a:off x="701525" y="3033700"/>
              <a:ext cx="25" cy="3075"/>
            </a:xfrm>
            <a:custGeom>
              <a:avLst/>
              <a:gdLst/>
              <a:ahLst/>
              <a:cxnLst/>
              <a:rect l="l" t="t" r="r" b="b"/>
              <a:pathLst>
                <a:path w="1" h="123" extrusionOk="0">
                  <a:moveTo>
                    <a:pt x="0" y="123"/>
                  </a:moveTo>
                  <a:lnTo>
                    <a:pt x="0" y="1"/>
                  </a:lnTo>
                  <a:cubicBezTo>
                    <a:pt x="0" y="49"/>
                    <a:pt x="0" y="74"/>
                    <a:pt x="0" y="1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9"/>
            <p:cNvSpPr/>
            <p:nvPr/>
          </p:nvSpPr>
          <p:spPr>
            <a:xfrm>
              <a:off x="632000" y="3030050"/>
              <a:ext cx="25" cy="1850"/>
            </a:xfrm>
            <a:custGeom>
              <a:avLst/>
              <a:gdLst/>
              <a:ahLst/>
              <a:cxnLst/>
              <a:rect l="l" t="t" r="r" b="b"/>
              <a:pathLst>
                <a:path w="1" h="74" extrusionOk="0">
                  <a:moveTo>
                    <a:pt x="1" y="73"/>
                  </a:moveTo>
                  <a:lnTo>
                    <a:pt x="1" y="0"/>
                  </a:lnTo>
                  <a:cubicBezTo>
                    <a:pt x="1" y="25"/>
                    <a:pt x="1" y="49"/>
                    <a:pt x="1" y="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9"/>
            <p:cNvSpPr/>
            <p:nvPr/>
          </p:nvSpPr>
          <p:spPr>
            <a:xfrm>
              <a:off x="649075" y="3150175"/>
              <a:ext cx="650" cy="1850"/>
            </a:xfrm>
            <a:custGeom>
              <a:avLst/>
              <a:gdLst/>
              <a:ahLst/>
              <a:cxnLst/>
              <a:rect l="l" t="t" r="r" b="b"/>
              <a:pathLst>
                <a:path w="26" h="74" extrusionOk="0">
                  <a:moveTo>
                    <a:pt x="25" y="0"/>
                  </a:moveTo>
                  <a:cubicBezTo>
                    <a:pt x="1" y="0"/>
                    <a:pt x="1" y="49"/>
                    <a:pt x="1" y="73"/>
                  </a:cubicBezTo>
                  <a:cubicBezTo>
                    <a:pt x="1" y="49"/>
                    <a:pt x="25" y="24"/>
                    <a:pt x="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9"/>
            <p:cNvSpPr/>
            <p:nvPr/>
          </p:nvSpPr>
          <p:spPr>
            <a:xfrm>
              <a:off x="649075" y="3152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9"/>
            <p:cNvSpPr/>
            <p:nvPr/>
          </p:nvSpPr>
          <p:spPr>
            <a:xfrm>
              <a:off x="646025" y="3144675"/>
              <a:ext cx="48800" cy="52925"/>
            </a:xfrm>
            <a:custGeom>
              <a:avLst/>
              <a:gdLst/>
              <a:ahLst/>
              <a:cxnLst/>
              <a:rect l="l" t="t" r="r" b="b"/>
              <a:pathLst>
                <a:path w="1952" h="2117" extrusionOk="0">
                  <a:moveTo>
                    <a:pt x="1049" y="0"/>
                  </a:moveTo>
                  <a:lnTo>
                    <a:pt x="635" y="98"/>
                  </a:lnTo>
                  <a:cubicBezTo>
                    <a:pt x="586" y="147"/>
                    <a:pt x="562" y="220"/>
                    <a:pt x="537" y="293"/>
                  </a:cubicBezTo>
                  <a:cubicBezTo>
                    <a:pt x="537" y="293"/>
                    <a:pt x="537" y="293"/>
                    <a:pt x="537" y="318"/>
                  </a:cubicBezTo>
                  <a:cubicBezTo>
                    <a:pt x="447" y="287"/>
                    <a:pt x="347" y="267"/>
                    <a:pt x="267" y="267"/>
                  </a:cubicBezTo>
                  <a:cubicBezTo>
                    <a:pt x="217" y="267"/>
                    <a:pt x="175" y="275"/>
                    <a:pt x="147" y="293"/>
                  </a:cubicBezTo>
                  <a:lnTo>
                    <a:pt x="147" y="318"/>
                  </a:lnTo>
                  <a:cubicBezTo>
                    <a:pt x="123" y="342"/>
                    <a:pt x="147" y="366"/>
                    <a:pt x="123" y="366"/>
                  </a:cubicBezTo>
                  <a:cubicBezTo>
                    <a:pt x="123" y="391"/>
                    <a:pt x="123" y="391"/>
                    <a:pt x="123" y="415"/>
                  </a:cubicBezTo>
                  <a:cubicBezTo>
                    <a:pt x="123" y="440"/>
                    <a:pt x="110" y="440"/>
                    <a:pt x="98" y="440"/>
                  </a:cubicBezTo>
                  <a:cubicBezTo>
                    <a:pt x="86" y="440"/>
                    <a:pt x="74" y="440"/>
                    <a:pt x="74" y="464"/>
                  </a:cubicBezTo>
                  <a:cubicBezTo>
                    <a:pt x="25" y="683"/>
                    <a:pt x="1" y="927"/>
                    <a:pt x="1" y="1147"/>
                  </a:cubicBezTo>
                  <a:cubicBezTo>
                    <a:pt x="25" y="1220"/>
                    <a:pt x="25" y="1293"/>
                    <a:pt x="50" y="1366"/>
                  </a:cubicBezTo>
                  <a:cubicBezTo>
                    <a:pt x="50" y="1391"/>
                    <a:pt x="50" y="1391"/>
                    <a:pt x="50" y="1415"/>
                  </a:cubicBezTo>
                  <a:cubicBezTo>
                    <a:pt x="50" y="1415"/>
                    <a:pt x="98" y="1513"/>
                    <a:pt x="147" y="1635"/>
                  </a:cubicBezTo>
                  <a:cubicBezTo>
                    <a:pt x="196" y="1708"/>
                    <a:pt x="245" y="1781"/>
                    <a:pt x="293" y="1854"/>
                  </a:cubicBezTo>
                  <a:lnTo>
                    <a:pt x="318" y="1854"/>
                  </a:lnTo>
                  <a:cubicBezTo>
                    <a:pt x="415" y="1927"/>
                    <a:pt x="318" y="1903"/>
                    <a:pt x="415" y="1976"/>
                  </a:cubicBezTo>
                  <a:cubicBezTo>
                    <a:pt x="440" y="1976"/>
                    <a:pt x="489" y="2000"/>
                    <a:pt x="513" y="2025"/>
                  </a:cubicBezTo>
                  <a:cubicBezTo>
                    <a:pt x="537" y="2049"/>
                    <a:pt x="562" y="2049"/>
                    <a:pt x="610" y="2074"/>
                  </a:cubicBezTo>
                  <a:cubicBezTo>
                    <a:pt x="610" y="2074"/>
                    <a:pt x="659" y="2098"/>
                    <a:pt x="635" y="2098"/>
                  </a:cubicBezTo>
                  <a:cubicBezTo>
                    <a:pt x="635" y="2106"/>
                    <a:pt x="640" y="2109"/>
                    <a:pt x="649" y="2109"/>
                  </a:cubicBezTo>
                  <a:cubicBezTo>
                    <a:pt x="667" y="2109"/>
                    <a:pt x="700" y="2098"/>
                    <a:pt x="732" y="2098"/>
                  </a:cubicBezTo>
                  <a:cubicBezTo>
                    <a:pt x="757" y="2098"/>
                    <a:pt x="732" y="2098"/>
                    <a:pt x="732" y="2074"/>
                  </a:cubicBezTo>
                  <a:lnTo>
                    <a:pt x="806" y="2074"/>
                  </a:lnTo>
                  <a:cubicBezTo>
                    <a:pt x="822" y="2074"/>
                    <a:pt x="827" y="2096"/>
                    <a:pt x="822" y="2103"/>
                  </a:cubicBezTo>
                  <a:lnTo>
                    <a:pt x="822" y="2103"/>
                  </a:lnTo>
                  <a:cubicBezTo>
                    <a:pt x="816" y="2101"/>
                    <a:pt x="811" y="2100"/>
                    <a:pt x="806" y="2098"/>
                  </a:cubicBezTo>
                  <a:lnTo>
                    <a:pt x="806" y="2098"/>
                  </a:lnTo>
                  <a:cubicBezTo>
                    <a:pt x="810" y="2103"/>
                    <a:pt x="814" y="2105"/>
                    <a:pt x="817" y="2105"/>
                  </a:cubicBezTo>
                  <a:cubicBezTo>
                    <a:pt x="819" y="2105"/>
                    <a:pt x="821" y="2104"/>
                    <a:pt x="822" y="2103"/>
                  </a:cubicBezTo>
                  <a:lnTo>
                    <a:pt x="822" y="2103"/>
                  </a:lnTo>
                  <a:cubicBezTo>
                    <a:pt x="854" y="2112"/>
                    <a:pt x="891" y="2116"/>
                    <a:pt x="928" y="2116"/>
                  </a:cubicBezTo>
                  <a:cubicBezTo>
                    <a:pt x="970" y="2116"/>
                    <a:pt x="1013" y="2110"/>
                    <a:pt x="1049" y="2098"/>
                  </a:cubicBezTo>
                  <a:cubicBezTo>
                    <a:pt x="1171" y="2074"/>
                    <a:pt x="1269" y="2049"/>
                    <a:pt x="1367" y="2000"/>
                  </a:cubicBezTo>
                  <a:cubicBezTo>
                    <a:pt x="1537" y="1903"/>
                    <a:pt x="1684" y="1781"/>
                    <a:pt x="1781" y="1610"/>
                  </a:cubicBezTo>
                  <a:cubicBezTo>
                    <a:pt x="1757" y="1610"/>
                    <a:pt x="1732" y="1683"/>
                    <a:pt x="1708" y="1683"/>
                  </a:cubicBezTo>
                  <a:cubicBezTo>
                    <a:pt x="1708" y="1635"/>
                    <a:pt x="1757" y="1635"/>
                    <a:pt x="1757" y="1586"/>
                  </a:cubicBezTo>
                  <a:cubicBezTo>
                    <a:pt x="1757" y="1561"/>
                    <a:pt x="1806" y="1513"/>
                    <a:pt x="1854" y="1513"/>
                  </a:cubicBezTo>
                  <a:lnTo>
                    <a:pt x="1854" y="1488"/>
                  </a:lnTo>
                  <a:lnTo>
                    <a:pt x="1879" y="1464"/>
                  </a:lnTo>
                  <a:cubicBezTo>
                    <a:pt x="1903" y="1366"/>
                    <a:pt x="1903" y="1342"/>
                    <a:pt x="1928" y="1342"/>
                  </a:cubicBezTo>
                  <a:cubicBezTo>
                    <a:pt x="1928" y="1293"/>
                    <a:pt x="1952" y="1269"/>
                    <a:pt x="1952" y="1220"/>
                  </a:cubicBezTo>
                  <a:cubicBezTo>
                    <a:pt x="1952" y="1147"/>
                    <a:pt x="1952" y="1074"/>
                    <a:pt x="1952" y="1000"/>
                  </a:cubicBezTo>
                  <a:cubicBezTo>
                    <a:pt x="1952" y="1000"/>
                    <a:pt x="1952" y="1011"/>
                    <a:pt x="1945" y="1011"/>
                  </a:cubicBezTo>
                  <a:cubicBezTo>
                    <a:pt x="1941" y="1011"/>
                    <a:pt x="1936" y="1009"/>
                    <a:pt x="1928" y="1000"/>
                  </a:cubicBezTo>
                  <a:cubicBezTo>
                    <a:pt x="1903" y="976"/>
                    <a:pt x="1903" y="927"/>
                    <a:pt x="1928" y="903"/>
                  </a:cubicBezTo>
                  <a:cubicBezTo>
                    <a:pt x="1949" y="903"/>
                    <a:pt x="1913" y="826"/>
                    <a:pt x="1888" y="826"/>
                  </a:cubicBezTo>
                  <a:cubicBezTo>
                    <a:pt x="1884" y="826"/>
                    <a:pt x="1881" y="827"/>
                    <a:pt x="1879" y="830"/>
                  </a:cubicBezTo>
                  <a:cubicBezTo>
                    <a:pt x="1879" y="830"/>
                    <a:pt x="1879" y="767"/>
                    <a:pt x="1891" y="767"/>
                  </a:cubicBezTo>
                  <a:cubicBezTo>
                    <a:pt x="1894" y="767"/>
                    <a:pt x="1898" y="771"/>
                    <a:pt x="1903" y="781"/>
                  </a:cubicBezTo>
                  <a:cubicBezTo>
                    <a:pt x="1903" y="757"/>
                    <a:pt x="1879" y="732"/>
                    <a:pt x="1879" y="732"/>
                  </a:cubicBezTo>
                  <a:lnTo>
                    <a:pt x="1879" y="781"/>
                  </a:lnTo>
                  <a:cubicBezTo>
                    <a:pt x="1830" y="683"/>
                    <a:pt x="1830" y="635"/>
                    <a:pt x="1806" y="610"/>
                  </a:cubicBezTo>
                  <a:lnTo>
                    <a:pt x="1806" y="635"/>
                  </a:lnTo>
                  <a:cubicBezTo>
                    <a:pt x="1781" y="586"/>
                    <a:pt x="1757" y="561"/>
                    <a:pt x="1757" y="537"/>
                  </a:cubicBezTo>
                  <a:lnTo>
                    <a:pt x="1757" y="537"/>
                  </a:lnTo>
                  <a:lnTo>
                    <a:pt x="1806" y="561"/>
                  </a:lnTo>
                  <a:cubicBezTo>
                    <a:pt x="1757" y="513"/>
                    <a:pt x="1732" y="464"/>
                    <a:pt x="1684" y="415"/>
                  </a:cubicBezTo>
                  <a:lnTo>
                    <a:pt x="1684" y="440"/>
                  </a:lnTo>
                  <a:cubicBezTo>
                    <a:pt x="1635" y="415"/>
                    <a:pt x="1562" y="318"/>
                    <a:pt x="1464" y="269"/>
                  </a:cubicBezTo>
                  <a:cubicBezTo>
                    <a:pt x="1391" y="196"/>
                    <a:pt x="1318" y="171"/>
                    <a:pt x="1245" y="147"/>
                  </a:cubicBezTo>
                  <a:lnTo>
                    <a:pt x="1245" y="171"/>
                  </a:lnTo>
                  <a:lnTo>
                    <a:pt x="1196" y="147"/>
                  </a:lnTo>
                  <a:cubicBezTo>
                    <a:pt x="1196" y="147"/>
                    <a:pt x="1245" y="122"/>
                    <a:pt x="1245" y="122"/>
                  </a:cubicBezTo>
                  <a:cubicBezTo>
                    <a:pt x="1245" y="122"/>
                    <a:pt x="1147" y="49"/>
                    <a:pt x="10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9"/>
            <p:cNvSpPr/>
            <p:nvPr/>
          </p:nvSpPr>
          <p:spPr>
            <a:xfrm>
              <a:off x="798475" y="3083700"/>
              <a:ext cx="45750" cy="48200"/>
            </a:xfrm>
            <a:custGeom>
              <a:avLst/>
              <a:gdLst/>
              <a:ahLst/>
              <a:cxnLst/>
              <a:rect l="l" t="t" r="r" b="b"/>
              <a:pathLst>
                <a:path w="1830" h="1928" extrusionOk="0">
                  <a:moveTo>
                    <a:pt x="927" y="1"/>
                  </a:moveTo>
                  <a:lnTo>
                    <a:pt x="512" y="25"/>
                  </a:lnTo>
                  <a:lnTo>
                    <a:pt x="439" y="98"/>
                  </a:lnTo>
                  <a:lnTo>
                    <a:pt x="390" y="98"/>
                  </a:lnTo>
                  <a:cubicBezTo>
                    <a:pt x="366" y="98"/>
                    <a:pt x="342" y="122"/>
                    <a:pt x="317" y="122"/>
                  </a:cubicBezTo>
                  <a:lnTo>
                    <a:pt x="244" y="171"/>
                  </a:lnTo>
                  <a:cubicBezTo>
                    <a:pt x="206" y="190"/>
                    <a:pt x="182" y="210"/>
                    <a:pt x="162" y="229"/>
                  </a:cubicBezTo>
                  <a:lnTo>
                    <a:pt x="162" y="229"/>
                  </a:lnTo>
                  <a:cubicBezTo>
                    <a:pt x="165" y="226"/>
                    <a:pt x="168" y="223"/>
                    <a:pt x="171" y="220"/>
                  </a:cubicBezTo>
                  <a:lnTo>
                    <a:pt x="171" y="220"/>
                  </a:lnTo>
                  <a:lnTo>
                    <a:pt x="146" y="244"/>
                  </a:lnTo>
                  <a:cubicBezTo>
                    <a:pt x="152" y="239"/>
                    <a:pt x="157" y="234"/>
                    <a:pt x="162" y="229"/>
                  </a:cubicBezTo>
                  <a:lnTo>
                    <a:pt x="162" y="229"/>
                  </a:lnTo>
                  <a:cubicBezTo>
                    <a:pt x="96" y="299"/>
                    <a:pt x="72" y="369"/>
                    <a:pt x="49" y="440"/>
                  </a:cubicBezTo>
                  <a:cubicBezTo>
                    <a:pt x="49" y="464"/>
                    <a:pt x="25" y="488"/>
                    <a:pt x="0" y="513"/>
                  </a:cubicBezTo>
                  <a:lnTo>
                    <a:pt x="0" y="561"/>
                  </a:lnTo>
                  <a:lnTo>
                    <a:pt x="0" y="610"/>
                  </a:lnTo>
                  <a:cubicBezTo>
                    <a:pt x="0" y="610"/>
                    <a:pt x="49" y="635"/>
                    <a:pt x="49" y="683"/>
                  </a:cubicBezTo>
                  <a:cubicBezTo>
                    <a:pt x="73" y="708"/>
                    <a:pt x="73" y="732"/>
                    <a:pt x="98" y="757"/>
                  </a:cubicBezTo>
                  <a:cubicBezTo>
                    <a:pt x="73" y="903"/>
                    <a:pt x="98" y="1049"/>
                    <a:pt x="146" y="1196"/>
                  </a:cubicBezTo>
                  <a:cubicBezTo>
                    <a:pt x="171" y="1342"/>
                    <a:pt x="244" y="1464"/>
                    <a:pt x="317" y="1561"/>
                  </a:cubicBezTo>
                  <a:cubicBezTo>
                    <a:pt x="415" y="1708"/>
                    <a:pt x="561" y="1830"/>
                    <a:pt x="707" y="1927"/>
                  </a:cubicBezTo>
                  <a:lnTo>
                    <a:pt x="1146" y="1927"/>
                  </a:lnTo>
                  <a:cubicBezTo>
                    <a:pt x="1244" y="1854"/>
                    <a:pt x="1317" y="1781"/>
                    <a:pt x="1390" y="1732"/>
                  </a:cubicBezTo>
                  <a:cubicBezTo>
                    <a:pt x="1464" y="1708"/>
                    <a:pt x="1512" y="1659"/>
                    <a:pt x="1561" y="1586"/>
                  </a:cubicBezTo>
                  <a:lnTo>
                    <a:pt x="1561" y="1586"/>
                  </a:lnTo>
                  <a:cubicBezTo>
                    <a:pt x="1553" y="1594"/>
                    <a:pt x="1548" y="1597"/>
                    <a:pt x="1545" y="1597"/>
                  </a:cubicBezTo>
                  <a:cubicBezTo>
                    <a:pt x="1539" y="1597"/>
                    <a:pt x="1545" y="1586"/>
                    <a:pt x="1561" y="1586"/>
                  </a:cubicBezTo>
                  <a:cubicBezTo>
                    <a:pt x="1585" y="1561"/>
                    <a:pt x="1634" y="1513"/>
                    <a:pt x="1634" y="1513"/>
                  </a:cubicBezTo>
                  <a:cubicBezTo>
                    <a:pt x="1634" y="1513"/>
                    <a:pt x="1634" y="1513"/>
                    <a:pt x="1683" y="1415"/>
                  </a:cubicBezTo>
                  <a:cubicBezTo>
                    <a:pt x="1707" y="1391"/>
                    <a:pt x="1707" y="1342"/>
                    <a:pt x="1732" y="1318"/>
                  </a:cubicBezTo>
                  <a:cubicBezTo>
                    <a:pt x="1756" y="1269"/>
                    <a:pt x="1781" y="1196"/>
                    <a:pt x="1805" y="1147"/>
                  </a:cubicBezTo>
                  <a:cubicBezTo>
                    <a:pt x="1829" y="1001"/>
                    <a:pt x="1829" y="854"/>
                    <a:pt x="1781" y="708"/>
                  </a:cubicBezTo>
                  <a:cubicBezTo>
                    <a:pt x="1707" y="586"/>
                    <a:pt x="1634" y="464"/>
                    <a:pt x="1512" y="366"/>
                  </a:cubicBezTo>
                  <a:cubicBezTo>
                    <a:pt x="1464" y="342"/>
                    <a:pt x="1415" y="318"/>
                    <a:pt x="1390" y="269"/>
                  </a:cubicBezTo>
                  <a:lnTo>
                    <a:pt x="1317" y="220"/>
                  </a:lnTo>
                  <a:lnTo>
                    <a:pt x="1244" y="220"/>
                  </a:lnTo>
                  <a:cubicBezTo>
                    <a:pt x="1220" y="171"/>
                    <a:pt x="1195" y="147"/>
                    <a:pt x="1171" y="122"/>
                  </a:cubicBezTo>
                  <a:lnTo>
                    <a:pt x="1122" y="98"/>
                  </a:lnTo>
                  <a:cubicBezTo>
                    <a:pt x="1049" y="49"/>
                    <a:pt x="1000" y="25"/>
                    <a:pt x="9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9"/>
            <p:cNvSpPr/>
            <p:nvPr/>
          </p:nvSpPr>
          <p:spPr>
            <a:xfrm>
              <a:off x="802125" y="3090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9"/>
            <p:cNvSpPr/>
            <p:nvPr/>
          </p:nvSpPr>
          <p:spPr>
            <a:xfrm>
              <a:off x="713700" y="3105650"/>
              <a:ext cx="50025" cy="51850"/>
            </a:xfrm>
            <a:custGeom>
              <a:avLst/>
              <a:gdLst/>
              <a:ahLst/>
              <a:cxnLst/>
              <a:rect l="l" t="t" r="r" b="b"/>
              <a:pathLst>
                <a:path w="2001" h="2074" extrusionOk="0">
                  <a:moveTo>
                    <a:pt x="1001" y="1"/>
                  </a:moveTo>
                  <a:cubicBezTo>
                    <a:pt x="928" y="25"/>
                    <a:pt x="879" y="25"/>
                    <a:pt x="830" y="49"/>
                  </a:cubicBezTo>
                  <a:lnTo>
                    <a:pt x="684" y="123"/>
                  </a:lnTo>
                  <a:lnTo>
                    <a:pt x="660" y="123"/>
                  </a:lnTo>
                  <a:cubicBezTo>
                    <a:pt x="538" y="123"/>
                    <a:pt x="416" y="147"/>
                    <a:pt x="318" y="220"/>
                  </a:cubicBezTo>
                  <a:cubicBezTo>
                    <a:pt x="220" y="269"/>
                    <a:pt x="147" y="366"/>
                    <a:pt x="99" y="464"/>
                  </a:cubicBezTo>
                  <a:cubicBezTo>
                    <a:pt x="50" y="537"/>
                    <a:pt x="50" y="610"/>
                    <a:pt x="25" y="683"/>
                  </a:cubicBezTo>
                  <a:lnTo>
                    <a:pt x="25" y="659"/>
                  </a:lnTo>
                  <a:cubicBezTo>
                    <a:pt x="25" y="805"/>
                    <a:pt x="1" y="781"/>
                    <a:pt x="25" y="903"/>
                  </a:cubicBezTo>
                  <a:cubicBezTo>
                    <a:pt x="50" y="903"/>
                    <a:pt x="99" y="1025"/>
                    <a:pt x="123" y="1049"/>
                  </a:cubicBezTo>
                  <a:lnTo>
                    <a:pt x="196" y="1196"/>
                  </a:lnTo>
                  <a:cubicBezTo>
                    <a:pt x="220" y="1244"/>
                    <a:pt x="245" y="1293"/>
                    <a:pt x="245" y="1318"/>
                  </a:cubicBezTo>
                  <a:cubicBezTo>
                    <a:pt x="294" y="1391"/>
                    <a:pt x="367" y="1488"/>
                    <a:pt x="391" y="1537"/>
                  </a:cubicBezTo>
                  <a:cubicBezTo>
                    <a:pt x="440" y="1659"/>
                    <a:pt x="513" y="1781"/>
                    <a:pt x="586" y="1879"/>
                  </a:cubicBezTo>
                  <a:lnTo>
                    <a:pt x="586" y="2001"/>
                  </a:lnTo>
                  <a:cubicBezTo>
                    <a:pt x="660" y="1976"/>
                    <a:pt x="708" y="1927"/>
                    <a:pt x="757" y="1903"/>
                  </a:cubicBezTo>
                  <a:cubicBezTo>
                    <a:pt x="903" y="2025"/>
                    <a:pt x="1099" y="2074"/>
                    <a:pt x="1294" y="2074"/>
                  </a:cubicBezTo>
                  <a:cubicBezTo>
                    <a:pt x="1440" y="2049"/>
                    <a:pt x="1611" y="1976"/>
                    <a:pt x="1708" y="1854"/>
                  </a:cubicBezTo>
                  <a:lnTo>
                    <a:pt x="1830" y="1757"/>
                  </a:lnTo>
                  <a:lnTo>
                    <a:pt x="1928" y="1635"/>
                  </a:lnTo>
                  <a:lnTo>
                    <a:pt x="1928" y="1635"/>
                  </a:lnTo>
                  <a:cubicBezTo>
                    <a:pt x="1909" y="1653"/>
                    <a:pt x="1898" y="1661"/>
                    <a:pt x="1893" y="1661"/>
                  </a:cubicBezTo>
                  <a:cubicBezTo>
                    <a:pt x="1886" y="1661"/>
                    <a:pt x="1898" y="1640"/>
                    <a:pt x="1928" y="1610"/>
                  </a:cubicBezTo>
                  <a:cubicBezTo>
                    <a:pt x="1977" y="1513"/>
                    <a:pt x="1977" y="1488"/>
                    <a:pt x="1977" y="1488"/>
                  </a:cubicBezTo>
                  <a:lnTo>
                    <a:pt x="1977" y="1488"/>
                  </a:lnTo>
                  <a:cubicBezTo>
                    <a:pt x="1977" y="1488"/>
                    <a:pt x="1975" y="1490"/>
                    <a:pt x="1973" y="1490"/>
                  </a:cubicBezTo>
                  <a:cubicBezTo>
                    <a:pt x="1967" y="1490"/>
                    <a:pt x="1958" y="1476"/>
                    <a:pt x="1977" y="1366"/>
                  </a:cubicBezTo>
                  <a:cubicBezTo>
                    <a:pt x="2001" y="1244"/>
                    <a:pt x="2001" y="1122"/>
                    <a:pt x="1977" y="1001"/>
                  </a:cubicBezTo>
                  <a:cubicBezTo>
                    <a:pt x="1928" y="854"/>
                    <a:pt x="1855" y="732"/>
                    <a:pt x="1757" y="610"/>
                  </a:cubicBezTo>
                  <a:cubicBezTo>
                    <a:pt x="1757" y="562"/>
                    <a:pt x="1733" y="513"/>
                    <a:pt x="1708" y="464"/>
                  </a:cubicBezTo>
                  <a:lnTo>
                    <a:pt x="1659" y="391"/>
                  </a:lnTo>
                  <a:cubicBezTo>
                    <a:pt x="1659" y="391"/>
                    <a:pt x="1659" y="366"/>
                    <a:pt x="1635" y="342"/>
                  </a:cubicBezTo>
                  <a:cubicBezTo>
                    <a:pt x="1635" y="318"/>
                    <a:pt x="1611" y="293"/>
                    <a:pt x="1586" y="269"/>
                  </a:cubicBezTo>
                  <a:cubicBezTo>
                    <a:pt x="1586" y="244"/>
                    <a:pt x="1562" y="220"/>
                    <a:pt x="1562" y="220"/>
                  </a:cubicBezTo>
                  <a:cubicBezTo>
                    <a:pt x="1538" y="196"/>
                    <a:pt x="1513" y="171"/>
                    <a:pt x="1513" y="171"/>
                  </a:cubicBezTo>
                  <a:cubicBezTo>
                    <a:pt x="1464" y="123"/>
                    <a:pt x="1416" y="98"/>
                    <a:pt x="1367" y="74"/>
                  </a:cubicBezTo>
                  <a:cubicBezTo>
                    <a:pt x="1318" y="49"/>
                    <a:pt x="1245" y="25"/>
                    <a:pt x="11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39"/>
            <p:cNvSpPr/>
            <p:nvPr/>
          </p:nvSpPr>
          <p:spPr>
            <a:xfrm>
              <a:off x="790550" y="3185225"/>
              <a:ext cx="48175" cy="56225"/>
            </a:xfrm>
            <a:custGeom>
              <a:avLst/>
              <a:gdLst/>
              <a:ahLst/>
              <a:cxnLst/>
              <a:rect l="l" t="t" r="r" b="b"/>
              <a:pathLst>
                <a:path w="1927" h="2249" extrusionOk="0">
                  <a:moveTo>
                    <a:pt x="829" y="988"/>
                  </a:moveTo>
                  <a:cubicBezTo>
                    <a:pt x="829" y="988"/>
                    <a:pt x="829" y="1013"/>
                    <a:pt x="854" y="1013"/>
                  </a:cubicBezTo>
                  <a:cubicBezTo>
                    <a:pt x="854" y="1037"/>
                    <a:pt x="854" y="1037"/>
                    <a:pt x="829" y="1037"/>
                  </a:cubicBezTo>
                  <a:cubicBezTo>
                    <a:pt x="805" y="1037"/>
                    <a:pt x="829" y="1013"/>
                    <a:pt x="829" y="988"/>
                  </a:cubicBezTo>
                  <a:close/>
                  <a:moveTo>
                    <a:pt x="735" y="0"/>
                  </a:moveTo>
                  <a:cubicBezTo>
                    <a:pt x="665" y="0"/>
                    <a:pt x="598" y="13"/>
                    <a:pt x="537" y="37"/>
                  </a:cubicBezTo>
                  <a:cubicBezTo>
                    <a:pt x="366" y="135"/>
                    <a:pt x="220" y="281"/>
                    <a:pt x="171" y="452"/>
                  </a:cubicBezTo>
                  <a:lnTo>
                    <a:pt x="171" y="427"/>
                  </a:lnTo>
                  <a:cubicBezTo>
                    <a:pt x="122" y="500"/>
                    <a:pt x="98" y="598"/>
                    <a:pt x="73" y="671"/>
                  </a:cubicBezTo>
                  <a:cubicBezTo>
                    <a:pt x="73" y="720"/>
                    <a:pt x="49" y="769"/>
                    <a:pt x="49" y="817"/>
                  </a:cubicBezTo>
                  <a:cubicBezTo>
                    <a:pt x="49" y="866"/>
                    <a:pt x="49" y="939"/>
                    <a:pt x="24" y="988"/>
                  </a:cubicBezTo>
                  <a:cubicBezTo>
                    <a:pt x="0" y="1159"/>
                    <a:pt x="24" y="1354"/>
                    <a:pt x="73" y="1525"/>
                  </a:cubicBezTo>
                  <a:lnTo>
                    <a:pt x="73" y="1500"/>
                  </a:lnTo>
                  <a:cubicBezTo>
                    <a:pt x="98" y="1574"/>
                    <a:pt x="122" y="1671"/>
                    <a:pt x="122" y="1744"/>
                  </a:cubicBezTo>
                  <a:cubicBezTo>
                    <a:pt x="124" y="1742"/>
                    <a:pt x="127" y="1741"/>
                    <a:pt x="130" y="1741"/>
                  </a:cubicBezTo>
                  <a:cubicBezTo>
                    <a:pt x="159" y="1741"/>
                    <a:pt x="222" y="1844"/>
                    <a:pt x="244" y="1866"/>
                  </a:cubicBezTo>
                  <a:cubicBezTo>
                    <a:pt x="293" y="1915"/>
                    <a:pt x="342" y="1964"/>
                    <a:pt x="390" y="1988"/>
                  </a:cubicBezTo>
                  <a:cubicBezTo>
                    <a:pt x="439" y="2037"/>
                    <a:pt x="488" y="2086"/>
                    <a:pt x="561" y="2110"/>
                  </a:cubicBezTo>
                  <a:cubicBezTo>
                    <a:pt x="634" y="2159"/>
                    <a:pt x="683" y="2183"/>
                    <a:pt x="756" y="2208"/>
                  </a:cubicBezTo>
                  <a:lnTo>
                    <a:pt x="854" y="2232"/>
                  </a:lnTo>
                  <a:lnTo>
                    <a:pt x="927" y="2232"/>
                  </a:lnTo>
                  <a:cubicBezTo>
                    <a:pt x="1008" y="2242"/>
                    <a:pt x="1089" y="2248"/>
                    <a:pt x="1169" y="2248"/>
                  </a:cubicBezTo>
                  <a:cubicBezTo>
                    <a:pt x="1284" y="2248"/>
                    <a:pt x="1398" y="2236"/>
                    <a:pt x="1512" y="2208"/>
                  </a:cubicBezTo>
                  <a:lnTo>
                    <a:pt x="1659" y="2208"/>
                  </a:lnTo>
                  <a:cubicBezTo>
                    <a:pt x="1659" y="2086"/>
                    <a:pt x="1659" y="1988"/>
                    <a:pt x="1634" y="1891"/>
                  </a:cubicBezTo>
                  <a:lnTo>
                    <a:pt x="1634" y="1842"/>
                  </a:lnTo>
                  <a:cubicBezTo>
                    <a:pt x="1707" y="1793"/>
                    <a:pt x="1756" y="1720"/>
                    <a:pt x="1805" y="1622"/>
                  </a:cubicBezTo>
                  <a:cubicBezTo>
                    <a:pt x="1854" y="1549"/>
                    <a:pt x="1902" y="1427"/>
                    <a:pt x="1927" y="1330"/>
                  </a:cubicBezTo>
                  <a:lnTo>
                    <a:pt x="1927" y="1330"/>
                  </a:lnTo>
                  <a:cubicBezTo>
                    <a:pt x="1917" y="1350"/>
                    <a:pt x="1911" y="1358"/>
                    <a:pt x="1907" y="1358"/>
                  </a:cubicBezTo>
                  <a:cubicBezTo>
                    <a:pt x="1902" y="1358"/>
                    <a:pt x="1902" y="1344"/>
                    <a:pt x="1902" y="1330"/>
                  </a:cubicBezTo>
                  <a:cubicBezTo>
                    <a:pt x="1927" y="1183"/>
                    <a:pt x="1902" y="1183"/>
                    <a:pt x="1902" y="1183"/>
                  </a:cubicBezTo>
                  <a:cubicBezTo>
                    <a:pt x="1902" y="1159"/>
                    <a:pt x="1902" y="1183"/>
                    <a:pt x="1878" y="1013"/>
                  </a:cubicBezTo>
                  <a:cubicBezTo>
                    <a:pt x="1805" y="744"/>
                    <a:pt x="1659" y="500"/>
                    <a:pt x="1439" y="305"/>
                  </a:cubicBezTo>
                  <a:lnTo>
                    <a:pt x="1342" y="232"/>
                  </a:lnTo>
                  <a:lnTo>
                    <a:pt x="1220" y="159"/>
                  </a:lnTo>
                  <a:cubicBezTo>
                    <a:pt x="1171" y="135"/>
                    <a:pt x="1146" y="110"/>
                    <a:pt x="1098" y="86"/>
                  </a:cubicBezTo>
                  <a:cubicBezTo>
                    <a:pt x="1049" y="61"/>
                    <a:pt x="1000" y="37"/>
                    <a:pt x="951" y="37"/>
                  </a:cubicBezTo>
                  <a:cubicBezTo>
                    <a:pt x="878" y="13"/>
                    <a:pt x="805" y="0"/>
                    <a:pt x="7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39"/>
            <p:cNvSpPr/>
            <p:nvPr/>
          </p:nvSpPr>
          <p:spPr>
            <a:xfrm>
              <a:off x="716750" y="3227600"/>
              <a:ext cx="47600" cy="50475"/>
            </a:xfrm>
            <a:custGeom>
              <a:avLst/>
              <a:gdLst/>
              <a:ahLst/>
              <a:cxnLst/>
              <a:rect l="l" t="t" r="r" b="b"/>
              <a:pathLst>
                <a:path w="1904" h="2019" extrusionOk="0">
                  <a:moveTo>
                    <a:pt x="611" y="0"/>
                  </a:moveTo>
                  <a:cubicBezTo>
                    <a:pt x="613" y="3"/>
                    <a:pt x="616" y="6"/>
                    <a:pt x="619" y="9"/>
                  </a:cubicBezTo>
                  <a:lnTo>
                    <a:pt x="619" y="9"/>
                  </a:lnTo>
                  <a:lnTo>
                    <a:pt x="635" y="0"/>
                  </a:lnTo>
                  <a:close/>
                  <a:moveTo>
                    <a:pt x="619" y="9"/>
                  </a:moveTo>
                  <a:lnTo>
                    <a:pt x="123" y="269"/>
                  </a:lnTo>
                  <a:cubicBezTo>
                    <a:pt x="123" y="318"/>
                    <a:pt x="123" y="366"/>
                    <a:pt x="123" y="415"/>
                  </a:cubicBezTo>
                  <a:lnTo>
                    <a:pt x="123" y="683"/>
                  </a:lnTo>
                  <a:cubicBezTo>
                    <a:pt x="123" y="708"/>
                    <a:pt x="123" y="708"/>
                    <a:pt x="123" y="732"/>
                  </a:cubicBezTo>
                  <a:cubicBezTo>
                    <a:pt x="123" y="732"/>
                    <a:pt x="98" y="732"/>
                    <a:pt x="98" y="757"/>
                  </a:cubicBezTo>
                  <a:cubicBezTo>
                    <a:pt x="74" y="830"/>
                    <a:pt x="50" y="879"/>
                    <a:pt x="25" y="952"/>
                  </a:cubicBezTo>
                  <a:cubicBezTo>
                    <a:pt x="25" y="1000"/>
                    <a:pt x="1" y="1049"/>
                    <a:pt x="1" y="1074"/>
                  </a:cubicBezTo>
                  <a:cubicBezTo>
                    <a:pt x="1" y="1147"/>
                    <a:pt x="1" y="1196"/>
                    <a:pt x="1" y="1244"/>
                  </a:cubicBezTo>
                  <a:cubicBezTo>
                    <a:pt x="1" y="1464"/>
                    <a:pt x="98" y="1659"/>
                    <a:pt x="245" y="1805"/>
                  </a:cubicBezTo>
                  <a:cubicBezTo>
                    <a:pt x="318" y="1878"/>
                    <a:pt x="416" y="1952"/>
                    <a:pt x="538" y="1976"/>
                  </a:cubicBezTo>
                  <a:cubicBezTo>
                    <a:pt x="562" y="1976"/>
                    <a:pt x="562" y="2000"/>
                    <a:pt x="586" y="2000"/>
                  </a:cubicBezTo>
                  <a:cubicBezTo>
                    <a:pt x="635" y="2013"/>
                    <a:pt x="690" y="2019"/>
                    <a:pt x="745" y="2019"/>
                  </a:cubicBezTo>
                  <a:cubicBezTo>
                    <a:pt x="800" y="2019"/>
                    <a:pt x="855" y="2013"/>
                    <a:pt x="903" y="2000"/>
                  </a:cubicBezTo>
                  <a:cubicBezTo>
                    <a:pt x="1001" y="2000"/>
                    <a:pt x="1123" y="1976"/>
                    <a:pt x="1220" y="1952"/>
                  </a:cubicBezTo>
                  <a:lnTo>
                    <a:pt x="1220" y="1927"/>
                  </a:lnTo>
                  <a:cubicBezTo>
                    <a:pt x="1256" y="1909"/>
                    <a:pt x="1269" y="1905"/>
                    <a:pt x="1276" y="1905"/>
                  </a:cubicBezTo>
                  <a:cubicBezTo>
                    <a:pt x="1283" y="1905"/>
                    <a:pt x="1283" y="1910"/>
                    <a:pt x="1298" y="1910"/>
                  </a:cubicBezTo>
                  <a:cubicBezTo>
                    <a:pt x="1307" y="1910"/>
                    <a:pt x="1320" y="1908"/>
                    <a:pt x="1342" y="1903"/>
                  </a:cubicBezTo>
                  <a:cubicBezTo>
                    <a:pt x="1342" y="1830"/>
                    <a:pt x="1489" y="1830"/>
                    <a:pt x="1489" y="1781"/>
                  </a:cubicBezTo>
                  <a:cubicBezTo>
                    <a:pt x="1489" y="1781"/>
                    <a:pt x="1537" y="1757"/>
                    <a:pt x="1537" y="1757"/>
                  </a:cubicBezTo>
                  <a:cubicBezTo>
                    <a:pt x="1537" y="1760"/>
                    <a:pt x="1538" y="1761"/>
                    <a:pt x="1540" y="1761"/>
                  </a:cubicBezTo>
                  <a:cubicBezTo>
                    <a:pt x="1551" y="1761"/>
                    <a:pt x="1590" y="1704"/>
                    <a:pt x="1611" y="1683"/>
                  </a:cubicBezTo>
                  <a:cubicBezTo>
                    <a:pt x="1619" y="1675"/>
                    <a:pt x="1621" y="1673"/>
                    <a:pt x="1621" y="1673"/>
                  </a:cubicBezTo>
                  <a:cubicBezTo>
                    <a:pt x="1619" y="1673"/>
                    <a:pt x="1603" y="1683"/>
                    <a:pt x="1586" y="1683"/>
                  </a:cubicBezTo>
                  <a:lnTo>
                    <a:pt x="1635" y="1635"/>
                  </a:lnTo>
                  <a:cubicBezTo>
                    <a:pt x="1647" y="1622"/>
                    <a:pt x="1659" y="1616"/>
                    <a:pt x="1666" y="1616"/>
                  </a:cubicBezTo>
                  <a:cubicBezTo>
                    <a:pt x="1672" y="1616"/>
                    <a:pt x="1672" y="1622"/>
                    <a:pt x="1659" y="1635"/>
                  </a:cubicBezTo>
                  <a:cubicBezTo>
                    <a:pt x="1733" y="1561"/>
                    <a:pt x="1781" y="1464"/>
                    <a:pt x="1830" y="1366"/>
                  </a:cubicBezTo>
                  <a:cubicBezTo>
                    <a:pt x="1879" y="1244"/>
                    <a:pt x="1903" y="1074"/>
                    <a:pt x="1879" y="927"/>
                  </a:cubicBezTo>
                  <a:cubicBezTo>
                    <a:pt x="1855" y="781"/>
                    <a:pt x="1781" y="635"/>
                    <a:pt x="1684" y="513"/>
                  </a:cubicBezTo>
                  <a:cubicBezTo>
                    <a:pt x="1611" y="464"/>
                    <a:pt x="1537" y="415"/>
                    <a:pt x="1464" y="366"/>
                  </a:cubicBezTo>
                  <a:lnTo>
                    <a:pt x="1464" y="366"/>
                  </a:lnTo>
                  <a:cubicBezTo>
                    <a:pt x="1464" y="415"/>
                    <a:pt x="1513" y="439"/>
                    <a:pt x="1513" y="464"/>
                  </a:cubicBezTo>
                  <a:cubicBezTo>
                    <a:pt x="1489" y="439"/>
                    <a:pt x="1464" y="415"/>
                    <a:pt x="1440" y="415"/>
                  </a:cubicBezTo>
                  <a:cubicBezTo>
                    <a:pt x="1416" y="415"/>
                    <a:pt x="1367" y="342"/>
                    <a:pt x="1367" y="293"/>
                  </a:cubicBezTo>
                  <a:lnTo>
                    <a:pt x="1342" y="293"/>
                  </a:lnTo>
                  <a:lnTo>
                    <a:pt x="1342" y="269"/>
                  </a:lnTo>
                  <a:cubicBezTo>
                    <a:pt x="1294" y="244"/>
                    <a:pt x="1220" y="220"/>
                    <a:pt x="1172" y="171"/>
                  </a:cubicBezTo>
                  <a:cubicBezTo>
                    <a:pt x="1098" y="147"/>
                    <a:pt x="1050" y="147"/>
                    <a:pt x="1001" y="122"/>
                  </a:cubicBezTo>
                  <a:cubicBezTo>
                    <a:pt x="996" y="118"/>
                    <a:pt x="994" y="116"/>
                    <a:pt x="994" y="116"/>
                  </a:cubicBezTo>
                  <a:lnTo>
                    <a:pt x="994" y="116"/>
                  </a:lnTo>
                  <a:cubicBezTo>
                    <a:pt x="993" y="116"/>
                    <a:pt x="1020" y="147"/>
                    <a:pt x="1001" y="147"/>
                  </a:cubicBezTo>
                  <a:cubicBezTo>
                    <a:pt x="977" y="147"/>
                    <a:pt x="952" y="147"/>
                    <a:pt x="952" y="122"/>
                  </a:cubicBezTo>
                  <a:cubicBezTo>
                    <a:pt x="952" y="98"/>
                    <a:pt x="928" y="86"/>
                    <a:pt x="906" y="86"/>
                  </a:cubicBezTo>
                  <a:cubicBezTo>
                    <a:pt x="888" y="86"/>
                    <a:pt x="872" y="95"/>
                    <a:pt x="876" y="113"/>
                  </a:cubicBezTo>
                  <a:lnTo>
                    <a:pt x="876" y="113"/>
                  </a:lnTo>
                  <a:cubicBezTo>
                    <a:pt x="862" y="92"/>
                    <a:pt x="812" y="74"/>
                    <a:pt x="855" y="74"/>
                  </a:cubicBezTo>
                  <a:cubicBezTo>
                    <a:pt x="830" y="74"/>
                    <a:pt x="806" y="49"/>
                    <a:pt x="806" y="49"/>
                  </a:cubicBezTo>
                  <a:lnTo>
                    <a:pt x="806" y="49"/>
                  </a:lnTo>
                  <a:lnTo>
                    <a:pt x="830" y="74"/>
                  </a:lnTo>
                  <a:cubicBezTo>
                    <a:pt x="757" y="49"/>
                    <a:pt x="733" y="25"/>
                    <a:pt x="684" y="25"/>
                  </a:cubicBezTo>
                  <a:lnTo>
                    <a:pt x="708" y="49"/>
                  </a:lnTo>
                  <a:cubicBezTo>
                    <a:pt x="665" y="49"/>
                    <a:pt x="641" y="30"/>
                    <a:pt x="619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39"/>
            <p:cNvSpPr/>
            <p:nvPr/>
          </p:nvSpPr>
          <p:spPr>
            <a:xfrm>
              <a:off x="646025" y="3015400"/>
              <a:ext cx="40875" cy="49050"/>
            </a:xfrm>
            <a:custGeom>
              <a:avLst/>
              <a:gdLst/>
              <a:ahLst/>
              <a:cxnLst/>
              <a:rect l="l" t="t" r="r" b="b"/>
              <a:pathLst>
                <a:path w="1635" h="1962" extrusionOk="0">
                  <a:moveTo>
                    <a:pt x="659" y="1"/>
                  </a:moveTo>
                  <a:cubicBezTo>
                    <a:pt x="513" y="25"/>
                    <a:pt x="367" y="123"/>
                    <a:pt x="269" y="220"/>
                  </a:cubicBezTo>
                  <a:cubicBezTo>
                    <a:pt x="196" y="294"/>
                    <a:pt x="147" y="367"/>
                    <a:pt x="98" y="464"/>
                  </a:cubicBezTo>
                  <a:cubicBezTo>
                    <a:pt x="50" y="586"/>
                    <a:pt x="25" y="684"/>
                    <a:pt x="25" y="806"/>
                  </a:cubicBezTo>
                  <a:cubicBezTo>
                    <a:pt x="1" y="879"/>
                    <a:pt x="1" y="952"/>
                    <a:pt x="25" y="1001"/>
                  </a:cubicBezTo>
                  <a:cubicBezTo>
                    <a:pt x="25" y="1147"/>
                    <a:pt x="74" y="1294"/>
                    <a:pt x="147" y="1415"/>
                  </a:cubicBezTo>
                  <a:cubicBezTo>
                    <a:pt x="220" y="1562"/>
                    <a:pt x="318" y="1684"/>
                    <a:pt x="464" y="1781"/>
                  </a:cubicBezTo>
                  <a:cubicBezTo>
                    <a:pt x="562" y="1879"/>
                    <a:pt x="708" y="1952"/>
                    <a:pt x="830" y="1952"/>
                  </a:cubicBezTo>
                  <a:cubicBezTo>
                    <a:pt x="860" y="1958"/>
                    <a:pt x="891" y="1961"/>
                    <a:pt x="921" y="1961"/>
                  </a:cubicBezTo>
                  <a:cubicBezTo>
                    <a:pt x="1011" y="1961"/>
                    <a:pt x="1098" y="1934"/>
                    <a:pt x="1171" y="1879"/>
                  </a:cubicBezTo>
                  <a:cubicBezTo>
                    <a:pt x="1245" y="1879"/>
                    <a:pt x="1293" y="1830"/>
                    <a:pt x="1342" y="1781"/>
                  </a:cubicBezTo>
                  <a:cubicBezTo>
                    <a:pt x="1318" y="1781"/>
                    <a:pt x="1318" y="1781"/>
                    <a:pt x="1342" y="1757"/>
                  </a:cubicBezTo>
                  <a:cubicBezTo>
                    <a:pt x="1415" y="1684"/>
                    <a:pt x="1415" y="1684"/>
                    <a:pt x="1415" y="1684"/>
                  </a:cubicBezTo>
                  <a:cubicBezTo>
                    <a:pt x="1415" y="1659"/>
                    <a:pt x="1415" y="1684"/>
                    <a:pt x="1440" y="1586"/>
                  </a:cubicBezTo>
                  <a:cubicBezTo>
                    <a:pt x="1488" y="1464"/>
                    <a:pt x="1513" y="1415"/>
                    <a:pt x="1537" y="1294"/>
                  </a:cubicBezTo>
                  <a:cubicBezTo>
                    <a:pt x="1562" y="1220"/>
                    <a:pt x="1586" y="1172"/>
                    <a:pt x="1586" y="1098"/>
                  </a:cubicBezTo>
                  <a:cubicBezTo>
                    <a:pt x="1610" y="1050"/>
                    <a:pt x="1610" y="976"/>
                    <a:pt x="1635" y="903"/>
                  </a:cubicBezTo>
                  <a:cubicBezTo>
                    <a:pt x="1635" y="830"/>
                    <a:pt x="1635" y="781"/>
                    <a:pt x="1635" y="708"/>
                  </a:cubicBezTo>
                  <a:lnTo>
                    <a:pt x="1635" y="586"/>
                  </a:lnTo>
                  <a:lnTo>
                    <a:pt x="1610" y="489"/>
                  </a:lnTo>
                  <a:cubicBezTo>
                    <a:pt x="1586" y="416"/>
                    <a:pt x="1562" y="318"/>
                    <a:pt x="1513" y="245"/>
                  </a:cubicBezTo>
                  <a:cubicBezTo>
                    <a:pt x="1440" y="147"/>
                    <a:pt x="1318" y="98"/>
                    <a:pt x="1196" y="74"/>
                  </a:cubicBezTo>
                  <a:lnTo>
                    <a:pt x="1025" y="74"/>
                  </a:lnTo>
                  <a:cubicBezTo>
                    <a:pt x="903" y="25"/>
                    <a:pt x="781" y="1"/>
                    <a:pt x="6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39"/>
            <p:cNvSpPr/>
            <p:nvPr/>
          </p:nvSpPr>
          <p:spPr>
            <a:xfrm>
              <a:off x="734450" y="3011150"/>
              <a:ext cx="40250" cy="58550"/>
            </a:xfrm>
            <a:custGeom>
              <a:avLst/>
              <a:gdLst/>
              <a:ahLst/>
              <a:cxnLst/>
              <a:rect l="l" t="t" r="r" b="b"/>
              <a:pathLst>
                <a:path w="1610" h="2342" extrusionOk="0">
                  <a:moveTo>
                    <a:pt x="708" y="0"/>
                  </a:moveTo>
                  <a:lnTo>
                    <a:pt x="98" y="171"/>
                  </a:lnTo>
                  <a:cubicBezTo>
                    <a:pt x="49" y="342"/>
                    <a:pt x="0" y="512"/>
                    <a:pt x="25" y="707"/>
                  </a:cubicBezTo>
                  <a:cubicBezTo>
                    <a:pt x="25" y="829"/>
                    <a:pt x="25" y="976"/>
                    <a:pt x="73" y="1098"/>
                  </a:cubicBezTo>
                  <a:cubicBezTo>
                    <a:pt x="122" y="1293"/>
                    <a:pt x="195" y="1488"/>
                    <a:pt x="293" y="1659"/>
                  </a:cubicBezTo>
                  <a:cubicBezTo>
                    <a:pt x="390" y="1854"/>
                    <a:pt x="537" y="2000"/>
                    <a:pt x="732" y="2122"/>
                  </a:cubicBezTo>
                  <a:cubicBezTo>
                    <a:pt x="756" y="2171"/>
                    <a:pt x="805" y="2220"/>
                    <a:pt x="854" y="2244"/>
                  </a:cubicBezTo>
                  <a:cubicBezTo>
                    <a:pt x="842" y="2232"/>
                    <a:pt x="842" y="2226"/>
                    <a:pt x="845" y="2226"/>
                  </a:cubicBezTo>
                  <a:cubicBezTo>
                    <a:pt x="848" y="2226"/>
                    <a:pt x="854" y="2232"/>
                    <a:pt x="854" y="2244"/>
                  </a:cubicBezTo>
                  <a:cubicBezTo>
                    <a:pt x="911" y="2272"/>
                    <a:pt x="923" y="2279"/>
                    <a:pt x="928" y="2279"/>
                  </a:cubicBezTo>
                  <a:cubicBezTo>
                    <a:pt x="931" y="2279"/>
                    <a:pt x="929" y="2275"/>
                    <a:pt x="940" y="2275"/>
                  </a:cubicBezTo>
                  <a:cubicBezTo>
                    <a:pt x="951" y="2275"/>
                    <a:pt x="974" y="2278"/>
                    <a:pt x="1025" y="2293"/>
                  </a:cubicBezTo>
                  <a:lnTo>
                    <a:pt x="1147" y="2342"/>
                  </a:lnTo>
                  <a:lnTo>
                    <a:pt x="1537" y="2122"/>
                  </a:lnTo>
                  <a:cubicBezTo>
                    <a:pt x="1586" y="1951"/>
                    <a:pt x="1610" y="1756"/>
                    <a:pt x="1610" y="1585"/>
                  </a:cubicBezTo>
                  <a:cubicBezTo>
                    <a:pt x="1586" y="1439"/>
                    <a:pt x="1537" y="1293"/>
                    <a:pt x="1512" y="1171"/>
                  </a:cubicBezTo>
                  <a:cubicBezTo>
                    <a:pt x="1464" y="1073"/>
                    <a:pt x="1415" y="1000"/>
                    <a:pt x="1366" y="927"/>
                  </a:cubicBezTo>
                  <a:cubicBezTo>
                    <a:pt x="1342" y="903"/>
                    <a:pt x="1293" y="854"/>
                    <a:pt x="1220" y="781"/>
                  </a:cubicBezTo>
                  <a:cubicBezTo>
                    <a:pt x="1220" y="781"/>
                    <a:pt x="1220" y="756"/>
                    <a:pt x="1220" y="756"/>
                  </a:cubicBezTo>
                  <a:cubicBezTo>
                    <a:pt x="1220" y="659"/>
                    <a:pt x="1171" y="610"/>
                    <a:pt x="1147" y="537"/>
                  </a:cubicBezTo>
                  <a:cubicBezTo>
                    <a:pt x="1122" y="464"/>
                    <a:pt x="1098" y="415"/>
                    <a:pt x="1073" y="390"/>
                  </a:cubicBezTo>
                  <a:cubicBezTo>
                    <a:pt x="1049" y="342"/>
                    <a:pt x="1000" y="293"/>
                    <a:pt x="976" y="220"/>
                  </a:cubicBezTo>
                  <a:cubicBezTo>
                    <a:pt x="976" y="220"/>
                    <a:pt x="951" y="195"/>
                    <a:pt x="951" y="195"/>
                  </a:cubicBezTo>
                  <a:cubicBezTo>
                    <a:pt x="878" y="122"/>
                    <a:pt x="805" y="49"/>
                    <a:pt x="7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9" name="Google Shape;1359;p39"/>
          <p:cNvSpPr/>
          <p:nvPr/>
        </p:nvSpPr>
        <p:spPr>
          <a:xfrm rot="-8386458">
            <a:off x="-148562" y="3579708"/>
            <a:ext cx="373955" cy="256055"/>
          </a:xfrm>
          <a:custGeom>
            <a:avLst/>
            <a:gdLst/>
            <a:ahLst/>
            <a:cxnLst/>
            <a:rect l="l" t="t" r="r" b="b"/>
            <a:pathLst>
              <a:path w="15805" h="10822" extrusionOk="0">
                <a:moveTo>
                  <a:pt x="7854" y="2001"/>
                </a:moveTo>
                <a:cubicBezTo>
                  <a:pt x="7869" y="2001"/>
                  <a:pt x="7884" y="2001"/>
                  <a:pt x="7900" y="2002"/>
                </a:cubicBezTo>
                <a:lnTo>
                  <a:pt x="7900" y="2002"/>
                </a:lnTo>
                <a:cubicBezTo>
                  <a:pt x="7889" y="2001"/>
                  <a:pt x="7873" y="2001"/>
                  <a:pt x="7854" y="2001"/>
                </a:cubicBezTo>
                <a:close/>
                <a:moveTo>
                  <a:pt x="13171" y="2903"/>
                </a:moveTo>
                <a:lnTo>
                  <a:pt x="13171" y="2952"/>
                </a:lnTo>
                <a:lnTo>
                  <a:pt x="13171" y="3025"/>
                </a:lnTo>
                <a:lnTo>
                  <a:pt x="13154" y="3074"/>
                </a:lnTo>
                <a:lnTo>
                  <a:pt x="13154" y="3074"/>
                </a:lnTo>
                <a:cubicBezTo>
                  <a:pt x="13164" y="3017"/>
                  <a:pt x="13171" y="2954"/>
                  <a:pt x="13171" y="2903"/>
                </a:cubicBezTo>
                <a:close/>
                <a:moveTo>
                  <a:pt x="8153" y="5196"/>
                </a:moveTo>
                <a:lnTo>
                  <a:pt x="8153" y="5196"/>
                </a:lnTo>
                <a:cubicBezTo>
                  <a:pt x="8149" y="5204"/>
                  <a:pt x="8146" y="5212"/>
                  <a:pt x="8146" y="5220"/>
                </a:cubicBezTo>
                <a:lnTo>
                  <a:pt x="8146" y="5220"/>
                </a:lnTo>
                <a:cubicBezTo>
                  <a:pt x="8146" y="5198"/>
                  <a:pt x="8166" y="5196"/>
                  <a:pt x="8153" y="5196"/>
                </a:cubicBezTo>
                <a:close/>
                <a:moveTo>
                  <a:pt x="8121" y="5341"/>
                </a:moveTo>
                <a:cubicBezTo>
                  <a:pt x="8121" y="5342"/>
                  <a:pt x="8121" y="5343"/>
                  <a:pt x="8121" y="5344"/>
                </a:cubicBezTo>
                <a:lnTo>
                  <a:pt x="8121" y="5344"/>
                </a:lnTo>
                <a:lnTo>
                  <a:pt x="8122" y="5342"/>
                </a:lnTo>
                <a:cubicBezTo>
                  <a:pt x="8122" y="5342"/>
                  <a:pt x="8121" y="5341"/>
                  <a:pt x="8121" y="5341"/>
                </a:cubicBezTo>
                <a:close/>
                <a:moveTo>
                  <a:pt x="8121" y="5344"/>
                </a:moveTo>
                <a:lnTo>
                  <a:pt x="8118" y="5352"/>
                </a:lnTo>
                <a:lnTo>
                  <a:pt x="8122" y="5366"/>
                </a:lnTo>
                <a:cubicBezTo>
                  <a:pt x="8122" y="5359"/>
                  <a:pt x="8122" y="5351"/>
                  <a:pt x="8121" y="5344"/>
                </a:cubicBezTo>
                <a:close/>
                <a:moveTo>
                  <a:pt x="15778" y="6025"/>
                </a:moveTo>
                <a:cubicBezTo>
                  <a:pt x="15779" y="6032"/>
                  <a:pt x="15779" y="6039"/>
                  <a:pt x="15780" y="6047"/>
                </a:cubicBezTo>
                <a:lnTo>
                  <a:pt x="15780" y="6047"/>
                </a:lnTo>
                <a:cubicBezTo>
                  <a:pt x="15780" y="6039"/>
                  <a:pt x="15780" y="6032"/>
                  <a:pt x="15780" y="6025"/>
                </a:cubicBezTo>
                <a:cubicBezTo>
                  <a:pt x="15779" y="6025"/>
                  <a:pt x="15779" y="6025"/>
                  <a:pt x="15778" y="6025"/>
                </a:cubicBezTo>
                <a:close/>
                <a:moveTo>
                  <a:pt x="11988" y="6067"/>
                </a:moveTo>
                <a:cubicBezTo>
                  <a:pt x="11983" y="6078"/>
                  <a:pt x="11979" y="6088"/>
                  <a:pt x="11975" y="6098"/>
                </a:cubicBezTo>
                <a:cubicBezTo>
                  <a:pt x="11982" y="6092"/>
                  <a:pt x="11985" y="6081"/>
                  <a:pt x="11988" y="6067"/>
                </a:cubicBezTo>
                <a:close/>
                <a:moveTo>
                  <a:pt x="15780" y="6047"/>
                </a:moveTo>
                <a:cubicBezTo>
                  <a:pt x="15780" y="6137"/>
                  <a:pt x="15780" y="6229"/>
                  <a:pt x="15780" y="6342"/>
                </a:cubicBezTo>
                <a:cubicBezTo>
                  <a:pt x="15796" y="6249"/>
                  <a:pt x="15792" y="6147"/>
                  <a:pt x="15780" y="6047"/>
                </a:cubicBezTo>
                <a:close/>
                <a:moveTo>
                  <a:pt x="1965" y="9973"/>
                </a:moveTo>
                <a:cubicBezTo>
                  <a:pt x="1968" y="9973"/>
                  <a:pt x="1972" y="9974"/>
                  <a:pt x="1976" y="9976"/>
                </a:cubicBezTo>
                <a:cubicBezTo>
                  <a:pt x="2021" y="9998"/>
                  <a:pt x="1962" y="10063"/>
                  <a:pt x="1933" y="10130"/>
                </a:cubicBezTo>
                <a:lnTo>
                  <a:pt x="1933" y="10130"/>
                </a:lnTo>
                <a:cubicBezTo>
                  <a:pt x="1952" y="10027"/>
                  <a:pt x="1944" y="9973"/>
                  <a:pt x="1965" y="9973"/>
                </a:cubicBezTo>
                <a:close/>
                <a:moveTo>
                  <a:pt x="1925" y="10167"/>
                </a:moveTo>
                <a:cubicBezTo>
                  <a:pt x="1923" y="10190"/>
                  <a:pt x="1915" y="10213"/>
                  <a:pt x="1906" y="10239"/>
                </a:cubicBezTo>
                <a:lnTo>
                  <a:pt x="1906" y="10239"/>
                </a:lnTo>
                <a:cubicBezTo>
                  <a:pt x="1914" y="10214"/>
                  <a:pt x="1920" y="10190"/>
                  <a:pt x="1925" y="10167"/>
                </a:cubicBezTo>
                <a:close/>
                <a:moveTo>
                  <a:pt x="12610" y="1"/>
                </a:moveTo>
                <a:cubicBezTo>
                  <a:pt x="12414" y="171"/>
                  <a:pt x="12244" y="366"/>
                  <a:pt x="12097" y="562"/>
                </a:cubicBezTo>
                <a:lnTo>
                  <a:pt x="11951" y="732"/>
                </a:lnTo>
                <a:lnTo>
                  <a:pt x="11902" y="830"/>
                </a:lnTo>
                <a:cubicBezTo>
                  <a:pt x="11878" y="854"/>
                  <a:pt x="11853" y="879"/>
                  <a:pt x="11829" y="927"/>
                </a:cubicBezTo>
                <a:lnTo>
                  <a:pt x="11585" y="1342"/>
                </a:lnTo>
                <a:cubicBezTo>
                  <a:pt x="11488" y="1488"/>
                  <a:pt x="11414" y="1659"/>
                  <a:pt x="11366" y="1830"/>
                </a:cubicBezTo>
                <a:cubicBezTo>
                  <a:pt x="11293" y="1976"/>
                  <a:pt x="11195" y="2123"/>
                  <a:pt x="11146" y="2318"/>
                </a:cubicBezTo>
                <a:cubicBezTo>
                  <a:pt x="11097" y="2488"/>
                  <a:pt x="11024" y="2659"/>
                  <a:pt x="10975" y="2830"/>
                </a:cubicBezTo>
                <a:lnTo>
                  <a:pt x="10927" y="2952"/>
                </a:lnTo>
                <a:cubicBezTo>
                  <a:pt x="10927" y="3001"/>
                  <a:pt x="10902" y="3049"/>
                  <a:pt x="10878" y="3074"/>
                </a:cubicBezTo>
                <a:cubicBezTo>
                  <a:pt x="10878" y="3074"/>
                  <a:pt x="10853" y="3171"/>
                  <a:pt x="10853" y="3220"/>
                </a:cubicBezTo>
                <a:cubicBezTo>
                  <a:pt x="10732" y="3586"/>
                  <a:pt x="10658" y="3927"/>
                  <a:pt x="10561" y="4220"/>
                </a:cubicBezTo>
                <a:cubicBezTo>
                  <a:pt x="10536" y="4342"/>
                  <a:pt x="10512" y="4464"/>
                  <a:pt x="10488" y="4586"/>
                </a:cubicBezTo>
                <a:lnTo>
                  <a:pt x="10488" y="4610"/>
                </a:lnTo>
                <a:cubicBezTo>
                  <a:pt x="10463" y="4659"/>
                  <a:pt x="10463" y="4708"/>
                  <a:pt x="10439" y="4757"/>
                </a:cubicBezTo>
                <a:cubicBezTo>
                  <a:pt x="10414" y="4805"/>
                  <a:pt x="10414" y="4854"/>
                  <a:pt x="10390" y="4903"/>
                </a:cubicBezTo>
                <a:cubicBezTo>
                  <a:pt x="10366" y="4854"/>
                  <a:pt x="10341" y="4830"/>
                  <a:pt x="10317" y="4805"/>
                </a:cubicBezTo>
                <a:cubicBezTo>
                  <a:pt x="10293" y="4757"/>
                  <a:pt x="10268" y="4732"/>
                  <a:pt x="10244" y="4708"/>
                </a:cubicBezTo>
                <a:lnTo>
                  <a:pt x="10219" y="4635"/>
                </a:lnTo>
                <a:lnTo>
                  <a:pt x="10171" y="4561"/>
                </a:lnTo>
                <a:cubicBezTo>
                  <a:pt x="10122" y="4464"/>
                  <a:pt x="10097" y="4391"/>
                  <a:pt x="10049" y="4293"/>
                </a:cubicBezTo>
                <a:cubicBezTo>
                  <a:pt x="9927" y="4074"/>
                  <a:pt x="9829" y="3830"/>
                  <a:pt x="9707" y="3610"/>
                </a:cubicBezTo>
                <a:cubicBezTo>
                  <a:pt x="9658" y="3513"/>
                  <a:pt x="9610" y="3415"/>
                  <a:pt x="9536" y="3318"/>
                </a:cubicBezTo>
                <a:lnTo>
                  <a:pt x="9366" y="3025"/>
                </a:lnTo>
                <a:cubicBezTo>
                  <a:pt x="9268" y="2854"/>
                  <a:pt x="9146" y="2683"/>
                  <a:pt x="9049" y="2513"/>
                </a:cubicBezTo>
                <a:cubicBezTo>
                  <a:pt x="8951" y="2342"/>
                  <a:pt x="8829" y="2220"/>
                  <a:pt x="8732" y="2074"/>
                </a:cubicBezTo>
                <a:lnTo>
                  <a:pt x="8585" y="2074"/>
                </a:lnTo>
                <a:cubicBezTo>
                  <a:pt x="8512" y="2074"/>
                  <a:pt x="8439" y="2049"/>
                  <a:pt x="8366" y="2049"/>
                </a:cubicBezTo>
                <a:cubicBezTo>
                  <a:pt x="8317" y="2025"/>
                  <a:pt x="8244" y="2025"/>
                  <a:pt x="8195" y="2025"/>
                </a:cubicBezTo>
                <a:cubicBezTo>
                  <a:pt x="8092" y="2025"/>
                  <a:pt x="7989" y="2008"/>
                  <a:pt x="7900" y="2002"/>
                </a:cubicBezTo>
                <a:lnTo>
                  <a:pt x="7900" y="2002"/>
                </a:lnTo>
                <a:cubicBezTo>
                  <a:pt x="7918" y="2004"/>
                  <a:pt x="7927" y="2010"/>
                  <a:pt x="7927" y="2025"/>
                </a:cubicBezTo>
                <a:lnTo>
                  <a:pt x="7829" y="2025"/>
                </a:lnTo>
                <a:cubicBezTo>
                  <a:pt x="7561" y="2123"/>
                  <a:pt x="7536" y="2147"/>
                  <a:pt x="7536" y="2147"/>
                </a:cubicBezTo>
                <a:cubicBezTo>
                  <a:pt x="7536" y="2171"/>
                  <a:pt x="7536" y="2147"/>
                  <a:pt x="7488" y="2196"/>
                </a:cubicBezTo>
                <a:lnTo>
                  <a:pt x="7390" y="2244"/>
                </a:lnTo>
                <a:cubicBezTo>
                  <a:pt x="7341" y="2269"/>
                  <a:pt x="7268" y="2293"/>
                  <a:pt x="7195" y="2318"/>
                </a:cubicBezTo>
                <a:lnTo>
                  <a:pt x="7000" y="2415"/>
                </a:lnTo>
                <a:cubicBezTo>
                  <a:pt x="6927" y="2610"/>
                  <a:pt x="6829" y="2830"/>
                  <a:pt x="6732" y="3098"/>
                </a:cubicBezTo>
                <a:cubicBezTo>
                  <a:pt x="6683" y="3244"/>
                  <a:pt x="6634" y="3391"/>
                  <a:pt x="6585" y="3537"/>
                </a:cubicBezTo>
                <a:lnTo>
                  <a:pt x="6415" y="4025"/>
                </a:lnTo>
                <a:cubicBezTo>
                  <a:pt x="6366" y="4171"/>
                  <a:pt x="6317" y="4366"/>
                  <a:pt x="6244" y="4537"/>
                </a:cubicBezTo>
                <a:lnTo>
                  <a:pt x="6219" y="4659"/>
                </a:lnTo>
                <a:lnTo>
                  <a:pt x="6171" y="4781"/>
                </a:lnTo>
                <a:lnTo>
                  <a:pt x="6122" y="4927"/>
                </a:lnTo>
                <a:lnTo>
                  <a:pt x="5927" y="5610"/>
                </a:lnTo>
                <a:lnTo>
                  <a:pt x="5732" y="6244"/>
                </a:lnTo>
                <a:cubicBezTo>
                  <a:pt x="5707" y="6366"/>
                  <a:pt x="5658" y="6464"/>
                  <a:pt x="5634" y="6561"/>
                </a:cubicBezTo>
                <a:cubicBezTo>
                  <a:pt x="5585" y="6659"/>
                  <a:pt x="5561" y="6732"/>
                  <a:pt x="5537" y="6830"/>
                </a:cubicBezTo>
                <a:cubicBezTo>
                  <a:pt x="5512" y="6903"/>
                  <a:pt x="5463" y="6976"/>
                  <a:pt x="5439" y="7049"/>
                </a:cubicBezTo>
                <a:cubicBezTo>
                  <a:pt x="5415" y="7074"/>
                  <a:pt x="5390" y="7098"/>
                  <a:pt x="5390" y="7122"/>
                </a:cubicBezTo>
                <a:cubicBezTo>
                  <a:pt x="5390" y="7147"/>
                  <a:pt x="5366" y="7196"/>
                  <a:pt x="5341" y="7244"/>
                </a:cubicBezTo>
                <a:cubicBezTo>
                  <a:pt x="5317" y="7220"/>
                  <a:pt x="5268" y="7147"/>
                  <a:pt x="5219" y="7122"/>
                </a:cubicBezTo>
                <a:cubicBezTo>
                  <a:pt x="5219" y="7098"/>
                  <a:pt x="5195" y="7098"/>
                  <a:pt x="5195" y="7098"/>
                </a:cubicBezTo>
                <a:cubicBezTo>
                  <a:pt x="5146" y="7074"/>
                  <a:pt x="5122" y="7025"/>
                  <a:pt x="5098" y="7000"/>
                </a:cubicBezTo>
                <a:cubicBezTo>
                  <a:pt x="5000" y="6854"/>
                  <a:pt x="4878" y="6683"/>
                  <a:pt x="4756" y="6488"/>
                </a:cubicBezTo>
                <a:cubicBezTo>
                  <a:pt x="4659" y="6342"/>
                  <a:pt x="4537" y="6220"/>
                  <a:pt x="4439" y="6074"/>
                </a:cubicBezTo>
                <a:lnTo>
                  <a:pt x="4195" y="5708"/>
                </a:lnTo>
                <a:cubicBezTo>
                  <a:pt x="4098" y="5586"/>
                  <a:pt x="4000" y="5488"/>
                  <a:pt x="3902" y="5366"/>
                </a:cubicBezTo>
                <a:lnTo>
                  <a:pt x="3390" y="4757"/>
                </a:lnTo>
                <a:cubicBezTo>
                  <a:pt x="3220" y="4561"/>
                  <a:pt x="3049" y="4415"/>
                  <a:pt x="2927" y="4269"/>
                </a:cubicBezTo>
                <a:lnTo>
                  <a:pt x="2488" y="4293"/>
                </a:lnTo>
                <a:lnTo>
                  <a:pt x="2024" y="4293"/>
                </a:lnTo>
                <a:lnTo>
                  <a:pt x="1902" y="4342"/>
                </a:lnTo>
                <a:cubicBezTo>
                  <a:pt x="1951" y="4366"/>
                  <a:pt x="1683" y="4586"/>
                  <a:pt x="1561" y="4635"/>
                </a:cubicBezTo>
                <a:lnTo>
                  <a:pt x="1293" y="4805"/>
                </a:lnTo>
                <a:cubicBezTo>
                  <a:pt x="1244" y="5025"/>
                  <a:pt x="1195" y="5269"/>
                  <a:pt x="1146" y="5513"/>
                </a:cubicBezTo>
                <a:cubicBezTo>
                  <a:pt x="1073" y="5781"/>
                  <a:pt x="1049" y="6025"/>
                  <a:pt x="1000" y="6269"/>
                </a:cubicBezTo>
                <a:lnTo>
                  <a:pt x="951" y="6220"/>
                </a:lnTo>
                <a:cubicBezTo>
                  <a:pt x="829" y="6903"/>
                  <a:pt x="756" y="7391"/>
                  <a:pt x="707" y="7659"/>
                </a:cubicBezTo>
                <a:cubicBezTo>
                  <a:pt x="585" y="8196"/>
                  <a:pt x="366" y="9000"/>
                  <a:pt x="244" y="9708"/>
                </a:cubicBezTo>
                <a:lnTo>
                  <a:pt x="220" y="9781"/>
                </a:lnTo>
                <a:cubicBezTo>
                  <a:pt x="195" y="9805"/>
                  <a:pt x="146" y="9854"/>
                  <a:pt x="122" y="9903"/>
                </a:cubicBezTo>
                <a:lnTo>
                  <a:pt x="0" y="10098"/>
                </a:lnTo>
                <a:lnTo>
                  <a:pt x="0" y="10171"/>
                </a:lnTo>
                <a:cubicBezTo>
                  <a:pt x="220" y="10366"/>
                  <a:pt x="439" y="10513"/>
                  <a:pt x="683" y="10659"/>
                </a:cubicBezTo>
                <a:cubicBezTo>
                  <a:pt x="856" y="10751"/>
                  <a:pt x="1050" y="10821"/>
                  <a:pt x="1235" y="10821"/>
                </a:cubicBezTo>
                <a:cubicBezTo>
                  <a:pt x="1443" y="10821"/>
                  <a:pt x="1639" y="10733"/>
                  <a:pt x="1781" y="10488"/>
                </a:cubicBezTo>
                <a:lnTo>
                  <a:pt x="1829" y="10513"/>
                </a:lnTo>
                <a:lnTo>
                  <a:pt x="1878" y="10317"/>
                </a:lnTo>
                <a:cubicBezTo>
                  <a:pt x="1915" y="10225"/>
                  <a:pt x="1934" y="10192"/>
                  <a:pt x="1944" y="10192"/>
                </a:cubicBezTo>
                <a:cubicBezTo>
                  <a:pt x="1961" y="10192"/>
                  <a:pt x="1951" y="10281"/>
                  <a:pt x="1951" y="10342"/>
                </a:cubicBezTo>
                <a:cubicBezTo>
                  <a:pt x="1976" y="10244"/>
                  <a:pt x="2000" y="10147"/>
                  <a:pt x="2024" y="10074"/>
                </a:cubicBezTo>
                <a:cubicBezTo>
                  <a:pt x="2031" y="10055"/>
                  <a:pt x="2032" y="10047"/>
                  <a:pt x="2031" y="10047"/>
                </a:cubicBezTo>
                <a:lnTo>
                  <a:pt x="2031" y="10047"/>
                </a:lnTo>
                <a:cubicBezTo>
                  <a:pt x="2027" y="10047"/>
                  <a:pt x="2000" y="10110"/>
                  <a:pt x="2000" y="10147"/>
                </a:cubicBezTo>
                <a:cubicBezTo>
                  <a:pt x="2000" y="9976"/>
                  <a:pt x="2024" y="9830"/>
                  <a:pt x="2073" y="9659"/>
                </a:cubicBezTo>
                <a:cubicBezTo>
                  <a:pt x="2122" y="9415"/>
                  <a:pt x="2146" y="9659"/>
                  <a:pt x="2195" y="9391"/>
                </a:cubicBezTo>
                <a:cubicBezTo>
                  <a:pt x="2341" y="8805"/>
                  <a:pt x="2463" y="8220"/>
                  <a:pt x="2561" y="7683"/>
                </a:cubicBezTo>
                <a:lnTo>
                  <a:pt x="2659" y="7269"/>
                </a:lnTo>
                <a:lnTo>
                  <a:pt x="2659" y="7244"/>
                </a:lnTo>
                <a:lnTo>
                  <a:pt x="2683" y="7196"/>
                </a:lnTo>
                <a:lnTo>
                  <a:pt x="2707" y="7196"/>
                </a:lnTo>
                <a:cubicBezTo>
                  <a:pt x="2707" y="7244"/>
                  <a:pt x="2707" y="7269"/>
                  <a:pt x="2707" y="7293"/>
                </a:cubicBezTo>
                <a:cubicBezTo>
                  <a:pt x="2707" y="7281"/>
                  <a:pt x="2707" y="7275"/>
                  <a:pt x="2710" y="7275"/>
                </a:cubicBezTo>
                <a:cubicBezTo>
                  <a:pt x="2713" y="7275"/>
                  <a:pt x="2720" y="7281"/>
                  <a:pt x="2732" y="7293"/>
                </a:cubicBezTo>
                <a:cubicBezTo>
                  <a:pt x="2902" y="7513"/>
                  <a:pt x="3073" y="7757"/>
                  <a:pt x="3195" y="7927"/>
                </a:cubicBezTo>
                <a:lnTo>
                  <a:pt x="3293" y="8074"/>
                </a:lnTo>
                <a:lnTo>
                  <a:pt x="3341" y="8122"/>
                </a:lnTo>
                <a:lnTo>
                  <a:pt x="3366" y="8171"/>
                </a:lnTo>
                <a:lnTo>
                  <a:pt x="3537" y="8293"/>
                </a:lnTo>
                <a:lnTo>
                  <a:pt x="3634" y="8293"/>
                </a:lnTo>
                <a:cubicBezTo>
                  <a:pt x="4122" y="8952"/>
                  <a:pt x="3732" y="8561"/>
                  <a:pt x="4219" y="9171"/>
                </a:cubicBezTo>
                <a:cubicBezTo>
                  <a:pt x="4415" y="9317"/>
                  <a:pt x="4610" y="9513"/>
                  <a:pt x="4756" y="9708"/>
                </a:cubicBezTo>
                <a:lnTo>
                  <a:pt x="5049" y="9708"/>
                </a:lnTo>
                <a:cubicBezTo>
                  <a:pt x="5098" y="9708"/>
                  <a:pt x="5146" y="9708"/>
                  <a:pt x="5195" y="9683"/>
                </a:cubicBezTo>
                <a:cubicBezTo>
                  <a:pt x="5195" y="9683"/>
                  <a:pt x="5366" y="9683"/>
                  <a:pt x="5366" y="9708"/>
                </a:cubicBezTo>
                <a:cubicBezTo>
                  <a:pt x="5415" y="9659"/>
                  <a:pt x="5537" y="9683"/>
                  <a:pt x="5658" y="9659"/>
                </a:cubicBezTo>
                <a:lnTo>
                  <a:pt x="5878" y="9610"/>
                </a:lnTo>
                <a:cubicBezTo>
                  <a:pt x="5976" y="9610"/>
                  <a:pt x="6024" y="9610"/>
                  <a:pt x="5902" y="9635"/>
                </a:cubicBezTo>
                <a:lnTo>
                  <a:pt x="6561" y="9537"/>
                </a:lnTo>
                <a:cubicBezTo>
                  <a:pt x="6683" y="9269"/>
                  <a:pt x="6829" y="8976"/>
                  <a:pt x="6976" y="8635"/>
                </a:cubicBezTo>
                <a:cubicBezTo>
                  <a:pt x="7049" y="8488"/>
                  <a:pt x="7122" y="8317"/>
                  <a:pt x="7219" y="8147"/>
                </a:cubicBezTo>
                <a:cubicBezTo>
                  <a:pt x="7293" y="7952"/>
                  <a:pt x="7341" y="7757"/>
                  <a:pt x="7415" y="7561"/>
                </a:cubicBezTo>
                <a:lnTo>
                  <a:pt x="7536" y="7220"/>
                </a:lnTo>
                <a:cubicBezTo>
                  <a:pt x="7585" y="7098"/>
                  <a:pt x="7610" y="7000"/>
                  <a:pt x="7658" y="6878"/>
                </a:cubicBezTo>
                <a:cubicBezTo>
                  <a:pt x="7707" y="6659"/>
                  <a:pt x="7780" y="6439"/>
                  <a:pt x="7854" y="6220"/>
                </a:cubicBezTo>
                <a:cubicBezTo>
                  <a:pt x="7927" y="6000"/>
                  <a:pt x="7976" y="5805"/>
                  <a:pt x="8024" y="5610"/>
                </a:cubicBezTo>
                <a:lnTo>
                  <a:pt x="8118" y="5352"/>
                </a:lnTo>
                <a:lnTo>
                  <a:pt x="8114" y="5334"/>
                </a:lnTo>
                <a:lnTo>
                  <a:pt x="8114" y="5334"/>
                </a:lnTo>
                <a:cubicBezTo>
                  <a:pt x="8116" y="5336"/>
                  <a:pt x="8118" y="5338"/>
                  <a:pt x="8121" y="5341"/>
                </a:cubicBezTo>
                <a:lnTo>
                  <a:pt x="8121" y="5341"/>
                </a:lnTo>
                <a:cubicBezTo>
                  <a:pt x="8119" y="5328"/>
                  <a:pt x="8115" y="5316"/>
                  <a:pt x="8106" y="5303"/>
                </a:cubicBezTo>
                <a:lnTo>
                  <a:pt x="8106" y="5303"/>
                </a:lnTo>
                <a:lnTo>
                  <a:pt x="8114" y="5334"/>
                </a:lnTo>
                <a:lnTo>
                  <a:pt x="8114" y="5334"/>
                </a:lnTo>
                <a:cubicBezTo>
                  <a:pt x="8097" y="5318"/>
                  <a:pt x="8097" y="5318"/>
                  <a:pt x="8094" y="5318"/>
                </a:cubicBezTo>
                <a:cubicBezTo>
                  <a:pt x="8091" y="5318"/>
                  <a:pt x="8085" y="5318"/>
                  <a:pt x="8049" y="5293"/>
                </a:cubicBezTo>
                <a:cubicBezTo>
                  <a:pt x="8012" y="5257"/>
                  <a:pt x="8012" y="5257"/>
                  <a:pt x="8021" y="5257"/>
                </a:cubicBezTo>
                <a:cubicBezTo>
                  <a:pt x="8030" y="5257"/>
                  <a:pt x="8049" y="5257"/>
                  <a:pt x="8049" y="5220"/>
                </a:cubicBezTo>
                <a:cubicBezTo>
                  <a:pt x="8097" y="5293"/>
                  <a:pt x="8097" y="5269"/>
                  <a:pt x="8097" y="5293"/>
                </a:cubicBezTo>
                <a:cubicBezTo>
                  <a:pt x="8101" y="5296"/>
                  <a:pt x="8104" y="5300"/>
                  <a:pt x="8106" y="5303"/>
                </a:cubicBezTo>
                <a:lnTo>
                  <a:pt x="8106" y="5303"/>
                </a:lnTo>
                <a:lnTo>
                  <a:pt x="8097" y="5269"/>
                </a:lnTo>
                <a:lnTo>
                  <a:pt x="8122" y="5318"/>
                </a:lnTo>
                <a:lnTo>
                  <a:pt x="8122" y="5293"/>
                </a:lnTo>
                <a:cubicBezTo>
                  <a:pt x="8122" y="5296"/>
                  <a:pt x="8122" y="5297"/>
                  <a:pt x="8123" y="5297"/>
                </a:cubicBezTo>
                <a:cubicBezTo>
                  <a:pt x="8127" y="5297"/>
                  <a:pt x="8146" y="5217"/>
                  <a:pt x="8146" y="5196"/>
                </a:cubicBezTo>
                <a:cubicBezTo>
                  <a:pt x="8149" y="5196"/>
                  <a:pt x="8151" y="5196"/>
                  <a:pt x="8153" y="5196"/>
                </a:cubicBezTo>
                <a:lnTo>
                  <a:pt x="8153" y="5196"/>
                </a:lnTo>
                <a:cubicBezTo>
                  <a:pt x="8157" y="5186"/>
                  <a:pt x="8162" y="5177"/>
                  <a:pt x="8166" y="5168"/>
                </a:cubicBezTo>
                <a:lnTo>
                  <a:pt x="8166" y="5168"/>
                </a:lnTo>
                <a:cubicBezTo>
                  <a:pt x="8165" y="5179"/>
                  <a:pt x="8169" y="5182"/>
                  <a:pt x="8173" y="5182"/>
                </a:cubicBezTo>
                <a:cubicBezTo>
                  <a:pt x="8179" y="5182"/>
                  <a:pt x="8186" y="5177"/>
                  <a:pt x="8188" y="5177"/>
                </a:cubicBezTo>
                <a:cubicBezTo>
                  <a:pt x="8189" y="5177"/>
                  <a:pt x="8185" y="5181"/>
                  <a:pt x="8171" y="5196"/>
                </a:cubicBezTo>
                <a:cubicBezTo>
                  <a:pt x="8171" y="5196"/>
                  <a:pt x="8181" y="5228"/>
                  <a:pt x="8203" y="5228"/>
                </a:cubicBezTo>
                <a:cubicBezTo>
                  <a:pt x="8214" y="5228"/>
                  <a:pt x="8228" y="5220"/>
                  <a:pt x="8244" y="5196"/>
                </a:cubicBezTo>
                <a:lnTo>
                  <a:pt x="8244" y="5196"/>
                </a:lnTo>
                <a:cubicBezTo>
                  <a:pt x="8219" y="5244"/>
                  <a:pt x="8244" y="5293"/>
                  <a:pt x="8195" y="5293"/>
                </a:cubicBezTo>
                <a:cubicBezTo>
                  <a:pt x="8185" y="5288"/>
                  <a:pt x="8179" y="5286"/>
                  <a:pt x="8176" y="5286"/>
                </a:cubicBezTo>
                <a:cubicBezTo>
                  <a:pt x="8165" y="5286"/>
                  <a:pt x="8200" y="5318"/>
                  <a:pt x="8219" y="5318"/>
                </a:cubicBezTo>
                <a:cubicBezTo>
                  <a:pt x="8244" y="5366"/>
                  <a:pt x="8244" y="5391"/>
                  <a:pt x="8268" y="5440"/>
                </a:cubicBezTo>
                <a:lnTo>
                  <a:pt x="8293" y="5488"/>
                </a:lnTo>
                <a:lnTo>
                  <a:pt x="8293" y="5513"/>
                </a:lnTo>
                <a:lnTo>
                  <a:pt x="8317" y="5561"/>
                </a:lnTo>
                <a:cubicBezTo>
                  <a:pt x="8439" y="5757"/>
                  <a:pt x="8561" y="5952"/>
                  <a:pt x="8707" y="6122"/>
                </a:cubicBezTo>
                <a:lnTo>
                  <a:pt x="8610" y="5879"/>
                </a:lnTo>
                <a:lnTo>
                  <a:pt x="8756" y="6147"/>
                </a:lnTo>
                <a:cubicBezTo>
                  <a:pt x="8805" y="6244"/>
                  <a:pt x="8829" y="6318"/>
                  <a:pt x="8878" y="6391"/>
                </a:cubicBezTo>
                <a:cubicBezTo>
                  <a:pt x="8949" y="6486"/>
                  <a:pt x="8997" y="6604"/>
                  <a:pt x="9022" y="6746"/>
                </a:cubicBezTo>
                <a:lnTo>
                  <a:pt x="9022" y="6746"/>
                </a:lnTo>
                <a:lnTo>
                  <a:pt x="8805" y="6391"/>
                </a:lnTo>
                <a:lnTo>
                  <a:pt x="9024" y="6757"/>
                </a:lnTo>
                <a:cubicBezTo>
                  <a:pt x="9024" y="6753"/>
                  <a:pt x="9023" y="6749"/>
                  <a:pt x="9022" y="6746"/>
                </a:cubicBezTo>
                <a:lnTo>
                  <a:pt x="9022" y="6746"/>
                </a:lnTo>
                <a:lnTo>
                  <a:pt x="9268" y="7147"/>
                </a:lnTo>
                <a:cubicBezTo>
                  <a:pt x="9317" y="7269"/>
                  <a:pt x="9390" y="7366"/>
                  <a:pt x="9488" y="7464"/>
                </a:cubicBezTo>
                <a:lnTo>
                  <a:pt x="9707" y="7732"/>
                </a:lnTo>
                <a:lnTo>
                  <a:pt x="9634" y="7586"/>
                </a:lnTo>
                <a:lnTo>
                  <a:pt x="9634" y="7586"/>
                </a:lnTo>
                <a:cubicBezTo>
                  <a:pt x="9658" y="7610"/>
                  <a:pt x="9683" y="7659"/>
                  <a:pt x="9732" y="7708"/>
                </a:cubicBezTo>
                <a:lnTo>
                  <a:pt x="10146" y="7708"/>
                </a:lnTo>
                <a:cubicBezTo>
                  <a:pt x="10293" y="7708"/>
                  <a:pt x="10463" y="7708"/>
                  <a:pt x="10610" y="7732"/>
                </a:cubicBezTo>
                <a:cubicBezTo>
                  <a:pt x="10853" y="7659"/>
                  <a:pt x="11122" y="7537"/>
                  <a:pt x="11414" y="7439"/>
                </a:cubicBezTo>
                <a:cubicBezTo>
                  <a:pt x="11488" y="7269"/>
                  <a:pt x="11561" y="7122"/>
                  <a:pt x="11634" y="7000"/>
                </a:cubicBezTo>
                <a:cubicBezTo>
                  <a:pt x="11683" y="6854"/>
                  <a:pt x="11732" y="6683"/>
                  <a:pt x="11780" y="6561"/>
                </a:cubicBezTo>
                <a:cubicBezTo>
                  <a:pt x="11853" y="6391"/>
                  <a:pt x="11902" y="6196"/>
                  <a:pt x="11951" y="6000"/>
                </a:cubicBezTo>
                <a:lnTo>
                  <a:pt x="11951" y="6000"/>
                </a:lnTo>
                <a:lnTo>
                  <a:pt x="11829" y="6220"/>
                </a:lnTo>
                <a:lnTo>
                  <a:pt x="11829" y="6220"/>
                </a:lnTo>
                <a:lnTo>
                  <a:pt x="11947" y="5699"/>
                </a:lnTo>
                <a:lnTo>
                  <a:pt x="11947" y="5699"/>
                </a:lnTo>
                <a:cubicBezTo>
                  <a:pt x="11942" y="5768"/>
                  <a:pt x="12000" y="5981"/>
                  <a:pt x="11988" y="6067"/>
                </a:cubicBezTo>
                <a:lnTo>
                  <a:pt x="11988" y="6067"/>
                </a:lnTo>
                <a:cubicBezTo>
                  <a:pt x="12032" y="5952"/>
                  <a:pt x="12079" y="5814"/>
                  <a:pt x="12146" y="5635"/>
                </a:cubicBezTo>
                <a:lnTo>
                  <a:pt x="12317" y="5001"/>
                </a:lnTo>
                <a:cubicBezTo>
                  <a:pt x="12414" y="4683"/>
                  <a:pt x="12512" y="4293"/>
                  <a:pt x="12634" y="3903"/>
                </a:cubicBezTo>
                <a:cubicBezTo>
                  <a:pt x="12658" y="3781"/>
                  <a:pt x="12707" y="3659"/>
                  <a:pt x="12732" y="3513"/>
                </a:cubicBezTo>
                <a:cubicBezTo>
                  <a:pt x="12756" y="3464"/>
                  <a:pt x="12780" y="3391"/>
                  <a:pt x="12805" y="3342"/>
                </a:cubicBezTo>
                <a:cubicBezTo>
                  <a:pt x="12853" y="3244"/>
                  <a:pt x="12902" y="3123"/>
                  <a:pt x="12975" y="3049"/>
                </a:cubicBezTo>
                <a:cubicBezTo>
                  <a:pt x="13000" y="2976"/>
                  <a:pt x="13049" y="2927"/>
                  <a:pt x="13122" y="2879"/>
                </a:cubicBezTo>
                <a:lnTo>
                  <a:pt x="13122" y="2952"/>
                </a:lnTo>
                <a:lnTo>
                  <a:pt x="13122" y="3025"/>
                </a:lnTo>
                <a:cubicBezTo>
                  <a:pt x="13122" y="3049"/>
                  <a:pt x="13097" y="3123"/>
                  <a:pt x="13097" y="3123"/>
                </a:cubicBezTo>
                <a:cubicBezTo>
                  <a:pt x="13097" y="3123"/>
                  <a:pt x="13122" y="3074"/>
                  <a:pt x="13146" y="3049"/>
                </a:cubicBezTo>
                <a:cubicBezTo>
                  <a:pt x="13146" y="3049"/>
                  <a:pt x="13146" y="3049"/>
                  <a:pt x="13146" y="3074"/>
                </a:cubicBezTo>
                <a:cubicBezTo>
                  <a:pt x="13122" y="3123"/>
                  <a:pt x="13122" y="3147"/>
                  <a:pt x="13122" y="3196"/>
                </a:cubicBezTo>
                <a:cubicBezTo>
                  <a:pt x="13132" y="3176"/>
                  <a:pt x="13141" y="3141"/>
                  <a:pt x="13150" y="3099"/>
                </a:cubicBezTo>
                <a:lnTo>
                  <a:pt x="13150" y="3099"/>
                </a:lnTo>
                <a:cubicBezTo>
                  <a:pt x="13159" y="3090"/>
                  <a:pt x="13184" y="3046"/>
                  <a:pt x="13206" y="3046"/>
                </a:cubicBezTo>
                <a:cubicBezTo>
                  <a:pt x="13221" y="3046"/>
                  <a:pt x="13235" y="3064"/>
                  <a:pt x="13244" y="3123"/>
                </a:cubicBezTo>
                <a:lnTo>
                  <a:pt x="13244" y="3147"/>
                </a:lnTo>
                <a:cubicBezTo>
                  <a:pt x="13292" y="3269"/>
                  <a:pt x="13317" y="3366"/>
                  <a:pt x="13341" y="3464"/>
                </a:cubicBezTo>
                <a:lnTo>
                  <a:pt x="13390" y="3635"/>
                </a:lnTo>
                <a:cubicBezTo>
                  <a:pt x="13439" y="3757"/>
                  <a:pt x="13488" y="3903"/>
                  <a:pt x="13512" y="4025"/>
                </a:cubicBezTo>
                <a:cubicBezTo>
                  <a:pt x="13488" y="4025"/>
                  <a:pt x="13439" y="3903"/>
                  <a:pt x="13390" y="3805"/>
                </a:cubicBezTo>
                <a:lnTo>
                  <a:pt x="13390" y="3805"/>
                </a:lnTo>
                <a:cubicBezTo>
                  <a:pt x="13414" y="3879"/>
                  <a:pt x="13439" y="3976"/>
                  <a:pt x="13463" y="4074"/>
                </a:cubicBezTo>
                <a:cubicBezTo>
                  <a:pt x="13463" y="4049"/>
                  <a:pt x="13466" y="4039"/>
                  <a:pt x="13471" y="4039"/>
                </a:cubicBezTo>
                <a:cubicBezTo>
                  <a:pt x="13489" y="4039"/>
                  <a:pt x="13535" y="4197"/>
                  <a:pt x="13540" y="4197"/>
                </a:cubicBezTo>
                <a:cubicBezTo>
                  <a:pt x="13541" y="4197"/>
                  <a:pt x="13540" y="4189"/>
                  <a:pt x="13536" y="4171"/>
                </a:cubicBezTo>
                <a:lnTo>
                  <a:pt x="13536" y="4171"/>
                </a:lnTo>
                <a:cubicBezTo>
                  <a:pt x="13610" y="4269"/>
                  <a:pt x="13634" y="4366"/>
                  <a:pt x="13683" y="4488"/>
                </a:cubicBezTo>
                <a:cubicBezTo>
                  <a:pt x="13731" y="4586"/>
                  <a:pt x="13756" y="4708"/>
                  <a:pt x="13780" y="4805"/>
                </a:cubicBezTo>
                <a:cubicBezTo>
                  <a:pt x="13805" y="4927"/>
                  <a:pt x="13829" y="5025"/>
                  <a:pt x="13853" y="5147"/>
                </a:cubicBezTo>
                <a:cubicBezTo>
                  <a:pt x="13878" y="5244"/>
                  <a:pt x="13902" y="5342"/>
                  <a:pt x="13951" y="5415"/>
                </a:cubicBezTo>
                <a:cubicBezTo>
                  <a:pt x="14000" y="5415"/>
                  <a:pt x="14439" y="5537"/>
                  <a:pt x="14853" y="5683"/>
                </a:cubicBezTo>
                <a:cubicBezTo>
                  <a:pt x="15286" y="5827"/>
                  <a:pt x="15718" y="6019"/>
                  <a:pt x="15778" y="6025"/>
                </a:cubicBezTo>
                <a:lnTo>
                  <a:pt x="15778" y="6025"/>
                </a:lnTo>
                <a:cubicBezTo>
                  <a:pt x="15771" y="5975"/>
                  <a:pt x="15764" y="5925"/>
                  <a:pt x="15756" y="5879"/>
                </a:cubicBezTo>
                <a:lnTo>
                  <a:pt x="15683" y="5854"/>
                </a:lnTo>
                <a:cubicBezTo>
                  <a:pt x="15634" y="5537"/>
                  <a:pt x="15731" y="5781"/>
                  <a:pt x="15683" y="5464"/>
                </a:cubicBezTo>
                <a:cubicBezTo>
                  <a:pt x="15707" y="5464"/>
                  <a:pt x="15731" y="5513"/>
                  <a:pt x="15756" y="5610"/>
                </a:cubicBezTo>
                <a:cubicBezTo>
                  <a:pt x="15780" y="5732"/>
                  <a:pt x="15780" y="5854"/>
                  <a:pt x="15805" y="6000"/>
                </a:cubicBezTo>
                <a:cubicBezTo>
                  <a:pt x="15780" y="5757"/>
                  <a:pt x="15805" y="5513"/>
                  <a:pt x="15731" y="5415"/>
                </a:cubicBezTo>
                <a:cubicBezTo>
                  <a:pt x="15707" y="5220"/>
                  <a:pt x="15780" y="5415"/>
                  <a:pt x="15756" y="5171"/>
                </a:cubicBezTo>
                <a:cubicBezTo>
                  <a:pt x="15683" y="4976"/>
                  <a:pt x="15634" y="4781"/>
                  <a:pt x="15585" y="4561"/>
                </a:cubicBezTo>
                <a:cubicBezTo>
                  <a:pt x="15561" y="4366"/>
                  <a:pt x="15512" y="4147"/>
                  <a:pt x="15439" y="3952"/>
                </a:cubicBezTo>
                <a:cubicBezTo>
                  <a:pt x="15341" y="3781"/>
                  <a:pt x="15292" y="3610"/>
                  <a:pt x="15244" y="3415"/>
                </a:cubicBezTo>
                <a:lnTo>
                  <a:pt x="15244" y="3415"/>
                </a:lnTo>
                <a:lnTo>
                  <a:pt x="15292" y="3464"/>
                </a:lnTo>
                <a:cubicBezTo>
                  <a:pt x="15268" y="3366"/>
                  <a:pt x="15244" y="3244"/>
                  <a:pt x="15195" y="3147"/>
                </a:cubicBezTo>
                <a:cubicBezTo>
                  <a:pt x="15170" y="3074"/>
                  <a:pt x="15146" y="3001"/>
                  <a:pt x="15122" y="2927"/>
                </a:cubicBezTo>
                <a:cubicBezTo>
                  <a:pt x="15073" y="2805"/>
                  <a:pt x="15049" y="2659"/>
                  <a:pt x="15000" y="2537"/>
                </a:cubicBezTo>
                <a:lnTo>
                  <a:pt x="15000" y="2537"/>
                </a:lnTo>
                <a:cubicBezTo>
                  <a:pt x="15028" y="2622"/>
                  <a:pt x="15040" y="2706"/>
                  <a:pt x="15026" y="2706"/>
                </a:cubicBezTo>
                <a:cubicBezTo>
                  <a:pt x="15016" y="2706"/>
                  <a:pt x="14992" y="2661"/>
                  <a:pt x="14951" y="2537"/>
                </a:cubicBezTo>
                <a:cubicBezTo>
                  <a:pt x="14780" y="1952"/>
                  <a:pt x="14658" y="1562"/>
                  <a:pt x="14561" y="1074"/>
                </a:cubicBezTo>
                <a:lnTo>
                  <a:pt x="14390" y="708"/>
                </a:lnTo>
                <a:cubicBezTo>
                  <a:pt x="14390" y="684"/>
                  <a:pt x="14390" y="659"/>
                  <a:pt x="14366" y="635"/>
                </a:cubicBezTo>
                <a:lnTo>
                  <a:pt x="13951" y="464"/>
                </a:lnTo>
                <a:lnTo>
                  <a:pt x="13658" y="342"/>
                </a:lnTo>
                <a:lnTo>
                  <a:pt x="13463" y="269"/>
                </a:lnTo>
                <a:lnTo>
                  <a:pt x="13366" y="220"/>
                </a:lnTo>
                <a:cubicBezTo>
                  <a:pt x="13292" y="196"/>
                  <a:pt x="13219" y="171"/>
                  <a:pt x="13122" y="147"/>
                </a:cubicBezTo>
                <a:lnTo>
                  <a:pt x="1261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0" name="Google Shape;1360;p39"/>
          <p:cNvSpPr/>
          <p:nvPr/>
        </p:nvSpPr>
        <p:spPr>
          <a:xfrm rot="-8386458">
            <a:off x="339583" y="3887544"/>
            <a:ext cx="336453" cy="238357"/>
          </a:xfrm>
          <a:custGeom>
            <a:avLst/>
            <a:gdLst/>
            <a:ahLst/>
            <a:cxnLst/>
            <a:rect l="l" t="t" r="r" b="b"/>
            <a:pathLst>
              <a:path w="14220" h="10074" extrusionOk="0">
                <a:moveTo>
                  <a:pt x="7706" y="4422"/>
                </a:moveTo>
                <a:lnTo>
                  <a:pt x="7683" y="4512"/>
                </a:lnTo>
                <a:lnTo>
                  <a:pt x="7708" y="4439"/>
                </a:lnTo>
                <a:cubicBezTo>
                  <a:pt x="7708" y="4431"/>
                  <a:pt x="7707" y="4426"/>
                  <a:pt x="7706" y="4422"/>
                </a:cubicBezTo>
                <a:close/>
                <a:moveTo>
                  <a:pt x="1891" y="4477"/>
                </a:moveTo>
                <a:cubicBezTo>
                  <a:pt x="1895" y="4477"/>
                  <a:pt x="1899" y="4480"/>
                  <a:pt x="1903" y="4488"/>
                </a:cubicBezTo>
                <a:lnTo>
                  <a:pt x="1746" y="4711"/>
                </a:lnTo>
                <a:lnTo>
                  <a:pt x="1746" y="4711"/>
                </a:lnTo>
                <a:cubicBezTo>
                  <a:pt x="1839" y="4577"/>
                  <a:pt x="1870" y="4477"/>
                  <a:pt x="1891" y="4477"/>
                </a:cubicBezTo>
                <a:close/>
                <a:moveTo>
                  <a:pt x="14195" y="6854"/>
                </a:moveTo>
                <a:cubicBezTo>
                  <a:pt x="14194" y="6863"/>
                  <a:pt x="14194" y="6872"/>
                  <a:pt x="14193" y="6882"/>
                </a:cubicBezTo>
                <a:lnTo>
                  <a:pt x="14193" y="6882"/>
                </a:lnTo>
                <a:cubicBezTo>
                  <a:pt x="14194" y="6873"/>
                  <a:pt x="14195" y="6863"/>
                  <a:pt x="14195" y="6854"/>
                </a:cubicBezTo>
                <a:close/>
                <a:moveTo>
                  <a:pt x="10125" y="7143"/>
                </a:moveTo>
                <a:cubicBezTo>
                  <a:pt x="10124" y="7144"/>
                  <a:pt x="10123" y="7145"/>
                  <a:pt x="10122" y="7146"/>
                </a:cubicBezTo>
                <a:cubicBezTo>
                  <a:pt x="10123" y="7145"/>
                  <a:pt x="10124" y="7144"/>
                  <a:pt x="10125" y="7143"/>
                </a:cubicBezTo>
                <a:close/>
                <a:moveTo>
                  <a:pt x="4317" y="0"/>
                </a:moveTo>
                <a:cubicBezTo>
                  <a:pt x="4220" y="25"/>
                  <a:pt x="4122" y="49"/>
                  <a:pt x="4000" y="49"/>
                </a:cubicBezTo>
                <a:lnTo>
                  <a:pt x="3903" y="73"/>
                </a:lnTo>
                <a:lnTo>
                  <a:pt x="3708" y="98"/>
                </a:lnTo>
                <a:cubicBezTo>
                  <a:pt x="3561" y="98"/>
                  <a:pt x="3439" y="146"/>
                  <a:pt x="3269" y="146"/>
                </a:cubicBezTo>
                <a:lnTo>
                  <a:pt x="3171" y="268"/>
                </a:lnTo>
                <a:lnTo>
                  <a:pt x="3195" y="195"/>
                </a:lnTo>
                <a:lnTo>
                  <a:pt x="3195" y="195"/>
                </a:lnTo>
                <a:cubicBezTo>
                  <a:pt x="3025" y="415"/>
                  <a:pt x="2781" y="659"/>
                  <a:pt x="2537" y="903"/>
                </a:cubicBezTo>
                <a:lnTo>
                  <a:pt x="1976" y="1585"/>
                </a:lnTo>
                <a:lnTo>
                  <a:pt x="1732" y="1854"/>
                </a:lnTo>
                <a:lnTo>
                  <a:pt x="1488" y="2146"/>
                </a:lnTo>
                <a:lnTo>
                  <a:pt x="1049" y="2683"/>
                </a:lnTo>
                <a:cubicBezTo>
                  <a:pt x="805" y="2976"/>
                  <a:pt x="586" y="3293"/>
                  <a:pt x="391" y="3634"/>
                </a:cubicBezTo>
                <a:lnTo>
                  <a:pt x="195" y="3805"/>
                </a:lnTo>
                <a:lnTo>
                  <a:pt x="25" y="3976"/>
                </a:lnTo>
                <a:lnTo>
                  <a:pt x="0" y="4049"/>
                </a:lnTo>
                <a:cubicBezTo>
                  <a:pt x="122" y="4268"/>
                  <a:pt x="293" y="4488"/>
                  <a:pt x="488" y="4683"/>
                </a:cubicBezTo>
                <a:cubicBezTo>
                  <a:pt x="693" y="4857"/>
                  <a:pt x="939" y="4999"/>
                  <a:pt x="1193" y="4999"/>
                </a:cubicBezTo>
                <a:cubicBezTo>
                  <a:pt x="1332" y="4999"/>
                  <a:pt x="1472" y="4957"/>
                  <a:pt x="1610" y="4854"/>
                </a:cubicBezTo>
                <a:lnTo>
                  <a:pt x="1634" y="4878"/>
                </a:lnTo>
                <a:lnTo>
                  <a:pt x="1683" y="4805"/>
                </a:lnTo>
                <a:lnTo>
                  <a:pt x="1732" y="4732"/>
                </a:lnTo>
                <a:cubicBezTo>
                  <a:pt x="1785" y="4670"/>
                  <a:pt x="1809" y="4646"/>
                  <a:pt x="1817" y="4646"/>
                </a:cubicBezTo>
                <a:cubicBezTo>
                  <a:pt x="1832" y="4646"/>
                  <a:pt x="1796" y="4718"/>
                  <a:pt x="1781" y="4780"/>
                </a:cubicBezTo>
                <a:cubicBezTo>
                  <a:pt x="1830" y="4707"/>
                  <a:pt x="1878" y="4634"/>
                  <a:pt x="1927" y="4585"/>
                </a:cubicBezTo>
                <a:cubicBezTo>
                  <a:pt x="1927" y="4570"/>
                  <a:pt x="1925" y="4564"/>
                  <a:pt x="1921" y="4564"/>
                </a:cubicBezTo>
                <a:cubicBezTo>
                  <a:pt x="1912" y="4564"/>
                  <a:pt x="1895" y="4593"/>
                  <a:pt x="1878" y="4610"/>
                </a:cubicBezTo>
                <a:cubicBezTo>
                  <a:pt x="1927" y="4488"/>
                  <a:pt x="2000" y="4366"/>
                  <a:pt x="2073" y="4244"/>
                </a:cubicBezTo>
                <a:cubicBezTo>
                  <a:pt x="2138" y="4169"/>
                  <a:pt x="2160" y="4165"/>
                  <a:pt x="2178" y="4165"/>
                </a:cubicBezTo>
                <a:cubicBezTo>
                  <a:pt x="2181" y="4165"/>
                  <a:pt x="2184" y="4165"/>
                  <a:pt x="2186" y="4165"/>
                </a:cubicBezTo>
                <a:cubicBezTo>
                  <a:pt x="2208" y="4165"/>
                  <a:pt x="2232" y="4159"/>
                  <a:pt x="2317" y="4049"/>
                </a:cubicBezTo>
                <a:lnTo>
                  <a:pt x="2488" y="3805"/>
                </a:lnTo>
                <a:lnTo>
                  <a:pt x="2586" y="3683"/>
                </a:lnTo>
                <a:lnTo>
                  <a:pt x="2634" y="3610"/>
                </a:lnTo>
                <a:lnTo>
                  <a:pt x="2683" y="3585"/>
                </a:lnTo>
                <a:lnTo>
                  <a:pt x="2756" y="3561"/>
                </a:lnTo>
                <a:cubicBezTo>
                  <a:pt x="2781" y="3537"/>
                  <a:pt x="2781" y="3537"/>
                  <a:pt x="2805" y="3537"/>
                </a:cubicBezTo>
                <a:lnTo>
                  <a:pt x="2805" y="3561"/>
                </a:lnTo>
                <a:lnTo>
                  <a:pt x="2781" y="3585"/>
                </a:lnTo>
                <a:cubicBezTo>
                  <a:pt x="2789" y="3577"/>
                  <a:pt x="2792" y="3575"/>
                  <a:pt x="2793" y="3575"/>
                </a:cubicBezTo>
                <a:cubicBezTo>
                  <a:pt x="2794" y="3575"/>
                  <a:pt x="2789" y="3585"/>
                  <a:pt x="2805" y="3585"/>
                </a:cubicBezTo>
                <a:cubicBezTo>
                  <a:pt x="2805" y="3634"/>
                  <a:pt x="2756" y="3683"/>
                  <a:pt x="2756" y="3707"/>
                </a:cubicBezTo>
                <a:lnTo>
                  <a:pt x="2756" y="3707"/>
                </a:lnTo>
                <a:cubicBezTo>
                  <a:pt x="2756" y="3707"/>
                  <a:pt x="2756" y="3683"/>
                  <a:pt x="2781" y="3683"/>
                </a:cubicBezTo>
                <a:lnTo>
                  <a:pt x="2781" y="3707"/>
                </a:lnTo>
                <a:cubicBezTo>
                  <a:pt x="2756" y="3927"/>
                  <a:pt x="2756" y="4098"/>
                  <a:pt x="2756" y="4098"/>
                </a:cubicBezTo>
                <a:lnTo>
                  <a:pt x="2830" y="4146"/>
                </a:lnTo>
                <a:cubicBezTo>
                  <a:pt x="2781" y="5024"/>
                  <a:pt x="2732" y="4439"/>
                  <a:pt x="2708" y="5244"/>
                </a:cubicBezTo>
                <a:cubicBezTo>
                  <a:pt x="2732" y="5341"/>
                  <a:pt x="2732" y="5439"/>
                  <a:pt x="2732" y="5537"/>
                </a:cubicBezTo>
                <a:cubicBezTo>
                  <a:pt x="2732" y="5659"/>
                  <a:pt x="2732" y="5805"/>
                  <a:pt x="2708" y="5951"/>
                </a:cubicBezTo>
                <a:cubicBezTo>
                  <a:pt x="2805" y="6049"/>
                  <a:pt x="2927" y="6146"/>
                  <a:pt x="3000" y="6171"/>
                </a:cubicBezTo>
                <a:cubicBezTo>
                  <a:pt x="3000" y="6171"/>
                  <a:pt x="3098" y="6293"/>
                  <a:pt x="3073" y="6293"/>
                </a:cubicBezTo>
                <a:cubicBezTo>
                  <a:pt x="3147" y="6293"/>
                  <a:pt x="3220" y="6390"/>
                  <a:pt x="3317" y="6463"/>
                </a:cubicBezTo>
                <a:cubicBezTo>
                  <a:pt x="3342" y="6463"/>
                  <a:pt x="3317" y="6415"/>
                  <a:pt x="3293" y="6390"/>
                </a:cubicBezTo>
                <a:lnTo>
                  <a:pt x="3293" y="6390"/>
                </a:lnTo>
                <a:lnTo>
                  <a:pt x="3366" y="6463"/>
                </a:lnTo>
                <a:lnTo>
                  <a:pt x="3464" y="6537"/>
                </a:lnTo>
                <a:cubicBezTo>
                  <a:pt x="3511" y="6584"/>
                  <a:pt x="3528" y="6611"/>
                  <a:pt x="3514" y="6611"/>
                </a:cubicBezTo>
                <a:cubicBezTo>
                  <a:pt x="3506" y="6611"/>
                  <a:pt x="3490" y="6603"/>
                  <a:pt x="3464" y="6585"/>
                </a:cubicBezTo>
                <a:lnTo>
                  <a:pt x="3464" y="6585"/>
                </a:lnTo>
                <a:cubicBezTo>
                  <a:pt x="3537" y="6634"/>
                  <a:pt x="3634" y="6683"/>
                  <a:pt x="3756" y="6756"/>
                </a:cubicBezTo>
                <a:lnTo>
                  <a:pt x="4269" y="7122"/>
                </a:lnTo>
                <a:cubicBezTo>
                  <a:pt x="4488" y="7024"/>
                  <a:pt x="4732" y="6878"/>
                  <a:pt x="5000" y="6732"/>
                </a:cubicBezTo>
                <a:cubicBezTo>
                  <a:pt x="5293" y="6537"/>
                  <a:pt x="5586" y="6317"/>
                  <a:pt x="5854" y="6098"/>
                </a:cubicBezTo>
                <a:cubicBezTo>
                  <a:pt x="6000" y="5976"/>
                  <a:pt x="6171" y="5854"/>
                  <a:pt x="6293" y="5732"/>
                </a:cubicBezTo>
                <a:lnTo>
                  <a:pt x="6708" y="5341"/>
                </a:lnTo>
                <a:lnTo>
                  <a:pt x="7147" y="4951"/>
                </a:lnTo>
                <a:cubicBezTo>
                  <a:pt x="7268" y="4829"/>
                  <a:pt x="7390" y="4732"/>
                  <a:pt x="7512" y="4634"/>
                </a:cubicBezTo>
                <a:lnTo>
                  <a:pt x="7683" y="4488"/>
                </a:lnTo>
                <a:cubicBezTo>
                  <a:pt x="7683" y="4439"/>
                  <a:pt x="7683" y="4463"/>
                  <a:pt x="7659" y="4390"/>
                </a:cubicBezTo>
                <a:cubicBezTo>
                  <a:pt x="7647" y="4366"/>
                  <a:pt x="7653" y="4366"/>
                  <a:pt x="7662" y="4366"/>
                </a:cubicBezTo>
                <a:cubicBezTo>
                  <a:pt x="7671" y="4366"/>
                  <a:pt x="7683" y="4366"/>
                  <a:pt x="7683" y="4341"/>
                </a:cubicBezTo>
                <a:cubicBezTo>
                  <a:pt x="7683" y="4423"/>
                  <a:pt x="7700" y="4402"/>
                  <a:pt x="7706" y="4422"/>
                </a:cubicBezTo>
                <a:lnTo>
                  <a:pt x="7706" y="4422"/>
                </a:lnTo>
                <a:lnTo>
                  <a:pt x="7708" y="4415"/>
                </a:lnTo>
                <a:lnTo>
                  <a:pt x="7708" y="4463"/>
                </a:lnTo>
                <a:cubicBezTo>
                  <a:pt x="7732" y="4463"/>
                  <a:pt x="7732" y="4439"/>
                  <a:pt x="7756" y="4415"/>
                </a:cubicBezTo>
                <a:cubicBezTo>
                  <a:pt x="7781" y="4415"/>
                  <a:pt x="7756" y="4415"/>
                  <a:pt x="7756" y="4463"/>
                </a:cubicBezTo>
                <a:lnTo>
                  <a:pt x="7805" y="4463"/>
                </a:lnTo>
                <a:cubicBezTo>
                  <a:pt x="7800" y="4469"/>
                  <a:pt x="7799" y="4470"/>
                  <a:pt x="7801" y="4470"/>
                </a:cubicBezTo>
                <a:cubicBezTo>
                  <a:pt x="7807" y="4470"/>
                  <a:pt x="7835" y="4456"/>
                  <a:pt x="7858" y="4456"/>
                </a:cubicBezTo>
                <a:cubicBezTo>
                  <a:pt x="7866" y="4456"/>
                  <a:pt x="7873" y="4458"/>
                  <a:pt x="7878" y="4463"/>
                </a:cubicBezTo>
                <a:cubicBezTo>
                  <a:pt x="7878" y="4476"/>
                  <a:pt x="7872" y="4476"/>
                  <a:pt x="7869" y="4476"/>
                </a:cubicBezTo>
                <a:cubicBezTo>
                  <a:pt x="7866" y="4476"/>
                  <a:pt x="7866" y="4476"/>
                  <a:pt x="7878" y="4488"/>
                </a:cubicBezTo>
                <a:cubicBezTo>
                  <a:pt x="7878" y="4512"/>
                  <a:pt x="7878" y="4537"/>
                  <a:pt x="7878" y="4537"/>
                </a:cubicBezTo>
                <a:cubicBezTo>
                  <a:pt x="7878" y="4537"/>
                  <a:pt x="7878" y="4561"/>
                  <a:pt x="7878" y="4561"/>
                </a:cubicBezTo>
                <a:lnTo>
                  <a:pt x="7878" y="4707"/>
                </a:lnTo>
                <a:cubicBezTo>
                  <a:pt x="7878" y="4747"/>
                  <a:pt x="7878" y="4818"/>
                  <a:pt x="7904" y="4818"/>
                </a:cubicBezTo>
                <a:cubicBezTo>
                  <a:pt x="7910" y="4818"/>
                  <a:pt x="7918" y="4814"/>
                  <a:pt x="7927" y="4805"/>
                </a:cubicBezTo>
                <a:lnTo>
                  <a:pt x="7927" y="4805"/>
                </a:lnTo>
                <a:cubicBezTo>
                  <a:pt x="7890" y="4842"/>
                  <a:pt x="7838" y="5038"/>
                  <a:pt x="7816" y="5038"/>
                </a:cubicBezTo>
                <a:cubicBezTo>
                  <a:pt x="7809" y="5038"/>
                  <a:pt x="7805" y="5021"/>
                  <a:pt x="7805" y="4976"/>
                </a:cubicBezTo>
                <a:cubicBezTo>
                  <a:pt x="7781" y="5073"/>
                  <a:pt x="7781" y="5171"/>
                  <a:pt x="7756" y="5293"/>
                </a:cubicBezTo>
                <a:lnTo>
                  <a:pt x="7805" y="5146"/>
                </a:lnTo>
                <a:lnTo>
                  <a:pt x="7805" y="5146"/>
                </a:lnTo>
                <a:cubicBezTo>
                  <a:pt x="7732" y="5415"/>
                  <a:pt x="7708" y="5683"/>
                  <a:pt x="7683" y="5976"/>
                </a:cubicBezTo>
                <a:lnTo>
                  <a:pt x="7732" y="5829"/>
                </a:lnTo>
                <a:lnTo>
                  <a:pt x="7732" y="5829"/>
                </a:lnTo>
                <a:cubicBezTo>
                  <a:pt x="7732" y="6024"/>
                  <a:pt x="7683" y="6195"/>
                  <a:pt x="7586" y="6341"/>
                </a:cubicBezTo>
                <a:lnTo>
                  <a:pt x="7610" y="6098"/>
                </a:lnTo>
                <a:lnTo>
                  <a:pt x="7610" y="6098"/>
                </a:lnTo>
                <a:cubicBezTo>
                  <a:pt x="7537" y="6415"/>
                  <a:pt x="7488" y="6732"/>
                  <a:pt x="7464" y="7049"/>
                </a:cubicBezTo>
                <a:lnTo>
                  <a:pt x="7488" y="6951"/>
                </a:lnTo>
                <a:lnTo>
                  <a:pt x="7488" y="6951"/>
                </a:lnTo>
                <a:cubicBezTo>
                  <a:pt x="7488" y="7040"/>
                  <a:pt x="7470" y="7237"/>
                  <a:pt x="7445" y="7493"/>
                </a:cubicBezTo>
                <a:lnTo>
                  <a:pt x="7445" y="7493"/>
                </a:lnTo>
                <a:cubicBezTo>
                  <a:pt x="7435" y="7507"/>
                  <a:pt x="7425" y="7522"/>
                  <a:pt x="7415" y="7537"/>
                </a:cubicBezTo>
                <a:lnTo>
                  <a:pt x="7440" y="7546"/>
                </a:lnTo>
                <a:lnTo>
                  <a:pt x="7440" y="7546"/>
                </a:lnTo>
                <a:cubicBezTo>
                  <a:pt x="7425" y="7698"/>
                  <a:pt x="7408" y="7869"/>
                  <a:pt x="7390" y="8049"/>
                </a:cubicBezTo>
                <a:lnTo>
                  <a:pt x="9073" y="8683"/>
                </a:lnTo>
                <a:cubicBezTo>
                  <a:pt x="9488" y="8024"/>
                  <a:pt x="9976" y="7268"/>
                  <a:pt x="10098" y="7073"/>
                </a:cubicBezTo>
                <a:lnTo>
                  <a:pt x="10098" y="7073"/>
                </a:lnTo>
                <a:lnTo>
                  <a:pt x="9951" y="7171"/>
                </a:lnTo>
                <a:lnTo>
                  <a:pt x="9951" y="7171"/>
                </a:lnTo>
                <a:lnTo>
                  <a:pt x="10119" y="6907"/>
                </a:lnTo>
                <a:lnTo>
                  <a:pt x="10119" y="6907"/>
                </a:lnTo>
                <a:cubicBezTo>
                  <a:pt x="10103" y="6944"/>
                  <a:pt x="10142" y="7109"/>
                  <a:pt x="10125" y="7143"/>
                </a:cubicBezTo>
                <a:lnTo>
                  <a:pt x="10125" y="7143"/>
                </a:lnTo>
                <a:cubicBezTo>
                  <a:pt x="10417" y="6730"/>
                  <a:pt x="10757" y="6365"/>
                  <a:pt x="11098" y="6000"/>
                </a:cubicBezTo>
                <a:cubicBezTo>
                  <a:pt x="11220" y="5878"/>
                  <a:pt x="11342" y="5756"/>
                  <a:pt x="11464" y="5659"/>
                </a:cubicBezTo>
                <a:lnTo>
                  <a:pt x="11659" y="5488"/>
                </a:lnTo>
                <a:cubicBezTo>
                  <a:pt x="11707" y="5463"/>
                  <a:pt x="11732" y="5439"/>
                  <a:pt x="11781" y="5415"/>
                </a:cubicBezTo>
                <a:lnTo>
                  <a:pt x="11829" y="5366"/>
                </a:lnTo>
                <a:cubicBezTo>
                  <a:pt x="11903" y="5293"/>
                  <a:pt x="12000" y="5244"/>
                  <a:pt x="12098" y="5195"/>
                </a:cubicBezTo>
                <a:cubicBezTo>
                  <a:pt x="12122" y="5195"/>
                  <a:pt x="12171" y="5171"/>
                  <a:pt x="12195" y="5171"/>
                </a:cubicBezTo>
                <a:lnTo>
                  <a:pt x="12268" y="5171"/>
                </a:lnTo>
                <a:lnTo>
                  <a:pt x="12268" y="5293"/>
                </a:lnTo>
                <a:cubicBezTo>
                  <a:pt x="12244" y="5415"/>
                  <a:pt x="12195" y="5415"/>
                  <a:pt x="12195" y="5415"/>
                </a:cubicBezTo>
                <a:cubicBezTo>
                  <a:pt x="12195" y="5427"/>
                  <a:pt x="12201" y="5433"/>
                  <a:pt x="12207" y="5433"/>
                </a:cubicBezTo>
                <a:cubicBezTo>
                  <a:pt x="12214" y="5433"/>
                  <a:pt x="12220" y="5427"/>
                  <a:pt x="12220" y="5415"/>
                </a:cubicBezTo>
                <a:cubicBezTo>
                  <a:pt x="12244" y="5415"/>
                  <a:pt x="12244" y="5415"/>
                  <a:pt x="12244" y="5439"/>
                </a:cubicBezTo>
                <a:cubicBezTo>
                  <a:pt x="12244" y="5488"/>
                  <a:pt x="12195" y="5488"/>
                  <a:pt x="12195" y="5488"/>
                </a:cubicBezTo>
                <a:cubicBezTo>
                  <a:pt x="12195" y="5488"/>
                  <a:pt x="12195" y="5519"/>
                  <a:pt x="12208" y="5519"/>
                </a:cubicBezTo>
                <a:cubicBezTo>
                  <a:pt x="12211" y="5519"/>
                  <a:pt x="12215" y="5517"/>
                  <a:pt x="12220" y="5512"/>
                </a:cubicBezTo>
                <a:cubicBezTo>
                  <a:pt x="12244" y="5512"/>
                  <a:pt x="12293" y="5439"/>
                  <a:pt x="12342" y="5390"/>
                </a:cubicBezTo>
                <a:lnTo>
                  <a:pt x="12342" y="5512"/>
                </a:lnTo>
                <a:lnTo>
                  <a:pt x="12293" y="5512"/>
                </a:lnTo>
                <a:cubicBezTo>
                  <a:pt x="12293" y="5512"/>
                  <a:pt x="12317" y="5512"/>
                  <a:pt x="12366" y="5537"/>
                </a:cubicBezTo>
                <a:cubicBezTo>
                  <a:pt x="12366" y="5561"/>
                  <a:pt x="12390" y="5561"/>
                  <a:pt x="12390" y="5585"/>
                </a:cubicBezTo>
                <a:cubicBezTo>
                  <a:pt x="12390" y="5610"/>
                  <a:pt x="12390" y="5610"/>
                  <a:pt x="12390" y="5634"/>
                </a:cubicBezTo>
                <a:lnTo>
                  <a:pt x="12390" y="5707"/>
                </a:lnTo>
                <a:cubicBezTo>
                  <a:pt x="12390" y="5976"/>
                  <a:pt x="12390" y="6268"/>
                  <a:pt x="12366" y="6561"/>
                </a:cubicBezTo>
                <a:cubicBezTo>
                  <a:pt x="12366" y="6707"/>
                  <a:pt x="12342" y="6854"/>
                  <a:pt x="12342" y="7000"/>
                </a:cubicBezTo>
                <a:lnTo>
                  <a:pt x="12293" y="7439"/>
                </a:lnTo>
                <a:cubicBezTo>
                  <a:pt x="12268" y="7439"/>
                  <a:pt x="12244" y="7293"/>
                  <a:pt x="12244" y="7171"/>
                </a:cubicBezTo>
                <a:cubicBezTo>
                  <a:pt x="12244" y="7268"/>
                  <a:pt x="12244" y="7341"/>
                  <a:pt x="12220" y="7439"/>
                </a:cubicBezTo>
                <a:cubicBezTo>
                  <a:pt x="12227" y="7415"/>
                  <a:pt x="12233" y="7406"/>
                  <a:pt x="12236" y="7406"/>
                </a:cubicBezTo>
                <a:cubicBezTo>
                  <a:pt x="12252" y="7406"/>
                  <a:pt x="12231" y="7601"/>
                  <a:pt x="12238" y="7601"/>
                </a:cubicBezTo>
                <a:cubicBezTo>
                  <a:pt x="12239" y="7601"/>
                  <a:pt x="12241" y="7596"/>
                  <a:pt x="12244" y="7585"/>
                </a:cubicBezTo>
                <a:lnTo>
                  <a:pt x="12244" y="7585"/>
                </a:lnTo>
                <a:cubicBezTo>
                  <a:pt x="12317" y="8000"/>
                  <a:pt x="12171" y="8561"/>
                  <a:pt x="12220" y="8951"/>
                </a:cubicBezTo>
                <a:lnTo>
                  <a:pt x="13073" y="9415"/>
                </a:lnTo>
                <a:cubicBezTo>
                  <a:pt x="13342" y="9585"/>
                  <a:pt x="13634" y="9707"/>
                  <a:pt x="13927" y="9829"/>
                </a:cubicBezTo>
                <a:cubicBezTo>
                  <a:pt x="13927" y="9902"/>
                  <a:pt x="13927" y="10000"/>
                  <a:pt x="13902" y="10073"/>
                </a:cubicBezTo>
                <a:cubicBezTo>
                  <a:pt x="13951" y="9951"/>
                  <a:pt x="13951" y="9829"/>
                  <a:pt x="13951" y="9732"/>
                </a:cubicBezTo>
                <a:lnTo>
                  <a:pt x="13878" y="9707"/>
                </a:lnTo>
                <a:cubicBezTo>
                  <a:pt x="13878" y="9439"/>
                  <a:pt x="13927" y="9634"/>
                  <a:pt x="13927" y="9390"/>
                </a:cubicBezTo>
                <a:cubicBezTo>
                  <a:pt x="13976" y="9390"/>
                  <a:pt x="13976" y="9610"/>
                  <a:pt x="13976" y="9829"/>
                </a:cubicBezTo>
                <a:cubicBezTo>
                  <a:pt x="14000" y="9683"/>
                  <a:pt x="14000" y="9512"/>
                  <a:pt x="13976" y="9366"/>
                </a:cubicBezTo>
                <a:cubicBezTo>
                  <a:pt x="13985" y="9299"/>
                  <a:pt x="13995" y="9288"/>
                  <a:pt x="14006" y="9288"/>
                </a:cubicBezTo>
                <a:cubicBezTo>
                  <a:pt x="14011" y="9288"/>
                  <a:pt x="14016" y="9290"/>
                  <a:pt x="14022" y="9290"/>
                </a:cubicBezTo>
                <a:cubicBezTo>
                  <a:pt x="14036" y="9290"/>
                  <a:pt x="14052" y="9278"/>
                  <a:pt x="14073" y="9195"/>
                </a:cubicBezTo>
                <a:cubicBezTo>
                  <a:pt x="14049" y="9000"/>
                  <a:pt x="14049" y="8829"/>
                  <a:pt x="14073" y="8634"/>
                </a:cubicBezTo>
                <a:cubicBezTo>
                  <a:pt x="14146" y="8195"/>
                  <a:pt x="14049" y="7951"/>
                  <a:pt x="14122" y="7537"/>
                </a:cubicBezTo>
                <a:lnTo>
                  <a:pt x="14122" y="7537"/>
                </a:lnTo>
                <a:lnTo>
                  <a:pt x="14122" y="7585"/>
                </a:lnTo>
                <a:cubicBezTo>
                  <a:pt x="14169" y="7444"/>
                  <a:pt x="14171" y="7165"/>
                  <a:pt x="14193" y="6882"/>
                </a:cubicBezTo>
                <a:lnTo>
                  <a:pt x="14193" y="6882"/>
                </a:lnTo>
                <a:cubicBezTo>
                  <a:pt x="14188" y="6910"/>
                  <a:pt x="14177" y="6934"/>
                  <a:pt x="14167" y="6934"/>
                </a:cubicBezTo>
                <a:cubicBezTo>
                  <a:pt x="14156" y="6934"/>
                  <a:pt x="14146" y="6906"/>
                  <a:pt x="14146" y="6829"/>
                </a:cubicBezTo>
                <a:cubicBezTo>
                  <a:pt x="14195" y="6537"/>
                  <a:pt x="14171" y="6293"/>
                  <a:pt x="14220" y="6073"/>
                </a:cubicBezTo>
                <a:lnTo>
                  <a:pt x="14171" y="5829"/>
                </a:lnTo>
                <a:lnTo>
                  <a:pt x="14171" y="5561"/>
                </a:lnTo>
                <a:cubicBezTo>
                  <a:pt x="14171" y="5366"/>
                  <a:pt x="14171" y="5195"/>
                  <a:pt x="14146" y="5024"/>
                </a:cubicBezTo>
                <a:cubicBezTo>
                  <a:pt x="14098" y="4634"/>
                  <a:pt x="14049" y="4171"/>
                  <a:pt x="13976" y="3659"/>
                </a:cubicBezTo>
                <a:lnTo>
                  <a:pt x="13317" y="3244"/>
                </a:lnTo>
                <a:cubicBezTo>
                  <a:pt x="13220" y="3171"/>
                  <a:pt x="13098" y="3122"/>
                  <a:pt x="12976" y="3049"/>
                </a:cubicBezTo>
                <a:lnTo>
                  <a:pt x="12537" y="2829"/>
                </a:lnTo>
                <a:cubicBezTo>
                  <a:pt x="12244" y="2927"/>
                  <a:pt x="11976" y="3073"/>
                  <a:pt x="11683" y="3195"/>
                </a:cubicBezTo>
                <a:cubicBezTo>
                  <a:pt x="11537" y="3268"/>
                  <a:pt x="11390" y="3341"/>
                  <a:pt x="11268" y="3439"/>
                </a:cubicBezTo>
                <a:lnTo>
                  <a:pt x="11049" y="3561"/>
                </a:lnTo>
                <a:cubicBezTo>
                  <a:pt x="10976" y="3585"/>
                  <a:pt x="10903" y="3659"/>
                  <a:pt x="10829" y="3683"/>
                </a:cubicBezTo>
                <a:lnTo>
                  <a:pt x="10610" y="3829"/>
                </a:lnTo>
                <a:lnTo>
                  <a:pt x="10488" y="3951"/>
                </a:lnTo>
                <a:lnTo>
                  <a:pt x="10244" y="4122"/>
                </a:lnTo>
                <a:cubicBezTo>
                  <a:pt x="10098" y="4268"/>
                  <a:pt x="9951" y="4390"/>
                  <a:pt x="9829" y="4512"/>
                </a:cubicBezTo>
                <a:cubicBezTo>
                  <a:pt x="9812" y="4530"/>
                  <a:pt x="9794" y="4548"/>
                  <a:pt x="9776" y="4565"/>
                </a:cubicBezTo>
                <a:lnTo>
                  <a:pt x="9776" y="4565"/>
                </a:lnTo>
                <a:cubicBezTo>
                  <a:pt x="9804" y="4117"/>
                  <a:pt x="9797" y="3672"/>
                  <a:pt x="9756" y="3244"/>
                </a:cubicBezTo>
                <a:cubicBezTo>
                  <a:pt x="9781" y="3122"/>
                  <a:pt x="9781" y="3000"/>
                  <a:pt x="9756" y="2878"/>
                </a:cubicBezTo>
                <a:cubicBezTo>
                  <a:pt x="9756" y="2756"/>
                  <a:pt x="9732" y="2634"/>
                  <a:pt x="9707" y="2512"/>
                </a:cubicBezTo>
                <a:lnTo>
                  <a:pt x="9317" y="2171"/>
                </a:lnTo>
                <a:lnTo>
                  <a:pt x="9317" y="2171"/>
                </a:lnTo>
                <a:cubicBezTo>
                  <a:pt x="9366" y="2244"/>
                  <a:pt x="9390" y="2268"/>
                  <a:pt x="9366" y="2268"/>
                </a:cubicBezTo>
                <a:cubicBezTo>
                  <a:pt x="9342" y="2268"/>
                  <a:pt x="9317" y="2244"/>
                  <a:pt x="9268" y="2220"/>
                </a:cubicBezTo>
                <a:lnTo>
                  <a:pt x="9098" y="2049"/>
                </a:lnTo>
                <a:cubicBezTo>
                  <a:pt x="8927" y="1976"/>
                  <a:pt x="8927" y="2000"/>
                  <a:pt x="8903" y="1976"/>
                </a:cubicBezTo>
                <a:cubicBezTo>
                  <a:pt x="8878" y="1976"/>
                  <a:pt x="8854" y="1976"/>
                  <a:pt x="8805" y="1951"/>
                </a:cubicBezTo>
                <a:lnTo>
                  <a:pt x="8683" y="1927"/>
                </a:lnTo>
                <a:lnTo>
                  <a:pt x="8464" y="1829"/>
                </a:lnTo>
                <a:lnTo>
                  <a:pt x="8366" y="1805"/>
                </a:lnTo>
                <a:cubicBezTo>
                  <a:pt x="8220" y="1854"/>
                  <a:pt x="8049" y="1927"/>
                  <a:pt x="7829" y="2000"/>
                </a:cubicBezTo>
                <a:lnTo>
                  <a:pt x="7683" y="2073"/>
                </a:lnTo>
                <a:lnTo>
                  <a:pt x="7488" y="2171"/>
                </a:lnTo>
                <a:lnTo>
                  <a:pt x="7122" y="2366"/>
                </a:lnTo>
                <a:cubicBezTo>
                  <a:pt x="6878" y="2537"/>
                  <a:pt x="6586" y="2707"/>
                  <a:pt x="6342" y="2927"/>
                </a:cubicBezTo>
                <a:cubicBezTo>
                  <a:pt x="6171" y="3073"/>
                  <a:pt x="6000" y="3220"/>
                  <a:pt x="5829" y="3366"/>
                </a:cubicBezTo>
                <a:lnTo>
                  <a:pt x="5342" y="3805"/>
                </a:lnTo>
                <a:cubicBezTo>
                  <a:pt x="5220" y="3902"/>
                  <a:pt x="5244" y="3902"/>
                  <a:pt x="5195" y="3927"/>
                </a:cubicBezTo>
                <a:lnTo>
                  <a:pt x="5147" y="3976"/>
                </a:lnTo>
                <a:cubicBezTo>
                  <a:pt x="5073" y="4049"/>
                  <a:pt x="5000" y="4098"/>
                  <a:pt x="4927" y="4122"/>
                </a:cubicBezTo>
                <a:cubicBezTo>
                  <a:pt x="4903" y="4146"/>
                  <a:pt x="4854" y="4171"/>
                  <a:pt x="4805" y="4171"/>
                </a:cubicBezTo>
                <a:lnTo>
                  <a:pt x="4781" y="4195"/>
                </a:lnTo>
                <a:cubicBezTo>
                  <a:pt x="4781" y="4171"/>
                  <a:pt x="4781" y="4146"/>
                  <a:pt x="4781" y="4122"/>
                </a:cubicBezTo>
                <a:cubicBezTo>
                  <a:pt x="4781" y="4098"/>
                  <a:pt x="4781" y="4049"/>
                  <a:pt x="4781" y="4000"/>
                </a:cubicBezTo>
                <a:lnTo>
                  <a:pt x="4781" y="3976"/>
                </a:lnTo>
                <a:cubicBezTo>
                  <a:pt x="4781" y="3951"/>
                  <a:pt x="4781" y="3927"/>
                  <a:pt x="4781" y="3902"/>
                </a:cubicBezTo>
                <a:lnTo>
                  <a:pt x="4781" y="3756"/>
                </a:lnTo>
                <a:cubicBezTo>
                  <a:pt x="4781" y="3512"/>
                  <a:pt x="4830" y="3293"/>
                  <a:pt x="4830" y="3049"/>
                </a:cubicBezTo>
                <a:cubicBezTo>
                  <a:pt x="4854" y="2805"/>
                  <a:pt x="4878" y="2537"/>
                  <a:pt x="4903" y="2293"/>
                </a:cubicBezTo>
                <a:cubicBezTo>
                  <a:pt x="4951" y="1781"/>
                  <a:pt x="4976" y="1293"/>
                  <a:pt x="5025" y="829"/>
                </a:cubicBezTo>
                <a:lnTo>
                  <a:pt x="4781" y="610"/>
                </a:lnTo>
                <a:lnTo>
                  <a:pt x="4756" y="585"/>
                </a:lnTo>
                <a:lnTo>
                  <a:pt x="4756" y="561"/>
                </a:lnTo>
                <a:lnTo>
                  <a:pt x="4732" y="537"/>
                </a:lnTo>
                <a:lnTo>
                  <a:pt x="4683" y="464"/>
                </a:lnTo>
                <a:lnTo>
                  <a:pt x="4561" y="342"/>
                </a:lnTo>
                <a:lnTo>
                  <a:pt x="4561" y="342"/>
                </a:lnTo>
                <a:cubicBezTo>
                  <a:pt x="4391" y="195"/>
                  <a:pt x="4439" y="146"/>
                  <a:pt x="4342" y="49"/>
                </a:cubicBezTo>
                <a:lnTo>
                  <a:pt x="431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1" name="Google Shape;1361;p39"/>
          <p:cNvSpPr/>
          <p:nvPr/>
        </p:nvSpPr>
        <p:spPr>
          <a:xfrm rot="-8386458">
            <a:off x="-108245" y="3943439"/>
            <a:ext cx="388388" cy="262585"/>
          </a:xfrm>
          <a:custGeom>
            <a:avLst/>
            <a:gdLst/>
            <a:ahLst/>
            <a:cxnLst/>
            <a:rect l="l" t="t" r="r" b="b"/>
            <a:pathLst>
              <a:path w="16415" h="11098" extrusionOk="0">
                <a:moveTo>
                  <a:pt x="14537" y="2268"/>
                </a:moveTo>
                <a:cubicBezTo>
                  <a:pt x="14546" y="2287"/>
                  <a:pt x="14555" y="2306"/>
                  <a:pt x="14564" y="2325"/>
                </a:cubicBezTo>
                <a:lnTo>
                  <a:pt x="14564" y="2325"/>
                </a:lnTo>
                <a:cubicBezTo>
                  <a:pt x="14559" y="2307"/>
                  <a:pt x="14549" y="2287"/>
                  <a:pt x="14537" y="2268"/>
                </a:cubicBezTo>
                <a:close/>
                <a:moveTo>
                  <a:pt x="11890" y="6000"/>
                </a:moveTo>
                <a:lnTo>
                  <a:pt x="11890" y="6000"/>
                </a:lnTo>
                <a:cubicBezTo>
                  <a:pt x="11886" y="6017"/>
                  <a:pt x="11882" y="6034"/>
                  <a:pt x="11878" y="6049"/>
                </a:cubicBezTo>
                <a:cubicBezTo>
                  <a:pt x="11887" y="6040"/>
                  <a:pt x="11891" y="6022"/>
                  <a:pt x="11890" y="6000"/>
                </a:cubicBezTo>
                <a:close/>
                <a:moveTo>
                  <a:pt x="6388" y="9388"/>
                </a:moveTo>
                <a:lnTo>
                  <a:pt x="6388" y="9388"/>
                </a:lnTo>
                <a:cubicBezTo>
                  <a:pt x="6383" y="9395"/>
                  <a:pt x="6380" y="9400"/>
                  <a:pt x="6381" y="9400"/>
                </a:cubicBezTo>
                <a:cubicBezTo>
                  <a:pt x="6381" y="9400"/>
                  <a:pt x="6384" y="9397"/>
                  <a:pt x="6391" y="9390"/>
                </a:cubicBezTo>
                <a:cubicBezTo>
                  <a:pt x="6391" y="9390"/>
                  <a:pt x="6390" y="9389"/>
                  <a:pt x="6388" y="9388"/>
                </a:cubicBezTo>
                <a:close/>
                <a:moveTo>
                  <a:pt x="13000" y="0"/>
                </a:moveTo>
                <a:lnTo>
                  <a:pt x="12171" y="49"/>
                </a:lnTo>
                <a:cubicBezTo>
                  <a:pt x="12074" y="49"/>
                  <a:pt x="12000" y="73"/>
                  <a:pt x="11903" y="73"/>
                </a:cubicBezTo>
                <a:lnTo>
                  <a:pt x="11659" y="146"/>
                </a:lnTo>
                <a:lnTo>
                  <a:pt x="11391" y="220"/>
                </a:lnTo>
                <a:lnTo>
                  <a:pt x="11000" y="293"/>
                </a:lnTo>
                <a:cubicBezTo>
                  <a:pt x="10952" y="439"/>
                  <a:pt x="10903" y="610"/>
                  <a:pt x="10878" y="756"/>
                </a:cubicBezTo>
                <a:cubicBezTo>
                  <a:pt x="10830" y="902"/>
                  <a:pt x="10781" y="1073"/>
                  <a:pt x="10757" y="1219"/>
                </a:cubicBezTo>
                <a:cubicBezTo>
                  <a:pt x="10708" y="1561"/>
                  <a:pt x="10635" y="1878"/>
                  <a:pt x="10586" y="2219"/>
                </a:cubicBezTo>
                <a:cubicBezTo>
                  <a:pt x="10561" y="2366"/>
                  <a:pt x="10513" y="2537"/>
                  <a:pt x="10488" y="2707"/>
                </a:cubicBezTo>
                <a:cubicBezTo>
                  <a:pt x="10464" y="2854"/>
                  <a:pt x="10439" y="3024"/>
                  <a:pt x="10439" y="3195"/>
                </a:cubicBezTo>
                <a:cubicBezTo>
                  <a:pt x="10415" y="3341"/>
                  <a:pt x="10391" y="3561"/>
                  <a:pt x="10366" y="3732"/>
                </a:cubicBezTo>
                <a:cubicBezTo>
                  <a:pt x="10318" y="4024"/>
                  <a:pt x="10293" y="4341"/>
                  <a:pt x="10269" y="4585"/>
                </a:cubicBezTo>
                <a:cubicBezTo>
                  <a:pt x="10269" y="4707"/>
                  <a:pt x="10220" y="4829"/>
                  <a:pt x="10220" y="4927"/>
                </a:cubicBezTo>
                <a:cubicBezTo>
                  <a:pt x="10220" y="4975"/>
                  <a:pt x="10220" y="5000"/>
                  <a:pt x="10196" y="5049"/>
                </a:cubicBezTo>
                <a:cubicBezTo>
                  <a:pt x="10196" y="5097"/>
                  <a:pt x="10171" y="5146"/>
                  <a:pt x="10171" y="5195"/>
                </a:cubicBezTo>
                <a:cubicBezTo>
                  <a:pt x="10171" y="5244"/>
                  <a:pt x="10147" y="5293"/>
                  <a:pt x="10147" y="5317"/>
                </a:cubicBezTo>
                <a:cubicBezTo>
                  <a:pt x="10122" y="5293"/>
                  <a:pt x="10074" y="5268"/>
                  <a:pt x="10049" y="5244"/>
                </a:cubicBezTo>
                <a:lnTo>
                  <a:pt x="9927" y="5146"/>
                </a:lnTo>
                <a:lnTo>
                  <a:pt x="9171" y="4366"/>
                </a:lnTo>
                <a:cubicBezTo>
                  <a:pt x="8927" y="4097"/>
                  <a:pt x="8683" y="3854"/>
                  <a:pt x="8440" y="3634"/>
                </a:cubicBezTo>
                <a:lnTo>
                  <a:pt x="8074" y="3268"/>
                </a:lnTo>
                <a:cubicBezTo>
                  <a:pt x="7879" y="3097"/>
                  <a:pt x="7683" y="2902"/>
                  <a:pt x="7513" y="2780"/>
                </a:cubicBezTo>
                <a:cubicBezTo>
                  <a:pt x="7269" y="2537"/>
                  <a:pt x="6952" y="2268"/>
                  <a:pt x="6635" y="2024"/>
                </a:cubicBezTo>
                <a:cubicBezTo>
                  <a:pt x="6562" y="2024"/>
                  <a:pt x="6513" y="2024"/>
                  <a:pt x="6464" y="2049"/>
                </a:cubicBezTo>
                <a:lnTo>
                  <a:pt x="6318" y="2049"/>
                </a:lnTo>
                <a:cubicBezTo>
                  <a:pt x="6488" y="2049"/>
                  <a:pt x="6440" y="2098"/>
                  <a:pt x="6318" y="2122"/>
                </a:cubicBezTo>
                <a:cubicBezTo>
                  <a:pt x="5708" y="2195"/>
                  <a:pt x="5927" y="2171"/>
                  <a:pt x="5805" y="2195"/>
                </a:cubicBezTo>
                <a:cubicBezTo>
                  <a:pt x="5805" y="2195"/>
                  <a:pt x="5757" y="2219"/>
                  <a:pt x="5708" y="2268"/>
                </a:cubicBezTo>
                <a:lnTo>
                  <a:pt x="5488" y="2390"/>
                </a:lnTo>
                <a:cubicBezTo>
                  <a:pt x="5366" y="2439"/>
                  <a:pt x="5269" y="2512"/>
                  <a:pt x="5074" y="2610"/>
                </a:cubicBezTo>
                <a:cubicBezTo>
                  <a:pt x="5025" y="2805"/>
                  <a:pt x="4952" y="2976"/>
                  <a:pt x="4903" y="3219"/>
                </a:cubicBezTo>
                <a:cubicBezTo>
                  <a:pt x="4879" y="3341"/>
                  <a:pt x="4830" y="3463"/>
                  <a:pt x="4805" y="3585"/>
                </a:cubicBezTo>
                <a:cubicBezTo>
                  <a:pt x="4757" y="3707"/>
                  <a:pt x="4732" y="3829"/>
                  <a:pt x="4708" y="3976"/>
                </a:cubicBezTo>
                <a:cubicBezTo>
                  <a:pt x="4683" y="4097"/>
                  <a:pt x="4659" y="4244"/>
                  <a:pt x="4635" y="4390"/>
                </a:cubicBezTo>
                <a:cubicBezTo>
                  <a:pt x="4635" y="4463"/>
                  <a:pt x="4610" y="4536"/>
                  <a:pt x="4610" y="4610"/>
                </a:cubicBezTo>
                <a:cubicBezTo>
                  <a:pt x="4610" y="4658"/>
                  <a:pt x="4610" y="4707"/>
                  <a:pt x="4586" y="4756"/>
                </a:cubicBezTo>
                <a:cubicBezTo>
                  <a:pt x="4562" y="4951"/>
                  <a:pt x="4562" y="5146"/>
                  <a:pt x="4537" y="5341"/>
                </a:cubicBezTo>
                <a:cubicBezTo>
                  <a:pt x="4513" y="5732"/>
                  <a:pt x="4513" y="6146"/>
                  <a:pt x="4537" y="6536"/>
                </a:cubicBezTo>
                <a:lnTo>
                  <a:pt x="4537" y="6683"/>
                </a:lnTo>
                <a:lnTo>
                  <a:pt x="4537" y="6805"/>
                </a:lnTo>
                <a:cubicBezTo>
                  <a:pt x="4537" y="6829"/>
                  <a:pt x="4537" y="6878"/>
                  <a:pt x="4537" y="6902"/>
                </a:cubicBezTo>
                <a:cubicBezTo>
                  <a:pt x="4562" y="6975"/>
                  <a:pt x="4562" y="7049"/>
                  <a:pt x="4586" y="7122"/>
                </a:cubicBezTo>
                <a:lnTo>
                  <a:pt x="4635" y="7195"/>
                </a:lnTo>
                <a:lnTo>
                  <a:pt x="4659" y="7219"/>
                </a:lnTo>
                <a:cubicBezTo>
                  <a:pt x="4647" y="7232"/>
                  <a:pt x="4635" y="7238"/>
                  <a:pt x="4623" y="7238"/>
                </a:cubicBezTo>
                <a:cubicBezTo>
                  <a:pt x="4610" y="7238"/>
                  <a:pt x="4598" y="7232"/>
                  <a:pt x="4586" y="7219"/>
                </a:cubicBezTo>
                <a:cubicBezTo>
                  <a:pt x="4537" y="7219"/>
                  <a:pt x="4488" y="7195"/>
                  <a:pt x="4440" y="7171"/>
                </a:cubicBezTo>
                <a:lnTo>
                  <a:pt x="4415" y="7171"/>
                </a:lnTo>
                <a:lnTo>
                  <a:pt x="4415" y="7146"/>
                </a:lnTo>
                <a:cubicBezTo>
                  <a:pt x="4366" y="7146"/>
                  <a:pt x="4318" y="7097"/>
                  <a:pt x="4269" y="7073"/>
                </a:cubicBezTo>
                <a:cubicBezTo>
                  <a:pt x="4244" y="7049"/>
                  <a:pt x="4196" y="7024"/>
                  <a:pt x="4171" y="7000"/>
                </a:cubicBezTo>
                <a:lnTo>
                  <a:pt x="4098" y="6951"/>
                </a:lnTo>
                <a:lnTo>
                  <a:pt x="4049" y="6902"/>
                </a:lnTo>
                <a:lnTo>
                  <a:pt x="3927" y="6805"/>
                </a:lnTo>
                <a:cubicBezTo>
                  <a:pt x="3757" y="6683"/>
                  <a:pt x="3610" y="6536"/>
                  <a:pt x="3440" y="6414"/>
                </a:cubicBezTo>
                <a:lnTo>
                  <a:pt x="2684" y="5805"/>
                </a:lnTo>
                <a:lnTo>
                  <a:pt x="2025" y="5244"/>
                </a:lnTo>
                <a:cubicBezTo>
                  <a:pt x="1830" y="5097"/>
                  <a:pt x="1684" y="5000"/>
                  <a:pt x="1586" y="4902"/>
                </a:cubicBezTo>
                <a:lnTo>
                  <a:pt x="1586" y="4902"/>
                </a:lnTo>
                <a:lnTo>
                  <a:pt x="1684" y="5000"/>
                </a:lnTo>
                <a:lnTo>
                  <a:pt x="1684" y="5000"/>
                </a:lnTo>
                <a:lnTo>
                  <a:pt x="1586" y="4927"/>
                </a:lnTo>
                <a:cubicBezTo>
                  <a:pt x="1366" y="5000"/>
                  <a:pt x="1147" y="5000"/>
                  <a:pt x="927" y="5000"/>
                </a:cubicBezTo>
                <a:cubicBezTo>
                  <a:pt x="976" y="5049"/>
                  <a:pt x="806" y="5097"/>
                  <a:pt x="659" y="5097"/>
                </a:cubicBezTo>
                <a:lnTo>
                  <a:pt x="635" y="5097"/>
                </a:lnTo>
                <a:lnTo>
                  <a:pt x="586" y="5122"/>
                </a:lnTo>
                <a:cubicBezTo>
                  <a:pt x="537" y="5195"/>
                  <a:pt x="464" y="5268"/>
                  <a:pt x="367" y="5390"/>
                </a:cubicBezTo>
                <a:lnTo>
                  <a:pt x="318" y="5463"/>
                </a:lnTo>
                <a:cubicBezTo>
                  <a:pt x="269" y="5512"/>
                  <a:pt x="245" y="5536"/>
                  <a:pt x="220" y="5585"/>
                </a:cubicBezTo>
                <a:lnTo>
                  <a:pt x="49" y="5780"/>
                </a:lnTo>
                <a:lnTo>
                  <a:pt x="49" y="6073"/>
                </a:lnTo>
                <a:lnTo>
                  <a:pt x="1" y="6024"/>
                </a:lnTo>
                <a:lnTo>
                  <a:pt x="1" y="6024"/>
                </a:lnTo>
                <a:cubicBezTo>
                  <a:pt x="25" y="6317"/>
                  <a:pt x="74" y="6707"/>
                  <a:pt x="74" y="7073"/>
                </a:cubicBezTo>
                <a:cubicBezTo>
                  <a:pt x="74" y="7244"/>
                  <a:pt x="98" y="7414"/>
                  <a:pt x="123" y="7610"/>
                </a:cubicBezTo>
                <a:cubicBezTo>
                  <a:pt x="147" y="7756"/>
                  <a:pt x="171" y="7902"/>
                  <a:pt x="196" y="8000"/>
                </a:cubicBezTo>
                <a:cubicBezTo>
                  <a:pt x="196" y="8122"/>
                  <a:pt x="220" y="8244"/>
                  <a:pt x="245" y="8390"/>
                </a:cubicBezTo>
                <a:cubicBezTo>
                  <a:pt x="245" y="8439"/>
                  <a:pt x="245" y="8488"/>
                  <a:pt x="269" y="8536"/>
                </a:cubicBezTo>
                <a:cubicBezTo>
                  <a:pt x="269" y="8585"/>
                  <a:pt x="269" y="8610"/>
                  <a:pt x="293" y="8658"/>
                </a:cubicBezTo>
                <a:cubicBezTo>
                  <a:pt x="318" y="8853"/>
                  <a:pt x="367" y="9049"/>
                  <a:pt x="391" y="9268"/>
                </a:cubicBezTo>
                <a:cubicBezTo>
                  <a:pt x="440" y="9463"/>
                  <a:pt x="513" y="9683"/>
                  <a:pt x="562" y="9878"/>
                </a:cubicBezTo>
                <a:cubicBezTo>
                  <a:pt x="635" y="10073"/>
                  <a:pt x="708" y="10268"/>
                  <a:pt x="806" y="10488"/>
                </a:cubicBezTo>
                <a:lnTo>
                  <a:pt x="806" y="10561"/>
                </a:lnTo>
                <a:cubicBezTo>
                  <a:pt x="806" y="10609"/>
                  <a:pt x="806" y="10683"/>
                  <a:pt x="830" y="10756"/>
                </a:cubicBezTo>
                <a:lnTo>
                  <a:pt x="903" y="11024"/>
                </a:lnTo>
                <a:lnTo>
                  <a:pt x="952" y="11097"/>
                </a:lnTo>
                <a:lnTo>
                  <a:pt x="1220" y="11097"/>
                </a:lnTo>
                <a:cubicBezTo>
                  <a:pt x="1391" y="11097"/>
                  <a:pt x="1586" y="11073"/>
                  <a:pt x="1781" y="11024"/>
                </a:cubicBezTo>
                <a:cubicBezTo>
                  <a:pt x="2171" y="10902"/>
                  <a:pt x="2537" y="10609"/>
                  <a:pt x="2488" y="10146"/>
                </a:cubicBezTo>
                <a:lnTo>
                  <a:pt x="2537" y="10146"/>
                </a:lnTo>
                <a:cubicBezTo>
                  <a:pt x="2537" y="10146"/>
                  <a:pt x="2464" y="10000"/>
                  <a:pt x="2464" y="10000"/>
                </a:cubicBezTo>
                <a:cubicBezTo>
                  <a:pt x="2415" y="9780"/>
                  <a:pt x="2318" y="9683"/>
                  <a:pt x="2366" y="9683"/>
                </a:cubicBezTo>
                <a:lnTo>
                  <a:pt x="2464" y="9975"/>
                </a:lnTo>
                <a:cubicBezTo>
                  <a:pt x="2445" y="9889"/>
                  <a:pt x="2441" y="9859"/>
                  <a:pt x="2447" y="9859"/>
                </a:cubicBezTo>
                <a:cubicBezTo>
                  <a:pt x="2457" y="9859"/>
                  <a:pt x="2493" y="9931"/>
                  <a:pt x="2537" y="9975"/>
                </a:cubicBezTo>
                <a:cubicBezTo>
                  <a:pt x="2488" y="9878"/>
                  <a:pt x="2488" y="9805"/>
                  <a:pt x="2464" y="9731"/>
                </a:cubicBezTo>
                <a:cubicBezTo>
                  <a:pt x="2458" y="9720"/>
                  <a:pt x="2455" y="9715"/>
                  <a:pt x="2454" y="9715"/>
                </a:cubicBezTo>
                <a:cubicBezTo>
                  <a:pt x="2450" y="9715"/>
                  <a:pt x="2464" y="9767"/>
                  <a:pt x="2464" y="9805"/>
                </a:cubicBezTo>
                <a:cubicBezTo>
                  <a:pt x="2391" y="9683"/>
                  <a:pt x="2318" y="9536"/>
                  <a:pt x="2269" y="9414"/>
                </a:cubicBezTo>
                <a:cubicBezTo>
                  <a:pt x="2220" y="9195"/>
                  <a:pt x="2342" y="9366"/>
                  <a:pt x="2269" y="9097"/>
                </a:cubicBezTo>
                <a:cubicBezTo>
                  <a:pt x="2220" y="8878"/>
                  <a:pt x="2171" y="8683"/>
                  <a:pt x="2123" y="8463"/>
                </a:cubicBezTo>
                <a:lnTo>
                  <a:pt x="2049" y="8122"/>
                </a:lnTo>
                <a:lnTo>
                  <a:pt x="2049" y="8049"/>
                </a:lnTo>
                <a:lnTo>
                  <a:pt x="2049" y="8024"/>
                </a:lnTo>
                <a:cubicBezTo>
                  <a:pt x="2049" y="7975"/>
                  <a:pt x="2049" y="7951"/>
                  <a:pt x="2074" y="7927"/>
                </a:cubicBezTo>
                <a:lnTo>
                  <a:pt x="2074" y="7878"/>
                </a:lnTo>
                <a:lnTo>
                  <a:pt x="2098" y="7878"/>
                </a:lnTo>
                <a:cubicBezTo>
                  <a:pt x="2123" y="7902"/>
                  <a:pt x="2098" y="7902"/>
                  <a:pt x="2123" y="7927"/>
                </a:cubicBezTo>
                <a:lnTo>
                  <a:pt x="2147" y="7927"/>
                </a:lnTo>
                <a:cubicBezTo>
                  <a:pt x="2147" y="7943"/>
                  <a:pt x="2147" y="7959"/>
                  <a:pt x="2147" y="7975"/>
                </a:cubicBezTo>
                <a:lnTo>
                  <a:pt x="2220" y="8049"/>
                </a:lnTo>
                <a:lnTo>
                  <a:pt x="2586" y="8317"/>
                </a:lnTo>
                <a:cubicBezTo>
                  <a:pt x="2635" y="8366"/>
                  <a:pt x="2708" y="8414"/>
                  <a:pt x="2781" y="8463"/>
                </a:cubicBezTo>
                <a:cubicBezTo>
                  <a:pt x="2830" y="8512"/>
                  <a:pt x="2879" y="8536"/>
                  <a:pt x="3001" y="8634"/>
                </a:cubicBezTo>
                <a:lnTo>
                  <a:pt x="3635" y="9073"/>
                </a:lnTo>
                <a:cubicBezTo>
                  <a:pt x="4025" y="9317"/>
                  <a:pt x="4293" y="9463"/>
                  <a:pt x="4293" y="9463"/>
                </a:cubicBezTo>
                <a:lnTo>
                  <a:pt x="4342" y="9390"/>
                </a:lnTo>
                <a:cubicBezTo>
                  <a:pt x="4513" y="9463"/>
                  <a:pt x="4659" y="9561"/>
                  <a:pt x="4805" y="9683"/>
                </a:cubicBezTo>
                <a:cubicBezTo>
                  <a:pt x="4830" y="9731"/>
                  <a:pt x="4879" y="9756"/>
                  <a:pt x="4903" y="9780"/>
                </a:cubicBezTo>
                <a:lnTo>
                  <a:pt x="5025" y="9853"/>
                </a:lnTo>
                <a:lnTo>
                  <a:pt x="5220" y="9927"/>
                </a:lnTo>
                <a:cubicBezTo>
                  <a:pt x="5391" y="9951"/>
                  <a:pt x="5562" y="10000"/>
                  <a:pt x="5732" y="10097"/>
                </a:cubicBezTo>
                <a:cubicBezTo>
                  <a:pt x="5805" y="10024"/>
                  <a:pt x="5879" y="9951"/>
                  <a:pt x="5952" y="9878"/>
                </a:cubicBezTo>
                <a:lnTo>
                  <a:pt x="6025" y="9805"/>
                </a:lnTo>
                <a:cubicBezTo>
                  <a:pt x="6025" y="9780"/>
                  <a:pt x="6049" y="9756"/>
                  <a:pt x="6049" y="9731"/>
                </a:cubicBezTo>
                <a:cubicBezTo>
                  <a:pt x="6049" y="9731"/>
                  <a:pt x="6146" y="9654"/>
                  <a:pt x="6167" y="9654"/>
                </a:cubicBezTo>
                <a:cubicBezTo>
                  <a:pt x="6170" y="9654"/>
                  <a:pt x="6171" y="9656"/>
                  <a:pt x="6171" y="9658"/>
                </a:cubicBezTo>
                <a:cubicBezTo>
                  <a:pt x="6171" y="9585"/>
                  <a:pt x="6269" y="9536"/>
                  <a:pt x="6342" y="9463"/>
                </a:cubicBezTo>
                <a:cubicBezTo>
                  <a:pt x="6357" y="9440"/>
                  <a:pt x="6361" y="9431"/>
                  <a:pt x="6357" y="9431"/>
                </a:cubicBezTo>
                <a:cubicBezTo>
                  <a:pt x="6349" y="9431"/>
                  <a:pt x="6310" y="9471"/>
                  <a:pt x="6293" y="9488"/>
                </a:cubicBezTo>
                <a:lnTo>
                  <a:pt x="6366" y="9390"/>
                </a:lnTo>
                <a:cubicBezTo>
                  <a:pt x="6366" y="9382"/>
                  <a:pt x="6369" y="9379"/>
                  <a:pt x="6373" y="9379"/>
                </a:cubicBezTo>
                <a:cubicBezTo>
                  <a:pt x="6378" y="9379"/>
                  <a:pt x="6385" y="9384"/>
                  <a:pt x="6388" y="9388"/>
                </a:cubicBezTo>
                <a:lnTo>
                  <a:pt x="6388" y="9388"/>
                </a:lnTo>
                <a:cubicBezTo>
                  <a:pt x="6395" y="9378"/>
                  <a:pt x="6405" y="9361"/>
                  <a:pt x="6415" y="9341"/>
                </a:cubicBezTo>
                <a:cubicBezTo>
                  <a:pt x="6464" y="9244"/>
                  <a:pt x="6586" y="9097"/>
                  <a:pt x="7074" y="8488"/>
                </a:cubicBezTo>
                <a:cubicBezTo>
                  <a:pt x="7025" y="8366"/>
                  <a:pt x="6976" y="8268"/>
                  <a:pt x="6927" y="8146"/>
                </a:cubicBezTo>
                <a:lnTo>
                  <a:pt x="6854" y="8000"/>
                </a:lnTo>
                <a:cubicBezTo>
                  <a:pt x="6830" y="7951"/>
                  <a:pt x="6805" y="7878"/>
                  <a:pt x="6805" y="7829"/>
                </a:cubicBezTo>
                <a:cubicBezTo>
                  <a:pt x="6757" y="7658"/>
                  <a:pt x="6708" y="7463"/>
                  <a:pt x="6683" y="7268"/>
                </a:cubicBezTo>
                <a:cubicBezTo>
                  <a:pt x="6659" y="7171"/>
                  <a:pt x="6635" y="7073"/>
                  <a:pt x="6610" y="6975"/>
                </a:cubicBezTo>
                <a:lnTo>
                  <a:pt x="6586" y="6683"/>
                </a:lnTo>
                <a:lnTo>
                  <a:pt x="6562" y="6561"/>
                </a:lnTo>
                <a:lnTo>
                  <a:pt x="6562" y="6488"/>
                </a:lnTo>
                <a:lnTo>
                  <a:pt x="6562" y="6366"/>
                </a:lnTo>
                <a:cubicBezTo>
                  <a:pt x="6562" y="6024"/>
                  <a:pt x="6562" y="5707"/>
                  <a:pt x="6586" y="5366"/>
                </a:cubicBezTo>
                <a:cubicBezTo>
                  <a:pt x="6586" y="5219"/>
                  <a:pt x="6610" y="5073"/>
                  <a:pt x="6610" y="4927"/>
                </a:cubicBezTo>
                <a:lnTo>
                  <a:pt x="6610" y="4878"/>
                </a:lnTo>
                <a:cubicBezTo>
                  <a:pt x="6598" y="4854"/>
                  <a:pt x="6598" y="4854"/>
                  <a:pt x="6592" y="4854"/>
                </a:cubicBezTo>
                <a:cubicBezTo>
                  <a:pt x="6586" y="4854"/>
                  <a:pt x="6574" y="4854"/>
                  <a:pt x="6537" y="4829"/>
                </a:cubicBezTo>
                <a:cubicBezTo>
                  <a:pt x="6464" y="4780"/>
                  <a:pt x="6561" y="4805"/>
                  <a:pt x="6537" y="4756"/>
                </a:cubicBezTo>
                <a:lnTo>
                  <a:pt x="6537" y="4756"/>
                </a:lnTo>
                <a:cubicBezTo>
                  <a:pt x="6562" y="4805"/>
                  <a:pt x="6586" y="4805"/>
                  <a:pt x="6586" y="4805"/>
                </a:cubicBezTo>
                <a:cubicBezTo>
                  <a:pt x="6586" y="4805"/>
                  <a:pt x="6586" y="4805"/>
                  <a:pt x="6635" y="4902"/>
                </a:cubicBezTo>
                <a:lnTo>
                  <a:pt x="6610" y="4805"/>
                </a:lnTo>
                <a:lnTo>
                  <a:pt x="6635" y="4854"/>
                </a:lnTo>
                <a:cubicBezTo>
                  <a:pt x="6635" y="4854"/>
                  <a:pt x="6635" y="4829"/>
                  <a:pt x="6635" y="4829"/>
                </a:cubicBezTo>
                <a:cubicBezTo>
                  <a:pt x="6635" y="4800"/>
                  <a:pt x="6635" y="4790"/>
                  <a:pt x="6636" y="4790"/>
                </a:cubicBezTo>
                <a:cubicBezTo>
                  <a:pt x="6638" y="4790"/>
                  <a:pt x="6644" y="4814"/>
                  <a:pt x="6659" y="4829"/>
                </a:cubicBezTo>
                <a:cubicBezTo>
                  <a:pt x="6659" y="4829"/>
                  <a:pt x="6659" y="4805"/>
                  <a:pt x="6683" y="4780"/>
                </a:cubicBezTo>
                <a:lnTo>
                  <a:pt x="6708" y="4780"/>
                </a:lnTo>
                <a:cubicBezTo>
                  <a:pt x="6708" y="4780"/>
                  <a:pt x="6708" y="4756"/>
                  <a:pt x="6757" y="4756"/>
                </a:cubicBezTo>
                <a:cubicBezTo>
                  <a:pt x="6781" y="4756"/>
                  <a:pt x="6757" y="4756"/>
                  <a:pt x="6757" y="4780"/>
                </a:cubicBezTo>
                <a:lnTo>
                  <a:pt x="6830" y="4854"/>
                </a:lnTo>
                <a:cubicBezTo>
                  <a:pt x="6903" y="4902"/>
                  <a:pt x="6976" y="4951"/>
                  <a:pt x="6976" y="5000"/>
                </a:cubicBezTo>
                <a:cubicBezTo>
                  <a:pt x="7053" y="5058"/>
                  <a:pt x="7238" y="5269"/>
                  <a:pt x="7299" y="5269"/>
                </a:cubicBezTo>
                <a:cubicBezTo>
                  <a:pt x="7315" y="5269"/>
                  <a:pt x="7323" y="5255"/>
                  <a:pt x="7318" y="5219"/>
                </a:cubicBezTo>
                <a:lnTo>
                  <a:pt x="7318" y="5219"/>
                </a:lnTo>
                <a:cubicBezTo>
                  <a:pt x="7337" y="5278"/>
                  <a:pt x="7483" y="5479"/>
                  <a:pt x="7450" y="5479"/>
                </a:cubicBezTo>
                <a:cubicBezTo>
                  <a:pt x="7443" y="5479"/>
                  <a:pt x="7424" y="5467"/>
                  <a:pt x="7391" y="5439"/>
                </a:cubicBezTo>
                <a:lnTo>
                  <a:pt x="7391" y="5439"/>
                </a:lnTo>
                <a:cubicBezTo>
                  <a:pt x="7464" y="5512"/>
                  <a:pt x="7537" y="5610"/>
                  <a:pt x="7635" y="5683"/>
                </a:cubicBezTo>
                <a:lnTo>
                  <a:pt x="7537" y="5536"/>
                </a:lnTo>
                <a:lnTo>
                  <a:pt x="7537" y="5536"/>
                </a:lnTo>
                <a:cubicBezTo>
                  <a:pt x="7732" y="5780"/>
                  <a:pt x="7952" y="6000"/>
                  <a:pt x="8196" y="6195"/>
                </a:cubicBezTo>
                <a:lnTo>
                  <a:pt x="8098" y="6073"/>
                </a:lnTo>
                <a:lnTo>
                  <a:pt x="8098" y="6073"/>
                </a:lnTo>
                <a:cubicBezTo>
                  <a:pt x="8269" y="6244"/>
                  <a:pt x="8440" y="6414"/>
                  <a:pt x="8440" y="6536"/>
                </a:cubicBezTo>
                <a:lnTo>
                  <a:pt x="8464" y="6561"/>
                </a:lnTo>
                <a:lnTo>
                  <a:pt x="8805" y="6902"/>
                </a:lnTo>
                <a:cubicBezTo>
                  <a:pt x="9000" y="7097"/>
                  <a:pt x="9220" y="7292"/>
                  <a:pt x="9439" y="7488"/>
                </a:cubicBezTo>
                <a:lnTo>
                  <a:pt x="9293" y="7317"/>
                </a:lnTo>
                <a:lnTo>
                  <a:pt x="9293" y="7317"/>
                </a:lnTo>
                <a:cubicBezTo>
                  <a:pt x="9415" y="7414"/>
                  <a:pt x="9659" y="7634"/>
                  <a:pt x="9952" y="7878"/>
                </a:cubicBezTo>
                <a:cubicBezTo>
                  <a:pt x="10122" y="7853"/>
                  <a:pt x="10269" y="7829"/>
                  <a:pt x="10391" y="7805"/>
                </a:cubicBezTo>
                <a:cubicBezTo>
                  <a:pt x="10513" y="7805"/>
                  <a:pt x="10683" y="7780"/>
                  <a:pt x="10830" y="7756"/>
                </a:cubicBezTo>
                <a:cubicBezTo>
                  <a:pt x="10952" y="7707"/>
                  <a:pt x="11074" y="7634"/>
                  <a:pt x="11196" y="7561"/>
                </a:cubicBezTo>
                <a:lnTo>
                  <a:pt x="11391" y="7463"/>
                </a:lnTo>
                <a:cubicBezTo>
                  <a:pt x="11439" y="7414"/>
                  <a:pt x="11488" y="7390"/>
                  <a:pt x="11586" y="7341"/>
                </a:cubicBezTo>
                <a:cubicBezTo>
                  <a:pt x="11683" y="6878"/>
                  <a:pt x="11781" y="6414"/>
                  <a:pt x="11854" y="5951"/>
                </a:cubicBezTo>
                <a:lnTo>
                  <a:pt x="11854" y="5951"/>
                </a:lnTo>
                <a:cubicBezTo>
                  <a:pt x="11854" y="5951"/>
                  <a:pt x="11830" y="6024"/>
                  <a:pt x="11805" y="6097"/>
                </a:cubicBezTo>
                <a:lnTo>
                  <a:pt x="11757" y="6219"/>
                </a:lnTo>
                <a:lnTo>
                  <a:pt x="11757" y="6146"/>
                </a:lnTo>
                <a:cubicBezTo>
                  <a:pt x="11757" y="6073"/>
                  <a:pt x="11757" y="6000"/>
                  <a:pt x="11781" y="5951"/>
                </a:cubicBezTo>
                <a:cubicBezTo>
                  <a:pt x="11781" y="5805"/>
                  <a:pt x="11805" y="5658"/>
                  <a:pt x="11805" y="5658"/>
                </a:cubicBezTo>
                <a:cubicBezTo>
                  <a:pt x="11805" y="5698"/>
                  <a:pt x="11886" y="5900"/>
                  <a:pt x="11890" y="6000"/>
                </a:cubicBezTo>
                <a:lnTo>
                  <a:pt x="11890" y="6000"/>
                </a:lnTo>
                <a:cubicBezTo>
                  <a:pt x="11911" y="5905"/>
                  <a:pt x="11935" y="5778"/>
                  <a:pt x="11976" y="5634"/>
                </a:cubicBezTo>
                <a:cubicBezTo>
                  <a:pt x="11976" y="5536"/>
                  <a:pt x="12000" y="5439"/>
                  <a:pt x="12025" y="5341"/>
                </a:cubicBezTo>
                <a:cubicBezTo>
                  <a:pt x="12025" y="5244"/>
                  <a:pt x="12049" y="5195"/>
                  <a:pt x="12049" y="5122"/>
                </a:cubicBezTo>
                <a:cubicBezTo>
                  <a:pt x="12098" y="4854"/>
                  <a:pt x="12147" y="4512"/>
                  <a:pt x="12196" y="4122"/>
                </a:cubicBezTo>
                <a:cubicBezTo>
                  <a:pt x="12220" y="3878"/>
                  <a:pt x="12244" y="3610"/>
                  <a:pt x="12293" y="3341"/>
                </a:cubicBezTo>
                <a:cubicBezTo>
                  <a:pt x="12293" y="3219"/>
                  <a:pt x="12317" y="3122"/>
                  <a:pt x="12342" y="3000"/>
                </a:cubicBezTo>
                <a:cubicBezTo>
                  <a:pt x="12342" y="2927"/>
                  <a:pt x="12366" y="2829"/>
                  <a:pt x="12391" y="2756"/>
                </a:cubicBezTo>
                <a:cubicBezTo>
                  <a:pt x="12391" y="2707"/>
                  <a:pt x="12415" y="2683"/>
                  <a:pt x="12439" y="2658"/>
                </a:cubicBezTo>
                <a:cubicBezTo>
                  <a:pt x="12439" y="2683"/>
                  <a:pt x="12464" y="2707"/>
                  <a:pt x="12464" y="2732"/>
                </a:cubicBezTo>
                <a:cubicBezTo>
                  <a:pt x="12488" y="2805"/>
                  <a:pt x="12513" y="2902"/>
                  <a:pt x="12513" y="2976"/>
                </a:cubicBezTo>
                <a:cubicBezTo>
                  <a:pt x="12531" y="2976"/>
                  <a:pt x="12521" y="2903"/>
                  <a:pt x="12538" y="2903"/>
                </a:cubicBezTo>
                <a:cubicBezTo>
                  <a:pt x="12543" y="2903"/>
                  <a:pt x="12550" y="2910"/>
                  <a:pt x="12561" y="2927"/>
                </a:cubicBezTo>
                <a:cubicBezTo>
                  <a:pt x="12561" y="2976"/>
                  <a:pt x="12561" y="3000"/>
                  <a:pt x="12561" y="3024"/>
                </a:cubicBezTo>
                <a:cubicBezTo>
                  <a:pt x="12561" y="3024"/>
                  <a:pt x="12575" y="3065"/>
                  <a:pt x="12582" y="3065"/>
                </a:cubicBezTo>
                <a:cubicBezTo>
                  <a:pt x="12584" y="3065"/>
                  <a:pt x="12586" y="3061"/>
                  <a:pt x="12586" y="3049"/>
                </a:cubicBezTo>
                <a:cubicBezTo>
                  <a:pt x="12561" y="2951"/>
                  <a:pt x="12561" y="2854"/>
                  <a:pt x="12537" y="2732"/>
                </a:cubicBezTo>
                <a:lnTo>
                  <a:pt x="12537" y="2732"/>
                </a:lnTo>
                <a:lnTo>
                  <a:pt x="12610" y="2854"/>
                </a:lnTo>
                <a:lnTo>
                  <a:pt x="12610" y="2927"/>
                </a:lnTo>
                <a:cubicBezTo>
                  <a:pt x="12610" y="2927"/>
                  <a:pt x="12628" y="2873"/>
                  <a:pt x="12664" y="2873"/>
                </a:cubicBezTo>
                <a:cubicBezTo>
                  <a:pt x="12670" y="2873"/>
                  <a:pt x="12676" y="2874"/>
                  <a:pt x="12683" y="2878"/>
                </a:cubicBezTo>
                <a:cubicBezTo>
                  <a:pt x="12708" y="2878"/>
                  <a:pt x="12708" y="2902"/>
                  <a:pt x="12732" y="2927"/>
                </a:cubicBezTo>
                <a:cubicBezTo>
                  <a:pt x="12781" y="3049"/>
                  <a:pt x="12854" y="3146"/>
                  <a:pt x="12927" y="3244"/>
                </a:cubicBezTo>
                <a:cubicBezTo>
                  <a:pt x="13074" y="3488"/>
                  <a:pt x="13220" y="3707"/>
                  <a:pt x="13366" y="3951"/>
                </a:cubicBezTo>
                <a:cubicBezTo>
                  <a:pt x="13342" y="3951"/>
                  <a:pt x="13269" y="3854"/>
                  <a:pt x="13171" y="3756"/>
                </a:cubicBezTo>
                <a:lnTo>
                  <a:pt x="13171" y="3756"/>
                </a:lnTo>
                <a:cubicBezTo>
                  <a:pt x="13220" y="3829"/>
                  <a:pt x="13269" y="3902"/>
                  <a:pt x="13317" y="4000"/>
                </a:cubicBezTo>
                <a:cubicBezTo>
                  <a:pt x="13309" y="3973"/>
                  <a:pt x="13309" y="3963"/>
                  <a:pt x="13314" y="3963"/>
                </a:cubicBezTo>
                <a:cubicBezTo>
                  <a:pt x="13335" y="3963"/>
                  <a:pt x="13438" y="4115"/>
                  <a:pt x="13446" y="4115"/>
                </a:cubicBezTo>
                <a:cubicBezTo>
                  <a:pt x="13448" y="4115"/>
                  <a:pt x="13446" y="4110"/>
                  <a:pt x="13439" y="4097"/>
                </a:cubicBezTo>
                <a:lnTo>
                  <a:pt x="13439" y="4097"/>
                </a:lnTo>
                <a:cubicBezTo>
                  <a:pt x="13781" y="4415"/>
                  <a:pt x="14025" y="4951"/>
                  <a:pt x="14317" y="5268"/>
                </a:cubicBezTo>
                <a:cubicBezTo>
                  <a:pt x="14415" y="5244"/>
                  <a:pt x="16171" y="5097"/>
                  <a:pt x="16244" y="5049"/>
                </a:cubicBezTo>
                <a:cubicBezTo>
                  <a:pt x="16317" y="5146"/>
                  <a:pt x="16391" y="5268"/>
                  <a:pt x="16415" y="5293"/>
                </a:cubicBezTo>
                <a:cubicBezTo>
                  <a:pt x="16366" y="5171"/>
                  <a:pt x="16293" y="5049"/>
                  <a:pt x="16195" y="4927"/>
                </a:cubicBezTo>
                <a:lnTo>
                  <a:pt x="16122" y="4951"/>
                </a:lnTo>
                <a:cubicBezTo>
                  <a:pt x="15952" y="4707"/>
                  <a:pt x="16122" y="4878"/>
                  <a:pt x="15952" y="4634"/>
                </a:cubicBezTo>
                <a:cubicBezTo>
                  <a:pt x="15956" y="4629"/>
                  <a:pt x="15962" y="4627"/>
                  <a:pt x="15968" y="4627"/>
                </a:cubicBezTo>
                <a:cubicBezTo>
                  <a:pt x="16028" y="4627"/>
                  <a:pt x="16161" y="4823"/>
                  <a:pt x="16293" y="5000"/>
                </a:cubicBezTo>
                <a:cubicBezTo>
                  <a:pt x="16171" y="4829"/>
                  <a:pt x="16073" y="4634"/>
                  <a:pt x="15976" y="4585"/>
                </a:cubicBezTo>
                <a:cubicBezTo>
                  <a:pt x="15878" y="4390"/>
                  <a:pt x="16049" y="4585"/>
                  <a:pt x="15927" y="4341"/>
                </a:cubicBezTo>
                <a:cubicBezTo>
                  <a:pt x="15781" y="4195"/>
                  <a:pt x="15659" y="4049"/>
                  <a:pt x="15561" y="3878"/>
                </a:cubicBezTo>
                <a:cubicBezTo>
                  <a:pt x="15342" y="3439"/>
                  <a:pt x="15098" y="3293"/>
                  <a:pt x="14903" y="2878"/>
                </a:cubicBezTo>
                <a:lnTo>
                  <a:pt x="14903" y="2878"/>
                </a:lnTo>
                <a:lnTo>
                  <a:pt x="14927" y="2927"/>
                </a:lnTo>
                <a:cubicBezTo>
                  <a:pt x="14882" y="2791"/>
                  <a:pt x="14689" y="2570"/>
                  <a:pt x="14564" y="2325"/>
                </a:cubicBezTo>
                <a:lnTo>
                  <a:pt x="14564" y="2325"/>
                </a:lnTo>
                <a:cubicBezTo>
                  <a:pt x="14571" y="2347"/>
                  <a:pt x="14571" y="2363"/>
                  <a:pt x="14562" y="2363"/>
                </a:cubicBezTo>
                <a:cubicBezTo>
                  <a:pt x="14552" y="2363"/>
                  <a:pt x="14528" y="2338"/>
                  <a:pt x="14488" y="2268"/>
                </a:cubicBezTo>
                <a:cubicBezTo>
                  <a:pt x="14147" y="1732"/>
                  <a:pt x="13903" y="1390"/>
                  <a:pt x="13659" y="951"/>
                </a:cubicBezTo>
                <a:lnTo>
                  <a:pt x="13391" y="659"/>
                </a:lnTo>
                <a:lnTo>
                  <a:pt x="130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2" name="Google Shape;1362;p39"/>
          <p:cNvSpPr/>
          <p:nvPr/>
        </p:nvSpPr>
        <p:spPr>
          <a:xfrm rot="-8386458">
            <a:off x="168898" y="3338442"/>
            <a:ext cx="377433" cy="314520"/>
          </a:xfrm>
          <a:custGeom>
            <a:avLst/>
            <a:gdLst/>
            <a:ahLst/>
            <a:cxnLst/>
            <a:rect l="l" t="t" r="r" b="b"/>
            <a:pathLst>
              <a:path w="15952" h="13293" extrusionOk="0">
                <a:moveTo>
                  <a:pt x="1965" y="4136"/>
                </a:moveTo>
                <a:cubicBezTo>
                  <a:pt x="1969" y="4136"/>
                  <a:pt x="1973" y="4139"/>
                  <a:pt x="1976" y="4147"/>
                </a:cubicBezTo>
                <a:lnTo>
                  <a:pt x="1853" y="4285"/>
                </a:lnTo>
                <a:lnTo>
                  <a:pt x="1853" y="4285"/>
                </a:lnTo>
                <a:cubicBezTo>
                  <a:pt x="1921" y="4199"/>
                  <a:pt x="1947" y="4136"/>
                  <a:pt x="1965" y="4136"/>
                </a:cubicBezTo>
                <a:close/>
                <a:moveTo>
                  <a:pt x="4077" y="7219"/>
                </a:moveTo>
                <a:lnTo>
                  <a:pt x="4077" y="7219"/>
                </a:lnTo>
                <a:cubicBezTo>
                  <a:pt x="4076" y="7219"/>
                  <a:pt x="4075" y="7219"/>
                  <a:pt x="4074" y="7220"/>
                </a:cubicBezTo>
                <a:cubicBezTo>
                  <a:pt x="4076" y="7220"/>
                  <a:pt x="4077" y="7219"/>
                  <a:pt x="4077" y="7219"/>
                </a:cubicBezTo>
                <a:close/>
                <a:moveTo>
                  <a:pt x="10333" y="9981"/>
                </a:moveTo>
                <a:lnTo>
                  <a:pt x="10293" y="10000"/>
                </a:lnTo>
                <a:cubicBezTo>
                  <a:pt x="10305" y="10000"/>
                  <a:pt x="10318" y="9993"/>
                  <a:pt x="10333" y="9981"/>
                </a:cubicBezTo>
                <a:close/>
                <a:moveTo>
                  <a:pt x="3928" y="0"/>
                </a:moveTo>
                <a:lnTo>
                  <a:pt x="3684" y="195"/>
                </a:lnTo>
                <a:lnTo>
                  <a:pt x="3708" y="122"/>
                </a:lnTo>
                <a:lnTo>
                  <a:pt x="3708" y="122"/>
                </a:lnTo>
                <a:cubicBezTo>
                  <a:pt x="3464" y="293"/>
                  <a:pt x="3171" y="537"/>
                  <a:pt x="2879" y="756"/>
                </a:cubicBezTo>
                <a:cubicBezTo>
                  <a:pt x="2732" y="854"/>
                  <a:pt x="2586" y="976"/>
                  <a:pt x="2464" y="1098"/>
                </a:cubicBezTo>
                <a:lnTo>
                  <a:pt x="2147" y="1366"/>
                </a:lnTo>
                <a:cubicBezTo>
                  <a:pt x="2074" y="1464"/>
                  <a:pt x="1976" y="1537"/>
                  <a:pt x="1879" y="1610"/>
                </a:cubicBezTo>
                <a:cubicBezTo>
                  <a:pt x="1757" y="1708"/>
                  <a:pt x="1806" y="1683"/>
                  <a:pt x="1757" y="1732"/>
                </a:cubicBezTo>
                <a:lnTo>
                  <a:pt x="1659" y="1830"/>
                </a:lnTo>
                <a:cubicBezTo>
                  <a:pt x="1513" y="1951"/>
                  <a:pt x="1367" y="2098"/>
                  <a:pt x="1220" y="2244"/>
                </a:cubicBezTo>
                <a:cubicBezTo>
                  <a:pt x="1074" y="2390"/>
                  <a:pt x="952" y="2561"/>
                  <a:pt x="806" y="2732"/>
                </a:cubicBezTo>
                <a:cubicBezTo>
                  <a:pt x="684" y="2903"/>
                  <a:pt x="562" y="3073"/>
                  <a:pt x="440" y="3269"/>
                </a:cubicBezTo>
                <a:lnTo>
                  <a:pt x="391" y="3317"/>
                </a:lnTo>
                <a:cubicBezTo>
                  <a:pt x="342" y="3366"/>
                  <a:pt x="293" y="3415"/>
                  <a:pt x="245" y="3464"/>
                </a:cubicBezTo>
                <a:lnTo>
                  <a:pt x="50" y="3659"/>
                </a:lnTo>
                <a:lnTo>
                  <a:pt x="1" y="3732"/>
                </a:lnTo>
                <a:cubicBezTo>
                  <a:pt x="50" y="3829"/>
                  <a:pt x="98" y="3903"/>
                  <a:pt x="147" y="3976"/>
                </a:cubicBezTo>
                <a:cubicBezTo>
                  <a:pt x="269" y="4122"/>
                  <a:pt x="391" y="4268"/>
                  <a:pt x="537" y="4390"/>
                </a:cubicBezTo>
                <a:cubicBezTo>
                  <a:pt x="731" y="4539"/>
                  <a:pt x="970" y="4661"/>
                  <a:pt x="1210" y="4661"/>
                </a:cubicBezTo>
                <a:cubicBezTo>
                  <a:pt x="1363" y="4661"/>
                  <a:pt x="1517" y="4611"/>
                  <a:pt x="1659" y="4488"/>
                </a:cubicBezTo>
                <a:lnTo>
                  <a:pt x="1684" y="4537"/>
                </a:lnTo>
                <a:cubicBezTo>
                  <a:pt x="1684" y="4537"/>
                  <a:pt x="1781" y="4366"/>
                  <a:pt x="1781" y="4366"/>
                </a:cubicBezTo>
                <a:cubicBezTo>
                  <a:pt x="1794" y="4351"/>
                  <a:pt x="1806" y="4338"/>
                  <a:pt x="1816" y="4327"/>
                </a:cubicBezTo>
                <a:lnTo>
                  <a:pt x="1816" y="4327"/>
                </a:lnTo>
                <a:lnTo>
                  <a:pt x="1781" y="4366"/>
                </a:lnTo>
                <a:cubicBezTo>
                  <a:pt x="1801" y="4346"/>
                  <a:pt x="1819" y="4327"/>
                  <a:pt x="1835" y="4308"/>
                </a:cubicBezTo>
                <a:lnTo>
                  <a:pt x="1835" y="4308"/>
                </a:lnTo>
                <a:cubicBezTo>
                  <a:pt x="1850" y="4293"/>
                  <a:pt x="1860" y="4287"/>
                  <a:pt x="1865" y="4287"/>
                </a:cubicBezTo>
                <a:cubicBezTo>
                  <a:pt x="1883" y="4287"/>
                  <a:pt x="1846" y="4367"/>
                  <a:pt x="1830" y="4415"/>
                </a:cubicBezTo>
                <a:cubicBezTo>
                  <a:pt x="1879" y="4366"/>
                  <a:pt x="1928" y="4293"/>
                  <a:pt x="2001" y="4244"/>
                </a:cubicBezTo>
                <a:cubicBezTo>
                  <a:pt x="2001" y="4229"/>
                  <a:pt x="1996" y="4223"/>
                  <a:pt x="1989" y="4223"/>
                </a:cubicBezTo>
                <a:cubicBezTo>
                  <a:pt x="1973" y="4223"/>
                  <a:pt x="1944" y="4252"/>
                  <a:pt x="1928" y="4268"/>
                </a:cubicBezTo>
                <a:cubicBezTo>
                  <a:pt x="2001" y="4147"/>
                  <a:pt x="2074" y="4025"/>
                  <a:pt x="2147" y="3903"/>
                </a:cubicBezTo>
                <a:cubicBezTo>
                  <a:pt x="2205" y="3836"/>
                  <a:pt x="2228" y="3825"/>
                  <a:pt x="2246" y="3825"/>
                </a:cubicBezTo>
                <a:cubicBezTo>
                  <a:pt x="2254" y="3825"/>
                  <a:pt x="2261" y="3827"/>
                  <a:pt x="2270" y="3827"/>
                </a:cubicBezTo>
                <a:cubicBezTo>
                  <a:pt x="2290" y="3827"/>
                  <a:pt x="2318" y="3815"/>
                  <a:pt x="2391" y="3732"/>
                </a:cubicBezTo>
                <a:cubicBezTo>
                  <a:pt x="2562" y="3537"/>
                  <a:pt x="2684" y="3390"/>
                  <a:pt x="2830" y="3244"/>
                </a:cubicBezTo>
                <a:lnTo>
                  <a:pt x="3074" y="3000"/>
                </a:lnTo>
                <a:lnTo>
                  <a:pt x="3123" y="2951"/>
                </a:lnTo>
                <a:lnTo>
                  <a:pt x="3147" y="2951"/>
                </a:lnTo>
                <a:cubicBezTo>
                  <a:pt x="3171" y="2927"/>
                  <a:pt x="3196" y="2903"/>
                  <a:pt x="3245" y="2903"/>
                </a:cubicBezTo>
                <a:lnTo>
                  <a:pt x="3293" y="2903"/>
                </a:lnTo>
                <a:cubicBezTo>
                  <a:pt x="3293" y="2903"/>
                  <a:pt x="3293" y="2927"/>
                  <a:pt x="3293" y="2927"/>
                </a:cubicBezTo>
                <a:cubicBezTo>
                  <a:pt x="3269" y="2951"/>
                  <a:pt x="3269" y="2951"/>
                  <a:pt x="3269" y="2976"/>
                </a:cubicBezTo>
                <a:cubicBezTo>
                  <a:pt x="3245" y="3000"/>
                  <a:pt x="3220" y="3025"/>
                  <a:pt x="3196" y="3025"/>
                </a:cubicBezTo>
                <a:lnTo>
                  <a:pt x="3220" y="3025"/>
                </a:lnTo>
                <a:lnTo>
                  <a:pt x="3220" y="3122"/>
                </a:lnTo>
                <a:cubicBezTo>
                  <a:pt x="3220" y="3269"/>
                  <a:pt x="3196" y="3439"/>
                  <a:pt x="3196" y="3586"/>
                </a:cubicBezTo>
                <a:lnTo>
                  <a:pt x="3196" y="3829"/>
                </a:lnTo>
                <a:lnTo>
                  <a:pt x="3196" y="4122"/>
                </a:lnTo>
                <a:lnTo>
                  <a:pt x="3196" y="4903"/>
                </a:lnTo>
                <a:cubicBezTo>
                  <a:pt x="3171" y="5268"/>
                  <a:pt x="3220" y="5561"/>
                  <a:pt x="3196" y="5586"/>
                </a:cubicBezTo>
                <a:lnTo>
                  <a:pt x="3293" y="5586"/>
                </a:lnTo>
                <a:cubicBezTo>
                  <a:pt x="3318" y="5756"/>
                  <a:pt x="3318" y="5951"/>
                  <a:pt x="3293" y="6122"/>
                </a:cubicBezTo>
                <a:cubicBezTo>
                  <a:pt x="3269" y="6171"/>
                  <a:pt x="3269" y="6220"/>
                  <a:pt x="3293" y="6268"/>
                </a:cubicBezTo>
                <a:lnTo>
                  <a:pt x="3293" y="6415"/>
                </a:lnTo>
                <a:cubicBezTo>
                  <a:pt x="3293" y="6464"/>
                  <a:pt x="3318" y="6537"/>
                  <a:pt x="3318" y="6610"/>
                </a:cubicBezTo>
                <a:cubicBezTo>
                  <a:pt x="3415" y="6756"/>
                  <a:pt x="3464" y="6927"/>
                  <a:pt x="3489" y="7122"/>
                </a:cubicBezTo>
                <a:lnTo>
                  <a:pt x="3781" y="7171"/>
                </a:lnTo>
                <a:lnTo>
                  <a:pt x="3952" y="7171"/>
                </a:lnTo>
                <a:cubicBezTo>
                  <a:pt x="3952" y="7171"/>
                  <a:pt x="4076" y="7212"/>
                  <a:pt x="4077" y="7219"/>
                </a:cubicBezTo>
                <a:lnTo>
                  <a:pt x="4077" y="7219"/>
                </a:lnTo>
                <a:cubicBezTo>
                  <a:pt x="4097" y="7212"/>
                  <a:pt x="4120" y="7210"/>
                  <a:pt x="4144" y="7210"/>
                </a:cubicBezTo>
                <a:cubicBezTo>
                  <a:pt x="4204" y="7210"/>
                  <a:pt x="4273" y="7227"/>
                  <a:pt x="4342" y="7244"/>
                </a:cubicBezTo>
                <a:cubicBezTo>
                  <a:pt x="4391" y="7244"/>
                  <a:pt x="4318" y="7244"/>
                  <a:pt x="4293" y="7220"/>
                </a:cubicBezTo>
                <a:lnTo>
                  <a:pt x="4293" y="7220"/>
                </a:lnTo>
                <a:lnTo>
                  <a:pt x="4415" y="7244"/>
                </a:lnTo>
                <a:lnTo>
                  <a:pt x="4464" y="7244"/>
                </a:lnTo>
                <a:cubicBezTo>
                  <a:pt x="4489" y="7244"/>
                  <a:pt x="4489" y="7268"/>
                  <a:pt x="4464" y="7268"/>
                </a:cubicBezTo>
                <a:lnTo>
                  <a:pt x="4513" y="7268"/>
                </a:lnTo>
                <a:cubicBezTo>
                  <a:pt x="4635" y="7268"/>
                  <a:pt x="4830" y="7268"/>
                  <a:pt x="5610" y="7342"/>
                </a:cubicBezTo>
                <a:lnTo>
                  <a:pt x="5806" y="7025"/>
                </a:lnTo>
                <a:lnTo>
                  <a:pt x="5903" y="6878"/>
                </a:lnTo>
                <a:cubicBezTo>
                  <a:pt x="5928" y="6829"/>
                  <a:pt x="5952" y="6781"/>
                  <a:pt x="6001" y="6732"/>
                </a:cubicBezTo>
                <a:lnTo>
                  <a:pt x="6391" y="6317"/>
                </a:lnTo>
                <a:cubicBezTo>
                  <a:pt x="6464" y="6244"/>
                  <a:pt x="6537" y="6171"/>
                  <a:pt x="6586" y="6098"/>
                </a:cubicBezTo>
                <a:lnTo>
                  <a:pt x="6806" y="5927"/>
                </a:lnTo>
                <a:lnTo>
                  <a:pt x="6927" y="5829"/>
                </a:lnTo>
                <a:lnTo>
                  <a:pt x="6976" y="5805"/>
                </a:lnTo>
                <a:lnTo>
                  <a:pt x="7074" y="5732"/>
                </a:lnTo>
                <a:cubicBezTo>
                  <a:pt x="7342" y="5537"/>
                  <a:pt x="7610" y="5342"/>
                  <a:pt x="7903" y="5195"/>
                </a:cubicBezTo>
                <a:cubicBezTo>
                  <a:pt x="8025" y="5098"/>
                  <a:pt x="8171" y="5025"/>
                  <a:pt x="8293" y="4951"/>
                </a:cubicBezTo>
                <a:lnTo>
                  <a:pt x="8342" y="4951"/>
                </a:lnTo>
                <a:lnTo>
                  <a:pt x="8342" y="4854"/>
                </a:lnTo>
                <a:cubicBezTo>
                  <a:pt x="8342" y="4825"/>
                  <a:pt x="8346" y="4819"/>
                  <a:pt x="8352" y="4819"/>
                </a:cubicBezTo>
                <a:cubicBezTo>
                  <a:pt x="8356" y="4819"/>
                  <a:pt x="8363" y="4823"/>
                  <a:pt x="8370" y="4823"/>
                </a:cubicBezTo>
                <a:cubicBezTo>
                  <a:pt x="8376" y="4823"/>
                  <a:pt x="8384" y="4820"/>
                  <a:pt x="8391" y="4805"/>
                </a:cubicBezTo>
                <a:lnTo>
                  <a:pt x="8391" y="4878"/>
                </a:lnTo>
                <a:cubicBezTo>
                  <a:pt x="8391" y="4878"/>
                  <a:pt x="8391" y="4878"/>
                  <a:pt x="8366" y="4927"/>
                </a:cubicBezTo>
                <a:lnTo>
                  <a:pt x="8366" y="4927"/>
                </a:lnTo>
                <a:lnTo>
                  <a:pt x="8391" y="4903"/>
                </a:lnTo>
                <a:cubicBezTo>
                  <a:pt x="8405" y="4895"/>
                  <a:pt x="8413" y="4893"/>
                  <a:pt x="8417" y="4893"/>
                </a:cubicBezTo>
                <a:cubicBezTo>
                  <a:pt x="8425" y="4893"/>
                  <a:pt x="8408" y="4910"/>
                  <a:pt x="8391" y="4927"/>
                </a:cubicBezTo>
                <a:lnTo>
                  <a:pt x="8440" y="4927"/>
                </a:lnTo>
                <a:cubicBezTo>
                  <a:pt x="8464" y="4927"/>
                  <a:pt x="8464" y="4951"/>
                  <a:pt x="8440" y="4976"/>
                </a:cubicBezTo>
                <a:lnTo>
                  <a:pt x="8464" y="4976"/>
                </a:lnTo>
                <a:cubicBezTo>
                  <a:pt x="8464" y="5000"/>
                  <a:pt x="8464" y="5049"/>
                  <a:pt x="8464" y="5098"/>
                </a:cubicBezTo>
                <a:cubicBezTo>
                  <a:pt x="8464" y="5171"/>
                  <a:pt x="8464" y="5244"/>
                  <a:pt x="8415" y="5293"/>
                </a:cubicBezTo>
                <a:cubicBezTo>
                  <a:pt x="8415" y="5399"/>
                  <a:pt x="8342" y="5706"/>
                  <a:pt x="8386" y="5706"/>
                </a:cubicBezTo>
                <a:cubicBezTo>
                  <a:pt x="8393" y="5706"/>
                  <a:pt x="8402" y="5699"/>
                  <a:pt x="8415" y="5683"/>
                </a:cubicBezTo>
                <a:lnTo>
                  <a:pt x="8415" y="5683"/>
                </a:lnTo>
                <a:cubicBezTo>
                  <a:pt x="8378" y="5739"/>
                  <a:pt x="8327" y="5951"/>
                  <a:pt x="8304" y="5951"/>
                </a:cubicBezTo>
                <a:cubicBezTo>
                  <a:pt x="8297" y="5951"/>
                  <a:pt x="8293" y="5930"/>
                  <a:pt x="8293" y="5878"/>
                </a:cubicBezTo>
                <a:cubicBezTo>
                  <a:pt x="8269" y="5976"/>
                  <a:pt x="8245" y="6098"/>
                  <a:pt x="8245" y="6195"/>
                </a:cubicBezTo>
                <a:lnTo>
                  <a:pt x="8293" y="6049"/>
                </a:lnTo>
                <a:lnTo>
                  <a:pt x="8293" y="6049"/>
                </a:lnTo>
                <a:cubicBezTo>
                  <a:pt x="8196" y="6342"/>
                  <a:pt x="8147" y="6659"/>
                  <a:pt x="8098" y="6951"/>
                </a:cubicBezTo>
                <a:lnTo>
                  <a:pt x="8171" y="6805"/>
                </a:lnTo>
                <a:lnTo>
                  <a:pt x="8171" y="6805"/>
                </a:lnTo>
                <a:cubicBezTo>
                  <a:pt x="8147" y="7000"/>
                  <a:pt x="8074" y="7195"/>
                  <a:pt x="7976" y="7366"/>
                </a:cubicBezTo>
                <a:lnTo>
                  <a:pt x="8025" y="7098"/>
                </a:lnTo>
                <a:lnTo>
                  <a:pt x="8025" y="7098"/>
                </a:lnTo>
                <a:cubicBezTo>
                  <a:pt x="8001" y="7195"/>
                  <a:pt x="7976" y="7293"/>
                  <a:pt x="7952" y="7390"/>
                </a:cubicBezTo>
                <a:cubicBezTo>
                  <a:pt x="7927" y="7561"/>
                  <a:pt x="7903" y="7707"/>
                  <a:pt x="7879" y="7854"/>
                </a:cubicBezTo>
                <a:cubicBezTo>
                  <a:pt x="7806" y="8146"/>
                  <a:pt x="7781" y="8439"/>
                  <a:pt x="7757" y="8732"/>
                </a:cubicBezTo>
                <a:lnTo>
                  <a:pt x="7781" y="8512"/>
                </a:lnTo>
                <a:lnTo>
                  <a:pt x="7781" y="8512"/>
                </a:lnTo>
                <a:cubicBezTo>
                  <a:pt x="7781" y="8683"/>
                  <a:pt x="7732" y="8976"/>
                  <a:pt x="7684" y="9366"/>
                </a:cubicBezTo>
                <a:cubicBezTo>
                  <a:pt x="7830" y="9512"/>
                  <a:pt x="7903" y="9585"/>
                  <a:pt x="8001" y="9707"/>
                </a:cubicBezTo>
                <a:cubicBezTo>
                  <a:pt x="8098" y="9805"/>
                  <a:pt x="8196" y="9927"/>
                  <a:pt x="8269" y="10049"/>
                </a:cubicBezTo>
                <a:cubicBezTo>
                  <a:pt x="8391" y="10122"/>
                  <a:pt x="8537" y="10171"/>
                  <a:pt x="8659" y="10244"/>
                </a:cubicBezTo>
                <a:lnTo>
                  <a:pt x="8854" y="10342"/>
                </a:lnTo>
                <a:lnTo>
                  <a:pt x="9049" y="10415"/>
                </a:lnTo>
                <a:cubicBezTo>
                  <a:pt x="9488" y="10268"/>
                  <a:pt x="9927" y="10098"/>
                  <a:pt x="10366" y="9902"/>
                </a:cubicBezTo>
                <a:lnTo>
                  <a:pt x="10366" y="9902"/>
                </a:lnTo>
                <a:lnTo>
                  <a:pt x="10220" y="9927"/>
                </a:lnTo>
                <a:lnTo>
                  <a:pt x="10074" y="9951"/>
                </a:lnTo>
                <a:lnTo>
                  <a:pt x="10074" y="9951"/>
                </a:lnTo>
                <a:lnTo>
                  <a:pt x="10147" y="9902"/>
                </a:lnTo>
                <a:cubicBezTo>
                  <a:pt x="10220" y="9878"/>
                  <a:pt x="10269" y="9854"/>
                  <a:pt x="10342" y="9829"/>
                </a:cubicBezTo>
                <a:lnTo>
                  <a:pt x="10582" y="9685"/>
                </a:lnTo>
                <a:lnTo>
                  <a:pt x="10582" y="9685"/>
                </a:lnTo>
                <a:cubicBezTo>
                  <a:pt x="10537" y="9716"/>
                  <a:pt x="10414" y="9918"/>
                  <a:pt x="10333" y="9981"/>
                </a:cubicBezTo>
                <a:lnTo>
                  <a:pt x="10333" y="9981"/>
                </a:lnTo>
                <a:lnTo>
                  <a:pt x="10708" y="9805"/>
                </a:lnTo>
                <a:lnTo>
                  <a:pt x="10976" y="9707"/>
                </a:lnTo>
                <a:lnTo>
                  <a:pt x="11147" y="9610"/>
                </a:lnTo>
                <a:cubicBezTo>
                  <a:pt x="11415" y="9488"/>
                  <a:pt x="11732" y="9317"/>
                  <a:pt x="12074" y="9171"/>
                </a:cubicBezTo>
                <a:lnTo>
                  <a:pt x="12781" y="8805"/>
                </a:lnTo>
                <a:cubicBezTo>
                  <a:pt x="12879" y="8756"/>
                  <a:pt x="13001" y="8707"/>
                  <a:pt x="13074" y="8659"/>
                </a:cubicBezTo>
                <a:cubicBezTo>
                  <a:pt x="13171" y="8610"/>
                  <a:pt x="13244" y="8585"/>
                  <a:pt x="13342" y="8561"/>
                </a:cubicBezTo>
                <a:lnTo>
                  <a:pt x="13415" y="8537"/>
                </a:lnTo>
                <a:lnTo>
                  <a:pt x="13415" y="8537"/>
                </a:lnTo>
                <a:cubicBezTo>
                  <a:pt x="13415" y="8561"/>
                  <a:pt x="13391" y="8585"/>
                  <a:pt x="13391" y="8610"/>
                </a:cubicBezTo>
                <a:cubicBezTo>
                  <a:pt x="13342" y="8683"/>
                  <a:pt x="13269" y="8732"/>
                  <a:pt x="13220" y="8781"/>
                </a:cubicBezTo>
                <a:cubicBezTo>
                  <a:pt x="13220" y="8791"/>
                  <a:pt x="13223" y="8795"/>
                  <a:pt x="13228" y="8795"/>
                </a:cubicBezTo>
                <a:cubicBezTo>
                  <a:pt x="13242" y="8795"/>
                  <a:pt x="13267" y="8766"/>
                  <a:pt x="13273" y="8766"/>
                </a:cubicBezTo>
                <a:cubicBezTo>
                  <a:pt x="13275" y="8766"/>
                  <a:pt x="13274" y="8770"/>
                  <a:pt x="13269" y="8781"/>
                </a:cubicBezTo>
                <a:cubicBezTo>
                  <a:pt x="13244" y="8805"/>
                  <a:pt x="13220" y="8829"/>
                  <a:pt x="13196" y="8829"/>
                </a:cubicBezTo>
                <a:cubicBezTo>
                  <a:pt x="13196" y="8829"/>
                  <a:pt x="13160" y="8883"/>
                  <a:pt x="13180" y="8883"/>
                </a:cubicBezTo>
                <a:cubicBezTo>
                  <a:pt x="13184" y="8883"/>
                  <a:pt x="13189" y="8882"/>
                  <a:pt x="13196" y="8878"/>
                </a:cubicBezTo>
                <a:cubicBezTo>
                  <a:pt x="13220" y="8854"/>
                  <a:pt x="13342" y="8756"/>
                  <a:pt x="13415" y="8683"/>
                </a:cubicBezTo>
                <a:lnTo>
                  <a:pt x="13415" y="8683"/>
                </a:lnTo>
                <a:lnTo>
                  <a:pt x="13366" y="8781"/>
                </a:lnTo>
                <a:lnTo>
                  <a:pt x="13293" y="8829"/>
                </a:lnTo>
                <a:cubicBezTo>
                  <a:pt x="13293" y="8829"/>
                  <a:pt x="13311" y="8823"/>
                  <a:pt x="13333" y="8823"/>
                </a:cubicBezTo>
                <a:cubicBezTo>
                  <a:pt x="13354" y="8823"/>
                  <a:pt x="13379" y="8829"/>
                  <a:pt x="13391" y="8854"/>
                </a:cubicBezTo>
                <a:cubicBezTo>
                  <a:pt x="13391" y="8878"/>
                  <a:pt x="13366" y="8903"/>
                  <a:pt x="13342" y="8927"/>
                </a:cubicBezTo>
                <a:cubicBezTo>
                  <a:pt x="13293" y="9049"/>
                  <a:pt x="13244" y="9146"/>
                  <a:pt x="13220" y="9244"/>
                </a:cubicBezTo>
                <a:lnTo>
                  <a:pt x="12879" y="10024"/>
                </a:lnTo>
                <a:cubicBezTo>
                  <a:pt x="12879" y="9927"/>
                  <a:pt x="12903" y="9829"/>
                  <a:pt x="12927" y="9756"/>
                </a:cubicBezTo>
                <a:lnTo>
                  <a:pt x="12927" y="9756"/>
                </a:lnTo>
                <a:cubicBezTo>
                  <a:pt x="12903" y="9829"/>
                  <a:pt x="12854" y="9927"/>
                  <a:pt x="12805" y="10000"/>
                </a:cubicBezTo>
                <a:cubicBezTo>
                  <a:pt x="12819" y="9983"/>
                  <a:pt x="12827" y="9976"/>
                  <a:pt x="12832" y="9976"/>
                </a:cubicBezTo>
                <a:cubicBezTo>
                  <a:pt x="12857" y="9976"/>
                  <a:pt x="12771" y="10187"/>
                  <a:pt x="12789" y="10187"/>
                </a:cubicBezTo>
                <a:cubicBezTo>
                  <a:pt x="12792" y="10187"/>
                  <a:pt x="12797" y="10182"/>
                  <a:pt x="12805" y="10171"/>
                </a:cubicBezTo>
                <a:lnTo>
                  <a:pt x="12805" y="10171"/>
                </a:lnTo>
                <a:cubicBezTo>
                  <a:pt x="12732" y="10634"/>
                  <a:pt x="12415" y="11122"/>
                  <a:pt x="12318" y="11537"/>
                </a:cubicBezTo>
                <a:cubicBezTo>
                  <a:pt x="12391" y="11610"/>
                  <a:pt x="13488" y="12976"/>
                  <a:pt x="13586" y="13024"/>
                </a:cubicBezTo>
                <a:cubicBezTo>
                  <a:pt x="13570" y="13088"/>
                  <a:pt x="13543" y="13152"/>
                  <a:pt x="13513" y="13209"/>
                </a:cubicBezTo>
                <a:lnTo>
                  <a:pt x="13513" y="13209"/>
                </a:lnTo>
                <a:cubicBezTo>
                  <a:pt x="13568" y="13115"/>
                  <a:pt x="13616" y="13021"/>
                  <a:pt x="13635" y="12927"/>
                </a:cubicBezTo>
                <a:lnTo>
                  <a:pt x="13586" y="12878"/>
                </a:lnTo>
                <a:cubicBezTo>
                  <a:pt x="13683" y="12585"/>
                  <a:pt x="13659" y="12829"/>
                  <a:pt x="13757" y="12561"/>
                </a:cubicBezTo>
                <a:cubicBezTo>
                  <a:pt x="13805" y="12561"/>
                  <a:pt x="13732" y="12805"/>
                  <a:pt x="13635" y="13024"/>
                </a:cubicBezTo>
                <a:cubicBezTo>
                  <a:pt x="13732" y="12878"/>
                  <a:pt x="13781" y="12732"/>
                  <a:pt x="13830" y="12561"/>
                </a:cubicBezTo>
                <a:cubicBezTo>
                  <a:pt x="13869" y="12483"/>
                  <a:pt x="13884" y="12471"/>
                  <a:pt x="13895" y="12471"/>
                </a:cubicBezTo>
                <a:cubicBezTo>
                  <a:pt x="13900" y="12471"/>
                  <a:pt x="13904" y="12473"/>
                  <a:pt x="13908" y="12473"/>
                </a:cubicBezTo>
                <a:cubicBezTo>
                  <a:pt x="13919" y="12473"/>
                  <a:pt x="13934" y="12460"/>
                  <a:pt x="13976" y="12366"/>
                </a:cubicBezTo>
                <a:cubicBezTo>
                  <a:pt x="14025" y="12171"/>
                  <a:pt x="14098" y="12000"/>
                  <a:pt x="14196" y="11805"/>
                </a:cubicBezTo>
                <a:cubicBezTo>
                  <a:pt x="14415" y="11366"/>
                  <a:pt x="14415" y="11098"/>
                  <a:pt x="14635" y="10707"/>
                </a:cubicBezTo>
                <a:lnTo>
                  <a:pt x="14635" y="10756"/>
                </a:lnTo>
                <a:cubicBezTo>
                  <a:pt x="14708" y="10610"/>
                  <a:pt x="14805" y="10317"/>
                  <a:pt x="14927" y="10073"/>
                </a:cubicBezTo>
                <a:lnTo>
                  <a:pt x="14927" y="10073"/>
                </a:lnTo>
                <a:cubicBezTo>
                  <a:pt x="14903" y="10110"/>
                  <a:pt x="14879" y="10140"/>
                  <a:pt x="14866" y="10140"/>
                </a:cubicBezTo>
                <a:cubicBezTo>
                  <a:pt x="14854" y="10140"/>
                  <a:pt x="14854" y="10110"/>
                  <a:pt x="14879" y="10024"/>
                </a:cubicBezTo>
                <a:cubicBezTo>
                  <a:pt x="15171" y="9439"/>
                  <a:pt x="15293" y="9049"/>
                  <a:pt x="15537" y="8610"/>
                </a:cubicBezTo>
                <a:lnTo>
                  <a:pt x="15635" y="8220"/>
                </a:lnTo>
                <a:lnTo>
                  <a:pt x="15952" y="7488"/>
                </a:lnTo>
                <a:lnTo>
                  <a:pt x="15439" y="6829"/>
                </a:lnTo>
                <a:cubicBezTo>
                  <a:pt x="15391" y="6756"/>
                  <a:pt x="15342" y="6683"/>
                  <a:pt x="15269" y="6634"/>
                </a:cubicBezTo>
                <a:lnTo>
                  <a:pt x="15074" y="6439"/>
                </a:lnTo>
                <a:lnTo>
                  <a:pt x="14879" y="6268"/>
                </a:lnTo>
                <a:lnTo>
                  <a:pt x="14561" y="6000"/>
                </a:lnTo>
                <a:lnTo>
                  <a:pt x="14122" y="6146"/>
                </a:lnTo>
                <a:cubicBezTo>
                  <a:pt x="13976" y="6195"/>
                  <a:pt x="13830" y="6244"/>
                  <a:pt x="13683" y="6317"/>
                </a:cubicBezTo>
                <a:lnTo>
                  <a:pt x="12757" y="6707"/>
                </a:lnTo>
                <a:cubicBezTo>
                  <a:pt x="12610" y="6781"/>
                  <a:pt x="12464" y="6854"/>
                  <a:pt x="12318" y="6927"/>
                </a:cubicBezTo>
                <a:lnTo>
                  <a:pt x="11854" y="7146"/>
                </a:lnTo>
                <a:lnTo>
                  <a:pt x="11366" y="7390"/>
                </a:lnTo>
                <a:lnTo>
                  <a:pt x="10610" y="7781"/>
                </a:lnTo>
                <a:cubicBezTo>
                  <a:pt x="10488" y="7829"/>
                  <a:pt x="10391" y="7878"/>
                  <a:pt x="10293" y="7927"/>
                </a:cubicBezTo>
                <a:lnTo>
                  <a:pt x="10196" y="7976"/>
                </a:lnTo>
                <a:cubicBezTo>
                  <a:pt x="10147" y="8000"/>
                  <a:pt x="10098" y="8024"/>
                  <a:pt x="10049" y="8049"/>
                </a:cubicBezTo>
                <a:cubicBezTo>
                  <a:pt x="10025" y="8049"/>
                  <a:pt x="9976" y="8073"/>
                  <a:pt x="9952" y="8073"/>
                </a:cubicBezTo>
                <a:lnTo>
                  <a:pt x="9952" y="7951"/>
                </a:lnTo>
                <a:cubicBezTo>
                  <a:pt x="9952" y="7927"/>
                  <a:pt x="9952" y="7854"/>
                  <a:pt x="9976" y="7805"/>
                </a:cubicBezTo>
                <a:cubicBezTo>
                  <a:pt x="10049" y="7439"/>
                  <a:pt x="10123" y="7098"/>
                  <a:pt x="10196" y="6732"/>
                </a:cubicBezTo>
                <a:cubicBezTo>
                  <a:pt x="10269" y="6390"/>
                  <a:pt x="10342" y="6049"/>
                  <a:pt x="10391" y="5732"/>
                </a:cubicBezTo>
                <a:cubicBezTo>
                  <a:pt x="10415" y="5537"/>
                  <a:pt x="10440" y="5366"/>
                  <a:pt x="10488" y="5195"/>
                </a:cubicBezTo>
                <a:cubicBezTo>
                  <a:pt x="10513" y="4951"/>
                  <a:pt x="10562" y="4708"/>
                  <a:pt x="10562" y="4488"/>
                </a:cubicBezTo>
                <a:cubicBezTo>
                  <a:pt x="10635" y="4147"/>
                  <a:pt x="10684" y="3732"/>
                  <a:pt x="10708" y="3317"/>
                </a:cubicBezTo>
                <a:lnTo>
                  <a:pt x="10610" y="3195"/>
                </a:lnTo>
                <a:lnTo>
                  <a:pt x="10513" y="3098"/>
                </a:lnTo>
                <a:lnTo>
                  <a:pt x="10513" y="3098"/>
                </a:lnTo>
                <a:cubicBezTo>
                  <a:pt x="10564" y="3162"/>
                  <a:pt x="10568" y="3193"/>
                  <a:pt x="10546" y="3193"/>
                </a:cubicBezTo>
                <a:cubicBezTo>
                  <a:pt x="10526" y="3193"/>
                  <a:pt x="10486" y="3168"/>
                  <a:pt x="10440" y="3122"/>
                </a:cubicBezTo>
                <a:cubicBezTo>
                  <a:pt x="10049" y="2659"/>
                  <a:pt x="10171" y="2830"/>
                  <a:pt x="10098" y="2756"/>
                </a:cubicBezTo>
                <a:cubicBezTo>
                  <a:pt x="10098" y="2756"/>
                  <a:pt x="10049" y="2732"/>
                  <a:pt x="10001" y="2683"/>
                </a:cubicBezTo>
                <a:cubicBezTo>
                  <a:pt x="9952" y="2659"/>
                  <a:pt x="9879" y="2634"/>
                  <a:pt x="9757" y="2586"/>
                </a:cubicBezTo>
                <a:cubicBezTo>
                  <a:pt x="9635" y="2512"/>
                  <a:pt x="9537" y="2464"/>
                  <a:pt x="9366" y="2366"/>
                </a:cubicBezTo>
                <a:cubicBezTo>
                  <a:pt x="9171" y="2439"/>
                  <a:pt x="8976" y="2488"/>
                  <a:pt x="8757" y="2561"/>
                </a:cubicBezTo>
                <a:lnTo>
                  <a:pt x="8391" y="2683"/>
                </a:lnTo>
                <a:cubicBezTo>
                  <a:pt x="8269" y="2732"/>
                  <a:pt x="8147" y="2781"/>
                  <a:pt x="8025" y="2830"/>
                </a:cubicBezTo>
                <a:lnTo>
                  <a:pt x="7635" y="3025"/>
                </a:lnTo>
                <a:cubicBezTo>
                  <a:pt x="7562" y="3049"/>
                  <a:pt x="7513" y="3073"/>
                  <a:pt x="7440" y="3098"/>
                </a:cubicBezTo>
                <a:lnTo>
                  <a:pt x="7318" y="3195"/>
                </a:lnTo>
                <a:cubicBezTo>
                  <a:pt x="7147" y="3269"/>
                  <a:pt x="6976" y="3366"/>
                  <a:pt x="6806" y="3464"/>
                </a:cubicBezTo>
                <a:cubicBezTo>
                  <a:pt x="6440" y="3683"/>
                  <a:pt x="6123" y="3903"/>
                  <a:pt x="5806" y="4147"/>
                </a:cubicBezTo>
                <a:lnTo>
                  <a:pt x="5684" y="4220"/>
                </a:lnTo>
                <a:lnTo>
                  <a:pt x="5635" y="4244"/>
                </a:lnTo>
                <a:lnTo>
                  <a:pt x="5586" y="4293"/>
                </a:lnTo>
                <a:cubicBezTo>
                  <a:pt x="5562" y="4317"/>
                  <a:pt x="5537" y="4342"/>
                  <a:pt x="5513" y="4366"/>
                </a:cubicBezTo>
                <a:cubicBezTo>
                  <a:pt x="5440" y="4415"/>
                  <a:pt x="5391" y="4464"/>
                  <a:pt x="5342" y="4512"/>
                </a:cubicBezTo>
                <a:lnTo>
                  <a:pt x="5318" y="4610"/>
                </a:lnTo>
                <a:lnTo>
                  <a:pt x="5318" y="4634"/>
                </a:lnTo>
                <a:cubicBezTo>
                  <a:pt x="5293" y="4610"/>
                  <a:pt x="5293" y="4586"/>
                  <a:pt x="5293" y="4561"/>
                </a:cubicBezTo>
                <a:cubicBezTo>
                  <a:pt x="5269" y="4512"/>
                  <a:pt x="5269" y="4464"/>
                  <a:pt x="5245" y="4415"/>
                </a:cubicBezTo>
                <a:lnTo>
                  <a:pt x="5269" y="4415"/>
                </a:lnTo>
                <a:cubicBezTo>
                  <a:pt x="5245" y="4366"/>
                  <a:pt x="5245" y="4317"/>
                  <a:pt x="5245" y="4244"/>
                </a:cubicBezTo>
                <a:lnTo>
                  <a:pt x="5245" y="4122"/>
                </a:lnTo>
                <a:cubicBezTo>
                  <a:pt x="5245" y="4098"/>
                  <a:pt x="5245" y="4049"/>
                  <a:pt x="5245" y="4049"/>
                </a:cubicBezTo>
                <a:lnTo>
                  <a:pt x="5245" y="4025"/>
                </a:lnTo>
                <a:lnTo>
                  <a:pt x="5245" y="3951"/>
                </a:lnTo>
                <a:lnTo>
                  <a:pt x="5245" y="3805"/>
                </a:lnTo>
                <a:cubicBezTo>
                  <a:pt x="5245" y="3586"/>
                  <a:pt x="5293" y="3390"/>
                  <a:pt x="5293" y="3195"/>
                </a:cubicBezTo>
                <a:cubicBezTo>
                  <a:pt x="5342" y="2830"/>
                  <a:pt x="5367" y="2488"/>
                  <a:pt x="5391" y="2171"/>
                </a:cubicBezTo>
                <a:cubicBezTo>
                  <a:pt x="5440" y="1854"/>
                  <a:pt x="5464" y="1561"/>
                  <a:pt x="5488" y="1317"/>
                </a:cubicBezTo>
                <a:cubicBezTo>
                  <a:pt x="5513" y="1073"/>
                  <a:pt x="5513" y="903"/>
                  <a:pt x="5513" y="756"/>
                </a:cubicBezTo>
                <a:lnTo>
                  <a:pt x="5513" y="756"/>
                </a:lnTo>
                <a:lnTo>
                  <a:pt x="5488" y="903"/>
                </a:lnTo>
                <a:lnTo>
                  <a:pt x="5488" y="781"/>
                </a:lnTo>
                <a:cubicBezTo>
                  <a:pt x="5196" y="537"/>
                  <a:pt x="5220" y="464"/>
                  <a:pt x="5074" y="269"/>
                </a:cubicBezTo>
                <a:cubicBezTo>
                  <a:pt x="5069" y="278"/>
                  <a:pt x="5062" y="282"/>
                  <a:pt x="5051" y="282"/>
                </a:cubicBezTo>
                <a:cubicBezTo>
                  <a:pt x="5006" y="282"/>
                  <a:pt x="4914" y="202"/>
                  <a:pt x="4854" y="122"/>
                </a:cubicBezTo>
                <a:lnTo>
                  <a:pt x="4830" y="73"/>
                </a:lnTo>
                <a:lnTo>
                  <a:pt x="4781" y="73"/>
                </a:lnTo>
                <a:cubicBezTo>
                  <a:pt x="4659" y="49"/>
                  <a:pt x="4562" y="49"/>
                  <a:pt x="4440" y="49"/>
                </a:cubicBezTo>
                <a:lnTo>
                  <a:pt x="4196" y="49"/>
                </a:lnTo>
                <a:lnTo>
                  <a:pt x="3928" y="0"/>
                </a:lnTo>
                <a:close/>
                <a:moveTo>
                  <a:pt x="13513" y="13209"/>
                </a:moveTo>
                <a:cubicBezTo>
                  <a:pt x="13497" y="13237"/>
                  <a:pt x="13481" y="13265"/>
                  <a:pt x="13464" y="13293"/>
                </a:cubicBezTo>
                <a:cubicBezTo>
                  <a:pt x="13481" y="13267"/>
                  <a:pt x="13498" y="13239"/>
                  <a:pt x="13513" y="1320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22"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p40"/>
          <p:cNvSpPr txBox="1">
            <a:spLocks noGrp="1"/>
          </p:cNvSpPr>
          <p:nvPr>
            <p:ph type="title" hasCustomPrompt="1"/>
          </p:nvPr>
        </p:nvSpPr>
        <p:spPr>
          <a:xfrm>
            <a:off x="3526275" y="902550"/>
            <a:ext cx="4749900" cy="109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5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65" name="Google Shape;1365;p40"/>
          <p:cNvSpPr txBox="1">
            <a:spLocks noGrp="1"/>
          </p:cNvSpPr>
          <p:nvPr>
            <p:ph type="title" idx="2"/>
          </p:nvPr>
        </p:nvSpPr>
        <p:spPr>
          <a:xfrm>
            <a:off x="713225" y="2926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accent1"/>
                </a:solidFill>
                <a:latin typeface="Lemonada Medium"/>
                <a:ea typeface="Lemonada Medium"/>
                <a:cs typeface="Lemonada Medium"/>
                <a:sym typeface="Lemonada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66" name="Google Shape;1366;p40"/>
          <p:cNvSpPr txBox="1">
            <a:spLocks noGrp="1"/>
          </p:cNvSpPr>
          <p:nvPr>
            <p:ph type="subTitle" idx="1"/>
          </p:nvPr>
        </p:nvSpPr>
        <p:spPr>
          <a:xfrm>
            <a:off x="3526275" y="1854025"/>
            <a:ext cx="4749900" cy="6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67" name="Google Shape;1367;p40"/>
          <p:cNvSpPr txBox="1">
            <a:spLocks noGrp="1"/>
          </p:cNvSpPr>
          <p:nvPr>
            <p:ph type="title" idx="3" hasCustomPrompt="1"/>
          </p:nvPr>
        </p:nvSpPr>
        <p:spPr>
          <a:xfrm>
            <a:off x="3526275" y="1952425"/>
            <a:ext cx="4749900" cy="11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5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68" name="Google Shape;1368;p40"/>
          <p:cNvSpPr txBox="1">
            <a:spLocks noGrp="1"/>
          </p:cNvSpPr>
          <p:nvPr>
            <p:ph type="subTitle" idx="4"/>
          </p:nvPr>
        </p:nvSpPr>
        <p:spPr>
          <a:xfrm>
            <a:off x="3526275" y="3020725"/>
            <a:ext cx="4749900" cy="6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69" name="Google Shape;1369;p40"/>
          <p:cNvSpPr/>
          <p:nvPr/>
        </p:nvSpPr>
        <p:spPr>
          <a:xfrm rot="-930227">
            <a:off x="317260" y="4052433"/>
            <a:ext cx="1256976" cy="1349522"/>
          </a:xfrm>
          <a:custGeom>
            <a:avLst/>
            <a:gdLst/>
            <a:ahLst/>
            <a:cxnLst/>
            <a:rect l="l" t="t" r="r" b="b"/>
            <a:pathLst>
              <a:path w="11567" h="12418" extrusionOk="0">
                <a:moveTo>
                  <a:pt x="4932" y="0"/>
                </a:moveTo>
                <a:cubicBezTo>
                  <a:pt x="3549" y="0"/>
                  <a:pt x="2130" y="837"/>
                  <a:pt x="903" y="2983"/>
                </a:cubicBezTo>
                <a:cubicBezTo>
                  <a:pt x="903" y="2983"/>
                  <a:pt x="0" y="10983"/>
                  <a:pt x="3878" y="12154"/>
                </a:cubicBezTo>
                <a:cubicBezTo>
                  <a:pt x="4466" y="12336"/>
                  <a:pt x="5036" y="12417"/>
                  <a:pt x="5581" y="12417"/>
                </a:cubicBezTo>
                <a:cubicBezTo>
                  <a:pt x="8611" y="12417"/>
                  <a:pt x="10870" y="9905"/>
                  <a:pt x="11098" y="8252"/>
                </a:cubicBezTo>
                <a:cubicBezTo>
                  <a:pt x="11567" y="5141"/>
                  <a:pt x="8359" y="0"/>
                  <a:pt x="493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0" name="Google Shape;1370;p40"/>
          <p:cNvSpPr/>
          <p:nvPr/>
        </p:nvSpPr>
        <p:spPr>
          <a:xfrm>
            <a:off x="9034845" y="4748906"/>
            <a:ext cx="475098" cy="325336"/>
          </a:xfrm>
          <a:custGeom>
            <a:avLst/>
            <a:gdLst/>
            <a:ahLst/>
            <a:cxnLst/>
            <a:rect l="l" t="t" r="r" b="b"/>
            <a:pathLst>
              <a:path w="15805" h="10822" extrusionOk="0">
                <a:moveTo>
                  <a:pt x="7854" y="2001"/>
                </a:moveTo>
                <a:cubicBezTo>
                  <a:pt x="7869" y="2001"/>
                  <a:pt x="7884" y="2001"/>
                  <a:pt x="7900" y="2002"/>
                </a:cubicBezTo>
                <a:lnTo>
                  <a:pt x="7900" y="2002"/>
                </a:lnTo>
                <a:cubicBezTo>
                  <a:pt x="7889" y="2001"/>
                  <a:pt x="7873" y="2001"/>
                  <a:pt x="7854" y="2001"/>
                </a:cubicBezTo>
                <a:close/>
                <a:moveTo>
                  <a:pt x="13171" y="2903"/>
                </a:moveTo>
                <a:lnTo>
                  <a:pt x="13171" y="2952"/>
                </a:lnTo>
                <a:lnTo>
                  <a:pt x="13171" y="3025"/>
                </a:lnTo>
                <a:lnTo>
                  <a:pt x="13154" y="3074"/>
                </a:lnTo>
                <a:lnTo>
                  <a:pt x="13154" y="3074"/>
                </a:lnTo>
                <a:cubicBezTo>
                  <a:pt x="13164" y="3017"/>
                  <a:pt x="13171" y="2954"/>
                  <a:pt x="13171" y="2903"/>
                </a:cubicBezTo>
                <a:close/>
                <a:moveTo>
                  <a:pt x="8153" y="5196"/>
                </a:moveTo>
                <a:lnTo>
                  <a:pt x="8153" y="5196"/>
                </a:lnTo>
                <a:cubicBezTo>
                  <a:pt x="8149" y="5204"/>
                  <a:pt x="8146" y="5212"/>
                  <a:pt x="8146" y="5220"/>
                </a:cubicBezTo>
                <a:lnTo>
                  <a:pt x="8146" y="5220"/>
                </a:lnTo>
                <a:cubicBezTo>
                  <a:pt x="8146" y="5198"/>
                  <a:pt x="8166" y="5196"/>
                  <a:pt x="8153" y="5196"/>
                </a:cubicBezTo>
                <a:close/>
                <a:moveTo>
                  <a:pt x="8121" y="5341"/>
                </a:moveTo>
                <a:cubicBezTo>
                  <a:pt x="8121" y="5342"/>
                  <a:pt x="8121" y="5343"/>
                  <a:pt x="8121" y="5344"/>
                </a:cubicBezTo>
                <a:lnTo>
                  <a:pt x="8121" y="5344"/>
                </a:lnTo>
                <a:lnTo>
                  <a:pt x="8122" y="5342"/>
                </a:lnTo>
                <a:cubicBezTo>
                  <a:pt x="8122" y="5342"/>
                  <a:pt x="8121" y="5341"/>
                  <a:pt x="8121" y="5341"/>
                </a:cubicBezTo>
                <a:close/>
                <a:moveTo>
                  <a:pt x="8121" y="5344"/>
                </a:moveTo>
                <a:lnTo>
                  <a:pt x="8118" y="5352"/>
                </a:lnTo>
                <a:lnTo>
                  <a:pt x="8122" y="5366"/>
                </a:lnTo>
                <a:cubicBezTo>
                  <a:pt x="8122" y="5359"/>
                  <a:pt x="8122" y="5351"/>
                  <a:pt x="8121" y="5344"/>
                </a:cubicBezTo>
                <a:close/>
                <a:moveTo>
                  <a:pt x="15778" y="6025"/>
                </a:moveTo>
                <a:cubicBezTo>
                  <a:pt x="15779" y="6032"/>
                  <a:pt x="15779" y="6039"/>
                  <a:pt x="15780" y="6047"/>
                </a:cubicBezTo>
                <a:lnTo>
                  <a:pt x="15780" y="6047"/>
                </a:lnTo>
                <a:cubicBezTo>
                  <a:pt x="15780" y="6039"/>
                  <a:pt x="15780" y="6032"/>
                  <a:pt x="15780" y="6025"/>
                </a:cubicBezTo>
                <a:cubicBezTo>
                  <a:pt x="15779" y="6025"/>
                  <a:pt x="15779" y="6025"/>
                  <a:pt x="15778" y="6025"/>
                </a:cubicBezTo>
                <a:close/>
                <a:moveTo>
                  <a:pt x="11988" y="6067"/>
                </a:moveTo>
                <a:cubicBezTo>
                  <a:pt x="11983" y="6078"/>
                  <a:pt x="11979" y="6088"/>
                  <a:pt x="11975" y="6098"/>
                </a:cubicBezTo>
                <a:cubicBezTo>
                  <a:pt x="11982" y="6092"/>
                  <a:pt x="11985" y="6081"/>
                  <a:pt x="11988" y="6067"/>
                </a:cubicBezTo>
                <a:close/>
                <a:moveTo>
                  <a:pt x="15780" y="6047"/>
                </a:moveTo>
                <a:cubicBezTo>
                  <a:pt x="15780" y="6137"/>
                  <a:pt x="15780" y="6229"/>
                  <a:pt x="15780" y="6342"/>
                </a:cubicBezTo>
                <a:cubicBezTo>
                  <a:pt x="15796" y="6249"/>
                  <a:pt x="15792" y="6147"/>
                  <a:pt x="15780" y="6047"/>
                </a:cubicBezTo>
                <a:close/>
                <a:moveTo>
                  <a:pt x="1965" y="9973"/>
                </a:moveTo>
                <a:cubicBezTo>
                  <a:pt x="1968" y="9973"/>
                  <a:pt x="1972" y="9974"/>
                  <a:pt x="1976" y="9976"/>
                </a:cubicBezTo>
                <a:cubicBezTo>
                  <a:pt x="2021" y="9998"/>
                  <a:pt x="1962" y="10063"/>
                  <a:pt x="1933" y="10130"/>
                </a:cubicBezTo>
                <a:lnTo>
                  <a:pt x="1933" y="10130"/>
                </a:lnTo>
                <a:cubicBezTo>
                  <a:pt x="1952" y="10027"/>
                  <a:pt x="1944" y="9973"/>
                  <a:pt x="1965" y="9973"/>
                </a:cubicBezTo>
                <a:close/>
                <a:moveTo>
                  <a:pt x="1925" y="10167"/>
                </a:moveTo>
                <a:cubicBezTo>
                  <a:pt x="1923" y="10190"/>
                  <a:pt x="1915" y="10213"/>
                  <a:pt x="1906" y="10239"/>
                </a:cubicBezTo>
                <a:lnTo>
                  <a:pt x="1906" y="10239"/>
                </a:lnTo>
                <a:cubicBezTo>
                  <a:pt x="1914" y="10214"/>
                  <a:pt x="1920" y="10190"/>
                  <a:pt x="1925" y="10167"/>
                </a:cubicBezTo>
                <a:close/>
                <a:moveTo>
                  <a:pt x="12610" y="1"/>
                </a:moveTo>
                <a:cubicBezTo>
                  <a:pt x="12414" y="171"/>
                  <a:pt x="12244" y="366"/>
                  <a:pt x="12097" y="562"/>
                </a:cubicBezTo>
                <a:lnTo>
                  <a:pt x="11951" y="732"/>
                </a:lnTo>
                <a:lnTo>
                  <a:pt x="11902" y="830"/>
                </a:lnTo>
                <a:cubicBezTo>
                  <a:pt x="11878" y="854"/>
                  <a:pt x="11853" y="879"/>
                  <a:pt x="11829" y="927"/>
                </a:cubicBezTo>
                <a:lnTo>
                  <a:pt x="11585" y="1342"/>
                </a:lnTo>
                <a:cubicBezTo>
                  <a:pt x="11488" y="1488"/>
                  <a:pt x="11414" y="1659"/>
                  <a:pt x="11366" y="1830"/>
                </a:cubicBezTo>
                <a:cubicBezTo>
                  <a:pt x="11293" y="1976"/>
                  <a:pt x="11195" y="2123"/>
                  <a:pt x="11146" y="2318"/>
                </a:cubicBezTo>
                <a:cubicBezTo>
                  <a:pt x="11097" y="2488"/>
                  <a:pt x="11024" y="2659"/>
                  <a:pt x="10975" y="2830"/>
                </a:cubicBezTo>
                <a:lnTo>
                  <a:pt x="10927" y="2952"/>
                </a:lnTo>
                <a:cubicBezTo>
                  <a:pt x="10927" y="3001"/>
                  <a:pt x="10902" y="3049"/>
                  <a:pt x="10878" y="3074"/>
                </a:cubicBezTo>
                <a:cubicBezTo>
                  <a:pt x="10878" y="3074"/>
                  <a:pt x="10853" y="3171"/>
                  <a:pt x="10853" y="3220"/>
                </a:cubicBezTo>
                <a:cubicBezTo>
                  <a:pt x="10732" y="3586"/>
                  <a:pt x="10658" y="3927"/>
                  <a:pt x="10561" y="4220"/>
                </a:cubicBezTo>
                <a:cubicBezTo>
                  <a:pt x="10536" y="4342"/>
                  <a:pt x="10512" y="4464"/>
                  <a:pt x="10488" y="4586"/>
                </a:cubicBezTo>
                <a:lnTo>
                  <a:pt x="10488" y="4610"/>
                </a:lnTo>
                <a:cubicBezTo>
                  <a:pt x="10463" y="4659"/>
                  <a:pt x="10463" y="4708"/>
                  <a:pt x="10439" y="4757"/>
                </a:cubicBezTo>
                <a:cubicBezTo>
                  <a:pt x="10414" y="4805"/>
                  <a:pt x="10414" y="4854"/>
                  <a:pt x="10390" y="4903"/>
                </a:cubicBezTo>
                <a:cubicBezTo>
                  <a:pt x="10366" y="4854"/>
                  <a:pt x="10341" y="4830"/>
                  <a:pt x="10317" y="4805"/>
                </a:cubicBezTo>
                <a:cubicBezTo>
                  <a:pt x="10293" y="4757"/>
                  <a:pt x="10268" y="4732"/>
                  <a:pt x="10244" y="4708"/>
                </a:cubicBezTo>
                <a:lnTo>
                  <a:pt x="10219" y="4635"/>
                </a:lnTo>
                <a:lnTo>
                  <a:pt x="10171" y="4561"/>
                </a:lnTo>
                <a:cubicBezTo>
                  <a:pt x="10122" y="4464"/>
                  <a:pt x="10097" y="4391"/>
                  <a:pt x="10049" y="4293"/>
                </a:cubicBezTo>
                <a:cubicBezTo>
                  <a:pt x="9927" y="4074"/>
                  <a:pt x="9829" y="3830"/>
                  <a:pt x="9707" y="3610"/>
                </a:cubicBezTo>
                <a:cubicBezTo>
                  <a:pt x="9658" y="3513"/>
                  <a:pt x="9610" y="3415"/>
                  <a:pt x="9536" y="3318"/>
                </a:cubicBezTo>
                <a:lnTo>
                  <a:pt x="9366" y="3025"/>
                </a:lnTo>
                <a:cubicBezTo>
                  <a:pt x="9268" y="2854"/>
                  <a:pt x="9146" y="2683"/>
                  <a:pt x="9049" y="2513"/>
                </a:cubicBezTo>
                <a:cubicBezTo>
                  <a:pt x="8951" y="2342"/>
                  <a:pt x="8829" y="2220"/>
                  <a:pt x="8732" y="2074"/>
                </a:cubicBezTo>
                <a:lnTo>
                  <a:pt x="8585" y="2074"/>
                </a:lnTo>
                <a:cubicBezTo>
                  <a:pt x="8512" y="2074"/>
                  <a:pt x="8439" y="2049"/>
                  <a:pt x="8366" y="2049"/>
                </a:cubicBezTo>
                <a:cubicBezTo>
                  <a:pt x="8317" y="2025"/>
                  <a:pt x="8244" y="2025"/>
                  <a:pt x="8195" y="2025"/>
                </a:cubicBezTo>
                <a:cubicBezTo>
                  <a:pt x="8092" y="2025"/>
                  <a:pt x="7989" y="2008"/>
                  <a:pt x="7900" y="2002"/>
                </a:cubicBezTo>
                <a:lnTo>
                  <a:pt x="7900" y="2002"/>
                </a:lnTo>
                <a:cubicBezTo>
                  <a:pt x="7918" y="2004"/>
                  <a:pt x="7927" y="2010"/>
                  <a:pt x="7927" y="2025"/>
                </a:cubicBezTo>
                <a:lnTo>
                  <a:pt x="7829" y="2025"/>
                </a:lnTo>
                <a:cubicBezTo>
                  <a:pt x="7561" y="2123"/>
                  <a:pt x="7536" y="2147"/>
                  <a:pt x="7536" y="2147"/>
                </a:cubicBezTo>
                <a:cubicBezTo>
                  <a:pt x="7536" y="2171"/>
                  <a:pt x="7536" y="2147"/>
                  <a:pt x="7488" y="2196"/>
                </a:cubicBezTo>
                <a:lnTo>
                  <a:pt x="7390" y="2244"/>
                </a:lnTo>
                <a:cubicBezTo>
                  <a:pt x="7341" y="2269"/>
                  <a:pt x="7268" y="2293"/>
                  <a:pt x="7195" y="2318"/>
                </a:cubicBezTo>
                <a:lnTo>
                  <a:pt x="7000" y="2415"/>
                </a:lnTo>
                <a:cubicBezTo>
                  <a:pt x="6927" y="2610"/>
                  <a:pt x="6829" y="2830"/>
                  <a:pt x="6732" y="3098"/>
                </a:cubicBezTo>
                <a:cubicBezTo>
                  <a:pt x="6683" y="3244"/>
                  <a:pt x="6634" y="3391"/>
                  <a:pt x="6585" y="3537"/>
                </a:cubicBezTo>
                <a:lnTo>
                  <a:pt x="6415" y="4025"/>
                </a:lnTo>
                <a:cubicBezTo>
                  <a:pt x="6366" y="4171"/>
                  <a:pt x="6317" y="4366"/>
                  <a:pt x="6244" y="4537"/>
                </a:cubicBezTo>
                <a:lnTo>
                  <a:pt x="6219" y="4659"/>
                </a:lnTo>
                <a:lnTo>
                  <a:pt x="6171" y="4781"/>
                </a:lnTo>
                <a:lnTo>
                  <a:pt x="6122" y="4927"/>
                </a:lnTo>
                <a:lnTo>
                  <a:pt x="5927" y="5610"/>
                </a:lnTo>
                <a:lnTo>
                  <a:pt x="5732" y="6244"/>
                </a:lnTo>
                <a:cubicBezTo>
                  <a:pt x="5707" y="6366"/>
                  <a:pt x="5658" y="6464"/>
                  <a:pt x="5634" y="6561"/>
                </a:cubicBezTo>
                <a:cubicBezTo>
                  <a:pt x="5585" y="6659"/>
                  <a:pt x="5561" y="6732"/>
                  <a:pt x="5537" y="6830"/>
                </a:cubicBezTo>
                <a:cubicBezTo>
                  <a:pt x="5512" y="6903"/>
                  <a:pt x="5463" y="6976"/>
                  <a:pt x="5439" y="7049"/>
                </a:cubicBezTo>
                <a:cubicBezTo>
                  <a:pt x="5415" y="7074"/>
                  <a:pt x="5390" y="7098"/>
                  <a:pt x="5390" y="7122"/>
                </a:cubicBezTo>
                <a:cubicBezTo>
                  <a:pt x="5390" y="7147"/>
                  <a:pt x="5366" y="7196"/>
                  <a:pt x="5341" y="7244"/>
                </a:cubicBezTo>
                <a:cubicBezTo>
                  <a:pt x="5317" y="7220"/>
                  <a:pt x="5268" y="7147"/>
                  <a:pt x="5219" y="7122"/>
                </a:cubicBezTo>
                <a:cubicBezTo>
                  <a:pt x="5219" y="7098"/>
                  <a:pt x="5195" y="7098"/>
                  <a:pt x="5195" y="7098"/>
                </a:cubicBezTo>
                <a:cubicBezTo>
                  <a:pt x="5146" y="7074"/>
                  <a:pt x="5122" y="7025"/>
                  <a:pt x="5098" y="7000"/>
                </a:cubicBezTo>
                <a:cubicBezTo>
                  <a:pt x="5000" y="6854"/>
                  <a:pt x="4878" y="6683"/>
                  <a:pt x="4756" y="6488"/>
                </a:cubicBezTo>
                <a:cubicBezTo>
                  <a:pt x="4659" y="6342"/>
                  <a:pt x="4537" y="6220"/>
                  <a:pt x="4439" y="6074"/>
                </a:cubicBezTo>
                <a:lnTo>
                  <a:pt x="4195" y="5708"/>
                </a:lnTo>
                <a:cubicBezTo>
                  <a:pt x="4098" y="5586"/>
                  <a:pt x="4000" y="5488"/>
                  <a:pt x="3902" y="5366"/>
                </a:cubicBezTo>
                <a:lnTo>
                  <a:pt x="3390" y="4757"/>
                </a:lnTo>
                <a:cubicBezTo>
                  <a:pt x="3220" y="4561"/>
                  <a:pt x="3049" y="4415"/>
                  <a:pt x="2927" y="4269"/>
                </a:cubicBezTo>
                <a:lnTo>
                  <a:pt x="2488" y="4293"/>
                </a:lnTo>
                <a:lnTo>
                  <a:pt x="2024" y="4293"/>
                </a:lnTo>
                <a:lnTo>
                  <a:pt x="1902" y="4342"/>
                </a:lnTo>
                <a:cubicBezTo>
                  <a:pt x="1951" y="4366"/>
                  <a:pt x="1683" y="4586"/>
                  <a:pt x="1561" y="4635"/>
                </a:cubicBezTo>
                <a:lnTo>
                  <a:pt x="1293" y="4805"/>
                </a:lnTo>
                <a:cubicBezTo>
                  <a:pt x="1244" y="5025"/>
                  <a:pt x="1195" y="5269"/>
                  <a:pt x="1146" y="5513"/>
                </a:cubicBezTo>
                <a:cubicBezTo>
                  <a:pt x="1073" y="5781"/>
                  <a:pt x="1049" y="6025"/>
                  <a:pt x="1000" y="6269"/>
                </a:cubicBezTo>
                <a:lnTo>
                  <a:pt x="951" y="6220"/>
                </a:lnTo>
                <a:cubicBezTo>
                  <a:pt x="829" y="6903"/>
                  <a:pt x="756" y="7391"/>
                  <a:pt x="707" y="7659"/>
                </a:cubicBezTo>
                <a:cubicBezTo>
                  <a:pt x="585" y="8196"/>
                  <a:pt x="366" y="9000"/>
                  <a:pt x="244" y="9708"/>
                </a:cubicBezTo>
                <a:lnTo>
                  <a:pt x="220" y="9781"/>
                </a:lnTo>
                <a:cubicBezTo>
                  <a:pt x="195" y="9805"/>
                  <a:pt x="146" y="9854"/>
                  <a:pt x="122" y="9903"/>
                </a:cubicBezTo>
                <a:lnTo>
                  <a:pt x="0" y="10098"/>
                </a:lnTo>
                <a:lnTo>
                  <a:pt x="0" y="10171"/>
                </a:lnTo>
                <a:cubicBezTo>
                  <a:pt x="220" y="10366"/>
                  <a:pt x="439" y="10513"/>
                  <a:pt x="683" y="10659"/>
                </a:cubicBezTo>
                <a:cubicBezTo>
                  <a:pt x="856" y="10751"/>
                  <a:pt x="1050" y="10821"/>
                  <a:pt x="1235" y="10821"/>
                </a:cubicBezTo>
                <a:cubicBezTo>
                  <a:pt x="1443" y="10821"/>
                  <a:pt x="1639" y="10733"/>
                  <a:pt x="1781" y="10488"/>
                </a:cubicBezTo>
                <a:lnTo>
                  <a:pt x="1829" y="10513"/>
                </a:lnTo>
                <a:lnTo>
                  <a:pt x="1878" y="10317"/>
                </a:lnTo>
                <a:cubicBezTo>
                  <a:pt x="1915" y="10225"/>
                  <a:pt x="1934" y="10192"/>
                  <a:pt x="1944" y="10192"/>
                </a:cubicBezTo>
                <a:cubicBezTo>
                  <a:pt x="1961" y="10192"/>
                  <a:pt x="1951" y="10281"/>
                  <a:pt x="1951" y="10342"/>
                </a:cubicBezTo>
                <a:cubicBezTo>
                  <a:pt x="1976" y="10244"/>
                  <a:pt x="2000" y="10147"/>
                  <a:pt x="2024" y="10074"/>
                </a:cubicBezTo>
                <a:cubicBezTo>
                  <a:pt x="2031" y="10055"/>
                  <a:pt x="2032" y="10047"/>
                  <a:pt x="2031" y="10047"/>
                </a:cubicBezTo>
                <a:lnTo>
                  <a:pt x="2031" y="10047"/>
                </a:lnTo>
                <a:cubicBezTo>
                  <a:pt x="2027" y="10047"/>
                  <a:pt x="2000" y="10110"/>
                  <a:pt x="2000" y="10147"/>
                </a:cubicBezTo>
                <a:cubicBezTo>
                  <a:pt x="2000" y="9976"/>
                  <a:pt x="2024" y="9830"/>
                  <a:pt x="2073" y="9659"/>
                </a:cubicBezTo>
                <a:cubicBezTo>
                  <a:pt x="2122" y="9415"/>
                  <a:pt x="2146" y="9659"/>
                  <a:pt x="2195" y="9391"/>
                </a:cubicBezTo>
                <a:cubicBezTo>
                  <a:pt x="2341" y="8805"/>
                  <a:pt x="2463" y="8220"/>
                  <a:pt x="2561" y="7683"/>
                </a:cubicBezTo>
                <a:lnTo>
                  <a:pt x="2659" y="7269"/>
                </a:lnTo>
                <a:lnTo>
                  <a:pt x="2659" y="7244"/>
                </a:lnTo>
                <a:lnTo>
                  <a:pt x="2683" y="7196"/>
                </a:lnTo>
                <a:lnTo>
                  <a:pt x="2707" y="7196"/>
                </a:lnTo>
                <a:cubicBezTo>
                  <a:pt x="2707" y="7244"/>
                  <a:pt x="2707" y="7269"/>
                  <a:pt x="2707" y="7293"/>
                </a:cubicBezTo>
                <a:cubicBezTo>
                  <a:pt x="2707" y="7281"/>
                  <a:pt x="2707" y="7275"/>
                  <a:pt x="2710" y="7275"/>
                </a:cubicBezTo>
                <a:cubicBezTo>
                  <a:pt x="2713" y="7275"/>
                  <a:pt x="2720" y="7281"/>
                  <a:pt x="2732" y="7293"/>
                </a:cubicBezTo>
                <a:cubicBezTo>
                  <a:pt x="2902" y="7513"/>
                  <a:pt x="3073" y="7757"/>
                  <a:pt x="3195" y="7927"/>
                </a:cubicBezTo>
                <a:lnTo>
                  <a:pt x="3293" y="8074"/>
                </a:lnTo>
                <a:lnTo>
                  <a:pt x="3341" y="8122"/>
                </a:lnTo>
                <a:lnTo>
                  <a:pt x="3366" y="8171"/>
                </a:lnTo>
                <a:lnTo>
                  <a:pt x="3537" y="8293"/>
                </a:lnTo>
                <a:lnTo>
                  <a:pt x="3634" y="8293"/>
                </a:lnTo>
                <a:cubicBezTo>
                  <a:pt x="4122" y="8952"/>
                  <a:pt x="3732" y="8561"/>
                  <a:pt x="4219" y="9171"/>
                </a:cubicBezTo>
                <a:cubicBezTo>
                  <a:pt x="4415" y="9317"/>
                  <a:pt x="4610" y="9513"/>
                  <a:pt x="4756" y="9708"/>
                </a:cubicBezTo>
                <a:lnTo>
                  <a:pt x="5049" y="9708"/>
                </a:lnTo>
                <a:cubicBezTo>
                  <a:pt x="5098" y="9708"/>
                  <a:pt x="5146" y="9708"/>
                  <a:pt x="5195" y="9683"/>
                </a:cubicBezTo>
                <a:cubicBezTo>
                  <a:pt x="5195" y="9683"/>
                  <a:pt x="5366" y="9683"/>
                  <a:pt x="5366" y="9708"/>
                </a:cubicBezTo>
                <a:cubicBezTo>
                  <a:pt x="5415" y="9659"/>
                  <a:pt x="5537" y="9683"/>
                  <a:pt x="5658" y="9659"/>
                </a:cubicBezTo>
                <a:lnTo>
                  <a:pt x="5878" y="9610"/>
                </a:lnTo>
                <a:cubicBezTo>
                  <a:pt x="5976" y="9610"/>
                  <a:pt x="6024" y="9610"/>
                  <a:pt x="5902" y="9635"/>
                </a:cubicBezTo>
                <a:lnTo>
                  <a:pt x="6561" y="9537"/>
                </a:lnTo>
                <a:cubicBezTo>
                  <a:pt x="6683" y="9269"/>
                  <a:pt x="6829" y="8976"/>
                  <a:pt x="6976" y="8635"/>
                </a:cubicBezTo>
                <a:cubicBezTo>
                  <a:pt x="7049" y="8488"/>
                  <a:pt x="7122" y="8317"/>
                  <a:pt x="7219" y="8147"/>
                </a:cubicBezTo>
                <a:cubicBezTo>
                  <a:pt x="7293" y="7952"/>
                  <a:pt x="7341" y="7757"/>
                  <a:pt x="7415" y="7561"/>
                </a:cubicBezTo>
                <a:lnTo>
                  <a:pt x="7536" y="7220"/>
                </a:lnTo>
                <a:cubicBezTo>
                  <a:pt x="7585" y="7098"/>
                  <a:pt x="7610" y="7000"/>
                  <a:pt x="7658" y="6878"/>
                </a:cubicBezTo>
                <a:cubicBezTo>
                  <a:pt x="7707" y="6659"/>
                  <a:pt x="7780" y="6439"/>
                  <a:pt x="7854" y="6220"/>
                </a:cubicBezTo>
                <a:cubicBezTo>
                  <a:pt x="7927" y="6000"/>
                  <a:pt x="7976" y="5805"/>
                  <a:pt x="8024" y="5610"/>
                </a:cubicBezTo>
                <a:lnTo>
                  <a:pt x="8118" y="5352"/>
                </a:lnTo>
                <a:lnTo>
                  <a:pt x="8114" y="5334"/>
                </a:lnTo>
                <a:lnTo>
                  <a:pt x="8114" y="5334"/>
                </a:lnTo>
                <a:cubicBezTo>
                  <a:pt x="8116" y="5336"/>
                  <a:pt x="8118" y="5338"/>
                  <a:pt x="8121" y="5341"/>
                </a:cubicBezTo>
                <a:lnTo>
                  <a:pt x="8121" y="5341"/>
                </a:lnTo>
                <a:cubicBezTo>
                  <a:pt x="8119" y="5328"/>
                  <a:pt x="8115" y="5316"/>
                  <a:pt x="8106" y="5303"/>
                </a:cubicBezTo>
                <a:lnTo>
                  <a:pt x="8106" y="5303"/>
                </a:lnTo>
                <a:lnTo>
                  <a:pt x="8114" y="5334"/>
                </a:lnTo>
                <a:lnTo>
                  <a:pt x="8114" y="5334"/>
                </a:lnTo>
                <a:cubicBezTo>
                  <a:pt x="8097" y="5318"/>
                  <a:pt x="8097" y="5318"/>
                  <a:pt x="8094" y="5318"/>
                </a:cubicBezTo>
                <a:cubicBezTo>
                  <a:pt x="8091" y="5318"/>
                  <a:pt x="8085" y="5318"/>
                  <a:pt x="8049" y="5293"/>
                </a:cubicBezTo>
                <a:cubicBezTo>
                  <a:pt x="8012" y="5257"/>
                  <a:pt x="8012" y="5257"/>
                  <a:pt x="8021" y="5257"/>
                </a:cubicBezTo>
                <a:cubicBezTo>
                  <a:pt x="8030" y="5257"/>
                  <a:pt x="8049" y="5257"/>
                  <a:pt x="8049" y="5220"/>
                </a:cubicBezTo>
                <a:cubicBezTo>
                  <a:pt x="8097" y="5293"/>
                  <a:pt x="8097" y="5269"/>
                  <a:pt x="8097" y="5293"/>
                </a:cubicBezTo>
                <a:cubicBezTo>
                  <a:pt x="8101" y="5296"/>
                  <a:pt x="8104" y="5300"/>
                  <a:pt x="8106" y="5303"/>
                </a:cubicBezTo>
                <a:lnTo>
                  <a:pt x="8106" y="5303"/>
                </a:lnTo>
                <a:lnTo>
                  <a:pt x="8097" y="5269"/>
                </a:lnTo>
                <a:lnTo>
                  <a:pt x="8122" y="5318"/>
                </a:lnTo>
                <a:lnTo>
                  <a:pt x="8122" y="5293"/>
                </a:lnTo>
                <a:cubicBezTo>
                  <a:pt x="8122" y="5296"/>
                  <a:pt x="8122" y="5297"/>
                  <a:pt x="8123" y="5297"/>
                </a:cubicBezTo>
                <a:cubicBezTo>
                  <a:pt x="8127" y="5297"/>
                  <a:pt x="8146" y="5217"/>
                  <a:pt x="8146" y="5196"/>
                </a:cubicBezTo>
                <a:cubicBezTo>
                  <a:pt x="8149" y="5196"/>
                  <a:pt x="8151" y="5196"/>
                  <a:pt x="8153" y="5196"/>
                </a:cubicBezTo>
                <a:lnTo>
                  <a:pt x="8153" y="5196"/>
                </a:lnTo>
                <a:cubicBezTo>
                  <a:pt x="8157" y="5186"/>
                  <a:pt x="8162" y="5177"/>
                  <a:pt x="8166" y="5168"/>
                </a:cubicBezTo>
                <a:lnTo>
                  <a:pt x="8166" y="5168"/>
                </a:lnTo>
                <a:cubicBezTo>
                  <a:pt x="8165" y="5179"/>
                  <a:pt x="8169" y="5182"/>
                  <a:pt x="8173" y="5182"/>
                </a:cubicBezTo>
                <a:cubicBezTo>
                  <a:pt x="8179" y="5182"/>
                  <a:pt x="8186" y="5177"/>
                  <a:pt x="8188" y="5177"/>
                </a:cubicBezTo>
                <a:cubicBezTo>
                  <a:pt x="8189" y="5177"/>
                  <a:pt x="8185" y="5181"/>
                  <a:pt x="8171" y="5196"/>
                </a:cubicBezTo>
                <a:cubicBezTo>
                  <a:pt x="8171" y="5196"/>
                  <a:pt x="8181" y="5228"/>
                  <a:pt x="8203" y="5228"/>
                </a:cubicBezTo>
                <a:cubicBezTo>
                  <a:pt x="8214" y="5228"/>
                  <a:pt x="8228" y="5220"/>
                  <a:pt x="8244" y="5196"/>
                </a:cubicBezTo>
                <a:lnTo>
                  <a:pt x="8244" y="5196"/>
                </a:lnTo>
                <a:cubicBezTo>
                  <a:pt x="8219" y="5244"/>
                  <a:pt x="8244" y="5293"/>
                  <a:pt x="8195" y="5293"/>
                </a:cubicBezTo>
                <a:cubicBezTo>
                  <a:pt x="8185" y="5288"/>
                  <a:pt x="8179" y="5286"/>
                  <a:pt x="8176" y="5286"/>
                </a:cubicBezTo>
                <a:cubicBezTo>
                  <a:pt x="8165" y="5286"/>
                  <a:pt x="8200" y="5318"/>
                  <a:pt x="8219" y="5318"/>
                </a:cubicBezTo>
                <a:cubicBezTo>
                  <a:pt x="8244" y="5366"/>
                  <a:pt x="8244" y="5391"/>
                  <a:pt x="8268" y="5440"/>
                </a:cubicBezTo>
                <a:lnTo>
                  <a:pt x="8293" y="5488"/>
                </a:lnTo>
                <a:lnTo>
                  <a:pt x="8293" y="5513"/>
                </a:lnTo>
                <a:lnTo>
                  <a:pt x="8317" y="5561"/>
                </a:lnTo>
                <a:cubicBezTo>
                  <a:pt x="8439" y="5757"/>
                  <a:pt x="8561" y="5952"/>
                  <a:pt x="8707" y="6122"/>
                </a:cubicBezTo>
                <a:lnTo>
                  <a:pt x="8610" y="5879"/>
                </a:lnTo>
                <a:lnTo>
                  <a:pt x="8756" y="6147"/>
                </a:lnTo>
                <a:cubicBezTo>
                  <a:pt x="8805" y="6244"/>
                  <a:pt x="8829" y="6318"/>
                  <a:pt x="8878" y="6391"/>
                </a:cubicBezTo>
                <a:cubicBezTo>
                  <a:pt x="8949" y="6486"/>
                  <a:pt x="8997" y="6604"/>
                  <a:pt x="9022" y="6746"/>
                </a:cubicBezTo>
                <a:lnTo>
                  <a:pt x="9022" y="6746"/>
                </a:lnTo>
                <a:lnTo>
                  <a:pt x="8805" y="6391"/>
                </a:lnTo>
                <a:lnTo>
                  <a:pt x="9024" y="6757"/>
                </a:lnTo>
                <a:cubicBezTo>
                  <a:pt x="9024" y="6753"/>
                  <a:pt x="9023" y="6749"/>
                  <a:pt x="9022" y="6746"/>
                </a:cubicBezTo>
                <a:lnTo>
                  <a:pt x="9022" y="6746"/>
                </a:lnTo>
                <a:lnTo>
                  <a:pt x="9268" y="7147"/>
                </a:lnTo>
                <a:cubicBezTo>
                  <a:pt x="9317" y="7269"/>
                  <a:pt x="9390" y="7366"/>
                  <a:pt x="9488" y="7464"/>
                </a:cubicBezTo>
                <a:lnTo>
                  <a:pt x="9707" y="7732"/>
                </a:lnTo>
                <a:lnTo>
                  <a:pt x="9634" y="7586"/>
                </a:lnTo>
                <a:lnTo>
                  <a:pt x="9634" y="7586"/>
                </a:lnTo>
                <a:cubicBezTo>
                  <a:pt x="9658" y="7610"/>
                  <a:pt x="9683" y="7659"/>
                  <a:pt x="9732" y="7708"/>
                </a:cubicBezTo>
                <a:lnTo>
                  <a:pt x="10146" y="7708"/>
                </a:lnTo>
                <a:cubicBezTo>
                  <a:pt x="10293" y="7708"/>
                  <a:pt x="10463" y="7708"/>
                  <a:pt x="10610" y="7732"/>
                </a:cubicBezTo>
                <a:cubicBezTo>
                  <a:pt x="10853" y="7659"/>
                  <a:pt x="11122" y="7537"/>
                  <a:pt x="11414" y="7439"/>
                </a:cubicBezTo>
                <a:cubicBezTo>
                  <a:pt x="11488" y="7269"/>
                  <a:pt x="11561" y="7122"/>
                  <a:pt x="11634" y="7000"/>
                </a:cubicBezTo>
                <a:cubicBezTo>
                  <a:pt x="11683" y="6854"/>
                  <a:pt x="11732" y="6683"/>
                  <a:pt x="11780" y="6561"/>
                </a:cubicBezTo>
                <a:cubicBezTo>
                  <a:pt x="11853" y="6391"/>
                  <a:pt x="11902" y="6196"/>
                  <a:pt x="11951" y="6000"/>
                </a:cubicBezTo>
                <a:lnTo>
                  <a:pt x="11951" y="6000"/>
                </a:lnTo>
                <a:lnTo>
                  <a:pt x="11829" y="6220"/>
                </a:lnTo>
                <a:lnTo>
                  <a:pt x="11829" y="6220"/>
                </a:lnTo>
                <a:lnTo>
                  <a:pt x="11947" y="5699"/>
                </a:lnTo>
                <a:lnTo>
                  <a:pt x="11947" y="5699"/>
                </a:lnTo>
                <a:cubicBezTo>
                  <a:pt x="11942" y="5768"/>
                  <a:pt x="12000" y="5981"/>
                  <a:pt x="11988" y="6067"/>
                </a:cubicBezTo>
                <a:lnTo>
                  <a:pt x="11988" y="6067"/>
                </a:lnTo>
                <a:cubicBezTo>
                  <a:pt x="12032" y="5952"/>
                  <a:pt x="12079" y="5814"/>
                  <a:pt x="12146" y="5635"/>
                </a:cubicBezTo>
                <a:lnTo>
                  <a:pt x="12317" y="5001"/>
                </a:lnTo>
                <a:cubicBezTo>
                  <a:pt x="12414" y="4683"/>
                  <a:pt x="12512" y="4293"/>
                  <a:pt x="12634" y="3903"/>
                </a:cubicBezTo>
                <a:cubicBezTo>
                  <a:pt x="12658" y="3781"/>
                  <a:pt x="12707" y="3659"/>
                  <a:pt x="12732" y="3513"/>
                </a:cubicBezTo>
                <a:cubicBezTo>
                  <a:pt x="12756" y="3464"/>
                  <a:pt x="12780" y="3391"/>
                  <a:pt x="12805" y="3342"/>
                </a:cubicBezTo>
                <a:cubicBezTo>
                  <a:pt x="12853" y="3244"/>
                  <a:pt x="12902" y="3123"/>
                  <a:pt x="12975" y="3049"/>
                </a:cubicBezTo>
                <a:cubicBezTo>
                  <a:pt x="13000" y="2976"/>
                  <a:pt x="13049" y="2927"/>
                  <a:pt x="13122" y="2879"/>
                </a:cubicBezTo>
                <a:lnTo>
                  <a:pt x="13122" y="2952"/>
                </a:lnTo>
                <a:lnTo>
                  <a:pt x="13122" y="3025"/>
                </a:lnTo>
                <a:cubicBezTo>
                  <a:pt x="13122" y="3049"/>
                  <a:pt x="13097" y="3123"/>
                  <a:pt x="13097" y="3123"/>
                </a:cubicBezTo>
                <a:cubicBezTo>
                  <a:pt x="13097" y="3123"/>
                  <a:pt x="13122" y="3074"/>
                  <a:pt x="13146" y="3049"/>
                </a:cubicBezTo>
                <a:cubicBezTo>
                  <a:pt x="13146" y="3049"/>
                  <a:pt x="13146" y="3049"/>
                  <a:pt x="13146" y="3074"/>
                </a:cubicBezTo>
                <a:cubicBezTo>
                  <a:pt x="13122" y="3123"/>
                  <a:pt x="13122" y="3147"/>
                  <a:pt x="13122" y="3196"/>
                </a:cubicBezTo>
                <a:cubicBezTo>
                  <a:pt x="13132" y="3176"/>
                  <a:pt x="13141" y="3141"/>
                  <a:pt x="13150" y="3099"/>
                </a:cubicBezTo>
                <a:lnTo>
                  <a:pt x="13150" y="3099"/>
                </a:lnTo>
                <a:cubicBezTo>
                  <a:pt x="13159" y="3090"/>
                  <a:pt x="13184" y="3046"/>
                  <a:pt x="13206" y="3046"/>
                </a:cubicBezTo>
                <a:cubicBezTo>
                  <a:pt x="13221" y="3046"/>
                  <a:pt x="13235" y="3064"/>
                  <a:pt x="13244" y="3123"/>
                </a:cubicBezTo>
                <a:lnTo>
                  <a:pt x="13244" y="3147"/>
                </a:lnTo>
                <a:cubicBezTo>
                  <a:pt x="13292" y="3269"/>
                  <a:pt x="13317" y="3366"/>
                  <a:pt x="13341" y="3464"/>
                </a:cubicBezTo>
                <a:lnTo>
                  <a:pt x="13390" y="3635"/>
                </a:lnTo>
                <a:cubicBezTo>
                  <a:pt x="13439" y="3757"/>
                  <a:pt x="13488" y="3903"/>
                  <a:pt x="13512" y="4025"/>
                </a:cubicBezTo>
                <a:cubicBezTo>
                  <a:pt x="13488" y="4025"/>
                  <a:pt x="13439" y="3903"/>
                  <a:pt x="13390" y="3805"/>
                </a:cubicBezTo>
                <a:lnTo>
                  <a:pt x="13390" y="3805"/>
                </a:lnTo>
                <a:cubicBezTo>
                  <a:pt x="13414" y="3879"/>
                  <a:pt x="13439" y="3976"/>
                  <a:pt x="13463" y="4074"/>
                </a:cubicBezTo>
                <a:cubicBezTo>
                  <a:pt x="13463" y="4049"/>
                  <a:pt x="13466" y="4039"/>
                  <a:pt x="13471" y="4039"/>
                </a:cubicBezTo>
                <a:cubicBezTo>
                  <a:pt x="13489" y="4039"/>
                  <a:pt x="13535" y="4197"/>
                  <a:pt x="13540" y="4197"/>
                </a:cubicBezTo>
                <a:cubicBezTo>
                  <a:pt x="13541" y="4197"/>
                  <a:pt x="13540" y="4189"/>
                  <a:pt x="13536" y="4171"/>
                </a:cubicBezTo>
                <a:lnTo>
                  <a:pt x="13536" y="4171"/>
                </a:lnTo>
                <a:cubicBezTo>
                  <a:pt x="13610" y="4269"/>
                  <a:pt x="13634" y="4366"/>
                  <a:pt x="13683" y="4488"/>
                </a:cubicBezTo>
                <a:cubicBezTo>
                  <a:pt x="13731" y="4586"/>
                  <a:pt x="13756" y="4708"/>
                  <a:pt x="13780" y="4805"/>
                </a:cubicBezTo>
                <a:cubicBezTo>
                  <a:pt x="13805" y="4927"/>
                  <a:pt x="13829" y="5025"/>
                  <a:pt x="13853" y="5147"/>
                </a:cubicBezTo>
                <a:cubicBezTo>
                  <a:pt x="13878" y="5244"/>
                  <a:pt x="13902" y="5342"/>
                  <a:pt x="13951" y="5415"/>
                </a:cubicBezTo>
                <a:cubicBezTo>
                  <a:pt x="14000" y="5415"/>
                  <a:pt x="14439" y="5537"/>
                  <a:pt x="14853" y="5683"/>
                </a:cubicBezTo>
                <a:cubicBezTo>
                  <a:pt x="15286" y="5827"/>
                  <a:pt x="15718" y="6019"/>
                  <a:pt x="15778" y="6025"/>
                </a:cubicBezTo>
                <a:lnTo>
                  <a:pt x="15778" y="6025"/>
                </a:lnTo>
                <a:cubicBezTo>
                  <a:pt x="15771" y="5975"/>
                  <a:pt x="15764" y="5925"/>
                  <a:pt x="15756" y="5879"/>
                </a:cubicBezTo>
                <a:lnTo>
                  <a:pt x="15683" y="5854"/>
                </a:lnTo>
                <a:cubicBezTo>
                  <a:pt x="15634" y="5537"/>
                  <a:pt x="15731" y="5781"/>
                  <a:pt x="15683" y="5464"/>
                </a:cubicBezTo>
                <a:cubicBezTo>
                  <a:pt x="15707" y="5464"/>
                  <a:pt x="15731" y="5513"/>
                  <a:pt x="15756" y="5610"/>
                </a:cubicBezTo>
                <a:cubicBezTo>
                  <a:pt x="15780" y="5732"/>
                  <a:pt x="15780" y="5854"/>
                  <a:pt x="15805" y="6000"/>
                </a:cubicBezTo>
                <a:cubicBezTo>
                  <a:pt x="15780" y="5757"/>
                  <a:pt x="15805" y="5513"/>
                  <a:pt x="15731" y="5415"/>
                </a:cubicBezTo>
                <a:cubicBezTo>
                  <a:pt x="15707" y="5220"/>
                  <a:pt x="15780" y="5415"/>
                  <a:pt x="15756" y="5171"/>
                </a:cubicBezTo>
                <a:cubicBezTo>
                  <a:pt x="15683" y="4976"/>
                  <a:pt x="15634" y="4781"/>
                  <a:pt x="15585" y="4561"/>
                </a:cubicBezTo>
                <a:cubicBezTo>
                  <a:pt x="15561" y="4366"/>
                  <a:pt x="15512" y="4147"/>
                  <a:pt x="15439" y="3952"/>
                </a:cubicBezTo>
                <a:cubicBezTo>
                  <a:pt x="15341" y="3781"/>
                  <a:pt x="15292" y="3610"/>
                  <a:pt x="15244" y="3415"/>
                </a:cubicBezTo>
                <a:lnTo>
                  <a:pt x="15244" y="3415"/>
                </a:lnTo>
                <a:lnTo>
                  <a:pt x="15292" y="3464"/>
                </a:lnTo>
                <a:cubicBezTo>
                  <a:pt x="15268" y="3366"/>
                  <a:pt x="15244" y="3244"/>
                  <a:pt x="15195" y="3147"/>
                </a:cubicBezTo>
                <a:cubicBezTo>
                  <a:pt x="15170" y="3074"/>
                  <a:pt x="15146" y="3001"/>
                  <a:pt x="15122" y="2927"/>
                </a:cubicBezTo>
                <a:cubicBezTo>
                  <a:pt x="15073" y="2805"/>
                  <a:pt x="15049" y="2659"/>
                  <a:pt x="15000" y="2537"/>
                </a:cubicBezTo>
                <a:lnTo>
                  <a:pt x="15000" y="2537"/>
                </a:lnTo>
                <a:cubicBezTo>
                  <a:pt x="15028" y="2622"/>
                  <a:pt x="15040" y="2706"/>
                  <a:pt x="15026" y="2706"/>
                </a:cubicBezTo>
                <a:cubicBezTo>
                  <a:pt x="15016" y="2706"/>
                  <a:pt x="14992" y="2661"/>
                  <a:pt x="14951" y="2537"/>
                </a:cubicBezTo>
                <a:cubicBezTo>
                  <a:pt x="14780" y="1952"/>
                  <a:pt x="14658" y="1562"/>
                  <a:pt x="14561" y="1074"/>
                </a:cubicBezTo>
                <a:lnTo>
                  <a:pt x="14390" y="708"/>
                </a:lnTo>
                <a:cubicBezTo>
                  <a:pt x="14390" y="684"/>
                  <a:pt x="14390" y="659"/>
                  <a:pt x="14366" y="635"/>
                </a:cubicBezTo>
                <a:lnTo>
                  <a:pt x="13951" y="464"/>
                </a:lnTo>
                <a:lnTo>
                  <a:pt x="13658" y="342"/>
                </a:lnTo>
                <a:lnTo>
                  <a:pt x="13463" y="269"/>
                </a:lnTo>
                <a:lnTo>
                  <a:pt x="13366" y="220"/>
                </a:lnTo>
                <a:cubicBezTo>
                  <a:pt x="13292" y="196"/>
                  <a:pt x="13219" y="171"/>
                  <a:pt x="13122" y="147"/>
                </a:cubicBezTo>
                <a:lnTo>
                  <a:pt x="1261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1" name="Google Shape;1371;p40"/>
          <p:cNvSpPr/>
          <p:nvPr/>
        </p:nvSpPr>
        <p:spPr>
          <a:xfrm>
            <a:off x="8358100" y="4855236"/>
            <a:ext cx="427453" cy="302850"/>
          </a:xfrm>
          <a:custGeom>
            <a:avLst/>
            <a:gdLst/>
            <a:ahLst/>
            <a:cxnLst/>
            <a:rect l="l" t="t" r="r" b="b"/>
            <a:pathLst>
              <a:path w="14220" h="10074" extrusionOk="0">
                <a:moveTo>
                  <a:pt x="7706" y="4422"/>
                </a:moveTo>
                <a:lnTo>
                  <a:pt x="7683" y="4512"/>
                </a:lnTo>
                <a:lnTo>
                  <a:pt x="7708" y="4439"/>
                </a:lnTo>
                <a:cubicBezTo>
                  <a:pt x="7708" y="4431"/>
                  <a:pt x="7707" y="4426"/>
                  <a:pt x="7706" y="4422"/>
                </a:cubicBezTo>
                <a:close/>
                <a:moveTo>
                  <a:pt x="1891" y="4477"/>
                </a:moveTo>
                <a:cubicBezTo>
                  <a:pt x="1895" y="4477"/>
                  <a:pt x="1899" y="4480"/>
                  <a:pt x="1903" y="4488"/>
                </a:cubicBezTo>
                <a:lnTo>
                  <a:pt x="1746" y="4711"/>
                </a:lnTo>
                <a:lnTo>
                  <a:pt x="1746" y="4711"/>
                </a:lnTo>
                <a:cubicBezTo>
                  <a:pt x="1839" y="4577"/>
                  <a:pt x="1870" y="4477"/>
                  <a:pt x="1891" y="4477"/>
                </a:cubicBezTo>
                <a:close/>
                <a:moveTo>
                  <a:pt x="14195" y="6854"/>
                </a:moveTo>
                <a:cubicBezTo>
                  <a:pt x="14194" y="6863"/>
                  <a:pt x="14194" y="6872"/>
                  <a:pt x="14193" y="6882"/>
                </a:cubicBezTo>
                <a:lnTo>
                  <a:pt x="14193" y="6882"/>
                </a:lnTo>
                <a:cubicBezTo>
                  <a:pt x="14194" y="6873"/>
                  <a:pt x="14195" y="6863"/>
                  <a:pt x="14195" y="6854"/>
                </a:cubicBezTo>
                <a:close/>
                <a:moveTo>
                  <a:pt x="10125" y="7143"/>
                </a:moveTo>
                <a:cubicBezTo>
                  <a:pt x="10124" y="7144"/>
                  <a:pt x="10123" y="7145"/>
                  <a:pt x="10122" y="7146"/>
                </a:cubicBezTo>
                <a:cubicBezTo>
                  <a:pt x="10123" y="7145"/>
                  <a:pt x="10124" y="7144"/>
                  <a:pt x="10125" y="7143"/>
                </a:cubicBezTo>
                <a:close/>
                <a:moveTo>
                  <a:pt x="4317" y="0"/>
                </a:moveTo>
                <a:cubicBezTo>
                  <a:pt x="4220" y="25"/>
                  <a:pt x="4122" y="49"/>
                  <a:pt x="4000" y="49"/>
                </a:cubicBezTo>
                <a:lnTo>
                  <a:pt x="3903" y="73"/>
                </a:lnTo>
                <a:lnTo>
                  <a:pt x="3708" y="98"/>
                </a:lnTo>
                <a:cubicBezTo>
                  <a:pt x="3561" y="98"/>
                  <a:pt x="3439" y="146"/>
                  <a:pt x="3269" y="146"/>
                </a:cubicBezTo>
                <a:lnTo>
                  <a:pt x="3171" y="268"/>
                </a:lnTo>
                <a:lnTo>
                  <a:pt x="3195" y="195"/>
                </a:lnTo>
                <a:lnTo>
                  <a:pt x="3195" y="195"/>
                </a:lnTo>
                <a:cubicBezTo>
                  <a:pt x="3025" y="415"/>
                  <a:pt x="2781" y="659"/>
                  <a:pt x="2537" y="903"/>
                </a:cubicBezTo>
                <a:lnTo>
                  <a:pt x="1976" y="1585"/>
                </a:lnTo>
                <a:lnTo>
                  <a:pt x="1732" y="1854"/>
                </a:lnTo>
                <a:lnTo>
                  <a:pt x="1488" y="2146"/>
                </a:lnTo>
                <a:lnTo>
                  <a:pt x="1049" y="2683"/>
                </a:lnTo>
                <a:cubicBezTo>
                  <a:pt x="805" y="2976"/>
                  <a:pt x="586" y="3293"/>
                  <a:pt x="391" y="3634"/>
                </a:cubicBezTo>
                <a:lnTo>
                  <a:pt x="195" y="3805"/>
                </a:lnTo>
                <a:lnTo>
                  <a:pt x="25" y="3976"/>
                </a:lnTo>
                <a:lnTo>
                  <a:pt x="0" y="4049"/>
                </a:lnTo>
                <a:cubicBezTo>
                  <a:pt x="122" y="4268"/>
                  <a:pt x="293" y="4488"/>
                  <a:pt x="488" y="4683"/>
                </a:cubicBezTo>
                <a:cubicBezTo>
                  <a:pt x="693" y="4857"/>
                  <a:pt x="939" y="4999"/>
                  <a:pt x="1193" y="4999"/>
                </a:cubicBezTo>
                <a:cubicBezTo>
                  <a:pt x="1332" y="4999"/>
                  <a:pt x="1472" y="4957"/>
                  <a:pt x="1610" y="4854"/>
                </a:cubicBezTo>
                <a:lnTo>
                  <a:pt x="1634" y="4878"/>
                </a:lnTo>
                <a:lnTo>
                  <a:pt x="1683" y="4805"/>
                </a:lnTo>
                <a:lnTo>
                  <a:pt x="1732" y="4732"/>
                </a:lnTo>
                <a:cubicBezTo>
                  <a:pt x="1785" y="4670"/>
                  <a:pt x="1809" y="4646"/>
                  <a:pt x="1817" y="4646"/>
                </a:cubicBezTo>
                <a:cubicBezTo>
                  <a:pt x="1832" y="4646"/>
                  <a:pt x="1796" y="4718"/>
                  <a:pt x="1781" y="4780"/>
                </a:cubicBezTo>
                <a:cubicBezTo>
                  <a:pt x="1830" y="4707"/>
                  <a:pt x="1878" y="4634"/>
                  <a:pt x="1927" y="4585"/>
                </a:cubicBezTo>
                <a:cubicBezTo>
                  <a:pt x="1927" y="4570"/>
                  <a:pt x="1925" y="4564"/>
                  <a:pt x="1921" y="4564"/>
                </a:cubicBezTo>
                <a:cubicBezTo>
                  <a:pt x="1912" y="4564"/>
                  <a:pt x="1895" y="4593"/>
                  <a:pt x="1878" y="4610"/>
                </a:cubicBezTo>
                <a:cubicBezTo>
                  <a:pt x="1927" y="4488"/>
                  <a:pt x="2000" y="4366"/>
                  <a:pt x="2073" y="4244"/>
                </a:cubicBezTo>
                <a:cubicBezTo>
                  <a:pt x="2138" y="4169"/>
                  <a:pt x="2160" y="4165"/>
                  <a:pt x="2178" y="4165"/>
                </a:cubicBezTo>
                <a:cubicBezTo>
                  <a:pt x="2181" y="4165"/>
                  <a:pt x="2184" y="4165"/>
                  <a:pt x="2186" y="4165"/>
                </a:cubicBezTo>
                <a:cubicBezTo>
                  <a:pt x="2208" y="4165"/>
                  <a:pt x="2232" y="4159"/>
                  <a:pt x="2317" y="4049"/>
                </a:cubicBezTo>
                <a:lnTo>
                  <a:pt x="2488" y="3805"/>
                </a:lnTo>
                <a:lnTo>
                  <a:pt x="2586" y="3683"/>
                </a:lnTo>
                <a:lnTo>
                  <a:pt x="2634" y="3610"/>
                </a:lnTo>
                <a:lnTo>
                  <a:pt x="2683" y="3585"/>
                </a:lnTo>
                <a:lnTo>
                  <a:pt x="2756" y="3561"/>
                </a:lnTo>
                <a:cubicBezTo>
                  <a:pt x="2781" y="3537"/>
                  <a:pt x="2781" y="3537"/>
                  <a:pt x="2805" y="3537"/>
                </a:cubicBezTo>
                <a:lnTo>
                  <a:pt x="2805" y="3561"/>
                </a:lnTo>
                <a:lnTo>
                  <a:pt x="2781" y="3585"/>
                </a:lnTo>
                <a:cubicBezTo>
                  <a:pt x="2789" y="3577"/>
                  <a:pt x="2792" y="3575"/>
                  <a:pt x="2793" y="3575"/>
                </a:cubicBezTo>
                <a:cubicBezTo>
                  <a:pt x="2794" y="3575"/>
                  <a:pt x="2789" y="3585"/>
                  <a:pt x="2805" y="3585"/>
                </a:cubicBezTo>
                <a:cubicBezTo>
                  <a:pt x="2805" y="3634"/>
                  <a:pt x="2756" y="3683"/>
                  <a:pt x="2756" y="3707"/>
                </a:cubicBezTo>
                <a:lnTo>
                  <a:pt x="2756" y="3707"/>
                </a:lnTo>
                <a:cubicBezTo>
                  <a:pt x="2756" y="3707"/>
                  <a:pt x="2756" y="3683"/>
                  <a:pt x="2781" y="3683"/>
                </a:cubicBezTo>
                <a:lnTo>
                  <a:pt x="2781" y="3707"/>
                </a:lnTo>
                <a:cubicBezTo>
                  <a:pt x="2756" y="3927"/>
                  <a:pt x="2756" y="4098"/>
                  <a:pt x="2756" y="4098"/>
                </a:cubicBezTo>
                <a:lnTo>
                  <a:pt x="2830" y="4146"/>
                </a:lnTo>
                <a:cubicBezTo>
                  <a:pt x="2781" y="5024"/>
                  <a:pt x="2732" y="4439"/>
                  <a:pt x="2708" y="5244"/>
                </a:cubicBezTo>
                <a:cubicBezTo>
                  <a:pt x="2732" y="5341"/>
                  <a:pt x="2732" y="5439"/>
                  <a:pt x="2732" y="5537"/>
                </a:cubicBezTo>
                <a:cubicBezTo>
                  <a:pt x="2732" y="5659"/>
                  <a:pt x="2732" y="5805"/>
                  <a:pt x="2708" y="5951"/>
                </a:cubicBezTo>
                <a:cubicBezTo>
                  <a:pt x="2805" y="6049"/>
                  <a:pt x="2927" y="6146"/>
                  <a:pt x="3000" y="6171"/>
                </a:cubicBezTo>
                <a:cubicBezTo>
                  <a:pt x="3000" y="6171"/>
                  <a:pt x="3098" y="6293"/>
                  <a:pt x="3073" y="6293"/>
                </a:cubicBezTo>
                <a:cubicBezTo>
                  <a:pt x="3147" y="6293"/>
                  <a:pt x="3220" y="6390"/>
                  <a:pt x="3317" y="6463"/>
                </a:cubicBezTo>
                <a:cubicBezTo>
                  <a:pt x="3342" y="6463"/>
                  <a:pt x="3317" y="6415"/>
                  <a:pt x="3293" y="6390"/>
                </a:cubicBezTo>
                <a:lnTo>
                  <a:pt x="3293" y="6390"/>
                </a:lnTo>
                <a:lnTo>
                  <a:pt x="3366" y="6463"/>
                </a:lnTo>
                <a:lnTo>
                  <a:pt x="3464" y="6537"/>
                </a:lnTo>
                <a:cubicBezTo>
                  <a:pt x="3511" y="6584"/>
                  <a:pt x="3528" y="6611"/>
                  <a:pt x="3514" y="6611"/>
                </a:cubicBezTo>
                <a:cubicBezTo>
                  <a:pt x="3506" y="6611"/>
                  <a:pt x="3490" y="6603"/>
                  <a:pt x="3464" y="6585"/>
                </a:cubicBezTo>
                <a:lnTo>
                  <a:pt x="3464" y="6585"/>
                </a:lnTo>
                <a:cubicBezTo>
                  <a:pt x="3537" y="6634"/>
                  <a:pt x="3634" y="6683"/>
                  <a:pt x="3756" y="6756"/>
                </a:cubicBezTo>
                <a:lnTo>
                  <a:pt x="4269" y="7122"/>
                </a:lnTo>
                <a:cubicBezTo>
                  <a:pt x="4488" y="7024"/>
                  <a:pt x="4732" y="6878"/>
                  <a:pt x="5000" y="6732"/>
                </a:cubicBezTo>
                <a:cubicBezTo>
                  <a:pt x="5293" y="6537"/>
                  <a:pt x="5586" y="6317"/>
                  <a:pt x="5854" y="6098"/>
                </a:cubicBezTo>
                <a:cubicBezTo>
                  <a:pt x="6000" y="5976"/>
                  <a:pt x="6171" y="5854"/>
                  <a:pt x="6293" y="5732"/>
                </a:cubicBezTo>
                <a:lnTo>
                  <a:pt x="6708" y="5341"/>
                </a:lnTo>
                <a:lnTo>
                  <a:pt x="7147" y="4951"/>
                </a:lnTo>
                <a:cubicBezTo>
                  <a:pt x="7268" y="4829"/>
                  <a:pt x="7390" y="4732"/>
                  <a:pt x="7512" y="4634"/>
                </a:cubicBezTo>
                <a:lnTo>
                  <a:pt x="7683" y="4488"/>
                </a:lnTo>
                <a:cubicBezTo>
                  <a:pt x="7683" y="4439"/>
                  <a:pt x="7683" y="4463"/>
                  <a:pt x="7659" y="4390"/>
                </a:cubicBezTo>
                <a:cubicBezTo>
                  <a:pt x="7647" y="4366"/>
                  <a:pt x="7653" y="4366"/>
                  <a:pt x="7662" y="4366"/>
                </a:cubicBezTo>
                <a:cubicBezTo>
                  <a:pt x="7671" y="4366"/>
                  <a:pt x="7683" y="4366"/>
                  <a:pt x="7683" y="4341"/>
                </a:cubicBezTo>
                <a:cubicBezTo>
                  <a:pt x="7683" y="4423"/>
                  <a:pt x="7700" y="4402"/>
                  <a:pt x="7706" y="4422"/>
                </a:cubicBezTo>
                <a:lnTo>
                  <a:pt x="7706" y="4422"/>
                </a:lnTo>
                <a:lnTo>
                  <a:pt x="7708" y="4415"/>
                </a:lnTo>
                <a:lnTo>
                  <a:pt x="7708" y="4463"/>
                </a:lnTo>
                <a:cubicBezTo>
                  <a:pt x="7732" y="4463"/>
                  <a:pt x="7732" y="4439"/>
                  <a:pt x="7756" y="4415"/>
                </a:cubicBezTo>
                <a:cubicBezTo>
                  <a:pt x="7781" y="4415"/>
                  <a:pt x="7756" y="4415"/>
                  <a:pt x="7756" y="4463"/>
                </a:cubicBezTo>
                <a:lnTo>
                  <a:pt x="7805" y="4463"/>
                </a:lnTo>
                <a:cubicBezTo>
                  <a:pt x="7800" y="4469"/>
                  <a:pt x="7799" y="4470"/>
                  <a:pt x="7801" y="4470"/>
                </a:cubicBezTo>
                <a:cubicBezTo>
                  <a:pt x="7807" y="4470"/>
                  <a:pt x="7835" y="4456"/>
                  <a:pt x="7858" y="4456"/>
                </a:cubicBezTo>
                <a:cubicBezTo>
                  <a:pt x="7866" y="4456"/>
                  <a:pt x="7873" y="4458"/>
                  <a:pt x="7878" y="4463"/>
                </a:cubicBezTo>
                <a:cubicBezTo>
                  <a:pt x="7878" y="4476"/>
                  <a:pt x="7872" y="4476"/>
                  <a:pt x="7869" y="4476"/>
                </a:cubicBezTo>
                <a:cubicBezTo>
                  <a:pt x="7866" y="4476"/>
                  <a:pt x="7866" y="4476"/>
                  <a:pt x="7878" y="4488"/>
                </a:cubicBezTo>
                <a:cubicBezTo>
                  <a:pt x="7878" y="4512"/>
                  <a:pt x="7878" y="4537"/>
                  <a:pt x="7878" y="4537"/>
                </a:cubicBezTo>
                <a:cubicBezTo>
                  <a:pt x="7878" y="4537"/>
                  <a:pt x="7878" y="4561"/>
                  <a:pt x="7878" y="4561"/>
                </a:cubicBezTo>
                <a:lnTo>
                  <a:pt x="7878" y="4707"/>
                </a:lnTo>
                <a:cubicBezTo>
                  <a:pt x="7878" y="4747"/>
                  <a:pt x="7878" y="4818"/>
                  <a:pt x="7904" y="4818"/>
                </a:cubicBezTo>
                <a:cubicBezTo>
                  <a:pt x="7910" y="4818"/>
                  <a:pt x="7918" y="4814"/>
                  <a:pt x="7927" y="4805"/>
                </a:cubicBezTo>
                <a:lnTo>
                  <a:pt x="7927" y="4805"/>
                </a:lnTo>
                <a:cubicBezTo>
                  <a:pt x="7890" y="4842"/>
                  <a:pt x="7838" y="5038"/>
                  <a:pt x="7816" y="5038"/>
                </a:cubicBezTo>
                <a:cubicBezTo>
                  <a:pt x="7809" y="5038"/>
                  <a:pt x="7805" y="5021"/>
                  <a:pt x="7805" y="4976"/>
                </a:cubicBezTo>
                <a:cubicBezTo>
                  <a:pt x="7781" y="5073"/>
                  <a:pt x="7781" y="5171"/>
                  <a:pt x="7756" y="5293"/>
                </a:cubicBezTo>
                <a:lnTo>
                  <a:pt x="7805" y="5146"/>
                </a:lnTo>
                <a:lnTo>
                  <a:pt x="7805" y="5146"/>
                </a:lnTo>
                <a:cubicBezTo>
                  <a:pt x="7732" y="5415"/>
                  <a:pt x="7708" y="5683"/>
                  <a:pt x="7683" y="5976"/>
                </a:cubicBezTo>
                <a:lnTo>
                  <a:pt x="7732" y="5829"/>
                </a:lnTo>
                <a:lnTo>
                  <a:pt x="7732" y="5829"/>
                </a:lnTo>
                <a:cubicBezTo>
                  <a:pt x="7732" y="6024"/>
                  <a:pt x="7683" y="6195"/>
                  <a:pt x="7586" y="6341"/>
                </a:cubicBezTo>
                <a:lnTo>
                  <a:pt x="7610" y="6098"/>
                </a:lnTo>
                <a:lnTo>
                  <a:pt x="7610" y="6098"/>
                </a:lnTo>
                <a:cubicBezTo>
                  <a:pt x="7537" y="6415"/>
                  <a:pt x="7488" y="6732"/>
                  <a:pt x="7464" y="7049"/>
                </a:cubicBezTo>
                <a:lnTo>
                  <a:pt x="7488" y="6951"/>
                </a:lnTo>
                <a:lnTo>
                  <a:pt x="7488" y="6951"/>
                </a:lnTo>
                <a:cubicBezTo>
                  <a:pt x="7488" y="7040"/>
                  <a:pt x="7470" y="7237"/>
                  <a:pt x="7445" y="7493"/>
                </a:cubicBezTo>
                <a:lnTo>
                  <a:pt x="7445" y="7493"/>
                </a:lnTo>
                <a:cubicBezTo>
                  <a:pt x="7435" y="7507"/>
                  <a:pt x="7425" y="7522"/>
                  <a:pt x="7415" y="7537"/>
                </a:cubicBezTo>
                <a:lnTo>
                  <a:pt x="7440" y="7546"/>
                </a:lnTo>
                <a:lnTo>
                  <a:pt x="7440" y="7546"/>
                </a:lnTo>
                <a:cubicBezTo>
                  <a:pt x="7425" y="7698"/>
                  <a:pt x="7408" y="7869"/>
                  <a:pt x="7390" y="8049"/>
                </a:cubicBezTo>
                <a:lnTo>
                  <a:pt x="9073" y="8683"/>
                </a:lnTo>
                <a:cubicBezTo>
                  <a:pt x="9488" y="8024"/>
                  <a:pt x="9976" y="7268"/>
                  <a:pt x="10098" y="7073"/>
                </a:cubicBezTo>
                <a:lnTo>
                  <a:pt x="10098" y="7073"/>
                </a:lnTo>
                <a:lnTo>
                  <a:pt x="9951" y="7171"/>
                </a:lnTo>
                <a:lnTo>
                  <a:pt x="9951" y="7171"/>
                </a:lnTo>
                <a:lnTo>
                  <a:pt x="10119" y="6907"/>
                </a:lnTo>
                <a:lnTo>
                  <a:pt x="10119" y="6907"/>
                </a:lnTo>
                <a:cubicBezTo>
                  <a:pt x="10103" y="6944"/>
                  <a:pt x="10142" y="7109"/>
                  <a:pt x="10125" y="7143"/>
                </a:cubicBezTo>
                <a:lnTo>
                  <a:pt x="10125" y="7143"/>
                </a:lnTo>
                <a:cubicBezTo>
                  <a:pt x="10417" y="6730"/>
                  <a:pt x="10757" y="6365"/>
                  <a:pt x="11098" y="6000"/>
                </a:cubicBezTo>
                <a:cubicBezTo>
                  <a:pt x="11220" y="5878"/>
                  <a:pt x="11342" y="5756"/>
                  <a:pt x="11464" y="5659"/>
                </a:cubicBezTo>
                <a:lnTo>
                  <a:pt x="11659" y="5488"/>
                </a:lnTo>
                <a:cubicBezTo>
                  <a:pt x="11707" y="5463"/>
                  <a:pt x="11732" y="5439"/>
                  <a:pt x="11781" y="5415"/>
                </a:cubicBezTo>
                <a:lnTo>
                  <a:pt x="11829" y="5366"/>
                </a:lnTo>
                <a:cubicBezTo>
                  <a:pt x="11903" y="5293"/>
                  <a:pt x="12000" y="5244"/>
                  <a:pt x="12098" y="5195"/>
                </a:cubicBezTo>
                <a:cubicBezTo>
                  <a:pt x="12122" y="5195"/>
                  <a:pt x="12171" y="5171"/>
                  <a:pt x="12195" y="5171"/>
                </a:cubicBezTo>
                <a:lnTo>
                  <a:pt x="12268" y="5171"/>
                </a:lnTo>
                <a:lnTo>
                  <a:pt x="12268" y="5293"/>
                </a:lnTo>
                <a:cubicBezTo>
                  <a:pt x="12244" y="5415"/>
                  <a:pt x="12195" y="5415"/>
                  <a:pt x="12195" y="5415"/>
                </a:cubicBezTo>
                <a:cubicBezTo>
                  <a:pt x="12195" y="5427"/>
                  <a:pt x="12201" y="5433"/>
                  <a:pt x="12207" y="5433"/>
                </a:cubicBezTo>
                <a:cubicBezTo>
                  <a:pt x="12214" y="5433"/>
                  <a:pt x="12220" y="5427"/>
                  <a:pt x="12220" y="5415"/>
                </a:cubicBezTo>
                <a:cubicBezTo>
                  <a:pt x="12244" y="5415"/>
                  <a:pt x="12244" y="5415"/>
                  <a:pt x="12244" y="5439"/>
                </a:cubicBezTo>
                <a:cubicBezTo>
                  <a:pt x="12244" y="5488"/>
                  <a:pt x="12195" y="5488"/>
                  <a:pt x="12195" y="5488"/>
                </a:cubicBezTo>
                <a:cubicBezTo>
                  <a:pt x="12195" y="5488"/>
                  <a:pt x="12195" y="5519"/>
                  <a:pt x="12208" y="5519"/>
                </a:cubicBezTo>
                <a:cubicBezTo>
                  <a:pt x="12211" y="5519"/>
                  <a:pt x="12215" y="5517"/>
                  <a:pt x="12220" y="5512"/>
                </a:cubicBezTo>
                <a:cubicBezTo>
                  <a:pt x="12244" y="5512"/>
                  <a:pt x="12293" y="5439"/>
                  <a:pt x="12342" y="5390"/>
                </a:cubicBezTo>
                <a:lnTo>
                  <a:pt x="12342" y="5512"/>
                </a:lnTo>
                <a:lnTo>
                  <a:pt x="12293" y="5512"/>
                </a:lnTo>
                <a:cubicBezTo>
                  <a:pt x="12293" y="5512"/>
                  <a:pt x="12317" y="5512"/>
                  <a:pt x="12366" y="5537"/>
                </a:cubicBezTo>
                <a:cubicBezTo>
                  <a:pt x="12366" y="5561"/>
                  <a:pt x="12390" y="5561"/>
                  <a:pt x="12390" y="5585"/>
                </a:cubicBezTo>
                <a:cubicBezTo>
                  <a:pt x="12390" y="5610"/>
                  <a:pt x="12390" y="5610"/>
                  <a:pt x="12390" y="5634"/>
                </a:cubicBezTo>
                <a:lnTo>
                  <a:pt x="12390" y="5707"/>
                </a:lnTo>
                <a:cubicBezTo>
                  <a:pt x="12390" y="5976"/>
                  <a:pt x="12390" y="6268"/>
                  <a:pt x="12366" y="6561"/>
                </a:cubicBezTo>
                <a:cubicBezTo>
                  <a:pt x="12366" y="6707"/>
                  <a:pt x="12342" y="6854"/>
                  <a:pt x="12342" y="7000"/>
                </a:cubicBezTo>
                <a:lnTo>
                  <a:pt x="12293" y="7439"/>
                </a:lnTo>
                <a:cubicBezTo>
                  <a:pt x="12268" y="7439"/>
                  <a:pt x="12244" y="7293"/>
                  <a:pt x="12244" y="7171"/>
                </a:cubicBezTo>
                <a:cubicBezTo>
                  <a:pt x="12244" y="7268"/>
                  <a:pt x="12244" y="7341"/>
                  <a:pt x="12220" y="7439"/>
                </a:cubicBezTo>
                <a:cubicBezTo>
                  <a:pt x="12227" y="7415"/>
                  <a:pt x="12233" y="7406"/>
                  <a:pt x="12236" y="7406"/>
                </a:cubicBezTo>
                <a:cubicBezTo>
                  <a:pt x="12252" y="7406"/>
                  <a:pt x="12231" y="7601"/>
                  <a:pt x="12238" y="7601"/>
                </a:cubicBezTo>
                <a:cubicBezTo>
                  <a:pt x="12239" y="7601"/>
                  <a:pt x="12241" y="7596"/>
                  <a:pt x="12244" y="7585"/>
                </a:cubicBezTo>
                <a:lnTo>
                  <a:pt x="12244" y="7585"/>
                </a:lnTo>
                <a:cubicBezTo>
                  <a:pt x="12317" y="8000"/>
                  <a:pt x="12171" y="8561"/>
                  <a:pt x="12220" y="8951"/>
                </a:cubicBezTo>
                <a:lnTo>
                  <a:pt x="13073" y="9415"/>
                </a:lnTo>
                <a:cubicBezTo>
                  <a:pt x="13342" y="9585"/>
                  <a:pt x="13634" y="9707"/>
                  <a:pt x="13927" y="9829"/>
                </a:cubicBezTo>
                <a:cubicBezTo>
                  <a:pt x="13927" y="9902"/>
                  <a:pt x="13927" y="10000"/>
                  <a:pt x="13902" y="10073"/>
                </a:cubicBezTo>
                <a:cubicBezTo>
                  <a:pt x="13951" y="9951"/>
                  <a:pt x="13951" y="9829"/>
                  <a:pt x="13951" y="9732"/>
                </a:cubicBezTo>
                <a:lnTo>
                  <a:pt x="13878" y="9707"/>
                </a:lnTo>
                <a:cubicBezTo>
                  <a:pt x="13878" y="9439"/>
                  <a:pt x="13927" y="9634"/>
                  <a:pt x="13927" y="9390"/>
                </a:cubicBezTo>
                <a:cubicBezTo>
                  <a:pt x="13976" y="9390"/>
                  <a:pt x="13976" y="9610"/>
                  <a:pt x="13976" y="9829"/>
                </a:cubicBezTo>
                <a:cubicBezTo>
                  <a:pt x="14000" y="9683"/>
                  <a:pt x="14000" y="9512"/>
                  <a:pt x="13976" y="9366"/>
                </a:cubicBezTo>
                <a:cubicBezTo>
                  <a:pt x="13985" y="9299"/>
                  <a:pt x="13995" y="9288"/>
                  <a:pt x="14006" y="9288"/>
                </a:cubicBezTo>
                <a:cubicBezTo>
                  <a:pt x="14011" y="9288"/>
                  <a:pt x="14016" y="9290"/>
                  <a:pt x="14022" y="9290"/>
                </a:cubicBezTo>
                <a:cubicBezTo>
                  <a:pt x="14036" y="9290"/>
                  <a:pt x="14052" y="9278"/>
                  <a:pt x="14073" y="9195"/>
                </a:cubicBezTo>
                <a:cubicBezTo>
                  <a:pt x="14049" y="9000"/>
                  <a:pt x="14049" y="8829"/>
                  <a:pt x="14073" y="8634"/>
                </a:cubicBezTo>
                <a:cubicBezTo>
                  <a:pt x="14146" y="8195"/>
                  <a:pt x="14049" y="7951"/>
                  <a:pt x="14122" y="7537"/>
                </a:cubicBezTo>
                <a:lnTo>
                  <a:pt x="14122" y="7537"/>
                </a:lnTo>
                <a:lnTo>
                  <a:pt x="14122" y="7585"/>
                </a:lnTo>
                <a:cubicBezTo>
                  <a:pt x="14169" y="7444"/>
                  <a:pt x="14171" y="7165"/>
                  <a:pt x="14193" y="6882"/>
                </a:cubicBezTo>
                <a:lnTo>
                  <a:pt x="14193" y="6882"/>
                </a:lnTo>
                <a:cubicBezTo>
                  <a:pt x="14188" y="6910"/>
                  <a:pt x="14177" y="6934"/>
                  <a:pt x="14167" y="6934"/>
                </a:cubicBezTo>
                <a:cubicBezTo>
                  <a:pt x="14156" y="6934"/>
                  <a:pt x="14146" y="6906"/>
                  <a:pt x="14146" y="6829"/>
                </a:cubicBezTo>
                <a:cubicBezTo>
                  <a:pt x="14195" y="6537"/>
                  <a:pt x="14171" y="6293"/>
                  <a:pt x="14220" y="6073"/>
                </a:cubicBezTo>
                <a:lnTo>
                  <a:pt x="14171" y="5829"/>
                </a:lnTo>
                <a:lnTo>
                  <a:pt x="14171" y="5561"/>
                </a:lnTo>
                <a:cubicBezTo>
                  <a:pt x="14171" y="5366"/>
                  <a:pt x="14171" y="5195"/>
                  <a:pt x="14146" y="5024"/>
                </a:cubicBezTo>
                <a:cubicBezTo>
                  <a:pt x="14098" y="4634"/>
                  <a:pt x="14049" y="4171"/>
                  <a:pt x="13976" y="3659"/>
                </a:cubicBezTo>
                <a:lnTo>
                  <a:pt x="13317" y="3244"/>
                </a:lnTo>
                <a:cubicBezTo>
                  <a:pt x="13220" y="3171"/>
                  <a:pt x="13098" y="3122"/>
                  <a:pt x="12976" y="3049"/>
                </a:cubicBezTo>
                <a:lnTo>
                  <a:pt x="12537" y="2829"/>
                </a:lnTo>
                <a:cubicBezTo>
                  <a:pt x="12244" y="2927"/>
                  <a:pt x="11976" y="3073"/>
                  <a:pt x="11683" y="3195"/>
                </a:cubicBezTo>
                <a:cubicBezTo>
                  <a:pt x="11537" y="3268"/>
                  <a:pt x="11390" y="3341"/>
                  <a:pt x="11268" y="3439"/>
                </a:cubicBezTo>
                <a:lnTo>
                  <a:pt x="11049" y="3561"/>
                </a:lnTo>
                <a:cubicBezTo>
                  <a:pt x="10976" y="3585"/>
                  <a:pt x="10903" y="3659"/>
                  <a:pt x="10829" y="3683"/>
                </a:cubicBezTo>
                <a:lnTo>
                  <a:pt x="10610" y="3829"/>
                </a:lnTo>
                <a:lnTo>
                  <a:pt x="10488" y="3951"/>
                </a:lnTo>
                <a:lnTo>
                  <a:pt x="10244" y="4122"/>
                </a:lnTo>
                <a:cubicBezTo>
                  <a:pt x="10098" y="4268"/>
                  <a:pt x="9951" y="4390"/>
                  <a:pt x="9829" y="4512"/>
                </a:cubicBezTo>
                <a:cubicBezTo>
                  <a:pt x="9812" y="4530"/>
                  <a:pt x="9794" y="4548"/>
                  <a:pt x="9776" y="4565"/>
                </a:cubicBezTo>
                <a:lnTo>
                  <a:pt x="9776" y="4565"/>
                </a:lnTo>
                <a:cubicBezTo>
                  <a:pt x="9804" y="4117"/>
                  <a:pt x="9797" y="3672"/>
                  <a:pt x="9756" y="3244"/>
                </a:cubicBezTo>
                <a:cubicBezTo>
                  <a:pt x="9781" y="3122"/>
                  <a:pt x="9781" y="3000"/>
                  <a:pt x="9756" y="2878"/>
                </a:cubicBezTo>
                <a:cubicBezTo>
                  <a:pt x="9756" y="2756"/>
                  <a:pt x="9732" y="2634"/>
                  <a:pt x="9707" y="2512"/>
                </a:cubicBezTo>
                <a:lnTo>
                  <a:pt x="9317" y="2171"/>
                </a:lnTo>
                <a:lnTo>
                  <a:pt x="9317" y="2171"/>
                </a:lnTo>
                <a:cubicBezTo>
                  <a:pt x="9366" y="2244"/>
                  <a:pt x="9390" y="2268"/>
                  <a:pt x="9366" y="2268"/>
                </a:cubicBezTo>
                <a:cubicBezTo>
                  <a:pt x="9342" y="2268"/>
                  <a:pt x="9317" y="2244"/>
                  <a:pt x="9268" y="2220"/>
                </a:cubicBezTo>
                <a:lnTo>
                  <a:pt x="9098" y="2049"/>
                </a:lnTo>
                <a:cubicBezTo>
                  <a:pt x="8927" y="1976"/>
                  <a:pt x="8927" y="2000"/>
                  <a:pt x="8903" y="1976"/>
                </a:cubicBezTo>
                <a:cubicBezTo>
                  <a:pt x="8878" y="1976"/>
                  <a:pt x="8854" y="1976"/>
                  <a:pt x="8805" y="1951"/>
                </a:cubicBezTo>
                <a:lnTo>
                  <a:pt x="8683" y="1927"/>
                </a:lnTo>
                <a:lnTo>
                  <a:pt x="8464" y="1829"/>
                </a:lnTo>
                <a:lnTo>
                  <a:pt x="8366" y="1805"/>
                </a:lnTo>
                <a:cubicBezTo>
                  <a:pt x="8220" y="1854"/>
                  <a:pt x="8049" y="1927"/>
                  <a:pt x="7829" y="2000"/>
                </a:cubicBezTo>
                <a:lnTo>
                  <a:pt x="7683" y="2073"/>
                </a:lnTo>
                <a:lnTo>
                  <a:pt x="7488" y="2171"/>
                </a:lnTo>
                <a:lnTo>
                  <a:pt x="7122" y="2366"/>
                </a:lnTo>
                <a:cubicBezTo>
                  <a:pt x="6878" y="2537"/>
                  <a:pt x="6586" y="2707"/>
                  <a:pt x="6342" y="2927"/>
                </a:cubicBezTo>
                <a:cubicBezTo>
                  <a:pt x="6171" y="3073"/>
                  <a:pt x="6000" y="3220"/>
                  <a:pt x="5829" y="3366"/>
                </a:cubicBezTo>
                <a:lnTo>
                  <a:pt x="5342" y="3805"/>
                </a:lnTo>
                <a:cubicBezTo>
                  <a:pt x="5220" y="3902"/>
                  <a:pt x="5244" y="3902"/>
                  <a:pt x="5195" y="3927"/>
                </a:cubicBezTo>
                <a:lnTo>
                  <a:pt x="5147" y="3976"/>
                </a:lnTo>
                <a:cubicBezTo>
                  <a:pt x="5073" y="4049"/>
                  <a:pt x="5000" y="4098"/>
                  <a:pt x="4927" y="4122"/>
                </a:cubicBezTo>
                <a:cubicBezTo>
                  <a:pt x="4903" y="4146"/>
                  <a:pt x="4854" y="4171"/>
                  <a:pt x="4805" y="4171"/>
                </a:cubicBezTo>
                <a:lnTo>
                  <a:pt x="4781" y="4195"/>
                </a:lnTo>
                <a:cubicBezTo>
                  <a:pt x="4781" y="4171"/>
                  <a:pt x="4781" y="4146"/>
                  <a:pt x="4781" y="4122"/>
                </a:cubicBezTo>
                <a:cubicBezTo>
                  <a:pt x="4781" y="4098"/>
                  <a:pt x="4781" y="4049"/>
                  <a:pt x="4781" y="4000"/>
                </a:cubicBezTo>
                <a:lnTo>
                  <a:pt x="4781" y="3976"/>
                </a:lnTo>
                <a:cubicBezTo>
                  <a:pt x="4781" y="3951"/>
                  <a:pt x="4781" y="3927"/>
                  <a:pt x="4781" y="3902"/>
                </a:cubicBezTo>
                <a:lnTo>
                  <a:pt x="4781" y="3756"/>
                </a:lnTo>
                <a:cubicBezTo>
                  <a:pt x="4781" y="3512"/>
                  <a:pt x="4830" y="3293"/>
                  <a:pt x="4830" y="3049"/>
                </a:cubicBezTo>
                <a:cubicBezTo>
                  <a:pt x="4854" y="2805"/>
                  <a:pt x="4878" y="2537"/>
                  <a:pt x="4903" y="2293"/>
                </a:cubicBezTo>
                <a:cubicBezTo>
                  <a:pt x="4951" y="1781"/>
                  <a:pt x="4976" y="1293"/>
                  <a:pt x="5025" y="829"/>
                </a:cubicBezTo>
                <a:lnTo>
                  <a:pt x="4781" y="610"/>
                </a:lnTo>
                <a:lnTo>
                  <a:pt x="4756" y="585"/>
                </a:lnTo>
                <a:lnTo>
                  <a:pt x="4756" y="561"/>
                </a:lnTo>
                <a:lnTo>
                  <a:pt x="4732" y="537"/>
                </a:lnTo>
                <a:lnTo>
                  <a:pt x="4683" y="464"/>
                </a:lnTo>
                <a:lnTo>
                  <a:pt x="4561" y="342"/>
                </a:lnTo>
                <a:lnTo>
                  <a:pt x="4561" y="342"/>
                </a:lnTo>
                <a:cubicBezTo>
                  <a:pt x="4391" y="195"/>
                  <a:pt x="4439" y="146"/>
                  <a:pt x="4342" y="49"/>
                </a:cubicBezTo>
                <a:lnTo>
                  <a:pt x="431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2" name="Google Shape;1372;p40"/>
          <p:cNvSpPr/>
          <p:nvPr/>
        </p:nvSpPr>
        <p:spPr>
          <a:xfrm>
            <a:off x="8678496" y="4427784"/>
            <a:ext cx="493435" cy="333634"/>
          </a:xfrm>
          <a:custGeom>
            <a:avLst/>
            <a:gdLst/>
            <a:ahLst/>
            <a:cxnLst/>
            <a:rect l="l" t="t" r="r" b="b"/>
            <a:pathLst>
              <a:path w="16415" h="11098" extrusionOk="0">
                <a:moveTo>
                  <a:pt x="14537" y="2268"/>
                </a:moveTo>
                <a:cubicBezTo>
                  <a:pt x="14546" y="2287"/>
                  <a:pt x="14555" y="2306"/>
                  <a:pt x="14564" y="2325"/>
                </a:cubicBezTo>
                <a:lnTo>
                  <a:pt x="14564" y="2325"/>
                </a:lnTo>
                <a:cubicBezTo>
                  <a:pt x="14559" y="2307"/>
                  <a:pt x="14549" y="2287"/>
                  <a:pt x="14537" y="2268"/>
                </a:cubicBezTo>
                <a:close/>
                <a:moveTo>
                  <a:pt x="11890" y="6000"/>
                </a:moveTo>
                <a:lnTo>
                  <a:pt x="11890" y="6000"/>
                </a:lnTo>
                <a:cubicBezTo>
                  <a:pt x="11886" y="6017"/>
                  <a:pt x="11882" y="6034"/>
                  <a:pt x="11878" y="6049"/>
                </a:cubicBezTo>
                <a:cubicBezTo>
                  <a:pt x="11887" y="6040"/>
                  <a:pt x="11891" y="6022"/>
                  <a:pt x="11890" y="6000"/>
                </a:cubicBezTo>
                <a:close/>
                <a:moveTo>
                  <a:pt x="6388" y="9388"/>
                </a:moveTo>
                <a:lnTo>
                  <a:pt x="6388" y="9388"/>
                </a:lnTo>
                <a:cubicBezTo>
                  <a:pt x="6383" y="9395"/>
                  <a:pt x="6380" y="9400"/>
                  <a:pt x="6381" y="9400"/>
                </a:cubicBezTo>
                <a:cubicBezTo>
                  <a:pt x="6381" y="9400"/>
                  <a:pt x="6384" y="9397"/>
                  <a:pt x="6391" y="9390"/>
                </a:cubicBezTo>
                <a:cubicBezTo>
                  <a:pt x="6391" y="9390"/>
                  <a:pt x="6390" y="9389"/>
                  <a:pt x="6388" y="9388"/>
                </a:cubicBezTo>
                <a:close/>
                <a:moveTo>
                  <a:pt x="13000" y="0"/>
                </a:moveTo>
                <a:lnTo>
                  <a:pt x="12171" y="49"/>
                </a:lnTo>
                <a:cubicBezTo>
                  <a:pt x="12074" y="49"/>
                  <a:pt x="12000" y="73"/>
                  <a:pt x="11903" y="73"/>
                </a:cubicBezTo>
                <a:lnTo>
                  <a:pt x="11659" y="146"/>
                </a:lnTo>
                <a:lnTo>
                  <a:pt x="11391" y="220"/>
                </a:lnTo>
                <a:lnTo>
                  <a:pt x="11000" y="293"/>
                </a:lnTo>
                <a:cubicBezTo>
                  <a:pt x="10952" y="439"/>
                  <a:pt x="10903" y="610"/>
                  <a:pt x="10878" y="756"/>
                </a:cubicBezTo>
                <a:cubicBezTo>
                  <a:pt x="10830" y="902"/>
                  <a:pt x="10781" y="1073"/>
                  <a:pt x="10757" y="1219"/>
                </a:cubicBezTo>
                <a:cubicBezTo>
                  <a:pt x="10708" y="1561"/>
                  <a:pt x="10635" y="1878"/>
                  <a:pt x="10586" y="2219"/>
                </a:cubicBezTo>
                <a:cubicBezTo>
                  <a:pt x="10561" y="2366"/>
                  <a:pt x="10513" y="2537"/>
                  <a:pt x="10488" y="2707"/>
                </a:cubicBezTo>
                <a:cubicBezTo>
                  <a:pt x="10464" y="2854"/>
                  <a:pt x="10439" y="3024"/>
                  <a:pt x="10439" y="3195"/>
                </a:cubicBezTo>
                <a:cubicBezTo>
                  <a:pt x="10415" y="3341"/>
                  <a:pt x="10391" y="3561"/>
                  <a:pt x="10366" y="3732"/>
                </a:cubicBezTo>
                <a:cubicBezTo>
                  <a:pt x="10318" y="4024"/>
                  <a:pt x="10293" y="4341"/>
                  <a:pt x="10269" y="4585"/>
                </a:cubicBezTo>
                <a:cubicBezTo>
                  <a:pt x="10269" y="4707"/>
                  <a:pt x="10220" y="4829"/>
                  <a:pt x="10220" y="4927"/>
                </a:cubicBezTo>
                <a:cubicBezTo>
                  <a:pt x="10220" y="4975"/>
                  <a:pt x="10220" y="5000"/>
                  <a:pt x="10196" y="5049"/>
                </a:cubicBezTo>
                <a:cubicBezTo>
                  <a:pt x="10196" y="5097"/>
                  <a:pt x="10171" y="5146"/>
                  <a:pt x="10171" y="5195"/>
                </a:cubicBezTo>
                <a:cubicBezTo>
                  <a:pt x="10171" y="5244"/>
                  <a:pt x="10147" y="5293"/>
                  <a:pt x="10147" y="5317"/>
                </a:cubicBezTo>
                <a:cubicBezTo>
                  <a:pt x="10122" y="5293"/>
                  <a:pt x="10074" y="5268"/>
                  <a:pt x="10049" y="5244"/>
                </a:cubicBezTo>
                <a:lnTo>
                  <a:pt x="9927" y="5146"/>
                </a:lnTo>
                <a:lnTo>
                  <a:pt x="9171" y="4366"/>
                </a:lnTo>
                <a:cubicBezTo>
                  <a:pt x="8927" y="4097"/>
                  <a:pt x="8683" y="3854"/>
                  <a:pt x="8440" y="3634"/>
                </a:cubicBezTo>
                <a:lnTo>
                  <a:pt x="8074" y="3268"/>
                </a:lnTo>
                <a:cubicBezTo>
                  <a:pt x="7879" y="3097"/>
                  <a:pt x="7683" y="2902"/>
                  <a:pt x="7513" y="2780"/>
                </a:cubicBezTo>
                <a:cubicBezTo>
                  <a:pt x="7269" y="2537"/>
                  <a:pt x="6952" y="2268"/>
                  <a:pt x="6635" y="2024"/>
                </a:cubicBezTo>
                <a:cubicBezTo>
                  <a:pt x="6562" y="2024"/>
                  <a:pt x="6513" y="2024"/>
                  <a:pt x="6464" y="2049"/>
                </a:cubicBezTo>
                <a:lnTo>
                  <a:pt x="6318" y="2049"/>
                </a:lnTo>
                <a:cubicBezTo>
                  <a:pt x="6488" y="2049"/>
                  <a:pt x="6440" y="2098"/>
                  <a:pt x="6318" y="2122"/>
                </a:cubicBezTo>
                <a:cubicBezTo>
                  <a:pt x="5708" y="2195"/>
                  <a:pt x="5927" y="2171"/>
                  <a:pt x="5805" y="2195"/>
                </a:cubicBezTo>
                <a:cubicBezTo>
                  <a:pt x="5805" y="2195"/>
                  <a:pt x="5757" y="2219"/>
                  <a:pt x="5708" y="2268"/>
                </a:cubicBezTo>
                <a:lnTo>
                  <a:pt x="5488" y="2390"/>
                </a:lnTo>
                <a:cubicBezTo>
                  <a:pt x="5366" y="2439"/>
                  <a:pt x="5269" y="2512"/>
                  <a:pt x="5074" y="2610"/>
                </a:cubicBezTo>
                <a:cubicBezTo>
                  <a:pt x="5025" y="2805"/>
                  <a:pt x="4952" y="2976"/>
                  <a:pt x="4903" y="3219"/>
                </a:cubicBezTo>
                <a:cubicBezTo>
                  <a:pt x="4879" y="3341"/>
                  <a:pt x="4830" y="3463"/>
                  <a:pt x="4805" y="3585"/>
                </a:cubicBezTo>
                <a:cubicBezTo>
                  <a:pt x="4757" y="3707"/>
                  <a:pt x="4732" y="3829"/>
                  <a:pt x="4708" y="3976"/>
                </a:cubicBezTo>
                <a:cubicBezTo>
                  <a:pt x="4683" y="4097"/>
                  <a:pt x="4659" y="4244"/>
                  <a:pt x="4635" y="4390"/>
                </a:cubicBezTo>
                <a:cubicBezTo>
                  <a:pt x="4635" y="4463"/>
                  <a:pt x="4610" y="4536"/>
                  <a:pt x="4610" y="4610"/>
                </a:cubicBezTo>
                <a:cubicBezTo>
                  <a:pt x="4610" y="4658"/>
                  <a:pt x="4610" y="4707"/>
                  <a:pt x="4586" y="4756"/>
                </a:cubicBezTo>
                <a:cubicBezTo>
                  <a:pt x="4562" y="4951"/>
                  <a:pt x="4562" y="5146"/>
                  <a:pt x="4537" y="5341"/>
                </a:cubicBezTo>
                <a:cubicBezTo>
                  <a:pt x="4513" y="5732"/>
                  <a:pt x="4513" y="6146"/>
                  <a:pt x="4537" y="6536"/>
                </a:cubicBezTo>
                <a:lnTo>
                  <a:pt x="4537" y="6683"/>
                </a:lnTo>
                <a:lnTo>
                  <a:pt x="4537" y="6805"/>
                </a:lnTo>
                <a:cubicBezTo>
                  <a:pt x="4537" y="6829"/>
                  <a:pt x="4537" y="6878"/>
                  <a:pt x="4537" y="6902"/>
                </a:cubicBezTo>
                <a:cubicBezTo>
                  <a:pt x="4562" y="6975"/>
                  <a:pt x="4562" y="7049"/>
                  <a:pt x="4586" y="7122"/>
                </a:cubicBezTo>
                <a:lnTo>
                  <a:pt x="4635" y="7195"/>
                </a:lnTo>
                <a:lnTo>
                  <a:pt x="4659" y="7219"/>
                </a:lnTo>
                <a:cubicBezTo>
                  <a:pt x="4647" y="7232"/>
                  <a:pt x="4635" y="7238"/>
                  <a:pt x="4623" y="7238"/>
                </a:cubicBezTo>
                <a:cubicBezTo>
                  <a:pt x="4610" y="7238"/>
                  <a:pt x="4598" y="7232"/>
                  <a:pt x="4586" y="7219"/>
                </a:cubicBezTo>
                <a:cubicBezTo>
                  <a:pt x="4537" y="7219"/>
                  <a:pt x="4488" y="7195"/>
                  <a:pt x="4440" y="7171"/>
                </a:cubicBezTo>
                <a:lnTo>
                  <a:pt x="4415" y="7171"/>
                </a:lnTo>
                <a:lnTo>
                  <a:pt x="4415" y="7146"/>
                </a:lnTo>
                <a:cubicBezTo>
                  <a:pt x="4366" y="7146"/>
                  <a:pt x="4318" y="7097"/>
                  <a:pt x="4269" y="7073"/>
                </a:cubicBezTo>
                <a:cubicBezTo>
                  <a:pt x="4244" y="7049"/>
                  <a:pt x="4196" y="7024"/>
                  <a:pt x="4171" y="7000"/>
                </a:cubicBezTo>
                <a:lnTo>
                  <a:pt x="4098" y="6951"/>
                </a:lnTo>
                <a:lnTo>
                  <a:pt x="4049" y="6902"/>
                </a:lnTo>
                <a:lnTo>
                  <a:pt x="3927" y="6805"/>
                </a:lnTo>
                <a:cubicBezTo>
                  <a:pt x="3757" y="6683"/>
                  <a:pt x="3610" y="6536"/>
                  <a:pt x="3440" y="6414"/>
                </a:cubicBezTo>
                <a:lnTo>
                  <a:pt x="2684" y="5805"/>
                </a:lnTo>
                <a:lnTo>
                  <a:pt x="2025" y="5244"/>
                </a:lnTo>
                <a:cubicBezTo>
                  <a:pt x="1830" y="5097"/>
                  <a:pt x="1684" y="5000"/>
                  <a:pt x="1586" y="4902"/>
                </a:cubicBezTo>
                <a:lnTo>
                  <a:pt x="1586" y="4902"/>
                </a:lnTo>
                <a:lnTo>
                  <a:pt x="1684" y="5000"/>
                </a:lnTo>
                <a:lnTo>
                  <a:pt x="1684" y="5000"/>
                </a:lnTo>
                <a:lnTo>
                  <a:pt x="1586" y="4927"/>
                </a:lnTo>
                <a:cubicBezTo>
                  <a:pt x="1366" y="5000"/>
                  <a:pt x="1147" y="5000"/>
                  <a:pt x="927" y="5000"/>
                </a:cubicBezTo>
                <a:cubicBezTo>
                  <a:pt x="976" y="5049"/>
                  <a:pt x="806" y="5097"/>
                  <a:pt x="659" y="5097"/>
                </a:cubicBezTo>
                <a:lnTo>
                  <a:pt x="635" y="5097"/>
                </a:lnTo>
                <a:lnTo>
                  <a:pt x="586" y="5122"/>
                </a:lnTo>
                <a:cubicBezTo>
                  <a:pt x="537" y="5195"/>
                  <a:pt x="464" y="5268"/>
                  <a:pt x="367" y="5390"/>
                </a:cubicBezTo>
                <a:lnTo>
                  <a:pt x="318" y="5463"/>
                </a:lnTo>
                <a:cubicBezTo>
                  <a:pt x="269" y="5512"/>
                  <a:pt x="245" y="5536"/>
                  <a:pt x="220" y="5585"/>
                </a:cubicBezTo>
                <a:lnTo>
                  <a:pt x="49" y="5780"/>
                </a:lnTo>
                <a:lnTo>
                  <a:pt x="49" y="6073"/>
                </a:lnTo>
                <a:lnTo>
                  <a:pt x="1" y="6024"/>
                </a:lnTo>
                <a:lnTo>
                  <a:pt x="1" y="6024"/>
                </a:lnTo>
                <a:cubicBezTo>
                  <a:pt x="25" y="6317"/>
                  <a:pt x="74" y="6707"/>
                  <a:pt x="74" y="7073"/>
                </a:cubicBezTo>
                <a:cubicBezTo>
                  <a:pt x="74" y="7244"/>
                  <a:pt x="98" y="7414"/>
                  <a:pt x="123" y="7610"/>
                </a:cubicBezTo>
                <a:cubicBezTo>
                  <a:pt x="147" y="7756"/>
                  <a:pt x="171" y="7902"/>
                  <a:pt x="196" y="8000"/>
                </a:cubicBezTo>
                <a:cubicBezTo>
                  <a:pt x="196" y="8122"/>
                  <a:pt x="220" y="8244"/>
                  <a:pt x="245" y="8390"/>
                </a:cubicBezTo>
                <a:cubicBezTo>
                  <a:pt x="245" y="8439"/>
                  <a:pt x="245" y="8488"/>
                  <a:pt x="269" y="8536"/>
                </a:cubicBezTo>
                <a:cubicBezTo>
                  <a:pt x="269" y="8585"/>
                  <a:pt x="269" y="8610"/>
                  <a:pt x="293" y="8658"/>
                </a:cubicBezTo>
                <a:cubicBezTo>
                  <a:pt x="318" y="8853"/>
                  <a:pt x="367" y="9049"/>
                  <a:pt x="391" y="9268"/>
                </a:cubicBezTo>
                <a:cubicBezTo>
                  <a:pt x="440" y="9463"/>
                  <a:pt x="513" y="9683"/>
                  <a:pt x="562" y="9878"/>
                </a:cubicBezTo>
                <a:cubicBezTo>
                  <a:pt x="635" y="10073"/>
                  <a:pt x="708" y="10268"/>
                  <a:pt x="806" y="10488"/>
                </a:cubicBezTo>
                <a:lnTo>
                  <a:pt x="806" y="10561"/>
                </a:lnTo>
                <a:cubicBezTo>
                  <a:pt x="806" y="10609"/>
                  <a:pt x="806" y="10683"/>
                  <a:pt x="830" y="10756"/>
                </a:cubicBezTo>
                <a:lnTo>
                  <a:pt x="903" y="11024"/>
                </a:lnTo>
                <a:lnTo>
                  <a:pt x="952" y="11097"/>
                </a:lnTo>
                <a:lnTo>
                  <a:pt x="1220" y="11097"/>
                </a:lnTo>
                <a:cubicBezTo>
                  <a:pt x="1391" y="11097"/>
                  <a:pt x="1586" y="11073"/>
                  <a:pt x="1781" y="11024"/>
                </a:cubicBezTo>
                <a:cubicBezTo>
                  <a:pt x="2171" y="10902"/>
                  <a:pt x="2537" y="10609"/>
                  <a:pt x="2488" y="10146"/>
                </a:cubicBezTo>
                <a:lnTo>
                  <a:pt x="2537" y="10146"/>
                </a:lnTo>
                <a:cubicBezTo>
                  <a:pt x="2537" y="10146"/>
                  <a:pt x="2464" y="10000"/>
                  <a:pt x="2464" y="10000"/>
                </a:cubicBezTo>
                <a:cubicBezTo>
                  <a:pt x="2415" y="9780"/>
                  <a:pt x="2318" y="9683"/>
                  <a:pt x="2366" y="9683"/>
                </a:cubicBezTo>
                <a:lnTo>
                  <a:pt x="2464" y="9975"/>
                </a:lnTo>
                <a:cubicBezTo>
                  <a:pt x="2445" y="9889"/>
                  <a:pt x="2441" y="9859"/>
                  <a:pt x="2447" y="9859"/>
                </a:cubicBezTo>
                <a:cubicBezTo>
                  <a:pt x="2457" y="9859"/>
                  <a:pt x="2493" y="9931"/>
                  <a:pt x="2537" y="9975"/>
                </a:cubicBezTo>
                <a:cubicBezTo>
                  <a:pt x="2488" y="9878"/>
                  <a:pt x="2488" y="9805"/>
                  <a:pt x="2464" y="9731"/>
                </a:cubicBezTo>
                <a:cubicBezTo>
                  <a:pt x="2458" y="9720"/>
                  <a:pt x="2455" y="9715"/>
                  <a:pt x="2454" y="9715"/>
                </a:cubicBezTo>
                <a:cubicBezTo>
                  <a:pt x="2450" y="9715"/>
                  <a:pt x="2464" y="9767"/>
                  <a:pt x="2464" y="9805"/>
                </a:cubicBezTo>
                <a:cubicBezTo>
                  <a:pt x="2391" y="9683"/>
                  <a:pt x="2318" y="9536"/>
                  <a:pt x="2269" y="9414"/>
                </a:cubicBezTo>
                <a:cubicBezTo>
                  <a:pt x="2220" y="9195"/>
                  <a:pt x="2342" y="9366"/>
                  <a:pt x="2269" y="9097"/>
                </a:cubicBezTo>
                <a:cubicBezTo>
                  <a:pt x="2220" y="8878"/>
                  <a:pt x="2171" y="8683"/>
                  <a:pt x="2123" y="8463"/>
                </a:cubicBezTo>
                <a:lnTo>
                  <a:pt x="2049" y="8122"/>
                </a:lnTo>
                <a:lnTo>
                  <a:pt x="2049" y="8049"/>
                </a:lnTo>
                <a:lnTo>
                  <a:pt x="2049" y="8024"/>
                </a:lnTo>
                <a:cubicBezTo>
                  <a:pt x="2049" y="7975"/>
                  <a:pt x="2049" y="7951"/>
                  <a:pt x="2074" y="7927"/>
                </a:cubicBezTo>
                <a:lnTo>
                  <a:pt x="2074" y="7878"/>
                </a:lnTo>
                <a:lnTo>
                  <a:pt x="2098" y="7878"/>
                </a:lnTo>
                <a:cubicBezTo>
                  <a:pt x="2123" y="7902"/>
                  <a:pt x="2098" y="7902"/>
                  <a:pt x="2123" y="7927"/>
                </a:cubicBezTo>
                <a:lnTo>
                  <a:pt x="2147" y="7927"/>
                </a:lnTo>
                <a:cubicBezTo>
                  <a:pt x="2147" y="7943"/>
                  <a:pt x="2147" y="7959"/>
                  <a:pt x="2147" y="7975"/>
                </a:cubicBezTo>
                <a:lnTo>
                  <a:pt x="2220" y="8049"/>
                </a:lnTo>
                <a:lnTo>
                  <a:pt x="2586" y="8317"/>
                </a:lnTo>
                <a:cubicBezTo>
                  <a:pt x="2635" y="8366"/>
                  <a:pt x="2708" y="8414"/>
                  <a:pt x="2781" y="8463"/>
                </a:cubicBezTo>
                <a:cubicBezTo>
                  <a:pt x="2830" y="8512"/>
                  <a:pt x="2879" y="8536"/>
                  <a:pt x="3001" y="8634"/>
                </a:cubicBezTo>
                <a:lnTo>
                  <a:pt x="3635" y="9073"/>
                </a:lnTo>
                <a:cubicBezTo>
                  <a:pt x="4025" y="9317"/>
                  <a:pt x="4293" y="9463"/>
                  <a:pt x="4293" y="9463"/>
                </a:cubicBezTo>
                <a:lnTo>
                  <a:pt x="4342" y="9390"/>
                </a:lnTo>
                <a:cubicBezTo>
                  <a:pt x="4513" y="9463"/>
                  <a:pt x="4659" y="9561"/>
                  <a:pt x="4805" y="9683"/>
                </a:cubicBezTo>
                <a:cubicBezTo>
                  <a:pt x="4830" y="9731"/>
                  <a:pt x="4879" y="9756"/>
                  <a:pt x="4903" y="9780"/>
                </a:cubicBezTo>
                <a:lnTo>
                  <a:pt x="5025" y="9853"/>
                </a:lnTo>
                <a:lnTo>
                  <a:pt x="5220" y="9927"/>
                </a:lnTo>
                <a:cubicBezTo>
                  <a:pt x="5391" y="9951"/>
                  <a:pt x="5562" y="10000"/>
                  <a:pt x="5732" y="10097"/>
                </a:cubicBezTo>
                <a:cubicBezTo>
                  <a:pt x="5805" y="10024"/>
                  <a:pt x="5879" y="9951"/>
                  <a:pt x="5952" y="9878"/>
                </a:cubicBezTo>
                <a:lnTo>
                  <a:pt x="6025" y="9805"/>
                </a:lnTo>
                <a:cubicBezTo>
                  <a:pt x="6025" y="9780"/>
                  <a:pt x="6049" y="9756"/>
                  <a:pt x="6049" y="9731"/>
                </a:cubicBezTo>
                <a:cubicBezTo>
                  <a:pt x="6049" y="9731"/>
                  <a:pt x="6146" y="9654"/>
                  <a:pt x="6167" y="9654"/>
                </a:cubicBezTo>
                <a:cubicBezTo>
                  <a:pt x="6170" y="9654"/>
                  <a:pt x="6171" y="9656"/>
                  <a:pt x="6171" y="9658"/>
                </a:cubicBezTo>
                <a:cubicBezTo>
                  <a:pt x="6171" y="9585"/>
                  <a:pt x="6269" y="9536"/>
                  <a:pt x="6342" y="9463"/>
                </a:cubicBezTo>
                <a:cubicBezTo>
                  <a:pt x="6357" y="9440"/>
                  <a:pt x="6361" y="9431"/>
                  <a:pt x="6357" y="9431"/>
                </a:cubicBezTo>
                <a:cubicBezTo>
                  <a:pt x="6349" y="9431"/>
                  <a:pt x="6310" y="9471"/>
                  <a:pt x="6293" y="9488"/>
                </a:cubicBezTo>
                <a:lnTo>
                  <a:pt x="6366" y="9390"/>
                </a:lnTo>
                <a:cubicBezTo>
                  <a:pt x="6366" y="9382"/>
                  <a:pt x="6369" y="9379"/>
                  <a:pt x="6373" y="9379"/>
                </a:cubicBezTo>
                <a:cubicBezTo>
                  <a:pt x="6378" y="9379"/>
                  <a:pt x="6385" y="9384"/>
                  <a:pt x="6388" y="9388"/>
                </a:cubicBezTo>
                <a:lnTo>
                  <a:pt x="6388" y="9388"/>
                </a:lnTo>
                <a:cubicBezTo>
                  <a:pt x="6395" y="9378"/>
                  <a:pt x="6405" y="9361"/>
                  <a:pt x="6415" y="9341"/>
                </a:cubicBezTo>
                <a:cubicBezTo>
                  <a:pt x="6464" y="9244"/>
                  <a:pt x="6586" y="9097"/>
                  <a:pt x="7074" y="8488"/>
                </a:cubicBezTo>
                <a:cubicBezTo>
                  <a:pt x="7025" y="8366"/>
                  <a:pt x="6976" y="8268"/>
                  <a:pt x="6927" y="8146"/>
                </a:cubicBezTo>
                <a:lnTo>
                  <a:pt x="6854" y="8000"/>
                </a:lnTo>
                <a:cubicBezTo>
                  <a:pt x="6830" y="7951"/>
                  <a:pt x="6805" y="7878"/>
                  <a:pt x="6805" y="7829"/>
                </a:cubicBezTo>
                <a:cubicBezTo>
                  <a:pt x="6757" y="7658"/>
                  <a:pt x="6708" y="7463"/>
                  <a:pt x="6683" y="7268"/>
                </a:cubicBezTo>
                <a:cubicBezTo>
                  <a:pt x="6659" y="7171"/>
                  <a:pt x="6635" y="7073"/>
                  <a:pt x="6610" y="6975"/>
                </a:cubicBezTo>
                <a:lnTo>
                  <a:pt x="6586" y="6683"/>
                </a:lnTo>
                <a:lnTo>
                  <a:pt x="6562" y="6561"/>
                </a:lnTo>
                <a:lnTo>
                  <a:pt x="6562" y="6488"/>
                </a:lnTo>
                <a:lnTo>
                  <a:pt x="6562" y="6366"/>
                </a:lnTo>
                <a:cubicBezTo>
                  <a:pt x="6562" y="6024"/>
                  <a:pt x="6562" y="5707"/>
                  <a:pt x="6586" y="5366"/>
                </a:cubicBezTo>
                <a:cubicBezTo>
                  <a:pt x="6586" y="5219"/>
                  <a:pt x="6610" y="5073"/>
                  <a:pt x="6610" y="4927"/>
                </a:cubicBezTo>
                <a:lnTo>
                  <a:pt x="6610" y="4878"/>
                </a:lnTo>
                <a:cubicBezTo>
                  <a:pt x="6598" y="4854"/>
                  <a:pt x="6598" y="4854"/>
                  <a:pt x="6592" y="4854"/>
                </a:cubicBezTo>
                <a:cubicBezTo>
                  <a:pt x="6586" y="4854"/>
                  <a:pt x="6574" y="4854"/>
                  <a:pt x="6537" y="4829"/>
                </a:cubicBezTo>
                <a:cubicBezTo>
                  <a:pt x="6464" y="4780"/>
                  <a:pt x="6561" y="4805"/>
                  <a:pt x="6537" y="4756"/>
                </a:cubicBezTo>
                <a:lnTo>
                  <a:pt x="6537" y="4756"/>
                </a:lnTo>
                <a:cubicBezTo>
                  <a:pt x="6562" y="4805"/>
                  <a:pt x="6586" y="4805"/>
                  <a:pt x="6586" y="4805"/>
                </a:cubicBezTo>
                <a:cubicBezTo>
                  <a:pt x="6586" y="4805"/>
                  <a:pt x="6586" y="4805"/>
                  <a:pt x="6635" y="4902"/>
                </a:cubicBezTo>
                <a:lnTo>
                  <a:pt x="6610" y="4805"/>
                </a:lnTo>
                <a:lnTo>
                  <a:pt x="6635" y="4854"/>
                </a:lnTo>
                <a:cubicBezTo>
                  <a:pt x="6635" y="4854"/>
                  <a:pt x="6635" y="4829"/>
                  <a:pt x="6635" y="4829"/>
                </a:cubicBezTo>
                <a:cubicBezTo>
                  <a:pt x="6635" y="4800"/>
                  <a:pt x="6635" y="4790"/>
                  <a:pt x="6636" y="4790"/>
                </a:cubicBezTo>
                <a:cubicBezTo>
                  <a:pt x="6638" y="4790"/>
                  <a:pt x="6644" y="4814"/>
                  <a:pt x="6659" y="4829"/>
                </a:cubicBezTo>
                <a:cubicBezTo>
                  <a:pt x="6659" y="4829"/>
                  <a:pt x="6659" y="4805"/>
                  <a:pt x="6683" y="4780"/>
                </a:cubicBezTo>
                <a:lnTo>
                  <a:pt x="6708" y="4780"/>
                </a:lnTo>
                <a:cubicBezTo>
                  <a:pt x="6708" y="4780"/>
                  <a:pt x="6708" y="4756"/>
                  <a:pt x="6757" y="4756"/>
                </a:cubicBezTo>
                <a:cubicBezTo>
                  <a:pt x="6781" y="4756"/>
                  <a:pt x="6757" y="4756"/>
                  <a:pt x="6757" y="4780"/>
                </a:cubicBezTo>
                <a:lnTo>
                  <a:pt x="6830" y="4854"/>
                </a:lnTo>
                <a:cubicBezTo>
                  <a:pt x="6903" y="4902"/>
                  <a:pt x="6976" y="4951"/>
                  <a:pt x="6976" y="5000"/>
                </a:cubicBezTo>
                <a:cubicBezTo>
                  <a:pt x="7053" y="5058"/>
                  <a:pt x="7238" y="5269"/>
                  <a:pt x="7299" y="5269"/>
                </a:cubicBezTo>
                <a:cubicBezTo>
                  <a:pt x="7315" y="5269"/>
                  <a:pt x="7323" y="5255"/>
                  <a:pt x="7318" y="5219"/>
                </a:cubicBezTo>
                <a:lnTo>
                  <a:pt x="7318" y="5219"/>
                </a:lnTo>
                <a:cubicBezTo>
                  <a:pt x="7337" y="5278"/>
                  <a:pt x="7483" y="5479"/>
                  <a:pt x="7450" y="5479"/>
                </a:cubicBezTo>
                <a:cubicBezTo>
                  <a:pt x="7443" y="5479"/>
                  <a:pt x="7424" y="5467"/>
                  <a:pt x="7391" y="5439"/>
                </a:cubicBezTo>
                <a:lnTo>
                  <a:pt x="7391" y="5439"/>
                </a:lnTo>
                <a:cubicBezTo>
                  <a:pt x="7464" y="5512"/>
                  <a:pt x="7537" y="5610"/>
                  <a:pt x="7635" y="5683"/>
                </a:cubicBezTo>
                <a:lnTo>
                  <a:pt x="7537" y="5536"/>
                </a:lnTo>
                <a:lnTo>
                  <a:pt x="7537" y="5536"/>
                </a:lnTo>
                <a:cubicBezTo>
                  <a:pt x="7732" y="5780"/>
                  <a:pt x="7952" y="6000"/>
                  <a:pt x="8196" y="6195"/>
                </a:cubicBezTo>
                <a:lnTo>
                  <a:pt x="8098" y="6073"/>
                </a:lnTo>
                <a:lnTo>
                  <a:pt x="8098" y="6073"/>
                </a:lnTo>
                <a:cubicBezTo>
                  <a:pt x="8269" y="6244"/>
                  <a:pt x="8440" y="6414"/>
                  <a:pt x="8440" y="6536"/>
                </a:cubicBezTo>
                <a:lnTo>
                  <a:pt x="8464" y="6561"/>
                </a:lnTo>
                <a:lnTo>
                  <a:pt x="8805" y="6902"/>
                </a:lnTo>
                <a:cubicBezTo>
                  <a:pt x="9000" y="7097"/>
                  <a:pt x="9220" y="7292"/>
                  <a:pt x="9439" y="7488"/>
                </a:cubicBezTo>
                <a:lnTo>
                  <a:pt x="9293" y="7317"/>
                </a:lnTo>
                <a:lnTo>
                  <a:pt x="9293" y="7317"/>
                </a:lnTo>
                <a:cubicBezTo>
                  <a:pt x="9415" y="7414"/>
                  <a:pt x="9659" y="7634"/>
                  <a:pt x="9952" y="7878"/>
                </a:cubicBezTo>
                <a:cubicBezTo>
                  <a:pt x="10122" y="7853"/>
                  <a:pt x="10269" y="7829"/>
                  <a:pt x="10391" y="7805"/>
                </a:cubicBezTo>
                <a:cubicBezTo>
                  <a:pt x="10513" y="7805"/>
                  <a:pt x="10683" y="7780"/>
                  <a:pt x="10830" y="7756"/>
                </a:cubicBezTo>
                <a:cubicBezTo>
                  <a:pt x="10952" y="7707"/>
                  <a:pt x="11074" y="7634"/>
                  <a:pt x="11196" y="7561"/>
                </a:cubicBezTo>
                <a:lnTo>
                  <a:pt x="11391" y="7463"/>
                </a:lnTo>
                <a:cubicBezTo>
                  <a:pt x="11439" y="7414"/>
                  <a:pt x="11488" y="7390"/>
                  <a:pt x="11586" y="7341"/>
                </a:cubicBezTo>
                <a:cubicBezTo>
                  <a:pt x="11683" y="6878"/>
                  <a:pt x="11781" y="6414"/>
                  <a:pt x="11854" y="5951"/>
                </a:cubicBezTo>
                <a:lnTo>
                  <a:pt x="11854" y="5951"/>
                </a:lnTo>
                <a:cubicBezTo>
                  <a:pt x="11854" y="5951"/>
                  <a:pt x="11830" y="6024"/>
                  <a:pt x="11805" y="6097"/>
                </a:cubicBezTo>
                <a:lnTo>
                  <a:pt x="11757" y="6219"/>
                </a:lnTo>
                <a:lnTo>
                  <a:pt x="11757" y="6146"/>
                </a:lnTo>
                <a:cubicBezTo>
                  <a:pt x="11757" y="6073"/>
                  <a:pt x="11757" y="6000"/>
                  <a:pt x="11781" y="5951"/>
                </a:cubicBezTo>
                <a:cubicBezTo>
                  <a:pt x="11781" y="5805"/>
                  <a:pt x="11805" y="5658"/>
                  <a:pt x="11805" y="5658"/>
                </a:cubicBezTo>
                <a:cubicBezTo>
                  <a:pt x="11805" y="5698"/>
                  <a:pt x="11886" y="5900"/>
                  <a:pt x="11890" y="6000"/>
                </a:cubicBezTo>
                <a:lnTo>
                  <a:pt x="11890" y="6000"/>
                </a:lnTo>
                <a:cubicBezTo>
                  <a:pt x="11911" y="5905"/>
                  <a:pt x="11935" y="5778"/>
                  <a:pt x="11976" y="5634"/>
                </a:cubicBezTo>
                <a:cubicBezTo>
                  <a:pt x="11976" y="5536"/>
                  <a:pt x="12000" y="5439"/>
                  <a:pt x="12025" y="5341"/>
                </a:cubicBezTo>
                <a:cubicBezTo>
                  <a:pt x="12025" y="5244"/>
                  <a:pt x="12049" y="5195"/>
                  <a:pt x="12049" y="5122"/>
                </a:cubicBezTo>
                <a:cubicBezTo>
                  <a:pt x="12098" y="4854"/>
                  <a:pt x="12147" y="4512"/>
                  <a:pt x="12196" y="4122"/>
                </a:cubicBezTo>
                <a:cubicBezTo>
                  <a:pt x="12220" y="3878"/>
                  <a:pt x="12244" y="3610"/>
                  <a:pt x="12293" y="3341"/>
                </a:cubicBezTo>
                <a:cubicBezTo>
                  <a:pt x="12293" y="3219"/>
                  <a:pt x="12317" y="3122"/>
                  <a:pt x="12342" y="3000"/>
                </a:cubicBezTo>
                <a:cubicBezTo>
                  <a:pt x="12342" y="2927"/>
                  <a:pt x="12366" y="2829"/>
                  <a:pt x="12391" y="2756"/>
                </a:cubicBezTo>
                <a:cubicBezTo>
                  <a:pt x="12391" y="2707"/>
                  <a:pt x="12415" y="2683"/>
                  <a:pt x="12439" y="2658"/>
                </a:cubicBezTo>
                <a:cubicBezTo>
                  <a:pt x="12439" y="2683"/>
                  <a:pt x="12464" y="2707"/>
                  <a:pt x="12464" y="2732"/>
                </a:cubicBezTo>
                <a:cubicBezTo>
                  <a:pt x="12488" y="2805"/>
                  <a:pt x="12513" y="2902"/>
                  <a:pt x="12513" y="2976"/>
                </a:cubicBezTo>
                <a:cubicBezTo>
                  <a:pt x="12531" y="2976"/>
                  <a:pt x="12521" y="2903"/>
                  <a:pt x="12538" y="2903"/>
                </a:cubicBezTo>
                <a:cubicBezTo>
                  <a:pt x="12543" y="2903"/>
                  <a:pt x="12550" y="2910"/>
                  <a:pt x="12561" y="2927"/>
                </a:cubicBezTo>
                <a:cubicBezTo>
                  <a:pt x="12561" y="2976"/>
                  <a:pt x="12561" y="3000"/>
                  <a:pt x="12561" y="3024"/>
                </a:cubicBezTo>
                <a:cubicBezTo>
                  <a:pt x="12561" y="3024"/>
                  <a:pt x="12575" y="3065"/>
                  <a:pt x="12582" y="3065"/>
                </a:cubicBezTo>
                <a:cubicBezTo>
                  <a:pt x="12584" y="3065"/>
                  <a:pt x="12586" y="3061"/>
                  <a:pt x="12586" y="3049"/>
                </a:cubicBezTo>
                <a:cubicBezTo>
                  <a:pt x="12561" y="2951"/>
                  <a:pt x="12561" y="2854"/>
                  <a:pt x="12537" y="2732"/>
                </a:cubicBezTo>
                <a:lnTo>
                  <a:pt x="12537" y="2732"/>
                </a:lnTo>
                <a:lnTo>
                  <a:pt x="12610" y="2854"/>
                </a:lnTo>
                <a:lnTo>
                  <a:pt x="12610" y="2927"/>
                </a:lnTo>
                <a:cubicBezTo>
                  <a:pt x="12610" y="2927"/>
                  <a:pt x="12628" y="2873"/>
                  <a:pt x="12664" y="2873"/>
                </a:cubicBezTo>
                <a:cubicBezTo>
                  <a:pt x="12670" y="2873"/>
                  <a:pt x="12676" y="2874"/>
                  <a:pt x="12683" y="2878"/>
                </a:cubicBezTo>
                <a:cubicBezTo>
                  <a:pt x="12708" y="2878"/>
                  <a:pt x="12708" y="2902"/>
                  <a:pt x="12732" y="2927"/>
                </a:cubicBezTo>
                <a:cubicBezTo>
                  <a:pt x="12781" y="3049"/>
                  <a:pt x="12854" y="3146"/>
                  <a:pt x="12927" y="3244"/>
                </a:cubicBezTo>
                <a:cubicBezTo>
                  <a:pt x="13074" y="3488"/>
                  <a:pt x="13220" y="3707"/>
                  <a:pt x="13366" y="3951"/>
                </a:cubicBezTo>
                <a:cubicBezTo>
                  <a:pt x="13342" y="3951"/>
                  <a:pt x="13269" y="3854"/>
                  <a:pt x="13171" y="3756"/>
                </a:cubicBezTo>
                <a:lnTo>
                  <a:pt x="13171" y="3756"/>
                </a:lnTo>
                <a:cubicBezTo>
                  <a:pt x="13220" y="3829"/>
                  <a:pt x="13269" y="3902"/>
                  <a:pt x="13317" y="4000"/>
                </a:cubicBezTo>
                <a:cubicBezTo>
                  <a:pt x="13309" y="3973"/>
                  <a:pt x="13309" y="3963"/>
                  <a:pt x="13314" y="3963"/>
                </a:cubicBezTo>
                <a:cubicBezTo>
                  <a:pt x="13335" y="3963"/>
                  <a:pt x="13438" y="4115"/>
                  <a:pt x="13446" y="4115"/>
                </a:cubicBezTo>
                <a:cubicBezTo>
                  <a:pt x="13448" y="4115"/>
                  <a:pt x="13446" y="4110"/>
                  <a:pt x="13439" y="4097"/>
                </a:cubicBezTo>
                <a:lnTo>
                  <a:pt x="13439" y="4097"/>
                </a:lnTo>
                <a:cubicBezTo>
                  <a:pt x="13781" y="4415"/>
                  <a:pt x="14025" y="4951"/>
                  <a:pt x="14317" y="5268"/>
                </a:cubicBezTo>
                <a:cubicBezTo>
                  <a:pt x="14415" y="5244"/>
                  <a:pt x="16171" y="5097"/>
                  <a:pt x="16244" y="5049"/>
                </a:cubicBezTo>
                <a:cubicBezTo>
                  <a:pt x="16317" y="5146"/>
                  <a:pt x="16391" y="5268"/>
                  <a:pt x="16415" y="5293"/>
                </a:cubicBezTo>
                <a:cubicBezTo>
                  <a:pt x="16366" y="5171"/>
                  <a:pt x="16293" y="5049"/>
                  <a:pt x="16195" y="4927"/>
                </a:cubicBezTo>
                <a:lnTo>
                  <a:pt x="16122" y="4951"/>
                </a:lnTo>
                <a:cubicBezTo>
                  <a:pt x="15952" y="4707"/>
                  <a:pt x="16122" y="4878"/>
                  <a:pt x="15952" y="4634"/>
                </a:cubicBezTo>
                <a:cubicBezTo>
                  <a:pt x="15956" y="4629"/>
                  <a:pt x="15962" y="4627"/>
                  <a:pt x="15968" y="4627"/>
                </a:cubicBezTo>
                <a:cubicBezTo>
                  <a:pt x="16028" y="4627"/>
                  <a:pt x="16161" y="4823"/>
                  <a:pt x="16293" y="5000"/>
                </a:cubicBezTo>
                <a:cubicBezTo>
                  <a:pt x="16171" y="4829"/>
                  <a:pt x="16073" y="4634"/>
                  <a:pt x="15976" y="4585"/>
                </a:cubicBezTo>
                <a:cubicBezTo>
                  <a:pt x="15878" y="4390"/>
                  <a:pt x="16049" y="4585"/>
                  <a:pt x="15927" y="4341"/>
                </a:cubicBezTo>
                <a:cubicBezTo>
                  <a:pt x="15781" y="4195"/>
                  <a:pt x="15659" y="4049"/>
                  <a:pt x="15561" y="3878"/>
                </a:cubicBezTo>
                <a:cubicBezTo>
                  <a:pt x="15342" y="3439"/>
                  <a:pt x="15098" y="3293"/>
                  <a:pt x="14903" y="2878"/>
                </a:cubicBezTo>
                <a:lnTo>
                  <a:pt x="14903" y="2878"/>
                </a:lnTo>
                <a:lnTo>
                  <a:pt x="14927" y="2927"/>
                </a:lnTo>
                <a:cubicBezTo>
                  <a:pt x="14882" y="2791"/>
                  <a:pt x="14689" y="2570"/>
                  <a:pt x="14564" y="2325"/>
                </a:cubicBezTo>
                <a:lnTo>
                  <a:pt x="14564" y="2325"/>
                </a:lnTo>
                <a:cubicBezTo>
                  <a:pt x="14571" y="2347"/>
                  <a:pt x="14571" y="2363"/>
                  <a:pt x="14562" y="2363"/>
                </a:cubicBezTo>
                <a:cubicBezTo>
                  <a:pt x="14552" y="2363"/>
                  <a:pt x="14528" y="2338"/>
                  <a:pt x="14488" y="2268"/>
                </a:cubicBezTo>
                <a:cubicBezTo>
                  <a:pt x="14147" y="1732"/>
                  <a:pt x="13903" y="1390"/>
                  <a:pt x="13659" y="951"/>
                </a:cubicBezTo>
                <a:lnTo>
                  <a:pt x="13391" y="659"/>
                </a:lnTo>
                <a:lnTo>
                  <a:pt x="130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3" name="Google Shape;1373;p40"/>
          <p:cNvSpPr/>
          <p:nvPr/>
        </p:nvSpPr>
        <p:spPr>
          <a:xfrm>
            <a:off x="8896983" y="5179304"/>
            <a:ext cx="479517" cy="399621"/>
          </a:xfrm>
          <a:custGeom>
            <a:avLst/>
            <a:gdLst/>
            <a:ahLst/>
            <a:cxnLst/>
            <a:rect l="l" t="t" r="r" b="b"/>
            <a:pathLst>
              <a:path w="15952" h="13293" extrusionOk="0">
                <a:moveTo>
                  <a:pt x="1965" y="4136"/>
                </a:moveTo>
                <a:cubicBezTo>
                  <a:pt x="1969" y="4136"/>
                  <a:pt x="1973" y="4139"/>
                  <a:pt x="1976" y="4147"/>
                </a:cubicBezTo>
                <a:lnTo>
                  <a:pt x="1853" y="4285"/>
                </a:lnTo>
                <a:lnTo>
                  <a:pt x="1853" y="4285"/>
                </a:lnTo>
                <a:cubicBezTo>
                  <a:pt x="1921" y="4199"/>
                  <a:pt x="1947" y="4136"/>
                  <a:pt x="1965" y="4136"/>
                </a:cubicBezTo>
                <a:close/>
                <a:moveTo>
                  <a:pt x="4077" y="7219"/>
                </a:moveTo>
                <a:lnTo>
                  <a:pt x="4077" y="7219"/>
                </a:lnTo>
                <a:cubicBezTo>
                  <a:pt x="4076" y="7219"/>
                  <a:pt x="4075" y="7219"/>
                  <a:pt x="4074" y="7220"/>
                </a:cubicBezTo>
                <a:cubicBezTo>
                  <a:pt x="4076" y="7220"/>
                  <a:pt x="4077" y="7219"/>
                  <a:pt x="4077" y="7219"/>
                </a:cubicBezTo>
                <a:close/>
                <a:moveTo>
                  <a:pt x="10333" y="9981"/>
                </a:moveTo>
                <a:lnTo>
                  <a:pt x="10293" y="10000"/>
                </a:lnTo>
                <a:cubicBezTo>
                  <a:pt x="10305" y="10000"/>
                  <a:pt x="10318" y="9993"/>
                  <a:pt x="10333" y="9981"/>
                </a:cubicBezTo>
                <a:close/>
                <a:moveTo>
                  <a:pt x="3928" y="0"/>
                </a:moveTo>
                <a:lnTo>
                  <a:pt x="3684" y="195"/>
                </a:lnTo>
                <a:lnTo>
                  <a:pt x="3708" y="122"/>
                </a:lnTo>
                <a:lnTo>
                  <a:pt x="3708" y="122"/>
                </a:lnTo>
                <a:cubicBezTo>
                  <a:pt x="3464" y="293"/>
                  <a:pt x="3171" y="537"/>
                  <a:pt x="2879" y="756"/>
                </a:cubicBezTo>
                <a:cubicBezTo>
                  <a:pt x="2732" y="854"/>
                  <a:pt x="2586" y="976"/>
                  <a:pt x="2464" y="1098"/>
                </a:cubicBezTo>
                <a:lnTo>
                  <a:pt x="2147" y="1366"/>
                </a:lnTo>
                <a:cubicBezTo>
                  <a:pt x="2074" y="1464"/>
                  <a:pt x="1976" y="1537"/>
                  <a:pt x="1879" y="1610"/>
                </a:cubicBezTo>
                <a:cubicBezTo>
                  <a:pt x="1757" y="1708"/>
                  <a:pt x="1806" y="1683"/>
                  <a:pt x="1757" y="1732"/>
                </a:cubicBezTo>
                <a:lnTo>
                  <a:pt x="1659" y="1830"/>
                </a:lnTo>
                <a:cubicBezTo>
                  <a:pt x="1513" y="1951"/>
                  <a:pt x="1367" y="2098"/>
                  <a:pt x="1220" y="2244"/>
                </a:cubicBezTo>
                <a:cubicBezTo>
                  <a:pt x="1074" y="2390"/>
                  <a:pt x="952" y="2561"/>
                  <a:pt x="806" y="2732"/>
                </a:cubicBezTo>
                <a:cubicBezTo>
                  <a:pt x="684" y="2903"/>
                  <a:pt x="562" y="3073"/>
                  <a:pt x="440" y="3269"/>
                </a:cubicBezTo>
                <a:lnTo>
                  <a:pt x="391" y="3317"/>
                </a:lnTo>
                <a:cubicBezTo>
                  <a:pt x="342" y="3366"/>
                  <a:pt x="293" y="3415"/>
                  <a:pt x="245" y="3464"/>
                </a:cubicBezTo>
                <a:lnTo>
                  <a:pt x="50" y="3659"/>
                </a:lnTo>
                <a:lnTo>
                  <a:pt x="1" y="3732"/>
                </a:lnTo>
                <a:cubicBezTo>
                  <a:pt x="50" y="3829"/>
                  <a:pt x="98" y="3903"/>
                  <a:pt x="147" y="3976"/>
                </a:cubicBezTo>
                <a:cubicBezTo>
                  <a:pt x="269" y="4122"/>
                  <a:pt x="391" y="4268"/>
                  <a:pt x="537" y="4390"/>
                </a:cubicBezTo>
                <a:cubicBezTo>
                  <a:pt x="731" y="4539"/>
                  <a:pt x="970" y="4661"/>
                  <a:pt x="1210" y="4661"/>
                </a:cubicBezTo>
                <a:cubicBezTo>
                  <a:pt x="1363" y="4661"/>
                  <a:pt x="1517" y="4611"/>
                  <a:pt x="1659" y="4488"/>
                </a:cubicBezTo>
                <a:lnTo>
                  <a:pt x="1684" y="4537"/>
                </a:lnTo>
                <a:cubicBezTo>
                  <a:pt x="1684" y="4537"/>
                  <a:pt x="1781" y="4366"/>
                  <a:pt x="1781" y="4366"/>
                </a:cubicBezTo>
                <a:cubicBezTo>
                  <a:pt x="1794" y="4351"/>
                  <a:pt x="1806" y="4338"/>
                  <a:pt x="1816" y="4327"/>
                </a:cubicBezTo>
                <a:lnTo>
                  <a:pt x="1816" y="4327"/>
                </a:lnTo>
                <a:lnTo>
                  <a:pt x="1781" y="4366"/>
                </a:lnTo>
                <a:cubicBezTo>
                  <a:pt x="1801" y="4346"/>
                  <a:pt x="1819" y="4327"/>
                  <a:pt x="1835" y="4308"/>
                </a:cubicBezTo>
                <a:lnTo>
                  <a:pt x="1835" y="4308"/>
                </a:lnTo>
                <a:cubicBezTo>
                  <a:pt x="1850" y="4293"/>
                  <a:pt x="1860" y="4287"/>
                  <a:pt x="1865" y="4287"/>
                </a:cubicBezTo>
                <a:cubicBezTo>
                  <a:pt x="1883" y="4287"/>
                  <a:pt x="1846" y="4367"/>
                  <a:pt x="1830" y="4415"/>
                </a:cubicBezTo>
                <a:cubicBezTo>
                  <a:pt x="1879" y="4366"/>
                  <a:pt x="1928" y="4293"/>
                  <a:pt x="2001" y="4244"/>
                </a:cubicBezTo>
                <a:cubicBezTo>
                  <a:pt x="2001" y="4229"/>
                  <a:pt x="1996" y="4223"/>
                  <a:pt x="1989" y="4223"/>
                </a:cubicBezTo>
                <a:cubicBezTo>
                  <a:pt x="1973" y="4223"/>
                  <a:pt x="1944" y="4252"/>
                  <a:pt x="1928" y="4268"/>
                </a:cubicBezTo>
                <a:cubicBezTo>
                  <a:pt x="2001" y="4147"/>
                  <a:pt x="2074" y="4025"/>
                  <a:pt x="2147" y="3903"/>
                </a:cubicBezTo>
                <a:cubicBezTo>
                  <a:pt x="2205" y="3836"/>
                  <a:pt x="2228" y="3825"/>
                  <a:pt x="2246" y="3825"/>
                </a:cubicBezTo>
                <a:cubicBezTo>
                  <a:pt x="2254" y="3825"/>
                  <a:pt x="2261" y="3827"/>
                  <a:pt x="2270" y="3827"/>
                </a:cubicBezTo>
                <a:cubicBezTo>
                  <a:pt x="2290" y="3827"/>
                  <a:pt x="2318" y="3815"/>
                  <a:pt x="2391" y="3732"/>
                </a:cubicBezTo>
                <a:cubicBezTo>
                  <a:pt x="2562" y="3537"/>
                  <a:pt x="2684" y="3390"/>
                  <a:pt x="2830" y="3244"/>
                </a:cubicBezTo>
                <a:lnTo>
                  <a:pt x="3074" y="3000"/>
                </a:lnTo>
                <a:lnTo>
                  <a:pt x="3123" y="2951"/>
                </a:lnTo>
                <a:lnTo>
                  <a:pt x="3147" y="2951"/>
                </a:lnTo>
                <a:cubicBezTo>
                  <a:pt x="3171" y="2927"/>
                  <a:pt x="3196" y="2903"/>
                  <a:pt x="3245" y="2903"/>
                </a:cubicBezTo>
                <a:lnTo>
                  <a:pt x="3293" y="2903"/>
                </a:lnTo>
                <a:cubicBezTo>
                  <a:pt x="3293" y="2903"/>
                  <a:pt x="3293" y="2927"/>
                  <a:pt x="3293" y="2927"/>
                </a:cubicBezTo>
                <a:cubicBezTo>
                  <a:pt x="3269" y="2951"/>
                  <a:pt x="3269" y="2951"/>
                  <a:pt x="3269" y="2976"/>
                </a:cubicBezTo>
                <a:cubicBezTo>
                  <a:pt x="3245" y="3000"/>
                  <a:pt x="3220" y="3025"/>
                  <a:pt x="3196" y="3025"/>
                </a:cubicBezTo>
                <a:lnTo>
                  <a:pt x="3220" y="3025"/>
                </a:lnTo>
                <a:lnTo>
                  <a:pt x="3220" y="3122"/>
                </a:lnTo>
                <a:cubicBezTo>
                  <a:pt x="3220" y="3269"/>
                  <a:pt x="3196" y="3439"/>
                  <a:pt x="3196" y="3586"/>
                </a:cubicBezTo>
                <a:lnTo>
                  <a:pt x="3196" y="3829"/>
                </a:lnTo>
                <a:lnTo>
                  <a:pt x="3196" y="4122"/>
                </a:lnTo>
                <a:lnTo>
                  <a:pt x="3196" y="4903"/>
                </a:lnTo>
                <a:cubicBezTo>
                  <a:pt x="3171" y="5268"/>
                  <a:pt x="3220" y="5561"/>
                  <a:pt x="3196" y="5586"/>
                </a:cubicBezTo>
                <a:lnTo>
                  <a:pt x="3293" y="5586"/>
                </a:lnTo>
                <a:cubicBezTo>
                  <a:pt x="3318" y="5756"/>
                  <a:pt x="3318" y="5951"/>
                  <a:pt x="3293" y="6122"/>
                </a:cubicBezTo>
                <a:cubicBezTo>
                  <a:pt x="3269" y="6171"/>
                  <a:pt x="3269" y="6220"/>
                  <a:pt x="3293" y="6268"/>
                </a:cubicBezTo>
                <a:lnTo>
                  <a:pt x="3293" y="6415"/>
                </a:lnTo>
                <a:cubicBezTo>
                  <a:pt x="3293" y="6464"/>
                  <a:pt x="3318" y="6537"/>
                  <a:pt x="3318" y="6610"/>
                </a:cubicBezTo>
                <a:cubicBezTo>
                  <a:pt x="3415" y="6756"/>
                  <a:pt x="3464" y="6927"/>
                  <a:pt x="3489" y="7122"/>
                </a:cubicBezTo>
                <a:lnTo>
                  <a:pt x="3781" y="7171"/>
                </a:lnTo>
                <a:lnTo>
                  <a:pt x="3952" y="7171"/>
                </a:lnTo>
                <a:cubicBezTo>
                  <a:pt x="3952" y="7171"/>
                  <a:pt x="4076" y="7212"/>
                  <a:pt x="4077" y="7219"/>
                </a:cubicBezTo>
                <a:lnTo>
                  <a:pt x="4077" y="7219"/>
                </a:lnTo>
                <a:cubicBezTo>
                  <a:pt x="4097" y="7212"/>
                  <a:pt x="4120" y="7210"/>
                  <a:pt x="4144" y="7210"/>
                </a:cubicBezTo>
                <a:cubicBezTo>
                  <a:pt x="4204" y="7210"/>
                  <a:pt x="4273" y="7227"/>
                  <a:pt x="4342" y="7244"/>
                </a:cubicBezTo>
                <a:cubicBezTo>
                  <a:pt x="4391" y="7244"/>
                  <a:pt x="4318" y="7244"/>
                  <a:pt x="4293" y="7220"/>
                </a:cubicBezTo>
                <a:lnTo>
                  <a:pt x="4293" y="7220"/>
                </a:lnTo>
                <a:lnTo>
                  <a:pt x="4415" y="7244"/>
                </a:lnTo>
                <a:lnTo>
                  <a:pt x="4464" y="7244"/>
                </a:lnTo>
                <a:cubicBezTo>
                  <a:pt x="4489" y="7244"/>
                  <a:pt x="4489" y="7268"/>
                  <a:pt x="4464" y="7268"/>
                </a:cubicBezTo>
                <a:lnTo>
                  <a:pt x="4513" y="7268"/>
                </a:lnTo>
                <a:cubicBezTo>
                  <a:pt x="4635" y="7268"/>
                  <a:pt x="4830" y="7268"/>
                  <a:pt x="5610" y="7342"/>
                </a:cubicBezTo>
                <a:lnTo>
                  <a:pt x="5806" y="7025"/>
                </a:lnTo>
                <a:lnTo>
                  <a:pt x="5903" y="6878"/>
                </a:lnTo>
                <a:cubicBezTo>
                  <a:pt x="5928" y="6829"/>
                  <a:pt x="5952" y="6781"/>
                  <a:pt x="6001" y="6732"/>
                </a:cubicBezTo>
                <a:lnTo>
                  <a:pt x="6391" y="6317"/>
                </a:lnTo>
                <a:cubicBezTo>
                  <a:pt x="6464" y="6244"/>
                  <a:pt x="6537" y="6171"/>
                  <a:pt x="6586" y="6098"/>
                </a:cubicBezTo>
                <a:lnTo>
                  <a:pt x="6806" y="5927"/>
                </a:lnTo>
                <a:lnTo>
                  <a:pt x="6927" y="5829"/>
                </a:lnTo>
                <a:lnTo>
                  <a:pt x="6976" y="5805"/>
                </a:lnTo>
                <a:lnTo>
                  <a:pt x="7074" y="5732"/>
                </a:lnTo>
                <a:cubicBezTo>
                  <a:pt x="7342" y="5537"/>
                  <a:pt x="7610" y="5342"/>
                  <a:pt x="7903" y="5195"/>
                </a:cubicBezTo>
                <a:cubicBezTo>
                  <a:pt x="8025" y="5098"/>
                  <a:pt x="8171" y="5025"/>
                  <a:pt x="8293" y="4951"/>
                </a:cubicBezTo>
                <a:lnTo>
                  <a:pt x="8342" y="4951"/>
                </a:lnTo>
                <a:lnTo>
                  <a:pt x="8342" y="4854"/>
                </a:lnTo>
                <a:cubicBezTo>
                  <a:pt x="8342" y="4825"/>
                  <a:pt x="8346" y="4819"/>
                  <a:pt x="8352" y="4819"/>
                </a:cubicBezTo>
                <a:cubicBezTo>
                  <a:pt x="8356" y="4819"/>
                  <a:pt x="8363" y="4823"/>
                  <a:pt x="8370" y="4823"/>
                </a:cubicBezTo>
                <a:cubicBezTo>
                  <a:pt x="8376" y="4823"/>
                  <a:pt x="8384" y="4820"/>
                  <a:pt x="8391" y="4805"/>
                </a:cubicBezTo>
                <a:lnTo>
                  <a:pt x="8391" y="4878"/>
                </a:lnTo>
                <a:cubicBezTo>
                  <a:pt x="8391" y="4878"/>
                  <a:pt x="8391" y="4878"/>
                  <a:pt x="8366" y="4927"/>
                </a:cubicBezTo>
                <a:lnTo>
                  <a:pt x="8366" y="4927"/>
                </a:lnTo>
                <a:lnTo>
                  <a:pt x="8391" y="4903"/>
                </a:lnTo>
                <a:cubicBezTo>
                  <a:pt x="8405" y="4895"/>
                  <a:pt x="8413" y="4893"/>
                  <a:pt x="8417" y="4893"/>
                </a:cubicBezTo>
                <a:cubicBezTo>
                  <a:pt x="8425" y="4893"/>
                  <a:pt x="8408" y="4910"/>
                  <a:pt x="8391" y="4927"/>
                </a:cubicBezTo>
                <a:lnTo>
                  <a:pt x="8440" y="4927"/>
                </a:lnTo>
                <a:cubicBezTo>
                  <a:pt x="8464" y="4927"/>
                  <a:pt x="8464" y="4951"/>
                  <a:pt x="8440" y="4976"/>
                </a:cubicBezTo>
                <a:lnTo>
                  <a:pt x="8464" y="4976"/>
                </a:lnTo>
                <a:cubicBezTo>
                  <a:pt x="8464" y="5000"/>
                  <a:pt x="8464" y="5049"/>
                  <a:pt x="8464" y="5098"/>
                </a:cubicBezTo>
                <a:cubicBezTo>
                  <a:pt x="8464" y="5171"/>
                  <a:pt x="8464" y="5244"/>
                  <a:pt x="8415" y="5293"/>
                </a:cubicBezTo>
                <a:cubicBezTo>
                  <a:pt x="8415" y="5399"/>
                  <a:pt x="8342" y="5706"/>
                  <a:pt x="8386" y="5706"/>
                </a:cubicBezTo>
                <a:cubicBezTo>
                  <a:pt x="8393" y="5706"/>
                  <a:pt x="8402" y="5699"/>
                  <a:pt x="8415" y="5683"/>
                </a:cubicBezTo>
                <a:lnTo>
                  <a:pt x="8415" y="5683"/>
                </a:lnTo>
                <a:cubicBezTo>
                  <a:pt x="8378" y="5739"/>
                  <a:pt x="8327" y="5951"/>
                  <a:pt x="8304" y="5951"/>
                </a:cubicBezTo>
                <a:cubicBezTo>
                  <a:pt x="8297" y="5951"/>
                  <a:pt x="8293" y="5930"/>
                  <a:pt x="8293" y="5878"/>
                </a:cubicBezTo>
                <a:cubicBezTo>
                  <a:pt x="8269" y="5976"/>
                  <a:pt x="8245" y="6098"/>
                  <a:pt x="8245" y="6195"/>
                </a:cubicBezTo>
                <a:lnTo>
                  <a:pt x="8293" y="6049"/>
                </a:lnTo>
                <a:lnTo>
                  <a:pt x="8293" y="6049"/>
                </a:lnTo>
                <a:cubicBezTo>
                  <a:pt x="8196" y="6342"/>
                  <a:pt x="8147" y="6659"/>
                  <a:pt x="8098" y="6951"/>
                </a:cubicBezTo>
                <a:lnTo>
                  <a:pt x="8171" y="6805"/>
                </a:lnTo>
                <a:lnTo>
                  <a:pt x="8171" y="6805"/>
                </a:lnTo>
                <a:cubicBezTo>
                  <a:pt x="8147" y="7000"/>
                  <a:pt x="8074" y="7195"/>
                  <a:pt x="7976" y="7366"/>
                </a:cubicBezTo>
                <a:lnTo>
                  <a:pt x="8025" y="7098"/>
                </a:lnTo>
                <a:lnTo>
                  <a:pt x="8025" y="7098"/>
                </a:lnTo>
                <a:cubicBezTo>
                  <a:pt x="8001" y="7195"/>
                  <a:pt x="7976" y="7293"/>
                  <a:pt x="7952" y="7390"/>
                </a:cubicBezTo>
                <a:cubicBezTo>
                  <a:pt x="7927" y="7561"/>
                  <a:pt x="7903" y="7707"/>
                  <a:pt x="7879" y="7854"/>
                </a:cubicBezTo>
                <a:cubicBezTo>
                  <a:pt x="7806" y="8146"/>
                  <a:pt x="7781" y="8439"/>
                  <a:pt x="7757" y="8732"/>
                </a:cubicBezTo>
                <a:lnTo>
                  <a:pt x="7781" y="8512"/>
                </a:lnTo>
                <a:lnTo>
                  <a:pt x="7781" y="8512"/>
                </a:lnTo>
                <a:cubicBezTo>
                  <a:pt x="7781" y="8683"/>
                  <a:pt x="7732" y="8976"/>
                  <a:pt x="7684" y="9366"/>
                </a:cubicBezTo>
                <a:cubicBezTo>
                  <a:pt x="7830" y="9512"/>
                  <a:pt x="7903" y="9585"/>
                  <a:pt x="8001" y="9707"/>
                </a:cubicBezTo>
                <a:cubicBezTo>
                  <a:pt x="8098" y="9805"/>
                  <a:pt x="8196" y="9927"/>
                  <a:pt x="8269" y="10049"/>
                </a:cubicBezTo>
                <a:cubicBezTo>
                  <a:pt x="8391" y="10122"/>
                  <a:pt x="8537" y="10171"/>
                  <a:pt x="8659" y="10244"/>
                </a:cubicBezTo>
                <a:lnTo>
                  <a:pt x="8854" y="10342"/>
                </a:lnTo>
                <a:lnTo>
                  <a:pt x="9049" y="10415"/>
                </a:lnTo>
                <a:cubicBezTo>
                  <a:pt x="9488" y="10268"/>
                  <a:pt x="9927" y="10098"/>
                  <a:pt x="10366" y="9902"/>
                </a:cubicBezTo>
                <a:lnTo>
                  <a:pt x="10366" y="9902"/>
                </a:lnTo>
                <a:lnTo>
                  <a:pt x="10220" y="9927"/>
                </a:lnTo>
                <a:lnTo>
                  <a:pt x="10074" y="9951"/>
                </a:lnTo>
                <a:lnTo>
                  <a:pt x="10074" y="9951"/>
                </a:lnTo>
                <a:lnTo>
                  <a:pt x="10147" y="9902"/>
                </a:lnTo>
                <a:cubicBezTo>
                  <a:pt x="10220" y="9878"/>
                  <a:pt x="10269" y="9854"/>
                  <a:pt x="10342" y="9829"/>
                </a:cubicBezTo>
                <a:lnTo>
                  <a:pt x="10582" y="9685"/>
                </a:lnTo>
                <a:lnTo>
                  <a:pt x="10582" y="9685"/>
                </a:lnTo>
                <a:cubicBezTo>
                  <a:pt x="10537" y="9716"/>
                  <a:pt x="10414" y="9918"/>
                  <a:pt x="10333" y="9981"/>
                </a:cubicBezTo>
                <a:lnTo>
                  <a:pt x="10333" y="9981"/>
                </a:lnTo>
                <a:lnTo>
                  <a:pt x="10708" y="9805"/>
                </a:lnTo>
                <a:lnTo>
                  <a:pt x="10976" y="9707"/>
                </a:lnTo>
                <a:lnTo>
                  <a:pt x="11147" y="9610"/>
                </a:lnTo>
                <a:cubicBezTo>
                  <a:pt x="11415" y="9488"/>
                  <a:pt x="11732" y="9317"/>
                  <a:pt x="12074" y="9171"/>
                </a:cubicBezTo>
                <a:lnTo>
                  <a:pt x="12781" y="8805"/>
                </a:lnTo>
                <a:cubicBezTo>
                  <a:pt x="12879" y="8756"/>
                  <a:pt x="13001" y="8707"/>
                  <a:pt x="13074" y="8659"/>
                </a:cubicBezTo>
                <a:cubicBezTo>
                  <a:pt x="13171" y="8610"/>
                  <a:pt x="13244" y="8585"/>
                  <a:pt x="13342" y="8561"/>
                </a:cubicBezTo>
                <a:lnTo>
                  <a:pt x="13415" y="8537"/>
                </a:lnTo>
                <a:lnTo>
                  <a:pt x="13415" y="8537"/>
                </a:lnTo>
                <a:cubicBezTo>
                  <a:pt x="13415" y="8561"/>
                  <a:pt x="13391" y="8585"/>
                  <a:pt x="13391" y="8610"/>
                </a:cubicBezTo>
                <a:cubicBezTo>
                  <a:pt x="13342" y="8683"/>
                  <a:pt x="13269" y="8732"/>
                  <a:pt x="13220" y="8781"/>
                </a:cubicBezTo>
                <a:cubicBezTo>
                  <a:pt x="13220" y="8791"/>
                  <a:pt x="13223" y="8795"/>
                  <a:pt x="13228" y="8795"/>
                </a:cubicBezTo>
                <a:cubicBezTo>
                  <a:pt x="13242" y="8795"/>
                  <a:pt x="13267" y="8766"/>
                  <a:pt x="13273" y="8766"/>
                </a:cubicBezTo>
                <a:cubicBezTo>
                  <a:pt x="13275" y="8766"/>
                  <a:pt x="13274" y="8770"/>
                  <a:pt x="13269" y="8781"/>
                </a:cubicBezTo>
                <a:cubicBezTo>
                  <a:pt x="13244" y="8805"/>
                  <a:pt x="13220" y="8829"/>
                  <a:pt x="13196" y="8829"/>
                </a:cubicBezTo>
                <a:cubicBezTo>
                  <a:pt x="13196" y="8829"/>
                  <a:pt x="13160" y="8883"/>
                  <a:pt x="13180" y="8883"/>
                </a:cubicBezTo>
                <a:cubicBezTo>
                  <a:pt x="13184" y="8883"/>
                  <a:pt x="13189" y="8882"/>
                  <a:pt x="13196" y="8878"/>
                </a:cubicBezTo>
                <a:cubicBezTo>
                  <a:pt x="13220" y="8854"/>
                  <a:pt x="13342" y="8756"/>
                  <a:pt x="13415" y="8683"/>
                </a:cubicBezTo>
                <a:lnTo>
                  <a:pt x="13415" y="8683"/>
                </a:lnTo>
                <a:lnTo>
                  <a:pt x="13366" y="8781"/>
                </a:lnTo>
                <a:lnTo>
                  <a:pt x="13293" y="8829"/>
                </a:lnTo>
                <a:cubicBezTo>
                  <a:pt x="13293" y="8829"/>
                  <a:pt x="13311" y="8823"/>
                  <a:pt x="13333" y="8823"/>
                </a:cubicBezTo>
                <a:cubicBezTo>
                  <a:pt x="13354" y="8823"/>
                  <a:pt x="13379" y="8829"/>
                  <a:pt x="13391" y="8854"/>
                </a:cubicBezTo>
                <a:cubicBezTo>
                  <a:pt x="13391" y="8878"/>
                  <a:pt x="13366" y="8903"/>
                  <a:pt x="13342" y="8927"/>
                </a:cubicBezTo>
                <a:cubicBezTo>
                  <a:pt x="13293" y="9049"/>
                  <a:pt x="13244" y="9146"/>
                  <a:pt x="13220" y="9244"/>
                </a:cubicBezTo>
                <a:lnTo>
                  <a:pt x="12879" y="10024"/>
                </a:lnTo>
                <a:cubicBezTo>
                  <a:pt x="12879" y="9927"/>
                  <a:pt x="12903" y="9829"/>
                  <a:pt x="12927" y="9756"/>
                </a:cubicBezTo>
                <a:lnTo>
                  <a:pt x="12927" y="9756"/>
                </a:lnTo>
                <a:cubicBezTo>
                  <a:pt x="12903" y="9829"/>
                  <a:pt x="12854" y="9927"/>
                  <a:pt x="12805" y="10000"/>
                </a:cubicBezTo>
                <a:cubicBezTo>
                  <a:pt x="12819" y="9983"/>
                  <a:pt x="12827" y="9976"/>
                  <a:pt x="12832" y="9976"/>
                </a:cubicBezTo>
                <a:cubicBezTo>
                  <a:pt x="12857" y="9976"/>
                  <a:pt x="12771" y="10187"/>
                  <a:pt x="12789" y="10187"/>
                </a:cubicBezTo>
                <a:cubicBezTo>
                  <a:pt x="12792" y="10187"/>
                  <a:pt x="12797" y="10182"/>
                  <a:pt x="12805" y="10171"/>
                </a:cubicBezTo>
                <a:lnTo>
                  <a:pt x="12805" y="10171"/>
                </a:lnTo>
                <a:cubicBezTo>
                  <a:pt x="12732" y="10634"/>
                  <a:pt x="12415" y="11122"/>
                  <a:pt x="12318" y="11537"/>
                </a:cubicBezTo>
                <a:cubicBezTo>
                  <a:pt x="12391" y="11610"/>
                  <a:pt x="13488" y="12976"/>
                  <a:pt x="13586" y="13024"/>
                </a:cubicBezTo>
                <a:cubicBezTo>
                  <a:pt x="13570" y="13088"/>
                  <a:pt x="13543" y="13152"/>
                  <a:pt x="13513" y="13209"/>
                </a:cubicBezTo>
                <a:lnTo>
                  <a:pt x="13513" y="13209"/>
                </a:lnTo>
                <a:cubicBezTo>
                  <a:pt x="13568" y="13115"/>
                  <a:pt x="13616" y="13021"/>
                  <a:pt x="13635" y="12927"/>
                </a:cubicBezTo>
                <a:lnTo>
                  <a:pt x="13586" y="12878"/>
                </a:lnTo>
                <a:cubicBezTo>
                  <a:pt x="13683" y="12585"/>
                  <a:pt x="13659" y="12829"/>
                  <a:pt x="13757" y="12561"/>
                </a:cubicBezTo>
                <a:cubicBezTo>
                  <a:pt x="13805" y="12561"/>
                  <a:pt x="13732" y="12805"/>
                  <a:pt x="13635" y="13024"/>
                </a:cubicBezTo>
                <a:cubicBezTo>
                  <a:pt x="13732" y="12878"/>
                  <a:pt x="13781" y="12732"/>
                  <a:pt x="13830" y="12561"/>
                </a:cubicBezTo>
                <a:cubicBezTo>
                  <a:pt x="13869" y="12483"/>
                  <a:pt x="13884" y="12471"/>
                  <a:pt x="13895" y="12471"/>
                </a:cubicBezTo>
                <a:cubicBezTo>
                  <a:pt x="13900" y="12471"/>
                  <a:pt x="13904" y="12473"/>
                  <a:pt x="13908" y="12473"/>
                </a:cubicBezTo>
                <a:cubicBezTo>
                  <a:pt x="13919" y="12473"/>
                  <a:pt x="13934" y="12460"/>
                  <a:pt x="13976" y="12366"/>
                </a:cubicBezTo>
                <a:cubicBezTo>
                  <a:pt x="14025" y="12171"/>
                  <a:pt x="14098" y="12000"/>
                  <a:pt x="14196" y="11805"/>
                </a:cubicBezTo>
                <a:cubicBezTo>
                  <a:pt x="14415" y="11366"/>
                  <a:pt x="14415" y="11098"/>
                  <a:pt x="14635" y="10707"/>
                </a:cubicBezTo>
                <a:lnTo>
                  <a:pt x="14635" y="10756"/>
                </a:lnTo>
                <a:cubicBezTo>
                  <a:pt x="14708" y="10610"/>
                  <a:pt x="14805" y="10317"/>
                  <a:pt x="14927" y="10073"/>
                </a:cubicBezTo>
                <a:lnTo>
                  <a:pt x="14927" y="10073"/>
                </a:lnTo>
                <a:cubicBezTo>
                  <a:pt x="14903" y="10110"/>
                  <a:pt x="14879" y="10140"/>
                  <a:pt x="14866" y="10140"/>
                </a:cubicBezTo>
                <a:cubicBezTo>
                  <a:pt x="14854" y="10140"/>
                  <a:pt x="14854" y="10110"/>
                  <a:pt x="14879" y="10024"/>
                </a:cubicBezTo>
                <a:cubicBezTo>
                  <a:pt x="15171" y="9439"/>
                  <a:pt x="15293" y="9049"/>
                  <a:pt x="15537" y="8610"/>
                </a:cubicBezTo>
                <a:lnTo>
                  <a:pt x="15635" y="8220"/>
                </a:lnTo>
                <a:lnTo>
                  <a:pt x="15952" y="7488"/>
                </a:lnTo>
                <a:lnTo>
                  <a:pt x="15439" y="6829"/>
                </a:lnTo>
                <a:cubicBezTo>
                  <a:pt x="15391" y="6756"/>
                  <a:pt x="15342" y="6683"/>
                  <a:pt x="15269" y="6634"/>
                </a:cubicBezTo>
                <a:lnTo>
                  <a:pt x="15074" y="6439"/>
                </a:lnTo>
                <a:lnTo>
                  <a:pt x="14879" y="6268"/>
                </a:lnTo>
                <a:lnTo>
                  <a:pt x="14561" y="6000"/>
                </a:lnTo>
                <a:lnTo>
                  <a:pt x="14122" y="6146"/>
                </a:lnTo>
                <a:cubicBezTo>
                  <a:pt x="13976" y="6195"/>
                  <a:pt x="13830" y="6244"/>
                  <a:pt x="13683" y="6317"/>
                </a:cubicBezTo>
                <a:lnTo>
                  <a:pt x="12757" y="6707"/>
                </a:lnTo>
                <a:cubicBezTo>
                  <a:pt x="12610" y="6781"/>
                  <a:pt x="12464" y="6854"/>
                  <a:pt x="12318" y="6927"/>
                </a:cubicBezTo>
                <a:lnTo>
                  <a:pt x="11854" y="7146"/>
                </a:lnTo>
                <a:lnTo>
                  <a:pt x="11366" y="7390"/>
                </a:lnTo>
                <a:lnTo>
                  <a:pt x="10610" y="7781"/>
                </a:lnTo>
                <a:cubicBezTo>
                  <a:pt x="10488" y="7829"/>
                  <a:pt x="10391" y="7878"/>
                  <a:pt x="10293" y="7927"/>
                </a:cubicBezTo>
                <a:lnTo>
                  <a:pt x="10196" y="7976"/>
                </a:lnTo>
                <a:cubicBezTo>
                  <a:pt x="10147" y="8000"/>
                  <a:pt x="10098" y="8024"/>
                  <a:pt x="10049" y="8049"/>
                </a:cubicBezTo>
                <a:cubicBezTo>
                  <a:pt x="10025" y="8049"/>
                  <a:pt x="9976" y="8073"/>
                  <a:pt x="9952" y="8073"/>
                </a:cubicBezTo>
                <a:lnTo>
                  <a:pt x="9952" y="7951"/>
                </a:lnTo>
                <a:cubicBezTo>
                  <a:pt x="9952" y="7927"/>
                  <a:pt x="9952" y="7854"/>
                  <a:pt x="9976" y="7805"/>
                </a:cubicBezTo>
                <a:cubicBezTo>
                  <a:pt x="10049" y="7439"/>
                  <a:pt x="10123" y="7098"/>
                  <a:pt x="10196" y="6732"/>
                </a:cubicBezTo>
                <a:cubicBezTo>
                  <a:pt x="10269" y="6390"/>
                  <a:pt x="10342" y="6049"/>
                  <a:pt x="10391" y="5732"/>
                </a:cubicBezTo>
                <a:cubicBezTo>
                  <a:pt x="10415" y="5537"/>
                  <a:pt x="10440" y="5366"/>
                  <a:pt x="10488" y="5195"/>
                </a:cubicBezTo>
                <a:cubicBezTo>
                  <a:pt x="10513" y="4951"/>
                  <a:pt x="10562" y="4708"/>
                  <a:pt x="10562" y="4488"/>
                </a:cubicBezTo>
                <a:cubicBezTo>
                  <a:pt x="10635" y="4147"/>
                  <a:pt x="10684" y="3732"/>
                  <a:pt x="10708" y="3317"/>
                </a:cubicBezTo>
                <a:lnTo>
                  <a:pt x="10610" y="3195"/>
                </a:lnTo>
                <a:lnTo>
                  <a:pt x="10513" y="3098"/>
                </a:lnTo>
                <a:lnTo>
                  <a:pt x="10513" y="3098"/>
                </a:lnTo>
                <a:cubicBezTo>
                  <a:pt x="10564" y="3162"/>
                  <a:pt x="10568" y="3193"/>
                  <a:pt x="10546" y="3193"/>
                </a:cubicBezTo>
                <a:cubicBezTo>
                  <a:pt x="10526" y="3193"/>
                  <a:pt x="10486" y="3168"/>
                  <a:pt x="10440" y="3122"/>
                </a:cubicBezTo>
                <a:cubicBezTo>
                  <a:pt x="10049" y="2659"/>
                  <a:pt x="10171" y="2830"/>
                  <a:pt x="10098" y="2756"/>
                </a:cubicBezTo>
                <a:cubicBezTo>
                  <a:pt x="10098" y="2756"/>
                  <a:pt x="10049" y="2732"/>
                  <a:pt x="10001" y="2683"/>
                </a:cubicBezTo>
                <a:cubicBezTo>
                  <a:pt x="9952" y="2659"/>
                  <a:pt x="9879" y="2634"/>
                  <a:pt x="9757" y="2586"/>
                </a:cubicBezTo>
                <a:cubicBezTo>
                  <a:pt x="9635" y="2512"/>
                  <a:pt x="9537" y="2464"/>
                  <a:pt x="9366" y="2366"/>
                </a:cubicBezTo>
                <a:cubicBezTo>
                  <a:pt x="9171" y="2439"/>
                  <a:pt x="8976" y="2488"/>
                  <a:pt x="8757" y="2561"/>
                </a:cubicBezTo>
                <a:lnTo>
                  <a:pt x="8391" y="2683"/>
                </a:lnTo>
                <a:cubicBezTo>
                  <a:pt x="8269" y="2732"/>
                  <a:pt x="8147" y="2781"/>
                  <a:pt x="8025" y="2830"/>
                </a:cubicBezTo>
                <a:lnTo>
                  <a:pt x="7635" y="3025"/>
                </a:lnTo>
                <a:cubicBezTo>
                  <a:pt x="7562" y="3049"/>
                  <a:pt x="7513" y="3073"/>
                  <a:pt x="7440" y="3098"/>
                </a:cubicBezTo>
                <a:lnTo>
                  <a:pt x="7318" y="3195"/>
                </a:lnTo>
                <a:cubicBezTo>
                  <a:pt x="7147" y="3269"/>
                  <a:pt x="6976" y="3366"/>
                  <a:pt x="6806" y="3464"/>
                </a:cubicBezTo>
                <a:cubicBezTo>
                  <a:pt x="6440" y="3683"/>
                  <a:pt x="6123" y="3903"/>
                  <a:pt x="5806" y="4147"/>
                </a:cubicBezTo>
                <a:lnTo>
                  <a:pt x="5684" y="4220"/>
                </a:lnTo>
                <a:lnTo>
                  <a:pt x="5635" y="4244"/>
                </a:lnTo>
                <a:lnTo>
                  <a:pt x="5586" y="4293"/>
                </a:lnTo>
                <a:cubicBezTo>
                  <a:pt x="5562" y="4317"/>
                  <a:pt x="5537" y="4342"/>
                  <a:pt x="5513" y="4366"/>
                </a:cubicBezTo>
                <a:cubicBezTo>
                  <a:pt x="5440" y="4415"/>
                  <a:pt x="5391" y="4464"/>
                  <a:pt x="5342" y="4512"/>
                </a:cubicBezTo>
                <a:lnTo>
                  <a:pt x="5318" y="4610"/>
                </a:lnTo>
                <a:lnTo>
                  <a:pt x="5318" y="4634"/>
                </a:lnTo>
                <a:cubicBezTo>
                  <a:pt x="5293" y="4610"/>
                  <a:pt x="5293" y="4586"/>
                  <a:pt x="5293" y="4561"/>
                </a:cubicBezTo>
                <a:cubicBezTo>
                  <a:pt x="5269" y="4512"/>
                  <a:pt x="5269" y="4464"/>
                  <a:pt x="5245" y="4415"/>
                </a:cubicBezTo>
                <a:lnTo>
                  <a:pt x="5269" y="4415"/>
                </a:lnTo>
                <a:cubicBezTo>
                  <a:pt x="5245" y="4366"/>
                  <a:pt x="5245" y="4317"/>
                  <a:pt x="5245" y="4244"/>
                </a:cubicBezTo>
                <a:lnTo>
                  <a:pt x="5245" y="4122"/>
                </a:lnTo>
                <a:cubicBezTo>
                  <a:pt x="5245" y="4098"/>
                  <a:pt x="5245" y="4049"/>
                  <a:pt x="5245" y="4049"/>
                </a:cubicBezTo>
                <a:lnTo>
                  <a:pt x="5245" y="4025"/>
                </a:lnTo>
                <a:lnTo>
                  <a:pt x="5245" y="3951"/>
                </a:lnTo>
                <a:lnTo>
                  <a:pt x="5245" y="3805"/>
                </a:lnTo>
                <a:cubicBezTo>
                  <a:pt x="5245" y="3586"/>
                  <a:pt x="5293" y="3390"/>
                  <a:pt x="5293" y="3195"/>
                </a:cubicBezTo>
                <a:cubicBezTo>
                  <a:pt x="5342" y="2830"/>
                  <a:pt x="5367" y="2488"/>
                  <a:pt x="5391" y="2171"/>
                </a:cubicBezTo>
                <a:cubicBezTo>
                  <a:pt x="5440" y="1854"/>
                  <a:pt x="5464" y="1561"/>
                  <a:pt x="5488" y="1317"/>
                </a:cubicBezTo>
                <a:cubicBezTo>
                  <a:pt x="5513" y="1073"/>
                  <a:pt x="5513" y="903"/>
                  <a:pt x="5513" y="756"/>
                </a:cubicBezTo>
                <a:lnTo>
                  <a:pt x="5513" y="756"/>
                </a:lnTo>
                <a:lnTo>
                  <a:pt x="5488" y="903"/>
                </a:lnTo>
                <a:lnTo>
                  <a:pt x="5488" y="781"/>
                </a:lnTo>
                <a:cubicBezTo>
                  <a:pt x="5196" y="537"/>
                  <a:pt x="5220" y="464"/>
                  <a:pt x="5074" y="269"/>
                </a:cubicBezTo>
                <a:cubicBezTo>
                  <a:pt x="5069" y="278"/>
                  <a:pt x="5062" y="282"/>
                  <a:pt x="5051" y="282"/>
                </a:cubicBezTo>
                <a:cubicBezTo>
                  <a:pt x="5006" y="282"/>
                  <a:pt x="4914" y="202"/>
                  <a:pt x="4854" y="122"/>
                </a:cubicBezTo>
                <a:lnTo>
                  <a:pt x="4830" y="73"/>
                </a:lnTo>
                <a:lnTo>
                  <a:pt x="4781" y="73"/>
                </a:lnTo>
                <a:cubicBezTo>
                  <a:pt x="4659" y="49"/>
                  <a:pt x="4562" y="49"/>
                  <a:pt x="4440" y="49"/>
                </a:cubicBezTo>
                <a:lnTo>
                  <a:pt x="4196" y="49"/>
                </a:lnTo>
                <a:lnTo>
                  <a:pt x="3928" y="0"/>
                </a:lnTo>
                <a:close/>
                <a:moveTo>
                  <a:pt x="13513" y="13209"/>
                </a:moveTo>
                <a:cubicBezTo>
                  <a:pt x="13497" y="13237"/>
                  <a:pt x="13481" y="13265"/>
                  <a:pt x="13464" y="13293"/>
                </a:cubicBezTo>
                <a:cubicBezTo>
                  <a:pt x="13481" y="13267"/>
                  <a:pt x="13498" y="13239"/>
                  <a:pt x="13513" y="1320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74" name="Google Shape;1374;p40"/>
          <p:cNvGrpSpPr/>
          <p:nvPr/>
        </p:nvGrpSpPr>
        <p:grpSpPr>
          <a:xfrm rot="-1492475">
            <a:off x="3069517" y="-259373"/>
            <a:ext cx="1410501" cy="748382"/>
            <a:chOff x="238125" y="2760550"/>
            <a:chExt cx="528650" cy="280500"/>
          </a:xfrm>
        </p:grpSpPr>
        <p:sp>
          <p:nvSpPr>
            <p:cNvPr id="1375" name="Google Shape;1375;p40"/>
            <p:cNvSpPr/>
            <p:nvPr/>
          </p:nvSpPr>
          <p:spPr>
            <a:xfrm>
              <a:off x="274700" y="3020300"/>
              <a:ext cx="1850" cy="9150"/>
            </a:xfrm>
            <a:custGeom>
              <a:avLst/>
              <a:gdLst/>
              <a:ahLst/>
              <a:cxnLst/>
              <a:rect l="l" t="t" r="r" b="b"/>
              <a:pathLst>
                <a:path w="74" h="366" extrusionOk="0">
                  <a:moveTo>
                    <a:pt x="74" y="0"/>
                  </a:moveTo>
                  <a:cubicBezTo>
                    <a:pt x="25" y="122"/>
                    <a:pt x="0" y="244"/>
                    <a:pt x="0" y="366"/>
                  </a:cubicBezTo>
                  <a:cubicBezTo>
                    <a:pt x="49" y="244"/>
                    <a:pt x="74" y="122"/>
                    <a:pt x="74" y="0"/>
                  </a:cubicBezTo>
                  <a:close/>
                </a:path>
              </a:pathLst>
            </a:custGeom>
            <a:solidFill>
              <a:srgbClr val="344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0"/>
            <p:cNvSpPr/>
            <p:nvPr/>
          </p:nvSpPr>
          <p:spPr>
            <a:xfrm>
              <a:off x="277125" y="3020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344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7" name="Google Shape;1377;p40"/>
            <p:cNvGrpSpPr/>
            <p:nvPr/>
          </p:nvGrpSpPr>
          <p:grpSpPr>
            <a:xfrm>
              <a:off x="238125" y="2760550"/>
              <a:ext cx="528650" cy="279275"/>
              <a:chOff x="238125" y="2760550"/>
              <a:chExt cx="528650" cy="279275"/>
            </a:xfrm>
          </p:grpSpPr>
          <p:sp>
            <p:nvSpPr>
              <p:cNvPr id="1378" name="Google Shape;1378;p40"/>
              <p:cNvSpPr/>
              <p:nvPr/>
            </p:nvSpPr>
            <p:spPr>
              <a:xfrm>
                <a:off x="238125" y="2760550"/>
                <a:ext cx="528650" cy="278050"/>
              </a:xfrm>
              <a:custGeom>
                <a:avLst/>
                <a:gdLst/>
                <a:ahLst/>
                <a:cxnLst/>
                <a:rect l="l" t="t" r="r" b="b"/>
                <a:pathLst>
                  <a:path w="21146" h="11122" extrusionOk="0">
                    <a:moveTo>
                      <a:pt x="11622" y="1778"/>
                    </a:moveTo>
                    <a:lnTo>
                      <a:pt x="11622" y="1778"/>
                    </a:lnTo>
                    <a:cubicBezTo>
                      <a:pt x="11627" y="1780"/>
                      <a:pt x="11631" y="1781"/>
                      <a:pt x="11634" y="1781"/>
                    </a:cubicBezTo>
                    <a:cubicBezTo>
                      <a:pt x="11630" y="1780"/>
                      <a:pt x="11626" y="1779"/>
                      <a:pt x="11622" y="1778"/>
                    </a:cubicBezTo>
                    <a:close/>
                    <a:moveTo>
                      <a:pt x="15975" y="3512"/>
                    </a:moveTo>
                    <a:cubicBezTo>
                      <a:pt x="15975" y="3515"/>
                      <a:pt x="15978" y="3517"/>
                      <a:pt x="15983" y="3518"/>
                    </a:cubicBezTo>
                    <a:lnTo>
                      <a:pt x="15983" y="3518"/>
                    </a:lnTo>
                    <a:cubicBezTo>
                      <a:pt x="15980" y="3516"/>
                      <a:pt x="15978" y="3514"/>
                      <a:pt x="15975" y="3512"/>
                    </a:cubicBezTo>
                    <a:close/>
                    <a:moveTo>
                      <a:pt x="1524" y="10118"/>
                    </a:moveTo>
                    <a:cubicBezTo>
                      <a:pt x="1528" y="10118"/>
                      <a:pt x="1532" y="10119"/>
                      <a:pt x="1537" y="10122"/>
                    </a:cubicBezTo>
                    <a:lnTo>
                      <a:pt x="1508" y="10266"/>
                    </a:lnTo>
                    <a:lnTo>
                      <a:pt x="1508" y="10266"/>
                    </a:lnTo>
                    <a:cubicBezTo>
                      <a:pt x="1519" y="10173"/>
                      <a:pt x="1503" y="10118"/>
                      <a:pt x="1524" y="10118"/>
                    </a:cubicBezTo>
                    <a:close/>
                    <a:moveTo>
                      <a:pt x="10756" y="0"/>
                    </a:moveTo>
                    <a:lnTo>
                      <a:pt x="10756" y="0"/>
                    </a:lnTo>
                    <a:cubicBezTo>
                      <a:pt x="10902" y="24"/>
                      <a:pt x="10853" y="49"/>
                      <a:pt x="10731" y="49"/>
                    </a:cubicBezTo>
                    <a:cubicBezTo>
                      <a:pt x="10549" y="24"/>
                      <a:pt x="10451" y="18"/>
                      <a:pt x="10399" y="18"/>
                    </a:cubicBezTo>
                    <a:cubicBezTo>
                      <a:pt x="10347" y="18"/>
                      <a:pt x="10341" y="24"/>
                      <a:pt x="10341" y="24"/>
                    </a:cubicBezTo>
                    <a:lnTo>
                      <a:pt x="9927" y="24"/>
                    </a:lnTo>
                    <a:cubicBezTo>
                      <a:pt x="9024" y="24"/>
                      <a:pt x="8146" y="171"/>
                      <a:pt x="7317" y="463"/>
                    </a:cubicBezTo>
                    <a:cubicBezTo>
                      <a:pt x="6512" y="756"/>
                      <a:pt x="5756" y="1146"/>
                      <a:pt x="5073" y="1634"/>
                    </a:cubicBezTo>
                    <a:cubicBezTo>
                      <a:pt x="4757" y="1926"/>
                      <a:pt x="4319" y="2243"/>
                      <a:pt x="4050" y="2535"/>
                    </a:cubicBezTo>
                    <a:lnTo>
                      <a:pt x="4050" y="2535"/>
                    </a:lnTo>
                    <a:cubicBezTo>
                      <a:pt x="3877" y="2706"/>
                      <a:pt x="3369" y="3198"/>
                      <a:pt x="2927" y="3756"/>
                    </a:cubicBezTo>
                    <a:cubicBezTo>
                      <a:pt x="2537" y="4195"/>
                      <a:pt x="2195" y="4658"/>
                      <a:pt x="1902" y="5171"/>
                    </a:cubicBezTo>
                    <a:lnTo>
                      <a:pt x="1951" y="5097"/>
                    </a:lnTo>
                    <a:lnTo>
                      <a:pt x="1951" y="5097"/>
                    </a:lnTo>
                    <a:cubicBezTo>
                      <a:pt x="1829" y="5317"/>
                      <a:pt x="1683" y="5536"/>
                      <a:pt x="1512" y="5707"/>
                    </a:cubicBezTo>
                    <a:cubicBezTo>
                      <a:pt x="1610" y="5707"/>
                      <a:pt x="1463" y="6049"/>
                      <a:pt x="1390" y="6171"/>
                    </a:cubicBezTo>
                    <a:cubicBezTo>
                      <a:pt x="1341" y="6268"/>
                      <a:pt x="1268" y="6439"/>
                      <a:pt x="1219" y="6634"/>
                    </a:cubicBezTo>
                    <a:cubicBezTo>
                      <a:pt x="1146" y="6805"/>
                      <a:pt x="1073" y="7024"/>
                      <a:pt x="1000" y="7171"/>
                    </a:cubicBezTo>
                    <a:lnTo>
                      <a:pt x="976" y="7146"/>
                    </a:lnTo>
                    <a:cubicBezTo>
                      <a:pt x="902" y="7439"/>
                      <a:pt x="683" y="7975"/>
                      <a:pt x="634" y="8171"/>
                    </a:cubicBezTo>
                    <a:cubicBezTo>
                      <a:pt x="390" y="8780"/>
                      <a:pt x="220" y="9390"/>
                      <a:pt x="146" y="10049"/>
                    </a:cubicBezTo>
                    <a:cubicBezTo>
                      <a:pt x="146" y="10049"/>
                      <a:pt x="98" y="10146"/>
                      <a:pt x="73" y="10244"/>
                    </a:cubicBezTo>
                    <a:lnTo>
                      <a:pt x="24" y="10390"/>
                    </a:lnTo>
                    <a:lnTo>
                      <a:pt x="0" y="10463"/>
                    </a:lnTo>
                    <a:lnTo>
                      <a:pt x="0" y="10536"/>
                    </a:lnTo>
                    <a:cubicBezTo>
                      <a:pt x="195" y="10658"/>
                      <a:pt x="390" y="10756"/>
                      <a:pt x="610" y="10805"/>
                    </a:cubicBezTo>
                    <a:cubicBezTo>
                      <a:pt x="691" y="10836"/>
                      <a:pt x="776" y="10851"/>
                      <a:pt x="859" y="10851"/>
                    </a:cubicBezTo>
                    <a:cubicBezTo>
                      <a:pt x="1102" y="10851"/>
                      <a:pt x="1336" y="10723"/>
                      <a:pt x="1463" y="10488"/>
                    </a:cubicBezTo>
                    <a:lnTo>
                      <a:pt x="1488" y="10512"/>
                    </a:lnTo>
                    <a:cubicBezTo>
                      <a:pt x="1488" y="10488"/>
                      <a:pt x="1488" y="10463"/>
                      <a:pt x="1488" y="10439"/>
                    </a:cubicBezTo>
                    <a:lnTo>
                      <a:pt x="1488" y="10366"/>
                    </a:lnTo>
                    <a:cubicBezTo>
                      <a:pt x="1491" y="10356"/>
                      <a:pt x="1493" y="10346"/>
                      <a:pt x="1495" y="10337"/>
                    </a:cubicBezTo>
                    <a:lnTo>
                      <a:pt x="1495" y="10337"/>
                    </a:lnTo>
                    <a:cubicBezTo>
                      <a:pt x="1509" y="10287"/>
                      <a:pt x="1518" y="10268"/>
                      <a:pt x="1524" y="10268"/>
                    </a:cubicBezTo>
                    <a:cubicBezTo>
                      <a:pt x="1537" y="10268"/>
                      <a:pt x="1537" y="10344"/>
                      <a:pt x="1537" y="10390"/>
                    </a:cubicBezTo>
                    <a:cubicBezTo>
                      <a:pt x="1561" y="10317"/>
                      <a:pt x="1561" y="10244"/>
                      <a:pt x="1585" y="10171"/>
                    </a:cubicBezTo>
                    <a:cubicBezTo>
                      <a:pt x="1585" y="10166"/>
                      <a:pt x="1584" y="10164"/>
                      <a:pt x="1583" y="10164"/>
                    </a:cubicBezTo>
                    <a:cubicBezTo>
                      <a:pt x="1577" y="10164"/>
                      <a:pt x="1561" y="10200"/>
                      <a:pt x="1561" y="10219"/>
                    </a:cubicBezTo>
                    <a:cubicBezTo>
                      <a:pt x="1537" y="10097"/>
                      <a:pt x="1561" y="10000"/>
                      <a:pt x="1585" y="9878"/>
                    </a:cubicBezTo>
                    <a:cubicBezTo>
                      <a:pt x="1634" y="9683"/>
                      <a:pt x="1634" y="9878"/>
                      <a:pt x="1683" y="9658"/>
                    </a:cubicBezTo>
                    <a:cubicBezTo>
                      <a:pt x="1976" y="8536"/>
                      <a:pt x="2415" y="7463"/>
                      <a:pt x="3000" y="6488"/>
                    </a:cubicBezTo>
                    <a:cubicBezTo>
                      <a:pt x="3024" y="6488"/>
                      <a:pt x="3000" y="6488"/>
                      <a:pt x="3000" y="6512"/>
                    </a:cubicBezTo>
                    <a:cubicBezTo>
                      <a:pt x="3073" y="6366"/>
                      <a:pt x="3146" y="6219"/>
                      <a:pt x="3244" y="6073"/>
                    </a:cubicBezTo>
                    <a:cubicBezTo>
                      <a:pt x="3317" y="5927"/>
                      <a:pt x="3415" y="5805"/>
                      <a:pt x="3488" y="5658"/>
                    </a:cubicBezTo>
                    <a:cubicBezTo>
                      <a:pt x="3512" y="5610"/>
                      <a:pt x="3561" y="5585"/>
                      <a:pt x="3610" y="5561"/>
                    </a:cubicBezTo>
                    <a:cubicBezTo>
                      <a:pt x="3585" y="5561"/>
                      <a:pt x="3658" y="5488"/>
                      <a:pt x="3732" y="5341"/>
                    </a:cubicBezTo>
                    <a:cubicBezTo>
                      <a:pt x="3829" y="5219"/>
                      <a:pt x="3951" y="5024"/>
                      <a:pt x="4097" y="4854"/>
                    </a:cubicBezTo>
                    <a:cubicBezTo>
                      <a:pt x="4244" y="4683"/>
                      <a:pt x="4390" y="4512"/>
                      <a:pt x="4512" y="4366"/>
                    </a:cubicBezTo>
                    <a:cubicBezTo>
                      <a:pt x="4610" y="4244"/>
                      <a:pt x="4707" y="4171"/>
                      <a:pt x="4707" y="4146"/>
                    </a:cubicBezTo>
                    <a:lnTo>
                      <a:pt x="4683" y="4098"/>
                    </a:lnTo>
                    <a:cubicBezTo>
                      <a:pt x="4927" y="3854"/>
                      <a:pt x="4805" y="4073"/>
                      <a:pt x="5000" y="3829"/>
                    </a:cubicBezTo>
                    <a:cubicBezTo>
                      <a:pt x="5049" y="3732"/>
                      <a:pt x="5122" y="3658"/>
                      <a:pt x="5219" y="3585"/>
                    </a:cubicBezTo>
                    <a:cubicBezTo>
                      <a:pt x="5317" y="3537"/>
                      <a:pt x="5390" y="3463"/>
                      <a:pt x="5463" y="3366"/>
                    </a:cubicBezTo>
                    <a:cubicBezTo>
                      <a:pt x="5463" y="3366"/>
                      <a:pt x="5553" y="3312"/>
                      <a:pt x="5578" y="3312"/>
                    </a:cubicBezTo>
                    <a:cubicBezTo>
                      <a:pt x="5583" y="3312"/>
                      <a:pt x="5585" y="3314"/>
                      <a:pt x="5585" y="3317"/>
                    </a:cubicBezTo>
                    <a:cubicBezTo>
                      <a:pt x="5585" y="3244"/>
                      <a:pt x="5707" y="3195"/>
                      <a:pt x="5780" y="3122"/>
                    </a:cubicBezTo>
                    <a:cubicBezTo>
                      <a:pt x="5780" y="3114"/>
                      <a:pt x="5775" y="3111"/>
                      <a:pt x="5767" y="3111"/>
                    </a:cubicBezTo>
                    <a:cubicBezTo>
                      <a:pt x="5751" y="3111"/>
                      <a:pt x="5723" y="3122"/>
                      <a:pt x="5707" y="3122"/>
                    </a:cubicBezTo>
                    <a:lnTo>
                      <a:pt x="5780" y="3049"/>
                    </a:lnTo>
                    <a:lnTo>
                      <a:pt x="5878" y="2976"/>
                    </a:lnTo>
                    <a:cubicBezTo>
                      <a:pt x="5905" y="2967"/>
                      <a:pt x="5925" y="2961"/>
                      <a:pt x="5937" y="2961"/>
                    </a:cubicBezTo>
                    <a:cubicBezTo>
                      <a:pt x="5959" y="2961"/>
                      <a:pt x="5958" y="2978"/>
                      <a:pt x="5927" y="3024"/>
                    </a:cubicBezTo>
                    <a:lnTo>
                      <a:pt x="6171" y="2829"/>
                    </a:lnTo>
                    <a:lnTo>
                      <a:pt x="6561" y="2585"/>
                    </a:lnTo>
                    <a:cubicBezTo>
                      <a:pt x="6902" y="2390"/>
                      <a:pt x="7268" y="2220"/>
                      <a:pt x="7634" y="2073"/>
                    </a:cubicBezTo>
                    <a:cubicBezTo>
                      <a:pt x="7975" y="1927"/>
                      <a:pt x="8341" y="1829"/>
                      <a:pt x="8732" y="1756"/>
                    </a:cubicBezTo>
                    <a:cubicBezTo>
                      <a:pt x="8878" y="1707"/>
                      <a:pt x="9024" y="1707"/>
                      <a:pt x="9171" y="1683"/>
                    </a:cubicBezTo>
                    <a:lnTo>
                      <a:pt x="9463" y="1659"/>
                    </a:lnTo>
                    <a:cubicBezTo>
                      <a:pt x="9390" y="1634"/>
                      <a:pt x="9219" y="1659"/>
                      <a:pt x="9146" y="1610"/>
                    </a:cubicBezTo>
                    <a:cubicBezTo>
                      <a:pt x="9219" y="1585"/>
                      <a:pt x="9274" y="1585"/>
                      <a:pt x="9320" y="1585"/>
                    </a:cubicBezTo>
                    <a:cubicBezTo>
                      <a:pt x="9366" y="1585"/>
                      <a:pt x="9402" y="1585"/>
                      <a:pt x="9439" y="1561"/>
                    </a:cubicBezTo>
                    <a:cubicBezTo>
                      <a:pt x="9488" y="1610"/>
                      <a:pt x="9561" y="1610"/>
                      <a:pt x="9658" y="1610"/>
                    </a:cubicBezTo>
                    <a:cubicBezTo>
                      <a:pt x="9732" y="1610"/>
                      <a:pt x="9829" y="1634"/>
                      <a:pt x="9902" y="1659"/>
                    </a:cubicBezTo>
                    <a:lnTo>
                      <a:pt x="9951" y="1610"/>
                    </a:lnTo>
                    <a:lnTo>
                      <a:pt x="10024" y="1659"/>
                    </a:lnTo>
                    <a:lnTo>
                      <a:pt x="10488" y="1659"/>
                    </a:lnTo>
                    <a:lnTo>
                      <a:pt x="10853" y="1707"/>
                    </a:lnTo>
                    <a:cubicBezTo>
                      <a:pt x="11117" y="1707"/>
                      <a:pt x="11381" y="1731"/>
                      <a:pt x="11622" y="1778"/>
                    </a:cubicBezTo>
                    <a:lnTo>
                      <a:pt x="11622" y="1778"/>
                    </a:lnTo>
                    <a:cubicBezTo>
                      <a:pt x="11593" y="1769"/>
                      <a:pt x="11549" y="1732"/>
                      <a:pt x="11634" y="1732"/>
                    </a:cubicBezTo>
                    <a:cubicBezTo>
                      <a:pt x="11634" y="1781"/>
                      <a:pt x="11902" y="1732"/>
                      <a:pt x="11951" y="1805"/>
                    </a:cubicBezTo>
                    <a:cubicBezTo>
                      <a:pt x="12016" y="1805"/>
                      <a:pt x="12168" y="1848"/>
                      <a:pt x="12233" y="1848"/>
                    </a:cubicBezTo>
                    <a:cubicBezTo>
                      <a:pt x="12265" y="1848"/>
                      <a:pt x="12276" y="1837"/>
                      <a:pt x="12244" y="1805"/>
                    </a:cubicBezTo>
                    <a:lnTo>
                      <a:pt x="12244" y="1805"/>
                    </a:lnTo>
                    <a:cubicBezTo>
                      <a:pt x="12292" y="1829"/>
                      <a:pt x="12366" y="1854"/>
                      <a:pt x="12414" y="1878"/>
                    </a:cubicBezTo>
                    <a:cubicBezTo>
                      <a:pt x="12463" y="1902"/>
                      <a:pt x="12488" y="1902"/>
                      <a:pt x="12414" y="1902"/>
                    </a:cubicBezTo>
                    <a:cubicBezTo>
                      <a:pt x="12488" y="1927"/>
                      <a:pt x="12561" y="1951"/>
                      <a:pt x="12658" y="1976"/>
                    </a:cubicBezTo>
                    <a:lnTo>
                      <a:pt x="12536" y="1927"/>
                    </a:lnTo>
                    <a:lnTo>
                      <a:pt x="12536" y="1927"/>
                    </a:lnTo>
                    <a:cubicBezTo>
                      <a:pt x="12683" y="1951"/>
                      <a:pt x="12805" y="2000"/>
                      <a:pt x="12902" y="2024"/>
                    </a:cubicBezTo>
                    <a:cubicBezTo>
                      <a:pt x="13024" y="2073"/>
                      <a:pt x="13122" y="2098"/>
                      <a:pt x="13219" y="2098"/>
                    </a:cubicBezTo>
                    <a:lnTo>
                      <a:pt x="13122" y="2049"/>
                    </a:lnTo>
                    <a:lnTo>
                      <a:pt x="13122" y="2049"/>
                    </a:lnTo>
                    <a:cubicBezTo>
                      <a:pt x="13292" y="2098"/>
                      <a:pt x="13439" y="2146"/>
                      <a:pt x="13488" y="2220"/>
                    </a:cubicBezTo>
                    <a:lnTo>
                      <a:pt x="13414" y="2195"/>
                    </a:lnTo>
                    <a:lnTo>
                      <a:pt x="13317" y="2195"/>
                    </a:lnTo>
                    <a:cubicBezTo>
                      <a:pt x="13463" y="2220"/>
                      <a:pt x="13561" y="2268"/>
                      <a:pt x="13683" y="2317"/>
                    </a:cubicBezTo>
                    <a:cubicBezTo>
                      <a:pt x="13805" y="2366"/>
                      <a:pt x="13902" y="2390"/>
                      <a:pt x="14024" y="2439"/>
                    </a:cubicBezTo>
                    <a:lnTo>
                      <a:pt x="13902" y="2415"/>
                    </a:lnTo>
                    <a:lnTo>
                      <a:pt x="13902" y="2415"/>
                    </a:lnTo>
                    <a:cubicBezTo>
                      <a:pt x="13975" y="2439"/>
                      <a:pt x="14146" y="2488"/>
                      <a:pt x="14341" y="2585"/>
                    </a:cubicBezTo>
                    <a:cubicBezTo>
                      <a:pt x="14439" y="2610"/>
                      <a:pt x="14561" y="2683"/>
                      <a:pt x="14658" y="2732"/>
                    </a:cubicBezTo>
                    <a:cubicBezTo>
                      <a:pt x="14780" y="2780"/>
                      <a:pt x="14878" y="2829"/>
                      <a:pt x="15000" y="2902"/>
                    </a:cubicBezTo>
                    <a:cubicBezTo>
                      <a:pt x="15219" y="3024"/>
                      <a:pt x="15439" y="3146"/>
                      <a:pt x="15634" y="3268"/>
                    </a:cubicBezTo>
                    <a:cubicBezTo>
                      <a:pt x="15805" y="3366"/>
                      <a:pt x="15926" y="3463"/>
                      <a:pt x="16024" y="3512"/>
                    </a:cubicBezTo>
                    <a:lnTo>
                      <a:pt x="15926" y="3390"/>
                    </a:lnTo>
                    <a:lnTo>
                      <a:pt x="16048" y="3439"/>
                    </a:lnTo>
                    <a:cubicBezTo>
                      <a:pt x="16094" y="3462"/>
                      <a:pt x="16118" y="3485"/>
                      <a:pt x="16161" y="3507"/>
                    </a:cubicBezTo>
                    <a:lnTo>
                      <a:pt x="16161" y="3507"/>
                    </a:lnTo>
                    <a:cubicBezTo>
                      <a:pt x="16155" y="3506"/>
                      <a:pt x="16147" y="3505"/>
                      <a:pt x="16138" y="3505"/>
                    </a:cubicBezTo>
                    <a:cubicBezTo>
                      <a:pt x="16097" y="3505"/>
                      <a:pt x="16029" y="3519"/>
                      <a:pt x="15995" y="3519"/>
                    </a:cubicBezTo>
                    <a:cubicBezTo>
                      <a:pt x="15990" y="3519"/>
                      <a:pt x="15986" y="3519"/>
                      <a:pt x="15983" y="3518"/>
                    </a:cubicBezTo>
                    <a:lnTo>
                      <a:pt x="15983" y="3518"/>
                    </a:lnTo>
                    <a:cubicBezTo>
                      <a:pt x="16516" y="3956"/>
                      <a:pt x="16977" y="4441"/>
                      <a:pt x="17390" y="4976"/>
                    </a:cubicBezTo>
                    <a:cubicBezTo>
                      <a:pt x="17804" y="5488"/>
                      <a:pt x="18170" y="6073"/>
                      <a:pt x="18439" y="6683"/>
                    </a:cubicBezTo>
                    <a:cubicBezTo>
                      <a:pt x="18471" y="6770"/>
                      <a:pt x="18470" y="6794"/>
                      <a:pt x="18456" y="6794"/>
                    </a:cubicBezTo>
                    <a:cubicBezTo>
                      <a:pt x="18440" y="6794"/>
                      <a:pt x="18403" y="6756"/>
                      <a:pt x="18390" y="6756"/>
                    </a:cubicBezTo>
                    <a:cubicBezTo>
                      <a:pt x="18512" y="6975"/>
                      <a:pt x="18487" y="6829"/>
                      <a:pt x="18561" y="7024"/>
                    </a:cubicBezTo>
                    <a:cubicBezTo>
                      <a:pt x="18568" y="7047"/>
                      <a:pt x="18569" y="7056"/>
                      <a:pt x="18565" y="7056"/>
                    </a:cubicBezTo>
                    <a:cubicBezTo>
                      <a:pt x="18556" y="7056"/>
                      <a:pt x="18528" y="7017"/>
                      <a:pt x="18512" y="7000"/>
                    </a:cubicBezTo>
                    <a:lnTo>
                      <a:pt x="18512" y="7000"/>
                    </a:lnTo>
                    <a:cubicBezTo>
                      <a:pt x="18561" y="7097"/>
                      <a:pt x="18585" y="7171"/>
                      <a:pt x="18609" y="7171"/>
                    </a:cubicBezTo>
                    <a:cubicBezTo>
                      <a:pt x="18561" y="7049"/>
                      <a:pt x="18634" y="7097"/>
                      <a:pt x="18658" y="7024"/>
                    </a:cubicBezTo>
                    <a:lnTo>
                      <a:pt x="18707" y="7171"/>
                    </a:lnTo>
                    <a:cubicBezTo>
                      <a:pt x="18731" y="7219"/>
                      <a:pt x="18756" y="7293"/>
                      <a:pt x="18756" y="7293"/>
                    </a:cubicBezTo>
                    <a:lnTo>
                      <a:pt x="18731" y="7293"/>
                    </a:lnTo>
                    <a:cubicBezTo>
                      <a:pt x="18829" y="7414"/>
                      <a:pt x="18902" y="7536"/>
                      <a:pt x="18951" y="7683"/>
                    </a:cubicBezTo>
                    <a:cubicBezTo>
                      <a:pt x="19122" y="8146"/>
                      <a:pt x="19243" y="8634"/>
                      <a:pt x="19365" y="9122"/>
                    </a:cubicBezTo>
                    <a:cubicBezTo>
                      <a:pt x="19341" y="9122"/>
                      <a:pt x="19317" y="9024"/>
                      <a:pt x="19268" y="8927"/>
                    </a:cubicBezTo>
                    <a:lnTo>
                      <a:pt x="19268" y="8927"/>
                    </a:lnTo>
                    <a:cubicBezTo>
                      <a:pt x="19292" y="9000"/>
                      <a:pt x="19317" y="9073"/>
                      <a:pt x="19317" y="9146"/>
                    </a:cubicBezTo>
                    <a:cubicBezTo>
                      <a:pt x="19317" y="9126"/>
                      <a:pt x="19319" y="9118"/>
                      <a:pt x="19322" y="9118"/>
                    </a:cubicBezTo>
                    <a:cubicBezTo>
                      <a:pt x="19336" y="9118"/>
                      <a:pt x="19374" y="9263"/>
                      <a:pt x="19386" y="9263"/>
                    </a:cubicBezTo>
                    <a:cubicBezTo>
                      <a:pt x="19388" y="9263"/>
                      <a:pt x="19390" y="9257"/>
                      <a:pt x="19390" y="9244"/>
                    </a:cubicBezTo>
                    <a:cubicBezTo>
                      <a:pt x="19536" y="9585"/>
                      <a:pt x="19536" y="10049"/>
                      <a:pt x="19658" y="10341"/>
                    </a:cubicBezTo>
                    <a:cubicBezTo>
                      <a:pt x="19683" y="10341"/>
                      <a:pt x="20024" y="10488"/>
                      <a:pt x="20390" y="10610"/>
                    </a:cubicBezTo>
                    <a:cubicBezTo>
                      <a:pt x="20715" y="10749"/>
                      <a:pt x="21039" y="10866"/>
                      <a:pt x="21112" y="10877"/>
                    </a:cubicBezTo>
                    <a:lnTo>
                      <a:pt x="21112" y="10877"/>
                    </a:lnTo>
                    <a:cubicBezTo>
                      <a:pt x="21109" y="10846"/>
                      <a:pt x="21104" y="10814"/>
                      <a:pt x="21097" y="10780"/>
                    </a:cubicBezTo>
                    <a:lnTo>
                      <a:pt x="21048" y="10780"/>
                    </a:lnTo>
                    <a:cubicBezTo>
                      <a:pt x="21000" y="10536"/>
                      <a:pt x="21073" y="10707"/>
                      <a:pt x="21048" y="10463"/>
                    </a:cubicBezTo>
                    <a:cubicBezTo>
                      <a:pt x="21097" y="10463"/>
                      <a:pt x="21122" y="10683"/>
                      <a:pt x="21146" y="10878"/>
                    </a:cubicBezTo>
                    <a:cubicBezTo>
                      <a:pt x="21146" y="10731"/>
                      <a:pt x="21146" y="10585"/>
                      <a:pt x="21097" y="10439"/>
                    </a:cubicBezTo>
                    <a:cubicBezTo>
                      <a:pt x="21097" y="10268"/>
                      <a:pt x="21146" y="10439"/>
                      <a:pt x="21122" y="10244"/>
                    </a:cubicBezTo>
                    <a:cubicBezTo>
                      <a:pt x="21073" y="10073"/>
                      <a:pt x="21048" y="9902"/>
                      <a:pt x="21048" y="9732"/>
                    </a:cubicBezTo>
                    <a:cubicBezTo>
                      <a:pt x="21000" y="9317"/>
                      <a:pt x="20853" y="9122"/>
                      <a:pt x="20804" y="8732"/>
                    </a:cubicBezTo>
                    <a:lnTo>
                      <a:pt x="20804" y="8732"/>
                    </a:lnTo>
                    <a:lnTo>
                      <a:pt x="20829" y="8780"/>
                    </a:lnTo>
                    <a:cubicBezTo>
                      <a:pt x="20829" y="8634"/>
                      <a:pt x="20731" y="8390"/>
                      <a:pt x="20682" y="8146"/>
                    </a:cubicBezTo>
                    <a:cubicBezTo>
                      <a:pt x="20682" y="8188"/>
                      <a:pt x="20682" y="8231"/>
                      <a:pt x="20673" y="8231"/>
                    </a:cubicBezTo>
                    <a:cubicBezTo>
                      <a:pt x="20666" y="8231"/>
                      <a:pt x="20654" y="8208"/>
                      <a:pt x="20634" y="8146"/>
                    </a:cubicBezTo>
                    <a:cubicBezTo>
                      <a:pt x="20585" y="7878"/>
                      <a:pt x="20512" y="7707"/>
                      <a:pt x="20463" y="7488"/>
                    </a:cubicBezTo>
                    <a:lnTo>
                      <a:pt x="20414" y="7414"/>
                    </a:lnTo>
                    <a:cubicBezTo>
                      <a:pt x="20390" y="7366"/>
                      <a:pt x="20365" y="7317"/>
                      <a:pt x="20365" y="7317"/>
                    </a:cubicBezTo>
                    <a:cubicBezTo>
                      <a:pt x="20048" y="6390"/>
                      <a:pt x="19609" y="5512"/>
                      <a:pt x="19073" y="4707"/>
                    </a:cubicBezTo>
                    <a:cubicBezTo>
                      <a:pt x="18756" y="4219"/>
                      <a:pt x="18390" y="3756"/>
                      <a:pt x="18000" y="3341"/>
                    </a:cubicBezTo>
                    <a:cubicBezTo>
                      <a:pt x="17707" y="3024"/>
                      <a:pt x="17414" y="2756"/>
                      <a:pt x="17122" y="2512"/>
                    </a:cubicBezTo>
                    <a:lnTo>
                      <a:pt x="17146" y="2512"/>
                    </a:lnTo>
                    <a:cubicBezTo>
                      <a:pt x="16780" y="2220"/>
                      <a:pt x="16414" y="1951"/>
                      <a:pt x="16024" y="1707"/>
                    </a:cubicBezTo>
                    <a:cubicBezTo>
                      <a:pt x="15536" y="1390"/>
                      <a:pt x="15048" y="1146"/>
                      <a:pt x="14512" y="927"/>
                    </a:cubicBezTo>
                    <a:cubicBezTo>
                      <a:pt x="13561" y="512"/>
                      <a:pt x="12561" y="268"/>
                      <a:pt x="11561" y="146"/>
                    </a:cubicBezTo>
                    <a:cubicBezTo>
                      <a:pt x="11292" y="73"/>
                      <a:pt x="11024" y="24"/>
                      <a:pt x="10756" y="0"/>
                    </a:cubicBezTo>
                    <a:close/>
                    <a:moveTo>
                      <a:pt x="21112" y="10877"/>
                    </a:moveTo>
                    <a:cubicBezTo>
                      <a:pt x="21122" y="10958"/>
                      <a:pt x="21122" y="11034"/>
                      <a:pt x="21122" y="11122"/>
                    </a:cubicBezTo>
                    <a:cubicBezTo>
                      <a:pt x="21122" y="11049"/>
                      <a:pt x="21122" y="10951"/>
                      <a:pt x="21122" y="10878"/>
                    </a:cubicBezTo>
                    <a:cubicBezTo>
                      <a:pt x="21119" y="10878"/>
                      <a:pt x="21116" y="10878"/>
                      <a:pt x="21112" y="1087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40"/>
              <p:cNvSpPr/>
              <p:nvPr/>
            </p:nvSpPr>
            <p:spPr>
              <a:xfrm>
                <a:off x="338100" y="3028825"/>
                <a:ext cx="2475" cy="6725"/>
              </a:xfrm>
              <a:custGeom>
                <a:avLst/>
                <a:gdLst/>
                <a:ahLst/>
                <a:cxnLst/>
                <a:rect l="l" t="t" r="r" b="b"/>
                <a:pathLst>
                  <a:path w="99" h="269" extrusionOk="0">
                    <a:moveTo>
                      <a:pt x="98" y="0"/>
                    </a:moveTo>
                    <a:cubicBezTo>
                      <a:pt x="50" y="74"/>
                      <a:pt x="1" y="171"/>
                      <a:pt x="1" y="269"/>
                    </a:cubicBezTo>
                    <a:cubicBezTo>
                      <a:pt x="50" y="196"/>
                      <a:pt x="74" y="98"/>
                      <a:pt x="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40"/>
              <p:cNvSpPr/>
              <p:nvPr/>
            </p:nvSpPr>
            <p:spPr>
              <a:xfrm>
                <a:off x="340550" y="30288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40"/>
              <p:cNvSpPr/>
              <p:nvPr/>
            </p:nvSpPr>
            <p:spPr>
              <a:xfrm>
                <a:off x="302750" y="2832500"/>
                <a:ext cx="398800" cy="207325"/>
              </a:xfrm>
              <a:custGeom>
                <a:avLst/>
                <a:gdLst/>
                <a:ahLst/>
                <a:cxnLst/>
                <a:rect l="l" t="t" r="r" b="b"/>
                <a:pathLst>
                  <a:path w="15952" h="8293" extrusionOk="0">
                    <a:moveTo>
                      <a:pt x="8594" y="1702"/>
                    </a:moveTo>
                    <a:cubicBezTo>
                      <a:pt x="8599" y="1705"/>
                      <a:pt x="8605" y="1707"/>
                      <a:pt x="8610" y="1707"/>
                    </a:cubicBezTo>
                    <a:cubicBezTo>
                      <a:pt x="8604" y="1705"/>
                      <a:pt x="8599" y="1704"/>
                      <a:pt x="8594" y="1702"/>
                    </a:cubicBezTo>
                    <a:close/>
                    <a:moveTo>
                      <a:pt x="4624" y="2600"/>
                    </a:moveTo>
                    <a:cubicBezTo>
                      <a:pt x="4619" y="2604"/>
                      <a:pt x="4614" y="2607"/>
                      <a:pt x="4610" y="2610"/>
                    </a:cubicBezTo>
                    <a:cubicBezTo>
                      <a:pt x="4616" y="2607"/>
                      <a:pt x="4621" y="2603"/>
                      <a:pt x="4624" y="2600"/>
                    </a:cubicBezTo>
                    <a:close/>
                    <a:moveTo>
                      <a:pt x="11683" y="2951"/>
                    </a:moveTo>
                    <a:cubicBezTo>
                      <a:pt x="11683" y="2954"/>
                      <a:pt x="11685" y="2956"/>
                      <a:pt x="11690" y="2956"/>
                    </a:cubicBezTo>
                    <a:lnTo>
                      <a:pt x="11690" y="2956"/>
                    </a:lnTo>
                    <a:cubicBezTo>
                      <a:pt x="11687" y="2954"/>
                      <a:pt x="11685" y="2953"/>
                      <a:pt x="11683" y="2951"/>
                    </a:cubicBezTo>
                    <a:close/>
                    <a:moveTo>
                      <a:pt x="1415" y="3829"/>
                    </a:moveTo>
                    <a:lnTo>
                      <a:pt x="1391" y="3878"/>
                    </a:lnTo>
                    <a:lnTo>
                      <a:pt x="1391" y="3878"/>
                    </a:lnTo>
                    <a:cubicBezTo>
                      <a:pt x="1398" y="3862"/>
                      <a:pt x="1406" y="3847"/>
                      <a:pt x="1414" y="3831"/>
                    </a:cubicBezTo>
                    <a:lnTo>
                      <a:pt x="1414" y="3831"/>
                    </a:lnTo>
                    <a:cubicBezTo>
                      <a:pt x="1414" y="3830"/>
                      <a:pt x="1415" y="3830"/>
                      <a:pt x="1415" y="3829"/>
                    </a:cubicBezTo>
                    <a:close/>
                    <a:moveTo>
                      <a:pt x="2596" y="5025"/>
                    </a:moveTo>
                    <a:cubicBezTo>
                      <a:pt x="2595" y="5026"/>
                      <a:pt x="2595" y="5027"/>
                      <a:pt x="2594" y="5028"/>
                    </a:cubicBezTo>
                    <a:lnTo>
                      <a:pt x="2594" y="5028"/>
                    </a:lnTo>
                    <a:cubicBezTo>
                      <a:pt x="2596" y="5026"/>
                      <a:pt x="2597" y="5025"/>
                      <a:pt x="2596" y="5025"/>
                    </a:cubicBezTo>
                    <a:close/>
                    <a:moveTo>
                      <a:pt x="2594" y="5028"/>
                    </a:moveTo>
                    <a:cubicBezTo>
                      <a:pt x="2591" y="5031"/>
                      <a:pt x="2586" y="5037"/>
                      <a:pt x="2586" y="5049"/>
                    </a:cubicBezTo>
                    <a:cubicBezTo>
                      <a:pt x="2588" y="5042"/>
                      <a:pt x="2591" y="5035"/>
                      <a:pt x="2594" y="5028"/>
                    </a:cubicBezTo>
                    <a:close/>
                    <a:moveTo>
                      <a:pt x="1505" y="7629"/>
                    </a:moveTo>
                    <a:cubicBezTo>
                      <a:pt x="1507" y="7629"/>
                      <a:pt x="1509" y="7631"/>
                      <a:pt x="1512" y="7634"/>
                    </a:cubicBezTo>
                    <a:lnTo>
                      <a:pt x="1499" y="7728"/>
                    </a:lnTo>
                    <a:lnTo>
                      <a:pt x="1499" y="7728"/>
                    </a:lnTo>
                    <a:cubicBezTo>
                      <a:pt x="1502" y="7664"/>
                      <a:pt x="1497" y="7629"/>
                      <a:pt x="1505" y="7629"/>
                    </a:cubicBezTo>
                    <a:close/>
                    <a:moveTo>
                      <a:pt x="8000" y="0"/>
                    </a:moveTo>
                    <a:cubicBezTo>
                      <a:pt x="8098" y="0"/>
                      <a:pt x="8049" y="24"/>
                      <a:pt x="7976" y="24"/>
                    </a:cubicBezTo>
                    <a:cubicBezTo>
                      <a:pt x="7878" y="16"/>
                      <a:pt x="7813" y="14"/>
                      <a:pt x="7770" y="14"/>
                    </a:cubicBezTo>
                    <a:cubicBezTo>
                      <a:pt x="7683" y="14"/>
                      <a:pt x="7683" y="24"/>
                      <a:pt x="7683" y="24"/>
                    </a:cubicBezTo>
                    <a:cubicBezTo>
                      <a:pt x="7683" y="24"/>
                      <a:pt x="7659" y="49"/>
                      <a:pt x="7366" y="73"/>
                    </a:cubicBezTo>
                    <a:cubicBezTo>
                      <a:pt x="7195" y="73"/>
                      <a:pt x="6927" y="98"/>
                      <a:pt x="6586" y="146"/>
                    </a:cubicBezTo>
                    <a:cubicBezTo>
                      <a:pt x="6415" y="171"/>
                      <a:pt x="6220" y="220"/>
                      <a:pt x="6025" y="244"/>
                    </a:cubicBezTo>
                    <a:lnTo>
                      <a:pt x="5439" y="415"/>
                    </a:lnTo>
                    <a:lnTo>
                      <a:pt x="4903" y="634"/>
                    </a:lnTo>
                    <a:cubicBezTo>
                      <a:pt x="4708" y="707"/>
                      <a:pt x="4561" y="780"/>
                      <a:pt x="4415" y="854"/>
                    </a:cubicBezTo>
                    <a:cubicBezTo>
                      <a:pt x="4269" y="927"/>
                      <a:pt x="4147" y="1000"/>
                      <a:pt x="4025" y="1073"/>
                    </a:cubicBezTo>
                    <a:lnTo>
                      <a:pt x="3756" y="1244"/>
                    </a:lnTo>
                    <a:cubicBezTo>
                      <a:pt x="3515" y="1485"/>
                      <a:pt x="3178" y="1679"/>
                      <a:pt x="2982" y="1920"/>
                    </a:cubicBezTo>
                    <a:lnTo>
                      <a:pt x="2982" y="1920"/>
                    </a:lnTo>
                    <a:cubicBezTo>
                      <a:pt x="2672" y="2207"/>
                      <a:pt x="2385" y="2494"/>
                      <a:pt x="2122" y="2805"/>
                    </a:cubicBezTo>
                    <a:cubicBezTo>
                      <a:pt x="2049" y="2927"/>
                      <a:pt x="1951" y="3024"/>
                      <a:pt x="1878" y="3122"/>
                    </a:cubicBezTo>
                    <a:cubicBezTo>
                      <a:pt x="1781" y="3244"/>
                      <a:pt x="1708" y="3341"/>
                      <a:pt x="1659" y="3439"/>
                    </a:cubicBezTo>
                    <a:cubicBezTo>
                      <a:pt x="1550" y="3570"/>
                      <a:pt x="1480" y="3700"/>
                      <a:pt x="1414" y="3831"/>
                    </a:cubicBezTo>
                    <a:lnTo>
                      <a:pt x="1414" y="3831"/>
                    </a:lnTo>
                    <a:cubicBezTo>
                      <a:pt x="1268" y="4146"/>
                      <a:pt x="1244" y="4073"/>
                      <a:pt x="1098" y="4293"/>
                    </a:cubicBezTo>
                    <a:cubicBezTo>
                      <a:pt x="1171" y="4293"/>
                      <a:pt x="1073" y="4561"/>
                      <a:pt x="1049" y="4658"/>
                    </a:cubicBezTo>
                    <a:cubicBezTo>
                      <a:pt x="976" y="4805"/>
                      <a:pt x="878" y="5146"/>
                      <a:pt x="781" y="5390"/>
                    </a:cubicBezTo>
                    <a:lnTo>
                      <a:pt x="756" y="5390"/>
                    </a:lnTo>
                    <a:cubicBezTo>
                      <a:pt x="708" y="5585"/>
                      <a:pt x="561" y="6000"/>
                      <a:pt x="512" y="6122"/>
                    </a:cubicBezTo>
                    <a:cubicBezTo>
                      <a:pt x="464" y="6268"/>
                      <a:pt x="366" y="6512"/>
                      <a:pt x="293" y="6732"/>
                    </a:cubicBezTo>
                    <a:cubicBezTo>
                      <a:pt x="220" y="6975"/>
                      <a:pt x="171" y="7219"/>
                      <a:pt x="147" y="7463"/>
                    </a:cubicBezTo>
                    <a:lnTo>
                      <a:pt x="0" y="7780"/>
                    </a:lnTo>
                    <a:lnTo>
                      <a:pt x="0" y="7829"/>
                    </a:lnTo>
                    <a:cubicBezTo>
                      <a:pt x="171" y="7951"/>
                      <a:pt x="366" y="8024"/>
                      <a:pt x="586" y="8073"/>
                    </a:cubicBezTo>
                    <a:cubicBezTo>
                      <a:pt x="706" y="8113"/>
                      <a:pt x="843" y="8141"/>
                      <a:pt x="975" y="8141"/>
                    </a:cubicBezTo>
                    <a:cubicBezTo>
                      <a:pt x="1163" y="8141"/>
                      <a:pt x="1339" y="8084"/>
                      <a:pt x="1439" y="7927"/>
                    </a:cubicBezTo>
                    <a:lnTo>
                      <a:pt x="1464" y="7927"/>
                    </a:lnTo>
                    <a:lnTo>
                      <a:pt x="1488" y="7829"/>
                    </a:lnTo>
                    <a:cubicBezTo>
                      <a:pt x="1492" y="7808"/>
                      <a:pt x="1494" y="7788"/>
                      <a:pt x="1496" y="7770"/>
                    </a:cubicBezTo>
                    <a:lnTo>
                      <a:pt x="1496" y="7770"/>
                    </a:lnTo>
                    <a:cubicBezTo>
                      <a:pt x="1500" y="7753"/>
                      <a:pt x="1504" y="7746"/>
                      <a:pt x="1507" y="7746"/>
                    </a:cubicBezTo>
                    <a:cubicBezTo>
                      <a:pt x="1516" y="7746"/>
                      <a:pt x="1521" y="7798"/>
                      <a:pt x="1537" y="7829"/>
                    </a:cubicBezTo>
                    <a:cubicBezTo>
                      <a:pt x="1537" y="7780"/>
                      <a:pt x="1561" y="7732"/>
                      <a:pt x="1586" y="7683"/>
                    </a:cubicBezTo>
                    <a:cubicBezTo>
                      <a:pt x="1586" y="7678"/>
                      <a:pt x="1585" y="7676"/>
                      <a:pt x="1583" y="7676"/>
                    </a:cubicBezTo>
                    <a:cubicBezTo>
                      <a:pt x="1576" y="7676"/>
                      <a:pt x="1557" y="7712"/>
                      <a:pt x="1537" y="7732"/>
                    </a:cubicBezTo>
                    <a:cubicBezTo>
                      <a:pt x="1537" y="7634"/>
                      <a:pt x="1537" y="7536"/>
                      <a:pt x="1561" y="7463"/>
                    </a:cubicBezTo>
                    <a:cubicBezTo>
                      <a:pt x="1610" y="7341"/>
                      <a:pt x="1634" y="7463"/>
                      <a:pt x="1659" y="7317"/>
                    </a:cubicBezTo>
                    <a:cubicBezTo>
                      <a:pt x="1878" y="6512"/>
                      <a:pt x="2195" y="5756"/>
                      <a:pt x="2586" y="5024"/>
                    </a:cubicBezTo>
                    <a:cubicBezTo>
                      <a:pt x="2591" y="5024"/>
                      <a:pt x="2594" y="5024"/>
                      <a:pt x="2596" y="5025"/>
                    </a:cubicBezTo>
                    <a:lnTo>
                      <a:pt x="2596" y="5025"/>
                    </a:lnTo>
                    <a:cubicBezTo>
                      <a:pt x="2644" y="4914"/>
                      <a:pt x="2711" y="4824"/>
                      <a:pt x="2756" y="4756"/>
                    </a:cubicBezTo>
                    <a:cubicBezTo>
                      <a:pt x="2805" y="4658"/>
                      <a:pt x="2854" y="4536"/>
                      <a:pt x="2927" y="4439"/>
                    </a:cubicBezTo>
                    <a:cubicBezTo>
                      <a:pt x="2951" y="4415"/>
                      <a:pt x="2976" y="4390"/>
                      <a:pt x="3025" y="4390"/>
                    </a:cubicBezTo>
                    <a:cubicBezTo>
                      <a:pt x="3025" y="4341"/>
                      <a:pt x="3073" y="4268"/>
                      <a:pt x="3098" y="4219"/>
                    </a:cubicBezTo>
                    <a:lnTo>
                      <a:pt x="3220" y="4073"/>
                    </a:lnTo>
                    <a:cubicBezTo>
                      <a:pt x="3244" y="4000"/>
                      <a:pt x="3293" y="3951"/>
                      <a:pt x="3342" y="3878"/>
                    </a:cubicBezTo>
                    <a:cubicBezTo>
                      <a:pt x="3439" y="3756"/>
                      <a:pt x="3537" y="3658"/>
                      <a:pt x="3634" y="3537"/>
                    </a:cubicBezTo>
                    <a:cubicBezTo>
                      <a:pt x="3683" y="3463"/>
                      <a:pt x="3756" y="3415"/>
                      <a:pt x="3756" y="3390"/>
                    </a:cubicBezTo>
                    <a:lnTo>
                      <a:pt x="3732" y="3341"/>
                    </a:lnTo>
                    <a:cubicBezTo>
                      <a:pt x="3805" y="3256"/>
                      <a:pt x="3823" y="3256"/>
                      <a:pt x="3845" y="3256"/>
                    </a:cubicBezTo>
                    <a:cubicBezTo>
                      <a:pt x="3866" y="3256"/>
                      <a:pt x="3890" y="3256"/>
                      <a:pt x="3976" y="3171"/>
                    </a:cubicBezTo>
                    <a:cubicBezTo>
                      <a:pt x="3976" y="3049"/>
                      <a:pt x="4244" y="2927"/>
                      <a:pt x="4269" y="2854"/>
                    </a:cubicBezTo>
                    <a:cubicBezTo>
                      <a:pt x="4269" y="2854"/>
                      <a:pt x="4331" y="2822"/>
                      <a:pt x="4356" y="2822"/>
                    </a:cubicBezTo>
                    <a:cubicBezTo>
                      <a:pt x="4362" y="2822"/>
                      <a:pt x="4366" y="2824"/>
                      <a:pt x="4366" y="2829"/>
                    </a:cubicBezTo>
                    <a:cubicBezTo>
                      <a:pt x="4366" y="2756"/>
                      <a:pt x="4464" y="2732"/>
                      <a:pt x="4488" y="2683"/>
                    </a:cubicBezTo>
                    <a:cubicBezTo>
                      <a:pt x="4504" y="2667"/>
                      <a:pt x="4507" y="2661"/>
                      <a:pt x="4503" y="2661"/>
                    </a:cubicBezTo>
                    <a:cubicBezTo>
                      <a:pt x="4496" y="2661"/>
                      <a:pt x="4464" y="2683"/>
                      <a:pt x="4464" y="2683"/>
                    </a:cubicBezTo>
                    <a:lnTo>
                      <a:pt x="4561" y="2585"/>
                    </a:lnTo>
                    <a:cubicBezTo>
                      <a:pt x="4575" y="2578"/>
                      <a:pt x="4590" y="2575"/>
                      <a:pt x="4602" y="2575"/>
                    </a:cubicBezTo>
                    <a:cubicBezTo>
                      <a:pt x="4625" y="2575"/>
                      <a:pt x="4639" y="2587"/>
                      <a:pt x="4624" y="2600"/>
                    </a:cubicBezTo>
                    <a:lnTo>
                      <a:pt x="4624" y="2600"/>
                    </a:lnTo>
                    <a:cubicBezTo>
                      <a:pt x="4704" y="2549"/>
                      <a:pt x="4866" y="2456"/>
                      <a:pt x="5049" y="2341"/>
                    </a:cubicBezTo>
                    <a:cubicBezTo>
                      <a:pt x="5293" y="2219"/>
                      <a:pt x="5537" y="2098"/>
                      <a:pt x="5805" y="2000"/>
                    </a:cubicBezTo>
                    <a:cubicBezTo>
                      <a:pt x="5878" y="1976"/>
                      <a:pt x="5927" y="1951"/>
                      <a:pt x="6000" y="1927"/>
                    </a:cubicBezTo>
                    <a:lnTo>
                      <a:pt x="6195" y="1878"/>
                    </a:lnTo>
                    <a:cubicBezTo>
                      <a:pt x="6317" y="1829"/>
                      <a:pt x="6464" y="1805"/>
                      <a:pt x="6586" y="1780"/>
                    </a:cubicBezTo>
                    <a:lnTo>
                      <a:pt x="6756" y="1756"/>
                    </a:lnTo>
                    <a:lnTo>
                      <a:pt x="6903" y="1732"/>
                    </a:lnTo>
                    <a:cubicBezTo>
                      <a:pt x="7000" y="1732"/>
                      <a:pt x="7073" y="1707"/>
                      <a:pt x="7122" y="1707"/>
                    </a:cubicBezTo>
                    <a:cubicBezTo>
                      <a:pt x="7098" y="1683"/>
                      <a:pt x="7049" y="1683"/>
                      <a:pt x="7000" y="1683"/>
                    </a:cubicBezTo>
                    <a:cubicBezTo>
                      <a:pt x="6951" y="1683"/>
                      <a:pt x="6903" y="1683"/>
                      <a:pt x="6878" y="1659"/>
                    </a:cubicBezTo>
                    <a:cubicBezTo>
                      <a:pt x="6939" y="1634"/>
                      <a:pt x="6982" y="1634"/>
                      <a:pt x="7015" y="1634"/>
                    </a:cubicBezTo>
                    <a:cubicBezTo>
                      <a:pt x="7049" y="1634"/>
                      <a:pt x="7073" y="1634"/>
                      <a:pt x="7098" y="1610"/>
                    </a:cubicBezTo>
                    <a:cubicBezTo>
                      <a:pt x="7122" y="1646"/>
                      <a:pt x="7183" y="1646"/>
                      <a:pt x="7250" y="1646"/>
                    </a:cubicBezTo>
                    <a:cubicBezTo>
                      <a:pt x="7317" y="1646"/>
                      <a:pt x="7390" y="1646"/>
                      <a:pt x="7439" y="1683"/>
                    </a:cubicBezTo>
                    <a:lnTo>
                      <a:pt x="7464" y="1659"/>
                    </a:lnTo>
                    <a:lnTo>
                      <a:pt x="7537" y="1683"/>
                    </a:lnTo>
                    <a:cubicBezTo>
                      <a:pt x="7634" y="1659"/>
                      <a:pt x="7732" y="1659"/>
                      <a:pt x="7829" y="1659"/>
                    </a:cubicBezTo>
                    <a:cubicBezTo>
                      <a:pt x="7903" y="1659"/>
                      <a:pt x="8000" y="1683"/>
                      <a:pt x="8098" y="1683"/>
                    </a:cubicBezTo>
                    <a:lnTo>
                      <a:pt x="8390" y="1683"/>
                    </a:lnTo>
                    <a:cubicBezTo>
                      <a:pt x="8458" y="1683"/>
                      <a:pt x="8526" y="1683"/>
                      <a:pt x="8594" y="1702"/>
                    </a:cubicBezTo>
                    <a:lnTo>
                      <a:pt x="8594" y="1702"/>
                    </a:lnTo>
                    <a:cubicBezTo>
                      <a:pt x="8571" y="1690"/>
                      <a:pt x="8551" y="1659"/>
                      <a:pt x="8610" y="1659"/>
                    </a:cubicBezTo>
                    <a:cubicBezTo>
                      <a:pt x="8610" y="1683"/>
                      <a:pt x="8659" y="1683"/>
                      <a:pt x="8707" y="1683"/>
                    </a:cubicBezTo>
                    <a:cubicBezTo>
                      <a:pt x="8756" y="1683"/>
                      <a:pt x="8805" y="1683"/>
                      <a:pt x="8829" y="1707"/>
                    </a:cubicBezTo>
                    <a:cubicBezTo>
                      <a:pt x="8878" y="1707"/>
                      <a:pt x="8981" y="1740"/>
                      <a:pt x="9030" y="1740"/>
                    </a:cubicBezTo>
                    <a:cubicBezTo>
                      <a:pt x="9053" y="1740"/>
                      <a:pt x="9064" y="1733"/>
                      <a:pt x="9052" y="1712"/>
                    </a:cubicBezTo>
                    <a:lnTo>
                      <a:pt x="9052" y="1712"/>
                    </a:lnTo>
                    <a:cubicBezTo>
                      <a:pt x="9086" y="1759"/>
                      <a:pt x="9264" y="1805"/>
                      <a:pt x="9146" y="1805"/>
                    </a:cubicBezTo>
                    <a:cubicBezTo>
                      <a:pt x="9195" y="1829"/>
                      <a:pt x="9244" y="1854"/>
                      <a:pt x="9317" y="1854"/>
                    </a:cubicBezTo>
                    <a:lnTo>
                      <a:pt x="9244" y="1805"/>
                    </a:lnTo>
                    <a:lnTo>
                      <a:pt x="9244" y="1805"/>
                    </a:lnTo>
                    <a:cubicBezTo>
                      <a:pt x="9439" y="1854"/>
                      <a:pt x="9537" y="1951"/>
                      <a:pt x="9707" y="1951"/>
                    </a:cubicBezTo>
                    <a:lnTo>
                      <a:pt x="9634" y="1902"/>
                    </a:lnTo>
                    <a:lnTo>
                      <a:pt x="9634" y="1902"/>
                    </a:lnTo>
                    <a:cubicBezTo>
                      <a:pt x="9756" y="1927"/>
                      <a:pt x="9854" y="1976"/>
                      <a:pt x="9903" y="2049"/>
                    </a:cubicBezTo>
                    <a:lnTo>
                      <a:pt x="9756" y="2024"/>
                    </a:lnTo>
                    <a:lnTo>
                      <a:pt x="9756" y="2024"/>
                    </a:lnTo>
                    <a:lnTo>
                      <a:pt x="10024" y="2122"/>
                    </a:lnTo>
                    <a:cubicBezTo>
                      <a:pt x="10098" y="2146"/>
                      <a:pt x="10171" y="2171"/>
                      <a:pt x="10268" y="2195"/>
                    </a:cubicBezTo>
                    <a:lnTo>
                      <a:pt x="10195" y="2171"/>
                    </a:lnTo>
                    <a:lnTo>
                      <a:pt x="10195" y="2171"/>
                    </a:lnTo>
                    <a:cubicBezTo>
                      <a:pt x="10488" y="2244"/>
                      <a:pt x="10732" y="2366"/>
                      <a:pt x="11000" y="2488"/>
                    </a:cubicBezTo>
                    <a:cubicBezTo>
                      <a:pt x="11317" y="2683"/>
                      <a:pt x="11634" y="2878"/>
                      <a:pt x="11732" y="2927"/>
                    </a:cubicBezTo>
                    <a:lnTo>
                      <a:pt x="11683" y="2829"/>
                    </a:lnTo>
                    <a:lnTo>
                      <a:pt x="11854" y="2902"/>
                    </a:lnTo>
                    <a:cubicBezTo>
                      <a:pt x="11833" y="2902"/>
                      <a:pt x="11722" y="2956"/>
                      <a:pt x="11691" y="2956"/>
                    </a:cubicBezTo>
                    <a:cubicBezTo>
                      <a:pt x="11691" y="2956"/>
                      <a:pt x="11690" y="2956"/>
                      <a:pt x="11690" y="2956"/>
                    </a:cubicBezTo>
                    <a:lnTo>
                      <a:pt x="11690" y="2956"/>
                    </a:lnTo>
                    <a:cubicBezTo>
                      <a:pt x="12077" y="3248"/>
                      <a:pt x="12416" y="3587"/>
                      <a:pt x="12732" y="3951"/>
                    </a:cubicBezTo>
                    <a:cubicBezTo>
                      <a:pt x="13049" y="4341"/>
                      <a:pt x="13317" y="4756"/>
                      <a:pt x="13537" y="5171"/>
                    </a:cubicBezTo>
                    <a:cubicBezTo>
                      <a:pt x="13561" y="5244"/>
                      <a:pt x="13549" y="5262"/>
                      <a:pt x="13531" y="5262"/>
                    </a:cubicBezTo>
                    <a:cubicBezTo>
                      <a:pt x="13512" y="5262"/>
                      <a:pt x="13488" y="5244"/>
                      <a:pt x="13488" y="5244"/>
                    </a:cubicBezTo>
                    <a:lnTo>
                      <a:pt x="13488" y="5244"/>
                    </a:lnTo>
                    <a:cubicBezTo>
                      <a:pt x="13561" y="5390"/>
                      <a:pt x="13561" y="5293"/>
                      <a:pt x="13610" y="5439"/>
                    </a:cubicBezTo>
                    <a:cubicBezTo>
                      <a:pt x="13610" y="5447"/>
                      <a:pt x="13607" y="5450"/>
                      <a:pt x="13603" y="5450"/>
                    </a:cubicBezTo>
                    <a:cubicBezTo>
                      <a:pt x="13594" y="5450"/>
                      <a:pt x="13577" y="5439"/>
                      <a:pt x="13561" y="5439"/>
                    </a:cubicBezTo>
                    <a:cubicBezTo>
                      <a:pt x="13610" y="5488"/>
                      <a:pt x="13610" y="5561"/>
                      <a:pt x="13634" y="5561"/>
                    </a:cubicBezTo>
                    <a:cubicBezTo>
                      <a:pt x="13610" y="5463"/>
                      <a:pt x="13683" y="5488"/>
                      <a:pt x="13707" y="5439"/>
                    </a:cubicBezTo>
                    <a:lnTo>
                      <a:pt x="13732" y="5512"/>
                    </a:lnTo>
                    <a:cubicBezTo>
                      <a:pt x="13756" y="5561"/>
                      <a:pt x="13781" y="5610"/>
                      <a:pt x="13781" y="5610"/>
                    </a:cubicBezTo>
                    <a:lnTo>
                      <a:pt x="13732" y="5610"/>
                    </a:lnTo>
                    <a:cubicBezTo>
                      <a:pt x="13756" y="5658"/>
                      <a:pt x="13878" y="5683"/>
                      <a:pt x="13927" y="5878"/>
                    </a:cubicBezTo>
                    <a:cubicBezTo>
                      <a:pt x="14049" y="6195"/>
                      <a:pt x="14146" y="6536"/>
                      <a:pt x="14244" y="6878"/>
                    </a:cubicBezTo>
                    <a:cubicBezTo>
                      <a:pt x="14220" y="6878"/>
                      <a:pt x="14195" y="6805"/>
                      <a:pt x="14171" y="6756"/>
                    </a:cubicBezTo>
                    <a:lnTo>
                      <a:pt x="14171" y="6756"/>
                    </a:lnTo>
                    <a:cubicBezTo>
                      <a:pt x="14171" y="6805"/>
                      <a:pt x="14195" y="6854"/>
                      <a:pt x="14195" y="6902"/>
                    </a:cubicBezTo>
                    <a:cubicBezTo>
                      <a:pt x="14195" y="6886"/>
                      <a:pt x="14197" y="6879"/>
                      <a:pt x="14199" y="6879"/>
                    </a:cubicBezTo>
                    <a:cubicBezTo>
                      <a:pt x="14209" y="6879"/>
                      <a:pt x="14234" y="6989"/>
                      <a:pt x="14242" y="6989"/>
                    </a:cubicBezTo>
                    <a:cubicBezTo>
                      <a:pt x="14243" y="6989"/>
                      <a:pt x="14244" y="6985"/>
                      <a:pt x="14244" y="6975"/>
                    </a:cubicBezTo>
                    <a:cubicBezTo>
                      <a:pt x="14341" y="7219"/>
                      <a:pt x="14415" y="7488"/>
                      <a:pt x="14463" y="7756"/>
                    </a:cubicBezTo>
                    <a:cubicBezTo>
                      <a:pt x="14488" y="7756"/>
                      <a:pt x="14854" y="7829"/>
                      <a:pt x="15171" y="7902"/>
                    </a:cubicBezTo>
                    <a:cubicBezTo>
                      <a:pt x="15512" y="8000"/>
                      <a:pt x="15854" y="8097"/>
                      <a:pt x="15902" y="8097"/>
                    </a:cubicBezTo>
                    <a:cubicBezTo>
                      <a:pt x="15902" y="8171"/>
                      <a:pt x="15902" y="8219"/>
                      <a:pt x="15902" y="8292"/>
                    </a:cubicBezTo>
                    <a:cubicBezTo>
                      <a:pt x="15927" y="8195"/>
                      <a:pt x="15927" y="8122"/>
                      <a:pt x="15902" y="8024"/>
                    </a:cubicBezTo>
                    <a:lnTo>
                      <a:pt x="15854" y="8024"/>
                    </a:lnTo>
                    <a:cubicBezTo>
                      <a:pt x="15805" y="7829"/>
                      <a:pt x="15878" y="7975"/>
                      <a:pt x="15854" y="7780"/>
                    </a:cubicBezTo>
                    <a:cubicBezTo>
                      <a:pt x="15878" y="7780"/>
                      <a:pt x="15902" y="7951"/>
                      <a:pt x="15927" y="8097"/>
                    </a:cubicBezTo>
                    <a:cubicBezTo>
                      <a:pt x="15927" y="7951"/>
                      <a:pt x="15927" y="7805"/>
                      <a:pt x="15902" y="7756"/>
                    </a:cubicBezTo>
                    <a:cubicBezTo>
                      <a:pt x="15902" y="7634"/>
                      <a:pt x="15951" y="7756"/>
                      <a:pt x="15927" y="7610"/>
                    </a:cubicBezTo>
                    <a:cubicBezTo>
                      <a:pt x="15878" y="7488"/>
                      <a:pt x="15854" y="7366"/>
                      <a:pt x="15854" y="7219"/>
                    </a:cubicBezTo>
                    <a:cubicBezTo>
                      <a:pt x="15829" y="6927"/>
                      <a:pt x="15707" y="6780"/>
                      <a:pt x="15659" y="6488"/>
                    </a:cubicBezTo>
                    <a:lnTo>
                      <a:pt x="15659" y="6488"/>
                    </a:lnTo>
                    <a:lnTo>
                      <a:pt x="15683" y="6512"/>
                    </a:lnTo>
                    <a:cubicBezTo>
                      <a:pt x="15683" y="6414"/>
                      <a:pt x="15610" y="6195"/>
                      <a:pt x="15561" y="6049"/>
                    </a:cubicBezTo>
                    <a:cubicBezTo>
                      <a:pt x="15561" y="6077"/>
                      <a:pt x="15561" y="6105"/>
                      <a:pt x="15556" y="6105"/>
                    </a:cubicBezTo>
                    <a:cubicBezTo>
                      <a:pt x="15553" y="6105"/>
                      <a:pt x="15547" y="6090"/>
                      <a:pt x="15537" y="6049"/>
                    </a:cubicBezTo>
                    <a:cubicBezTo>
                      <a:pt x="15512" y="5951"/>
                      <a:pt x="15488" y="5854"/>
                      <a:pt x="15463" y="5780"/>
                    </a:cubicBezTo>
                    <a:cubicBezTo>
                      <a:pt x="15439" y="5707"/>
                      <a:pt x="15415" y="5634"/>
                      <a:pt x="15390" y="5536"/>
                    </a:cubicBezTo>
                    <a:lnTo>
                      <a:pt x="15317" y="5415"/>
                    </a:lnTo>
                    <a:cubicBezTo>
                      <a:pt x="15024" y="4732"/>
                      <a:pt x="14683" y="4097"/>
                      <a:pt x="14244" y="3512"/>
                    </a:cubicBezTo>
                    <a:cubicBezTo>
                      <a:pt x="13805" y="2927"/>
                      <a:pt x="13317" y="2390"/>
                      <a:pt x="12756" y="1927"/>
                    </a:cubicBezTo>
                    <a:lnTo>
                      <a:pt x="12781" y="1927"/>
                    </a:lnTo>
                    <a:cubicBezTo>
                      <a:pt x="12195" y="1415"/>
                      <a:pt x="11537" y="1024"/>
                      <a:pt x="10829" y="707"/>
                    </a:cubicBezTo>
                    <a:cubicBezTo>
                      <a:pt x="10122" y="366"/>
                      <a:pt x="9366" y="171"/>
                      <a:pt x="8610" y="98"/>
                    </a:cubicBezTo>
                    <a:cubicBezTo>
                      <a:pt x="8415" y="24"/>
                      <a:pt x="8195" y="0"/>
                      <a:pt x="800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82" name="Google Shape;1382;p40"/>
            <p:cNvSpPr/>
            <p:nvPr/>
          </p:nvSpPr>
          <p:spPr>
            <a:xfrm>
              <a:off x="400925" y="3037350"/>
              <a:ext cx="2450" cy="3700"/>
            </a:xfrm>
            <a:custGeom>
              <a:avLst/>
              <a:gdLst/>
              <a:ahLst/>
              <a:cxnLst/>
              <a:rect l="l" t="t" r="r" b="b"/>
              <a:pathLst>
                <a:path w="98" h="148" extrusionOk="0">
                  <a:moveTo>
                    <a:pt x="98" y="1"/>
                  </a:moveTo>
                  <a:lnTo>
                    <a:pt x="98" y="1"/>
                  </a:lnTo>
                  <a:cubicBezTo>
                    <a:pt x="49" y="25"/>
                    <a:pt x="0" y="74"/>
                    <a:pt x="0" y="147"/>
                  </a:cubicBezTo>
                  <a:cubicBezTo>
                    <a:pt x="49" y="98"/>
                    <a:pt x="73" y="50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0"/>
            <p:cNvSpPr/>
            <p:nvPr/>
          </p:nvSpPr>
          <p:spPr>
            <a:xfrm>
              <a:off x="403350" y="3037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0"/>
            <p:cNvSpPr/>
            <p:nvPr/>
          </p:nvSpPr>
          <p:spPr>
            <a:xfrm>
              <a:off x="365550" y="2914800"/>
              <a:ext cx="267700" cy="124800"/>
            </a:xfrm>
            <a:custGeom>
              <a:avLst/>
              <a:gdLst/>
              <a:ahLst/>
              <a:cxnLst/>
              <a:rect l="l" t="t" r="r" b="b"/>
              <a:pathLst>
                <a:path w="10708" h="4992" extrusionOk="0">
                  <a:moveTo>
                    <a:pt x="2206" y="3416"/>
                  </a:moveTo>
                  <a:lnTo>
                    <a:pt x="2206" y="3416"/>
                  </a:lnTo>
                  <a:cubicBezTo>
                    <a:pt x="2205" y="3416"/>
                    <a:pt x="2205" y="3417"/>
                    <a:pt x="2205" y="3418"/>
                  </a:cubicBezTo>
                  <a:lnTo>
                    <a:pt x="2205" y="3418"/>
                  </a:lnTo>
                  <a:cubicBezTo>
                    <a:pt x="2206" y="3417"/>
                    <a:pt x="2207" y="3416"/>
                    <a:pt x="2206" y="3416"/>
                  </a:cubicBezTo>
                  <a:close/>
                  <a:moveTo>
                    <a:pt x="2205" y="3418"/>
                  </a:moveTo>
                  <a:cubicBezTo>
                    <a:pt x="2202" y="3421"/>
                    <a:pt x="2196" y="3427"/>
                    <a:pt x="2196" y="3440"/>
                  </a:cubicBezTo>
                  <a:cubicBezTo>
                    <a:pt x="2198" y="3432"/>
                    <a:pt x="2201" y="3425"/>
                    <a:pt x="2205" y="3418"/>
                  </a:cubicBezTo>
                  <a:close/>
                  <a:moveTo>
                    <a:pt x="1464" y="4757"/>
                  </a:moveTo>
                  <a:lnTo>
                    <a:pt x="1451" y="4807"/>
                  </a:lnTo>
                  <a:lnTo>
                    <a:pt x="1451" y="4807"/>
                  </a:lnTo>
                  <a:cubicBezTo>
                    <a:pt x="1453" y="4778"/>
                    <a:pt x="1448" y="4757"/>
                    <a:pt x="1464" y="4757"/>
                  </a:cubicBezTo>
                  <a:close/>
                  <a:moveTo>
                    <a:pt x="5171" y="1"/>
                  </a:moveTo>
                  <a:cubicBezTo>
                    <a:pt x="5244" y="1"/>
                    <a:pt x="5220" y="25"/>
                    <a:pt x="5171" y="49"/>
                  </a:cubicBezTo>
                  <a:cubicBezTo>
                    <a:pt x="4830" y="74"/>
                    <a:pt x="5147" y="74"/>
                    <a:pt x="4805" y="123"/>
                  </a:cubicBezTo>
                  <a:lnTo>
                    <a:pt x="4610" y="147"/>
                  </a:lnTo>
                  <a:lnTo>
                    <a:pt x="4366" y="220"/>
                  </a:lnTo>
                  <a:cubicBezTo>
                    <a:pt x="4147" y="245"/>
                    <a:pt x="3927" y="318"/>
                    <a:pt x="3683" y="391"/>
                  </a:cubicBezTo>
                  <a:cubicBezTo>
                    <a:pt x="3586" y="415"/>
                    <a:pt x="3464" y="464"/>
                    <a:pt x="3366" y="488"/>
                  </a:cubicBezTo>
                  <a:cubicBezTo>
                    <a:pt x="3244" y="537"/>
                    <a:pt x="3147" y="562"/>
                    <a:pt x="3049" y="610"/>
                  </a:cubicBezTo>
                  <a:cubicBezTo>
                    <a:pt x="2878" y="708"/>
                    <a:pt x="2708" y="781"/>
                    <a:pt x="2635" y="805"/>
                  </a:cubicBezTo>
                  <a:cubicBezTo>
                    <a:pt x="2513" y="952"/>
                    <a:pt x="2269" y="1049"/>
                    <a:pt x="2147" y="1196"/>
                  </a:cubicBezTo>
                  <a:lnTo>
                    <a:pt x="2147" y="1171"/>
                  </a:lnTo>
                  <a:cubicBezTo>
                    <a:pt x="2098" y="1220"/>
                    <a:pt x="2025" y="1293"/>
                    <a:pt x="1903" y="1366"/>
                  </a:cubicBezTo>
                  <a:lnTo>
                    <a:pt x="1561" y="1708"/>
                  </a:lnTo>
                  <a:lnTo>
                    <a:pt x="1220" y="2049"/>
                  </a:lnTo>
                  <a:cubicBezTo>
                    <a:pt x="1147" y="2147"/>
                    <a:pt x="1098" y="2220"/>
                    <a:pt x="1049" y="2318"/>
                  </a:cubicBezTo>
                  <a:lnTo>
                    <a:pt x="1074" y="2293"/>
                  </a:lnTo>
                  <a:lnTo>
                    <a:pt x="1074" y="2293"/>
                  </a:lnTo>
                  <a:cubicBezTo>
                    <a:pt x="976" y="2488"/>
                    <a:pt x="927" y="2415"/>
                    <a:pt x="830" y="2537"/>
                  </a:cubicBezTo>
                  <a:cubicBezTo>
                    <a:pt x="903" y="2562"/>
                    <a:pt x="830" y="2732"/>
                    <a:pt x="805" y="2781"/>
                  </a:cubicBezTo>
                  <a:cubicBezTo>
                    <a:pt x="757" y="2879"/>
                    <a:pt x="708" y="3074"/>
                    <a:pt x="635" y="3244"/>
                  </a:cubicBezTo>
                  <a:lnTo>
                    <a:pt x="610" y="3220"/>
                  </a:lnTo>
                  <a:cubicBezTo>
                    <a:pt x="586" y="3342"/>
                    <a:pt x="464" y="3586"/>
                    <a:pt x="439" y="3659"/>
                  </a:cubicBezTo>
                  <a:cubicBezTo>
                    <a:pt x="391" y="3757"/>
                    <a:pt x="318" y="3879"/>
                    <a:pt x="269" y="4025"/>
                  </a:cubicBezTo>
                  <a:cubicBezTo>
                    <a:pt x="196" y="4171"/>
                    <a:pt x="147" y="4318"/>
                    <a:pt x="147" y="4464"/>
                  </a:cubicBezTo>
                  <a:lnTo>
                    <a:pt x="0" y="4610"/>
                  </a:lnTo>
                  <a:lnTo>
                    <a:pt x="0" y="4635"/>
                  </a:lnTo>
                  <a:cubicBezTo>
                    <a:pt x="171" y="4732"/>
                    <a:pt x="366" y="4830"/>
                    <a:pt x="586" y="4879"/>
                  </a:cubicBezTo>
                  <a:cubicBezTo>
                    <a:pt x="769" y="4940"/>
                    <a:pt x="981" y="4991"/>
                    <a:pt x="1156" y="4991"/>
                  </a:cubicBezTo>
                  <a:cubicBezTo>
                    <a:pt x="1260" y="4991"/>
                    <a:pt x="1351" y="4973"/>
                    <a:pt x="1415" y="4927"/>
                  </a:cubicBezTo>
                  <a:lnTo>
                    <a:pt x="1439" y="4927"/>
                  </a:lnTo>
                  <a:lnTo>
                    <a:pt x="1439" y="4854"/>
                  </a:lnTo>
                  <a:cubicBezTo>
                    <a:pt x="1447" y="4839"/>
                    <a:pt x="1455" y="4833"/>
                    <a:pt x="1461" y="4833"/>
                  </a:cubicBezTo>
                  <a:cubicBezTo>
                    <a:pt x="1477" y="4833"/>
                    <a:pt x="1488" y="4862"/>
                    <a:pt x="1488" y="4879"/>
                  </a:cubicBezTo>
                  <a:cubicBezTo>
                    <a:pt x="1488" y="4854"/>
                    <a:pt x="1513" y="4830"/>
                    <a:pt x="1537" y="4805"/>
                  </a:cubicBezTo>
                  <a:cubicBezTo>
                    <a:pt x="1537" y="4798"/>
                    <a:pt x="1535" y="4795"/>
                    <a:pt x="1531" y="4795"/>
                  </a:cubicBezTo>
                  <a:cubicBezTo>
                    <a:pt x="1523" y="4795"/>
                    <a:pt x="1505" y="4813"/>
                    <a:pt x="1488" y="4830"/>
                  </a:cubicBezTo>
                  <a:cubicBezTo>
                    <a:pt x="1488" y="4781"/>
                    <a:pt x="1488" y="4708"/>
                    <a:pt x="1488" y="4659"/>
                  </a:cubicBezTo>
                  <a:cubicBezTo>
                    <a:pt x="1513" y="4635"/>
                    <a:pt x="1531" y="4635"/>
                    <a:pt x="1546" y="4635"/>
                  </a:cubicBezTo>
                  <a:cubicBezTo>
                    <a:pt x="1561" y="4635"/>
                    <a:pt x="1574" y="4635"/>
                    <a:pt x="1586" y="4610"/>
                  </a:cubicBezTo>
                  <a:cubicBezTo>
                    <a:pt x="1757" y="4196"/>
                    <a:pt x="1952" y="3781"/>
                    <a:pt x="2196" y="3415"/>
                  </a:cubicBezTo>
                  <a:cubicBezTo>
                    <a:pt x="2202" y="3415"/>
                    <a:pt x="2205" y="3415"/>
                    <a:pt x="2206" y="3416"/>
                  </a:cubicBezTo>
                  <a:lnTo>
                    <a:pt x="2206" y="3416"/>
                  </a:lnTo>
                  <a:cubicBezTo>
                    <a:pt x="2257" y="3305"/>
                    <a:pt x="2345" y="3214"/>
                    <a:pt x="2391" y="3122"/>
                  </a:cubicBezTo>
                  <a:lnTo>
                    <a:pt x="2464" y="3122"/>
                  </a:lnTo>
                  <a:cubicBezTo>
                    <a:pt x="2439" y="3122"/>
                    <a:pt x="2561" y="3001"/>
                    <a:pt x="2659" y="2879"/>
                  </a:cubicBezTo>
                  <a:cubicBezTo>
                    <a:pt x="2708" y="2805"/>
                    <a:pt x="2781" y="2757"/>
                    <a:pt x="2830" y="2708"/>
                  </a:cubicBezTo>
                  <a:lnTo>
                    <a:pt x="2952" y="2635"/>
                  </a:lnTo>
                  <a:lnTo>
                    <a:pt x="2927" y="2586"/>
                  </a:lnTo>
                  <a:cubicBezTo>
                    <a:pt x="2960" y="2553"/>
                    <a:pt x="2979" y="2545"/>
                    <a:pt x="2992" y="2545"/>
                  </a:cubicBezTo>
                  <a:cubicBezTo>
                    <a:pt x="3006" y="2545"/>
                    <a:pt x="3014" y="2553"/>
                    <a:pt x="3025" y="2553"/>
                  </a:cubicBezTo>
                  <a:cubicBezTo>
                    <a:pt x="3036" y="2553"/>
                    <a:pt x="3049" y="2545"/>
                    <a:pt x="3074" y="2513"/>
                  </a:cubicBezTo>
                  <a:cubicBezTo>
                    <a:pt x="3049" y="2415"/>
                    <a:pt x="3244" y="2391"/>
                    <a:pt x="3244" y="2342"/>
                  </a:cubicBezTo>
                  <a:cubicBezTo>
                    <a:pt x="3244" y="2342"/>
                    <a:pt x="3266" y="2331"/>
                    <a:pt x="3288" y="2331"/>
                  </a:cubicBezTo>
                  <a:cubicBezTo>
                    <a:pt x="3298" y="2331"/>
                    <a:pt x="3309" y="2334"/>
                    <a:pt x="3317" y="2342"/>
                  </a:cubicBezTo>
                  <a:cubicBezTo>
                    <a:pt x="3317" y="2293"/>
                    <a:pt x="3342" y="2293"/>
                    <a:pt x="3366" y="2269"/>
                  </a:cubicBezTo>
                  <a:cubicBezTo>
                    <a:pt x="3374" y="2261"/>
                    <a:pt x="3377" y="2258"/>
                    <a:pt x="3376" y="2258"/>
                  </a:cubicBezTo>
                  <a:cubicBezTo>
                    <a:pt x="3374" y="2258"/>
                    <a:pt x="3358" y="2269"/>
                    <a:pt x="3342" y="2269"/>
                  </a:cubicBezTo>
                  <a:lnTo>
                    <a:pt x="3415" y="2220"/>
                  </a:lnTo>
                  <a:cubicBezTo>
                    <a:pt x="3439" y="2220"/>
                    <a:pt x="3464" y="2220"/>
                    <a:pt x="3439" y="2244"/>
                  </a:cubicBezTo>
                  <a:cubicBezTo>
                    <a:pt x="3513" y="2196"/>
                    <a:pt x="3610" y="2171"/>
                    <a:pt x="3708" y="2123"/>
                  </a:cubicBezTo>
                  <a:cubicBezTo>
                    <a:pt x="3830" y="2049"/>
                    <a:pt x="3976" y="2001"/>
                    <a:pt x="4122" y="1952"/>
                  </a:cubicBezTo>
                  <a:cubicBezTo>
                    <a:pt x="4195" y="1927"/>
                    <a:pt x="4269" y="1927"/>
                    <a:pt x="4342" y="1903"/>
                  </a:cubicBezTo>
                  <a:cubicBezTo>
                    <a:pt x="4415" y="1879"/>
                    <a:pt x="4488" y="1854"/>
                    <a:pt x="4561" y="1830"/>
                  </a:cubicBezTo>
                  <a:cubicBezTo>
                    <a:pt x="4708" y="1805"/>
                    <a:pt x="4805" y="1781"/>
                    <a:pt x="4878" y="1781"/>
                  </a:cubicBezTo>
                  <a:cubicBezTo>
                    <a:pt x="4854" y="1757"/>
                    <a:pt x="4824" y="1757"/>
                    <a:pt x="4796" y="1757"/>
                  </a:cubicBezTo>
                  <a:cubicBezTo>
                    <a:pt x="4769" y="1757"/>
                    <a:pt x="4744" y="1757"/>
                    <a:pt x="4732" y="1732"/>
                  </a:cubicBezTo>
                  <a:cubicBezTo>
                    <a:pt x="4756" y="1708"/>
                    <a:pt x="4781" y="1708"/>
                    <a:pt x="4799" y="1708"/>
                  </a:cubicBezTo>
                  <a:cubicBezTo>
                    <a:pt x="4817" y="1708"/>
                    <a:pt x="4830" y="1708"/>
                    <a:pt x="4830" y="1684"/>
                  </a:cubicBezTo>
                  <a:cubicBezTo>
                    <a:pt x="4854" y="1720"/>
                    <a:pt x="4891" y="1720"/>
                    <a:pt x="4930" y="1720"/>
                  </a:cubicBezTo>
                  <a:cubicBezTo>
                    <a:pt x="4970" y="1720"/>
                    <a:pt x="5013" y="1720"/>
                    <a:pt x="5049" y="1757"/>
                  </a:cubicBezTo>
                  <a:lnTo>
                    <a:pt x="5049" y="1708"/>
                  </a:lnTo>
                  <a:lnTo>
                    <a:pt x="5074" y="1732"/>
                  </a:lnTo>
                  <a:cubicBezTo>
                    <a:pt x="5220" y="1684"/>
                    <a:pt x="5244" y="1684"/>
                    <a:pt x="5244" y="1684"/>
                  </a:cubicBezTo>
                  <a:lnTo>
                    <a:pt x="5415" y="1684"/>
                  </a:lnTo>
                  <a:cubicBezTo>
                    <a:pt x="5519" y="1684"/>
                    <a:pt x="5588" y="1630"/>
                    <a:pt x="5667" y="1630"/>
                  </a:cubicBezTo>
                  <a:cubicBezTo>
                    <a:pt x="5680" y="1630"/>
                    <a:pt x="5694" y="1631"/>
                    <a:pt x="5708" y="1635"/>
                  </a:cubicBezTo>
                  <a:cubicBezTo>
                    <a:pt x="5708" y="1635"/>
                    <a:pt x="5659" y="1586"/>
                    <a:pt x="5708" y="1586"/>
                  </a:cubicBezTo>
                  <a:cubicBezTo>
                    <a:pt x="5708" y="1591"/>
                    <a:pt x="5713" y="1593"/>
                    <a:pt x="5720" y="1593"/>
                  </a:cubicBezTo>
                  <a:cubicBezTo>
                    <a:pt x="5734" y="1593"/>
                    <a:pt x="5757" y="1588"/>
                    <a:pt x="5775" y="1588"/>
                  </a:cubicBezTo>
                  <a:cubicBezTo>
                    <a:pt x="5792" y="1588"/>
                    <a:pt x="5805" y="1592"/>
                    <a:pt x="5805" y="1610"/>
                  </a:cubicBezTo>
                  <a:cubicBezTo>
                    <a:pt x="5812" y="1617"/>
                    <a:pt x="5824" y="1620"/>
                    <a:pt x="5837" y="1620"/>
                  </a:cubicBezTo>
                  <a:cubicBezTo>
                    <a:pt x="5871" y="1620"/>
                    <a:pt x="5915" y="1600"/>
                    <a:pt x="5905" y="1568"/>
                  </a:cubicBezTo>
                  <a:lnTo>
                    <a:pt x="5905" y="1568"/>
                  </a:lnTo>
                  <a:cubicBezTo>
                    <a:pt x="5921" y="1586"/>
                    <a:pt x="5996" y="1588"/>
                    <a:pt x="5952" y="1610"/>
                  </a:cubicBezTo>
                  <a:cubicBezTo>
                    <a:pt x="5968" y="1610"/>
                    <a:pt x="5995" y="1621"/>
                    <a:pt x="6011" y="1621"/>
                  </a:cubicBezTo>
                  <a:cubicBezTo>
                    <a:pt x="6019" y="1621"/>
                    <a:pt x="6025" y="1618"/>
                    <a:pt x="6025" y="1610"/>
                  </a:cubicBezTo>
                  <a:lnTo>
                    <a:pt x="6000" y="1586"/>
                  </a:lnTo>
                  <a:cubicBezTo>
                    <a:pt x="6084" y="1586"/>
                    <a:pt x="6132" y="1640"/>
                    <a:pt x="6205" y="1640"/>
                  </a:cubicBezTo>
                  <a:cubicBezTo>
                    <a:pt x="6217" y="1640"/>
                    <a:pt x="6230" y="1638"/>
                    <a:pt x="6244" y="1635"/>
                  </a:cubicBezTo>
                  <a:lnTo>
                    <a:pt x="6195" y="1586"/>
                  </a:lnTo>
                  <a:cubicBezTo>
                    <a:pt x="6269" y="1586"/>
                    <a:pt x="6317" y="1635"/>
                    <a:pt x="6317" y="1684"/>
                  </a:cubicBezTo>
                  <a:lnTo>
                    <a:pt x="6269" y="1684"/>
                  </a:lnTo>
                  <a:cubicBezTo>
                    <a:pt x="6342" y="1708"/>
                    <a:pt x="6439" y="1732"/>
                    <a:pt x="6537" y="1732"/>
                  </a:cubicBezTo>
                  <a:lnTo>
                    <a:pt x="6488" y="1732"/>
                  </a:lnTo>
                  <a:cubicBezTo>
                    <a:pt x="6561" y="1732"/>
                    <a:pt x="6610" y="1757"/>
                    <a:pt x="6683" y="1757"/>
                  </a:cubicBezTo>
                  <a:cubicBezTo>
                    <a:pt x="6756" y="1781"/>
                    <a:pt x="6854" y="1805"/>
                    <a:pt x="6952" y="1854"/>
                  </a:cubicBezTo>
                  <a:cubicBezTo>
                    <a:pt x="7147" y="1903"/>
                    <a:pt x="7317" y="2001"/>
                    <a:pt x="7391" y="2025"/>
                  </a:cubicBezTo>
                  <a:lnTo>
                    <a:pt x="7366" y="1952"/>
                  </a:lnTo>
                  <a:lnTo>
                    <a:pt x="7488" y="1976"/>
                  </a:lnTo>
                  <a:cubicBezTo>
                    <a:pt x="7488" y="1976"/>
                    <a:pt x="7395" y="2051"/>
                    <a:pt x="7371" y="2053"/>
                  </a:cubicBezTo>
                  <a:lnTo>
                    <a:pt x="7371" y="2053"/>
                  </a:lnTo>
                  <a:lnTo>
                    <a:pt x="7366" y="2049"/>
                  </a:lnTo>
                  <a:lnTo>
                    <a:pt x="7366" y="2049"/>
                  </a:lnTo>
                  <a:cubicBezTo>
                    <a:pt x="7366" y="2052"/>
                    <a:pt x="7368" y="2053"/>
                    <a:pt x="7370" y="2053"/>
                  </a:cubicBezTo>
                  <a:cubicBezTo>
                    <a:pt x="7371" y="2053"/>
                    <a:pt x="7371" y="2053"/>
                    <a:pt x="7371" y="2053"/>
                  </a:cubicBezTo>
                  <a:lnTo>
                    <a:pt x="7371" y="2053"/>
                  </a:lnTo>
                  <a:lnTo>
                    <a:pt x="7464" y="2123"/>
                  </a:lnTo>
                  <a:lnTo>
                    <a:pt x="7610" y="2220"/>
                  </a:lnTo>
                  <a:cubicBezTo>
                    <a:pt x="7756" y="2318"/>
                    <a:pt x="7878" y="2415"/>
                    <a:pt x="8000" y="2537"/>
                  </a:cubicBezTo>
                  <a:cubicBezTo>
                    <a:pt x="8195" y="2708"/>
                    <a:pt x="8391" y="2927"/>
                    <a:pt x="8537" y="3147"/>
                  </a:cubicBezTo>
                  <a:cubicBezTo>
                    <a:pt x="8551" y="3191"/>
                    <a:pt x="8531" y="3200"/>
                    <a:pt x="8512" y="3200"/>
                  </a:cubicBezTo>
                  <a:cubicBezTo>
                    <a:pt x="8500" y="3200"/>
                    <a:pt x="8488" y="3196"/>
                    <a:pt x="8488" y="3196"/>
                  </a:cubicBezTo>
                  <a:lnTo>
                    <a:pt x="8488" y="3196"/>
                  </a:lnTo>
                  <a:cubicBezTo>
                    <a:pt x="8512" y="3232"/>
                    <a:pt x="8525" y="3232"/>
                    <a:pt x="8537" y="3232"/>
                  </a:cubicBezTo>
                  <a:cubicBezTo>
                    <a:pt x="8549" y="3232"/>
                    <a:pt x="8561" y="3232"/>
                    <a:pt x="8586" y="3269"/>
                  </a:cubicBezTo>
                  <a:cubicBezTo>
                    <a:pt x="8586" y="3277"/>
                    <a:pt x="8583" y="3280"/>
                    <a:pt x="8578" y="3280"/>
                  </a:cubicBezTo>
                  <a:cubicBezTo>
                    <a:pt x="8569" y="3280"/>
                    <a:pt x="8553" y="3269"/>
                    <a:pt x="8537" y="3269"/>
                  </a:cubicBezTo>
                  <a:cubicBezTo>
                    <a:pt x="8537" y="3269"/>
                    <a:pt x="8586" y="3342"/>
                    <a:pt x="8586" y="3342"/>
                  </a:cubicBezTo>
                  <a:cubicBezTo>
                    <a:pt x="8610" y="3318"/>
                    <a:pt x="8634" y="3269"/>
                    <a:pt x="8659" y="3244"/>
                  </a:cubicBezTo>
                  <a:lnTo>
                    <a:pt x="8708" y="3318"/>
                  </a:lnTo>
                  <a:lnTo>
                    <a:pt x="8683" y="3342"/>
                  </a:lnTo>
                  <a:cubicBezTo>
                    <a:pt x="8683" y="3366"/>
                    <a:pt x="8805" y="3342"/>
                    <a:pt x="8830" y="3440"/>
                  </a:cubicBezTo>
                  <a:cubicBezTo>
                    <a:pt x="8878" y="3562"/>
                    <a:pt x="8927" y="3610"/>
                    <a:pt x="8951" y="3708"/>
                  </a:cubicBezTo>
                  <a:cubicBezTo>
                    <a:pt x="9000" y="3781"/>
                    <a:pt x="9025" y="3854"/>
                    <a:pt x="9049" y="3952"/>
                  </a:cubicBezTo>
                  <a:cubicBezTo>
                    <a:pt x="9049" y="3952"/>
                    <a:pt x="9025" y="3927"/>
                    <a:pt x="9000" y="3903"/>
                  </a:cubicBezTo>
                  <a:cubicBezTo>
                    <a:pt x="9000" y="3927"/>
                    <a:pt x="9000" y="3952"/>
                    <a:pt x="9000" y="3976"/>
                  </a:cubicBezTo>
                  <a:cubicBezTo>
                    <a:pt x="9005" y="3966"/>
                    <a:pt x="9010" y="3962"/>
                    <a:pt x="9015" y="3962"/>
                  </a:cubicBezTo>
                  <a:cubicBezTo>
                    <a:pt x="9031" y="3962"/>
                    <a:pt x="9045" y="4004"/>
                    <a:pt x="9048" y="4004"/>
                  </a:cubicBezTo>
                  <a:cubicBezTo>
                    <a:pt x="9049" y="4004"/>
                    <a:pt x="9049" y="4003"/>
                    <a:pt x="9049" y="4001"/>
                  </a:cubicBezTo>
                  <a:cubicBezTo>
                    <a:pt x="9098" y="4049"/>
                    <a:pt x="9147" y="4098"/>
                    <a:pt x="9147" y="4171"/>
                  </a:cubicBezTo>
                  <a:cubicBezTo>
                    <a:pt x="9147" y="4244"/>
                    <a:pt x="9171" y="4318"/>
                    <a:pt x="9220" y="4366"/>
                  </a:cubicBezTo>
                  <a:cubicBezTo>
                    <a:pt x="9439" y="4366"/>
                    <a:pt x="9683" y="4391"/>
                    <a:pt x="9903" y="4440"/>
                  </a:cubicBezTo>
                  <a:cubicBezTo>
                    <a:pt x="10244" y="4488"/>
                    <a:pt x="10561" y="4586"/>
                    <a:pt x="10610" y="4586"/>
                  </a:cubicBezTo>
                  <a:cubicBezTo>
                    <a:pt x="10610" y="4635"/>
                    <a:pt x="10610" y="4683"/>
                    <a:pt x="10610" y="4732"/>
                  </a:cubicBezTo>
                  <a:cubicBezTo>
                    <a:pt x="10634" y="4683"/>
                    <a:pt x="10634" y="4610"/>
                    <a:pt x="10634" y="4537"/>
                  </a:cubicBezTo>
                  <a:lnTo>
                    <a:pt x="10586" y="4537"/>
                  </a:lnTo>
                  <a:cubicBezTo>
                    <a:pt x="10561" y="4391"/>
                    <a:pt x="10610" y="4513"/>
                    <a:pt x="10610" y="4366"/>
                  </a:cubicBezTo>
                  <a:cubicBezTo>
                    <a:pt x="10634" y="4366"/>
                    <a:pt x="10659" y="4488"/>
                    <a:pt x="10659" y="4610"/>
                  </a:cubicBezTo>
                  <a:cubicBezTo>
                    <a:pt x="10659" y="4488"/>
                    <a:pt x="10683" y="4391"/>
                    <a:pt x="10634" y="4342"/>
                  </a:cubicBezTo>
                  <a:cubicBezTo>
                    <a:pt x="10634" y="4293"/>
                    <a:pt x="10647" y="4293"/>
                    <a:pt x="10662" y="4293"/>
                  </a:cubicBezTo>
                  <a:cubicBezTo>
                    <a:pt x="10677" y="4293"/>
                    <a:pt x="10695" y="4293"/>
                    <a:pt x="10708" y="4244"/>
                  </a:cubicBezTo>
                  <a:cubicBezTo>
                    <a:pt x="10659" y="4147"/>
                    <a:pt x="10634" y="4049"/>
                    <a:pt x="10634" y="3952"/>
                  </a:cubicBezTo>
                  <a:cubicBezTo>
                    <a:pt x="10634" y="3903"/>
                    <a:pt x="10610" y="3854"/>
                    <a:pt x="10610" y="3805"/>
                  </a:cubicBezTo>
                  <a:cubicBezTo>
                    <a:pt x="10586" y="3757"/>
                    <a:pt x="10561" y="3732"/>
                    <a:pt x="10561" y="3683"/>
                  </a:cubicBezTo>
                  <a:cubicBezTo>
                    <a:pt x="10512" y="3610"/>
                    <a:pt x="10464" y="3537"/>
                    <a:pt x="10464" y="3440"/>
                  </a:cubicBezTo>
                  <a:lnTo>
                    <a:pt x="10464" y="3440"/>
                  </a:lnTo>
                  <a:lnTo>
                    <a:pt x="10488" y="3464"/>
                  </a:lnTo>
                  <a:cubicBezTo>
                    <a:pt x="10488" y="3391"/>
                    <a:pt x="10390" y="3269"/>
                    <a:pt x="10366" y="3147"/>
                  </a:cubicBezTo>
                  <a:cubicBezTo>
                    <a:pt x="10366" y="3174"/>
                    <a:pt x="10366" y="3193"/>
                    <a:pt x="10362" y="3193"/>
                  </a:cubicBezTo>
                  <a:cubicBezTo>
                    <a:pt x="10359" y="3193"/>
                    <a:pt x="10353" y="3180"/>
                    <a:pt x="10342" y="3147"/>
                  </a:cubicBezTo>
                  <a:cubicBezTo>
                    <a:pt x="10293" y="3025"/>
                    <a:pt x="10244" y="2952"/>
                    <a:pt x="10220" y="2854"/>
                  </a:cubicBezTo>
                  <a:lnTo>
                    <a:pt x="10122" y="2781"/>
                  </a:lnTo>
                  <a:cubicBezTo>
                    <a:pt x="9903" y="2391"/>
                    <a:pt x="9634" y="2025"/>
                    <a:pt x="9317" y="1708"/>
                  </a:cubicBezTo>
                  <a:cubicBezTo>
                    <a:pt x="9220" y="1610"/>
                    <a:pt x="9122" y="1513"/>
                    <a:pt x="9000" y="1415"/>
                  </a:cubicBezTo>
                  <a:lnTo>
                    <a:pt x="8708" y="1171"/>
                  </a:lnTo>
                  <a:cubicBezTo>
                    <a:pt x="8537" y="1049"/>
                    <a:pt x="8366" y="927"/>
                    <a:pt x="8293" y="854"/>
                  </a:cubicBezTo>
                  <a:cubicBezTo>
                    <a:pt x="7878" y="586"/>
                    <a:pt x="7464" y="391"/>
                    <a:pt x="7025" y="220"/>
                  </a:cubicBezTo>
                  <a:lnTo>
                    <a:pt x="6634" y="98"/>
                  </a:lnTo>
                  <a:lnTo>
                    <a:pt x="6220" y="25"/>
                  </a:lnTo>
                  <a:cubicBezTo>
                    <a:pt x="6110" y="13"/>
                    <a:pt x="5994" y="7"/>
                    <a:pt x="5878" y="7"/>
                  </a:cubicBezTo>
                  <a:cubicBezTo>
                    <a:pt x="5763" y="7"/>
                    <a:pt x="5647" y="13"/>
                    <a:pt x="5537" y="25"/>
                  </a:cubicBezTo>
                  <a:cubicBezTo>
                    <a:pt x="5415" y="1"/>
                    <a:pt x="5293" y="1"/>
                    <a:pt x="5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5" name="Google Shape;1385;p40"/>
          <p:cNvGrpSpPr/>
          <p:nvPr/>
        </p:nvGrpSpPr>
        <p:grpSpPr>
          <a:xfrm rot="-930213">
            <a:off x="-498689" y="3219342"/>
            <a:ext cx="1209286" cy="1520974"/>
            <a:chOff x="632000" y="3011150"/>
            <a:chExt cx="212225" cy="266925"/>
          </a:xfrm>
        </p:grpSpPr>
        <p:sp>
          <p:nvSpPr>
            <p:cNvPr id="1386" name="Google Shape;1386;p40"/>
            <p:cNvSpPr/>
            <p:nvPr/>
          </p:nvSpPr>
          <p:spPr>
            <a:xfrm>
              <a:off x="767375" y="3031875"/>
              <a:ext cx="25" cy="3675"/>
            </a:xfrm>
            <a:custGeom>
              <a:avLst/>
              <a:gdLst/>
              <a:ahLst/>
              <a:cxnLst/>
              <a:rect l="l" t="t" r="r" b="b"/>
              <a:pathLst>
                <a:path w="1" h="147" extrusionOk="0">
                  <a:moveTo>
                    <a:pt x="0" y="147"/>
                  </a:moveTo>
                  <a:lnTo>
                    <a:pt x="0" y="0"/>
                  </a:lnTo>
                  <a:cubicBezTo>
                    <a:pt x="0" y="49"/>
                    <a:pt x="0" y="98"/>
                    <a:pt x="0" y="1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40"/>
            <p:cNvSpPr/>
            <p:nvPr/>
          </p:nvSpPr>
          <p:spPr>
            <a:xfrm>
              <a:off x="701525" y="3033700"/>
              <a:ext cx="25" cy="3075"/>
            </a:xfrm>
            <a:custGeom>
              <a:avLst/>
              <a:gdLst/>
              <a:ahLst/>
              <a:cxnLst/>
              <a:rect l="l" t="t" r="r" b="b"/>
              <a:pathLst>
                <a:path w="1" h="123" extrusionOk="0">
                  <a:moveTo>
                    <a:pt x="0" y="123"/>
                  </a:moveTo>
                  <a:lnTo>
                    <a:pt x="0" y="1"/>
                  </a:lnTo>
                  <a:cubicBezTo>
                    <a:pt x="0" y="49"/>
                    <a:pt x="0" y="74"/>
                    <a:pt x="0" y="1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0"/>
            <p:cNvSpPr/>
            <p:nvPr/>
          </p:nvSpPr>
          <p:spPr>
            <a:xfrm>
              <a:off x="632000" y="3030050"/>
              <a:ext cx="25" cy="1850"/>
            </a:xfrm>
            <a:custGeom>
              <a:avLst/>
              <a:gdLst/>
              <a:ahLst/>
              <a:cxnLst/>
              <a:rect l="l" t="t" r="r" b="b"/>
              <a:pathLst>
                <a:path w="1" h="74" extrusionOk="0">
                  <a:moveTo>
                    <a:pt x="1" y="73"/>
                  </a:moveTo>
                  <a:lnTo>
                    <a:pt x="1" y="0"/>
                  </a:lnTo>
                  <a:cubicBezTo>
                    <a:pt x="1" y="25"/>
                    <a:pt x="1" y="49"/>
                    <a:pt x="1" y="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0"/>
            <p:cNvSpPr/>
            <p:nvPr/>
          </p:nvSpPr>
          <p:spPr>
            <a:xfrm>
              <a:off x="649075" y="3150175"/>
              <a:ext cx="650" cy="1850"/>
            </a:xfrm>
            <a:custGeom>
              <a:avLst/>
              <a:gdLst/>
              <a:ahLst/>
              <a:cxnLst/>
              <a:rect l="l" t="t" r="r" b="b"/>
              <a:pathLst>
                <a:path w="26" h="74" extrusionOk="0">
                  <a:moveTo>
                    <a:pt x="25" y="0"/>
                  </a:moveTo>
                  <a:cubicBezTo>
                    <a:pt x="1" y="0"/>
                    <a:pt x="1" y="49"/>
                    <a:pt x="1" y="73"/>
                  </a:cubicBezTo>
                  <a:cubicBezTo>
                    <a:pt x="1" y="49"/>
                    <a:pt x="25" y="24"/>
                    <a:pt x="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0"/>
            <p:cNvSpPr/>
            <p:nvPr/>
          </p:nvSpPr>
          <p:spPr>
            <a:xfrm>
              <a:off x="649075" y="3152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0"/>
            <p:cNvSpPr/>
            <p:nvPr/>
          </p:nvSpPr>
          <p:spPr>
            <a:xfrm>
              <a:off x="646025" y="3144675"/>
              <a:ext cx="48800" cy="52925"/>
            </a:xfrm>
            <a:custGeom>
              <a:avLst/>
              <a:gdLst/>
              <a:ahLst/>
              <a:cxnLst/>
              <a:rect l="l" t="t" r="r" b="b"/>
              <a:pathLst>
                <a:path w="1952" h="2117" extrusionOk="0">
                  <a:moveTo>
                    <a:pt x="1049" y="0"/>
                  </a:moveTo>
                  <a:lnTo>
                    <a:pt x="635" y="98"/>
                  </a:lnTo>
                  <a:cubicBezTo>
                    <a:pt x="586" y="147"/>
                    <a:pt x="562" y="220"/>
                    <a:pt x="537" y="293"/>
                  </a:cubicBezTo>
                  <a:cubicBezTo>
                    <a:pt x="537" y="293"/>
                    <a:pt x="537" y="293"/>
                    <a:pt x="537" y="318"/>
                  </a:cubicBezTo>
                  <a:cubicBezTo>
                    <a:pt x="447" y="287"/>
                    <a:pt x="347" y="267"/>
                    <a:pt x="267" y="267"/>
                  </a:cubicBezTo>
                  <a:cubicBezTo>
                    <a:pt x="217" y="267"/>
                    <a:pt x="175" y="275"/>
                    <a:pt x="147" y="293"/>
                  </a:cubicBezTo>
                  <a:lnTo>
                    <a:pt x="147" y="318"/>
                  </a:lnTo>
                  <a:cubicBezTo>
                    <a:pt x="123" y="342"/>
                    <a:pt x="147" y="366"/>
                    <a:pt x="123" y="366"/>
                  </a:cubicBezTo>
                  <a:cubicBezTo>
                    <a:pt x="123" y="391"/>
                    <a:pt x="123" y="391"/>
                    <a:pt x="123" y="415"/>
                  </a:cubicBezTo>
                  <a:cubicBezTo>
                    <a:pt x="123" y="440"/>
                    <a:pt x="110" y="440"/>
                    <a:pt x="98" y="440"/>
                  </a:cubicBezTo>
                  <a:cubicBezTo>
                    <a:pt x="86" y="440"/>
                    <a:pt x="74" y="440"/>
                    <a:pt x="74" y="464"/>
                  </a:cubicBezTo>
                  <a:cubicBezTo>
                    <a:pt x="25" y="683"/>
                    <a:pt x="1" y="927"/>
                    <a:pt x="1" y="1147"/>
                  </a:cubicBezTo>
                  <a:cubicBezTo>
                    <a:pt x="25" y="1220"/>
                    <a:pt x="25" y="1293"/>
                    <a:pt x="50" y="1366"/>
                  </a:cubicBezTo>
                  <a:cubicBezTo>
                    <a:pt x="50" y="1391"/>
                    <a:pt x="50" y="1391"/>
                    <a:pt x="50" y="1415"/>
                  </a:cubicBezTo>
                  <a:cubicBezTo>
                    <a:pt x="50" y="1415"/>
                    <a:pt x="98" y="1513"/>
                    <a:pt x="147" y="1635"/>
                  </a:cubicBezTo>
                  <a:cubicBezTo>
                    <a:pt x="196" y="1708"/>
                    <a:pt x="245" y="1781"/>
                    <a:pt x="293" y="1854"/>
                  </a:cubicBezTo>
                  <a:lnTo>
                    <a:pt x="318" y="1854"/>
                  </a:lnTo>
                  <a:cubicBezTo>
                    <a:pt x="415" y="1927"/>
                    <a:pt x="318" y="1903"/>
                    <a:pt x="415" y="1976"/>
                  </a:cubicBezTo>
                  <a:cubicBezTo>
                    <a:pt x="440" y="1976"/>
                    <a:pt x="489" y="2000"/>
                    <a:pt x="513" y="2025"/>
                  </a:cubicBezTo>
                  <a:cubicBezTo>
                    <a:pt x="537" y="2049"/>
                    <a:pt x="562" y="2049"/>
                    <a:pt x="610" y="2074"/>
                  </a:cubicBezTo>
                  <a:cubicBezTo>
                    <a:pt x="610" y="2074"/>
                    <a:pt x="659" y="2098"/>
                    <a:pt x="635" y="2098"/>
                  </a:cubicBezTo>
                  <a:cubicBezTo>
                    <a:pt x="635" y="2106"/>
                    <a:pt x="640" y="2109"/>
                    <a:pt x="649" y="2109"/>
                  </a:cubicBezTo>
                  <a:cubicBezTo>
                    <a:pt x="667" y="2109"/>
                    <a:pt x="700" y="2098"/>
                    <a:pt x="732" y="2098"/>
                  </a:cubicBezTo>
                  <a:cubicBezTo>
                    <a:pt x="757" y="2098"/>
                    <a:pt x="732" y="2098"/>
                    <a:pt x="732" y="2074"/>
                  </a:cubicBezTo>
                  <a:lnTo>
                    <a:pt x="806" y="2074"/>
                  </a:lnTo>
                  <a:cubicBezTo>
                    <a:pt x="822" y="2074"/>
                    <a:pt x="827" y="2096"/>
                    <a:pt x="822" y="2103"/>
                  </a:cubicBezTo>
                  <a:lnTo>
                    <a:pt x="822" y="2103"/>
                  </a:lnTo>
                  <a:cubicBezTo>
                    <a:pt x="816" y="2101"/>
                    <a:pt x="811" y="2100"/>
                    <a:pt x="806" y="2098"/>
                  </a:cubicBezTo>
                  <a:lnTo>
                    <a:pt x="806" y="2098"/>
                  </a:lnTo>
                  <a:cubicBezTo>
                    <a:pt x="810" y="2103"/>
                    <a:pt x="814" y="2105"/>
                    <a:pt x="817" y="2105"/>
                  </a:cubicBezTo>
                  <a:cubicBezTo>
                    <a:pt x="819" y="2105"/>
                    <a:pt x="821" y="2104"/>
                    <a:pt x="822" y="2103"/>
                  </a:cubicBezTo>
                  <a:lnTo>
                    <a:pt x="822" y="2103"/>
                  </a:lnTo>
                  <a:cubicBezTo>
                    <a:pt x="854" y="2112"/>
                    <a:pt x="891" y="2116"/>
                    <a:pt x="928" y="2116"/>
                  </a:cubicBezTo>
                  <a:cubicBezTo>
                    <a:pt x="970" y="2116"/>
                    <a:pt x="1013" y="2110"/>
                    <a:pt x="1049" y="2098"/>
                  </a:cubicBezTo>
                  <a:cubicBezTo>
                    <a:pt x="1171" y="2074"/>
                    <a:pt x="1269" y="2049"/>
                    <a:pt x="1367" y="2000"/>
                  </a:cubicBezTo>
                  <a:cubicBezTo>
                    <a:pt x="1537" y="1903"/>
                    <a:pt x="1684" y="1781"/>
                    <a:pt x="1781" y="1610"/>
                  </a:cubicBezTo>
                  <a:cubicBezTo>
                    <a:pt x="1757" y="1610"/>
                    <a:pt x="1732" y="1683"/>
                    <a:pt x="1708" y="1683"/>
                  </a:cubicBezTo>
                  <a:cubicBezTo>
                    <a:pt x="1708" y="1635"/>
                    <a:pt x="1757" y="1635"/>
                    <a:pt x="1757" y="1586"/>
                  </a:cubicBezTo>
                  <a:cubicBezTo>
                    <a:pt x="1757" y="1561"/>
                    <a:pt x="1806" y="1513"/>
                    <a:pt x="1854" y="1513"/>
                  </a:cubicBezTo>
                  <a:lnTo>
                    <a:pt x="1854" y="1488"/>
                  </a:lnTo>
                  <a:lnTo>
                    <a:pt x="1879" y="1464"/>
                  </a:lnTo>
                  <a:cubicBezTo>
                    <a:pt x="1903" y="1366"/>
                    <a:pt x="1903" y="1342"/>
                    <a:pt x="1928" y="1342"/>
                  </a:cubicBezTo>
                  <a:cubicBezTo>
                    <a:pt x="1928" y="1293"/>
                    <a:pt x="1952" y="1269"/>
                    <a:pt x="1952" y="1220"/>
                  </a:cubicBezTo>
                  <a:cubicBezTo>
                    <a:pt x="1952" y="1147"/>
                    <a:pt x="1952" y="1074"/>
                    <a:pt x="1952" y="1000"/>
                  </a:cubicBezTo>
                  <a:cubicBezTo>
                    <a:pt x="1952" y="1000"/>
                    <a:pt x="1952" y="1011"/>
                    <a:pt x="1945" y="1011"/>
                  </a:cubicBezTo>
                  <a:cubicBezTo>
                    <a:pt x="1941" y="1011"/>
                    <a:pt x="1936" y="1009"/>
                    <a:pt x="1928" y="1000"/>
                  </a:cubicBezTo>
                  <a:cubicBezTo>
                    <a:pt x="1903" y="976"/>
                    <a:pt x="1903" y="927"/>
                    <a:pt x="1928" y="903"/>
                  </a:cubicBezTo>
                  <a:cubicBezTo>
                    <a:pt x="1949" y="903"/>
                    <a:pt x="1913" y="826"/>
                    <a:pt x="1888" y="826"/>
                  </a:cubicBezTo>
                  <a:cubicBezTo>
                    <a:pt x="1884" y="826"/>
                    <a:pt x="1881" y="827"/>
                    <a:pt x="1879" y="830"/>
                  </a:cubicBezTo>
                  <a:cubicBezTo>
                    <a:pt x="1879" y="830"/>
                    <a:pt x="1879" y="767"/>
                    <a:pt x="1891" y="767"/>
                  </a:cubicBezTo>
                  <a:cubicBezTo>
                    <a:pt x="1894" y="767"/>
                    <a:pt x="1898" y="771"/>
                    <a:pt x="1903" y="781"/>
                  </a:cubicBezTo>
                  <a:cubicBezTo>
                    <a:pt x="1903" y="757"/>
                    <a:pt x="1879" y="732"/>
                    <a:pt x="1879" y="732"/>
                  </a:cubicBezTo>
                  <a:lnTo>
                    <a:pt x="1879" y="781"/>
                  </a:lnTo>
                  <a:cubicBezTo>
                    <a:pt x="1830" y="683"/>
                    <a:pt x="1830" y="635"/>
                    <a:pt x="1806" y="610"/>
                  </a:cubicBezTo>
                  <a:lnTo>
                    <a:pt x="1806" y="635"/>
                  </a:lnTo>
                  <a:cubicBezTo>
                    <a:pt x="1781" y="586"/>
                    <a:pt x="1757" y="561"/>
                    <a:pt x="1757" y="537"/>
                  </a:cubicBezTo>
                  <a:lnTo>
                    <a:pt x="1757" y="537"/>
                  </a:lnTo>
                  <a:lnTo>
                    <a:pt x="1806" y="561"/>
                  </a:lnTo>
                  <a:cubicBezTo>
                    <a:pt x="1757" y="513"/>
                    <a:pt x="1732" y="464"/>
                    <a:pt x="1684" y="415"/>
                  </a:cubicBezTo>
                  <a:lnTo>
                    <a:pt x="1684" y="440"/>
                  </a:lnTo>
                  <a:cubicBezTo>
                    <a:pt x="1635" y="415"/>
                    <a:pt x="1562" y="318"/>
                    <a:pt x="1464" y="269"/>
                  </a:cubicBezTo>
                  <a:cubicBezTo>
                    <a:pt x="1391" y="196"/>
                    <a:pt x="1318" y="171"/>
                    <a:pt x="1245" y="147"/>
                  </a:cubicBezTo>
                  <a:lnTo>
                    <a:pt x="1245" y="171"/>
                  </a:lnTo>
                  <a:lnTo>
                    <a:pt x="1196" y="147"/>
                  </a:lnTo>
                  <a:cubicBezTo>
                    <a:pt x="1196" y="147"/>
                    <a:pt x="1245" y="122"/>
                    <a:pt x="1245" y="122"/>
                  </a:cubicBezTo>
                  <a:cubicBezTo>
                    <a:pt x="1245" y="122"/>
                    <a:pt x="1147" y="49"/>
                    <a:pt x="10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40"/>
            <p:cNvSpPr/>
            <p:nvPr/>
          </p:nvSpPr>
          <p:spPr>
            <a:xfrm>
              <a:off x="798475" y="3083700"/>
              <a:ext cx="45750" cy="48200"/>
            </a:xfrm>
            <a:custGeom>
              <a:avLst/>
              <a:gdLst/>
              <a:ahLst/>
              <a:cxnLst/>
              <a:rect l="l" t="t" r="r" b="b"/>
              <a:pathLst>
                <a:path w="1830" h="1928" extrusionOk="0">
                  <a:moveTo>
                    <a:pt x="927" y="1"/>
                  </a:moveTo>
                  <a:lnTo>
                    <a:pt x="512" y="25"/>
                  </a:lnTo>
                  <a:lnTo>
                    <a:pt x="439" y="98"/>
                  </a:lnTo>
                  <a:lnTo>
                    <a:pt x="390" y="98"/>
                  </a:lnTo>
                  <a:cubicBezTo>
                    <a:pt x="366" y="98"/>
                    <a:pt x="342" y="122"/>
                    <a:pt x="317" y="122"/>
                  </a:cubicBezTo>
                  <a:lnTo>
                    <a:pt x="244" y="171"/>
                  </a:lnTo>
                  <a:cubicBezTo>
                    <a:pt x="206" y="190"/>
                    <a:pt x="182" y="210"/>
                    <a:pt x="162" y="229"/>
                  </a:cubicBezTo>
                  <a:lnTo>
                    <a:pt x="162" y="229"/>
                  </a:lnTo>
                  <a:cubicBezTo>
                    <a:pt x="165" y="226"/>
                    <a:pt x="168" y="223"/>
                    <a:pt x="171" y="220"/>
                  </a:cubicBezTo>
                  <a:lnTo>
                    <a:pt x="171" y="220"/>
                  </a:lnTo>
                  <a:lnTo>
                    <a:pt x="146" y="244"/>
                  </a:lnTo>
                  <a:cubicBezTo>
                    <a:pt x="152" y="239"/>
                    <a:pt x="157" y="234"/>
                    <a:pt x="162" y="229"/>
                  </a:cubicBezTo>
                  <a:lnTo>
                    <a:pt x="162" y="229"/>
                  </a:lnTo>
                  <a:cubicBezTo>
                    <a:pt x="96" y="299"/>
                    <a:pt x="72" y="369"/>
                    <a:pt x="49" y="440"/>
                  </a:cubicBezTo>
                  <a:cubicBezTo>
                    <a:pt x="49" y="464"/>
                    <a:pt x="25" y="488"/>
                    <a:pt x="0" y="513"/>
                  </a:cubicBezTo>
                  <a:lnTo>
                    <a:pt x="0" y="561"/>
                  </a:lnTo>
                  <a:lnTo>
                    <a:pt x="0" y="610"/>
                  </a:lnTo>
                  <a:cubicBezTo>
                    <a:pt x="0" y="610"/>
                    <a:pt x="49" y="635"/>
                    <a:pt x="49" y="683"/>
                  </a:cubicBezTo>
                  <a:cubicBezTo>
                    <a:pt x="73" y="708"/>
                    <a:pt x="73" y="732"/>
                    <a:pt x="98" y="757"/>
                  </a:cubicBezTo>
                  <a:cubicBezTo>
                    <a:pt x="73" y="903"/>
                    <a:pt x="98" y="1049"/>
                    <a:pt x="146" y="1196"/>
                  </a:cubicBezTo>
                  <a:cubicBezTo>
                    <a:pt x="171" y="1342"/>
                    <a:pt x="244" y="1464"/>
                    <a:pt x="317" y="1561"/>
                  </a:cubicBezTo>
                  <a:cubicBezTo>
                    <a:pt x="415" y="1708"/>
                    <a:pt x="561" y="1830"/>
                    <a:pt x="707" y="1927"/>
                  </a:cubicBezTo>
                  <a:lnTo>
                    <a:pt x="1146" y="1927"/>
                  </a:lnTo>
                  <a:cubicBezTo>
                    <a:pt x="1244" y="1854"/>
                    <a:pt x="1317" y="1781"/>
                    <a:pt x="1390" y="1732"/>
                  </a:cubicBezTo>
                  <a:cubicBezTo>
                    <a:pt x="1464" y="1708"/>
                    <a:pt x="1512" y="1659"/>
                    <a:pt x="1561" y="1586"/>
                  </a:cubicBezTo>
                  <a:lnTo>
                    <a:pt x="1561" y="1586"/>
                  </a:lnTo>
                  <a:cubicBezTo>
                    <a:pt x="1553" y="1594"/>
                    <a:pt x="1548" y="1597"/>
                    <a:pt x="1545" y="1597"/>
                  </a:cubicBezTo>
                  <a:cubicBezTo>
                    <a:pt x="1539" y="1597"/>
                    <a:pt x="1545" y="1586"/>
                    <a:pt x="1561" y="1586"/>
                  </a:cubicBezTo>
                  <a:cubicBezTo>
                    <a:pt x="1585" y="1561"/>
                    <a:pt x="1634" y="1513"/>
                    <a:pt x="1634" y="1513"/>
                  </a:cubicBezTo>
                  <a:cubicBezTo>
                    <a:pt x="1634" y="1513"/>
                    <a:pt x="1634" y="1513"/>
                    <a:pt x="1683" y="1415"/>
                  </a:cubicBezTo>
                  <a:cubicBezTo>
                    <a:pt x="1707" y="1391"/>
                    <a:pt x="1707" y="1342"/>
                    <a:pt x="1732" y="1318"/>
                  </a:cubicBezTo>
                  <a:cubicBezTo>
                    <a:pt x="1756" y="1269"/>
                    <a:pt x="1781" y="1196"/>
                    <a:pt x="1805" y="1147"/>
                  </a:cubicBezTo>
                  <a:cubicBezTo>
                    <a:pt x="1829" y="1001"/>
                    <a:pt x="1829" y="854"/>
                    <a:pt x="1781" y="708"/>
                  </a:cubicBezTo>
                  <a:cubicBezTo>
                    <a:pt x="1707" y="586"/>
                    <a:pt x="1634" y="464"/>
                    <a:pt x="1512" y="366"/>
                  </a:cubicBezTo>
                  <a:cubicBezTo>
                    <a:pt x="1464" y="342"/>
                    <a:pt x="1415" y="318"/>
                    <a:pt x="1390" y="269"/>
                  </a:cubicBezTo>
                  <a:lnTo>
                    <a:pt x="1317" y="220"/>
                  </a:lnTo>
                  <a:lnTo>
                    <a:pt x="1244" y="220"/>
                  </a:lnTo>
                  <a:cubicBezTo>
                    <a:pt x="1220" y="171"/>
                    <a:pt x="1195" y="147"/>
                    <a:pt x="1171" y="122"/>
                  </a:cubicBezTo>
                  <a:lnTo>
                    <a:pt x="1122" y="98"/>
                  </a:lnTo>
                  <a:cubicBezTo>
                    <a:pt x="1049" y="49"/>
                    <a:pt x="1000" y="25"/>
                    <a:pt x="9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40"/>
            <p:cNvSpPr/>
            <p:nvPr/>
          </p:nvSpPr>
          <p:spPr>
            <a:xfrm>
              <a:off x="802125" y="3090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0"/>
            <p:cNvSpPr/>
            <p:nvPr/>
          </p:nvSpPr>
          <p:spPr>
            <a:xfrm>
              <a:off x="713700" y="3105650"/>
              <a:ext cx="50025" cy="51850"/>
            </a:xfrm>
            <a:custGeom>
              <a:avLst/>
              <a:gdLst/>
              <a:ahLst/>
              <a:cxnLst/>
              <a:rect l="l" t="t" r="r" b="b"/>
              <a:pathLst>
                <a:path w="2001" h="2074" extrusionOk="0">
                  <a:moveTo>
                    <a:pt x="1001" y="1"/>
                  </a:moveTo>
                  <a:cubicBezTo>
                    <a:pt x="928" y="25"/>
                    <a:pt x="879" y="25"/>
                    <a:pt x="830" y="49"/>
                  </a:cubicBezTo>
                  <a:lnTo>
                    <a:pt x="684" y="123"/>
                  </a:lnTo>
                  <a:lnTo>
                    <a:pt x="660" y="123"/>
                  </a:lnTo>
                  <a:cubicBezTo>
                    <a:pt x="538" y="123"/>
                    <a:pt x="416" y="147"/>
                    <a:pt x="318" y="220"/>
                  </a:cubicBezTo>
                  <a:cubicBezTo>
                    <a:pt x="220" y="269"/>
                    <a:pt x="147" y="366"/>
                    <a:pt x="99" y="464"/>
                  </a:cubicBezTo>
                  <a:cubicBezTo>
                    <a:pt x="50" y="537"/>
                    <a:pt x="50" y="610"/>
                    <a:pt x="25" y="683"/>
                  </a:cubicBezTo>
                  <a:lnTo>
                    <a:pt x="25" y="659"/>
                  </a:lnTo>
                  <a:cubicBezTo>
                    <a:pt x="25" y="805"/>
                    <a:pt x="1" y="781"/>
                    <a:pt x="25" y="903"/>
                  </a:cubicBezTo>
                  <a:cubicBezTo>
                    <a:pt x="50" y="903"/>
                    <a:pt x="99" y="1025"/>
                    <a:pt x="123" y="1049"/>
                  </a:cubicBezTo>
                  <a:lnTo>
                    <a:pt x="196" y="1196"/>
                  </a:lnTo>
                  <a:cubicBezTo>
                    <a:pt x="220" y="1244"/>
                    <a:pt x="245" y="1293"/>
                    <a:pt x="245" y="1318"/>
                  </a:cubicBezTo>
                  <a:cubicBezTo>
                    <a:pt x="294" y="1391"/>
                    <a:pt x="367" y="1488"/>
                    <a:pt x="391" y="1537"/>
                  </a:cubicBezTo>
                  <a:cubicBezTo>
                    <a:pt x="440" y="1659"/>
                    <a:pt x="513" y="1781"/>
                    <a:pt x="586" y="1879"/>
                  </a:cubicBezTo>
                  <a:lnTo>
                    <a:pt x="586" y="2001"/>
                  </a:lnTo>
                  <a:cubicBezTo>
                    <a:pt x="660" y="1976"/>
                    <a:pt x="708" y="1927"/>
                    <a:pt x="757" y="1903"/>
                  </a:cubicBezTo>
                  <a:cubicBezTo>
                    <a:pt x="903" y="2025"/>
                    <a:pt x="1099" y="2074"/>
                    <a:pt x="1294" y="2074"/>
                  </a:cubicBezTo>
                  <a:cubicBezTo>
                    <a:pt x="1440" y="2049"/>
                    <a:pt x="1611" y="1976"/>
                    <a:pt x="1708" y="1854"/>
                  </a:cubicBezTo>
                  <a:lnTo>
                    <a:pt x="1830" y="1757"/>
                  </a:lnTo>
                  <a:lnTo>
                    <a:pt x="1928" y="1635"/>
                  </a:lnTo>
                  <a:lnTo>
                    <a:pt x="1928" y="1635"/>
                  </a:lnTo>
                  <a:cubicBezTo>
                    <a:pt x="1909" y="1653"/>
                    <a:pt x="1898" y="1661"/>
                    <a:pt x="1893" y="1661"/>
                  </a:cubicBezTo>
                  <a:cubicBezTo>
                    <a:pt x="1886" y="1661"/>
                    <a:pt x="1898" y="1640"/>
                    <a:pt x="1928" y="1610"/>
                  </a:cubicBezTo>
                  <a:cubicBezTo>
                    <a:pt x="1977" y="1513"/>
                    <a:pt x="1977" y="1488"/>
                    <a:pt x="1977" y="1488"/>
                  </a:cubicBezTo>
                  <a:lnTo>
                    <a:pt x="1977" y="1488"/>
                  </a:lnTo>
                  <a:cubicBezTo>
                    <a:pt x="1977" y="1488"/>
                    <a:pt x="1975" y="1490"/>
                    <a:pt x="1973" y="1490"/>
                  </a:cubicBezTo>
                  <a:cubicBezTo>
                    <a:pt x="1967" y="1490"/>
                    <a:pt x="1958" y="1476"/>
                    <a:pt x="1977" y="1366"/>
                  </a:cubicBezTo>
                  <a:cubicBezTo>
                    <a:pt x="2001" y="1244"/>
                    <a:pt x="2001" y="1122"/>
                    <a:pt x="1977" y="1001"/>
                  </a:cubicBezTo>
                  <a:cubicBezTo>
                    <a:pt x="1928" y="854"/>
                    <a:pt x="1855" y="732"/>
                    <a:pt x="1757" y="610"/>
                  </a:cubicBezTo>
                  <a:cubicBezTo>
                    <a:pt x="1757" y="562"/>
                    <a:pt x="1733" y="513"/>
                    <a:pt x="1708" y="464"/>
                  </a:cubicBezTo>
                  <a:lnTo>
                    <a:pt x="1659" y="391"/>
                  </a:lnTo>
                  <a:cubicBezTo>
                    <a:pt x="1659" y="391"/>
                    <a:pt x="1659" y="366"/>
                    <a:pt x="1635" y="342"/>
                  </a:cubicBezTo>
                  <a:cubicBezTo>
                    <a:pt x="1635" y="318"/>
                    <a:pt x="1611" y="293"/>
                    <a:pt x="1586" y="269"/>
                  </a:cubicBezTo>
                  <a:cubicBezTo>
                    <a:pt x="1586" y="244"/>
                    <a:pt x="1562" y="220"/>
                    <a:pt x="1562" y="220"/>
                  </a:cubicBezTo>
                  <a:cubicBezTo>
                    <a:pt x="1538" y="196"/>
                    <a:pt x="1513" y="171"/>
                    <a:pt x="1513" y="171"/>
                  </a:cubicBezTo>
                  <a:cubicBezTo>
                    <a:pt x="1464" y="123"/>
                    <a:pt x="1416" y="98"/>
                    <a:pt x="1367" y="74"/>
                  </a:cubicBezTo>
                  <a:cubicBezTo>
                    <a:pt x="1318" y="49"/>
                    <a:pt x="1245" y="25"/>
                    <a:pt x="11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0"/>
            <p:cNvSpPr/>
            <p:nvPr/>
          </p:nvSpPr>
          <p:spPr>
            <a:xfrm>
              <a:off x="790550" y="3185225"/>
              <a:ext cx="48175" cy="56225"/>
            </a:xfrm>
            <a:custGeom>
              <a:avLst/>
              <a:gdLst/>
              <a:ahLst/>
              <a:cxnLst/>
              <a:rect l="l" t="t" r="r" b="b"/>
              <a:pathLst>
                <a:path w="1927" h="2249" extrusionOk="0">
                  <a:moveTo>
                    <a:pt x="829" y="988"/>
                  </a:moveTo>
                  <a:cubicBezTo>
                    <a:pt x="829" y="988"/>
                    <a:pt x="829" y="1013"/>
                    <a:pt x="854" y="1013"/>
                  </a:cubicBezTo>
                  <a:cubicBezTo>
                    <a:pt x="854" y="1037"/>
                    <a:pt x="854" y="1037"/>
                    <a:pt x="829" y="1037"/>
                  </a:cubicBezTo>
                  <a:cubicBezTo>
                    <a:pt x="805" y="1037"/>
                    <a:pt x="829" y="1013"/>
                    <a:pt x="829" y="988"/>
                  </a:cubicBezTo>
                  <a:close/>
                  <a:moveTo>
                    <a:pt x="735" y="0"/>
                  </a:moveTo>
                  <a:cubicBezTo>
                    <a:pt x="665" y="0"/>
                    <a:pt x="598" y="13"/>
                    <a:pt x="537" y="37"/>
                  </a:cubicBezTo>
                  <a:cubicBezTo>
                    <a:pt x="366" y="135"/>
                    <a:pt x="220" y="281"/>
                    <a:pt x="171" y="452"/>
                  </a:cubicBezTo>
                  <a:lnTo>
                    <a:pt x="171" y="427"/>
                  </a:lnTo>
                  <a:cubicBezTo>
                    <a:pt x="122" y="500"/>
                    <a:pt x="98" y="598"/>
                    <a:pt x="73" y="671"/>
                  </a:cubicBezTo>
                  <a:cubicBezTo>
                    <a:pt x="73" y="720"/>
                    <a:pt x="49" y="769"/>
                    <a:pt x="49" y="817"/>
                  </a:cubicBezTo>
                  <a:cubicBezTo>
                    <a:pt x="49" y="866"/>
                    <a:pt x="49" y="939"/>
                    <a:pt x="24" y="988"/>
                  </a:cubicBezTo>
                  <a:cubicBezTo>
                    <a:pt x="0" y="1159"/>
                    <a:pt x="24" y="1354"/>
                    <a:pt x="73" y="1525"/>
                  </a:cubicBezTo>
                  <a:lnTo>
                    <a:pt x="73" y="1500"/>
                  </a:lnTo>
                  <a:cubicBezTo>
                    <a:pt x="98" y="1574"/>
                    <a:pt x="122" y="1671"/>
                    <a:pt x="122" y="1744"/>
                  </a:cubicBezTo>
                  <a:cubicBezTo>
                    <a:pt x="124" y="1742"/>
                    <a:pt x="127" y="1741"/>
                    <a:pt x="130" y="1741"/>
                  </a:cubicBezTo>
                  <a:cubicBezTo>
                    <a:pt x="159" y="1741"/>
                    <a:pt x="222" y="1844"/>
                    <a:pt x="244" y="1866"/>
                  </a:cubicBezTo>
                  <a:cubicBezTo>
                    <a:pt x="293" y="1915"/>
                    <a:pt x="342" y="1964"/>
                    <a:pt x="390" y="1988"/>
                  </a:cubicBezTo>
                  <a:cubicBezTo>
                    <a:pt x="439" y="2037"/>
                    <a:pt x="488" y="2086"/>
                    <a:pt x="561" y="2110"/>
                  </a:cubicBezTo>
                  <a:cubicBezTo>
                    <a:pt x="634" y="2159"/>
                    <a:pt x="683" y="2183"/>
                    <a:pt x="756" y="2208"/>
                  </a:cubicBezTo>
                  <a:lnTo>
                    <a:pt x="854" y="2232"/>
                  </a:lnTo>
                  <a:lnTo>
                    <a:pt x="927" y="2232"/>
                  </a:lnTo>
                  <a:cubicBezTo>
                    <a:pt x="1008" y="2242"/>
                    <a:pt x="1089" y="2248"/>
                    <a:pt x="1169" y="2248"/>
                  </a:cubicBezTo>
                  <a:cubicBezTo>
                    <a:pt x="1284" y="2248"/>
                    <a:pt x="1398" y="2236"/>
                    <a:pt x="1512" y="2208"/>
                  </a:cubicBezTo>
                  <a:lnTo>
                    <a:pt x="1659" y="2208"/>
                  </a:lnTo>
                  <a:cubicBezTo>
                    <a:pt x="1659" y="2086"/>
                    <a:pt x="1659" y="1988"/>
                    <a:pt x="1634" y="1891"/>
                  </a:cubicBezTo>
                  <a:lnTo>
                    <a:pt x="1634" y="1842"/>
                  </a:lnTo>
                  <a:cubicBezTo>
                    <a:pt x="1707" y="1793"/>
                    <a:pt x="1756" y="1720"/>
                    <a:pt x="1805" y="1622"/>
                  </a:cubicBezTo>
                  <a:cubicBezTo>
                    <a:pt x="1854" y="1549"/>
                    <a:pt x="1902" y="1427"/>
                    <a:pt x="1927" y="1330"/>
                  </a:cubicBezTo>
                  <a:lnTo>
                    <a:pt x="1927" y="1330"/>
                  </a:lnTo>
                  <a:cubicBezTo>
                    <a:pt x="1917" y="1350"/>
                    <a:pt x="1911" y="1358"/>
                    <a:pt x="1907" y="1358"/>
                  </a:cubicBezTo>
                  <a:cubicBezTo>
                    <a:pt x="1902" y="1358"/>
                    <a:pt x="1902" y="1344"/>
                    <a:pt x="1902" y="1330"/>
                  </a:cubicBezTo>
                  <a:cubicBezTo>
                    <a:pt x="1927" y="1183"/>
                    <a:pt x="1902" y="1183"/>
                    <a:pt x="1902" y="1183"/>
                  </a:cubicBezTo>
                  <a:cubicBezTo>
                    <a:pt x="1902" y="1159"/>
                    <a:pt x="1902" y="1183"/>
                    <a:pt x="1878" y="1013"/>
                  </a:cubicBezTo>
                  <a:cubicBezTo>
                    <a:pt x="1805" y="744"/>
                    <a:pt x="1659" y="500"/>
                    <a:pt x="1439" y="305"/>
                  </a:cubicBezTo>
                  <a:lnTo>
                    <a:pt x="1342" y="232"/>
                  </a:lnTo>
                  <a:lnTo>
                    <a:pt x="1220" y="159"/>
                  </a:lnTo>
                  <a:cubicBezTo>
                    <a:pt x="1171" y="135"/>
                    <a:pt x="1146" y="110"/>
                    <a:pt x="1098" y="86"/>
                  </a:cubicBezTo>
                  <a:cubicBezTo>
                    <a:pt x="1049" y="61"/>
                    <a:pt x="1000" y="37"/>
                    <a:pt x="951" y="37"/>
                  </a:cubicBezTo>
                  <a:cubicBezTo>
                    <a:pt x="878" y="13"/>
                    <a:pt x="805" y="0"/>
                    <a:pt x="7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0"/>
            <p:cNvSpPr/>
            <p:nvPr/>
          </p:nvSpPr>
          <p:spPr>
            <a:xfrm>
              <a:off x="716750" y="3227600"/>
              <a:ext cx="47600" cy="50475"/>
            </a:xfrm>
            <a:custGeom>
              <a:avLst/>
              <a:gdLst/>
              <a:ahLst/>
              <a:cxnLst/>
              <a:rect l="l" t="t" r="r" b="b"/>
              <a:pathLst>
                <a:path w="1904" h="2019" extrusionOk="0">
                  <a:moveTo>
                    <a:pt x="611" y="0"/>
                  </a:moveTo>
                  <a:cubicBezTo>
                    <a:pt x="613" y="3"/>
                    <a:pt x="616" y="6"/>
                    <a:pt x="619" y="9"/>
                  </a:cubicBezTo>
                  <a:lnTo>
                    <a:pt x="619" y="9"/>
                  </a:lnTo>
                  <a:lnTo>
                    <a:pt x="635" y="0"/>
                  </a:lnTo>
                  <a:close/>
                  <a:moveTo>
                    <a:pt x="619" y="9"/>
                  </a:moveTo>
                  <a:lnTo>
                    <a:pt x="123" y="269"/>
                  </a:lnTo>
                  <a:cubicBezTo>
                    <a:pt x="123" y="318"/>
                    <a:pt x="123" y="366"/>
                    <a:pt x="123" y="415"/>
                  </a:cubicBezTo>
                  <a:lnTo>
                    <a:pt x="123" y="683"/>
                  </a:lnTo>
                  <a:cubicBezTo>
                    <a:pt x="123" y="708"/>
                    <a:pt x="123" y="708"/>
                    <a:pt x="123" y="732"/>
                  </a:cubicBezTo>
                  <a:cubicBezTo>
                    <a:pt x="123" y="732"/>
                    <a:pt x="98" y="732"/>
                    <a:pt x="98" y="757"/>
                  </a:cubicBezTo>
                  <a:cubicBezTo>
                    <a:pt x="74" y="830"/>
                    <a:pt x="50" y="879"/>
                    <a:pt x="25" y="952"/>
                  </a:cubicBezTo>
                  <a:cubicBezTo>
                    <a:pt x="25" y="1000"/>
                    <a:pt x="1" y="1049"/>
                    <a:pt x="1" y="1074"/>
                  </a:cubicBezTo>
                  <a:cubicBezTo>
                    <a:pt x="1" y="1147"/>
                    <a:pt x="1" y="1196"/>
                    <a:pt x="1" y="1244"/>
                  </a:cubicBezTo>
                  <a:cubicBezTo>
                    <a:pt x="1" y="1464"/>
                    <a:pt x="98" y="1659"/>
                    <a:pt x="245" y="1805"/>
                  </a:cubicBezTo>
                  <a:cubicBezTo>
                    <a:pt x="318" y="1878"/>
                    <a:pt x="416" y="1952"/>
                    <a:pt x="538" y="1976"/>
                  </a:cubicBezTo>
                  <a:cubicBezTo>
                    <a:pt x="562" y="1976"/>
                    <a:pt x="562" y="2000"/>
                    <a:pt x="586" y="2000"/>
                  </a:cubicBezTo>
                  <a:cubicBezTo>
                    <a:pt x="635" y="2013"/>
                    <a:pt x="690" y="2019"/>
                    <a:pt x="745" y="2019"/>
                  </a:cubicBezTo>
                  <a:cubicBezTo>
                    <a:pt x="800" y="2019"/>
                    <a:pt x="855" y="2013"/>
                    <a:pt x="903" y="2000"/>
                  </a:cubicBezTo>
                  <a:cubicBezTo>
                    <a:pt x="1001" y="2000"/>
                    <a:pt x="1123" y="1976"/>
                    <a:pt x="1220" y="1952"/>
                  </a:cubicBezTo>
                  <a:lnTo>
                    <a:pt x="1220" y="1927"/>
                  </a:lnTo>
                  <a:cubicBezTo>
                    <a:pt x="1256" y="1909"/>
                    <a:pt x="1269" y="1905"/>
                    <a:pt x="1276" y="1905"/>
                  </a:cubicBezTo>
                  <a:cubicBezTo>
                    <a:pt x="1283" y="1905"/>
                    <a:pt x="1283" y="1910"/>
                    <a:pt x="1298" y="1910"/>
                  </a:cubicBezTo>
                  <a:cubicBezTo>
                    <a:pt x="1307" y="1910"/>
                    <a:pt x="1320" y="1908"/>
                    <a:pt x="1342" y="1903"/>
                  </a:cubicBezTo>
                  <a:cubicBezTo>
                    <a:pt x="1342" y="1830"/>
                    <a:pt x="1489" y="1830"/>
                    <a:pt x="1489" y="1781"/>
                  </a:cubicBezTo>
                  <a:cubicBezTo>
                    <a:pt x="1489" y="1781"/>
                    <a:pt x="1537" y="1757"/>
                    <a:pt x="1537" y="1757"/>
                  </a:cubicBezTo>
                  <a:cubicBezTo>
                    <a:pt x="1537" y="1760"/>
                    <a:pt x="1538" y="1761"/>
                    <a:pt x="1540" y="1761"/>
                  </a:cubicBezTo>
                  <a:cubicBezTo>
                    <a:pt x="1551" y="1761"/>
                    <a:pt x="1590" y="1704"/>
                    <a:pt x="1611" y="1683"/>
                  </a:cubicBezTo>
                  <a:cubicBezTo>
                    <a:pt x="1619" y="1675"/>
                    <a:pt x="1621" y="1673"/>
                    <a:pt x="1621" y="1673"/>
                  </a:cubicBezTo>
                  <a:cubicBezTo>
                    <a:pt x="1619" y="1673"/>
                    <a:pt x="1603" y="1683"/>
                    <a:pt x="1586" y="1683"/>
                  </a:cubicBezTo>
                  <a:lnTo>
                    <a:pt x="1635" y="1635"/>
                  </a:lnTo>
                  <a:cubicBezTo>
                    <a:pt x="1647" y="1622"/>
                    <a:pt x="1659" y="1616"/>
                    <a:pt x="1666" y="1616"/>
                  </a:cubicBezTo>
                  <a:cubicBezTo>
                    <a:pt x="1672" y="1616"/>
                    <a:pt x="1672" y="1622"/>
                    <a:pt x="1659" y="1635"/>
                  </a:cubicBezTo>
                  <a:cubicBezTo>
                    <a:pt x="1733" y="1561"/>
                    <a:pt x="1781" y="1464"/>
                    <a:pt x="1830" y="1366"/>
                  </a:cubicBezTo>
                  <a:cubicBezTo>
                    <a:pt x="1879" y="1244"/>
                    <a:pt x="1903" y="1074"/>
                    <a:pt x="1879" y="927"/>
                  </a:cubicBezTo>
                  <a:cubicBezTo>
                    <a:pt x="1855" y="781"/>
                    <a:pt x="1781" y="635"/>
                    <a:pt x="1684" y="513"/>
                  </a:cubicBezTo>
                  <a:cubicBezTo>
                    <a:pt x="1611" y="464"/>
                    <a:pt x="1537" y="415"/>
                    <a:pt x="1464" y="366"/>
                  </a:cubicBezTo>
                  <a:lnTo>
                    <a:pt x="1464" y="366"/>
                  </a:lnTo>
                  <a:cubicBezTo>
                    <a:pt x="1464" y="415"/>
                    <a:pt x="1513" y="439"/>
                    <a:pt x="1513" y="464"/>
                  </a:cubicBezTo>
                  <a:cubicBezTo>
                    <a:pt x="1489" y="439"/>
                    <a:pt x="1464" y="415"/>
                    <a:pt x="1440" y="415"/>
                  </a:cubicBezTo>
                  <a:cubicBezTo>
                    <a:pt x="1416" y="415"/>
                    <a:pt x="1367" y="342"/>
                    <a:pt x="1367" y="293"/>
                  </a:cubicBezTo>
                  <a:lnTo>
                    <a:pt x="1342" y="293"/>
                  </a:lnTo>
                  <a:lnTo>
                    <a:pt x="1342" y="269"/>
                  </a:lnTo>
                  <a:cubicBezTo>
                    <a:pt x="1294" y="244"/>
                    <a:pt x="1220" y="220"/>
                    <a:pt x="1172" y="171"/>
                  </a:cubicBezTo>
                  <a:cubicBezTo>
                    <a:pt x="1098" y="147"/>
                    <a:pt x="1050" y="147"/>
                    <a:pt x="1001" y="122"/>
                  </a:cubicBezTo>
                  <a:cubicBezTo>
                    <a:pt x="996" y="118"/>
                    <a:pt x="994" y="116"/>
                    <a:pt x="994" y="116"/>
                  </a:cubicBezTo>
                  <a:lnTo>
                    <a:pt x="994" y="116"/>
                  </a:lnTo>
                  <a:cubicBezTo>
                    <a:pt x="993" y="116"/>
                    <a:pt x="1020" y="147"/>
                    <a:pt x="1001" y="147"/>
                  </a:cubicBezTo>
                  <a:cubicBezTo>
                    <a:pt x="977" y="147"/>
                    <a:pt x="952" y="147"/>
                    <a:pt x="952" y="122"/>
                  </a:cubicBezTo>
                  <a:cubicBezTo>
                    <a:pt x="952" y="98"/>
                    <a:pt x="928" y="86"/>
                    <a:pt x="906" y="86"/>
                  </a:cubicBezTo>
                  <a:cubicBezTo>
                    <a:pt x="888" y="86"/>
                    <a:pt x="872" y="95"/>
                    <a:pt x="876" y="113"/>
                  </a:cubicBezTo>
                  <a:lnTo>
                    <a:pt x="876" y="113"/>
                  </a:lnTo>
                  <a:cubicBezTo>
                    <a:pt x="862" y="92"/>
                    <a:pt x="812" y="74"/>
                    <a:pt x="855" y="74"/>
                  </a:cubicBezTo>
                  <a:cubicBezTo>
                    <a:pt x="830" y="74"/>
                    <a:pt x="806" y="49"/>
                    <a:pt x="806" y="49"/>
                  </a:cubicBezTo>
                  <a:lnTo>
                    <a:pt x="806" y="49"/>
                  </a:lnTo>
                  <a:lnTo>
                    <a:pt x="830" y="74"/>
                  </a:lnTo>
                  <a:cubicBezTo>
                    <a:pt x="757" y="49"/>
                    <a:pt x="733" y="25"/>
                    <a:pt x="684" y="25"/>
                  </a:cubicBezTo>
                  <a:lnTo>
                    <a:pt x="708" y="49"/>
                  </a:lnTo>
                  <a:cubicBezTo>
                    <a:pt x="665" y="49"/>
                    <a:pt x="641" y="30"/>
                    <a:pt x="619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0"/>
            <p:cNvSpPr/>
            <p:nvPr/>
          </p:nvSpPr>
          <p:spPr>
            <a:xfrm>
              <a:off x="646025" y="3015400"/>
              <a:ext cx="40875" cy="49050"/>
            </a:xfrm>
            <a:custGeom>
              <a:avLst/>
              <a:gdLst/>
              <a:ahLst/>
              <a:cxnLst/>
              <a:rect l="l" t="t" r="r" b="b"/>
              <a:pathLst>
                <a:path w="1635" h="1962" extrusionOk="0">
                  <a:moveTo>
                    <a:pt x="659" y="1"/>
                  </a:moveTo>
                  <a:cubicBezTo>
                    <a:pt x="513" y="25"/>
                    <a:pt x="367" y="123"/>
                    <a:pt x="269" y="220"/>
                  </a:cubicBezTo>
                  <a:cubicBezTo>
                    <a:pt x="196" y="294"/>
                    <a:pt x="147" y="367"/>
                    <a:pt x="98" y="464"/>
                  </a:cubicBezTo>
                  <a:cubicBezTo>
                    <a:pt x="50" y="586"/>
                    <a:pt x="25" y="684"/>
                    <a:pt x="25" y="806"/>
                  </a:cubicBezTo>
                  <a:cubicBezTo>
                    <a:pt x="1" y="879"/>
                    <a:pt x="1" y="952"/>
                    <a:pt x="25" y="1001"/>
                  </a:cubicBezTo>
                  <a:cubicBezTo>
                    <a:pt x="25" y="1147"/>
                    <a:pt x="74" y="1294"/>
                    <a:pt x="147" y="1415"/>
                  </a:cubicBezTo>
                  <a:cubicBezTo>
                    <a:pt x="220" y="1562"/>
                    <a:pt x="318" y="1684"/>
                    <a:pt x="464" y="1781"/>
                  </a:cubicBezTo>
                  <a:cubicBezTo>
                    <a:pt x="562" y="1879"/>
                    <a:pt x="708" y="1952"/>
                    <a:pt x="830" y="1952"/>
                  </a:cubicBezTo>
                  <a:cubicBezTo>
                    <a:pt x="860" y="1958"/>
                    <a:pt x="891" y="1961"/>
                    <a:pt x="921" y="1961"/>
                  </a:cubicBezTo>
                  <a:cubicBezTo>
                    <a:pt x="1011" y="1961"/>
                    <a:pt x="1098" y="1934"/>
                    <a:pt x="1171" y="1879"/>
                  </a:cubicBezTo>
                  <a:cubicBezTo>
                    <a:pt x="1245" y="1879"/>
                    <a:pt x="1293" y="1830"/>
                    <a:pt x="1342" y="1781"/>
                  </a:cubicBezTo>
                  <a:cubicBezTo>
                    <a:pt x="1318" y="1781"/>
                    <a:pt x="1318" y="1781"/>
                    <a:pt x="1342" y="1757"/>
                  </a:cubicBezTo>
                  <a:cubicBezTo>
                    <a:pt x="1415" y="1684"/>
                    <a:pt x="1415" y="1684"/>
                    <a:pt x="1415" y="1684"/>
                  </a:cubicBezTo>
                  <a:cubicBezTo>
                    <a:pt x="1415" y="1659"/>
                    <a:pt x="1415" y="1684"/>
                    <a:pt x="1440" y="1586"/>
                  </a:cubicBezTo>
                  <a:cubicBezTo>
                    <a:pt x="1488" y="1464"/>
                    <a:pt x="1513" y="1415"/>
                    <a:pt x="1537" y="1294"/>
                  </a:cubicBezTo>
                  <a:cubicBezTo>
                    <a:pt x="1562" y="1220"/>
                    <a:pt x="1586" y="1172"/>
                    <a:pt x="1586" y="1098"/>
                  </a:cubicBezTo>
                  <a:cubicBezTo>
                    <a:pt x="1610" y="1050"/>
                    <a:pt x="1610" y="976"/>
                    <a:pt x="1635" y="903"/>
                  </a:cubicBezTo>
                  <a:cubicBezTo>
                    <a:pt x="1635" y="830"/>
                    <a:pt x="1635" y="781"/>
                    <a:pt x="1635" y="708"/>
                  </a:cubicBezTo>
                  <a:lnTo>
                    <a:pt x="1635" y="586"/>
                  </a:lnTo>
                  <a:lnTo>
                    <a:pt x="1610" y="489"/>
                  </a:lnTo>
                  <a:cubicBezTo>
                    <a:pt x="1586" y="416"/>
                    <a:pt x="1562" y="318"/>
                    <a:pt x="1513" y="245"/>
                  </a:cubicBezTo>
                  <a:cubicBezTo>
                    <a:pt x="1440" y="147"/>
                    <a:pt x="1318" y="98"/>
                    <a:pt x="1196" y="74"/>
                  </a:cubicBezTo>
                  <a:lnTo>
                    <a:pt x="1025" y="74"/>
                  </a:lnTo>
                  <a:cubicBezTo>
                    <a:pt x="903" y="25"/>
                    <a:pt x="781" y="1"/>
                    <a:pt x="6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0"/>
            <p:cNvSpPr/>
            <p:nvPr/>
          </p:nvSpPr>
          <p:spPr>
            <a:xfrm>
              <a:off x="734450" y="3011150"/>
              <a:ext cx="40250" cy="58550"/>
            </a:xfrm>
            <a:custGeom>
              <a:avLst/>
              <a:gdLst/>
              <a:ahLst/>
              <a:cxnLst/>
              <a:rect l="l" t="t" r="r" b="b"/>
              <a:pathLst>
                <a:path w="1610" h="2342" extrusionOk="0">
                  <a:moveTo>
                    <a:pt x="708" y="0"/>
                  </a:moveTo>
                  <a:lnTo>
                    <a:pt x="98" y="171"/>
                  </a:lnTo>
                  <a:cubicBezTo>
                    <a:pt x="49" y="342"/>
                    <a:pt x="0" y="512"/>
                    <a:pt x="25" y="707"/>
                  </a:cubicBezTo>
                  <a:cubicBezTo>
                    <a:pt x="25" y="829"/>
                    <a:pt x="25" y="976"/>
                    <a:pt x="73" y="1098"/>
                  </a:cubicBezTo>
                  <a:cubicBezTo>
                    <a:pt x="122" y="1293"/>
                    <a:pt x="195" y="1488"/>
                    <a:pt x="293" y="1659"/>
                  </a:cubicBezTo>
                  <a:cubicBezTo>
                    <a:pt x="390" y="1854"/>
                    <a:pt x="537" y="2000"/>
                    <a:pt x="732" y="2122"/>
                  </a:cubicBezTo>
                  <a:cubicBezTo>
                    <a:pt x="756" y="2171"/>
                    <a:pt x="805" y="2220"/>
                    <a:pt x="854" y="2244"/>
                  </a:cubicBezTo>
                  <a:cubicBezTo>
                    <a:pt x="842" y="2232"/>
                    <a:pt x="842" y="2226"/>
                    <a:pt x="845" y="2226"/>
                  </a:cubicBezTo>
                  <a:cubicBezTo>
                    <a:pt x="848" y="2226"/>
                    <a:pt x="854" y="2232"/>
                    <a:pt x="854" y="2244"/>
                  </a:cubicBezTo>
                  <a:cubicBezTo>
                    <a:pt x="911" y="2272"/>
                    <a:pt x="923" y="2279"/>
                    <a:pt x="928" y="2279"/>
                  </a:cubicBezTo>
                  <a:cubicBezTo>
                    <a:pt x="931" y="2279"/>
                    <a:pt x="929" y="2275"/>
                    <a:pt x="940" y="2275"/>
                  </a:cubicBezTo>
                  <a:cubicBezTo>
                    <a:pt x="951" y="2275"/>
                    <a:pt x="974" y="2278"/>
                    <a:pt x="1025" y="2293"/>
                  </a:cubicBezTo>
                  <a:lnTo>
                    <a:pt x="1147" y="2342"/>
                  </a:lnTo>
                  <a:lnTo>
                    <a:pt x="1537" y="2122"/>
                  </a:lnTo>
                  <a:cubicBezTo>
                    <a:pt x="1586" y="1951"/>
                    <a:pt x="1610" y="1756"/>
                    <a:pt x="1610" y="1585"/>
                  </a:cubicBezTo>
                  <a:cubicBezTo>
                    <a:pt x="1586" y="1439"/>
                    <a:pt x="1537" y="1293"/>
                    <a:pt x="1512" y="1171"/>
                  </a:cubicBezTo>
                  <a:cubicBezTo>
                    <a:pt x="1464" y="1073"/>
                    <a:pt x="1415" y="1000"/>
                    <a:pt x="1366" y="927"/>
                  </a:cubicBezTo>
                  <a:cubicBezTo>
                    <a:pt x="1342" y="903"/>
                    <a:pt x="1293" y="854"/>
                    <a:pt x="1220" y="781"/>
                  </a:cubicBezTo>
                  <a:cubicBezTo>
                    <a:pt x="1220" y="781"/>
                    <a:pt x="1220" y="756"/>
                    <a:pt x="1220" y="756"/>
                  </a:cubicBezTo>
                  <a:cubicBezTo>
                    <a:pt x="1220" y="659"/>
                    <a:pt x="1171" y="610"/>
                    <a:pt x="1147" y="537"/>
                  </a:cubicBezTo>
                  <a:cubicBezTo>
                    <a:pt x="1122" y="464"/>
                    <a:pt x="1098" y="415"/>
                    <a:pt x="1073" y="390"/>
                  </a:cubicBezTo>
                  <a:cubicBezTo>
                    <a:pt x="1049" y="342"/>
                    <a:pt x="1000" y="293"/>
                    <a:pt x="976" y="220"/>
                  </a:cubicBezTo>
                  <a:cubicBezTo>
                    <a:pt x="976" y="220"/>
                    <a:pt x="951" y="195"/>
                    <a:pt x="951" y="195"/>
                  </a:cubicBezTo>
                  <a:cubicBezTo>
                    <a:pt x="878" y="122"/>
                    <a:pt x="805" y="49"/>
                    <a:pt x="7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9" name="Google Shape;1399;p40"/>
          <p:cNvSpPr txBox="1">
            <a:spLocks noGrp="1"/>
          </p:cNvSpPr>
          <p:nvPr>
            <p:ph type="title" idx="5" hasCustomPrompt="1"/>
          </p:nvPr>
        </p:nvSpPr>
        <p:spPr>
          <a:xfrm>
            <a:off x="3526275" y="3119725"/>
            <a:ext cx="4749900" cy="11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5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00" name="Google Shape;1400;p40"/>
          <p:cNvSpPr txBox="1">
            <a:spLocks noGrp="1"/>
          </p:cNvSpPr>
          <p:nvPr>
            <p:ph type="subTitle" idx="6"/>
          </p:nvPr>
        </p:nvSpPr>
        <p:spPr>
          <a:xfrm>
            <a:off x="3526275" y="4188025"/>
            <a:ext cx="4749900" cy="6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26">
    <p:spTree>
      <p:nvGrpSpPr>
        <p:cNvPr id="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p41"/>
          <p:cNvSpPr txBox="1">
            <a:spLocks noGrp="1"/>
          </p:cNvSpPr>
          <p:nvPr>
            <p:ph type="title"/>
          </p:nvPr>
        </p:nvSpPr>
        <p:spPr>
          <a:xfrm>
            <a:off x="1327825" y="927700"/>
            <a:ext cx="3516600" cy="112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403" name="Google Shape;1403;p41"/>
          <p:cNvSpPr txBox="1">
            <a:spLocks noGrp="1"/>
          </p:cNvSpPr>
          <p:nvPr>
            <p:ph type="subTitle" idx="1"/>
          </p:nvPr>
        </p:nvSpPr>
        <p:spPr>
          <a:xfrm>
            <a:off x="1605925" y="1887250"/>
            <a:ext cx="2960400" cy="13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404" name="Google Shape;1404;p41"/>
          <p:cNvSpPr txBox="1"/>
          <p:nvPr/>
        </p:nvSpPr>
        <p:spPr>
          <a:xfrm>
            <a:off x="1327825" y="3187525"/>
            <a:ext cx="3516600" cy="9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CREDITS: This presentation template was created by</a:t>
            </a:r>
            <a:r>
              <a:rPr lang="en" sz="1000" b="1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, including icons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, and infographics &amp; images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000" b="1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05" name="Google Shape;1405;p41"/>
          <p:cNvSpPr/>
          <p:nvPr/>
        </p:nvSpPr>
        <p:spPr>
          <a:xfrm>
            <a:off x="-503435" y="1350263"/>
            <a:ext cx="1259478" cy="810039"/>
          </a:xfrm>
          <a:custGeom>
            <a:avLst/>
            <a:gdLst/>
            <a:ahLst/>
            <a:cxnLst/>
            <a:rect l="l" t="t" r="r" b="b"/>
            <a:pathLst>
              <a:path w="16559" h="10650" extrusionOk="0">
                <a:moveTo>
                  <a:pt x="12940" y="0"/>
                </a:moveTo>
                <a:cubicBezTo>
                  <a:pt x="8651" y="0"/>
                  <a:pt x="1" y="2276"/>
                  <a:pt x="3657" y="8447"/>
                </a:cubicBezTo>
                <a:cubicBezTo>
                  <a:pt x="3657" y="8447"/>
                  <a:pt x="7028" y="10650"/>
                  <a:pt x="10057" y="10650"/>
                </a:cubicBezTo>
                <a:cubicBezTo>
                  <a:pt x="11292" y="10650"/>
                  <a:pt x="12470" y="10283"/>
                  <a:pt x="13339" y="9252"/>
                </a:cubicBezTo>
                <a:cubicBezTo>
                  <a:pt x="16339" y="5691"/>
                  <a:pt x="16559" y="1594"/>
                  <a:pt x="15047" y="374"/>
                </a:cubicBezTo>
                <a:cubicBezTo>
                  <a:pt x="14753" y="133"/>
                  <a:pt x="13973" y="0"/>
                  <a:pt x="1294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6" name="Google Shape;1406;p41"/>
          <p:cNvGrpSpPr/>
          <p:nvPr/>
        </p:nvGrpSpPr>
        <p:grpSpPr>
          <a:xfrm rot="2339736">
            <a:off x="-492890" y="575483"/>
            <a:ext cx="1655274" cy="878283"/>
            <a:chOff x="238125" y="2760550"/>
            <a:chExt cx="528650" cy="280500"/>
          </a:xfrm>
        </p:grpSpPr>
        <p:sp>
          <p:nvSpPr>
            <p:cNvPr id="1407" name="Google Shape;1407;p41"/>
            <p:cNvSpPr/>
            <p:nvPr/>
          </p:nvSpPr>
          <p:spPr>
            <a:xfrm>
              <a:off x="274700" y="3020300"/>
              <a:ext cx="1850" cy="9150"/>
            </a:xfrm>
            <a:custGeom>
              <a:avLst/>
              <a:gdLst/>
              <a:ahLst/>
              <a:cxnLst/>
              <a:rect l="l" t="t" r="r" b="b"/>
              <a:pathLst>
                <a:path w="74" h="366" extrusionOk="0">
                  <a:moveTo>
                    <a:pt x="74" y="0"/>
                  </a:moveTo>
                  <a:cubicBezTo>
                    <a:pt x="25" y="122"/>
                    <a:pt x="0" y="244"/>
                    <a:pt x="0" y="366"/>
                  </a:cubicBezTo>
                  <a:cubicBezTo>
                    <a:pt x="49" y="244"/>
                    <a:pt x="74" y="122"/>
                    <a:pt x="74" y="0"/>
                  </a:cubicBezTo>
                  <a:close/>
                </a:path>
              </a:pathLst>
            </a:custGeom>
            <a:solidFill>
              <a:srgbClr val="344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1"/>
            <p:cNvSpPr/>
            <p:nvPr/>
          </p:nvSpPr>
          <p:spPr>
            <a:xfrm>
              <a:off x="277125" y="3020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344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09" name="Google Shape;1409;p41"/>
            <p:cNvGrpSpPr/>
            <p:nvPr/>
          </p:nvGrpSpPr>
          <p:grpSpPr>
            <a:xfrm>
              <a:off x="238125" y="2760550"/>
              <a:ext cx="528650" cy="279275"/>
              <a:chOff x="238125" y="2760550"/>
              <a:chExt cx="528650" cy="279275"/>
            </a:xfrm>
          </p:grpSpPr>
          <p:sp>
            <p:nvSpPr>
              <p:cNvPr id="1410" name="Google Shape;1410;p41"/>
              <p:cNvSpPr/>
              <p:nvPr/>
            </p:nvSpPr>
            <p:spPr>
              <a:xfrm>
                <a:off x="238125" y="2760550"/>
                <a:ext cx="528650" cy="278050"/>
              </a:xfrm>
              <a:custGeom>
                <a:avLst/>
                <a:gdLst/>
                <a:ahLst/>
                <a:cxnLst/>
                <a:rect l="l" t="t" r="r" b="b"/>
                <a:pathLst>
                  <a:path w="21146" h="11122" extrusionOk="0">
                    <a:moveTo>
                      <a:pt x="11622" y="1778"/>
                    </a:moveTo>
                    <a:lnTo>
                      <a:pt x="11622" y="1778"/>
                    </a:lnTo>
                    <a:cubicBezTo>
                      <a:pt x="11627" y="1780"/>
                      <a:pt x="11631" y="1781"/>
                      <a:pt x="11634" y="1781"/>
                    </a:cubicBezTo>
                    <a:cubicBezTo>
                      <a:pt x="11630" y="1780"/>
                      <a:pt x="11626" y="1779"/>
                      <a:pt x="11622" y="1778"/>
                    </a:cubicBezTo>
                    <a:close/>
                    <a:moveTo>
                      <a:pt x="15975" y="3512"/>
                    </a:moveTo>
                    <a:cubicBezTo>
                      <a:pt x="15975" y="3515"/>
                      <a:pt x="15978" y="3517"/>
                      <a:pt x="15983" y="3518"/>
                    </a:cubicBezTo>
                    <a:lnTo>
                      <a:pt x="15983" y="3518"/>
                    </a:lnTo>
                    <a:cubicBezTo>
                      <a:pt x="15980" y="3516"/>
                      <a:pt x="15978" y="3514"/>
                      <a:pt x="15975" y="3512"/>
                    </a:cubicBezTo>
                    <a:close/>
                    <a:moveTo>
                      <a:pt x="1524" y="10118"/>
                    </a:moveTo>
                    <a:cubicBezTo>
                      <a:pt x="1528" y="10118"/>
                      <a:pt x="1532" y="10119"/>
                      <a:pt x="1537" y="10122"/>
                    </a:cubicBezTo>
                    <a:lnTo>
                      <a:pt x="1508" y="10266"/>
                    </a:lnTo>
                    <a:lnTo>
                      <a:pt x="1508" y="10266"/>
                    </a:lnTo>
                    <a:cubicBezTo>
                      <a:pt x="1519" y="10173"/>
                      <a:pt x="1503" y="10118"/>
                      <a:pt x="1524" y="10118"/>
                    </a:cubicBezTo>
                    <a:close/>
                    <a:moveTo>
                      <a:pt x="10756" y="0"/>
                    </a:moveTo>
                    <a:lnTo>
                      <a:pt x="10756" y="0"/>
                    </a:lnTo>
                    <a:cubicBezTo>
                      <a:pt x="10902" y="24"/>
                      <a:pt x="10853" y="49"/>
                      <a:pt x="10731" y="49"/>
                    </a:cubicBezTo>
                    <a:cubicBezTo>
                      <a:pt x="10549" y="24"/>
                      <a:pt x="10451" y="18"/>
                      <a:pt x="10399" y="18"/>
                    </a:cubicBezTo>
                    <a:cubicBezTo>
                      <a:pt x="10347" y="18"/>
                      <a:pt x="10341" y="24"/>
                      <a:pt x="10341" y="24"/>
                    </a:cubicBezTo>
                    <a:lnTo>
                      <a:pt x="9927" y="24"/>
                    </a:lnTo>
                    <a:cubicBezTo>
                      <a:pt x="9024" y="24"/>
                      <a:pt x="8146" y="171"/>
                      <a:pt x="7317" y="463"/>
                    </a:cubicBezTo>
                    <a:cubicBezTo>
                      <a:pt x="6512" y="756"/>
                      <a:pt x="5756" y="1146"/>
                      <a:pt x="5073" y="1634"/>
                    </a:cubicBezTo>
                    <a:cubicBezTo>
                      <a:pt x="4757" y="1926"/>
                      <a:pt x="4319" y="2243"/>
                      <a:pt x="4050" y="2535"/>
                    </a:cubicBezTo>
                    <a:lnTo>
                      <a:pt x="4050" y="2535"/>
                    </a:lnTo>
                    <a:cubicBezTo>
                      <a:pt x="3877" y="2706"/>
                      <a:pt x="3369" y="3198"/>
                      <a:pt x="2927" y="3756"/>
                    </a:cubicBezTo>
                    <a:cubicBezTo>
                      <a:pt x="2537" y="4195"/>
                      <a:pt x="2195" y="4658"/>
                      <a:pt x="1902" y="5171"/>
                    </a:cubicBezTo>
                    <a:lnTo>
                      <a:pt x="1951" y="5097"/>
                    </a:lnTo>
                    <a:lnTo>
                      <a:pt x="1951" y="5097"/>
                    </a:lnTo>
                    <a:cubicBezTo>
                      <a:pt x="1829" y="5317"/>
                      <a:pt x="1683" y="5536"/>
                      <a:pt x="1512" y="5707"/>
                    </a:cubicBezTo>
                    <a:cubicBezTo>
                      <a:pt x="1610" y="5707"/>
                      <a:pt x="1463" y="6049"/>
                      <a:pt x="1390" y="6171"/>
                    </a:cubicBezTo>
                    <a:cubicBezTo>
                      <a:pt x="1341" y="6268"/>
                      <a:pt x="1268" y="6439"/>
                      <a:pt x="1219" y="6634"/>
                    </a:cubicBezTo>
                    <a:cubicBezTo>
                      <a:pt x="1146" y="6805"/>
                      <a:pt x="1073" y="7024"/>
                      <a:pt x="1000" y="7171"/>
                    </a:cubicBezTo>
                    <a:lnTo>
                      <a:pt x="976" y="7146"/>
                    </a:lnTo>
                    <a:cubicBezTo>
                      <a:pt x="902" y="7439"/>
                      <a:pt x="683" y="7975"/>
                      <a:pt x="634" y="8171"/>
                    </a:cubicBezTo>
                    <a:cubicBezTo>
                      <a:pt x="390" y="8780"/>
                      <a:pt x="220" y="9390"/>
                      <a:pt x="146" y="10049"/>
                    </a:cubicBezTo>
                    <a:cubicBezTo>
                      <a:pt x="146" y="10049"/>
                      <a:pt x="98" y="10146"/>
                      <a:pt x="73" y="10244"/>
                    </a:cubicBezTo>
                    <a:lnTo>
                      <a:pt x="24" y="10390"/>
                    </a:lnTo>
                    <a:lnTo>
                      <a:pt x="0" y="10463"/>
                    </a:lnTo>
                    <a:lnTo>
                      <a:pt x="0" y="10536"/>
                    </a:lnTo>
                    <a:cubicBezTo>
                      <a:pt x="195" y="10658"/>
                      <a:pt x="390" y="10756"/>
                      <a:pt x="610" y="10805"/>
                    </a:cubicBezTo>
                    <a:cubicBezTo>
                      <a:pt x="691" y="10836"/>
                      <a:pt x="776" y="10851"/>
                      <a:pt x="859" y="10851"/>
                    </a:cubicBezTo>
                    <a:cubicBezTo>
                      <a:pt x="1102" y="10851"/>
                      <a:pt x="1336" y="10723"/>
                      <a:pt x="1463" y="10488"/>
                    </a:cubicBezTo>
                    <a:lnTo>
                      <a:pt x="1488" y="10512"/>
                    </a:lnTo>
                    <a:cubicBezTo>
                      <a:pt x="1488" y="10488"/>
                      <a:pt x="1488" y="10463"/>
                      <a:pt x="1488" y="10439"/>
                    </a:cubicBezTo>
                    <a:lnTo>
                      <a:pt x="1488" y="10366"/>
                    </a:lnTo>
                    <a:cubicBezTo>
                      <a:pt x="1491" y="10356"/>
                      <a:pt x="1493" y="10346"/>
                      <a:pt x="1495" y="10337"/>
                    </a:cubicBezTo>
                    <a:lnTo>
                      <a:pt x="1495" y="10337"/>
                    </a:lnTo>
                    <a:cubicBezTo>
                      <a:pt x="1509" y="10287"/>
                      <a:pt x="1518" y="10268"/>
                      <a:pt x="1524" y="10268"/>
                    </a:cubicBezTo>
                    <a:cubicBezTo>
                      <a:pt x="1537" y="10268"/>
                      <a:pt x="1537" y="10344"/>
                      <a:pt x="1537" y="10390"/>
                    </a:cubicBezTo>
                    <a:cubicBezTo>
                      <a:pt x="1561" y="10317"/>
                      <a:pt x="1561" y="10244"/>
                      <a:pt x="1585" y="10171"/>
                    </a:cubicBezTo>
                    <a:cubicBezTo>
                      <a:pt x="1585" y="10166"/>
                      <a:pt x="1584" y="10164"/>
                      <a:pt x="1583" y="10164"/>
                    </a:cubicBezTo>
                    <a:cubicBezTo>
                      <a:pt x="1577" y="10164"/>
                      <a:pt x="1561" y="10200"/>
                      <a:pt x="1561" y="10219"/>
                    </a:cubicBezTo>
                    <a:cubicBezTo>
                      <a:pt x="1537" y="10097"/>
                      <a:pt x="1561" y="10000"/>
                      <a:pt x="1585" y="9878"/>
                    </a:cubicBezTo>
                    <a:cubicBezTo>
                      <a:pt x="1634" y="9683"/>
                      <a:pt x="1634" y="9878"/>
                      <a:pt x="1683" y="9658"/>
                    </a:cubicBezTo>
                    <a:cubicBezTo>
                      <a:pt x="1976" y="8536"/>
                      <a:pt x="2415" y="7463"/>
                      <a:pt x="3000" y="6488"/>
                    </a:cubicBezTo>
                    <a:cubicBezTo>
                      <a:pt x="3024" y="6488"/>
                      <a:pt x="3000" y="6488"/>
                      <a:pt x="3000" y="6512"/>
                    </a:cubicBezTo>
                    <a:cubicBezTo>
                      <a:pt x="3073" y="6366"/>
                      <a:pt x="3146" y="6219"/>
                      <a:pt x="3244" y="6073"/>
                    </a:cubicBezTo>
                    <a:cubicBezTo>
                      <a:pt x="3317" y="5927"/>
                      <a:pt x="3415" y="5805"/>
                      <a:pt x="3488" y="5658"/>
                    </a:cubicBezTo>
                    <a:cubicBezTo>
                      <a:pt x="3512" y="5610"/>
                      <a:pt x="3561" y="5585"/>
                      <a:pt x="3610" y="5561"/>
                    </a:cubicBezTo>
                    <a:cubicBezTo>
                      <a:pt x="3585" y="5561"/>
                      <a:pt x="3658" y="5488"/>
                      <a:pt x="3732" y="5341"/>
                    </a:cubicBezTo>
                    <a:cubicBezTo>
                      <a:pt x="3829" y="5219"/>
                      <a:pt x="3951" y="5024"/>
                      <a:pt x="4097" y="4854"/>
                    </a:cubicBezTo>
                    <a:cubicBezTo>
                      <a:pt x="4244" y="4683"/>
                      <a:pt x="4390" y="4512"/>
                      <a:pt x="4512" y="4366"/>
                    </a:cubicBezTo>
                    <a:cubicBezTo>
                      <a:pt x="4610" y="4244"/>
                      <a:pt x="4707" y="4171"/>
                      <a:pt x="4707" y="4146"/>
                    </a:cubicBezTo>
                    <a:lnTo>
                      <a:pt x="4683" y="4098"/>
                    </a:lnTo>
                    <a:cubicBezTo>
                      <a:pt x="4927" y="3854"/>
                      <a:pt x="4805" y="4073"/>
                      <a:pt x="5000" y="3829"/>
                    </a:cubicBezTo>
                    <a:cubicBezTo>
                      <a:pt x="5049" y="3732"/>
                      <a:pt x="5122" y="3658"/>
                      <a:pt x="5219" y="3585"/>
                    </a:cubicBezTo>
                    <a:cubicBezTo>
                      <a:pt x="5317" y="3537"/>
                      <a:pt x="5390" y="3463"/>
                      <a:pt x="5463" y="3366"/>
                    </a:cubicBezTo>
                    <a:cubicBezTo>
                      <a:pt x="5463" y="3366"/>
                      <a:pt x="5553" y="3312"/>
                      <a:pt x="5578" y="3312"/>
                    </a:cubicBezTo>
                    <a:cubicBezTo>
                      <a:pt x="5583" y="3312"/>
                      <a:pt x="5585" y="3314"/>
                      <a:pt x="5585" y="3317"/>
                    </a:cubicBezTo>
                    <a:cubicBezTo>
                      <a:pt x="5585" y="3244"/>
                      <a:pt x="5707" y="3195"/>
                      <a:pt x="5780" y="3122"/>
                    </a:cubicBezTo>
                    <a:cubicBezTo>
                      <a:pt x="5780" y="3114"/>
                      <a:pt x="5775" y="3111"/>
                      <a:pt x="5767" y="3111"/>
                    </a:cubicBezTo>
                    <a:cubicBezTo>
                      <a:pt x="5751" y="3111"/>
                      <a:pt x="5723" y="3122"/>
                      <a:pt x="5707" y="3122"/>
                    </a:cubicBezTo>
                    <a:lnTo>
                      <a:pt x="5780" y="3049"/>
                    </a:lnTo>
                    <a:lnTo>
                      <a:pt x="5878" y="2976"/>
                    </a:lnTo>
                    <a:cubicBezTo>
                      <a:pt x="5905" y="2967"/>
                      <a:pt x="5925" y="2961"/>
                      <a:pt x="5937" y="2961"/>
                    </a:cubicBezTo>
                    <a:cubicBezTo>
                      <a:pt x="5959" y="2961"/>
                      <a:pt x="5958" y="2978"/>
                      <a:pt x="5927" y="3024"/>
                    </a:cubicBezTo>
                    <a:lnTo>
                      <a:pt x="6171" y="2829"/>
                    </a:lnTo>
                    <a:lnTo>
                      <a:pt x="6561" y="2585"/>
                    </a:lnTo>
                    <a:cubicBezTo>
                      <a:pt x="6902" y="2390"/>
                      <a:pt x="7268" y="2220"/>
                      <a:pt x="7634" y="2073"/>
                    </a:cubicBezTo>
                    <a:cubicBezTo>
                      <a:pt x="7975" y="1927"/>
                      <a:pt x="8341" y="1829"/>
                      <a:pt x="8732" y="1756"/>
                    </a:cubicBezTo>
                    <a:cubicBezTo>
                      <a:pt x="8878" y="1707"/>
                      <a:pt x="9024" y="1707"/>
                      <a:pt x="9171" y="1683"/>
                    </a:cubicBezTo>
                    <a:lnTo>
                      <a:pt x="9463" y="1659"/>
                    </a:lnTo>
                    <a:cubicBezTo>
                      <a:pt x="9390" y="1634"/>
                      <a:pt x="9219" y="1659"/>
                      <a:pt x="9146" y="1610"/>
                    </a:cubicBezTo>
                    <a:cubicBezTo>
                      <a:pt x="9219" y="1585"/>
                      <a:pt x="9274" y="1585"/>
                      <a:pt x="9320" y="1585"/>
                    </a:cubicBezTo>
                    <a:cubicBezTo>
                      <a:pt x="9366" y="1585"/>
                      <a:pt x="9402" y="1585"/>
                      <a:pt x="9439" y="1561"/>
                    </a:cubicBezTo>
                    <a:cubicBezTo>
                      <a:pt x="9488" y="1610"/>
                      <a:pt x="9561" y="1610"/>
                      <a:pt x="9658" y="1610"/>
                    </a:cubicBezTo>
                    <a:cubicBezTo>
                      <a:pt x="9732" y="1610"/>
                      <a:pt x="9829" y="1634"/>
                      <a:pt x="9902" y="1659"/>
                    </a:cubicBezTo>
                    <a:lnTo>
                      <a:pt x="9951" y="1610"/>
                    </a:lnTo>
                    <a:lnTo>
                      <a:pt x="10024" y="1659"/>
                    </a:lnTo>
                    <a:lnTo>
                      <a:pt x="10488" y="1659"/>
                    </a:lnTo>
                    <a:lnTo>
                      <a:pt x="10853" y="1707"/>
                    </a:lnTo>
                    <a:cubicBezTo>
                      <a:pt x="11117" y="1707"/>
                      <a:pt x="11381" y="1731"/>
                      <a:pt x="11622" y="1778"/>
                    </a:cubicBezTo>
                    <a:lnTo>
                      <a:pt x="11622" y="1778"/>
                    </a:lnTo>
                    <a:cubicBezTo>
                      <a:pt x="11593" y="1769"/>
                      <a:pt x="11549" y="1732"/>
                      <a:pt x="11634" y="1732"/>
                    </a:cubicBezTo>
                    <a:cubicBezTo>
                      <a:pt x="11634" y="1781"/>
                      <a:pt x="11902" y="1732"/>
                      <a:pt x="11951" y="1805"/>
                    </a:cubicBezTo>
                    <a:cubicBezTo>
                      <a:pt x="12016" y="1805"/>
                      <a:pt x="12168" y="1848"/>
                      <a:pt x="12233" y="1848"/>
                    </a:cubicBezTo>
                    <a:cubicBezTo>
                      <a:pt x="12265" y="1848"/>
                      <a:pt x="12276" y="1837"/>
                      <a:pt x="12244" y="1805"/>
                    </a:cubicBezTo>
                    <a:lnTo>
                      <a:pt x="12244" y="1805"/>
                    </a:lnTo>
                    <a:cubicBezTo>
                      <a:pt x="12292" y="1829"/>
                      <a:pt x="12366" y="1854"/>
                      <a:pt x="12414" y="1878"/>
                    </a:cubicBezTo>
                    <a:cubicBezTo>
                      <a:pt x="12463" y="1902"/>
                      <a:pt x="12488" y="1902"/>
                      <a:pt x="12414" y="1902"/>
                    </a:cubicBezTo>
                    <a:cubicBezTo>
                      <a:pt x="12488" y="1927"/>
                      <a:pt x="12561" y="1951"/>
                      <a:pt x="12658" y="1976"/>
                    </a:cubicBezTo>
                    <a:lnTo>
                      <a:pt x="12536" y="1927"/>
                    </a:lnTo>
                    <a:lnTo>
                      <a:pt x="12536" y="1927"/>
                    </a:lnTo>
                    <a:cubicBezTo>
                      <a:pt x="12683" y="1951"/>
                      <a:pt x="12805" y="2000"/>
                      <a:pt x="12902" y="2024"/>
                    </a:cubicBezTo>
                    <a:cubicBezTo>
                      <a:pt x="13024" y="2073"/>
                      <a:pt x="13122" y="2098"/>
                      <a:pt x="13219" y="2098"/>
                    </a:cubicBezTo>
                    <a:lnTo>
                      <a:pt x="13122" y="2049"/>
                    </a:lnTo>
                    <a:lnTo>
                      <a:pt x="13122" y="2049"/>
                    </a:lnTo>
                    <a:cubicBezTo>
                      <a:pt x="13292" y="2098"/>
                      <a:pt x="13439" y="2146"/>
                      <a:pt x="13488" y="2220"/>
                    </a:cubicBezTo>
                    <a:lnTo>
                      <a:pt x="13414" y="2195"/>
                    </a:lnTo>
                    <a:lnTo>
                      <a:pt x="13317" y="2195"/>
                    </a:lnTo>
                    <a:cubicBezTo>
                      <a:pt x="13463" y="2220"/>
                      <a:pt x="13561" y="2268"/>
                      <a:pt x="13683" y="2317"/>
                    </a:cubicBezTo>
                    <a:cubicBezTo>
                      <a:pt x="13805" y="2366"/>
                      <a:pt x="13902" y="2390"/>
                      <a:pt x="14024" y="2439"/>
                    </a:cubicBezTo>
                    <a:lnTo>
                      <a:pt x="13902" y="2415"/>
                    </a:lnTo>
                    <a:lnTo>
                      <a:pt x="13902" y="2415"/>
                    </a:lnTo>
                    <a:cubicBezTo>
                      <a:pt x="13975" y="2439"/>
                      <a:pt x="14146" y="2488"/>
                      <a:pt x="14341" y="2585"/>
                    </a:cubicBezTo>
                    <a:cubicBezTo>
                      <a:pt x="14439" y="2610"/>
                      <a:pt x="14561" y="2683"/>
                      <a:pt x="14658" y="2732"/>
                    </a:cubicBezTo>
                    <a:cubicBezTo>
                      <a:pt x="14780" y="2780"/>
                      <a:pt x="14878" y="2829"/>
                      <a:pt x="15000" y="2902"/>
                    </a:cubicBezTo>
                    <a:cubicBezTo>
                      <a:pt x="15219" y="3024"/>
                      <a:pt x="15439" y="3146"/>
                      <a:pt x="15634" y="3268"/>
                    </a:cubicBezTo>
                    <a:cubicBezTo>
                      <a:pt x="15805" y="3366"/>
                      <a:pt x="15926" y="3463"/>
                      <a:pt x="16024" y="3512"/>
                    </a:cubicBezTo>
                    <a:lnTo>
                      <a:pt x="15926" y="3390"/>
                    </a:lnTo>
                    <a:lnTo>
                      <a:pt x="16048" y="3439"/>
                    </a:lnTo>
                    <a:cubicBezTo>
                      <a:pt x="16094" y="3462"/>
                      <a:pt x="16118" y="3485"/>
                      <a:pt x="16161" y="3507"/>
                    </a:cubicBezTo>
                    <a:lnTo>
                      <a:pt x="16161" y="3507"/>
                    </a:lnTo>
                    <a:cubicBezTo>
                      <a:pt x="16155" y="3506"/>
                      <a:pt x="16147" y="3505"/>
                      <a:pt x="16138" y="3505"/>
                    </a:cubicBezTo>
                    <a:cubicBezTo>
                      <a:pt x="16097" y="3505"/>
                      <a:pt x="16029" y="3519"/>
                      <a:pt x="15995" y="3519"/>
                    </a:cubicBezTo>
                    <a:cubicBezTo>
                      <a:pt x="15990" y="3519"/>
                      <a:pt x="15986" y="3519"/>
                      <a:pt x="15983" y="3518"/>
                    </a:cubicBezTo>
                    <a:lnTo>
                      <a:pt x="15983" y="3518"/>
                    </a:lnTo>
                    <a:cubicBezTo>
                      <a:pt x="16516" y="3956"/>
                      <a:pt x="16977" y="4441"/>
                      <a:pt x="17390" y="4976"/>
                    </a:cubicBezTo>
                    <a:cubicBezTo>
                      <a:pt x="17804" y="5488"/>
                      <a:pt x="18170" y="6073"/>
                      <a:pt x="18439" y="6683"/>
                    </a:cubicBezTo>
                    <a:cubicBezTo>
                      <a:pt x="18471" y="6770"/>
                      <a:pt x="18470" y="6794"/>
                      <a:pt x="18456" y="6794"/>
                    </a:cubicBezTo>
                    <a:cubicBezTo>
                      <a:pt x="18440" y="6794"/>
                      <a:pt x="18403" y="6756"/>
                      <a:pt x="18390" y="6756"/>
                    </a:cubicBezTo>
                    <a:cubicBezTo>
                      <a:pt x="18512" y="6975"/>
                      <a:pt x="18487" y="6829"/>
                      <a:pt x="18561" y="7024"/>
                    </a:cubicBezTo>
                    <a:cubicBezTo>
                      <a:pt x="18568" y="7047"/>
                      <a:pt x="18569" y="7056"/>
                      <a:pt x="18565" y="7056"/>
                    </a:cubicBezTo>
                    <a:cubicBezTo>
                      <a:pt x="18556" y="7056"/>
                      <a:pt x="18528" y="7017"/>
                      <a:pt x="18512" y="7000"/>
                    </a:cubicBezTo>
                    <a:lnTo>
                      <a:pt x="18512" y="7000"/>
                    </a:lnTo>
                    <a:cubicBezTo>
                      <a:pt x="18561" y="7097"/>
                      <a:pt x="18585" y="7171"/>
                      <a:pt x="18609" y="7171"/>
                    </a:cubicBezTo>
                    <a:cubicBezTo>
                      <a:pt x="18561" y="7049"/>
                      <a:pt x="18634" y="7097"/>
                      <a:pt x="18658" y="7024"/>
                    </a:cubicBezTo>
                    <a:lnTo>
                      <a:pt x="18707" y="7171"/>
                    </a:lnTo>
                    <a:cubicBezTo>
                      <a:pt x="18731" y="7219"/>
                      <a:pt x="18756" y="7293"/>
                      <a:pt x="18756" y="7293"/>
                    </a:cubicBezTo>
                    <a:lnTo>
                      <a:pt x="18731" y="7293"/>
                    </a:lnTo>
                    <a:cubicBezTo>
                      <a:pt x="18829" y="7414"/>
                      <a:pt x="18902" y="7536"/>
                      <a:pt x="18951" y="7683"/>
                    </a:cubicBezTo>
                    <a:cubicBezTo>
                      <a:pt x="19122" y="8146"/>
                      <a:pt x="19243" y="8634"/>
                      <a:pt x="19365" y="9122"/>
                    </a:cubicBezTo>
                    <a:cubicBezTo>
                      <a:pt x="19341" y="9122"/>
                      <a:pt x="19317" y="9024"/>
                      <a:pt x="19268" y="8927"/>
                    </a:cubicBezTo>
                    <a:lnTo>
                      <a:pt x="19268" y="8927"/>
                    </a:lnTo>
                    <a:cubicBezTo>
                      <a:pt x="19292" y="9000"/>
                      <a:pt x="19317" y="9073"/>
                      <a:pt x="19317" y="9146"/>
                    </a:cubicBezTo>
                    <a:cubicBezTo>
                      <a:pt x="19317" y="9126"/>
                      <a:pt x="19319" y="9118"/>
                      <a:pt x="19322" y="9118"/>
                    </a:cubicBezTo>
                    <a:cubicBezTo>
                      <a:pt x="19336" y="9118"/>
                      <a:pt x="19374" y="9263"/>
                      <a:pt x="19386" y="9263"/>
                    </a:cubicBezTo>
                    <a:cubicBezTo>
                      <a:pt x="19388" y="9263"/>
                      <a:pt x="19390" y="9257"/>
                      <a:pt x="19390" y="9244"/>
                    </a:cubicBezTo>
                    <a:cubicBezTo>
                      <a:pt x="19536" y="9585"/>
                      <a:pt x="19536" y="10049"/>
                      <a:pt x="19658" y="10341"/>
                    </a:cubicBezTo>
                    <a:cubicBezTo>
                      <a:pt x="19683" y="10341"/>
                      <a:pt x="20024" y="10488"/>
                      <a:pt x="20390" y="10610"/>
                    </a:cubicBezTo>
                    <a:cubicBezTo>
                      <a:pt x="20715" y="10749"/>
                      <a:pt x="21039" y="10866"/>
                      <a:pt x="21112" y="10877"/>
                    </a:cubicBezTo>
                    <a:lnTo>
                      <a:pt x="21112" y="10877"/>
                    </a:lnTo>
                    <a:cubicBezTo>
                      <a:pt x="21109" y="10846"/>
                      <a:pt x="21104" y="10814"/>
                      <a:pt x="21097" y="10780"/>
                    </a:cubicBezTo>
                    <a:lnTo>
                      <a:pt x="21048" y="10780"/>
                    </a:lnTo>
                    <a:cubicBezTo>
                      <a:pt x="21000" y="10536"/>
                      <a:pt x="21073" y="10707"/>
                      <a:pt x="21048" y="10463"/>
                    </a:cubicBezTo>
                    <a:cubicBezTo>
                      <a:pt x="21097" y="10463"/>
                      <a:pt x="21122" y="10683"/>
                      <a:pt x="21146" y="10878"/>
                    </a:cubicBezTo>
                    <a:cubicBezTo>
                      <a:pt x="21146" y="10731"/>
                      <a:pt x="21146" y="10585"/>
                      <a:pt x="21097" y="10439"/>
                    </a:cubicBezTo>
                    <a:cubicBezTo>
                      <a:pt x="21097" y="10268"/>
                      <a:pt x="21146" y="10439"/>
                      <a:pt x="21122" y="10244"/>
                    </a:cubicBezTo>
                    <a:cubicBezTo>
                      <a:pt x="21073" y="10073"/>
                      <a:pt x="21048" y="9902"/>
                      <a:pt x="21048" y="9732"/>
                    </a:cubicBezTo>
                    <a:cubicBezTo>
                      <a:pt x="21000" y="9317"/>
                      <a:pt x="20853" y="9122"/>
                      <a:pt x="20804" y="8732"/>
                    </a:cubicBezTo>
                    <a:lnTo>
                      <a:pt x="20804" y="8732"/>
                    </a:lnTo>
                    <a:lnTo>
                      <a:pt x="20829" y="8780"/>
                    </a:lnTo>
                    <a:cubicBezTo>
                      <a:pt x="20829" y="8634"/>
                      <a:pt x="20731" y="8390"/>
                      <a:pt x="20682" y="8146"/>
                    </a:cubicBezTo>
                    <a:cubicBezTo>
                      <a:pt x="20682" y="8188"/>
                      <a:pt x="20682" y="8231"/>
                      <a:pt x="20673" y="8231"/>
                    </a:cubicBezTo>
                    <a:cubicBezTo>
                      <a:pt x="20666" y="8231"/>
                      <a:pt x="20654" y="8208"/>
                      <a:pt x="20634" y="8146"/>
                    </a:cubicBezTo>
                    <a:cubicBezTo>
                      <a:pt x="20585" y="7878"/>
                      <a:pt x="20512" y="7707"/>
                      <a:pt x="20463" y="7488"/>
                    </a:cubicBezTo>
                    <a:lnTo>
                      <a:pt x="20414" y="7414"/>
                    </a:lnTo>
                    <a:cubicBezTo>
                      <a:pt x="20390" y="7366"/>
                      <a:pt x="20365" y="7317"/>
                      <a:pt x="20365" y="7317"/>
                    </a:cubicBezTo>
                    <a:cubicBezTo>
                      <a:pt x="20048" y="6390"/>
                      <a:pt x="19609" y="5512"/>
                      <a:pt x="19073" y="4707"/>
                    </a:cubicBezTo>
                    <a:cubicBezTo>
                      <a:pt x="18756" y="4219"/>
                      <a:pt x="18390" y="3756"/>
                      <a:pt x="18000" y="3341"/>
                    </a:cubicBezTo>
                    <a:cubicBezTo>
                      <a:pt x="17707" y="3024"/>
                      <a:pt x="17414" y="2756"/>
                      <a:pt x="17122" y="2512"/>
                    </a:cubicBezTo>
                    <a:lnTo>
                      <a:pt x="17146" y="2512"/>
                    </a:lnTo>
                    <a:cubicBezTo>
                      <a:pt x="16780" y="2220"/>
                      <a:pt x="16414" y="1951"/>
                      <a:pt x="16024" y="1707"/>
                    </a:cubicBezTo>
                    <a:cubicBezTo>
                      <a:pt x="15536" y="1390"/>
                      <a:pt x="15048" y="1146"/>
                      <a:pt x="14512" y="927"/>
                    </a:cubicBezTo>
                    <a:cubicBezTo>
                      <a:pt x="13561" y="512"/>
                      <a:pt x="12561" y="268"/>
                      <a:pt x="11561" y="146"/>
                    </a:cubicBezTo>
                    <a:cubicBezTo>
                      <a:pt x="11292" y="73"/>
                      <a:pt x="11024" y="24"/>
                      <a:pt x="10756" y="0"/>
                    </a:cubicBezTo>
                    <a:close/>
                    <a:moveTo>
                      <a:pt x="21112" y="10877"/>
                    </a:moveTo>
                    <a:cubicBezTo>
                      <a:pt x="21122" y="10958"/>
                      <a:pt x="21122" y="11034"/>
                      <a:pt x="21122" y="11122"/>
                    </a:cubicBezTo>
                    <a:cubicBezTo>
                      <a:pt x="21122" y="11049"/>
                      <a:pt x="21122" y="10951"/>
                      <a:pt x="21122" y="10878"/>
                    </a:cubicBezTo>
                    <a:cubicBezTo>
                      <a:pt x="21119" y="10878"/>
                      <a:pt x="21116" y="10878"/>
                      <a:pt x="21112" y="1087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41"/>
              <p:cNvSpPr/>
              <p:nvPr/>
            </p:nvSpPr>
            <p:spPr>
              <a:xfrm>
                <a:off x="338100" y="3028825"/>
                <a:ext cx="2475" cy="6725"/>
              </a:xfrm>
              <a:custGeom>
                <a:avLst/>
                <a:gdLst/>
                <a:ahLst/>
                <a:cxnLst/>
                <a:rect l="l" t="t" r="r" b="b"/>
                <a:pathLst>
                  <a:path w="99" h="269" extrusionOk="0">
                    <a:moveTo>
                      <a:pt x="98" y="0"/>
                    </a:moveTo>
                    <a:cubicBezTo>
                      <a:pt x="50" y="74"/>
                      <a:pt x="1" y="171"/>
                      <a:pt x="1" y="269"/>
                    </a:cubicBezTo>
                    <a:cubicBezTo>
                      <a:pt x="50" y="196"/>
                      <a:pt x="74" y="98"/>
                      <a:pt x="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41"/>
              <p:cNvSpPr/>
              <p:nvPr/>
            </p:nvSpPr>
            <p:spPr>
              <a:xfrm>
                <a:off x="340550" y="30288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41"/>
              <p:cNvSpPr/>
              <p:nvPr/>
            </p:nvSpPr>
            <p:spPr>
              <a:xfrm>
                <a:off x="302750" y="2832500"/>
                <a:ext cx="398800" cy="207325"/>
              </a:xfrm>
              <a:custGeom>
                <a:avLst/>
                <a:gdLst/>
                <a:ahLst/>
                <a:cxnLst/>
                <a:rect l="l" t="t" r="r" b="b"/>
                <a:pathLst>
                  <a:path w="15952" h="8293" extrusionOk="0">
                    <a:moveTo>
                      <a:pt x="8594" y="1702"/>
                    </a:moveTo>
                    <a:cubicBezTo>
                      <a:pt x="8599" y="1705"/>
                      <a:pt x="8605" y="1707"/>
                      <a:pt x="8610" y="1707"/>
                    </a:cubicBezTo>
                    <a:cubicBezTo>
                      <a:pt x="8604" y="1705"/>
                      <a:pt x="8599" y="1704"/>
                      <a:pt x="8594" y="1702"/>
                    </a:cubicBezTo>
                    <a:close/>
                    <a:moveTo>
                      <a:pt x="4624" y="2600"/>
                    </a:moveTo>
                    <a:cubicBezTo>
                      <a:pt x="4619" y="2604"/>
                      <a:pt x="4614" y="2607"/>
                      <a:pt x="4610" y="2610"/>
                    </a:cubicBezTo>
                    <a:cubicBezTo>
                      <a:pt x="4616" y="2607"/>
                      <a:pt x="4621" y="2603"/>
                      <a:pt x="4624" y="2600"/>
                    </a:cubicBezTo>
                    <a:close/>
                    <a:moveTo>
                      <a:pt x="11683" y="2951"/>
                    </a:moveTo>
                    <a:cubicBezTo>
                      <a:pt x="11683" y="2954"/>
                      <a:pt x="11685" y="2956"/>
                      <a:pt x="11690" y="2956"/>
                    </a:cubicBezTo>
                    <a:lnTo>
                      <a:pt x="11690" y="2956"/>
                    </a:lnTo>
                    <a:cubicBezTo>
                      <a:pt x="11687" y="2954"/>
                      <a:pt x="11685" y="2953"/>
                      <a:pt x="11683" y="2951"/>
                    </a:cubicBezTo>
                    <a:close/>
                    <a:moveTo>
                      <a:pt x="1415" y="3829"/>
                    </a:moveTo>
                    <a:lnTo>
                      <a:pt x="1391" y="3878"/>
                    </a:lnTo>
                    <a:lnTo>
                      <a:pt x="1391" y="3878"/>
                    </a:lnTo>
                    <a:cubicBezTo>
                      <a:pt x="1398" y="3862"/>
                      <a:pt x="1406" y="3847"/>
                      <a:pt x="1414" y="3831"/>
                    </a:cubicBezTo>
                    <a:lnTo>
                      <a:pt x="1414" y="3831"/>
                    </a:lnTo>
                    <a:cubicBezTo>
                      <a:pt x="1414" y="3830"/>
                      <a:pt x="1415" y="3830"/>
                      <a:pt x="1415" y="3829"/>
                    </a:cubicBezTo>
                    <a:close/>
                    <a:moveTo>
                      <a:pt x="2596" y="5025"/>
                    </a:moveTo>
                    <a:cubicBezTo>
                      <a:pt x="2595" y="5026"/>
                      <a:pt x="2595" y="5027"/>
                      <a:pt x="2594" y="5028"/>
                    </a:cubicBezTo>
                    <a:lnTo>
                      <a:pt x="2594" y="5028"/>
                    </a:lnTo>
                    <a:cubicBezTo>
                      <a:pt x="2596" y="5026"/>
                      <a:pt x="2597" y="5025"/>
                      <a:pt x="2596" y="5025"/>
                    </a:cubicBezTo>
                    <a:close/>
                    <a:moveTo>
                      <a:pt x="2594" y="5028"/>
                    </a:moveTo>
                    <a:cubicBezTo>
                      <a:pt x="2591" y="5031"/>
                      <a:pt x="2586" y="5037"/>
                      <a:pt x="2586" y="5049"/>
                    </a:cubicBezTo>
                    <a:cubicBezTo>
                      <a:pt x="2588" y="5042"/>
                      <a:pt x="2591" y="5035"/>
                      <a:pt x="2594" y="5028"/>
                    </a:cubicBezTo>
                    <a:close/>
                    <a:moveTo>
                      <a:pt x="1505" y="7629"/>
                    </a:moveTo>
                    <a:cubicBezTo>
                      <a:pt x="1507" y="7629"/>
                      <a:pt x="1509" y="7631"/>
                      <a:pt x="1512" y="7634"/>
                    </a:cubicBezTo>
                    <a:lnTo>
                      <a:pt x="1499" y="7728"/>
                    </a:lnTo>
                    <a:lnTo>
                      <a:pt x="1499" y="7728"/>
                    </a:lnTo>
                    <a:cubicBezTo>
                      <a:pt x="1502" y="7664"/>
                      <a:pt x="1497" y="7629"/>
                      <a:pt x="1505" y="7629"/>
                    </a:cubicBezTo>
                    <a:close/>
                    <a:moveTo>
                      <a:pt x="8000" y="0"/>
                    </a:moveTo>
                    <a:cubicBezTo>
                      <a:pt x="8098" y="0"/>
                      <a:pt x="8049" y="24"/>
                      <a:pt x="7976" y="24"/>
                    </a:cubicBezTo>
                    <a:cubicBezTo>
                      <a:pt x="7878" y="16"/>
                      <a:pt x="7813" y="14"/>
                      <a:pt x="7770" y="14"/>
                    </a:cubicBezTo>
                    <a:cubicBezTo>
                      <a:pt x="7683" y="14"/>
                      <a:pt x="7683" y="24"/>
                      <a:pt x="7683" y="24"/>
                    </a:cubicBezTo>
                    <a:cubicBezTo>
                      <a:pt x="7683" y="24"/>
                      <a:pt x="7659" y="49"/>
                      <a:pt x="7366" y="73"/>
                    </a:cubicBezTo>
                    <a:cubicBezTo>
                      <a:pt x="7195" y="73"/>
                      <a:pt x="6927" y="98"/>
                      <a:pt x="6586" y="146"/>
                    </a:cubicBezTo>
                    <a:cubicBezTo>
                      <a:pt x="6415" y="171"/>
                      <a:pt x="6220" y="220"/>
                      <a:pt x="6025" y="244"/>
                    </a:cubicBezTo>
                    <a:lnTo>
                      <a:pt x="5439" y="415"/>
                    </a:lnTo>
                    <a:lnTo>
                      <a:pt x="4903" y="634"/>
                    </a:lnTo>
                    <a:cubicBezTo>
                      <a:pt x="4708" y="707"/>
                      <a:pt x="4561" y="780"/>
                      <a:pt x="4415" y="854"/>
                    </a:cubicBezTo>
                    <a:cubicBezTo>
                      <a:pt x="4269" y="927"/>
                      <a:pt x="4147" y="1000"/>
                      <a:pt x="4025" y="1073"/>
                    </a:cubicBezTo>
                    <a:lnTo>
                      <a:pt x="3756" y="1244"/>
                    </a:lnTo>
                    <a:cubicBezTo>
                      <a:pt x="3515" y="1485"/>
                      <a:pt x="3178" y="1679"/>
                      <a:pt x="2982" y="1920"/>
                    </a:cubicBezTo>
                    <a:lnTo>
                      <a:pt x="2982" y="1920"/>
                    </a:lnTo>
                    <a:cubicBezTo>
                      <a:pt x="2672" y="2207"/>
                      <a:pt x="2385" y="2494"/>
                      <a:pt x="2122" y="2805"/>
                    </a:cubicBezTo>
                    <a:cubicBezTo>
                      <a:pt x="2049" y="2927"/>
                      <a:pt x="1951" y="3024"/>
                      <a:pt x="1878" y="3122"/>
                    </a:cubicBezTo>
                    <a:cubicBezTo>
                      <a:pt x="1781" y="3244"/>
                      <a:pt x="1708" y="3341"/>
                      <a:pt x="1659" y="3439"/>
                    </a:cubicBezTo>
                    <a:cubicBezTo>
                      <a:pt x="1550" y="3570"/>
                      <a:pt x="1480" y="3700"/>
                      <a:pt x="1414" y="3831"/>
                    </a:cubicBezTo>
                    <a:lnTo>
                      <a:pt x="1414" y="3831"/>
                    </a:lnTo>
                    <a:cubicBezTo>
                      <a:pt x="1268" y="4146"/>
                      <a:pt x="1244" y="4073"/>
                      <a:pt x="1098" y="4293"/>
                    </a:cubicBezTo>
                    <a:cubicBezTo>
                      <a:pt x="1171" y="4293"/>
                      <a:pt x="1073" y="4561"/>
                      <a:pt x="1049" y="4658"/>
                    </a:cubicBezTo>
                    <a:cubicBezTo>
                      <a:pt x="976" y="4805"/>
                      <a:pt x="878" y="5146"/>
                      <a:pt x="781" y="5390"/>
                    </a:cubicBezTo>
                    <a:lnTo>
                      <a:pt x="756" y="5390"/>
                    </a:lnTo>
                    <a:cubicBezTo>
                      <a:pt x="708" y="5585"/>
                      <a:pt x="561" y="6000"/>
                      <a:pt x="512" y="6122"/>
                    </a:cubicBezTo>
                    <a:cubicBezTo>
                      <a:pt x="464" y="6268"/>
                      <a:pt x="366" y="6512"/>
                      <a:pt x="293" y="6732"/>
                    </a:cubicBezTo>
                    <a:cubicBezTo>
                      <a:pt x="220" y="6975"/>
                      <a:pt x="171" y="7219"/>
                      <a:pt x="147" y="7463"/>
                    </a:cubicBezTo>
                    <a:lnTo>
                      <a:pt x="0" y="7780"/>
                    </a:lnTo>
                    <a:lnTo>
                      <a:pt x="0" y="7829"/>
                    </a:lnTo>
                    <a:cubicBezTo>
                      <a:pt x="171" y="7951"/>
                      <a:pt x="366" y="8024"/>
                      <a:pt x="586" y="8073"/>
                    </a:cubicBezTo>
                    <a:cubicBezTo>
                      <a:pt x="706" y="8113"/>
                      <a:pt x="843" y="8141"/>
                      <a:pt x="975" y="8141"/>
                    </a:cubicBezTo>
                    <a:cubicBezTo>
                      <a:pt x="1163" y="8141"/>
                      <a:pt x="1339" y="8084"/>
                      <a:pt x="1439" y="7927"/>
                    </a:cubicBezTo>
                    <a:lnTo>
                      <a:pt x="1464" y="7927"/>
                    </a:lnTo>
                    <a:lnTo>
                      <a:pt x="1488" y="7829"/>
                    </a:lnTo>
                    <a:cubicBezTo>
                      <a:pt x="1492" y="7808"/>
                      <a:pt x="1494" y="7788"/>
                      <a:pt x="1496" y="7770"/>
                    </a:cubicBezTo>
                    <a:lnTo>
                      <a:pt x="1496" y="7770"/>
                    </a:lnTo>
                    <a:cubicBezTo>
                      <a:pt x="1500" y="7753"/>
                      <a:pt x="1504" y="7746"/>
                      <a:pt x="1507" y="7746"/>
                    </a:cubicBezTo>
                    <a:cubicBezTo>
                      <a:pt x="1516" y="7746"/>
                      <a:pt x="1521" y="7798"/>
                      <a:pt x="1537" y="7829"/>
                    </a:cubicBezTo>
                    <a:cubicBezTo>
                      <a:pt x="1537" y="7780"/>
                      <a:pt x="1561" y="7732"/>
                      <a:pt x="1586" y="7683"/>
                    </a:cubicBezTo>
                    <a:cubicBezTo>
                      <a:pt x="1586" y="7678"/>
                      <a:pt x="1585" y="7676"/>
                      <a:pt x="1583" y="7676"/>
                    </a:cubicBezTo>
                    <a:cubicBezTo>
                      <a:pt x="1576" y="7676"/>
                      <a:pt x="1557" y="7712"/>
                      <a:pt x="1537" y="7732"/>
                    </a:cubicBezTo>
                    <a:cubicBezTo>
                      <a:pt x="1537" y="7634"/>
                      <a:pt x="1537" y="7536"/>
                      <a:pt x="1561" y="7463"/>
                    </a:cubicBezTo>
                    <a:cubicBezTo>
                      <a:pt x="1610" y="7341"/>
                      <a:pt x="1634" y="7463"/>
                      <a:pt x="1659" y="7317"/>
                    </a:cubicBezTo>
                    <a:cubicBezTo>
                      <a:pt x="1878" y="6512"/>
                      <a:pt x="2195" y="5756"/>
                      <a:pt x="2586" y="5024"/>
                    </a:cubicBezTo>
                    <a:cubicBezTo>
                      <a:pt x="2591" y="5024"/>
                      <a:pt x="2594" y="5024"/>
                      <a:pt x="2596" y="5025"/>
                    </a:cubicBezTo>
                    <a:lnTo>
                      <a:pt x="2596" y="5025"/>
                    </a:lnTo>
                    <a:cubicBezTo>
                      <a:pt x="2644" y="4914"/>
                      <a:pt x="2711" y="4824"/>
                      <a:pt x="2756" y="4756"/>
                    </a:cubicBezTo>
                    <a:cubicBezTo>
                      <a:pt x="2805" y="4658"/>
                      <a:pt x="2854" y="4536"/>
                      <a:pt x="2927" y="4439"/>
                    </a:cubicBezTo>
                    <a:cubicBezTo>
                      <a:pt x="2951" y="4415"/>
                      <a:pt x="2976" y="4390"/>
                      <a:pt x="3025" y="4390"/>
                    </a:cubicBezTo>
                    <a:cubicBezTo>
                      <a:pt x="3025" y="4341"/>
                      <a:pt x="3073" y="4268"/>
                      <a:pt x="3098" y="4219"/>
                    </a:cubicBezTo>
                    <a:lnTo>
                      <a:pt x="3220" y="4073"/>
                    </a:lnTo>
                    <a:cubicBezTo>
                      <a:pt x="3244" y="4000"/>
                      <a:pt x="3293" y="3951"/>
                      <a:pt x="3342" y="3878"/>
                    </a:cubicBezTo>
                    <a:cubicBezTo>
                      <a:pt x="3439" y="3756"/>
                      <a:pt x="3537" y="3658"/>
                      <a:pt x="3634" y="3537"/>
                    </a:cubicBezTo>
                    <a:cubicBezTo>
                      <a:pt x="3683" y="3463"/>
                      <a:pt x="3756" y="3415"/>
                      <a:pt x="3756" y="3390"/>
                    </a:cubicBezTo>
                    <a:lnTo>
                      <a:pt x="3732" y="3341"/>
                    </a:lnTo>
                    <a:cubicBezTo>
                      <a:pt x="3805" y="3256"/>
                      <a:pt x="3823" y="3256"/>
                      <a:pt x="3845" y="3256"/>
                    </a:cubicBezTo>
                    <a:cubicBezTo>
                      <a:pt x="3866" y="3256"/>
                      <a:pt x="3890" y="3256"/>
                      <a:pt x="3976" y="3171"/>
                    </a:cubicBezTo>
                    <a:cubicBezTo>
                      <a:pt x="3976" y="3049"/>
                      <a:pt x="4244" y="2927"/>
                      <a:pt x="4269" y="2854"/>
                    </a:cubicBezTo>
                    <a:cubicBezTo>
                      <a:pt x="4269" y="2854"/>
                      <a:pt x="4331" y="2822"/>
                      <a:pt x="4356" y="2822"/>
                    </a:cubicBezTo>
                    <a:cubicBezTo>
                      <a:pt x="4362" y="2822"/>
                      <a:pt x="4366" y="2824"/>
                      <a:pt x="4366" y="2829"/>
                    </a:cubicBezTo>
                    <a:cubicBezTo>
                      <a:pt x="4366" y="2756"/>
                      <a:pt x="4464" y="2732"/>
                      <a:pt x="4488" y="2683"/>
                    </a:cubicBezTo>
                    <a:cubicBezTo>
                      <a:pt x="4504" y="2667"/>
                      <a:pt x="4507" y="2661"/>
                      <a:pt x="4503" y="2661"/>
                    </a:cubicBezTo>
                    <a:cubicBezTo>
                      <a:pt x="4496" y="2661"/>
                      <a:pt x="4464" y="2683"/>
                      <a:pt x="4464" y="2683"/>
                    </a:cubicBezTo>
                    <a:lnTo>
                      <a:pt x="4561" y="2585"/>
                    </a:lnTo>
                    <a:cubicBezTo>
                      <a:pt x="4575" y="2578"/>
                      <a:pt x="4590" y="2575"/>
                      <a:pt x="4602" y="2575"/>
                    </a:cubicBezTo>
                    <a:cubicBezTo>
                      <a:pt x="4625" y="2575"/>
                      <a:pt x="4639" y="2587"/>
                      <a:pt x="4624" y="2600"/>
                    </a:cubicBezTo>
                    <a:lnTo>
                      <a:pt x="4624" y="2600"/>
                    </a:lnTo>
                    <a:cubicBezTo>
                      <a:pt x="4704" y="2549"/>
                      <a:pt x="4866" y="2456"/>
                      <a:pt x="5049" y="2341"/>
                    </a:cubicBezTo>
                    <a:cubicBezTo>
                      <a:pt x="5293" y="2219"/>
                      <a:pt x="5537" y="2098"/>
                      <a:pt x="5805" y="2000"/>
                    </a:cubicBezTo>
                    <a:cubicBezTo>
                      <a:pt x="5878" y="1976"/>
                      <a:pt x="5927" y="1951"/>
                      <a:pt x="6000" y="1927"/>
                    </a:cubicBezTo>
                    <a:lnTo>
                      <a:pt x="6195" y="1878"/>
                    </a:lnTo>
                    <a:cubicBezTo>
                      <a:pt x="6317" y="1829"/>
                      <a:pt x="6464" y="1805"/>
                      <a:pt x="6586" y="1780"/>
                    </a:cubicBezTo>
                    <a:lnTo>
                      <a:pt x="6756" y="1756"/>
                    </a:lnTo>
                    <a:lnTo>
                      <a:pt x="6903" y="1732"/>
                    </a:lnTo>
                    <a:cubicBezTo>
                      <a:pt x="7000" y="1732"/>
                      <a:pt x="7073" y="1707"/>
                      <a:pt x="7122" y="1707"/>
                    </a:cubicBezTo>
                    <a:cubicBezTo>
                      <a:pt x="7098" y="1683"/>
                      <a:pt x="7049" y="1683"/>
                      <a:pt x="7000" y="1683"/>
                    </a:cubicBezTo>
                    <a:cubicBezTo>
                      <a:pt x="6951" y="1683"/>
                      <a:pt x="6903" y="1683"/>
                      <a:pt x="6878" y="1659"/>
                    </a:cubicBezTo>
                    <a:cubicBezTo>
                      <a:pt x="6939" y="1634"/>
                      <a:pt x="6982" y="1634"/>
                      <a:pt x="7015" y="1634"/>
                    </a:cubicBezTo>
                    <a:cubicBezTo>
                      <a:pt x="7049" y="1634"/>
                      <a:pt x="7073" y="1634"/>
                      <a:pt x="7098" y="1610"/>
                    </a:cubicBezTo>
                    <a:cubicBezTo>
                      <a:pt x="7122" y="1646"/>
                      <a:pt x="7183" y="1646"/>
                      <a:pt x="7250" y="1646"/>
                    </a:cubicBezTo>
                    <a:cubicBezTo>
                      <a:pt x="7317" y="1646"/>
                      <a:pt x="7390" y="1646"/>
                      <a:pt x="7439" y="1683"/>
                    </a:cubicBezTo>
                    <a:lnTo>
                      <a:pt x="7464" y="1659"/>
                    </a:lnTo>
                    <a:lnTo>
                      <a:pt x="7537" y="1683"/>
                    </a:lnTo>
                    <a:cubicBezTo>
                      <a:pt x="7634" y="1659"/>
                      <a:pt x="7732" y="1659"/>
                      <a:pt x="7829" y="1659"/>
                    </a:cubicBezTo>
                    <a:cubicBezTo>
                      <a:pt x="7903" y="1659"/>
                      <a:pt x="8000" y="1683"/>
                      <a:pt x="8098" y="1683"/>
                    </a:cubicBezTo>
                    <a:lnTo>
                      <a:pt x="8390" y="1683"/>
                    </a:lnTo>
                    <a:cubicBezTo>
                      <a:pt x="8458" y="1683"/>
                      <a:pt x="8526" y="1683"/>
                      <a:pt x="8594" y="1702"/>
                    </a:cubicBezTo>
                    <a:lnTo>
                      <a:pt x="8594" y="1702"/>
                    </a:lnTo>
                    <a:cubicBezTo>
                      <a:pt x="8571" y="1690"/>
                      <a:pt x="8551" y="1659"/>
                      <a:pt x="8610" y="1659"/>
                    </a:cubicBezTo>
                    <a:cubicBezTo>
                      <a:pt x="8610" y="1683"/>
                      <a:pt x="8659" y="1683"/>
                      <a:pt x="8707" y="1683"/>
                    </a:cubicBezTo>
                    <a:cubicBezTo>
                      <a:pt x="8756" y="1683"/>
                      <a:pt x="8805" y="1683"/>
                      <a:pt x="8829" y="1707"/>
                    </a:cubicBezTo>
                    <a:cubicBezTo>
                      <a:pt x="8878" y="1707"/>
                      <a:pt x="8981" y="1740"/>
                      <a:pt x="9030" y="1740"/>
                    </a:cubicBezTo>
                    <a:cubicBezTo>
                      <a:pt x="9053" y="1740"/>
                      <a:pt x="9064" y="1733"/>
                      <a:pt x="9052" y="1712"/>
                    </a:cubicBezTo>
                    <a:lnTo>
                      <a:pt x="9052" y="1712"/>
                    </a:lnTo>
                    <a:cubicBezTo>
                      <a:pt x="9086" y="1759"/>
                      <a:pt x="9264" y="1805"/>
                      <a:pt x="9146" y="1805"/>
                    </a:cubicBezTo>
                    <a:cubicBezTo>
                      <a:pt x="9195" y="1829"/>
                      <a:pt x="9244" y="1854"/>
                      <a:pt x="9317" y="1854"/>
                    </a:cubicBezTo>
                    <a:lnTo>
                      <a:pt x="9244" y="1805"/>
                    </a:lnTo>
                    <a:lnTo>
                      <a:pt x="9244" y="1805"/>
                    </a:lnTo>
                    <a:cubicBezTo>
                      <a:pt x="9439" y="1854"/>
                      <a:pt x="9537" y="1951"/>
                      <a:pt x="9707" y="1951"/>
                    </a:cubicBezTo>
                    <a:lnTo>
                      <a:pt x="9634" y="1902"/>
                    </a:lnTo>
                    <a:lnTo>
                      <a:pt x="9634" y="1902"/>
                    </a:lnTo>
                    <a:cubicBezTo>
                      <a:pt x="9756" y="1927"/>
                      <a:pt x="9854" y="1976"/>
                      <a:pt x="9903" y="2049"/>
                    </a:cubicBezTo>
                    <a:lnTo>
                      <a:pt x="9756" y="2024"/>
                    </a:lnTo>
                    <a:lnTo>
                      <a:pt x="9756" y="2024"/>
                    </a:lnTo>
                    <a:lnTo>
                      <a:pt x="10024" y="2122"/>
                    </a:lnTo>
                    <a:cubicBezTo>
                      <a:pt x="10098" y="2146"/>
                      <a:pt x="10171" y="2171"/>
                      <a:pt x="10268" y="2195"/>
                    </a:cubicBezTo>
                    <a:lnTo>
                      <a:pt x="10195" y="2171"/>
                    </a:lnTo>
                    <a:lnTo>
                      <a:pt x="10195" y="2171"/>
                    </a:lnTo>
                    <a:cubicBezTo>
                      <a:pt x="10488" y="2244"/>
                      <a:pt x="10732" y="2366"/>
                      <a:pt x="11000" y="2488"/>
                    </a:cubicBezTo>
                    <a:cubicBezTo>
                      <a:pt x="11317" y="2683"/>
                      <a:pt x="11634" y="2878"/>
                      <a:pt x="11732" y="2927"/>
                    </a:cubicBezTo>
                    <a:lnTo>
                      <a:pt x="11683" y="2829"/>
                    </a:lnTo>
                    <a:lnTo>
                      <a:pt x="11854" y="2902"/>
                    </a:lnTo>
                    <a:cubicBezTo>
                      <a:pt x="11833" y="2902"/>
                      <a:pt x="11722" y="2956"/>
                      <a:pt x="11691" y="2956"/>
                    </a:cubicBezTo>
                    <a:cubicBezTo>
                      <a:pt x="11691" y="2956"/>
                      <a:pt x="11690" y="2956"/>
                      <a:pt x="11690" y="2956"/>
                    </a:cubicBezTo>
                    <a:lnTo>
                      <a:pt x="11690" y="2956"/>
                    </a:lnTo>
                    <a:cubicBezTo>
                      <a:pt x="12077" y="3248"/>
                      <a:pt x="12416" y="3587"/>
                      <a:pt x="12732" y="3951"/>
                    </a:cubicBezTo>
                    <a:cubicBezTo>
                      <a:pt x="13049" y="4341"/>
                      <a:pt x="13317" y="4756"/>
                      <a:pt x="13537" y="5171"/>
                    </a:cubicBezTo>
                    <a:cubicBezTo>
                      <a:pt x="13561" y="5244"/>
                      <a:pt x="13549" y="5262"/>
                      <a:pt x="13531" y="5262"/>
                    </a:cubicBezTo>
                    <a:cubicBezTo>
                      <a:pt x="13512" y="5262"/>
                      <a:pt x="13488" y="5244"/>
                      <a:pt x="13488" y="5244"/>
                    </a:cubicBezTo>
                    <a:lnTo>
                      <a:pt x="13488" y="5244"/>
                    </a:lnTo>
                    <a:cubicBezTo>
                      <a:pt x="13561" y="5390"/>
                      <a:pt x="13561" y="5293"/>
                      <a:pt x="13610" y="5439"/>
                    </a:cubicBezTo>
                    <a:cubicBezTo>
                      <a:pt x="13610" y="5447"/>
                      <a:pt x="13607" y="5450"/>
                      <a:pt x="13603" y="5450"/>
                    </a:cubicBezTo>
                    <a:cubicBezTo>
                      <a:pt x="13594" y="5450"/>
                      <a:pt x="13577" y="5439"/>
                      <a:pt x="13561" y="5439"/>
                    </a:cubicBezTo>
                    <a:cubicBezTo>
                      <a:pt x="13610" y="5488"/>
                      <a:pt x="13610" y="5561"/>
                      <a:pt x="13634" y="5561"/>
                    </a:cubicBezTo>
                    <a:cubicBezTo>
                      <a:pt x="13610" y="5463"/>
                      <a:pt x="13683" y="5488"/>
                      <a:pt x="13707" y="5439"/>
                    </a:cubicBezTo>
                    <a:lnTo>
                      <a:pt x="13732" y="5512"/>
                    </a:lnTo>
                    <a:cubicBezTo>
                      <a:pt x="13756" y="5561"/>
                      <a:pt x="13781" y="5610"/>
                      <a:pt x="13781" y="5610"/>
                    </a:cubicBezTo>
                    <a:lnTo>
                      <a:pt x="13732" y="5610"/>
                    </a:lnTo>
                    <a:cubicBezTo>
                      <a:pt x="13756" y="5658"/>
                      <a:pt x="13878" y="5683"/>
                      <a:pt x="13927" y="5878"/>
                    </a:cubicBezTo>
                    <a:cubicBezTo>
                      <a:pt x="14049" y="6195"/>
                      <a:pt x="14146" y="6536"/>
                      <a:pt x="14244" y="6878"/>
                    </a:cubicBezTo>
                    <a:cubicBezTo>
                      <a:pt x="14220" y="6878"/>
                      <a:pt x="14195" y="6805"/>
                      <a:pt x="14171" y="6756"/>
                    </a:cubicBezTo>
                    <a:lnTo>
                      <a:pt x="14171" y="6756"/>
                    </a:lnTo>
                    <a:cubicBezTo>
                      <a:pt x="14171" y="6805"/>
                      <a:pt x="14195" y="6854"/>
                      <a:pt x="14195" y="6902"/>
                    </a:cubicBezTo>
                    <a:cubicBezTo>
                      <a:pt x="14195" y="6886"/>
                      <a:pt x="14197" y="6879"/>
                      <a:pt x="14199" y="6879"/>
                    </a:cubicBezTo>
                    <a:cubicBezTo>
                      <a:pt x="14209" y="6879"/>
                      <a:pt x="14234" y="6989"/>
                      <a:pt x="14242" y="6989"/>
                    </a:cubicBezTo>
                    <a:cubicBezTo>
                      <a:pt x="14243" y="6989"/>
                      <a:pt x="14244" y="6985"/>
                      <a:pt x="14244" y="6975"/>
                    </a:cubicBezTo>
                    <a:cubicBezTo>
                      <a:pt x="14341" y="7219"/>
                      <a:pt x="14415" y="7488"/>
                      <a:pt x="14463" y="7756"/>
                    </a:cubicBezTo>
                    <a:cubicBezTo>
                      <a:pt x="14488" y="7756"/>
                      <a:pt x="14854" y="7829"/>
                      <a:pt x="15171" y="7902"/>
                    </a:cubicBezTo>
                    <a:cubicBezTo>
                      <a:pt x="15512" y="8000"/>
                      <a:pt x="15854" y="8097"/>
                      <a:pt x="15902" y="8097"/>
                    </a:cubicBezTo>
                    <a:cubicBezTo>
                      <a:pt x="15902" y="8171"/>
                      <a:pt x="15902" y="8219"/>
                      <a:pt x="15902" y="8292"/>
                    </a:cubicBezTo>
                    <a:cubicBezTo>
                      <a:pt x="15927" y="8195"/>
                      <a:pt x="15927" y="8122"/>
                      <a:pt x="15902" y="8024"/>
                    </a:cubicBezTo>
                    <a:lnTo>
                      <a:pt x="15854" y="8024"/>
                    </a:lnTo>
                    <a:cubicBezTo>
                      <a:pt x="15805" y="7829"/>
                      <a:pt x="15878" y="7975"/>
                      <a:pt x="15854" y="7780"/>
                    </a:cubicBezTo>
                    <a:cubicBezTo>
                      <a:pt x="15878" y="7780"/>
                      <a:pt x="15902" y="7951"/>
                      <a:pt x="15927" y="8097"/>
                    </a:cubicBezTo>
                    <a:cubicBezTo>
                      <a:pt x="15927" y="7951"/>
                      <a:pt x="15927" y="7805"/>
                      <a:pt x="15902" y="7756"/>
                    </a:cubicBezTo>
                    <a:cubicBezTo>
                      <a:pt x="15902" y="7634"/>
                      <a:pt x="15951" y="7756"/>
                      <a:pt x="15927" y="7610"/>
                    </a:cubicBezTo>
                    <a:cubicBezTo>
                      <a:pt x="15878" y="7488"/>
                      <a:pt x="15854" y="7366"/>
                      <a:pt x="15854" y="7219"/>
                    </a:cubicBezTo>
                    <a:cubicBezTo>
                      <a:pt x="15829" y="6927"/>
                      <a:pt x="15707" y="6780"/>
                      <a:pt x="15659" y="6488"/>
                    </a:cubicBezTo>
                    <a:lnTo>
                      <a:pt x="15659" y="6488"/>
                    </a:lnTo>
                    <a:lnTo>
                      <a:pt x="15683" y="6512"/>
                    </a:lnTo>
                    <a:cubicBezTo>
                      <a:pt x="15683" y="6414"/>
                      <a:pt x="15610" y="6195"/>
                      <a:pt x="15561" y="6049"/>
                    </a:cubicBezTo>
                    <a:cubicBezTo>
                      <a:pt x="15561" y="6077"/>
                      <a:pt x="15561" y="6105"/>
                      <a:pt x="15556" y="6105"/>
                    </a:cubicBezTo>
                    <a:cubicBezTo>
                      <a:pt x="15553" y="6105"/>
                      <a:pt x="15547" y="6090"/>
                      <a:pt x="15537" y="6049"/>
                    </a:cubicBezTo>
                    <a:cubicBezTo>
                      <a:pt x="15512" y="5951"/>
                      <a:pt x="15488" y="5854"/>
                      <a:pt x="15463" y="5780"/>
                    </a:cubicBezTo>
                    <a:cubicBezTo>
                      <a:pt x="15439" y="5707"/>
                      <a:pt x="15415" y="5634"/>
                      <a:pt x="15390" y="5536"/>
                    </a:cubicBezTo>
                    <a:lnTo>
                      <a:pt x="15317" y="5415"/>
                    </a:lnTo>
                    <a:cubicBezTo>
                      <a:pt x="15024" y="4732"/>
                      <a:pt x="14683" y="4097"/>
                      <a:pt x="14244" y="3512"/>
                    </a:cubicBezTo>
                    <a:cubicBezTo>
                      <a:pt x="13805" y="2927"/>
                      <a:pt x="13317" y="2390"/>
                      <a:pt x="12756" y="1927"/>
                    </a:cubicBezTo>
                    <a:lnTo>
                      <a:pt x="12781" y="1927"/>
                    </a:lnTo>
                    <a:cubicBezTo>
                      <a:pt x="12195" y="1415"/>
                      <a:pt x="11537" y="1024"/>
                      <a:pt x="10829" y="707"/>
                    </a:cubicBezTo>
                    <a:cubicBezTo>
                      <a:pt x="10122" y="366"/>
                      <a:pt x="9366" y="171"/>
                      <a:pt x="8610" y="98"/>
                    </a:cubicBezTo>
                    <a:cubicBezTo>
                      <a:pt x="8415" y="24"/>
                      <a:pt x="8195" y="0"/>
                      <a:pt x="800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14" name="Google Shape;1414;p41"/>
            <p:cNvSpPr/>
            <p:nvPr/>
          </p:nvSpPr>
          <p:spPr>
            <a:xfrm>
              <a:off x="400925" y="3037350"/>
              <a:ext cx="2450" cy="3700"/>
            </a:xfrm>
            <a:custGeom>
              <a:avLst/>
              <a:gdLst/>
              <a:ahLst/>
              <a:cxnLst/>
              <a:rect l="l" t="t" r="r" b="b"/>
              <a:pathLst>
                <a:path w="98" h="148" extrusionOk="0">
                  <a:moveTo>
                    <a:pt x="98" y="1"/>
                  </a:moveTo>
                  <a:lnTo>
                    <a:pt x="98" y="1"/>
                  </a:lnTo>
                  <a:cubicBezTo>
                    <a:pt x="49" y="25"/>
                    <a:pt x="0" y="74"/>
                    <a:pt x="0" y="147"/>
                  </a:cubicBezTo>
                  <a:cubicBezTo>
                    <a:pt x="49" y="98"/>
                    <a:pt x="73" y="50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1"/>
            <p:cNvSpPr/>
            <p:nvPr/>
          </p:nvSpPr>
          <p:spPr>
            <a:xfrm>
              <a:off x="403350" y="3037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1"/>
            <p:cNvSpPr/>
            <p:nvPr/>
          </p:nvSpPr>
          <p:spPr>
            <a:xfrm>
              <a:off x="365550" y="2914800"/>
              <a:ext cx="267700" cy="124800"/>
            </a:xfrm>
            <a:custGeom>
              <a:avLst/>
              <a:gdLst/>
              <a:ahLst/>
              <a:cxnLst/>
              <a:rect l="l" t="t" r="r" b="b"/>
              <a:pathLst>
                <a:path w="10708" h="4992" extrusionOk="0">
                  <a:moveTo>
                    <a:pt x="2206" y="3416"/>
                  </a:moveTo>
                  <a:lnTo>
                    <a:pt x="2206" y="3416"/>
                  </a:lnTo>
                  <a:cubicBezTo>
                    <a:pt x="2205" y="3416"/>
                    <a:pt x="2205" y="3417"/>
                    <a:pt x="2205" y="3418"/>
                  </a:cubicBezTo>
                  <a:lnTo>
                    <a:pt x="2205" y="3418"/>
                  </a:lnTo>
                  <a:cubicBezTo>
                    <a:pt x="2206" y="3417"/>
                    <a:pt x="2207" y="3416"/>
                    <a:pt x="2206" y="3416"/>
                  </a:cubicBezTo>
                  <a:close/>
                  <a:moveTo>
                    <a:pt x="2205" y="3418"/>
                  </a:moveTo>
                  <a:cubicBezTo>
                    <a:pt x="2202" y="3421"/>
                    <a:pt x="2196" y="3427"/>
                    <a:pt x="2196" y="3440"/>
                  </a:cubicBezTo>
                  <a:cubicBezTo>
                    <a:pt x="2198" y="3432"/>
                    <a:pt x="2201" y="3425"/>
                    <a:pt x="2205" y="3418"/>
                  </a:cubicBezTo>
                  <a:close/>
                  <a:moveTo>
                    <a:pt x="1464" y="4757"/>
                  </a:moveTo>
                  <a:lnTo>
                    <a:pt x="1451" y="4807"/>
                  </a:lnTo>
                  <a:lnTo>
                    <a:pt x="1451" y="4807"/>
                  </a:lnTo>
                  <a:cubicBezTo>
                    <a:pt x="1453" y="4778"/>
                    <a:pt x="1448" y="4757"/>
                    <a:pt x="1464" y="4757"/>
                  </a:cubicBezTo>
                  <a:close/>
                  <a:moveTo>
                    <a:pt x="5171" y="1"/>
                  </a:moveTo>
                  <a:cubicBezTo>
                    <a:pt x="5244" y="1"/>
                    <a:pt x="5220" y="25"/>
                    <a:pt x="5171" y="49"/>
                  </a:cubicBezTo>
                  <a:cubicBezTo>
                    <a:pt x="4830" y="74"/>
                    <a:pt x="5147" y="74"/>
                    <a:pt x="4805" y="123"/>
                  </a:cubicBezTo>
                  <a:lnTo>
                    <a:pt x="4610" y="147"/>
                  </a:lnTo>
                  <a:lnTo>
                    <a:pt x="4366" y="220"/>
                  </a:lnTo>
                  <a:cubicBezTo>
                    <a:pt x="4147" y="245"/>
                    <a:pt x="3927" y="318"/>
                    <a:pt x="3683" y="391"/>
                  </a:cubicBezTo>
                  <a:cubicBezTo>
                    <a:pt x="3586" y="415"/>
                    <a:pt x="3464" y="464"/>
                    <a:pt x="3366" y="488"/>
                  </a:cubicBezTo>
                  <a:cubicBezTo>
                    <a:pt x="3244" y="537"/>
                    <a:pt x="3147" y="562"/>
                    <a:pt x="3049" y="610"/>
                  </a:cubicBezTo>
                  <a:cubicBezTo>
                    <a:pt x="2878" y="708"/>
                    <a:pt x="2708" y="781"/>
                    <a:pt x="2635" y="805"/>
                  </a:cubicBezTo>
                  <a:cubicBezTo>
                    <a:pt x="2513" y="952"/>
                    <a:pt x="2269" y="1049"/>
                    <a:pt x="2147" y="1196"/>
                  </a:cubicBezTo>
                  <a:lnTo>
                    <a:pt x="2147" y="1171"/>
                  </a:lnTo>
                  <a:cubicBezTo>
                    <a:pt x="2098" y="1220"/>
                    <a:pt x="2025" y="1293"/>
                    <a:pt x="1903" y="1366"/>
                  </a:cubicBezTo>
                  <a:lnTo>
                    <a:pt x="1561" y="1708"/>
                  </a:lnTo>
                  <a:lnTo>
                    <a:pt x="1220" y="2049"/>
                  </a:lnTo>
                  <a:cubicBezTo>
                    <a:pt x="1147" y="2147"/>
                    <a:pt x="1098" y="2220"/>
                    <a:pt x="1049" y="2318"/>
                  </a:cubicBezTo>
                  <a:lnTo>
                    <a:pt x="1074" y="2293"/>
                  </a:lnTo>
                  <a:lnTo>
                    <a:pt x="1074" y="2293"/>
                  </a:lnTo>
                  <a:cubicBezTo>
                    <a:pt x="976" y="2488"/>
                    <a:pt x="927" y="2415"/>
                    <a:pt x="830" y="2537"/>
                  </a:cubicBezTo>
                  <a:cubicBezTo>
                    <a:pt x="903" y="2562"/>
                    <a:pt x="830" y="2732"/>
                    <a:pt x="805" y="2781"/>
                  </a:cubicBezTo>
                  <a:cubicBezTo>
                    <a:pt x="757" y="2879"/>
                    <a:pt x="708" y="3074"/>
                    <a:pt x="635" y="3244"/>
                  </a:cubicBezTo>
                  <a:lnTo>
                    <a:pt x="610" y="3220"/>
                  </a:lnTo>
                  <a:cubicBezTo>
                    <a:pt x="586" y="3342"/>
                    <a:pt x="464" y="3586"/>
                    <a:pt x="439" y="3659"/>
                  </a:cubicBezTo>
                  <a:cubicBezTo>
                    <a:pt x="391" y="3757"/>
                    <a:pt x="318" y="3879"/>
                    <a:pt x="269" y="4025"/>
                  </a:cubicBezTo>
                  <a:cubicBezTo>
                    <a:pt x="196" y="4171"/>
                    <a:pt x="147" y="4318"/>
                    <a:pt x="147" y="4464"/>
                  </a:cubicBezTo>
                  <a:lnTo>
                    <a:pt x="0" y="4610"/>
                  </a:lnTo>
                  <a:lnTo>
                    <a:pt x="0" y="4635"/>
                  </a:lnTo>
                  <a:cubicBezTo>
                    <a:pt x="171" y="4732"/>
                    <a:pt x="366" y="4830"/>
                    <a:pt x="586" y="4879"/>
                  </a:cubicBezTo>
                  <a:cubicBezTo>
                    <a:pt x="769" y="4940"/>
                    <a:pt x="981" y="4991"/>
                    <a:pt x="1156" y="4991"/>
                  </a:cubicBezTo>
                  <a:cubicBezTo>
                    <a:pt x="1260" y="4991"/>
                    <a:pt x="1351" y="4973"/>
                    <a:pt x="1415" y="4927"/>
                  </a:cubicBezTo>
                  <a:lnTo>
                    <a:pt x="1439" y="4927"/>
                  </a:lnTo>
                  <a:lnTo>
                    <a:pt x="1439" y="4854"/>
                  </a:lnTo>
                  <a:cubicBezTo>
                    <a:pt x="1447" y="4839"/>
                    <a:pt x="1455" y="4833"/>
                    <a:pt x="1461" y="4833"/>
                  </a:cubicBezTo>
                  <a:cubicBezTo>
                    <a:pt x="1477" y="4833"/>
                    <a:pt x="1488" y="4862"/>
                    <a:pt x="1488" y="4879"/>
                  </a:cubicBezTo>
                  <a:cubicBezTo>
                    <a:pt x="1488" y="4854"/>
                    <a:pt x="1513" y="4830"/>
                    <a:pt x="1537" y="4805"/>
                  </a:cubicBezTo>
                  <a:cubicBezTo>
                    <a:pt x="1537" y="4798"/>
                    <a:pt x="1535" y="4795"/>
                    <a:pt x="1531" y="4795"/>
                  </a:cubicBezTo>
                  <a:cubicBezTo>
                    <a:pt x="1523" y="4795"/>
                    <a:pt x="1505" y="4813"/>
                    <a:pt x="1488" y="4830"/>
                  </a:cubicBezTo>
                  <a:cubicBezTo>
                    <a:pt x="1488" y="4781"/>
                    <a:pt x="1488" y="4708"/>
                    <a:pt x="1488" y="4659"/>
                  </a:cubicBezTo>
                  <a:cubicBezTo>
                    <a:pt x="1513" y="4635"/>
                    <a:pt x="1531" y="4635"/>
                    <a:pt x="1546" y="4635"/>
                  </a:cubicBezTo>
                  <a:cubicBezTo>
                    <a:pt x="1561" y="4635"/>
                    <a:pt x="1574" y="4635"/>
                    <a:pt x="1586" y="4610"/>
                  </a:cubicBezTo>
                  <a:cubicBezTo>
                    <a:pt x="1757" y="4196"/>
                    <a:pt x="1952" y="3781"/>
                    <a:pt x="2196" y="3415"/>
                  </a:cubicBezTo>
                  <a:cubicBezTo>
                    <a:pt x="2202" y="3415"/>
                    <a:pt x="2205" y="3415"/>
                    <a:pt x="2206" y="3416"/>
                  </a:cubicBezTo>
                  <a:lnTo>
                    <a:pt x="2206" y="3416"/>
                  </a:lnTo>
                  <a:cubicBezTo>
                    <a:pt x="2257" y="3305"/>
                    <a:pt x="2345" y="3214"/>
                    <a:pt x="2391" y="3122"/>
                  </a:cubicBezTo>
                  <a:lnTo>
                    <a:pt x="2464" y="3122"/>
                  </a:lnTo>
                  <a:cubicBezTo>
                    <a:pt x="2439" y="3122"/>
                    <a:pt x="2561" y="3001"/>
                    <a:pt x="2659" y="2879"/>
                  </a:cubicBezTo>
                  <a:cubicBezTo>
                    <a:pt x="2708" y="2805"/>
                    <a:pt x="2781" y="2757"/>
                    <a:pt x="2830" y="2708"/>
                  </a:cubicBezTo>
                  <a:lnTo>
                    <a:pt x="2952" y="2635"/>
                  </a:lnTo>
                  <a:lnTo>
                    <a:pt x="2927" y="2586"/>
                  </a:lnTo>
                  <a:cubicBezTo>
                    <a:pt x="2960" y="2553"/>
                    <a:pt x="2979" y="2545"/>
                    <a:pt x="2992" y="2545"/>
                  </a:cubicBezTo>
                  <a:cubicBezTo>
                    <a:pt x="3006" y="2545"/>
                    <a:pt x="3014" y="2553"/>
                    <a:pt x="3025" y="2553"/>
                  </a:cubicBezTo>
                  <a:cubicBezTo>
                    <a:pt x="3036" y="2553"/>
                    <a:pt x="3049" y="2545"/>
                    <a:pt x="3074" y="2513"/>
                  </a:cubicBezTo>
                  <a:cubicBezTo>
                    <a:pt x="3049" y="2415"/>
                    <a:pt x="3244" y="2391"/>
                    <a:pt x="3244" y="2342"/>
                  </a:cubicBezTo>
                  <a:cubicBezTo>
                    <a:pt x="3244" y="2342"/>
                    <a:pt x="3266" y="2331"/>
                    <a:pt x="3288" y="2331"/>
                  </a:cubicBezTo>
                  <a:cubicBezTo>
                    <a:pt x="3298" y="2331"/>
                    <a:pt x="3309" y="2334"/>
                    <a:pt x="3317" y="2342"/>
                  </a:cubicBezTo>
                  <a:cubicBezTo>
                    <a:pt x="3317" y="2293"/>
                    <a:pt x="3342" y="2293"/>
                    <a:pt x="3366" y="2269"/>
                  </a:cubicBezTo>
                  <a:cubicBezTo>
                    <a:pt x="3374" y="2261"/>
                    <a:pt x="3377" y="2258"/>
                    <a:pt x="3376" y="2258"/>
                  </a:cubicBezTo>
                  <a:cubicBezTo>
                    <a:pt x="3374" y="2258"/>
                    <a:pt x="3358" y="2269"/>
                    <a:pt x="3342" y="2269"/>
                  </a:cubicBezTo>
                  <a:lnTo>
                    <a:pt x="3415" y="2220"/>
                  </a:lnTo>
                  <a:cubicBezTo>
                    <a:pt x="3439" y="2220"/>
                    <a:pt x="3464" y="2220"/>
                    <a:pt x="3439" y="2244"/>
                  </a:cubicBezTo>
                  <a:cubicBezTo>
                    <a:pt x="3513" y="2196"/>
                    <a:pt x="3610" y="2171"/>
                    <a:pt x="3708" y="2123"/>
                  </a:cubicBezTo>
                  <a:cubicBezTo>
                    <a:pt x="3830" y="2049"/>
                    <a:pt x="3976" y="2001"/>
                    <a:pt x="4122" y="1952"/>
                  </a:cubicBezTo>
                  <a:cubicBezTo>
                    <a:pt x="4195" y="1927"/>
                    <a:pt x="4269" y="1927"/>
                    <a:pt x="4342" y="1903"/>
                  </a:cubicBezTo>
                  <a:cubicBezTo>
                    <a:pt x="4415" y="1879"/>
                    <a:pt x="4488" y="1854"/>
                    <a:pt x="4561" y="1830"/>
                  </a:cubicBezTo>
                  <a:cubicBezTo>
                    <a:pt x="4708" y="1805"/>
                    <a:pt x="4805" y="1781"/>
                    <a:pt x="4878" y="1781"/>
                  </a:cubicBezTo>
                  <a:cubicBezTo>
                    <a:pt x="4854" y="1757"/>
                    <a:pt x="4824" y="1757"/>
                    <a:pt x="4796" y="1757"/>
                  </a:cubicBezTo>
                  <a:cubicBezTo>
                    <a:pt x="4769" y="1757"/>
                    <a:pt x="4744" y="1757"/>
                    <a:pt x="4732" y="1732"/>
                  </a:cubicBezTo>
                  <a:cubicBezTo>
                    <a:pt x="4756" y="1708"/>
                    <a:pt x="4781" y="1708"/>
                    <a:pt x="4799" y="1708"/>
                  </a:cubicBezTo>
                  <a:cubicBezTo>
                    <a:pt x="4817" y="1708"/>
                    <a:pt x="4830" y="1708"/>
                    <a:pt x="4830" y="1684"/>
                  </a:cubicBezTo>
                  <a:cubicBezTo>
                    <a:pt x="4854" y="1720"/>
                    <a:pt x="4891" y="1720"/>
                    <a:pt x="4930" y="1720"/>
                  </a:cubicBezTo>
                  <a:cubicBezTo>
                    <a:pt x="4970" y="1720"/>
                    <a:pt x="5013" y="1720"/>
                    <a:pt x="5049" y="1757"/>
                  </a:cubicBezTo>
                  <a:lnTo>
                    <a:pt x="5049" y="1708"/>
                  </a:lnTo>
                  <a:lnTo>
                    <a:pt x="5074" y="1732"/>
                  </a:lnTo>
                  <a:cubicBezTo>
                    <a:pt x="5220" y="1684"/>
                    <a:pt x="5244" y="1684"/>
                    <a:pt x="5244" y="1684"/>
                  </a:cubicBezTo>
                  <a:lnTo>
                    <a:pt x="5415" y="1684"/>
                  </a:lnTo>
                  <a:cubicBezTo>
                    <a:pt x="5519" y="1684"/>
                    <a:pt x="5588" y="1630"/>
                    <a:pt x="5667" y="1630"/>
                  </a:cubicBezTo>
                  <a:cubicBezTo>
                    <a:pt x="5680" y="1630"/>
                    <a:pt x="5694" y="1631"/>
                    <a:pt x="5708" y="1635"/>
                  </a:cubicBezTo>
                  <a:cubicBezTo>
                    <a:pt x="5708" y="1635"/>
                    <a:pt x="5659" y="1586"/>
                    <a:pt x="5708" y="1586"/>
                  </a:cubicBezTo>
                  <a:cubicBezTo>
                    <a:pt x="5708" y="1591"/>
                    <a:pt x="5713" y="1593"/>
                    <a:pt x="5720" y="1593"/>
                  </a:cubicBezTo>
                  <a:cubicBezTo>
                    <a:pt x="5734" y="1593"/>
                    <a:pt x="5757" y="1588"/>
                    <a:pt x="5775" y="1588"/>
                  </a:cubicBezTo>
                  <a:cubicBezTo>
                    <a:pt x="5792" y="1588"/>
                    <a:pt x="5805" y="1592"/>
                    <a:pt x="5805" y="1610"/>
                  </a:cubicBezTo>
                  <a:cubicBezTo>
                    <a:pt x="5812" y="1617"/>
                    <a:pt x="5824" y="1620"/>
                    <a:pt x="5837" y="1620"/>
                  </a:cubicBezTo>
                  <a:cubicBezTo>
                    <a:pt x="5871" y="1620"/>
                    <a:pt x="5915" y="1600"/>
                    <a:pt x="5905" y="1568"/>
                  </a:cubicBezTo>
                  <a:lnTo>
                    <a:pt x="5905" y="1568"/>
                  </a:lnTo>
                  <a:cubicBezTo>
                    <a:pt x="5921" y="1586"/>
                    <a:pt x="5996" y="1588"/>
                    <a:pt x="5952" y="1610"/>
                  </a:cubicBezTo>
                  <a:cubicBezTo>
                    <a:pt x="5968" y="1610"/>
                    <a:pt x="5995" y="1621"/>
                    <a:pt x="6011" y="1621"/>
                  </a:cubicBezTo>
                  <a:cubicBezTo>
                    <a:pt x="6019" y="1621"/>
                    <a:pt x="6025" y="1618"/>
                    <a:pt x="6025" y="1610"/>
                  </a:cubicBezTo>
                  <a:lnTo>
                    <a:pt x="6000" y="1586"/>
                  </a:lnTo>
                  <a:cubicBezTo>
                    <a:pt x="6084" y="1586"/>
                    <a:pt x="6132" y="1640"/>
                    <a:pt x="6205" y="1640"/>
                  </a:cubicBezTo>
                  <a:cubicBezTo>
                    <a:pt x="6217" y="1640"/>
                    <a:pt x="6230" y="1638"/>
                    <a:pt x="6244" y="1635"/>
                  </a:cubicBezTo>
                  <a:lnTo>
                    <a:pt x="6195" y="1586"/>
                  </a:lnTo>
                  <a:cubicBezTo>
                    <a:pt x="6269" y="1586"/>
                    <a:pt x="6317" y="1635"/>
                    <a:pt x="6317" y="1684"/>
                  </a:cubicBezTo>
                  <a:lnTo>
                    <a:pt x="6269" y="1684"/>
                  </a:lnTo>
                  <a:cubicBezTo>
                    <a:pt x="6342" y="1708"/>
                    <a:pt x="6439" y="1732"/>
                    <a:pt x="6537" y="1732"/>
                  </a:cubicBezTo>
                  <a:lnTo>
                    <a:pt x="6488" y="1732"/>
                  </a:lnTo>
                  <a:cubicBezTo>
                    <a:pt x="6561" y="1732"/>
                    <a:pt x="6610" y="1757"/>
                    <a:pt x="6683" y="1757"/>
                  </a:cubicBezTo>
                  <a:cubicBezTo>
                    <a:pt x="6756" y="1781"/>
                    <a:pt x="6854" y="1805"/>
                    <a:pt x="6952" y="1854"/>
                  </a:cubicBezTo>
                  <a:cubicBezTo>
                    <a:pt x="7147" y="1903"/>
                    <a:pt x="7317" y="2001"/>
                    <a:pt x="7391" y="2025"/>
                  </a:cubicBezTo>
                  <a:lnTo>
                    <a:pt x="7366" y="1952"/>
                  </a:lnTo>
                  <a:lnTo>
                    <a:pt x="7488" y="1976"/>
                  </a:lnTo>
                  <a:cubicBezTo>
                    <a:pt x="7488" y="1976"/>
                    <a:pt x="7395" y="2051"/>
                    <a:pt x="7371" y="2053"/>
                  </a:cubicBezTo>
                  <a:lnTo>
                    <a:pt x="7371" y="2053"/>
                  </a:lnTo>
                  <a:lnTo>
                    <a:pt x="7366" y="2049"/>
                  </a:lnTo>
                  <a:lnTo>
                    <a:pt x="7366" y="2049"/>
                  </a:lnTo>
                  <a:cubicBezTo>
                    <a:pt x="7366" y="2052"/>
                    <a:pt x="7368" y="2053"/>
                    <a:pt x="7370" y="2053"/>
                  </a:cubicBezTo>
                  <a:cubicBezTo>
                    <a:pt x="7371" y="2053"/>
                    <a:pt x="7371" y="2053"/>
                    <a:pt x="7371" y="2053"/>
                  </a:cubicBezTo>
                  <a:lnTo>
                    <a:pt x="7371" y="2053"/>
                  </a:lnTo>
                  <a:lnTo>
                    <a:pt x="7464" y="2123"/>
                  </a:lnTo>
                  <a:lnTo>
                    <a:pt x="7610" y="2220"/>
                  </a:lnTo>
                  <a:cubicBezTo>
                    <a:pt x="7756" y="2318"/>
                    <a:pt x="7878" y="2415"/>
                    <a:pt x="8000" y="2537"/>
                  </a:cubicBezTo>
                  <a:cubicBezTo>
                    <a:pt x="8195" y="2708"/>
                    <a:pt x="8391" y="2927"/>
                    <a:pt x="8537" y="3147"/>
                  </a:cubicBezTo>
                  <a:cubicBezTo>
                    <a:pt x="8551" y="3191"/>
                    <a:pt x="8531" y="3200"/>
                    <a:pt x="8512" y="3200"/>
                  </a:cubicBezTo>
                  <a:cubicBezTo>
                    <a:pt x="8500" y="3200"/>
                    <a:pt x="8488" y="3196"/>
                    <a:pt x="8488" y="3196"/>
                  </a:cubicBezTo>
                  <a:lnTo>
                    <a:pt x="8488" y="3196"/>
                  </a:lnTo>
                  <a:cubicBezTo>
                    <a:pt x="8512" y="3232"/>
                    <a:pt x="8525" y="3232"/>
                    <a:pt x="8537" y="3232"/>
                  </a:cubicBezTo>
                  <a:cubicBezTo>
                    <a:pt x="8549" y="3232"/>
                    <a:pt x="8561" y="3232"/>
                    <a:pt x="8586" y="3269"/>
                  </a:cubicBezTo>
                  <a:cubicBezTo>
                    <a:pt x="8586" y="3277"/>
                    <a:pt x="8583" y="3280"/>
                    <a:pt x="8578" y="3280"/>
                  </a:cubicBezTo>
                  <a:cubicBezTo>
                    <a:pt x="8569" y="3280"/>
                    <a:pt x="8553" y="3269"/>
                    <a:pt x="8537" y="3269"/>
                  </a:cubicBezTo>
                  <a:cubicBezTo>
                    <a:pt x="8537" y="3269"/>
                    <a:pt x="8586" y="3342"/>
                    <a:pt x="8586" y="3342"/>
                  </a:cubicBezTo>
                  <a:cubicBezTo>
                    <a:pt x="8610" y="3318"/>
                    <a:pt x="8634" y="3269"/>
                    <a:pt x="8659" y="3244"/>
                  </a:cubicBezTo>
                  <a:lnTo>
                    <a:pt x="8708" y="3318"/>
                  </a:lnTo>
                  <a:lnTo>
                    <a:pt x="8683" y="3342"/>
                  </a:lnTo>
                  <a:cubicBezTo>
                    <a:pt x="8683" y="3366"/>
                    <a:pt x="8805" y="3342"/>
                    <a:pt x="8830" y="3440"/>
                  </a:cubicBezTo>
                  <a:cubicBezTo>
                    <a:pt x="8878" y="3562"/>
                    <a:pt x="8927" y="3610"/>
                    <a:pt x="8951" y="3708"/>
                  </a:cubicBezTo>
                  <a:cubicBezTo>
                    <a:pt x="9000" y="3781"/>
                    <a:pt x="9025" y="3854"/>
                    <a:pt x="9049" y="3952"/>
                  </a:cubicBezTo>
                  <a:cubicBezTo>
                    <a:pt x="9049" y="3952"/>
                    <a:pt x="9025" y="3927"/>
                    <a:pt x="9000" y="3903"/>
                  </a:cubicBezTo>
                  <a:cubicBezTo>
                    <a:pt x="9000" y="3927"/>
                    <a:pt x="9000" y="3952"/>
                    <a:pt x="9000" y="3976"/>
                  </a:cubicBezTo>
                  <a:cubicBezTo>
                    <a:pt x="9005" y="3966"/>
                    <a:pt x="9010" y="3962"/>
                    <a:pt x="9015" y="3962"/>
                  </a:cubicBezTo>
                  <a:cubicBezTo>
                    <a:pt x="9031" y="3962"/>
                    <a:pt x="9045" y="4004"/>
                    <a:pt x="9048" y="4004"/>
                  </a:cubicBezTo>
                  <a:cubicBezTo>
                    <a:pt x="9049" y="4004"/>
                    <a:pt x="9049" y="4003"/>
                    <a:pt x="9049" y="4001"/>
                  </a:cubicBezTo>
                  <a:cubicBezTo>
                    <a:pt x="9098" y="4049"/>
                    <a:pt x="9147" y="4098"/>
                    <a:pt x="9147" y="4171"/>
                  </a:cubicBezTo>
                  <a:cubicBezTo>
                    <a:pt x="9147" y="4244"/>
                    <a:pt x="9171" y="4318"/>
                    <a:pt x="9220" y="4366"/>
                  </a:cubicBezTo>
                  <a:cubicBezTo>
                    <a:pt x="9439" y="4366"/>
                    <a:pt x="9683" y="4391"/>
                    <a:pt x="9903" y="4440"/>
                  </a:cubicBezTo>
                  <a:cubicBezTo>
                    <a:pt x="10244" y="4488"/>
                    <a:pt x="10561" y="4586"/>
                    <a:pt x="10610" y="4586"/>
                  </a:cubicBezTo>
                  <a:cubicBezTo>
                    <a:pt x="10610" y="4635"/>
                    <a:pt x="10610" y="4683"/>
                    <a:pt x="10610" y="4732"/>
                  </a:cubicBezTo>
                  <a:cubicBezTo>
                    <a:pt x="10634" y="4683"/>
                    <a:pt x="10634" y="4610"/>
                    <a:pt x="10634" y="4537"/>
                  </a:cubicBezTo>
                  <a:lnTo>
                    <a:pt x="10586" y="4537"/>
                  </a:lnTo>
                  <a:cubicBezTo>
                    <a:pt x="10561" y="4391"/>
                    <a:pt x="10610" y="4513"/>
                    <a:pt x="10610" y="4366"/>
                  </a:cubicBezTo>
                  <a:cubicBezTo>
                    <a:pt x="10634" y="4366"/>
                    <a:pt x="10659" y="4488"/>
                    <a:pt x="10659" y="4610"/>
                  </a:cubicBezTo>
                  <a:cubicBezTo>
                    <a:pt x="10659" y="4488"/>
                    <a:pt x="10683" y="4391"/>
                    <a:pt x="10634" y="4342"/>
                  </a:cubicBezTo>
                  <a:cubicBezTo>
                    <a:pt x="10634" y="4293"/>
                    <a:pt x="10647" y="4293"/>
                    <a:pt x="10662" y="4293"/>
                  </a:cubicBezTo>
                  <a:cubicBezTo>
                    <a:pt x="10677" y="4293"/>
                    <a:pt x="10695" y="4293"/>
                    <a:pt x="10708" y="4244"/>
                  </a:cubicBezTo>
                  <a:cubicBezTo>
                    <a:pt x="10659" y="4147"/>
                    <a:pt x="10634" y="4049"/>
                    <a:pt x="10634" y="3952"/>
                  </a:cubicBezTo>
                  <a:cubicBezTo>
                    <a:pt x="10634" y="3903"/>
                    <a:pt x="10610" y="3854"/>
                    <a:pt x="10610" y="3805"/>
                  </a:cubicBezTo>
                  <a:cubicBezTo>
                    <a:pt x="10586" y="3757"/>
                    <a:pt x="10561" y="3732"/>
                    <a:pt x="10561" y="3683"/>
                  </a:cubicBezTo>
                  <a:cubicBezTo>
                    <a:pt x="10512" y="3610"/>
                    <a:pt x="10464" y="3537"/>
                    <a:pt x="10464" y="3440"/>
                  </a:cubicBezTo>
                  <a:lnTo>
                    <a:pt x="10464" y="3440"/>
                  </a:lnTo>
                  <a:lnTo>
                    <a:pt x="10488" y="3464"/>
                  </a:lnTo>
                  <a:cubicBezTo>
                    <a:pt x="10488" y="3391"/>
                    <a:pt x="10390" y="3269"/>
                    <a:pt x="10366" y="3147"/>
                  </a:cubicBezTo>
                  <a:cubicBezTo>
                    <a:pt x="10366" y="3174"/>
                    <a:pt x="10366" y="3193"/>
                    <a:pt x="10362" y="3193"/>
                  </a:cubicBezTo>
                  <a:cubicBezTo>
                    <a:pt x="10359" y="3193"/>
                    <a:pt x="10353" y="3180"/>
                    <a:pt x="10342" y="3147"/>
                  </a:cubicBezTo>
                  <a:cubicBezTo>
                    <a:pt x="10293" y="3025"/>
                    <a:pt x="10244" y="2952"/>
                    <a:pt x="10220" y="2854"/>
                  </a:cubicBezTo>
                  <a:lnTo>
                    <a:pt x="10122" y="2781"/>
                  </a:lnTo>
                  <a:cubicBezTo>
                    <a:pt x="9903" y="2391"/>
                    <a:pt x="9634" y="2025"/>
                    <a:pt x="9317" y="1708"/>
                  </a:cubicBezTo>
                  <a:cubicBezTo>
                    <a:pt x="9220" y="1610"/>
                    <a:pt x="9122" y="1513"/>
                    <a:pt x="9000" y="1415"/>
                  </a:cubicBezTo>
                  <a:lnTo>
                    <a:pt x="8708" y="1171"/>
                  </a:lnTo>
                  <a:cubicBezTo>
                    <a:pt x="8537" y="1049"/>
                    <a:pt x="8366" y="927"/>
                    <a:pt x="8293" y="854"/>
                  </a:cubicBezTo>
                  <a:cubicBezTo>
                    <a:pt x="7878" y="586"/>
                    <a:pt x="7464" y="391"/>
                    <a:pt x="7025" y="220"/>
                  </a:cubicBezTo>
                  <a:lnTo>
                    <a:pt x="6634" y="98"/>
                  </a:lnTo>
                  <a:lnTo>
                    <a:pt x="6220" y="25"/>
                  </a:lnTo>
                  <a:cubicBezTo>
                    <a:pt x="6110" y="13"/>
                    <a:pt x="5994" y="7"/>
                    <a:pt x="5878" y="7"/>
                  </a:cubicBezTo>
                  <a:cubicBezTo>
                    <a:pt x="5763" y="7"/>
                    <a:pt x="5647" y="13"/>
                    <a:pt x="5537" y="25"/>
                  </a:cubicBezTo>
                  <a:cubicBezTo>
                    <a:pt x="5415" y="1"/>
                    <a:pt x="5293" y="1"/>
                    <a:pt x="5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7" name="Google Shape;1417;p41"/>
          <p:cNvSpPr/>
          <p:nvPr/>
        </p:nvSpPr>
        <p:spPr>
          <a:xfrm rot="-8386467">
            <a:off x="4619495" y="4571597"/>
            <a:ext cx="516943" cy="353961"/>
          </a:xfrm>
          <a:custGeom>
            <a:avLst/>
            <a:gdLst/>
            <a:ahLst/>
            <a:cxnLst/>
            <a:rect l="l" t="t" r="r" b="b"/>
            <a:pathLst>
              <a:path w="15805" h="10822" extrusionOk="0">
                <a:moveTo>
                  <a:pt x="7854" y="2001"/>
                </a:moveTo>
                <a:cubicBezTo>
                  <a:pt x="7869" y="2001"/>
                  <a:pt x="7884" y="2001"/>
                  <a:pt x="7900" y="2002"/>
                </a:cubicBezTo>
                <a:lnTo>
                  <a:pt x="7900" y="2002"/>
                </a:lnTo>
                <a:cubicBezTo>
                  <a:pt x="7889" y="2001"/>
                  <a:pt x="7873" y="2001"/>
                  <a:pt x="7854" y="2001"/>
                </a:cubicBezTo>
                <a:close/>
                <a:moveTo>
                  <a:pt x="13171" y="2903"/>
                </a:moveTo>
                <a:lnTo>
                  <a:pt x="13171" y="2952"/>
                </a:lnTo>
                <a:lnTo>
                  <a:pt x="13171" y="3025"/>
                </a:lnTo>
                <a:lnTo>
                  <a:pt x="13154" y="3074"/>
                </a:lnTo>
                <a:lnTo>
                  <a:pt x="13154" y="3074"/>
                </a:lnTo>
                <a:cubicBezTo>
                  <a:pt x="13164" y="3017"/>
                  <a:pt x="13171" y="2954"/>
                  <a:pt x="13171" y="2903"/>
                </a:cubicBezTo>
                <a:close/>
                <a:moveTo>
                  <a:pt x="8153" y="5196"/>
                </a:moveTo>
                <a:lnTo>
                  <a:pt x="8153" y="5196"/>
                </a:lnTo>
                <a:cubicBezTo>
                  <a:pt x="8149" y="5204"/>
                  <a:pt x="8146" y="5212"/>
                  <a:pt x="8146" y="5220"/>
                </a:cubicBezTo>
                <a:lnTo>
                  <a:pt x="8146" y="5220"/>
                </a:lnTo>
                <a:cubicBezTo>
                  <a:pt x="8146" y="5198"/>
                  <a:pt x="8166" y="5196"/>
                  <a:pt x="8153" y="5196"/>
                </a:cubicBezTo>
                <a:close/>
                <a:moveTo>
                  <a:pt x="8121" y="5341"/>
                </a:moveTo>
                <a:cubicBezTo>
                  <a:pt x="8121" y="5342"/>
                  <a:pt x="8121" y="5343"/>
                  <a:pt x="8121" y="5344"/>
                </a:cubicBezTo>
                <a:lnTo>
                  <a:pt x="8121" y="5344"/>
                </a:lnTo>
                <a:lnTo>
                  <a:pt x="8122" y="5342"/>
                </a:lnTo>
                <a:cubicBezTo>
                  <a:pt x="8122" y="5342"/>
                  <a:pt x="8121" y="5341"/>
                  <a:pt x="8121" y="5341"/>
                </a:cubicBezTo>
                <a:close/>
                <a:moveTo>
                  <a:pt x="8121" y="5344"/>
                </a:moveTo>
                <a:lnTo>
                  <a:pt x="8118" y="5352"/>
                </a:lnTo>
                <a:lnTo>
                  <a:pt x="8122" y="5366"/>
                </a:lnTo>
                <a:cubicBezTo>
                  <a:pt x="8122" y="5359"/>
                  <a:pt x="8122" y="5351"/>
                  <a:pt x="8121" y="5344"/>
                </a:cubicBezTo>
                <a:close/>
                <a:moveTo>
                  <a:pt x="15778" y="6025"/>
                </a:moveTo>
                <a:cubicBezTo>
                  <a:pt x="15779" y="6032"/>
                  <a:pt x="15779" y="6039"/>
                  <a:pt x="15780" y="6047"/>
                </a:cubicBezTo>
                <a:lnTo>
                  <a:pt x="15780" y="6047"/>
                </a:lnTo>
                <a:cubicBezTo>
                  <a:pt x="15780" y="6039"/>
                  <a:pt x="15780" y="6032"/>
                  <a:pt x="15780" y="6025"/>
                </a:cubicBezTo>
                <a:cubicBezTo>
                  <a:pt x="15779" y="6025"/>
                  <a:pt x="15779" y="6025"/>
                  <a:pt x="15778" y="6025"/>
                </a:cubicBezTo>
                <a:close/>
                <a:moveTo>
                  <a:pt x="11988" y="6067"/>
                </a:moveTo>
                <a:cubicBezTo>
                  <a:pt x="11983" y="6078"/>
                  <a:pt x="11979" y="6088"/>
                  <a:pt x="11975" y="6098"/>
                </a:cubicBezTo>
                <a:cubicBezTo>
                  <a:pt x="11982" y="6092"/>
                  <a:pt x="11985" y="6081"/>
                  <a:pt x="11988" y="6067"/>
                </a:cubicBezTo>
                <a:close/>
                <a:moveTo>
                  <a:pt x="15780" y="6047"/>
                </a:moveTo>
                <a:cubicBezTo>
                  <a:pt x="15780" y="6137"/>
                  <a:pt x="15780" y="6229"/>
                  <a:pt x="15780" y="6342"/>
                </a:cubicBezTo>
                <a:cubicBezTo>
                  <a:pt x="15796" y="6249"/>
                  <a:pt x="15792" y="6147"/>
                  <a:pt x="15780" y="6047"/>
                </a:cubicBezTo>
                <a:close/>
                <a:moveTo>
                  <a:pt x="1965" y="9973"/>
                </a:moveTo>
                <a:cubicBezTo>
                  <a:pt x="1968" y="9973"/>
                  <a:pt x="1972" y="9974"/>
                  <a:pt x="1976" y="9976"/>
                </a:cubicBezTo>
                <a:cubicBezTo>
                  <a:pt x="2021" y="9998"/>
                  <a:pt x="1962" y="10063"/>
                  <a:pt x="1933" y="10130"/>
                </a:cubicBezTo>
                <a:lnTo>
                  <a:pt x="1933" y="10130"/>
                </a:lnTo>
                <a:cubicBezTo>
                  <a:pt x="1952" y="10027"/>
                  <a:pt x="1944" y="9973"/>
                  <a:pt x="1965" y="9973"/>
                </a:cubicBezTo>
                <a:close/>
                <a:moveTo>
                  <a:pt x="1925" y="10167"/>
                </a:moveTo>
                <a:cubicBezTo>
                  <a:pt x="1923" y="10190"/>
                  <a:pt x="1915" y="10213"/>
                  <a:pt x="1906" y="10239"/>
                </a:cubicBezTo>
                <a:lnTo>
                  <a:pt x="1906" y="10239"/>
                </a:lnTo>
                <a:cubicBezTo>
                  <a:pt x="1914" y="10214"/>
                  <a:pt x="1920" y="10190"/>
                  <a:pt x="1925" y="10167"/>
                </a:cubicBezTo>
                <a:close/>
                <a:moveTo>
                  <a:pt x="12610" y="1"/>
                </a:moveTo>
                <a:cubicBezTo>
                  <a:pt x="12414" y="171"/>
                  <a:pt x="12244" y="366"/>
                  <a:pt x="12097" y="562"/>
                </a:cubicBezTo>
                <a:lnTo>
                  <a:pt x="11951" y="732"/>
                </a:lnTo>
                <a:lnTo>
                  <a:pt x="11902" y="830"/>
                </a:lnTo>
                <a:cubicBezTo>
                  <a:pt x="11878" y="854"/>
                  <a:pt x="11853" y="879"/>
                  <a:pt x="11829" y="927"/>
                </a:cubicBezTo>
                <a:lnTo>
                  <a:pt x="11585" y="1342"/>
                </a:lnTo>
                <a:cubicBezTo>
                  <a:pt x="11488" y="1488"/>
                  <a:pt x="11414" y="1659"/>
                  <a:pt x="11366" y="1830"/>
                </a:cubicBezTo>
                <a:cubicBezTo>
                  <a:pt x="11293" y="1976"/>
                  <a:pt x="11195" y="2123"/>
                  <a:pt x="11146" y="2318"/>
                </a:cubicBezTo>
                <a:cubicBezTo>
                  <a:pt x="11097" y="2488"/>
                  <a:pt x="11024" y="2659"/>
                  <a:pt x="10975" y="2830"/>
                </a:cubicBezTo>
                <a:lnTo>
                  <a:pt x="10927" y="2952"/>
                </a:lnTo>
                <a:cubicBezTo>
                  <a:pt x="10927" y="3001"/>
                  <a:pt x="10902" y="3049"/>
                  <a:pt x="10878" y="3074"/>
                </a:cubicBezTo>
                <a:cubicBezTo>
                  <a:pt x="10878" y="3074"/>
                  <a:pt x="10853" y="3171"/>
                  <a:pt x="10853" y="3220"/>
                </a:cubicBezTo>
                <a:cubicBezTo>
                  <a:pt x="10732" y="3586"/>
                  <a:pt x="10658" y="3927"/>
                  <a:pt x="10561" y="4220"/>
                </a:cubicBezTo>
                <a:cubicBezTo>
                  <a:pt x="10536" y="4342"/>
                  <a:pt x="10512" y="4464"/>
                  <a:pt x="10488" y="4586"/>
                </a:cubicBezTo>
                <a:lnTo>
                  <a:pt x="10488" y="4610"/>
                </a:lnTo>
                <a:cubicBezTo>
                  <a:pt x="10463" y="4659"/>
                  <a:pt x="10463" y="4708"/>
                  <a:pt x="10439" y="4757"/>
                </a:cubicBezTo>
                <a:cubicBezTo>
                  <a:pt x="10414" y="4805"/>
                  <a:pt x="10414" y="4854"/>
                  <a:pt x="10390" y="4903"/>
                </a:cubicBezTo>
                <a:cubicBezTo>
                  <a:pt x="10366" y="4854"/>
                  <a:pt x="10341" y="4830"/>
                  <a:pt x="10317" y="4805"/>
                </a:cubicBezTo>
                <a:cubicBezTo>
                  <a:pt x="10293" y="4757"/>
                  <a:pt x="10268" y="4732"/>
                  <a:pt x="10244" y="4708"/>
                </a:cubicBezTo>
                <a:lnTo>
                  <a:pt x="10219" y="4635"/>
                </a:lnTo>
                <a:lnTo>
                  <a:pt x="10171" y="4561"/>
                </a:lnTo>
                <a:cubicBezTo>
                  <a:pt x="10122" y="4464"/>
                  <a:pt x="10097" y="4391"/>
                  <a:pt x="10049" y="4293"/>
                </a:cubicBezTo>
                <a:cubicBezTo>
                  <a:pt x="9927" y="4074"/>
                  <a:pt x="9829" y="3830"/>
                  <a:pt x="9707" y="3610"/>
                </a:cubicBezTo>
                <a:cubicBezTo>
                  <a:pt x="9658" y="3513"/>
                  <a:pt x="9610" y="3415"/>
                  <a:pt x="9536" y="3318"/>
                </a:cubicBezTo>
                <a:lnTo>
                  <a:pt x="9366" y="3025"/>
                </a:lnTo>
                <a:cubicBezTo>
                  <a:pt x="9268" y="2854"/>
                  <a:pt x="9146" y="2683"/>
                  <a:pt x="9049" y="2513"/>
                </a:cubicBezTo>
                <a:cubicBezTo>
                  <a:pt x="8951" y="2342"/>
                  <a:pt x="8829" y="2220"/>
                  <a:pt x="8732" y="2074"/>
                </a:cubicBezTo>
                <a:lnTo>
                  <a:pt x="8585" y="2074"/>
                </a:lnTo>
                <a:cubicBezTo>
                  <a:pt x="8512" y="2074"/>
                  <a:pt x="8439" y="2049"/>
                  <a:pt x="8366" y="2049"/>
                </a:cubicBezTo>
                <a:cubicBezTo>
                  <a:pt x="8317" y="2025"/>
                  <a:pt x="8244" y="2025"/>
                  <a:pt x="8195" y="2025"/>
                </a:cubicBezTo>
                <a:cubicBezTo>
                  <a:pt x="8092" y="2025"/>
                  <a:pt x="7989" y="2008"/>
                  <a:pt x="7900" y="2002"/>
                </a:cubicBezTo>
                <a:lnTo>
                  <a:pt x="7900" y="2002"/>
                </a:lnTo>
                <a:cubicBezTo>
                  <a:pt x="7918" y="2004"/>
                  <a:pt x="7927" y="2010"/>
                  <a:pt x="7927" y="2025"/>
                </a:cubicBezTo>
                <a:lnTo>
                  <a:pt x="7829" y="2025"/>
                </a:lnTo>
                <a:cubicBezTo>
                  <a:pt x="7561" y="2123"/>
                  <a:pt x="7536" y="2147"/>
                  <a:pt x="7536" y="2147"/>
                </a:cubicBezTo>
                <a:cubicBezTo>
                  <a:pt x="7536" y="2171"/>
                  <a:pt x="7536" y="2147"/>
                  <a:pt x="7488" y="2196"/>
                </a:cubicBezTo>
                <a:lnTo>
                  <a:pt x="7390" y="2244"/>
                </a:lnTo>
                <a:cubicBezTo>
                  <a:pt x="7341" y="2269"/>
                  <a:pt x="7268" y="2293"/>
                  <a:pt x="7195" y="2318"/>
                </a:cubicBezTo>
                <a:lnTo>
                  <a:pt x="7000" y="2415"/>
                </a:lnTo>
                <a:cubicBezTo>
                  <a:pt x="6927" y="2610"/>
                  <a:pt x="6829" y="2830"/>
                  <a:pt x="6732" y="3098"/>
                </a:cubicBezTo>
                <a:cubicBezTo>
                  <a:pt x="6683" y="3244"/>
                  <a:pt x="6634" y="3391"/>
                  <a:pt x="6585" y="3537"/>
                </a:cubicBezTo>
                <a:lnTo>
                  <a:pt x="6415" y="4025"/>
                </a:lnTo>
                <a:cubicBezTo>
                  <a:pt x="6366" y="4171"/>
                  <a:pt x="6317" y="4366"/>
                  <a:pt x="6244" y="4537"/>
                </a:cubicBezTo>
                <a:lnTo>
                  <a:pt x="6219" y="4659"/>
                </a:lnTo>
                <a:lnTo>
                  <a:pt x="6171" y="4781"/>
                </a:lnTo>
                <a:lnTo>
                  <a:pt x="6122" y="4927"/>
                </a:lnTo>
                <a:lnTo>
                  <a:pt x="5927" y="5610"/>
                </a:lnTo>
                <a:lnTo>
                  <a:pt x="5732" y="6244"/>
                </a:lnTo>
                <a:cubicBezTo>
                  <a:pt x="5707" y="6366"/>
                  <a:pt x="5658" y="6464"/>
                  <a:pt x="5634" y="6561"/>
                </a:cubicBezTo>
                <a:cubicBezTo>
                  <a:pt x="5585" y="6659"/>
                  <a:pt x="5561" y="6732"/>
                  <a:pt x="5537" y="6830"/>
                </a:cubicBezTo>
                <a:cubicBezTo>
                  <a:pt x="5512" y="6903"/>
                  <a:pt x="5463" y="6976"/>
                  <a:pt x="5439" y="7049"/>
                </a:cubicBezTo>
                <a:cubicBezTo>
                  <a:pt x="5415" y="7074"/>
                  <a:pt x="5390" y="7098"/>
                  <a:pt x="5390" y="7122"/>
                </a:cubicBezTo>
                <a:cubicBezTo>
                  <a:pt x="5390" y="7147"/>
                  <a:pt x="5366" y="7196"/>
                  <a:pt x="5341" y="7244"/>
                </a:cubicBezTo>
                <a:cubicBezTo>
                  <a:pt x="5317" y="7220"/>
                  <a:pt x="5268" y="7147"/>
                  <a:pt x="5219" y="7122"/>
                </a:cubicBezTo>
                <a:cubicBezTo>
                  <a:pt x="5219" y="7098"/>
                  <a:pt x="5195" y="7098"/>
                  <a:pt x="5195" y="7098"/>
                </a:cubicBezTo>
                <a:cubicBezTo>
                  <a:pt x="5146" y="7074"/>
                  <a:pt x="5122" y="7025"/>
                  <a:pt x="5098" y="7000"/>
                </a:cubicBezTo>
                <a:cubicBezTo>
                  <a:pt x="5000" y="6854"/>
                  <a:pt x="4878" y="6683"/>
                  <a:pt x="4756" y="6488"/>
                </a:cubicBezTo>
                <a:cubicBezTo>
                  <a:pt x="4659" y="6342"/>
                  <a:pt x="4537" y="6220"/>
                  <a:pt x="4439" y="6074"/>
                </a:cubicBezTo>
                <a:lnTo>
                  <a:pt x="4195" y="5708"/>
                </a:lnTo>
                <a:cubicBezTo>
                  <a:pt x="4098" y="5586"/>
                  <a:pt x="4000" y="5488"/>
                  <a:pt x="3902" y="5366"/>
                </a:cubicBezTo>
                <a:lnTo>
                  <a:pt x="3390" y="4757"/>
                </a:lnTo>
                <a:cubicBezTo>
                  <a:pt x="3220" y="4561"/>
                  <a:pt x="3049" y="4415"/>
                  <a:pt x="2927" y="4269"/>
                </a:cubicBezTo>
                <a:lnTo>
                  <a:pt x="2488" y="4293"/>
                </a:lnTo>
                <a:lnTo>
                  <a:pt x="2024" y="4293"/>
                </a:lnTo>
                <a:lnTo>
                  <a:pt x="1902" y="4342"/>
                </a:lnTo>
                <a:cubicBezTo>
                  <a:pt x="1951" y="4366"/>
                  <a:pt x="1683" y="4586"/>
                  <a:pt x="1561" y="4635"/>
                </a:cubicBezTo>
                <a:lnTo>
                  <a:pt x="1293" y="4805"/>
                </a:lnTo>
                <a:cubicBezTo>
                  <a:pt x="1244" y="5025"/>
                  <a:pt x="1195" y="5269"/>
                  <a:pt x="1146" y="5513"/>
                </a:cubicBezTo>
                <a:cubicBezTo>
                  <a:pt x="1073" y="5781"/>
                  <a:pt x="1049" y="6025"/>
                  <a:pt x="1000" y="6269"/>
                </a:cubicBezTo>
                <a:lnTo>
                  <a:pt x="951" y="6220"/>
                </a:lnTo>
                <a:cubicBezTo>
                  <a:pt x="829" y="6903"/>
                  <a:pt x="756" y="7391"/>
                  <a:pt x="707" y="7659"/>
                </a:cubicBezTo>
                <a:cubicBezTo>
                  <a:pt x="585" y="8196"/>
                  <a:pt x="366" y="9000"/>
                  <a:pt x="244" y="9708"/>
                </a:cubicBezTo>
                <a:lnTo>
                  <a:pt x="220" y="9781"/>
                </a:lnTo>
                <a:cubicBezTo>
                  <a:pt x="195" y="9805"/>
                  <a:pt x="146" y="9854"/>
                  <a:pt x="122" y="9903"/>
                </a:cubicBezTo>
                <a:lnTo>
                  <a:pt x="0" y="10098"/>
                </a:lnTo>
                <a:lnTo>
                  <a:pt x="0" y="10171"/>
                </a:lnTo>
                <a:cubicBezTo>
                  <a:pt x="220" y="10366"/>
                  <a:pt x="439" y="10513"/>
                  <a:pt x="683" y="10659"/>
                </a:cubicBezTo>
                <a:cubicBezTo>
                  <a:pt x="856" y="10751"/>
                  <a:pt x="1050" y="10821"/>
                  <a:pt x="1235" y="10821"/>
                </a:cubicBezTo>
                <a:cubicBezTo>
                  <a:pt x="1443" y="10821"/>
                  <a:pt x="1639" y="10733"/>
                  <a:pt x="1781" y="10488"/>
                </a:cubicBezTo>
                <a:lnTo>
                  <a:pt x="1829" y="10513"/>
                </a:lnTo>
                <a:lnTo>
                  <a:pt x="1878" y="10317"/>
                </a:lnTo>
                <a:cubicBezTo>
                  <a:pt x="1915" y="10225"/>
                  <a:pt x="1934" y="10192"/>
                  <a:pt x="1944" y="10192"/>
                </a:cubicBezTo>
                <a:cubicBezTo>
                  <a:pt x="1961" y="10192"/>
                  <a:pt x="1951" y="10281"/>
                  <a:pt x="1951" y="10342"/>
                </a:cubicBezTo>
                <a:cubicBezTo>
                  <a:pt x="1976" y="10244"/>
                  <a:pt x="2000" y="10147"/>
                  <a:pt x="2024" y="10074"/>
                </a:cubicBezTo>
                <a:cubicBezTo>
                  <a:pt x="2031" y="10055"/>
                  <a:pt x="2032" y="10047"/>
                  <a:pt x="2031" y="10047"/>
                </a:cubicBezTo>
                <a:lnTo>
                  <a:pt x="2031" y="10047"/>
                </a:lnTo>
                <a:cubicBezTo>
                  <a:pt x="2027" y="10047"/>
                  <a:pt x="2000" y="10110"/>
                  <a:pt x="2000" y="10147"/>
                </a:cubicBezTo>
                <a:cubicBezTo>
                  <a:pt x="2000" y="9976"/>
                  <a:pt x="2024" y="9830"/>
                  <a:pt x="2073" y="9659"/>
                </a:cubicBezTo>
                <a:cubicBezTo>
                  <a:pt x="2122" y="9415"/>
                  <a:pt x="2146" y="9659"/>
                  <a:pt x="2195" y="9391"/>
                </a:cubicBezTo>
                <a:cubicBezTo>
                  <a:pt x="2341" y="8805"/>
                  <a:pt x="2463" y="8220"/>
                  <a:pt x="2561" y="7683"/>
                </a:cubicBezTo>
                <a:lnTo>
                  <a:pt x="2659" y="7269"/>
                </a:lnTo>
                <a:lnTo>
                  <a:pt x="2659" y="7244"/>
                </a:lnTo>
                <a:lnTo>
                  <a:pt x="2683" y="7196"/>
                </a:lnTo>
                <a:lnTo>
                  <a:pt x="2707" y="7196"/>
                </a:lnTo>
                <a:cubicBezTo>
                  <a:pt x="2707" y="7244"/>
                  <a:pt x="2707" y="7269"/>
                  <a:pt x="2707" y="7293"/>
                </a:cubicBezTo>
                <a:cubicBezTo>
                  <a:pt x="2707" y="7281"/>
                  <a:pt x="2707" y="7275"/>
                  <a:pt x="2710" y="7275"/>
                </a:cubicBezTo>
                <a:cubicBezTo>
                  <a:pt x="2713" y="7275"/>
                  <a:pt x="2720" y="7281"/>
                  <a:pt x="2732" y="7293"/>
                </a:cubicBezTo>
                <a:cubicBezTo>
                  <a:pt x="2902" y="7513"/>
                  <a:pt x="3073" y="7757"/>
                  <a:pt x="3195" y="7927"/>
                </a:cubicBezTo>
                <a:lnTo>
                  <a:pt x="3293" y="8074"/>
                </a:lnTo>
                <a:lnTo>
                  <a:pt x="3341" y="8122"/>
                </a:lnTo>
                <a:lnTo>
                  <a:pt x="3366" y="8171"/>
                </a:lnTo>
                <a:lnTo>
                  <a:pt x="3537" y="8293"/>
                </a:lnTo>
                <a:lnTo>
                  <a:pt x="3634" y="8293"/>
                </a:lnTo>
                <a:cubicBezTo>
                  <a:pt x="4122" y="8952"/>
                  <a:pt x="3732" y="8561"/>
                  <a:pt x="4219" y="9171"/>
                </a:cubicBezTo>
                <a:cubicBezTo>
                  <a:pt x="4415" y="9317"/>
                  <a:pt x="4610" y="9513"/>
                  <a:pt x="4756" y="9708"/>
                </a:cubicBezTo>
                <a:lnTo>
                  <a:pt x="5049" y="9708"/>
                </a:lnTo>
                <a:cubicBezTo>
                  <a:pt x="5098" y="9708"/>
                  <a:pt x="5146" y="9708"/>
                  <a:pt x="5195" y="9683"/>
                </a:cubicBezTo>
                <a:cubicBezTo>
                  <a:pt x="5195" y="9683"/>
                  <a:pt x="5366" y="9683"/>
                  <a:pt x="5366" y="9708"/>
                </a:cubicBezTo>
                <a:cubicBezTo>
                  <a:pt x="5415" y="9659"/>
                  <a:pt x="5537" y="9683"/>
                  <a:pt x="5658" y="9659"/>
                </a:cubicBezTo>
                <a:lnTo>
                  <a:pt x="5878" y="9610"/>
                </a:lnTo>
                <a:cubicBezTo>
                  <a:pt x="5976" y="9610"/>
                  <a:pt x="6024" y="9610"/>
                  <a:pt x="5902" y="9635"/>
                </a:cubicBezTo>
                <a:lnTo>
                  <a:pt x="6561" y="9537"/>
                </a:lnTo>
                <a:cubicBezTo>
                  <a:pt x="6683" y="9269"/>
                  <a:pt x="6829" y="8976"/>
                  <a:pt x="6976" y="8635"/>
                </a:cubicBezTo>
                <a:cubicBezTo>
                  <a:pt x="7049" y="8488"/>
                  <a:pt x="7122" y="8317"/>
                  <a:pt x="7219" y="8147"/>
                </a:cubicBezTo>
                <a:cubicBezTo>
                  <a:pt x="7293" y="7952"/>
                  <a:pt x="7341" y="7757"/>
                  <a:pt x="7415" y="7561"/>
                </a:cubicBezTo>
                <a:lnTo>
                  <a:pt x="7536" y="7220"/>
                </a:lnTo>
                <a:cubicBezTo>
                  <a:pt x="7585" y="7098"/>
                  <a:pt x="7610" y="7000"/>
                  <a:pt x="7658" y="6878"/>
                </a:cubicBezTo>
                <a:cubicBezTo>
                  <a:pt x="7707" y="6659"/>
                  <a:pt x="7780" y="6439"/>
                  <a:pt x="7854" y="6220"/>
                </a:cubicBezTo>
                <a:cubicBezTo>
                  <a:pt x="7927" y="6000"/>
                  <a:pt x="7976" y="5805"/>
                  <a:pt x="8024" y="5610"/>
                </a:cubicBezTo>
                <a:lnTo>
                  <a:pt x="8118" y="5352"/>
                </a:lnTo>
                <a:lnTo>
                  <a:pt x="8114" y="5334"/>
                </a:lnTo>
                <a:lnTo>
                  <a:pt x="8114" y="5334"/>
                </a:lnTo>
                <a:cubicBezTo>
                  <a:pt x="8116" y="5336"/>
                  <a:pt x="8118" y="5338"/>
                  <a:pt x="8121" y="5341"/>
                </a:cubicBezTo>
                <a:lnTo>
                  <a:pt x="8121" y="5341"/>
                </a:lnTo>
                <a:cubicBezTo>
                  <a:pt x="8119" y="5328"/>
                  <a:pt x="8115" y="5316"/>
                  <a:pt x="8106" y="5303"/>
                </a:cubicBezTo>
                <a:lnTo>
                  <a:pt x="8106" y="5303"/>
                </a:lnTo>
                <a:lnTo>
                  <a:pt x="8114" y="5334"/>
                </a:lnTo>
                <a:lnTo>
                  <a:pt x="8114" y="5334"/>
                </a:lnTo>
                <a:cubicBezTo>
                  <a:pt x="8097" y="5318"/>
                  <a:pt x="8097" y="5318"/>
                  <a:pt x="8094" y="5318"/>
                </a:cubicBezTo>
                <a:cubicBezTo>
                  <a:pt x="8091" y="5318"/>
                  <a:pt x="8085" y="5318"/>
                  <a:pt x="8049" y="5293"/>
                </a:cubicBezTo>
                <a:cubicBezTo>
                  <a:pt x="8012" y="5257"/>
                  <a:pt x="8012" y="5257"/>
                  <a:pt x="8021" y="5257"/>
                </a:cubicBezTo>
                <a:cubicBezTo>
                  <a:pt x="8030" y="5257"/>
                  <a:pt x="8049" y="5257"/>
                  <a:pt x="8049" y="5220"/>
                </a:cubicBezTo>
                <a:cubicBezTo>
                  <a:pt x="8097" y="5293"/>
                  <a:pt x="8097" y="5269"/>
                  <a:pt x="8097" y="5293"/>
                </a:cubicBezTo>
                <a:cubicBezTo>
                  <a:pt x="8101" y="5296"/>
                  <a:pt x="8104" y="5300"/>
                  <a:pt x="8106" y="5303"/>
                </a:cubicBezTo>
                <a:lnTo>
                  <a:pt x="8106" y="5303"/>
                </a:lnTo>
                <a:lnTo>
                  <a:pt x="8097" y="5269"/>
                </a:lnTo>
                <a:lnTo>
                  <a:pt x="8122" y="5318"/>
                </a:lnTo>
                <a:lnTo>
                  <a:pt x="8122" y="5293"/>
                </a:lnTo>
                <a:cubicBezTo>
                  <a:pt x="8122" y="5296"/>
                  <a:pt x="8122" y="5297"/>
                  <a:pt x="8123" y="5297"/>
                </a:cubicBezTo>
                <a:cubicBezTo>
                  <a:pt x="8127" y="5297"/>
                  <a:pt x="8146" y="5217"/>
                  <a:pt x="8146" y="5196"/>
                </a:cubicBezTo>
                <a:cubicBezTo>
                  <a:pt x="8149" y="5196"/>
                  <a:pt x="8151" y="5196"/>
                  <a:pt x="8153" y="5196"/>
                </a:cubicBezTo>
                <a:lnTo>
                  <a:pt x="8153" y="5196"/>
                </a:lnTo>
                <a:cubicBezTo>
                  <a:pt x="8157" y="5186"/>
                  <a:pt x="8162" y="5177"/>
                  <a:pt x="8166" y="5168"/>
                </a:cubicBezTo>
                <a:lnTo>
                  <a:pt x="8166" y="5168"/>
                </a:lnTo>
                <a:cubicBezTo>
                  <a:pt x="8165" y="5179"/>
                  <a:pt x="8169" y="5182"/>
                  <a:pt x="8173" y="5182"/>
                </a:cubicBezTo>
                <a:cubicBezTo>
                  <a:pt x="8179" y="5182"/>
                  <a:pt x="8186" y="5177"/>
                  <a:pt x="8188" y="5177"/>
                </a:cubicBezTo>
                <a:cubicBezTo>
                  <a:pt x="8189" y="5177"/>
                  <a:pt x="8185" y="5181"/>
                  <a:pt x="8171" y="5196"/>
                </a:cubicBezTo>
                <a:cubicBezTo>
                  <a:pt x="8171" y="5196"/>
                  <a:pt x="8181" y="5228"/>
                  <a:pt x="8203" y="5228"/>
                </a:cubicBezTo>
                <a:cubicBezTo>
                  <a:pt x="8214" y="5228"/>
                  <a:pt x="8228" y="5220"/>
                  <a:pt x="8244" y="5196"/>
                </a:cubicBezTo>
                <a:lnTo>
                  <a:pt x="8244" y="5196"/>
                </a:lnTo>
                <a:cubicBezTo>
                  <a:pt x="8219" y="5244"/>
                  <a:pt x="8244" y="5293"/>
                  <a:pt x="8195" y="5293"/>
                </a:cubicBezTo>
                <a:cubicBezTo>
                  <a:pt x="8185" y="5288"/>
                  <a:pt x="8179" y="5286"/>
                  <a:pt x="8176" y="5286"/>
                </a:cubicBezTo>
                <a:cubicBezTo>
                  <a:pt x="8165" y="5286"/>
                  <a:pt x="8200" y="5318"/>
                  <a:pt x="8219" y="5318"/>
                </a:cubicBezTo>
                <a:cubicBezTo>
                  <a:pt x="8244" y="5366"/>
                  <a:pt x="8244" y="5391"/>
                  <a:pt x="8268" y="5440"/>
                </a:cubicBezTo>
                <a:lnTo>
                  <a:pt x="8293" y="5488"/>
                </a:lnTo>
                <a:lnTo>
                  <a:pt x="8293" y="5513"/>
                </a:lnTo>
                <a:lnTo>
                  <a:pt x="8317" y="5561"/>
                </a:lnTo>
                <a:cubicBezTo>
                  <a:pt x="8439" y="5757"/>
                  <a:pt x="8561" y="5952"/>
                  <a:pt x="8707" y="6122"/>
                </a:cubicBezTo>
                <a:lnTo>
                  <a:pt x="8610" y="5879"/>
                </a:lnTo>
                <a:lnTo>
                  <a:pt x="8756" y="6147"/>
                </a:lnTo>
                <a:cubicBezTo>
                  <a:pt x="8805" y="6244"/>
                  <a:pt x="8829" y="6318"/>
                  <a:pt x="8878" y="6391"/>
                </a:cubicBezTo>
                <a:cubicBezTo>
                  <a:pt x="8949" y="6486"/>
                  <a:pt x="8997" y="6604"/>
                  <a:pt x="9022" y="6746"/>
                </a:cubicBezTo>
                <a:lnTo>
                  <a:pt x="9022" y="6746"/>
                </a:lnTo>
                <a:lnTo>
                  <a:pt x="8805" y="6391"/>
                </a:lnTo>
                <a:lnTo>
                  <a:pt x="9024" y="6757"/>
                </a:lnTo>
                <a:cubicBezTo>
                  <a:pt x="9024" y="6753"/>
                  <a:pt x="9023" y="6749"/>
                  <a:pt x="9022" y="6746"/>
                </a:cubicBezTo>
                <a:lnTo>
                  <a:pt x="9022" y="6746"/>
                </a:lnTo>
                <a:lnTo>
                  <a:pt x="9268" y="7147"/>
                </a:lnTo>
                <a:cubicBezTo>
                  <a:pt x="9317" y="7269"/>
                  <a:pt x="9390" y="7366"/>
                  <a:pt x="9488" y="7464"/>
                </a:cubicBezTo>
                <a:lnTo>
                  <a:pt x="9707" y="7732"/>
                </a:lnTo>
                <a:lnTo>
                  <a:pt x="9634" y="7586"/>
                </a:lnTo>
                <a:lnTo>
                  <a:pt x="9634" y="7586"/>
                </a:lnTo>
                <a:cubicBezTo>
                  <a:pt x="9658" y="7610"/>
                  <a:pt x="9683" y="7659"/>
                  <a:pt x="9732" y="7708"/>
                </a:cubicBezTo>
                <a:lnTo>
                  <a:pt x="10146" y="7708"/>
                </a:lnTo>
                <a:cubicBezTo>
                  <a:pt x="10293" y="7708"/>
                  <a:pt x="10463" y="7708"/>
                  <a:pt x="10610" y="7732"/>
                </a:cubicBezTo>
                <a:cubicBezTo>
                  <a:pt x="10853" y="7659"/>
                  <a:pt x="11122" y="7537"/>
                  <a:pt x="11414" y="7439"/>
                </a:cubicBezTo>
                <a:cubicBezTo>
                  <a:pt x="11488" y="7269"/>
                  <a:pt x="11561" y="7122"/>
                  <a:pt x="11634" y="7000"/>
                </a:cubicBezTo>
                <a:cubicBezTo>
                  <a:pt x="11683" y="6854"/>
                  <a:pt x="11732" y="6683"/>
                  <a:pt x="11780" y="6561"/>
                </a:cubicBezTo>
                <a:cubicBezTo>
                  <a:pt x="11853" y="6391"/>
                  <a:pt x="11902" y="6196"/>
                  <a:pt x="11951" y="6000"/>
                </a:cubicBezTo>
                <a:lnTo>
                  <a:pt x="11951" y="6000"/>
                </a:lnTo>
                <a:lnTo>
                  <a:pt x="11829" y="6220"/>
                </a:lnTo>
                <a:lnTo>
                  <a:pt x="11829" y="6220"/>
                </a:lnTo>
                <a:lnTo>
                  <a:pt x="11947" y="5699"/>
                </a:lnTo>
                <a:lnTo>
                  <a:pt x="11947" y="5699"/>
                </a:lnTo>
                <a:cubicBezTo>
                  <a:pt x="11942" y="5768"/>
                  <a:pt x="12000" y="5981"/>
                  <a:pt x="11988" y="6067"/>
                </a:cubicBezTo>
                <a:lnTo>
                  <a:pt x="11988" y="6067"/>
                </a:lnTo>
                <a:cubicBezTo>
                  <a:pt x="12032" y="5952"/>
                  <a:pt x="12079" y="5814"/>
                  <a:pt x="12146" y="5635"/>
                </a:cubicBezTo>
                <a:lnTo>
                  <a:pt x="12317" y="5001"/>
                </a:lnTo>
                <a:cubicBezTo>
                  <a:pt x="12414" y="4683"/>
                  <a:pt x="12512" y="4293"/>
                  <a:pt x="12634" y="3903"/>
                </a:cubicBezTo>
                <a:cubicBezTo>
                  <a:pt x="12658" y="3781"/>
                  <a:pt x="12707" y="3659"/>
                  <a:pt x="12732" y="3513"/>
                </a:cubicBezTo>
                <a:cubicBezTo>
                  <a:pt x="12756" y="3464"/>
                  <a:pt x="12780" y="3391"/>
                  <a:pt x="12805" y="3342"/>
                </a:cubicBezTo>
                <a:cubicBezTo>
                  <a:pt x="12853" y="3244"/>
                  <a:pt x="12902" y="3123"/>
                  <a:pt x="12975" y="3049"/>
                </a:cubicBezTo>
                <a:cubicBezTo>
                  <a:pt x="13000" y="2976"/>
                  <a:pt x="13049" y="2927"/>
                  <a:pt x="13122" y="2879"/>
                </a:cubicBezTo>
                <a:lnTo>
                  <a:pt x="13122" y="2952"/>
                </a:lnTo>
                <a:lnTo>
                  <a:pt x="13122" y="3025"/>
                </a:lnTo>
                <a:cubicBezTo>
                  <a:pt x="13122" y="3049"/>
                  <a:pt x="13097" y="3123"/>
                  <a:pt x="13097" y="3123"/>
                </a:cubicBezTo>
                <a:cubicBezTo>
                  <a:pt x="13097" y="3123"/>
                  <a:pt x="13122" y="3074"/>
                  <a:pt x="13146" y="3049"/>
                </a:cubicBezTo>
                <a:cubicBezTo>
                  <a:pt x="13146" y="3049"/>
                  <a:pt x="13146" y="3049"/>
                  <a:pt x="13146" y="3074"/>
                </a:cubicBezTo>
                <a:cubicBezTo>
                  <a:pt x="13122" y="3123"/>
                  <a:pt x="13122" y="3147"/>
                  <a:pt x="13122" y="3196"/>
                </a:cubicBezTo>
                <a:cubicBezTo>
                  <a:pt x="13132" y="3176"/>
                  <a:pt x="13141" y="3141"/>
                  <a:pt x="13150" y="3099"/>
                </a:cubicBezTo>
                <a:lnTo>
                  <a:pt x="13150" y="3099"/>
                </a:lnTo>
                <a:cubicBezTo>
                  <a:pt x="13159" y="3090"/>
                  <a:pt x="13184" y="3046"/>
                  <a:pt x="13206" y="3046"/>
                </a:cubicBezTo>
                <a:cubicBezTo>
                  <a:pt x="13221" y="3046"/>
                  <a:pt x="13235" y="3064"/>
                  <a:pt x="13244" y="3123"/>
                </a:cubicBezTo>
                <a:lnTo>
                  <a:pt x="13244" y="3147"/>
                </a:lnTo>
                <a:cubicBezTo>
                  <a:pt x="13292" y="3269"/>
                  <a:pt x="13317" y="3366"/>
                  <a:pt x="13341" y="3464"/>
                </a:cubicBezTo>
                <a:lnTo>
                  <a:pt x="13390" y="3635"/>
                </a:lnTo>
                <a:cubicBezTo>
                  <a:pt x="13439" y="3757"/>
                  <a:pt x="13488" y="3903"/>
                  <a:pt x="13512" y="4025"/>
                </a:cubicBezTo>
                <a:cubicBezTo>
                  <a:pt x="13488" y="4025"/>
                  <a:pt x="13439" y="3903"/>
                  <a:pt x="13390" y="3805"/>
                </a:cubicBezTo>
                <a:lnTo>
                  <a:pt x="13390" y="3805"/>
                </a:lnTo>
                <a:cubicBezTo>
                  <a:pt x="13414" y="3879"/>
                  <a:pt x="13439" y="3976"/>
                  <a:pt x="13463" y="4074"/>
                </a:cubicBezTo>
                <a:cubicBezTo>
                  <a:pt x="13463" y="4049"/>
                  <a:pt x="13466" y="4039"/>
                  <a:pt x="13471" y="4039"/>
                </a:cubicBezTo>
                <a:cubicBezTo>
                  <a:pt x="13489" y="4039"/>
                  <a:pt x="13535" y="4197"/>
                  <a:pt x="13540" y="4197"/>
                </a:cubicBezTo>
                <a:cubicBezTo>
                  <a:pt x="13541" y="4197"/>
                  <a:pt x="13540" y="4189"/>
                  <a:pt x="13536" y="4171"/>
                </a:cubicBezTo>
                <a:lnTo>
                  <a:pt x="13536" y="4171"/>
                </a:lnTo>
                <a:cubicBezTo>
                  <a:pt x="13610" y="4269"/>
                  <a:pt x="13634" y="4366"/>
                  <a:pt x="13683" y="4488"/>
                </a:cubicBezTo>
                <a:cubicBezTo>
                  <a:pt x="13731" y="4586"/>
                  <a:pt x="13756" y="4708"/>
                  <a:pt x="13780" y="4805"/>
                </a:cubicBezTo>
                <a:cubicBezTo>
                  <a:pt x="13805" y="4927"/>
                  <a:pt x="13829" y="5025"/>
                  <a:pt x="13853" y="5147"/>
                </a:cubicBezTo>
                <a:cubicBezTo>
                  <a:pt x="13878" y="5244"/>
                  <a:pt x="13902" y="5342"/>
                  <a:pt x="13951" y="5415"/>
                </a:cubicBezTo>
                <a:cubicBezTo>
                  <a:pt x="14000" y="5415"/>
                  <a:pt x="14439" y="5537"/>
                  <a:pt x="14853" y="5683"/>
                </a:cubicBezTo>
                <a:cubicBezTo>
                  <a:pt x="15286" y="5827"/>
                  <a:pt x="15718" y="6019"/>
                  <a:pt x="15778" y="6025"/>
                </a:cubicBezTo>
                <a:lnTo>
                  <a:pt x="15778" y="6025"/>
                </a:lnTo>
                <a:cubicBezTo>
                  <a:pt x="15771" y="5975"/>
                  <a:pt x="15764" y="5925"/>
                  <a:pt x="15756" y="5879"/>
                </a:cubicBezTo>
                <a:lnTo>
                  <a:pt x="15683" y="5854"/>
                </a:lnTo>
                <a:cubicBezTo>
                  <a:pt x="15634" y="5537"/>
                  <a:pt x="15731" y="5781"/>
                  <a:pt x="15683" y="5464"/>
                </a:cubicBezTo>
                <a:cubicBezTo>
                  <a:pt x="15707" y="5464"/>
                  <a:pt x="15731" y="5513"/>
                  <a:pt x="15756" y="5610"/>
                </a:cubicBezTo>
                <a:cubicBezTo>
                  <a:pt x="15780" y="5732"/>
                  <a:pt x="15780" y="5854"/>
                  <a:pt x="15805" y="6000"/>
                </a:cubicBezTo>
                <a:cubicBezTo>
                  <a:pt x="15780" y="5757"/>
                  <a:pt x="15805" y="5513"/>
                  <a:pt x="15731" y="5415"/>
                </a:cubicBezTo>
                <a:cubicBezTo>
                  <a:pt x="15707" y="5220"/>
                  <a:pt x="15780" y="5415"/>
                  <a:pt x="15756" y="5171"/>
                </a:cubicBezTo>
                <a:cubicBezTo>
                  <a:pt x="15683" y="4976"/>
                  <a:pt x="15634" y="4781"/>
                  <a:pt x="15585" y="4561"/>
                </a:cubicBezTo>
                <a:cubicBezTo>
                  <a:pt x="15561" y="4366"/>
                  <a:pt x="15512" y="4147"/>
                  <a:pt x="15439" y="3952"/>
                </a:cubicBezTo>
                <a:cubicBezTo>
                  <a:pt x="15341" y="3781"/>
                  <a:pt x="15292" y="3610"/>
                  <a:pt x="15244" y="3415"/>
                </a:cubicBezTo>
                <a:lnTo>
                  <a:pt x="15244" y="3415"/>
                </a:lnTo>
                <a:lnTo>
                  <a:pt x="15292" y="3464"/>
                </a:lnTo>
                <a:cubicBezTo>
                  <a:pt x="15268" y="3366"/>
                  <a:pt x="15244" y="3244"/>
                  <a:pt x="15195" y="3147"/>
                </a:cubicBezTo>
                <a:cubicBezTo>
                  <a:pt x="15170" y="3074"/>
                  <a:pt x="15146" y="3001"/>
                  <a:pt x="15122" y="2927"/>
                </a:cubicBezTo>
                <a:cubicBezTo>
                  <a:pt x="15073" y="2805"/>
                  <a:pt x="15049" y="2659"/>
                  <a:pt x="15000" y="2537"/>
                </a:cubicBezTo>
                <a:lnTo>
                  <a:pt x="15000" y="2537"/>
                </a:lnTo>
                <a:cubicBezTo>
                  <a:pt x="15028" y="2622"/>
                  <a:pt x="15040" y="2706"/>
                  <a:pt x="15026" y="2706"/>
                </a:cubicBezTo>
                <a:cubicBezTo>
                  <a:pt x="15016" y="2706"/>
                  <a:pt x="14992" y="2661"/>
                  <a:pt x="14951" y="2537"/>
                </a:cubicBezTo>
                <a:cubicBezTo>
                  <a:pt x="14780" y="1952"/>
                  <a:pt x="14658" y="1562"/>
                  <a:pt x="14561" y="1074"/>
                </a:cubicBezTo>
                <a:lnTo>
                  <a:pt x="14390" y="708"/>
                </a:lnTo>
                <a:cubicBezTo>
                  <a:pt x="14390" y="684"/>
                  <a:pt x="14390" y="659"/>
                  <a:pt x="14366" y="635"/>
                </a:cubicBezTo>
                <a:lnTo>
                  <a:pt x="13951" y="464"/>
                </a:lnTo>
                <a:lnTo>
                  <a:pt x="13658" y="342"/>
                </a:lnTo>
                <a:lnTo>
                  <a:pt x="13463" y="269"/>
                </a:lnTo>
                <a:lnTo>
                  <a:pt x="13366" y="220"/>
                </a:lnTo>
                <a:cubicBezTo>
                  <a:pt x="13292" y="196"/>
                  <a:pt x="13219" y="171"/>
                  <a:pt x="13122" y="147"/>
                </a:cubicBezTo>
                <a:lnTo>
                  <a:pt x="1261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8" name="Google Shape;1418;p41"/>
          <p:cNvSpPr/>
          <p:nvPr/>
        </p:nvSpPr>
        <p:spPr>
          <a:xfrm rot="-8386467">
            <a:off x="5294249" y="4997114"/>
            <a:ext cx="465102" cy="329496"/>
          </a:xfrm>
          <a:custGeom>
            <a:avLst/>
            <a:gdLst/>
            <a:ahLst/>
            <a:cxnLst/>
            <a:rect l="l" t="t" r="r" b="b"/>
            <a:pathLst>
              <a:path w="14220" h="10074" extrusionOk="0">
                <a:moveTo>
                  <a:pt x="7706" y="4422"/>
                </a:moveTo>
                <a:lnTo>
                  <a:pt x="7683" y="4512"/>
                </a:lnTo>
                <a:lnTo>
                  <a:pt x="7708" y="4439"/>
                </a:lnTo>
                <a:cubicBezTo>
                  <a:pt x="7708" y="4431"/>
                  <a:pt x="7707" y="4426"/>
                  <a:pt x="7706" y="4422"/>
                </a:cubicBezTo>
                <a:close/>
                <a:moveTo>
                  <a:pt x="1891" y="4477"/>
                </a:moveTo>
                <a:cubicBezTo>
                  <a:pt x="1895" y="4477"/>
                  <a:pt x="1899" y="4480"/>
                  <a:pt x="1903" y="4488"/>
                </a:cubicBezTo>
                <a:lnTo>
                  <a:pt x="1746" y="4711"/>
                </a:lnTo>
                <a:lnTo>
                  <a:pt x="1746" y="4711"/>
                </a:lnTo>
                <a:cubicBezTo>
                  <a:pt x="1839" y="4577"/>
                  <a:pt x="1870" y="4477"/>
                  <a:pt x="1891" y="4477"/>
                </a:cubicBezTo>
                <a:close/>
                <a:moveTo>
                  <a:pt x="14195" y="6854"/>
                </a:moveTo>
                <a:cubicBezTo>
                  <a:pt x="14194" y="6863"/>
                  <a:pt x="14194" y="6872"/>
                  <a:pt x="14193" y="6882"/>
                </a:cubicBezTo>
                <a:lnTo>
                  <a:pt x="14193" y="6882"/>
                </a:lnTo>
                <a:cubicBezTo>
                  <a:pt x="14194" y="6873"/>
                  <a:pt x="14195" y="6863"/>
                  <a:pt x="14195" y="6854"/>
                </a:cubicBezTo>
                <a:close/>
                <a:moveTo>
                  <a:pt x="10125" y="7143"/>
                </a:moveTo>
                <a:cubicBezTo>
                  <a:pt x="10124" y="7144"/>
                  <a:pt x="10123" y="7145"/>
                  <a:pt x="10122" y="7146"/>
                </a:cubicBezTo>
                <a:cubicBezTo>
                  <a:pt x="10123" y="7145"/>
                  <a:pt x="10124" y="7144"/>
                  <a:pt x="10125" y="7143"/>
                </a:cubicBezTo>
                <a:close/>
                <a:moveTo>
                  <a:pt x="4317" y="0"/>
                </a:moveTo>
                <a:cubicBezTo>
                  <a:pt x="4220" y="25"/>
                  <a:pt x="4122" y="49"/>
                  <a:pt x="4000" y="49"/>
                </a:cubicBezTo>
                <a:lnTo>
                  <a:pt x="3903" y="73"/>
                </a:lnTo>
                <a:lnTo>
                  <a:pt x="3708" y="98"/>
                </a:lnTo>
                <a:cubicBezTo>
                  <a:pt x="3561" y="98"/>
                  <a:pt x="3439" y="146"/>
                  <a:pt x="3269" y="146"/>
                </a:cubicBezTo>
                <a:lnTo>
                  <a:pt x="3171" y="268"/>
                </a:lnTo>
                <a:lnTo>
                  <a:pt x="3195" y="195"/>
                </a:lnTo>
                <a:lnTo>
                  <a:pt x="3195" y="195"/>
                </a:lnTo>
                <a:cubicBezTo>
                  <a:pt x="3025" y="415"/>
                  <a:pt x="2781" y="659"/>
                  <a:pt x="2537" y="903"/>
                </a:cubicBezTo>
                <a:lnTo>
                  <a:pt x="1976" y="1585"/>
                </a:lnTo>
                <a:lnTo>
                  <a:pt x="1732" y="1854"/>
                </a:lnTo>
                <a:lnTo>
                  <a:pt x="1488" y="2146"/>
                </a:lnTo>
                <a:lnTo>
                  <a:pt x="1049" y="2683"/>
                </a:lnTo>
                <a:cubicBezTo>
                  <a:pt x="805" y="2976"/>
                  <a:pt x="586" y="3293"/>
                  <a:pt x="391" y="3634"/>
                </a:cubicBezTo>
                <a:lnTo>
                  <a:pt x="195" y="3805"/>
                </a:lnTo>
                <a:lnTo>
                  <a:pt x="25" y="3976"/>
                </a:lnTo>
                <a:lnTo>
                  <a:pt x="0" y="4049"/>
                </a:lnTo>
                <a:cubicBezTo>
                  <a:pt x="122" y="4268"/>
                  <a:pt x="293" y="4488"/>
                  <a:pt x="488" y="4683"/>
                </a:cubicBezTo>
                <a:cubicBezTo>
                  <a:pt x="693" y="4857"/>
                  <a:pt x="939" y="4999"/>
                  <a:pt x="1193" y="4999"/>
                </a:cubicBezTo>
                <a:cubicBezTo>
                  <a:pt x="1332" y="4999"/>
                  <a:pt x="1472" y="4957"/>
                  <a:pt x="1610" y="4854"/>
                </a:cubicBezTo>
                <a:lnTo>
                  <a:pt x="1634" y="4878"/>
                </a:lnTo>
                <a:lnTo>
                  <a:pt x="1683" y="4805"/>
                </a:lnTo>
                <a:lnTo>
                  <a:pt x="1732" y="4732"/>
                </a:lnTo>
                <a:cubicBezTo>
                  <a:pt x="1785" y="4670"/>
                  <a:pt x="1809" y="4646"/>
                  <a:pt x="1817" y="4646"/>
                </a:cubicBezTo>
                <a:cubicBezTo>
                  <a:pt x="1832" y="4646"/>
                  <a:pt x="1796" y="4718"/>
                  <a:pt x="1781" y="4780"/>
                </a:cubicBezTo>
                <a:cubicBezTo>
                  <a:pt x="1830" y="4707"/>
                  <a:pt x="1878" y="4634"/>
                  <a:pt x="1927" y="4585"/>
                </a:cubicBezTo>
                <a:cubicBezTo>
                  <a:pt x="1927" y="4570"/>
                  <a:pt x="1925" y="4564"/>
                  <a:pt x="1921" y="4564"/>
                </a:cubicBezTo>
                <a:cubicBezTo>
                  <a:pt x="1912" y="4564"/>
                  <a:pt x="1895" y="4593"/>
                  <a:pt x="1878" y="4610"/>
                </a:cubicBezTo>
                <a:cubicBezTo>
                  <a:pt x="1927" y="4488"/>
                  <a:pt x="2000" y="4366"/>
                  <a:pt x="2073" y="4244"/>
                </a:cubicBezTo>
                <a:cubicBezTo>
                  <a:pt x="2138" y="4169"/>
                  <a:pt x="2160" y="4165"/>
                  <a:pt x="2178" y="4165"/>
                </a:cubicBezTo>
                <a:cubicBezTo>
                  <a:pt x="2181" y="4165"/>
                  <a:pt x="2184" y="4165"/>
                  <a:pt x="2186" y="4165"/>
                </a:cubicBezTo>
                <a:cubicBezTo>
                  <a:pt x="2208" y="4165"/>
                  <a:pt x="2232" y="4159"/>
                  <a:pt x="2317" y="4049"/>
                </a:cubicBezTo>
                <a:lnTo>
                  <a:pt x="2488" y="3805"/>
                </a:lnTo>
                <a:lnTo>
                  <a:pt x="2586" y="3683"/>
                </a:lnTo>
                <a:lnTo>
                  <a:pt x="2634" y="3610"/>
                </a:lnTo>
                <a:lnTo>
                  <a:pt x="2683" y="3585"/>
                </a:lnTo>
                <a:lnTo>
                  <a:pt x="2756" y="3561"/>
                </a:lnTo>
                <a:cubicBezTo>
                  <a:pt x="2781" y="3537"/>
                  <a:pt x="2781" y="3537"/>
                  <a:pt x="2805" y="3537"/>
                </a:cubicBezTo>
                <a:lnTo>
                  <a:pt x="2805" y="3561"/>
                </a:lnTo>
                <a:lnTo>
                  <a:pt x="2781" y="3585"/>
                </a:lnTo>
                <a:cubicBezTo>
                  <a:pt x="2789" y="3577"/>
                  <a:pt x="2792" y="3575"/>
                  <a:pt x="2793" y="3575"/>
                </a:cubicBezTo>
                <a:cubicBezTo>
                  <a:pt x="2794" y="3575"/>
                  <a:pt x="2789" y="3585"/>
                  <a:pt x="2805" y="3585"/>
                </a:cubicBezTo>
                <a:cubicBezTo>
                  <a:pt x="2805" y="3634"/>
                  <a:pt x="2756" y="3683"/>
                  <a:pt x="2756" y="3707"/>
                </a:cubicBezTo>
                <a:lnTo>
                  <a:pt x="2756" y="3707"/>
                </a:lnTo>
                <a:cubicBezTo>
                  <a:pt x="2756" y="3707"/>
                  <a:pt x="2756" y="3683"/>
                  <a:pt x="2781" y="3683"/>
                </a:cubicBezTo>
                <a:lnTo>
                  <a:pt x="2781" y="3707"/>
                </a:lnTo>
                <a:cubicBezTo>
                  <a:pt x="2756" y="3927"/>
                  <a:pt x="2756" y="4098"/>
                  <a:pt x="2756" y="4098"/>
                </a:cubicBezTo>
                <a:lnTo>
                  <a:pt x="2830" y="4146"/>
                </a:lnTo>
                <a:cubicBezTo>
                  <a:pt x="2781" y="5024"/>
                  <a:pt x="2732" y="4439"/>
                  <a:pt x="2708" y="5244"/>
                </a:cubicBezTo>
                <a:cubicBezTo>
                  <a:pt x="2732" y="5341"/>
                  <a:pt x="2732" y="5439"/>
                  <a:pt x="2732" y="5537"/>
                </a:cubicBezTo>
                <a:cubicBezTo>
                  <a:pt x="2732" y="5659"/>
                  <a:pt x="2732" y="5805"/>
                  <a:pt x="2708" y="5951"/>
                </a:cubicBezTo>
                <a:cubicBezTo>
                  <a:pt x="2805" y="6049"/>
                  <a:pt x="2927" y="6146"/>
                  <a:pt x="3000" y="6171"/>
                </a:cubicBezTo>
                <a:cubicBezTo>
                  <a:pt x="3000" y="6171"/>
                  <a:pt x="3098" y="6293"/>
                  <a:pt x="3073" y="6293"/>
                </a:cubicBezTo>
                <a:cubicBezTo>
                  <a:pt x="3147" y="6293"/>
                  <a:pt x="3220" y="6390"/>
                  <a:pt x="3317" y="6463"/>
                </a:cubicBezTo>
                <a:cubicBezTo>
                  <a:pt x="3342" y="6463"/>
                  <a:pt x="3317" y="6415"/>
                  <a:pt x="3293" y="6390"/>
                </a:cubicBezTo>
                <a:lnTo>
                  <a:pt x="3293" y="6390"/>
                </a:lnTo>
                <a:lnTo>
                  <a:pt x="3366" y="6463"/>
                </a:lnTo>
                <a:lnTo>
                  <a:pt x="3464" y="6537"/>
                </a:lnTo>
                <a:cubicBezTo>
                  <a:pt x="3511" y="6584"/>
                  <a:pt x="3528" y="6611"/>
                  <a:pt x="3514" y="6611"/>
                </a:cubicBezTo>
                <a:cubicBezTo>
                  <a:pt x="3506" y="6611"/>
                  <a:pt x="3490" y="6603"/>
                  <a:pt x="3464" y="6585"/>
                </a:cubicBezTo>
                <a:lnTo>
                  <a:pt x="3464" y="6585"/>
                </a:lnTo>
                <a:cubicBezTo>
                  <a:pt x="3537" y="6634"/>
                  <a:pt x="3634" y="6683"/>
                  <a:pt x="3756" y="6756"/>
                </a:cubicBezTo>
                <a:lnTo>
                  <a:pt x="4269" y="7122"/>
                </a:lnTo>
                <a:cubicBezTo>
                  <a:pt x="4488" y="7024"/>
                  <a:pt x="4732" y="6878"/>
                  <a:pt x="5000" y="6732"/>
                </a:cubicBezTo>
                <a:cubicBezTo>
                  <a:pt x="5293" y="6537"/>
                  <a:pt x="5586" y="6317"/>
                  <a:pt x="5854" y="6098"/>
                </a:cubicBezTo>
                <a:cubicBezTo>
                  <a:pt x="6000" y="5976"/>
                  <a:pt x="6171" y="5854"/>
                  <a:pt x="6293" y="5732"/>
                </a:cubicBezTo>
                <a:lnTo>
                  <a:pt x="6708" y="5341"/>
                </a:lnTo>
                <a:lnTo>
                  <a:pt x="7147" y="4951"/>
                </a:lnTo>
                <a:cubicBezTo>
                  <a:pt x="7268" y="4829"/>
                  <a:pt x="7390" y="4732"/>
                  <a:pt x="7512" y="4634"/>
                </a:cubicBezTo>
                <a:lnTo>
                  <a:pt x="7683" y="4488"/>
                </a:lnTo>
                <a:cubicBezTo>
                  <a:pt x="7683" y="4439"/>
                  <a:pt x="7683" y="4463"/>
                  <a:pt x="7659" y="4390"/>
                </a:cubicBezTo>
                <a:cubicBezTo>
                  <a:pt x="7647" y="4366"/>
                  <a:pt x="7653" y="4366"/>
                  <a:pt x="7662" y="4366"/>
                </a:cubicBezTo>
                <a:cubicBezTo>
                  <a:pt x="7671" y="4366"/>
                  <a:pt x="7683" y="4366"/>
                  <a:pt x="7683" y="4341"/>
                </a:cubicBezTo>
                <a:cubicBezTo>
                  <a:pt x="7683" y="4423"/>
                  <a:pt x="7700" y="4402"/>
                  <a:pt x="7706" y="4422"/>
                </a:cubicBezTo>
                <a:lnTo>
                  <a:pt x="7706" y="4422"/>
                </a:lnTo>
                <a:lnTo>
                  <a:pt x="7708" y="4415"/>
                </a:lnTo>
                <a:lnTo>
                  <a:pt x="7708" y="4463"/>
                </a:lnTo>
                <a:cubicBezTo>
                  <a:pt x="7732" y="4463"/>
                  <a:pt x="7732" y="4439"/>
                  <a:pt x="7756" y="4415"/>
                </a:cubicBezTo>
                <a:cubicBezTo>
                  <a:pt x="7781" y="4415"/>
                  <a:pt x="7756" y="4415"/>
                  <a:pt x="7756" y="4463"/>
                </a:cubicBezTo>
                <a:lnTo>
                  <a:pt x="7805" y="4463"/>
                </a:lnTo>
                <a:cubicBezTo>
                  <a:pt x="7800" y="4469"/>
                  <a:pt x="7799" y="4470"/>
                  <a:pt x="7801" y="4470"/>
                </a:cubicBezTo>
                <a:cubicBezTo>
                  <a:pt x="7807" y="4470"/>
                  <a:pt x="7835" y="4456"/>
                  <a:pt x="7858" y="4456"/>
                </a:cubicBezTo>
                <a:cubicBezTo>
                  <a:pt x="7866" y="4456"/>
                  <a:pt x="7873" y="4458"/>
                  <a:pt x="7878" y="4463"/>
                </a:cubicBezTo>
                <a:cubicBezTo>
                  <a:pt x="7878" y="4476"/>
                  <a:pt x="7872" y="4476"/>
                  <a:pt x="7869" y="4476"/>
                </a:cubicBezTo>
                <a:cubicBezTo>
                  <a:pt x="7866" y="4476"/>
                  <a:pt x="7866" y="4476"/>
                  <a:pt x="7878" y="4488"/>
                </a:cubicBezTo>
                <a:cubicBezTo>
                  <a:pt x="7878" y="4512"/>
                  <a:pt x="7878" y="4537"/>
                  <a:pt x="7878" y="4537"/>
                </a:cubicBezTo>
                <a:cubicBezTo>
                  <a:pt x="7878" y="4537"/>
                  <a:pt x="7878" y="4561"/>
                  <a:pt x="7878" y="4561"/>
                </a:cubicBezTo>
                <a:lnTo>
                  <a:pt x="7878" y="4707"/>
                </a:lnTo>
                <a:cubicBezTo>
                  <a:pt x="7878" y="4747"/>
                  <a:pt x="7878" y="4818"/>
                  <a:pt x="7904" y="4818"/>
                </a:cubicBezTo>
                <a:cubicBezTo>
                  <a:pt x="7910" y="4818"/>
                  <a:pt x="7918" y="4814"/>
                  <a:pt x="7927" y="4805"/>
                </a:cubicBezTo>
                <a:lnTo>
                  <a:pt x="7927" y="4805"/>
                </a:lnTo>
                <a:cubicBezTo>
                  <a:pt x="7890" y="4842"/>
                  <a:pt x="7838" y="5038"/>
                  <a:pt x="7816" y="5038"/>
                </a:cubicBezTo>
                <a:cubicBezTo>
                  <a:pt x="7809" y="5038"/>
                  <a:pt x="7805" y="5021"/>
                  <a:pt x="7805" y="4976"/>
                </a:cubicBezTo>
                <a:cubicBezTo>
                  <a:pt x="7781" y="5073"/>
                  <a:pt x="7781" y="5171"/>
                  <a:pt x="7756" y="5293"/>
                </a:cubicBezTo>
                <a:lnTo>
                  <a:pt x="7805" y="5146"/>
                </a:lnTo>
                <a:lnTo>
                  <a:pt x="7805" y="5146"/>
                </a:lnTo>
                <a:cubicBezTo>
                  <a:pt x="7732" y="5415"/>
                  <a:pt x="7708" y="5683"/>
                  <a:pt x="7683" y="5976"/>
                </a:cubicBezTo>
                <a:lnTo>
                  <a:pt x="7732" y="5829"/>
                </a:lnTo>
                <a:lnTo>
                  <a:pt x="7732" y="5829"/>
                </a:lnTo>
                <a:cubicBezTo>
                  <a:pt x="7732" y="6024"/>
                  <a:pt x="7683" y="6195"/>
                  <a:pt x="7586" y="6341"/>
                </a:cubicBezTo>
                <a:lnTo>
                  <a:pt x="7610" y="6098"/>
                </a:lnTo>
                <a:lnTo>
                  <a:pt x="7610" y="6098"/>
                </a:lnTo>
                <a:cubicBezTo>
                  <a:pt x="7537" y="6415"/>
                  <a:pt x="7488" y="6732"/>
                  <a:pt x="7464" y="7049"/>
                </a:cubicBezTo>
                <a:lnTo>
                  <a:pt x="7488" y="6951"/>
                </a:lnTo>
                <a:lnTo>
                  <a:pt x="7488" y="6951"/>
                </a:lnTo>
                <a:cubicBezTo>
                  <a:pt x="7488" y="7040"/>
                  <a:pt x="7470" y="7237"/>
                  <a:pt x="7445" y="7493"/>
                </a:cubicBezTo>
                <a:lnTo>
                  <a:pt x="7445" y="7493"/>
                </a:lnTo>
                <a:cubicBezTo>
                  <a:pt x="7435" y="7507"/>
                  <a:pt x="7425" y="7522"/>
                  <a:pt x="7415" y="7537"/>
                </a:cubicBezTo>
                <a:lnTo>
                  <a:pt x="7440" y="7546"/>
                </a:lnTo>
                <a:lnTo>
                  <a:pt x="7440" y="7546"/>
                </a:lnTo>
                <a:cubicBezTo>
                  <a:pt x="7425" y="7698"/>
                  <a:pt x="7408" y="7869"/>
                  <a:pt x="7390" y="8049"/>
                </a:cubicBezTo>
                <a:lnTo>
                  <a:pt x="9073" y="8683"/>
                </a:lnTo>
                <a:cubicBezTo>
                  <a:pt x="9488" y="8024"/>
                  <a:pt x="9976" y="7268"/>
                  <a:pt x="10098" y="7073"/>
                </a:cubicBezTo>
                <a:lnTo>
                  <a:pt x="10098" y="7073"/>
                </a:lnTo>
                <a:lnTo>
                  <a:pt x="9951" y="7171"/>
                </a:lnTo>
                <a:lnTo>
                  <a:pt x="9951" y="7171"/>
                </a:lnTo>
                <a:lnTo>
                  <a:pt x="10119" y="6907"/>
                </a:lnTo>
                <a:lnTo>
                  <a:pt x="10119" y="6907"/>
                </a:lnTo>
                <a:cubicBezTo>
                  <a:pt x="10103" y="6944"/>
                  <a:pt x="10142" y="7109"/>
                  <a:pt x="10125" y="7143"/>
                </a:cubicBezTo>
                <a:lnTo>
                  <a:pt x="10125" y="7143"/>
                </a:lnTo>
                <a:cubicBezTo>
                  <a:pt x="10417" y="6730"/>
                  <a:pt x="10757" y="6365"/>
                  <a:pt x="11098" y="6000"/>
                </a:cubicBezTo>
                <a:cubicBezTo>
                  <a:pt x="11220" y="5878"/>
                  <a:pt x="11342" y="5756"/>
                  <a:pt x="11464" y="5659"/>
                </a:cubicBezTo>
                <a:lnTo>
                  <a:pt x="11659" y="5488"/>
                </a:lnTo>
                <a:cubicBezTo>
                  <a:pt x="11707" y="5463"/>
                  <a:pt x="11732" y="5439"/>
                  <a:pt x="11781" y="5415"/>
                </a:cubicBezTo>
                <a:lnTo>
                  <a:pt x="11829" y="5366"/>
                </a:lnTo>
                <a:cubicBezTo>
                  <a:pt x="11903" y="5293"/>
                  <a:pt x="12000" y="5244"/>
                  <a:pt x="12098" y="5195"/>
                </a:cubicBezTo>
                <a:cubicBezTo>
                  <a:pt x="12122" y="5195"/>
                  <a:pt x="12171" y="5171"/>
                  <a:pt x="12195" y="5171"/>
                </a:cubicBezTo>
                <a:lnTo>
                  <a:pt x="12268" y="5171"/>
                </a:lnTo>
                <a:lnTo>
                  <a:pt x="12268" y="5293"/>
                </a:lnTo>
                <a:cubicBezTo>
                  <a:pt x="12244" y="5415"/>
                  <a:pt x="12195" y="5415"/>
                  <a:pt x="12195" y="5415"/>
                </a:cubicBezTo>
                <a:cubicBezTo>
                  <a:pt x="12195" y="5427"/>
                  <a:pt x="12201" y="5433"/>
                  <a:pt x="12207" y="5433"/>
                </a:cubicBezTo>
                <a:cubicBezTo>
                  <a:pt x="12214" y="5433"/>
                  <a:pt x="12220" y="5427"/>
                  <a:pt x="12220" y="5415"/>
                </a:cubicBezTo>
                <a:cubicBezTo>
                  <a:pt x="12244" y="5415"/>
                  <a:pt x="12244" y="5415"/>
                  <a:pt x="12244" y="5439"/>
                </a:cubicBezTo>
                <a:cubicBezTo>
                  <a:pt x="12244" y="5488"/>
                  <a:pt x="12195" y="5488"/>
                  <a:pt x="12195" y="5488"/>
                </a:cubicBezTo>
                <a:cubicBezTo>
                  <a:pt x="12195" y="5488"/>
                  <a:pt x="12195" y="5519"/>
                  <a:pt x="12208" y="5519"/>
                </a:cubicBezTo>
                <a:cubicBezTo>
                  <a:pt x="12211" y="5519"/>
                  <a:pt x="12215" y="5517"/>
                  <a:pt x="12220" y="5512"/>
                </a:cubicBezTo>
                <a:cubicBezTo>
                  <a:pt x="12244" y="5512"/>
                  <a:pt x="12293" y="5439"/>
                  <a:pt x="12342" y="5390"/>
                </a:cubicBezTo>
                <a:lnTo>
                  <a:pt x="12342" y="5512"/>
                </a:lnTo>
                <a:lnTo>
                  <a:pt x="12293" y="5512"/>
                </a:lnTo>
                <a:cubicBezTo>
                  <a:pt x="12293" y="5512"/>
                  <a:pt x="12317" y="5512"/>
                  <a:pt x="12366" y="5537"/>
                </a:cubicBezTo>
                <a:cubicBezTo>
                  <a:pt x="12366" y="5561"/>
                  <a:pt x="12390" y="5561"/>
                  <a:pt x="12390" y="5585"/>
                </a:cubicBezTo>
                <a:cubicBezTo>
                  <a:pt x="12390" y="5610"/>
                  <a:pt x="12390" y="5610"/>
                  <a:pt x="12390" y="5634"/>
                </a:cubicBezTo>
                <a:lnTo>
                  <a:pt x="12390" y="5707"/>
                </a:lnTo>
                <a:cubicBezTo>
                  <a:pt x="12390" y="5976"/>
                  <a:pt x="12390" y="6268"/>
                  <a:pt x="12366" y="6561"/>
                </a:cubicBezTo>
                <a:cubicBezTo>
                  <a:pt x="12366" y="6707"/>
                  <a:pt x="12342" y="6854"/>
                  <a:pt x="12342" y="7000"/>
                </a:cubicBezTo>
                <a:lnTo>
                  <a:pt x="12293" y="7439"/>
                </a:lnTo>
                <a:cubicBezTo>
                  <a:pt x="12268" y="7439"/>
                  <a:pt x="12244" y="7293"/>
                  <a:pt x="12244" y="7171"/>
                </a:cubicBezTo>
                <a:cubicBezTo>
                  <a:pt x="12244" y="7268"/>
                  <a:pt x="12244" y="7341"/>
                  <a:pt x="12220" y="7439"/>
                </a:cubicBezTo>
                <a:cubicBezTo>
                  <a:pt x="12227" y="7415"/>
                  <a:pt x="12233" y="7406"/>
                  <a:pt x="12236" y="7406"/>
                </a:cubicBezTo>
                <a:cubicBezTo>
                  <a:pt x="12252" y="7406"/>
                  <a:pt x="12231" y="7601"/>
                  <a:pt x="12238" y="7601"/>
                </a:cubicBezTo>
                <a:cubicBezTo>
                  <a:pt x="12239" y="7601"/>
                  <a:pt x="12241" y="7596"/>
                  <a:pt x="12244" y="7585"/>
                </a:cubicBezTo>
                <a:lnTo>
                  <a:pt x="12244" y="7585"/>
                </a:lnTo>
                <a:cubicBezTo>
                  <a:pt x="12317" y="8000"/>
                  <a:pt x="12171" y="8561"/>
                  <a:pt x="12220" y="8951"/>
                </a:cubicBezTo>
                <a:lnTo>
                  <a:pt x="13073" y="9415"/>
                </a:lnTo>
                <a:cubicBezTo>
                  <a:pt x="13342" y="9585"/>
                  <a:pt x="13634" y="9707"/>
                  <a:pt x="13927" y="9829"/>
                </a:cubicBezTo>
                <a:cubicBezTo>
                  <a:pt x="13927" y="9902"/>
                  <a:pt x="13927" y="10000"/>
                  <a:pt x="13902" y="10073"/>
                </a:cubicBezTo>
                <a:cubicBezTo>
                  <a:pt x="13951" y="9951"/>
                  <a:pt x="13951" y="9829"/>
                  <a:pt x="13951" y="9732"/>
                </a:cubicBezTo>
                <a:lnTo>
                  <a:pt x="13878" y="9707"/>
                </a:lnTo>
                <a:cubicBezTo>
                  <a:pt x="13878" y="9439"/>
                  <a:pt x="13927" y="9634"/>
                  <a:pt x="13927" y="9390"/>
                </a:cubicBezTo>
                <a:cubicBezTo>
                  <a:pt x="13976" y="9390"/>
                  <a:pt x="13976" y="9610"/>
                  <a:pt x="13976" y="9829"/>
                </a:cubicBezTo>
                <a:cubicBezTo>
                  <a:pt x="14000" y="9683"/>
                  <a:pt x="14000" y="9512"/>
                  <a:pt x="13976" y="9366"/>
                </a:cubicBezTo>
                <a:cubicBezTo>
                  <a:pt x="13985" y="9299"/>
                  <a:pt x="13995" y="9288"/>
                  <a:pt x="14006" y="9288"/>
                </a:cubicBezTo>
                <a:cubicBezTo>
                  <a:pt x="14011" y="9288"/>
                  <a:pt x="14016" y="9290"/>
                  <a:pt x="14022" y="9290"/>
                </a:cubicBezTo>
                <a:cubicBezTo>
                  <a:pt x="14036" y="9290"/>
                  <a:pt x="14052" y="9278"/>
                  <a:pt x="14073" y="9195"/>
                </a:cubicBezTo>
                <a:cubicBezTo>
                  <a:pt x="14049" y="9000"/>
                  <a:pt x="14049" y="8829"/>
                  <a:pt x="14073" y="8634"/>
                </a:cubicBezTo>
                <a:cubicBezTo>
                  <a:pt x="14146" y="8195"/>
                  <a:pt x="14049" y="7951"/>
                  <a:pt x="14122" y="7537"/>
                </a:cubicBezTo>
                <a:lnTo>
                  <a:pt x="14122" y="7537"/>
                </a:lnTo>
                <a:lnTo>
                  <a:pt x="14122" y="7585"/>
                </a:lnTo>
                <a:cubicBezTo>
                  <a:pt x="14169" y="7444"/>
                  <a:pt x="14171" y="7165"/>
                  <a:pt x="14193" y="6882"/>
                </a:cubicBezTo>
                <a:lnTo>
                  <a:pt x="14193" y="6882"/>
                </a:lnTo>
                <a:cubicBezTo>
                  <a:pt x="14188" y="6910"/>
                  <a:pt x="14177" y="6934"/>
                  <a:pt x="14167" y="6934"/>
                </a:cubicBezTo>
                <a:cubicBezTo>
                  <a:pt x="14156" y="6934"/>
                  <a:pt x="14146" y="6906"/>
                  <a:pt x="14146" y="6829"/>
                </a:cubicBezTo>
                <a:cubicBezTo>
                  <a:pt x="14195" y="6537"/>
                  <a:pt x="14171" y="6293"/>
                  <a:pt x="14220" y="6073"/>
                </a:cubicBezTo>
                <a:lnTo>
                  <a:pt x="14171" y="5829"/>
                </a:lnTo>
                <a:lnTo>
                  <a:pt x="14171" y="5561"/>
                </a:lnTo>
                <a:cubicBezTo>
                  <a:pt x="14171" y="5366"/>
                  <a:pt x="14171" y="5195"/>
                  <a:pt x="14146" y="5024"/>
                </a:cubicBezTo>
                <a:cubicBezTo>
                  <a:pt x="14098" y="4634"/>
                  <a:pt x="14049" y="4171"/>
                  <a:pt x="13976" y="3659"/>
                </a:cubicBezTo>
                <a:lnTo>
                  <a:pt x="13317" y="3244"/>
                </a:lnTo>
                <a:cubicBezTo>
                  <a:pt x="13220" y="3171"/>
                  <a:pt x="13098" y="3122"/>
                  <a:pt x="12976" y="3049"/>
                </a:cubicBezTo>
                <a:lnTo>
                  <a:pt x="12537" y="2829"/>
                </a:lnTo>
                <a:cubicBezTo>
                  <a:pt x="12244" y="2927"/>
                  <a:pt x="11976" y="3073"/>
                  <a:pt x="11683" y="3195"/>
                </a:cubicBezTo>
                <a:cubicBezTo>
                  <a:pt x="11537" y="3268"/>
                  <a:pt x="11390" y="3341"/>
                  <a:pt x="11268" y="3439"/>
                </a:cubicBezTo>
                <a:lnTo>
                  <a:pt x="11049" y="3561"/>
                </a:lnTo>
                <a:cubicBezTo>
                  <a:pt x="10976" y="3585"/>
                  <a:pt x="10903" y="3659"/>
                  <a:pt x="10829" y="3683"/>
                </a:cubicBezTo>
                <a:lnTo>
                  <a:pt x="10610" y="3829"/>
                </a:lnTo>
                <a:lnTo>
                  <a:pt x="10488" y="3951"/>
                </a:lnTo>
                <a:lnTo>
                  <a:pt x="10244" y="4122"/>
                </a:lnTo>
                <a:cubicBezTo>
                  <a:pt x="10098" y="4268"/>
                  <a:pt x="9951" y="4390"/>
                  <a:pt x="9829" y="4512"/>
                </a:cubicBezTo>
                <a:cubicBezTo>
                  <a:pt x="9812" y="4530"/>
                  <a:pt x="9794" y="4548"/>
                  <a:pt x="9776" y="4565"/>
                </a:cubicBezTo>
                <a:lnTo>
                  <a:pt x="9776" y="4565"/>
                </a:lnTo>
                <a:cubicBezTo>
                  <a:pt x="9804" y="4117"/>
                  <a:pt x="9797" y="3672"/>
                  <a:pt x="9756" y="3244"/>
                </a:cubicBezTo>
                <a:cubicBezTo>
                  <a:pt x="9781" y="3122"/>
                  <a:pt x="9781" y="3000"/>
                  <a:pt x="9756" y="2878"/>
                </a:cubicBezTo>
                <a:cubicBezTo>
                  <a:pt x="9756" y="2756"/>
                  <a:pt x="9732" y="2634"/>
                  <a:pt x="9707" y="2512"/>
                </a:cubicBezTo>
                <a:lnTo>
                  <a:pt x="9317" y="2171"/>
                </a:lnTo>
                <a:lnTo>
                  <a:pt x="9317" y="2171"/>
                </a:lnTo>
                <a:cubicBezTo>
                  <a:pt x="9366" y="2244"/>
                  <a:pt x="9390" y="2268"/>
                  <a:pt x="9366" y="2268"/>
                </a:cubicBezTo>
                <a:cubicBezTo>
                  <a:pt x="9342" y="2268"/>
                  <a:pt x="9317" y="2244"/>
                  <a:pt x="9268" y="2220"/>
                </a:cubicBezTo>
                <a:lnTo>
                  <a:pt x="9098" y="2049"/>
                </a:lnTo>
                <a:cubicBezTo>
                  <a:pt x="8927" y="1976"/>
                  <a:pt x="8927" y="2000"/>
                  <a:pt x="8903" y="1976"/>
                </a:cubicBezTo>
                <a:cubicBezTo>
                  <a:pt x="8878" y="1976"/>
                  <a:pt x="8854" y="1976"/>
                  <a:pt x="8805" y="1951"/>
                </a:cubicBezTo>
                <a:lnTo>
                  <a:pt x="8683" y="1927"/>
                </a:lnTo>
                <a:lnTo>
                  <a:pt x="8464" y="1829"/>
                </a:lnTo>
                <a:lnTo>
                  <a:pt x="8366" y="1805"/>
                </a:lnTo>
                <a:cubicBezTo>
                  <a:pt x="8220" y="1854"/>
                  <a:pt x="8049" y="1927"/>
                  <a:pt x="7829" y="2000"/>
                </a:cubicBezTo>
                <a:lnTo>
                  <a:pt x="7683" y="2073"/>
                </a:lnTo>
                <a:lnTo>
                  <a:pt x="7488" y="2171"/>
                </a:lnTo>
                <a:lnTo>
                  <a:pt x="7122" y="2366"/>
                </a:lnTo>
                <a:cubicBezTo>
                  <a:pt x="6878" y="2537"/>
                  <a:pt x="6586" y="2707"/>
                  <a:pt x="6342" y="2927"/>
                </a:cubicBezTo>
                <a:cubicBezTo>
                  <a:pt x="6171" y="3073"/>
                  <a:pt x="6000" y="3220"/>
                  <a:pt x="5829" y="3366"/>
                </a:cubicBezTo>
                <a:lnTo>
                  <a:pt x="5342" y="3805"/>
                </a:lnTo>
                <a:cubicBezTo>
                  <a:pt x="5220" y="3902"/>
                  <a:pt x="5244" y="3902"/>
                  <a:pt x="5195" y="3927"/>
                </a:cubicBezTo>
                <a:lnTo>
                  <a:pt x="5147" y="3976"/>
                </a:lnTo>
                <a:cubicBezTo>
                  <a:pt x="5073" y="4049"/>
                  <a:pt x="5000" y="4098"/>
                  <a:pt x="4927" y="4122"/>
                </a:cubicBezTo>
                <a:cubicBezTo>
                  <a:pt x="4903" y="4146"/>
                  <a:pt x="4854" y="4171"/>
                  <a:pt x="4805" y="4171"/>
                </a:cubicBezTo>
                <a:lnTo>
                  <a:pt x="4781" y="4195"/>
                </a:lnTo>
                <a:cubicBezTo>
                  <a:pt x="4781" y="4171"/>
                  <a:pt x="4781" y="4146"/>
                  <a:pt x="4781" y="4122"/>
                </a:cubicBezTo>
                <a:cubicBezTo>
                  <a:pt x="4781" y="4098"/>
                  <a:pt x="4781" y="4049"/>
                  <a:pt x="4781" y="4000"/>
                </a:cubicBezTo>
                <a:lnTo>
                  <a:pt x="4781" y="3976"/>
                </a:lnTo>
                <a:cubicBezTo>
                  <a:pt x="4781" y="3951"/>
                  <a:pt x="4781" y="3927"/>
                  <a:pt x="4781" y="3902"/>
                </a:cubicBezTo>
                <a:lnTo>
                  <a:pt x="4781" y="3756"/>
                </a:lnTo>
                <a:cubicBezTo>
                  <a:pt x="4781" y="3512"/>
                  <a:pt x="4830" y="3293"/>
                  <a:pt x="4830" y="3049"/>
                </a:cubicBezTo>
                <a:cubicBezTo>
                  <a:pt x="4854" y="2805"/>
                  <a:pt x="4878" y="2537"/>
                  <a:pt x="4903" y="2293"/>
                </a:cubicBezTo>
                <a:cubicBezTo>
                  <a:pt x="4951" y="1781"/>
                  <a:pt x="4976" y="1293"/>
                  <a:pt x="5025" y="829"/>
                </a:cubicBezTo>
                <a:lnTo>
                  <a:pt x="4781" y="610"/>
                </a:lnTo>
                <a:lnTo>
                  <a:pt x="4756" y="585"/>
                </a:lnTo>
                <a:lnTo>
                  <a:pt x="4756" y="561"/>
                </a:lnTo>
                <a:lnTo>
                  <a:pt x="4732" y="537"/>
                </a:lnTo>
                <a:lnTo>
                  <a:pt x="4683" y="464"/>
                </a:lnTo>
                <a:lnTo>
                  <a:pt x="4561" y="342"/>
                </a:lnTo>
                <a:lnTo>
                  <a:pt x="4561" y="342"/>
                </a:lnTo>
                <a:cubicBezTo>
                  <a:pt x="4391" y="195"/>
                  <a:pt x="4439" y="146"/>
                  <a:pt x="4342" y="49"/>
                </a:cubicBezTo>
                <a:lnTo>
                  <a:pt x="431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9" name="Google Shape;1419;p41"/>
          <p:cNvSpPr/>
          <p:nvPr/>
        </p:nvSpPr>
        <p:spPr>
          <a:xfrm rot="-8386467">
            <a:off x="4675223" y="5074373"/>
            <a:ext cx="536895" cy="362989"/>
          </a:xfrm>
          <a:custGeom>
            <a:avLst/>
            <a:gdLst/>
            <a:ahLst/>
            <a:cxnLst/>
            <a:rect l="l" t="t" r="r" b="b"/>
            <a:pathLst>
              <a:path w="16415" h="11098" extrusionOk="0">
                <a:moveTo>
                  <a:pt x="14537" y="2268"/>
                </a:moveTo>
                <a:cubicBezTo>
                  <a:pt x="14546" y="2287"/>
                  <a:pt x="14555" y="2306"/>
                  <a:pt x="14564" y="2325"/>
                </a:cubicBezTo>
                <a:lnTo>
                  <a:pt x="14564" y="2325"/>
                </a:lnTo>
                <a:cubicBezTo>
                  <a:pt x="14559" y="2307"/>
                  <a:pt x="14549" y="2287"/>
                  <a:pt x="14537" y="2268"/>
                </a:cubicBezTo>
                <a:close/>
                <a:moveTo>
                  <a:pt x="11890" y="6000"/>
                </a:moveTo>
                <a:lnTo>
                  <a:pt x="11890" y="6000"/>
                </a:lnTo>
                <a:cubicBezTo>
                  <a:pt x="11886" y="6017"/>
                  <a:pt x="11882" y="6034"/>
                  <a:pt x="11878" y="6049"/>
                </a:cubicBezTo>
                <a:cubicBezTo>
                  <a:pt x="11887" y="6040"/>
                  <a:pt x="11891" y="6022"/>
                  <a:pt x="11890" y="6000"/>
                </a:cubicBezTo>
                <a:close/>
                <a:moveTo>
                  <a:pt x="6388" y="9388"/>
                </a:moveTo>
                <a:lnTo>
                  <a:pt x="6388" y="9388"/>
                </a:lnTo>
                <a:cubicBezTo>
                  <a:pt x="6383" y="9395"/>
                  <a:pt x="6380" y="9400"/>
                  <a:pt x="6381" y="9400"/>
                </a:cubicBezTo>
                <a:cubicBezTo>
                  <a:pt x="6381" y="9400"/>
                  <a:pt x="6384" y="9397"/>
                  <a:pt x="6391" y="9390"/>
                </a:cubicBezTo>
                <a:cubicBezTo>
                  <a:pt x="6391" y="9390"/>
                  <a:pt x="6390" y="9389"/>
                  <a:pt x="6388" y="9388"/>
                </a:cubicBezTo>
                <a:close/>
                <a:moveTo>
                  <a:pt x="13000" y="0"/>
                </a:moveTo>
                <a:lnTo>
                  <a:pt x="12171" y="49"/>
                </a:lnTo>
                <a:cubicBezTo>
                  <a:pt x="12074" y="49"/>
                  <a:pt x="12000" y="73"/>
                  <a:pt x="11903" y="73"/>
                </a:cubicBezTo>
                <a:lnTo>
                  <a:pt x="11659" y="146"/>
                </a:lnTo>
                <a:lnTo>
                  <a:pt x="11391" y="220"/>
                </a:lnTo>
                <a:lnTo>
                  <a:pt x="11000" y="293"/>
                </a:lnTo>
                <a:cubicBezTo>
                  <a:pt x="10952" y="439"/>
                  <a:pt x="10903" y="610"/>
                  <a:pt x="10878" y="756"/>
                </a:cubicBezTo>
                <a:cubicBezTo>
                  <a:pt x="10830" y="902"/>
                  <a:pt x="10781" y="1073"/>
                  <a:pt x="10757" y="1219"/>
                </a:cubicBezTo>
                <a:cubicBezTo>
                  <a:pt x="10708" y="1561"/>
                  <a:pt x="10635" y="1878"/>
                  <a:pt x="10586" y="2219"/>
                </a:cubicBezTo>
                <a:cubicBezTo>
                  <a:pt x="10561" y="2366"/>
                  <a:pt x="10513" y="2537"/>
                  <a:pt x="10488" y="2707"/>
                </a:cubicBezTo>
                <a:cubicBezTo>
                  <a:pt x="10464" y="2854"/>
                  <a:pt x="10439" y="3024"/>
                  <a:pt x="10439" y="3195"/>
                </a:cubicBezTo>
                <a:cubicBezTo>
                  <a:pt x="10415" y="3341"/>
                  <a:pt x="10391" y="3561"/>
                  <a:pt x="10366" y="3732"/>
                </a:cubicBezTo>
                <a:cubicBezTo>
                  <a:pt x="10318" y="4024"/>
                  <a:pt x="10293" y="4341"/>
                  <a:pt x="10269" y="4585"/>
                </a:cubicBezTo>
                <a:cubicBezTo>
                  <a:pt x="10269" y="4707"/>
                  <a:pt x="10220" y="4829"/>
                  <a:pt x="10220" y="4927"/>
                </a:cubicBezTo>
                <a:cubicBezTo>
                  <a:pt x="10220" y="4975"/>
                  <a:pt x="10220" y="5000"/>
                  <a:pt x="10196" y="5049"/>
                </a:cubicBezTo>
                <a:cubicBezTo>
                  <a:pt x="10196" y="5097"/>
                  <a:pt x="10171" y="5146"/>
                  <a:pt x="10171" y="5195"/>
                </a:cubicBezTo>
                <a:cubicBezTo>
                  <a:pt x="10171" y="5244"/>
                  <a:pt x="10147" y="5293"/>
                  <a:pt x="10147" y="5317"/>
                </a:cubicBezTo>
                <a:cubicBezTo>
                  <a:pt x="10122" y="5293"/>
                  <a:pt x="10074" y="5268"/>
                  <a:pt x="10049" y="5244"/>
                </a:cubicBezTo>
                <a:lnTo>
                  <a:pt x="9927" y="5146"/>
                </a:lnTo>
                <a:lnTo>
                  <a:pt x="9171" y="4366"/>
                </a:lnTo>
                <a:cubicBezTo>
                  <a:pt x="8927" y="4097"/>
                  <a:pt x="8683" y="3854"/>
                  <a:pt x="8440" y="3634"/>
                </a:cubicBezTo>
                <a:lnTo>
                  <a:pt x="8074" y="3268"/>
                </a:lnTo>
                <a:cubicBezTo>
                  <a:pt x="7879" y="3097"/>
                  <a:pt x="7683" y="2902"/>
                  <a:pt x="7513" y="2780"/>
                </a:cubicBezTo>
                <a:cubicBezTo>
                  <a:pt x="7269" y="2537"/>
                  <a:pt x="6952" y="2268"/>
                  <a:pt x="6635" y="2024"/>
                </a:cubicBezTo>
                <a:cubicBezTo>
                  <a:pt x="6562" y="2024"/>
                  <a:pt x="6513" y="2024"/>
                  <a:pt x="6464" y="2049"/>
                </a:cubicBezTo>
                <a:lnTo>
                  <a:pt x="6318" y="2049"/>
                </a:lnTo>
                <a:cubicBezTo>
                  <a:pt x="6488" y="2049"/>
                  <a:pt x="6440" y="2098"/>
                  <a:pt x="6318" y="2122"/>
                </a:cubicBezTo>
                <a:cubicBezTo>
                  <a:pt x="5708" y="2195"/>
                  <a:pt x="5927" y="2171"/>
                  <a:pt x="5805" y="2195"/>
                </a:cubicBezTo>
                <a:cubicBezTo>
                  <a:pt x="5805" y="2195"/>
                  <a:pt x="5757" y="2219"/>
                  <a:pt x="5708" y="2268"/>
                </a:cubicBezTo>
                <a:lnTo>
                  <a:pt x="5488" y="2390"/>
                </a:lnTo>
                <a:cubicBezTo>
                  <a:pt x="5366" y="2439"/>
                  <a:pt x="5269" y="2512"/>
                  <a:pt x="5074" y="2610"/>
                </a:cubicBezTo>
                <a:cubicBezTo>
                  <a:pt x="5025" y="2805"/>
                  <a:pt x="4952" y="2976"/>
                  <a:pt x="4903" y="3219"/>
                </a:cubicBezTo>
                <a:cubicBezTo>
                  <a:pt x="4879" y="3341"/>
                  <a:pt x="4830" y="3463"/>
                  <a:pt x="4805" y="3585"/>
                </a:cubicBezTo>
                <a:cubicBezTo>
                  <a:pt x="4757" y="3707"/>
                  <a:pt x="4732" y="3829"/>
                  <a:pt x="4708" y="3976"/>
                </a:cubicBezTo>
                <a:cubicBezTo>
                  <a:pt x="4683" y="4097"/>
                  <a:pt x="4659" y="4244"/>
                  <a:pt x="4635" y="4390"/>
                </a:cubicBezTo>
                <a:cubicBezTo>
                  <a:pt x="4635" y="4463"/>
                  <a:pt x="4610" y="4536"/>
                  <a:pt x="4610" y="4610"/>
                </a:cubicBezTo>
                <a:cubicBezTo>
                  <a:pt x="4610" y="4658"/>
                  <a:pt x="4610" y="4707"/>
                  <a:pt x="4586" y="4756"/>
                </a:cubicBezTo>
                <a:cubicBezTo>
                  <a:pt x="4562" y="4951"/>
                  <a:pt x="4562" y="5146"/>
                  <a:pt x="4537" y="5341"/>
                </a:cubicBezTo>
                <a:cubicBezTo>
                  <a:pt x="4513" y="5732"/>
                  <a:pt x="4513" y="6146"/>
                  <a:pt x="4537" y="6536"/>
                </a:cubicBezTo>
                <a:lnTo>
                  <a:pt x="4537" y="6683"/>
                </a:lnTo>
                <a:lnTo>
                  <a:pt x="4537" y="6805"/>
                </a:lnTo>
                <a:cubicBezTo>
                  <a:pt x="4537" y="6829"/>
                  <a:pt x="4537" y="6878"/>
                  <a:pt x="4537" y="6902"/>
                </a:cubicBezTo>
                <a:cubicBezTo>
                  <a:pt x="4562" y="6975"/>
                  <a:pt x="4562" y="7049"/>
                  <a:pt x="4586" y="7122"/>
                </a:cubicBezTo>
                <a:lnTo>
                  <a:pt x="4635" y="7195"/>
                </a:lnTo>
                <a:lnTo>
                  <a:pt x="4659" y="7219"/>
                </a:lnTo>
                <a:cubicBezTo>
                  <a:pt x="4647" y="7232"/>
                  <a:pt x="4635" y="7238"/>
                  <a:pt x="4623" y="7238"/>
                </a:cubicBezTo>
                <a:cubicBezTo>
                  <a:pt x="4610" y="7238"/>
                  <a:pt x="4598" y="7232"/>
                  <a:pt x="4586" y="7219"/>
                </a:cubicBezTo>
                <a:cubicBezTo>
                  <a:pt x="4537" y="7219"/>
                  <a:pt x="4488" y="7195"/>
                  <a:pt x="4440" y="7171"/>
                </a:cubicBezTo>
                <a:lnTo>
                  <a:pt x="4415" y="7171"/>
                </a:lnTo>
                <a:lnTo>
                  <a:pt x="4415" y="7146"/>
                </a:lnTo>
                <a:cubicBezTo>
                  <a:pt x="4366" y="7146"/>
                  <a:pt x="4318" y="7097"/>
                  <a:pt x="4269" y="7073"/>
                </a:cubicBezTo>
                <a:cubicBezTo>
                  <a:pt x="4244" y="7049"/>
                  <a:pt x="4196" y="7024"/>
                  <a:pt x="4171" y="7000"/>
                </a:cubicBezTo>
                <a:lnTo>
                  <a:pt x="4098" y="6951"/>
                </a:lnTo>
                <a:lnTo>
                  <a:pt x="4049" y="6902"/>
                </a:lnTo>
                <a:lnTo>
                  <a:pt x="3927" y="6805"/>
                </a:lnTo>
                <a:cubicBezTo>
                  <a:pt x="3757" y="6683"/>
                  <a:pt x="3610" y="6536"/>
                  <a:pt x="3440" y="6414"/>
                </a:cubicBezTo>
                <a:lnTo>
                  <a:pt x="2684" y="5805"/>
                </a:lnTo>
                <a:lnTo>
                  <a:pt x="2025" y="5244"/>
                </a:lnTo>
                <a:cubicBezTo>
                  <a:pt x="1830" y="5097"/>
                  <a:pt x="1684" y="5000"/>
                  <a:pt x="1586" y="4902"/>
                </a:cubicBezTo>
                <a:lnTo>
                  <a:pt x="1586" y="4902"/>
                </a:lnTo>
                <a:lnTo>
                  <a:pt x="1684" y="5000"/>
                </a:lnTo>
                <a:lnTo>
                  <a:pt x="1684" y="5000"/>
                </a:lnTo>
                <a:lnTo>
                  <a:pt x="1586" y="4927"/>
                </a:lnTo>
                <a:cubicBezTo>
                  <a:pt x="1366" y="5000"/>
                  <a:pt x="1147" y="5000"/>
                  <a:pt x="927" y="5000"/>
                </a:cubicBezTo>
                <a:cubicBezTo>
                  <a:pt x="976" y="5049"/>
                  <a:pt x="806" y="5097"/>
                  <a:pt x="659" y="5097"/>
                </a:cubicBezTo>
                <a:lnTo>
                  <a:pt x="635" y="5097"/>
                </a:lnTo>
                <a:lnTo>
                  <a:pt x="586" y="5122"/>
                </a:lnTo>
                <a:cubicBezTo>
                  <a:pt x="537" y="5195"/>
                  <a:pt x="464" y="5268"/>
                  <a:pt x="367" y="5390"/>
                </a:cubicBezTo>
                <a:lnTo>
                  <a:pt x="318" y="5463"/>
                </a:lnTo>
                <a:cubicBezTo>
                  <a:pt x="269" y="5512"/>
                  <a:pt x="245" y="5536"/>
                  <a:pt x="220" y="5585"/>
                </a:cubicBezTo>
                <a:lnTo>
                  <a:pt x="49" y="5780"/>
                </a:lnTo>
                <a:lnTo>
                  <a:pt x="49" y="6073"/>
                </a:lnTo>
                <a:lnTo>
                  <a:pt x="1" y="6024"/>
                </a:lnTo>
                <a:lnTo>
                  <a:pt x="1" y="6024"/>
                </a:lnTo>
                <a:cubicBezTo>
                  <a:pt x="25" y="6317"/>
                  <a:pt x="74" y="6707"/>
                  <a:pt x="74" y="7073"/>
                </a:cubicBezTo>
                <a:cubicBezTo>
                  <a:pt x="74" y="7244"/>
                  <a:pt x="98" y="7414"/>
                  <a:pt x="123" y="7610"/>
                </a:cubicBezTo>
                <a:cubicBezTo>
                  <a:pt x="147" y="7756"/>
                  <a:pt x="171" y="7902"/>
                  <a:pt x="196" y="8000"/>
                </a:cubicBezTo>
                <a:cubicBezTo>
                  <a:pt x="196" y="8122"/>
                  <a:pt x="220" y="8244"/>
                  <a:pt x="245" y="8390"/>
                </a:cubicBezTo>
                <a:cubicBezTo>
                  <a:pt x="245" y="8439"/>
                  <a:pt x="245" y="8488"/>
                  <a:pt x="269" y="8536"/>
                </a:cubicBezTo>
                <a:cubicBezTo>
                  <a:pt x="269" y="8585"/>
                  <a:pt x="269" y="8610"/>
                  <a:pt x="293" y="8658"/>
                </a:cubicBezTo>
                <a:cubicBezTo>
                  <a:pt x="318" y="8853"/>
                  <a:pt x="367" y="9049"/>
                  <a:pt x="391" y="9268"/>
                </a:cubicBezTo>
                <a:cubicBezTo>
                  <a:pt x="440" y="9463"/>
                  <a:pt x="513" y="9683"/>
                  <a:pt x="562" y="9878"/>
                </a:cubicBezTo>
                <a:cubicBezTo>
                  <a:pt x="635" y="10073"/>
                  <a:pt x="708" y="10268"/>
                  <a:pt x="806" y="10488"/>
                </a:cubicBezTo>
                <a:lnTo>
                  <a:pt x="806" y="10561"/>
                </a:lnTo>
                <a:cubicBezTo>
                  <a:pt x="806" y="10609"/>
                  <a:pt x="806" y="10683"/>
                  <a:pt x="830" y="10756"/>
                </a:cubicBezTo>
                <a:lnTo>
                  <a:pt x="903" y="11024"/>
                </a:lnTo>
                <a:lnTo>
                  <a:pt x="952" y="11097"/>
                </a:lnTo>
                <a:lnTo>
                  <a:pt x="1220" y="11097"/>
                </a:lnTo>
                <a:cubicBezTo>
                  <a:pt x="1391" y="11097"/>
                  <a:pt x="1586" y="11073"/>
                  <a:pt x="1781" y="11024"/>
                </a:cubicBezTo>
                <a:cubicBezTo>
                  <a:pt x="2171" y="10902"/>
                  <a:pt x="2537" y="10609"/>
                  <a:pt x="2488" y="10146"/>
                </a:cubicBezTo>
                <a:lnTo>
                  <a:pt x="2537" y="10146"/>
                </a:lnTo>
                <a:cubicBezTo>
                  <a:pt x="2537" y="10146"/>
                  <a:pt x="2464" y="10000"/>
                  <a:pt x="2464" y="10000"/>
                </a:cubicBezTo>
                <a:cubicBezTo>
                  <a:pt x="2415" y="9780"/>
                  <a:pt x="2318" y="9683"/>
                  <a:pt x="2366" y="9683"/>
                </a:cubicBezTo>
                <a:lnTo>
                  <a:pt x="2464" y="9975"/>
                </a:lnTo>
                <a:cubicBezTo>
                  <a:pt x="2445" y="9889"/>
                  <a:pt x="2441" y="9859"/>
                  <a:pt x="2447" y="9859"/>
                </a:cubicBezTo>
                <a:cubicBezTo>
                  <a:pt x="2457" y="9859"/>
                  <a:pt x="2493" y="9931"/>
                  <a:pt x="2537" y="9975"/>
                </a:cubicBezTo>
                <a:cubicBezTo>
                  <a:pt x="2488" y="9878"/>
                  <a:pt x="2488" y="9805"/>
                  <a:pt x="2464" y="9731"/>
                </a:cubicBezTo>
                <a:cubicBezTo>
                  <a:pt x="2458" y="9720"/>
                  <a:pt x="2455" y="9715"/>
                  <a:pt x="2454" y="9715"/>
                </a:cubicBezTo>
                <a:cubicBezTo>
                  <a:pt x="2450" y="9715"/>
                  <a:pt x="2464" y="9767"/>
                  <a:pt x="2464" y="9805"/>
                </a:cubicBezTo>
                <a:cubicBezTo>
                  <a:pt x="2391" y="9683"/>
                  <a:pt x="2318" y="9536"/>
                  <a:pt x="2269" y="9414"/>
                </a:cubicBezTo>
                <a:cubicBezTo>
                  <a:pt x="2220" y="9195"/>
                  <a:pt x="2342" y="9366"/>
                  <a:pt x="2269" y="9097"/>
                </a:cubicBezTo>
                <a:cubicBezTo>
                  <a:pt x="2220" y="8878"/>
                  <a:pt x="2171" y="8683"/>
                  <a:pt x="2123" y="8463"/>
                </a:cubicBezTo>
                <a:lnTo>
                  <a:pt x="2049" y="8122"/>
                </a:lnTo>
                <a:lnTo>
                  <a:pt x="2049" y="8049"/>
                </a:lnTo>
                <a:lnTo>
                  <a:pt x="2049" y="8024"/>
                </a:lnTo>
                <a:cubicBezTo>
                  <a:pt x="2049" y="7975"/>
                  <a:pt x="2049" y="7951"/>
                  <a:pt x="2074" y="7927"/>
                </a:cubicBezTo>
                <a:lnTo>
                  <a:pt x="2074" y="7878"/>
                </a:lnTo>
                <a:lnTo>
                  <a:pt x="2098" y="7878"/>
                </a:lnTo>
                <a:cubicBezTo>
                  <a:pt x="2123" y="7902"/>
                  <a:pt x="2098" y="7902"/>
                  <a:pt x="2123" y="7927"/>
                </a:cubicBezTo>
                <a:lnTo>
                  <a:pt x="2147" y="7927"/>
                </a:lnTo>
                <a:cubicBezTo>
                  <a:pt x="2147" y="7943"/>
                  <a:pt x="2147" y="7959"/>
                  <a:pt x="2147" y="7975"/>
                </a:cubicBezTo>
                <a:lnTo>
                  <a:pt x="2220" y="8049"/>
                </a:lnTo>
                <a:lnTo>
                  <a:pt x="2586" y="8317"/>
                </a:lnTo>
                <a:cubicBezTo>
                  <a:pt x="2635" y="8366"/>
                  <a:pt x="2708" y="8414"/>
                  <a:pt x="2781" y="8463"/>
                </a:cubicBezTo>
                <a:cubicBezTo>
                  <a:pt x="2830" y="8512"/>
                  <a:pt x="2879" y="8536"/>
                  <a:pt x="3001" y="8634"/>
                </a:cubicBezTo>
                <a:lnTo>
                  <a:pt x="3635" y="9073"/>
                </a:lnTo>
                <a:cubicBezTo>
                  <a:pt x="4025" y="9317"/>
                  <a:pt x="4293" y="9463"/>
                  <a:pt x="4293" y="9463"/>
                </a:cubicBezTo>
                <a:lnTo>
                  <a:pt x="4342" y="9390"/>
                </a:lnTo>
                <a:cubicBezTo>
                  <a:pt x="4513" y="9463"/>
                  <a:pt x="4659" y="9561"/>
                  <a:pt x="4805" y="9683"/>
                </a:cubicBezTo>
                <a:cubicBezTo>
                  <a:pt x="4830" y="9731"/>
                  <a:pt x="4879" y="9756"/>
                  <a:pt x="4903" y="9780"/>
                </a:cubicBezTo>
                <a:lnTo>
                  <a:pt x="5025" y="9853"/>
                </a:lnTo>
                <a:lnTo>
                  <a:pt x="5220" y="9927"/>
                </a:lnTo>
                <a:cubicBezTo>
                  <a:pt x="5391" y="9951"/>
                  <a:pt x="5562" y="10000"/>
                  <a:pt x="5732" y="10097"/>
                </a:cubicBezTo>
                <a:cubicBezTo>
                  <a:pt x="5805" y="10024"/>
                  <a:pt x="5879" y="9951"/>
                  <a:pt x="5952" y="9878"/>
                </a:cubicBezTo>
                <a:lnTo>
                  <a:pt x="6025" y="9805"/>
                </a:lnTo>
                <a:cubicBezTo>
                  <a:pt x="6025" y="9780"/>
                  <a:pt x="6049" y="9756"/>
                  <a:pt x="6049" y="9731"/>
                </a:cubicBezTo>
                <a:cubicBezTo>
                  <a:pt x="6049" y="9731"/>
                  <a:pt x="6146" y="9654"/>
                  <a:pt x="6167" y="9654"/>
                </a:cubicBezTo>
                <a:cubicBezTo>
                  <a:pt x="6170" y="9654"/>
                  <a:pt x="6171" y="9656"/>
                  <a:pt x="6171" y="9658"/>
                </a:cubicBezTo>
                <a:cubicBezTo>
                  <a:pt x="6171" y="9585"/>
                  <a:pt x="6269" y="9536"/>
                  <a:pt x="6342" y="9463"/>
                </a:cubicBezTo>
                <a:cubicBezTo>
                  <a:pt x="6357" y="9440"/>
                  <a:pt x="6361" y="9431"/>
                  <a:pt x="6357" y="9431"/>
                </a:cubicBezTo>
                <a:cubicBezTo>
                  <a:pt x="6349" y="9431"/>
                  <a:pt x="6310" y="9471"/>
                  <a:pt x="6293" y="9488"/>
                </a:cubicBezTo>
                <a:lnTo>
                  <a:pt x="6366" y="9390"/>
                </a:lnTo>
                <a:cubicBezTo>
                  <a:pt x="6366" y="9382"/>
                  <a:pt x="6369" y="9379"/>
                  <a:pt x="6373" y="9379"/>
                </a:cubicBezTo>
                <a:cubicBezTo>
                  <a:pt x="6378" y="9379"/>
                  <a:pt x="6385" y="9384"/>
                  <a:pt x="6388" y="9388"/>
                </a:cubicBezTo>
                <a:lnTo>
                  <a:pt x="6388" y="9388"/>
                </a:lnTo>
                <a:cubicBezTo>
                  <a:pt x="6395" y="9378"/>
                  <a:pt x="6405" y="9361"/>
                  <a:pt x="6415" y="9341"/>
                </a:cubicBezTo>
                <a:cubicBezTo>
                  <a:pt x="6464" y="9244"/>
                  <a:pt x="6586" y="9097"/>
                  <a:pt x="7074" y="8488"/>
                </a:cubicBezTo>
                <a:cubicBezTo>
                  <a:pt x="7025" y="8366"/>
                  <a:pt x="6976" y="8268"/>
                  <a:pt x="6927" y="8146"/>
                </a:cubicBezTo>
                <a:lnTo>
                  <a:pt x="6854" y="8000"/>
                </a:lnTo>
                <a:cubicBezTo>
                  <a:pt x="6830" y="7951"/>
                  <a:pt x="6805" y="7878"/>
                  <a:pt x="6805" y="7829"/>
                </a:cubicBezTo>
                <a:cubicBezTo>
                  <a:pt x="6757" y="7658"/>
                  <a:pt x="6708" y="7463"/>
                  <a:pt x="6683" y="7268"/>
                </a:cubicBezTo>
                <a:cubicBezTo>
                  <a:pt x="6659" y="7171"/>
                  <a:pt x="6635" y="7073"/>
                  <a:pt x="6610" y="6975"/>
                </a:cubicBezTo>
                <a:lnTo>
                  <a:pt x="6586" y="6683"/>
                </a:lnTo>
                <a:lnTo>
                  <a:pt x="6562" y="6561"/>
                </a:lnTo>
                <a:lnTo>
                  <a:pt x="6562" y="6488"/>
                </a:lnTo>
                <a:lnTo>
                  <a:pt x="6562" y="6366"/>
                </a:lnTo>
                <a:cubicBezTo>
                  <a:pt x="6562" y="6024"/>
                  <a:pt x="6562" y="5707"/>
                  <a:pt x="6586" y="5366"/>
                </a:cubicBezTo>
                <a:cubicBezTo>
                  <a:pt x="6586" y="5219"/>
                  <a:pt x="6610" y="5073"/>
                  <a:pt x="6610" y="4927"/>
                </a:cubicBezTo>
                <a:lnTo>
                  <a:pt x="6610" y="4878"/>
                </a:lnTo>
                <a:cubicBezTo>
                  <a:pt x="6598" y="4854"/>
                  <a:pt x="6598" y="4854"/>
                  <a:pt x="6592" y="4854"/>
                </a:cubicBezTo>
                <a:cubicBezTo>
                  <a:pt x="6586" y="4854"/>
                  <a:pt x="6574" y="4854"/>
                  <a:pt x="6537" y="4829"/>
                </a:cubicBezTo>
                <a:cubicBezTo>
                  <a:pt x="6464" y="4780"/>
                  <a:pt x="6561" y="4805"/>
                  <a:pt x="6537" y="4756"/>
                </a:cubicBezTo>
                <a:lnTo>
                  <a:pt x="6537" y="4756"/>
                </a:lnTo>
                <a:cubicBezTo>
                  <a:pt x="6562" y="4805"/>
                  <a:pt x="6586" y="4805"/>
                  <a:pt x="6586" y="4805"/>
                </a:cubicBezTo>
                <a:cubicBezTo>
                  <a:pt x="6586" y="4805"/>
                  <a:pt x="6586" y="4805"/>
                  <a:pt x="6635" y="4902"/>
                </a:cubicBezTo>
                <a:lnTo>
                  <a:pt x="6610" y="4805"/>
                </a:lnTo>
                <a:lnTo>
                  <a:pt x="6635" y="4854"/>
                </a:lnTo>
                <a:cubicBezTo>
                  <a:pt x="6635" y="4854"/>
                  <a:pt x="6635" y="4829"/>
                  <a:pt x="6635" y="4829"/>
                </a:cubicBezTo>
                <a:cubicBezTo>
                  <a:pt x="6635" y="4800"/>
                  <a:pt x="6635" y="4790"/>
                  <a:pt x="6636" y="4790"/>
                </a:cubicBezTo>
                <a:cubicBezTo>
                  <a:pt x="6638" y="4790"/>
                  <a:pt x="6644" y="4814"/>
                  <a:pt x="6659" y="4829"/>
                </a:cubicBezTo>
                <a:cubicBezTo>
                  <a:pt x="6659" y="4829"/>
                  <a:pt x="6659" y="4805"/>
                  <a:pt x="6683" y="4780"/>
                </a:cubicBezTo>
                <a:lnTo>
                  <a:pt x="6708" y="4780"/>
                </a:lnTo>
                <a:cubicBezTo>
                  <a:pt x="6708" y="4780"/>
                  <a:pt x="6708" y="4756"/>
                  <a:pt x="6757" y="4756"/>
                </a:cubicBezTo>
                <a:cubicBezTo>
                  <a:pt x="6781" y="4756"/>
                  <a:pt x="6757" y="4756"/>
                  <a:pt x="6757" y="4780"/>
                </a:cubicBezTo>
                <a:lnTo>
                  <a:pt x="6830" y="4854"/>
                </a:lnTo>
                <a:cubicBezTo>
                  <a:pt x="6903" y="4902"/>
                  <a:pt x="6976" y="4951"/>
                  <a:pt x="6976" y="5000"/>
                </a:cubicBezTo>
                <a:cubicBezTo>
                  <a:pt x="7053" y="5058"/>
                  <a:pt x="7238" y="5269"/>
                  <a:pt x="7299" y="5269"/>
                </a:cubicBezTo>
                <a:cubicBezTo>
                  <a:pt x="7315" y="5269"/>
                  <a:pt x="7323" y="5255"/>
                  <a:pt x="7318" y="5219"/>
                </a:cubicBezTo>
                <a:lnTo>
                  <a:pt x="7318" y="5219"/>
                </a:lnTo>
                <a:cubicBezTo>
                  <a:pt x="7337" y="5278"/>
                  <a:pt x="7483" y="5479"/>
                  <a:pt x="7450" y="5479"/>
                </a:cubicBezTo>
                <a:cubicBezTo>
                  <a:pt x="7443" y="5479"/>
                  <a:pt x="7424" y="5467"/>
                  <a:pt x="7391" y="5439"/>
                </a:cubicBezTo>
                <a:lnTo>
                  <a:pt x="7391" y="5439"/>
                </a:lnTo>
                <a:cubicBezTo>
                  <a:pt x="7464" y="5512"/>
                  <a:pt x="7537" y="5610"/>
                  <a:pt x="7635" y="5683"/>
                </a:cubicBezTo>
                <a:lnTo>
                  <a:pt x="7537" y="5536"/>
                </a:lnTo>
                <a:lnTo>
                  <a:pt x="7537" y="5536"/>
                </a:lnTo>
                <a:cubicBezTo>
                  <a:pt x="7732" y="5780"/>
                  <a:pt x="7952" y="6000"/>
                  <a:pt x="8196" y="6195"/>
                </a:cubicBezTo>
                <a:lnTo>
                  <a:pt x="8098" y="6073"/>
                </a:lnTo>
                <a:lnTo>
                  <a:pt x="8098" y="6073"/>
                </a:lnTo>
                <a:cubicBezTo>
                  <a:pt x="8269" y="6244"/>
                  <a:pt x="8440" y="6414"/>
                  <a:pt x="8440" y="6536"/>
                </a:cubicBezTo>
                <a:lnTo>
                  <a:pt x="8464" y="6561"/>
                </a:lnTo>
                <a:lnTo>
                  <a:pt x="8805" y="6902"/>
                </a:lnTo>
                <a:cubicBezTo>
                  <a:pt x="9000" y="7097"/>
                  <a:pt x="9220" y="7292"/>
                  <a:pt x="9439" y="7488"/>
                </a:cubicBezTo>
                <a:lnTo>
                  <a:pt x="9293" y="7317"/>
                </a:lnTo>
                <a:lnTo>
                  <a:pt x="9293" y="7317"/>
                </a:lnTo>
                <a:cubicBezTo>
                  <a:pt x="9415" y="7414"/>
                  <a:pt x="9659" y="7634"/>
                  <a:pt x="9952" y="7878"/>
                </a:cubicBezTo>
                <a:cubicBezTo>
                  <a:pt x="10122" y="7853"/>
                  <a:pt x="10269" y="7829"/>
                  <a:pt x="10391" y="7805"/>
                </a:cubicBezTo>
                <a:cubicBezTo>
                  <a:pt x="10513" y="7805"/>
                  <a:pt x="10683" y="7780"/>
                  <a:pt x="10830" y="7756"/>
                </a:cubicBezTo>
                <a:cubicBezTo>
                  <a:pt x="10952" y="7707"/>
                  <a:pt x="11074" y="7634"/>
                  <a:pt x="11196" y="7561"/>
                </a:cubicBezTo>
                <a:lnTo>
                  <a:pt x="11391" y="7463"/>
                </a:lnTo>
                <a:cubicBezTo>
                  <a:pt x="11439" y="7414"/>
                  <a:pt x="11488" y="7390"/>
                  <a:pt x="11586" y="7341"/>
                </a:cubicBezTo>
                <a:cubicBezTo>
                  <a:pt x="11683" y="6878"/>
                  <a:pt x="11781" y="6414"/>
                  <a:pt x="11854" y="5951"/>
                </a:cubicBezTo>
                <a:lnTo>
                  <a:pt x="11854" y="5951"/>
                </a:lnTo>
                <a:cubicBezTo>
                  <a:pt x="11854" y="5951"/>
                  <a:pt x="11830" y="6024"/>
                  <a:pt x="11805" y="6097"/>
                </a:cubicBezTo>
                <a:lnTo>
                  <a:pt x="11757" y="6219"/>
                </a:lnTo>
                <a:lnTo>
                  <a:pt x="11757" y="6146"/>
                </a:lnTo>
                <a:cubicBezTo>
                  <a:pt x="11757" y="6073"/>
                  <a:pt x="11757" y="6000"/>
                  <a:pt x="11781" y="5951"/>
                </a:cubicBezTo>
                <a:cubicBezTo>
                  <a:pt x="11781" y="5805"/>
                  <a:pt x="11805" y="5658"/>
                  <a:pt x="11805" y="5658"/>
                </a:cubicBezTo>
                <a:cubicBezTo>
                  <a:pt x="11805" y="5698"/>
                  <a:pt x="11886" y="5900"/>
                  <a:pt x="11890" y="6000"/>
                </a:cubicBezTo>
                <a:lnTo>
                  <a:pt x="11890" y="6000"/>
                </a:lnTo>
                <a:cubicBezTo>
                  <a:pt x="11911" y="5905"/>
                  <a:pt x="11935" y="5778"/>
                  <a:pt x="11976" y="5634"/>
                </a:cubicBezTo>
                <a:cubicBezTo>
                  <a:pt x="11976" y="5536"/>
                  <a:pt x="12000" y="5439"/>
                  <a:pt x="12025" y="5341"/>
                </a:cubicBezTo>
                <a:cubicBezTo>
                  <a:pt x="12025" y="5244"/>
                  <a:pt x="12049" y="5195"/>
                  <a:pt x="12049" y="5122"/>
                </a:cubicBezTo>
                <a:cubicBezTo>
                  <a:pt x="12098" y="4854"/>
                  <a:pt x="12147" y="4512"/>
                  <a:pt x="12196" y="4122"/>
                </a:cubicBezTo>
                <a:cubicBezTo>
                  <a:pt x="12220" y="3878"/>
                  <a:pt x="12244" y="3610"/>
                  <a:pt x="12293" y="3341"/>
                </a:cubicBezTo>
                <a:cubicBezTo>
                  <a:pt x="12293" y="3219"/>
                  <a:pt x="12317" y="3122"/>
                  <a:pt x="12342" y="3000"/>
                </a:cubicBezTo>
                <a:cubicBezTo>
                  <a:pt x="12342" y="2927"/>
                  <a:pt x="12366" y="2829"/>
                  <a:pt x="12391" y="2756"/>
                </a:cubicBezTo>
                <a:cubicBezTo>
                  <a:pt x="12391" y="2707"/>
                  <a:pt x="12415" y="2683"/>
                  <a:pt x="12439" y="2658"/>
                </a:cubicBezTo>
                <a:cubicBezTo>
                  <a:pt x="12439" y="2683"/>
                  <a:pt x="12464" y="2707"/>
                  <a:pt x="12464" y="2732"/>
                </a:cubicBezTo>
                <a:cubicBezTo>
                  <a:pt x="12488" y="2805"/>
                  <a:pt x="12513" y="2902"/>
                  <a:pt x="12513" y="2976"/>
                </a:cubicBezTo>
                <a:cubicBezTo>
                  <a:pt x="12531" y="2976"/>
                  <a:pt x="12521" y="2903"/>
                  <a:pt x="12538" y="2903"/>
                </a:cubicBezTo>
                <a:cubicBezTo>
                  <a:pt x="12543" y="2903"/>
                  <a:pt x="12550" y="2910"/>
                  <a:pt x="12561" y="2927"/>
                </a:cubicBezTo>
                <a:cubicBezTo>
                  <a:pt x="12561" y="2976"/>
                  <a:pt x="12561" y="3000"/>
                  <a:pt x="12561" y="3024"/>
                </a:cubicBezTo>
                <a:cubicBezTo>
                  <a:pt x="12561" y="3024"/>
                  <a:pt x="12575" y="3065"/>
                  <a:pt x="12582" y="3065"/>
                </a:cubicBezTo>
                <a:cubicBezTo>
                  <a:pt x="12584" y="3065"/>
                  <a:pt x="12586" y="3061"/>
                  <a:pt x="12586" y="3049"/>
                </a:cubicBezTo>
                <a:cubicBezTo>
                  <a:pt x="12561" y="2951"/>
                  <a:pt x="12561" y="2854"/>
                  <a:pt x="12537" y="2732"/>
                </a:cubicBezTo>
                <a:lnTo>
                  <a:pt x="12537" y="2732"/>
                </a:lnTo>
                <a:lnTo>
                  <a:pt x="12610" y="2854"/>
                </a:lnTo>
                <a:lnTo>
                  <a:pt x="12610" y="2927"/>
                </a:lnTo>
                <a:cubicBezTo>
                  <a:pt x="12610" y="2927"/>
                  <a:pt x="12628" y="2873"/>
                  <a:pt x="12664" y="2873"/>
                </a:cubicBezTo>
                <a:cubicBezTo>
                  <a:pt x="12670" y="2873"/>
                  <a:pt x="12676" y="2874"/>
                  <a:pt x="12683" y="2878"/>
                </a:cubicBezTo>
                <a:cubicBezTo>
                  <a:pt x="12708" y="2878"/>
                  <a:pt x="12708" y="2902"/>
                  <a:pt x="12732" y="2927"/>
                </a:cubicBezTo>
                <a:cubicBezTo>
                  <a:pt x="12781" y="3049"/>
                  <a:pt x="12854" y="3146"/>
                  <a:pt x="12927" y="3244"/>
                </a:cubicBezTo>
                <a:cubicBezTo>
                  <a:pt x="13074" y="3488"/>
                  <a:pt x="13220" y="3707"/>
                  <a:pt x="13366" y="3951"/>
                </a:cubicBezTo>
                <a:cubicBezTo>
                  <a:pt x="13342" y="3951"/>
                  <a:pt x="13269" y="3854"/>
                  <a:pt x="13171" y="3756"/>
                </a:cubicBezTo>
                <a:lnTo>
                  <a:pt x="13171" y="3756"/>
                </a:lnTo>
                <a:cubicBezTo>
                  <a:pt x="13220" y="3829"/>
                  <a:pt x="13269" y="3902"/>
                  <a:pt x="13317" y="4000"/>
                </a:cubicBezTo>
                <a:cubicBezTo>
                  <a:pt x="13309" y="3973"/>
                  <a:pt x="13309" y="3963"/>
                  <a:pt x="13314" y="3963"/>
                </a:cubicBezTo>
                <a:cubicBezTo>
                  <a:pt x="13335" y="3963"/>
                  <a:pt x="13438" y="4115"/>
                  <a:pt x="13446" y="4115"/>
                </a:cubicBezTo>
                <a:cubicBezTo>
                  <a:pt x="13448" y="4115"/>
                  <a:pt x="13446" y="4110"/>
                  <a:pt x="13439" y="4097"/>
                </a:cubicBezTo>
                <a:lnTo>
                  <a:pt x="13439" y="4097"/>
                </a:lnTo>
                <a:cubicBezTo>
                  <a:pt x="13781" y="4415"/>
                  <a:pt x="14025" y="4951"/>
                  <a:pt x="14317" y="5268"/>
                </a:cubicBezTo>
                <a:cubicBezTo>
                  <a:pt x="14415" y="5244"/>
                  <a:pt x="16171" y="5097"/>
                  <a:pt x="16244" y="5049"/>
                </a:cubicBezTo>
                <a:cubicBezTo>
                  <a:pt x="16317" y="5146"/>
                  <a:pt x="16391" y="5268"/>
                  <a:pt x="16415" y="5293"/>
                </a:cubicBezTo>
                <a:cubicBezTo>
                  <a:pt x="16366" y="5171"/>
                  <a:pt x="16293" y="5049"/>
                  <a:pt x="16195" y="4927"/>
                </a:cubicBezTo>
                <a:lnTo>
                  <a:pt x="16122" y="4951"/>
                </a:lnTo>
                <a:cubicBezTo>
                  <a:pt x="15952" y="4707"/>
                  <a:pt x="16122" y="4878"/>
                  <a:pt x="15952" y="4634"/>
                </a:cubicBezTo>
                <a:cubicBezTo>
                  <a:pt x="15956" y="4629"/>
                  <a:pt x="15962" y="4627"/>
                  <a:pt x="15968" y="4627"/>
                </a:cubicBezTo>
                <a:cubicBezTo>
                  <a:pt x="16028" y="4627"/>
                  <a:pt x="16161" y="4823"/>
                  <a:pt x="16293" y="5000"/>
                </a:cubicBezTo>
                <a:cubicBezTo>
                  <a:pt x="16171" y="4829"/>
                  <a:pt x="16073" y="4634"/>
                  <a:pt x="15976" y="4585"/>
                </a:cubicBezTo>
                <a:cubicBezTo>
                  <a:pt x="15878" y="4390"/>
                  <a:pt x="16049" y="4585"/>
                  <a:pt x="15927" y="4341"/>
                </a:cubicBezTo>
                <a:cubicBezTo>
                  <a:pt x="15781" y="4195"/>
                  <a:pt x="15659" y="4049"/>
                  <a:pt x="15561" y="3878"/>
                </a:cubicBezTo>
                <a:cubicBezTo>
                  <a:pt x="15342" y="3439"/>
                  <a:pt x="15098" y="3293"/>
                  <a:pt x="14903" y="2878"/>
                </a:cubicBezTo>
                <a:lnTo>
                  <a:pt x="14903" y="2878"/>
                </a:lnTo>
                <a:lnTo>
                  <a:pt x="14927" y="2927"/>
                </a:lnTo>
                <a:cubicBezTo>
                  <a:pt x="14882" y="2791"/>
                  <a:pt x="14689" y="2570"/>
                  <a:pt x="14564" y="2325"/>
                </a:cubicBezTo>
                <a:lnTo>
                  <a:pt x="14564" y="2325"/>
                </a:lnTo>
                <a:cubicBezTo>
                  <a:pt x="14571" y="2347"/>
                  <a:pt x="14571" y="2363"/>
                  <a:pt x="14562" y="2363"/>
                </a:cubicBezTo>
                <a:cubicBezTo>
                  <a:pt x="14552" y="2363"/>
                  <a:pt x="14528" y="2338"/>
                  <a:pt x="14488" y="2268"/>
                </a:cubicBezTo>
                <a:cubicBezTo>
                  <a:pt x="14147" y="1732"/>
                  <a:pt x="13903" y="1390"/>
                  <a:pt x="13659" y="951"/>
                </a:cubicBezTo>
                <a:lnTo>
                  <a:pt x="13391" y="659"/>
                </a:lnTo>
                <a:lnTo>
                  <a:pt x="130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0" name="Google Shape;1420;p41"/>
          <p:cNvSpPr/>
          <p:nvPr/>
        </p:nvSpPr>
        <p:spPr>
          <a:xfrm rot="-8386467">
            <a:off x="5058314" y="4238095"/>
            <a:ext cx="521751" cy="434782"/>
          </a:xfrm>
          <a:custGeom>
            <a:avLst/>
            <a:gdLst/>
            <a:ahLst/>
            <a:cxnLst/>
            <a:rect l="l" t="t" r="r" b="b"/>
            <a:pathLst>
              <a:path w="15952" h="13293" extrusionOk="0">
                <a:moveTo>
                  <a:pt x="1965" y="4136"/>
                </a:moveTo>
                <a:cubicBezTo>
                  <a:pt x="1969" y="4136"/>
                  <a:pt x="1973" y="4139"/>
                  <a:pt x="1976" y="4147"/>
                </a:cubicBezTo>
                <a:lnTo>
                  <a:pt x="1853" y="4285"/>
                </a:lnTo>
                <a:lnTo>
                  <a:pt x="1853" y="4285"/>
                </a:lnTo>
                <a:cubicBezTo>
                  <a:pt x="1921" y="4199"/>
                  <a:pt x="1947" y="4136"/>
                  <a:pt x="1965" y="4136"/>
                </a:cubicBezTo>
                <a:close/>
                <a:moveTo>
                  <a:pt x="4077" y="7219"/>
                </a:moveTo>
                <a:lnTo>
                  <a:pt x="4077" y="7219"/>
                </a:lnTo>
                <a:cubicBezTo>
                  <a:pt x="4076" y="7219"/>
                  <a:pt x="4075" y="7219"/>
                  <a:pt x="4074" y="7220"/>
                </a:cubicBezTo>
                <a:cubicBezTo>
                  <a:pt x="4076" y="7220"/>
                  <a:pt x="4077" y="7219"/>
                  <a:pt x="4077" y="7219"/>
                </a:cubicBezTo>
                <a:close/>
                <a:moveTo>
                  <a:pt x="10333" y="9981"/>
                </a:moveTo>
                <a:lnTo>
                  <a:pt x="10293" y="10000"/>
                </a:lnTo>
                <a:cubicBezTo>
                  <a:pt x="10305" y="10000"/>
                  <a:pt x="10318" y="9993"/>
                  <a:pt x="10333" y="9981"/>
                </a:cubicBezTo>
                <a:close/>
                <a:moveTo>
                  <a:pt x="3928" y="0"/>
                </a:moveTo>
                <a:lnTo>
                  <a:pt x="3684" y="195"/>
                </a:lnTo>
                <a:lnTo>
                  <a:pt x="3708" y="122"/>
                </a:lnTo>
                <a:lnTo>
                  <a:pt x="3708" y="122"/>
                </a:lnTo>
                <a:cubicBezTo>
                  <a:pt x="3464" y="293"/>
                  <a:pt x="3171" y="537"/>
                  <a:pt x="2879" y="756"/>
                </a:cubicBezTo>
                <a:cubicBezTo>
                  <a:pt x="2732" y="854"/>
                  <a:pt x="2586" y="976"/>
                  <a:pt x="2464" y="1098"/>
                </a:cubicBezTo>
                <a:lnTo>
                  <a:pt x="2147" y="1366"/>
                </a:lnTo>
                <a:cubicBezTo>
                  <a:pt x="2074" y="1464"/>
                  <a:pt x="1976" y="1537"/>
                  <a:pt x="1879" y="1610"/>
                </a:cubicBezTo>
                <a:cubicBezTo>
                  <a:pt x="1757" y="1708"/>
                  <a:pt x="1806" y="1683"/>
                  <a:pt x="1757" y="1732"/>
                </a:cubicBezTo>
                <a:lnTo>
                  <a:pt x="1659" y="1830"/>
                </a:lnTo>
                <a:cubicBezTo>
                  <a:pt x="1513" y="1951"/>
                  <a:pt x="1367" y="2098"/>
                  <a:pt x="1220" y="2244"/>
                </a:cubicBezTo>
                <a:cubicBezTo>
                  <a:pt x="1074" y="2390"/>
                  <a:pt x="952" y="2561"/>
                  <a:pt x="806" y="2732"/>
                </a:cubicBezTo>
                <a:cubicBezTo>
                  <a:pt x="684" y="2903"/>
                  <a:pt x="562" y="3073"/>
                  <a:pt x="440" y="3269"/>
                </a:cubicBezTo>
                <a:lnTo>
                  <a:pt x="391" y="3317"/>
                </a:lnTo>
                <a:cubicBezTo>
                  <a:pt x="342" y="3366"/>
                  <a:pt x="293" y="3415"/>
                  <a:pt x="245" y="3464"/>
                </a:cubicBezTo>
                <a:lnTo>
                  <a:pt x="50" y="3659"/>
                </a:lnTo>
                <a:lnTo>
                  <a:pt x="1" y="3732"/>
                </a:lnTo>
                <a:cubicBezTo>
                  <a:pt x="50" y="3829"/>
                  <a:pt x="98" y="3903"/>
                  <a:pt x="147" y="3976"/>
                </a:cubicBezTo>
                <a:cubicBezTo>
                  <a:pt x="269" y="4122"/>
                  <a:pt x="391" y="4268"/>
                  <a:pt x="537" y="4390"/>
                </a:cubicBezTo>
                <a:cubicBezTo>
                  <a:pt x="731" y="4539"/>
                  <a:pt x="970" y="4661"/>
                  <a:pt x="1210" y="4661"/>
                </a:cubicBezTo>
                <a:cubicBezTo>
                  <a:pt x="1363" y="4661"/>
                  <a:pt x="1517" y="4611"/>
                  <a:pt x="1659" y="4488"/>
                </a:cubicBezTo>
                <a:lnTo>
                  <a:pt x="1684" y="4537"/>
                </a:lnTo>
                <a:cubicBezTo>
                  <a:pt x="1684" y="4537"/>
                  <a:pt x="1781" y="4366"/>
                  <a:pt x="1781" y="4366"/>
                </a:cubicBezTo>
                <a:cubicBezTo>
                  <a:pt x="1794" y="4351"/>
                  <a:pt x="1806" y="4338"/>
                  <a:pt x="1816" y="4327"/>
                </a:cubicBezTo>
                <a:lnTo>
                  <a:pt x="1816" y="4327"/>
                </a:lnTo>
                <a:lnTo>
                  <a:pt x="1781" y="4366"/>
                </a:lnTo>
                <a:cubicBezTo>
                  <a:pt x="1801" y="4346"/>
                  <a:pt x="1819" y="4327"/>
                  <a:pt x="1835" y="4308"/>
                </a:cubicBezTo>
                <a:lnTo>
                  <a:pt x="1835" y="4308"/>
                </a:lnTo>
                <a:cubicBezTo>
                  <a:pt x="1850" y="4293"/>
                  <a:pt x="1860" y="4287"/>
                  <a:pt x="1865" y="4287"/>
                </a:cubicBezTo>
                <a:cubicBezTo>
                  <a:pt x="1883" y="4287"/>
                  <a:pt x="1846" y="4367"/>
                  <a:pt x="1830" y="4415"/>
                </a:cubicBezTo>
                <a:cubicBezTo>
                  <a:pt x="1879" y="4366"/>
                  <a:pt x="1928" y="4293"/>
                  <a:pt x="2001" y="4244"/>
                </a:cubicBezTo>
                <a:cubicBezTo>
                  <a:pt x="2001" y="4229"/>
                  <a:pt x="1996" y="4223"/>
                  <a:pt x="1989" y="4223"/>
                </a:cubicBezTo>
                <a:cubicBezTo>
                  <a:pt x="1973" y="4223"/>
                  <a:pt x="1944" y="4252"/>
                  <a:pt x="1928" y="4268"/>
                </a:cubicBezTo>
                <a:cubicBezTo>
                  <a:pt x="2001" y="4147"/>
                  <a:pt x="2074" y="4025"/>
                  <a:pt x="2147" y="3903"/>
                </a:cubicBezTo>
                <a:cubicBezTo>
                  <a:pt x="2205" y="3836"/>
                  <a:pt x="2228" y="3825"/>
                  <a:pt x="2246" y="3825"/>
                </a:cubicBezTo>
                <a:cubicBezTo>
                  <a:pt x="2254" y="3825"/>
                  <a:pt x="2261" y="3827"/>
                  <a:pt x="2270" y="3827"/>
                </a:cubicBezTo>
                <a:cubicBezTo>
                  <a:pt x="2290" y="3827"/>
                  <a:pt x="2318" y="3815"/>
                  <a:pt x="2391" y="3732"/>
                </a:cubicBezTo>
                <a:cubicBezTo>
                  <a:pt x="2562" y="3537"/>
                  <a:pt x="2684" y="3390"/>
                  <a:pt x="2830" y="3244"/>
                </a:cubicBezTo>
                <a:lnTo>
                  <a:pt x="3074" y="3000"/>
                </a:lnTo>
                <a:lnTo>
                  <a:pt x="3123" y="2951"/>
                </a:lnTo>
                <a:lnTo>
                  <a:pt x="3147" y="2951"/>
                </a:lnTo>
                <a:cubicBezTo>
                  <a:pt x="3171" y="2927"/>
                  <a:pt x="3196" y="2903"/>
                  <a:pt x="3245" y="2903"/>
                </a:cubicBezTo>
                <a:lnTo>
                  <a:pt x="3293" y="2903"/>
                </a:lnTo>
                <a:cubicBezTo>
                  <a:pt x="3293" y="2903"/>
                  <a:pt x="3293" y="2927"/>
                  <a:pt x="3293" y="2927"/>
                </a:cubicBezTo>
                <a:cubicBezTo>
                  <a:pt x="3269" y="2951"/>
                  <a:pt x="3269" y="2951"/>
                  <a:pt x="3269" y="2976"/>
                </a:cubicBezTo>
                <a:cubicBezTo>
                  <a:pt x="3245" y="3000"/>
                  <a:pt x="3220" y="3025"/>
                  <a:pt x="3196" y="3025"/>
                </a:cubicBezTo>
                <a:lnTo>
                  <a:pt x="3220" y="3025"/>
                </a:lnTo>
                <a:lnTo>
                  <a:pt x="3220" y="3122"/>
                </a:lnTo>
                <a:cubicBezTo>
                  <a:pt x="3220" y="3269"/>
                  <a:pt x="3196" y="3439"/>
                  <a:pt x="3196" y="3586"/>
                </a:cubicBezTo>
                <a:lnTo>
                  <a:pt x="3196" y="3829"/>
                </a:lnTo>
                <a:lnTo>
                  <a:pt x="3196" y="4122"/>
                </a:lnTo>
                <a:lnTo>
                  <a:pt x="3196" y="4903"/>
                </a:lnTo>
                <a:cubicBezTo>
                  <a:pt x="3171" y="5268"/>
                  <a:pt x="3220" y="5561"/>
                  <a:pt x="3196" y="5586"/>
                </a:cubicBezTo>
                <a:lnTo>
                  <a:pt x="3293" y="5586"/>
                </a:lnTo>
                <a:cubicBezTo>
                  <a:pt x="3318" y="5756"/>
                  <a:pt x="3318" y="5951"/>
                  <a:pt x="3293" y="6122"/>
                </a:cubicBezTo>
                <a:cubicBezTo>
                  <a:pt x="3269" y="6171"/>
                  <a:pt x="3269" y="6220"/>
                  <a:pt x="3293" y="6268"/>
                </a:cubicBezTo>
                <a:lnTo>
                  <a:pt x="3293" y="6415"/>
                </a:lnTo>
                <a:cubicBezTo>
                  <a:pt x="3293" y="6464"/>
                  <a:pt x="3318" y="6537"/>
                  <a:pt x="3318" y="6610"/>
                </a:cubicBezTo>
                <a:cubicBezTo>
                  <a:pt x="3415" y="6756"/>
                  <a:pt x="3464" y="6927"/>
                  <a:pt x="3489" y="7122"/>
                </a:cubicBezTo>
                <a:lnTo>
                  <a:pt x="3781" y="7171"/>
                </a:lnTo>
                <a:lnTo>
                  <a:pt x="3952" y="7171"/>
                </a:lnTo>
                <a:cubicBezTo>
                  <a:pt x="3952" y="7171"/>
                  <a:pt x="4076" y="7212"/>
                  <a:pt x="4077" y="7219"/>
                </a:cubicBezTo>
                <a:lnTo>
                  <a:pt x="4077" y="7219"/>
                </a:lnTo>
                <a:cubicBezTo>
                  <a:pt x="4097" y="7212"/>
                  <a:pt x="4120" y="7210"/>
                  <a:pt x="4144" y="7210"/>
                </a:cubicBezTo>
                <a:cubicBezTo>
                  <a:pt x="4204" y="7210"/>
                  <a:pt x="4273" y="7227"/>
                  <a:pt x="4342" y="7244"/>
                </a:cubicBezTo>
                <a:cubicBezTo>
                  <a:pt x="4391" y="7244"/>
                  <a:pt x="4318" y="7244"/>
                  <a:pt x="4293" y="7220"/>
                </a:cubicBezTo>
                <a:lnTo>
                  <a:pt x="4293" y="7220"/>
                </a:lnTo>
                <a:lnTo>
                  <a:pt x="4415" y="7244"/>
                </a:lnTo>
                <a:lnTo>
                  <a:pt x="4464" y="7244"/>
                </a:lnTo>
                <a:cubicBezTo>
                  <a:pt x="4489" y="7244"/>
                  <a:pt x="4489" y="7268"/>
                  <a:pt x="4464" y="7268"/>
                </a:cubicBezTo>
                <a:lnTo>
                  <a:pt x="4513" y="7268"/>
                </a:lnTo>
                <a:cubicBezTo>
                  <a:pt x="4635" y="7268"/>
                  <a:pt x="4830" y="7268"/>
                  <a:pt x="5610" y="7342"/>
                </a:cubicBezTo>
                <a:lnTo>
                  <a:pt x="5806" y="7025"/>
                </a:lnTo>
                <a:lnTo>
                  <a:pt x="5903" y="6878"/>
                </a:lnTo>
                <a:cubicBezTo>
                  <a:pt x="5928" y="6829"/>
                  <a:pt x="5952" y="6781"/>
                  <a:pt x="6001" y="6732"/>
                </a:cubicBezTo>
                <a:lnTo>
                  <a:pt x="6391" y="6317"/>
                </a:lnTo>
                <a:cubicBezTo>
                  <a:pt x="6464" y="6244"/>
                  <a:pt x="6537" y="6171"/>
                  <a:pt x="6586" y="6098"/>
                </a:cubicBezTo>
                <a:lnTo>
                  <a:pt x="6806" y="5927"/>
                </a:lnTo>
                <a:lnTo>
                  <a:pt x="6927" y="5829"/>
                </a:lnTo>
                <a:lnTo>
                  <a:pt x="6976" y="5805"/>
                </a:lnTo>
                <a:lnTo>
                  <a:pt x="7074" y="5732"/>
                </a:lnTo>
                <a:cubicBezTo>
                  <a:pt x="7342" y="5537"/>
                  <a:pt x="7610" y="5342"/>
                  <a:pt x="7903" y="5195"/>
                </a:cubicBezTo>
                <a:cubicBezTo>
                  <a:pt x="8025" y="5098"/>
                  <a:pt x="8171" y="5025"/>
                  <a:pt x="8293" y="4951"/>
                </a:cubicBezTo>
                <a:lnTo>
                  <a:pt x="8342" y="4951"/>
                </a:lnTo>
                <a:lnTo>
                  <a:pt x="8342" y="4854"/>
                </a:lnTo>
                <a:cubicBezTo>
                  <a:pt x="8342" y="4825"/>
                  <a:pt x="8346" y="4819"/>
                  <a:pt x="8352" y="4819"/>
                </a:cubicBezTo>
                <a:cubicBezTo>
                  <a:pt x="8356" y="4819"/>
                  <a:pt x="8363" y="4823"/>
                  <a:pt x="8370" y="4823"/>
                </a:cubicBezTo>
                <a:cubicBezTo>
                  <a:pt x="8376" y="4823"/>
                  <a:pt x="8384" y="4820"/>
                  <a:pt x="8391" y="4805"/>
                </a:cubicBezTo>
                <a:lnTo>
                  <a:pt x="8391" y="4878"/>
                </a:lnTo>
                <a:cubicBezTo>
                  <a:pt x="8391" y="4878"/>
                  <a:pt x="8391" y="4878"/>
                  <a:pt x="8366" y="4927"/>
                </a:cubicBezTo>
                <a:lnTo>
                  <a:pt x="8366" y="4927"/>
                </a:lnTo>
                <a:lnTo>
                  <a:pt x="8391" y="4903"/>
                </a:lnTo>
                <a:cubicBezTo>
                  <a:pt x="8405" y="4895"/>
                  <a:pt x="8413" y="4893"/>
                  <a:pt x="8417" y="4893"/>
                </a:cubicBezTo>
                <a:cubicBezTo>
                  <a:pt x="8425" y="4893"/>
                  <a:pt x="8408" y="4910"/>
                  <a:pt x="8391" y="4927"/>
                </a:cubicBezTo>
                <a:lnTo>
                  <a:pt x="8440" y="4927"/>
                </a:lnTo>
                <a:cubicBezTo>
                  <a:pt x="8464" y="4927"/>
                  <a:pt x="8464" y="4951"/>
                  <a:pt x="8440" y="4976"/>
                </a:cubicBezTo>
                <a:lnTo>
                  <a:pt x="8464" y="4976"/>
                </a:lnTo>
                <a:cubicBezTo>
                  <a:pt x="8464" y="5000"/>
                  <a:pt x="8464" y="5049"/>
                  <a:pt x="8464" y="5098"/>
                </a:cubicBezTo>
                <a:cubicBezTo>
                  <a:pt x="8464" y="5171"/>
                  <a:pt x="8464" y="5244"/>
                  <a:pt x="8415" y="5293"/>
                </a:cubicBezTo>
                <a:cubicBezTo>
                  <a:pt x="8415" y="5399"/>
                  <a:pt x="8342" y="5706"/>
                  <a:pt x="8386" y="5706"/>
                </a:cubicBezTo>
                <a:cubicBezTo>
                  <a:pt x="8393" y="5706"/>
                  <a:pt x="8402" y="5699"/>
                  <a:pt x="8415" y="5683"/>
                </a:cubicBezTo>
                <a:lnTo>
                  <a:pt x="8415" y="5683"/>
                </a:lnTo>
                <a:cubicBezTo>
                  <a:pt x="8378" y="5739"/>
                  <a:pt x="8327" y="5951"/>
                  <a:pt x="8304" y="5951"/>
                </a:cubicBezTo>
                <a:cubicBezTo>
                  <a:pt x="8297" y="5951"/>
                  <a:pt x="8293" y="5930"/>
                  <a:pt x="8293" y="5878"/>
                </a:cubicBezTo>
                <a:cubicBezTo>
                  <a:pt x="8269" y="5976"/>
                  <a:pt x="8245" y="6098"/>
                  <a:pt x="8245" y="6195"/>
                </a:cubicBezTo>
                <a:lnTo>
                  <a:pt x="8293" y="6049"/>
                </a:lnTo>
                <a:lnTo>
                  <a:pt x="8293" y="6049"/>
                </a:lnTo>
                <a:cubicBezTo>
                  <a:pt x="8196" y="6342"/>
                  <a:pt x="8147" y="6659"/>
                  <a:pt x="8098" y="6951"/>
                </a:cubicBezTo>
                <a:lnTo>
                  <a:pt x="8171" y="6805"/>
                </a:lnTo>
                <a:lnTo>
                  <a:pt x="8171" y="6805"/>
                </a:lnTo>
                <a:cubicBezTo>
                  <a:pt x="8147" y="7000"/>
                  <a:pt x="8074" y="7195"/>
                  <a:pt x="7976" y="7366"/>
                </a:cubicBezTo>
                <a:lnTo>
                  <a:pt x="8025" y="7098"/>
                </a:lnTo>
                <a:lnTo>
                  <a:pt x="8025" y="7098"/>
                </a:lnTo>
                <a:cubicBezTo>
                  <a:pt x="8001" y="7195"/>
                  <a:pt x="7976" y="7293"/>
                  <a:pt x="7952" y="7390"/>
                </a:cubicBezTo>
                <a:cubicBezTo>
                  <a:pt x="7927" y="7561"/>
                  <a:pt x="7903" y="7707"/>
                  <a:pt x="7879" y="7854"/>
                </a:cubicBezTo>
                <a:cubicBezTo>
                  <a:pt x="7806" y="8146"/>
                  <a:pt x="7781" y="8439"/>
                  <a:pt x="7757" y="8732"/>
                </a:cubicBezTo>
                <a:lnTo>
                  <a:pt x="7781" y="8512"/>
                </a:lnTo>
                <a:lnTo>
                  <a:pt x="7781" y="8512"/>
                </a:lnTo>
                <a:cubicBezTo>
                  <a:pt x="7781" y="8683"/>
                  <a:pt x="7732" y="8976"/>
                  <a:pt x="7684" y="9366"/>
                </a:cubicBezTo>
                <a:cubicBezTo>
                  <a:pt x="7830" y="9512"/>
                  <a:pt x="7903" y="9585"/>
                  <a:pt x="8001" y="9707"/>
                </a:cubicBezTo>
                <a:cubicBezTo>
                  <a:pt x="8098" y="9805"/>
                  <a:pt x="8196" y="9927"/>
                  <a:pt x="8269" y="10049"/>
                </a:cubicBezTo>
                <a:cubicBezTo>
                  <a:pt x="8391" y="10122"/>
                  <a:pt x="8537" y="10171"/>
                  <a:pt x="8659" y="10244"/>
                </a:cubicBezTo>
                <a:lnTo>
                  <a:pt x="8854" y="10342"/>
                </a:lnTo>
                <a:lnTo>
                  <a:pt x="9049" y="10415"/>
                </a:lnTo>
                <a:cubicBezTo>
                  <a:pt x="9488" y="10268"/>
                  <a:pt x="9927" y="10098"/>
                  <a:pt x="10366" y="9902"/>
                </a:cubicBezTo>
                <a:lnTo>
                  <a:pt x="10366" y="9902"/>
                </a:lnTo>
                <a:lnTo>
                  <a:pt x="10220" y="9927"/>
                </a:lnTo>
                <a:lnTo>
                  <a:pt x="10074" y="9951"/>
                </a:lnTo>
                <a:lnTo>
                  <a:pt x="10074" y="9951"/>
                </a:lnTo>
                <a:lnTo>
                  <a:pt x="10147" y="9902"/>
                </a:lnTo>
                <a:cubicBezTo>
                  <a:pt x="10220" y="9878"/>
                  <a:pt x="10269" y="9854"/>
                  <a:pt x="10342" y="9829"/>
                </a:cubicBezTo>
                <a:lnTo>
                  <a:pt x="10582" y="9685"/>
                </a:lnTo>
                <a:lnTo>
                  <a:pt x="10582" y="9685"/>
                </a:lnTo>
                <a:cubicBezTo>
                  <a:pt x="10537" y="9716"/>
                  <a:pt x="10414" y="9918"/>
                  <a:pt x="10333" y="9981"/>
                </a:cubicBezTo>
                <a:lnTo>
                  <a:pt x="10333" y="9981"/>
                </a:lnTo>
                <a:lnTo>
                  <a:pt x="10708" y="9805"/>
                </a:lnTo>
                <a:lnTo>
                  <a:pt x="10976" y="9707"/>
                </a:lnTo>
                <a:lnTo>
                  <a:pt x="11147" y="9610"/>
                </a:lnTo>
                <a:cubicBezTo>
                  <a:pt x="11415" y="9488"/>
                  <a:pt x="11732" y="9317"/>
                  <a:pt x="12074" y="9171"/>
                </a:cubicBezTo>
                <a:lnTo>
                  <a:pt x="12781" y="8805"/>
                </a:lnTo>
                <a:cubicBezTo>
                  <a:pt x="12879" y="8756"/>
                  <a:pt x="13001" y="8707"/>
                  <a:pt x="13074" y="8659"/>
                </a:cubicBezTo>
                <a:cubicBezTo>
                  <a:pt x="13171" y="8610"/>
                  <a:pt x="13244" y="8585"/>
                  <a:pt x="13342" y="8561"/>
                </a:cubicBezTo>
                <a:lnTo>
                  <a:pt x="13415" y="8537"/>
                </a:lnTo>
                <a:lnTo>
                  <a:pt x="13415" y="8537"/>
                </a:lnTo>
                <a:cubicBezTo>
                  <a:pt x="13415" y="8561"/>
                  <a:pt x="13391" y="8585"/>
                  <a:pt x="13391" y="8610"/>
                </a:cubicBezTo>
                <a:cubicBezTo>
                  <a:pt x="13342" y="8683"/>
                  <a:pt x="13269" y="8732"/>
                  <a:pt x="13220" y="8781"/>
                </a:cubicBezTo>
                <a:cubicBezTo>
                  <a:pt x="13220" y="8791"/>
                  <a:pt x="13223" y="8795"/>
                  <a:pt x="13228" y="8795"/>
                </a:cubicBezTo>
                <a:cubicBezTo>
                  <a:pt x="13242" y="8795"/>
                  <a:pt x="13267" y="8766"/>
                  <a:pt x="13273" y="8766"/>
                </a:cubicBezTo>
                <a:cubicBezTo>
                  <a:pt x="13275" y="8766"/>
                  <a:pt x="13274" y="8770"/>
                  <a:pt x="13269" y="8781"/>
                </a:cubicBezTo>
                <a:cubicBezTo>
                  <a:pt x="13244" y="8805"/>
                  <a:pt x="13220" y="8829"/>
                  <a:pt x="13196" y="8829"/>
                </a:cubicBezTo>
                <a:cubicBezTo>
                  <a:pt x="13196" y="8829"/>
                  <a:pt x="13160" y="8883"/>
                  <a:pt x="13180" y="8883"/>
                </a:cubicBezTo>
                <a:cubicBezTo>
                  <a:pt x="13184" y="8883"/>
                  <a:pt x="13189" y="8882"/>
                  <a:pt x="13196" y="8878"/>
                </a:cubicBezTo>
                <a:cubicBezTo>
                  <a:pt x="13220" y="8854"/>
                  <a:pt x="13342" y="8756"/>
                  <a:pt x="13415" y="8683"/>
                </a:cubicBezTo>
                <a:lnTo>
                  <a:pt x="13415" y="8683"/>
                </a:lnTo>
                <a:lnTo>
                  <a:pt x="13366" y="8781"/>
                </a:lnTo>
                <a:lnTo>
                  <a:pt x="13293" y="8829"/>
                </a:lnTo>
                <a:cubicBezTo>
                  <a:pt x="13293" y="8829"/>
                  <a:pt x="13311" y="8823"/>
                  <a:pt x="13333" y="8823"/>
                </a:cubicBezTo>
                <a:cubicBezTo>
                  <a:pt x="13354" y="8823"/>
                  <a:pt x="13379" y="8829"/>
                  <a:pt x="13391" y="8854"/>
                </a:cubicBezTo>
                <a:cubicBezTo>
                  <a:pt x="13391" y="8878"/>
                  <a:pt x="13366" y="8903"/>
                  <a:pt x="13342" y="8927"/>
                </a:cubicBezTo>
                <a:cubicBezTo>
                  <a:pt x="13293" y="9049"/>
                  <a:pt x="13244" y="9146"/>
                  <a:pt x="13220" y="9244"/>
                </a:cubicBezTo>
                <a:lnTo>
                  <a:pt x="12879" y="10024"/>
                </a:lnTo>
                <a:cubicBezTo>
                  <a:pt x="12879" y="9927"/>
                  <a:pt x="12903" y="9829"/>
                  <a:pt x="12927" y="9756"/>
                </a:cubicBezTo>
                <a:lnTo>
                  <a:pt x="12927" y="9756"/>
                </a:lnTo>
                <a:cubicBezTo>
                  <a:pt x="12903" y="9829"/>
                  <a:pt x="12854" y="9927"/>
                  <a:pt x="12805" y="10000"/>
                </a:cubicBezTo>
                <a:cubicBezTo>
                  <a:pt x="12819" y="9983"/>
                  <a:pt x="12827" y="9976"/>
                  <a:pt x="12832" y="9976"/>
                </a:cubicBezTo>
                <a:cubicBezTo>
                  <a:pt x="12857" y="9976"/>
                  <a:pt x="12771" y="10187"/>
                  <a:pt x="12789" y="10187"/>
                </a:cubicBezTo>
                <a:cubicBezTo>
                  <a:pt x="12792" y="10187"/>
                  <a:pt x="12797" y="10182"/>
                  <a:pt x="12805" y="10171"/>
                </a:cubicBezTo>
                <a:lnTo>
                  <a:pt x="12805" y="10171"/>
                </a:lnTo>
                <a:cubicBezTo>
                  <a:pt x="12732" y="10634"/>
                  <a:pt x="12415" y="11122"/>
                  <a:pt x="12318" y="11537"/>
                </a:cubicBezTo>
                <a:cubicBezTo>
                  <a:pt x="12391" y="11610"/>
                  <a:pt x="13488" y="12976"/>
                  <a:pt x="13586" y="13024"/>
                </a:cubicBezTo>
                <a:cubicBezTo>
                  <a:pt x="13570" y="13088"/>
                  <a:pt x="13543" y="13152"/>
                  <a:pt x="13513" y="13209"/>
                </a:cubicBezTo>
                <a:lnTo>
                  <a:pt x="13513" y="13209"/>
                </a:lnTo>
                <a:cubicBezTo>
                  <a:pt x="13568" y="13115"/>
                  <a:pt x="13616" y="13021"/>
                  <a:pt x="13635" y="12927"/>
                </a:cubicBezTo>
                <a:lnTo>
                  <a:pt x="13586" y="12878"/>
                </a:lnTo>
                <a:cubicBezTo>
                  <a:pt x="13683" y="12585"/>
                  <a:pt x="13659" y="12829"/>
                  <a:pt x="13757" y="12561"/>
                </a:cubicBezTo>
                <a:cubicBezTo>
                  <a:pt x="13805" y="12561"/>
                  <a:pt x="13732" y="12805"/>
                  <a:pt x="13635" y="13024"/>
                </a:cubicBezTo>
                <a:cubicBezTo>
                  <a:pt x="13732" y="12878"/>
                  <a:pt x="13781" y="12732"/>
                  <a:pt x="13830" y="12561"/>
                </a:cubicBezTo>
                <a:cubicBezTo>
                  <a:pt x="13869" y="12483"/>
                  <a:pt x="13884" y="12471"/>
                  <a:pt x="13895" y="12471"/>
                </a:cubicBezTo>
                <a:cubicBezTo>
                  <a:pt x="13900" y="12471"/>
                  <a:pt x="13904" y="12473"/>
                  <a:pt x="13908" y="12473"/>
                </a:cubicBezTo>
                <a:cubicBezTo>
                  <a:pt x="13919" y="12473"/>
                  <a:pt x="13934" y="12460"/>
                  <a:pt x="13976" y="12366"/>
                </a:cubicBezTo>
                <a:cubicBezTo>
                  <a:pt x="14025" y="12171"/>
                  <a:pt x="14098" y="12000"/>
                  <a:pt x="14196" y="11805"/>
                </a:cubicBezTo>
                <a:cubicBezTo>
                  <a:pt x="14415" y="11366"/>
                  <a:pt x="14415" y="11098"/>
                  <a:pt x="14635" y="10707"/>
                </a:cubicBezTo>
                <a:lnTo>
                  <a:pt x="14635" y="10756"/>
                </a:lnTo>
                <a:cubicBezTo>
                  <a:pt x="14708" y="10610"/>
                  <a:pt x="14805" y="10317"/>
                  <a:pt x="14927" y="10073"/>
                </a:cubicBezTo>
                <a:lnTo>
                  <a:pt x="14927" y="10073"/>
                </a:lnTo>
                <a:cubicBezTo>
                  <a:pt x="14903" y="10110"/>
                  <a:pt x="14879" y="10140"/>
                  <a:pt x="14866" y="10140"/>
                </a:cubicBezTo>
                <a:cubicBezTo>
                  <a:pt x="14854" y="10140"/>
                  <a:pt x="14854" y="10110"/>
                  <a:pt x="14879" y="10024"/>
                </a:cubicBezTo>
                <a:cubicBezTo>
                  <a:pt x="15171" y="9439"/>
                  <a:pt x="15293" y="9049"/>
                  <a:pt x="15537" y="8610"/>
                </a:cubicBezTo>
                <a:lnTo>
                  <a:pt x="15635" y="8220"/>
                </a:lnTo>
                <a:lnTo>
                  <a:pt x="15952" y="7488"/>
                </a:lnTo>
                <a:lnTo>
                  <a:pt x="15439" y="6829"/>
                </a:lnTo>
                <a:cubicBezTo>
                  <a:pt x="15391" y="6756"/>
                  <a:pt x="15342" y="6683"/>
                  <a:pt x="15269" y="6634"/>
                </a:cubicBezTo>
                <a:lnTo>
                  <a:pt x="15074" y="6439"/>
                </a:lnTo>
                <a:lnTo>
                  <a:pt x="14879" y="6268"/>
                </a:lnTo>
                <a:lnTo>
                  <a:pt x="14561" y="6000"/>
                </a:lnTo>
                <a:lnTo>
                  <a:pt x="14122" y="6146"/>
                </a:lnTo>
                <a:cubicBezTo>
                  <a:pt x="13976" y="6195"/>
                  <a:pt x="13830" y="6244"/>
                  <a:pt x="13683" y="6317"/>
                </a:cubicBezTo>
                <a:lnTo>
                  <a:pt x="12757" y="6707"/>
                </a:lnTo>
                <a:cubicBezTo>
                  <a:pt x="12610" y="6781"/>
                  <a:pt x="12464" y="6854"/>
                  <a:pt x="12318" y="6927"/>
                </a:cubicBezTo>
                <a:lnTo>
                  <a:pt x="11854" y="7146"/>
                </a:lnTo>
                <a:lnTo>
                  <a:pt x="11366" y="7390"/>
                </a:lnTo>
                <a:lnTo>
                  <a:pt x="10610" y="7781"/>
                </a:lnTo>
                <a:cubicBezTo>
                  <a:pt x="10488" y="7829"/>
                  <a:pt x="10391" y="7878"/>
                  <a:pt x="10293" y="7927"/>
                </a:cubicBezTo>
                <a:lnTo>
                  <a:pt x="10196" y="7976"/>
                </a:lnTo>
                <a:cubicBezTo>
                  <a:pt x="10147" y="8000"/>
                  <a:pt x="10098" y="8024"/>
                  <a:pt x="10049" y="8049"/>
                </a:cubicBezTo>
                <a:cubicBezTo>
                  <a:pt x="10025" y="8049"/>
                  <a:pt x="9976" y="8073"/>
                  <a:pt x="9952" y="8073"/>
                </a:cubicBezTo>
                <a:lnTo>
                  <a:pt x="9952" y="7951"/>
                </a:lnTo>
                <a:cubicBezTo>
                  <a:pt x="9952" y="7927"/>
                  <a:pt x="9952" y="7854"/>
                  <a:pt x="9976" y="7805"/>
                </a:cubicBezTo>
                <a:cubicBezTo>
                  <a:pt x="10049" y="7439"/>
                  <a:pt x="10123" y="7098"/>
                  <a:pt x="10196" y="6732"/>
                </a:cubicBezTo>
                <a:cubicBezTo>
                  <a:pt x="10269" y="6390"/>
                  <a:pt x="10342" y="6049"/>
                  <a:pt x="10391" y="5732"/>
                </a:cubicBezTo>
                <a:cubicBezTo>
                  <a:pt x="10415" y="5537"/>
                  <a:pt x="10440" y="5366"/>
                  <a:pt x="10488" y="5195"/>
                </a:cubicBezTo>
                <a:cubicBezTo>
                  <a:pt x="10513" y="4951"/>
                  <a:pt x="10562" y="4708"/>
                  <a:pt x="10562" y="4488"/>
                </a:cubicBezTo>
                <a:cubicBezTo>
                  <a:pt x="10635" y="4147"/>
                  <a:pt x="10684" y="3732"/>
                  <a:pt x="10708" y="3317"/>
                </a:cubicBezTo>
                <a:lnTo>
                  <a:pt x="10610" y="3195"/>
                </a:lnTo>
                <a:lnTo>
                  <a:pt x="10513" y="3098"/>
                </a:lnTo>
                <a:lnTo>
                  <a:pt x="10513" y="3098"/>
                </a:lnTo>
                <a:cubicBezTo>
                  <a:pt x="10564" y="3162"/>
                  <a:pt x="10568" y="3193"/>
                  <a:pt x="10546" y="3193"/>
                </a:cubicBezTo>
                <a:cubicBezTo>
                  <a:pt x="10526" y="3193"/>
                  <a:pt x="10486" y="3168"/>
                  <a:pt x="10440" y="3122"/>
                </a:cubicBezTo>
                <a:cubicBezTo>
                  <a:pt x="10049" y="2659"/>
                  <a:pt x="10171" y="2830"/>
                  <a:pt x="10098" y="2756"/>
                </a:cubicBezTo>
                <a:cubicBezTo>
                  <a:pt x="10098" y="2756"/>
                  <a:pt x="10049" y="2732"/>
                  <a:pt x="10001" y="2683"/>
                </a:cubicBezTo>
                <a:cubicBezTo>
                  <a:pt x="9952" y="2659"/>
                  <a:pt x="9879" y="2634"/>
                  <a:pt x="9757" y="2586"/>
                </a:cubicBezTo>
                <a:cubicBezTo>
                  <a:pt x="9635" y="2512"/>
                  <a:pt x="9537" y="2464"/>
                  <a:pt x="9366" y="2366"/>
                </a:cubicBezTo>
                <a:cubicBezTo>
                  <a:pt x="9171" y="2439"/>
                  <a:pt x="8976" y="2488"/>
                  <a:pt x="8757" y="2561"/>
                </a:cubicBezTo>
                <a:lnTo>
                  <a:pt x="8391" y="2683"/>
                </a:lnTo>
                <a:cubicBezTo>
                  <a:pt x="8269" y="2732"/>
                  <a:pt x="8147" y="2781"/>
                  <a:pt x="8025" y="2830"/>
                </a:cubicBezTo>
                <a:lnTo>
                  <a:pt x="7635" y="3025"/>
                </a:lnTo>
                <a:cubicBezTo>
                  <a:pt x="7562" y="3049"/>
                  <a:pt x="7513" y="3073"/>
                  <a:pt x="7440" y="3098"/>
                </a:cubicBezTo>
                <a:lnTo>
                  <a:pt x="7318" y="3195"/>
                </a:lnTo>
                <a:cubicBezTo>
                  <a:pt x="7147" y="3269"/>
                  <a:pt x="6976" y="3366"/>
                  <a:pt x="6806" y="3464"/>
                </a:cubicBezTo>
                <a:cubicBezTo>
                  <a:pt x="6440" y="3683"/>
                  <a:pt x="6123" y="3903"/>
                  <a:pt x="5806" y="4147"/>
                </a:cubicBezTo>
                <a:lnTo>
                  <a:pt x="5684" y="4220"/>
                </a:lnTo>
                <a:lnTo>
                  <a:pt x="5635" y="4244"/>
                </a:lnTo>
                <a:lnTo>
                  <a:pt x="5586" y="4293"/>
                </a:lnTo>
                <a:cubicBezTo>
                  <a:pt x="5562" y="4317"/>
                  <a:pt x="5537" y="4342"/>
                  <a:pt x="5513" y="4366"/>
                </a:cubicBezTo>
                <a:cubicBezTo>
                  <a:pt x="5440" y="4415"/>
                  <a:pt x="5391" y="4464"/>
                  <a:pt x="5342" y="4512"/>
                </a:cubicBezTo>
                <a:lnTo>
                  <a:pt x="5318" y="4610"/>
                </a:lnTo>
                <a:lnTo>
                  <a:pt x="5318" y="4634"/>
                </a:lnTo>
                <a:cubicBezTo>
                  <a:pt x="5293" y="4610"/>
                  <a:pt x="5293" y="4586"/>
                  <a:pt x="5293" y="4561"/>
                </a:cubicBezTo>
                <a:cubicBezTo>
                  <a:pt x="5269" y="4512"/>
                  <a:pt x="5269" y="4464"/>
                  <a:pt x="5245" y="4415"/>
                </a:cubicBezTo>
                <a:lnTo>
                  <a:pt x="5269" y="4415"/>
                </a:lnTo>
                <a:cubicBezTo>
                  <a:pt x="5245" y="4366"/>
                  <a:pt x="5245" y="4317"/>
                  <a:pt x="5245" y="4244"/>
                </a:cubicBezTo>
                <a:lnTo>
                  <a:pt x="5245" y="4122"/>
                </a:lnTo>
                <a:cubicBezTo>
                  <a:pt x="5245" y="4098"/>
                  <a:pt x="5245" y="4049"/>
                  <a:pt x="5245" y="4049"/>
                </a:cubicBezTo>
                <a:lnTo>
                  <a:pt x="5245" y="4025"/>
                </a:lnTo>
                <a:lnTo>
                  <a:pt x="5245" y="3951"/>
                </a:lnTo>
                <a:lnTo>
                  <a:pt x="5245" y="3805"/>
                </a:lnTo>
                <a:cubicBezTo>
                  <a:pt x="5245" y="3586"/>
                  <a:pt x="5293" y="3390"/>
                  <a:pt x="5293" y="3195"/>
                </a:cubicBezTo>
                <a:cubicBezTo>
                  <a:pt x="5342" y="2830"/>
                  <a:pt x="5367" y="2488"/>
                  <a:pt x="5391" y="2171"/>
                </a:cubicBezTo>
                <a:cubicBezTo>
                  <a:pt x="5440" y="1854"/>
                  <a:pt x="5464" y="1561"/>
                  <a:pt x="5488" y="1317"/>
                </a:cubicBezTo>
                <a:cubicBezTo>
                  <a:pt x="5513" y="1073"/>
                  <a:pt x="5513" y="903"/>
                  <a:pt x="5513" y="756"/>
                </a:cubicBezTo>
                <a:lnTo>
                  <a:pt x="5513" y="756"/>
                </a:lnTo>
                <a:lnTo>
                  <a:pt x="5488" y="903"/>
                </a:lnTo>
                <a:lnTo>
                  <a:pt x="5488" y="781"/>
                </a:lnTo>
                <a:cubicBezTo>
                  <a:pt x="5196" y="537"/>
                  <a:pt x="5220" y="464"/>
                  <a:pt x="5074" y="269"/>
                </a:cubicBezTo>
                <a:cubicBezTo>
                  <a:pt x="5069" y="278"/>
                  <a:pt x="5062" y="282"/>
                  <a:pt x="5051" y="282"/>
                </a:cubicBezTo>
                <a:cubicBezTo>
                  <a:pt x="5006" y="282"/>
                  <a:pt x="4914" y="202"/>
                  <a:pt x="4854" y="122"/>
                </a:cubicBezTo>
                <a:lnTo>
                  <a:pt x="4830" y="73"/>
                </a:lnTo>
                <a:lnTo>
                  <a:pt x="4781" y="73"/>
                </a:lnTo>
                <a:cubicBezTo>
                  <a:pt x="4659" y="49"/>
                  <a:pt x="4562" y="49"/>
                  <a:pt x="4440" y="49"/>
                </a:cubicBezTo>
                <a:lnTo>
                  <a:pt x="4196" y="49"/>
                </a:lnTo>
                <a:lnTo>
                  <a:pt x="3928" y="0"/>
                </a:lnTo>
                <a:close/>
                <a:moveTo>
                  <a:pt x="13513" y="13209"/>
                </a:moveTo>
                <a:cubicBezTo>
                  <a:pt x="13497" y="13237"/>
                  <a:pt x="13481" y="13265"/>
                  <a:pt x="13464" y="13293"/>
                </a:cubicBezTo>
                <a:cubicBezTo>
                  <a:pt x="13481" y="13267"/>
                  <a:pt x="13498" y="13239"/>
                  <a:pt x="13513" y="1320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1" name="Google Shape;1421;p41"/>
          <p:cNvGrpSpPr/>
          <p:nvPr/>
        </p:nvGrpSpPr>
        <p:grpSpPr>
          <a:xfrm>
            <a:off x="-503428" y="1970722"/>
            <a:ext cx="967449" cy="1216804"/>
            <a:chOff x="632000" y="3011150"/>
            <a:chExt cx="212225" cy="266925"/>
          </a:xfrm>
        </p:grpSpPr>
        <p:sp>
          <p:nvSpPr>
            <p:cNvPr id="1422" name="Google Shape;1422;p41"/>
            <p:cNvSpPr/>
            <p:nvPr/>
          </p:nvSpPr>
          <p:spPr>
            <a:xfrm>
              <a:off x="767375" y="3031875"/>
              <a:ext cx="25" cy="3675"/>
            </a:xfrm>
            <a:custGeom>
              <a:avLst/>
              <a:gdLst/>
              <a:ahLst/>
              <a:cxnLst/>
              <a:rect l="l" t="t" r="r" b="b"/>
              <a:pathLst>
                <a:path w="1" h="147" extrusionOk="0">
                  <a:moveTo>
                    <a:pt x="0" y="147"/>
                  </a:moveTo>
                  <a:lnTo>
                    <a:pt x="0" y="0"/>
                  </a:lnTo>
                  <a:cubicBezTo>
                    <a:pt x="0" y="49"/>
                    <a:pt x="0" y="98"/>
                    <a:pt x="0" y="1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1"/>
            <p:cNvSpPr/>
            <p:nvPr/>
          </p:nvSpPr>
          <p:spPr>
            <a:xfrm>
              <a:off x="701525" y="3033700"/>
              <a:ext cx="25" cy="3075"/>
            </a:xfrm>
            <a:custGeom>
              <a:avLst/>
              <a:gdLst/>
              <a:ahLst/>
              <a:cxnLst/>
              <a:rect l="l" t="t" r="r" b="b"/>
              <a:pathLst>
                <a:path w="1" h="123" extrusionOk="0">
                  <a:moveTo>
                    <a:pt x="0" y="123"/>
                  </a:moveTo>
                  <a:lnTo>
                    <a:pt x="0" y="1"/>
                  </a:lnTo>
                  <a:cubicBezTo>
                    <a:pt x="0" y="49"/>
                    <a:pt x="0" y="74"/>
                    <a:pt x="0" y="1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1"/>
            <p:cNvSpPr/>
            <p:nvPr/>
          </p:nvSpPr>
          <p:spPr>
            <a:xfrm>
              <a:off x="632000" y="3030050"/>
              <a:ext cx="25" cy="1850"/>
            </a:xfrm>
            <a:custGeom>
              <a:avLst/>
              <a:gdLst/>
              <a:ahLst/>
              <a:cxnLst/>
              <a:rect l="l" t="t" r="r" b="b"/>
              <a:pathLst>
                <a:path w="1" h="74" extrusionOk="0">
                  <a:moveTo>
                    <a:pt x="1" y="73"/>
                  </a:moveTo>
                  <a:lnTo>
                    <a:pt x="1" y="0"/>
                  </a:lnTo>
                  <a:cubicBezTo>
                    <a:pt x="1" y="25"/>
                    <a:pt x="1" y="49"/>
                    <a:pt x="1" y="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1"/>
            <p:cNvSpPr/>
            <p:nvPr/>
          </p:nvSpPr>
          <p:spPr>
            <a:xfrm>
              <a:off x="649075" y="3150175"/>
              <a:ext cx="650" cy="1850"/>
            </a:xfrm>
            <a:custGeom>
              <a:avLst/>
              <a:gdLst/>
              <a:ahLst/>
              <a:cxnLst/>
              <a:rect l="l" t="t" r="r" b="b"/>
              <a:pathLst>
                <a:path w="26" h="74" extrusionOk="0">
                  <a:moveTo>
                    <a:pt x="25" y="0"/>
                  </a:moveTo>
                  <a:cubicBezTo>
                    <a:pt x="1" y="0"/>
                    <a:pt x="1" y="49"/>
                    <a:pt x="1" y="73"/>
                  </a:cubicBezTo>
                  <a:cubicBezTo>
                    <a:pt x="1" y="49"/>
                    <a:pt x="25" y="24"/>
                    <a:pt x="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1"/>
            <p:cNvSpPr/>
            <p:nvPr/>
          </p:nvSpPr>
          <p:spPr>
            <a:xfrm>
              <a:off x="649075" y="3152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1"/>
            <p:cNvSpPr/>
            <p:nvPr/>
          </p:nvSpPr>
          <p:spPr>
            <a:xfrm>
              <a:off x="646025" y="3144675"/>
              <a:ext cx="48800" cy="52925"/>
            </a:xfrm>
            <a:custGeom>
              <a:avLst/>
              <a:gdLst/>
              <a:ahLst/>
              <a:cxnLst/>
              <a:rect l="l" t="t" r="r" b="b"/>
              <a:pathLst>
                <a:path w="1952" h="2117" extrusionOk="0">
                  <a:moveTo>
                    <a:pt x="1049" y="0"/>
                  </a:moveTo>
                  <a:lnTo>
                    <a:pt x="635" y="98"/>
                  </a:lnTo>
                  <a:cubicBezTo>
                    <a:pt x="586" y="147"/>
                    <a:pt x="562" y="220"/>
                    <a:pt x="537" y="293"/>
                  </a:cubicBezTo>
                  <a:cubicBezTo>
                    <a:pt x="537" y="293"/>
                    <a:pt x="537" y="293"/>
                    <a:pt x="537" y="318"/>
                  </a:cubicBezTo>
                  <a:cubicBezTo>
                    <a:pt x="447" y="287"/>
                    <a:pt x="347" y="267"/>
                    <a:pt x="267" y="267"/>
                  </a:cubicBezTo>
                  <a:cubicBezTo>
                    <a:pt x="217" y="267"/>
                    <a:pt x="175" y="275"/>
                    <a:pt x="147" y="293"/>
                  </a:cubicBezTo>
                  <a:lnTo>
                    <a:pt x="147" y="318"/>
                  </a:lnTo>
                  <a:cubicBezTo>
                    <a:pt x="123" y="342"/>
                    <a:pt x="147" y="366"/>
                    <a:pt x="123" y="366"/>
                  </a:cubicBezTo>
                  <a:cubicBezTo>
                    <a:pt x="123" y="391"/>
                    <a:pt x="123" y="391"/>
                    <a:pt x="123" y="415"/>
                  </a:cubicBezTo>
                  <a:cubicBezTo>
                    <a:pt x="123" y="440"/>
                    <a:pt x="110" y="440"/>
                    <a:pt x="98" y="440"/>
                  </a:cubicBezTo>
                  <a:cubicBezTo>
                    <a:pt x="86" y="440"/>
                    <a:pt x="74" y="440"/>
                    <a:pt x="74" y="464"/>
                  </a:cubicBezTo>
                  <a:cubicBezTo>
                    <a:pt x="25" y="683"/>
                    <a:pt x="1" y="927"/>
                    <a:pt x="1" y="1147"/>
                  </a:cubicBezTo>
                  <a:cubicBezTo>
                    <a:pt x="25" y="1220"/>
                    <a:pt x="25" y="1293"/>
                    <a:pt x="50" y="1366"/>
                  </a:cubicBezTo>
                  <a:cubicBezTo>
                    <a:pt x="50" y="1391"/>
                    <a:pt x="50" y="1391"/>
                    <a:pt x="50" y="1415"/>
                  </a:cubicBezTo>
                  <a:cubicBezTo>
                    <a:pt x="50" y="1415"/>
                    <a:pt x="98" y="1513"/>
                    <a:pt x="147" y="1635"/>
                  </a:cubicBezTo>
                  <a:cubicBezTo>
                    <a:pt x="196" y="1708"/>
                    <a:pt x="245" y="1781"/>
                    <a:pt x="293" y="1854"/>
                  </a:cubicBezTo>
                  <a:lnTo>
                    <a:pt x="318" y="1854"/>
                  </a:lnTo>
                  <a:cubicBezTo>
                    <a:pt x="415" y="1927"/>
                    <a:pt x="318" y="1903"/>
                    <a:pt x="415" y="1976"/>
                  </a:cubicBezTo>
                  <a:cubicBezTo>
                    <a:pt x="440" y="1976"/>
                    <a:pt x="489" y="2000"/>
                    <a:pt x="513" y="2025"/>
                  </a:cubicBezTo>
                  <a:cubicBezTo>
                    <a:pt x="537" y="2049"/>
                    <a:pt x="562" y="2049"/>
                    <a:pt x="610" y="2074"/>
                  </a:cubicBezTo>
                  <a:cubicBezTo>
                    <a:pt x="610" y="2074"/>
                    <a:pt x="659" y="2098"/>
                    <a:pt x="635" y="2098"/>
                  </a:cubicBezTo>
                  <a:cubicBezTo>
                    <a:pt x="635" y="2106"/>
                    <a:pt x="640" y="2109"/>
                    <a:pt x="649" y="2109"/>
                  </a:cubicBezTo>
                  <a:cubicBezTo>
                    <a:pt x="667" y="2109"/>
                    <a:pt x="700" y="2098"/>
                    <a:pt x="732" y="2098"/>
                  </a:cubicBezTo>
                  <a:cubicBezTo>
                    <a:pt x="757" y="2098"/>
                    <a:pt x="732" y="2098"/>
                    <a:pt x="732" y="2074"/>
                  </a:cubicBezTo>
                  <a:lnTo>
                    <a:pt x="806" y="2074"/>
                  </a:lnTo>
                  <a:cubicBezTo>
                    <a:pt x="822" y="2074"/>
                    <a:pt x="827" y="2096"/>
                    <a:pt x="822" y="2103"/>
                  </a:cubicBezTo>
                  <a:lnTo>
                    <a:pt x="822" y="2103"/>
                  </a:lnTo>
                  <a:cubicBezTo>
                    <a:pt x="816" y="2101"/>
                    <a:pt x="811" y="2100"/>
                    <a:pt x="806" y="2098"/>
                  </a:cubicBezTo>
                  <a:lnTo>
                    <a:pt x="806" y="2098"/>
                  </a:lnTo>
                  <a:cubicBezTo>
                    <a:pt x="810" y="2103"/>
                    <a:pt x="814" y="2105"/>
                    <a:pt x="817" y="2105"/>
                  </a:cubicBezTo>
                  <a:cubicBezTo>
                    <a:pt x="819" y="2105"/>
                    <a:pt x="821" y="2104"/>
                    <a:pt x="822" y="2103"/>
                  </a:cubicBezTo>
                  <a:lnTo>
                    <a:pt x="822" y="2103"/>
                  </a:lnTo>
                  <a:cubicBezTo>
                    <a:pt x="854" y="2112"/>
                    <a:pt x="891" y="2116"/>
                    <a:pt x="928" y="2116"/>
                  </a:cubicBezTo>
                  <a:cubicBezTo>
                    <a:pt x="970" y="2116"/>
                    <a:pt x="1013" y="2110"/>
                    <a:pt x="1049" y="2098"/>
                  </a:cubicBezTo>
                  <a:cubicBezTo>
                    <a:pt x="1171" y="2074"/>
                    <a:pt x="1269" y="2049"/>
                    <a:pt x="1367" y="2000"/>
                  </a:cubicBezTo>
                  <a:cubicBezTo>
                    <a:pt x="1537" y="1903"/>
                    <a:pt x="1684" y="1781"/>
                    <a:pt x="1781" y="1610"/>
                  </a:cubicBezTo>
                  <a:cubicBezTo>
                    <a:pt x="1757" y="1610"/>
                    <a:pt x="1732" y="1683"/>
                    <a:pt x="1708" y="1683"/>
                  </a:cubicBezTo>
                  <a:cubicBezTo>
                    <a:pt x="1708" y="1635"/>
                    <a:pt x="1757" y="1635"/>
                    <a:pt x="1757" y="1586"/>
                  </a:cubicBezTo>
                  <a:cubicBezTo>
                    <a:pt x="1757" y="1561"/>
                    <a:pt x="1806" y="1513"/>
                    <a:pt x="1854" y="1513"/>
                  </a:cubicBezTo>
                  <a:lnTo>
                    <a:pt x="1854" y="1488"/>
                  </a:lnTo>
                  <a:lnTo>
                    <a:pt x="1879" y="1464"/>
                  </a:lnTo>
                  <a:cubicBezTo>
                    <a:pt x="1903" y="1366"/>
                    <a:pt x="1903" y="1342"/>
                    <a:pt x="1928" y="1342"/>
                  </a:cubicBezTo>
                  <a:cubicBezTo>
                    <a:pt x="1928" y="1293"/>
                    <a:pt x="1952" y="1269"/>
                    <a:pt x="1952" y="1220"/>
                  </a:cubicBezTo>
                  <a:cubicBezTo>
                    <a:pt x="1952" y="1147"/>
                    <a:pt x="1952" y="1074"/>
                    <a:pt x="1952" y="1000"/>
                  </a:cubicBezTo>
                  <a:cubicBezTo>
                    <a:pt x="1952" y="1000"/>
                    <a:pt x="1952" y="1011"/>
                    <a:pt x="1945" y="1011"/>
                  </a:cubicBezTo>
                  <a:cubicBezTo>
                    <a:pt x="1941" y="1011"/>
                    <a:pt x="1936" y="1009"/>
                    <a:pt x="1928" y="1000"/>
                  </a:cubicBezTo>
                  <a:cubicBezTo>
                    <a:pt x="1903" y="976"/>
                    <a:pt x="1903" y="927"/>
                    <a:pt x="1928" y="903"/>
                  </a:cubicBezTo>
                  <a:cubicBezTo>
                    <a:pt x="1949" y="903"/>
                    <a:pt x="1913" y="826"/>
                    <a:pt x="1888" y="826"/>
                  </a:cubicBezTo>
                  <a:cubicBezTo>
                    <a:pt x="1884" y="826"/>
                    <a:pt x="1881" y="827"/>
                    <a:pt x="1879" y="830"/>
                  </a:cubicBezTo>
                  <a:cubicBezTo>
                    <a:pt x="1879" y="830"/>
                    <a:pt x="1879" y="767"/>
                    <a:pt x="1891" y="767"/>
                  </a:cubicBezTo>
                  <a:cubicBezTo>
                    <a:pt x="1894" y="767"/>
                    <a:pt x="1898" y="771"/>
                    <a:pt x="1903" y="781"/>
                  </a:cubicBezTo>
                  <a:cubicBezTo>
                    <a:pt x="1903" y="757"/>
                    <a:pt x="1879" y="732"/>
                    <a:pt x="1879" y="732"/>
                  </a:cubicBezTo>
                  <a:lnTo>
                    <a:pt x="1879" y="781"/>
                  </a:lnTo>
                  <a:cubicBezTo>
                    <a:pt x="1830" y="683"/>
                    <a:pt x="1830" y="635"/>
                    <a:pt x="1806" y="610"/>
                  </a:cubicBezTo>
                  <a:lnTo>
                    <a:pt x="1806" y="635"/>
                  </a:lnTo>
                  <a:cubicBezTo>
                    <a:pt x="1781" y="586"/>
                    <a:pt x="1757" y="561"/>
                    <a:pt x="1757" y="537"/>
                  </a:cubicBezTo>
                  <a:lnTo>
                    <a:pt x="1757" y="537"/>
                  </a:lnTo>
                  <a:lnTo>
                    <a:pt x="1806" y="561"/>
                  </a:lnTo>
                  <a:cubicBezTo>
                    <a:pt x="1757" y="513"/>
                    <a:pt x="1732" y="464"/>
                    <a:pt x="1684" y="415"/>
                  </a:cubicBezTo>
                  <a:lnTo>
                    <a:pt x="1684" y="440"/>
                  </a:lnTo>
                  <a:cubicBezTo>
                    <a:pt x="1635" y="415"/>
                    <a:pt x="1562" y="318"/>
                    <a:pt x="1464" y="269"/>
                  </a:cubicBezTo>
                  <a:cubicBezTo>
                    <a:pt x="1391" y="196"/>
                    <a:pt x="1318" y="171"/>
                    <a:pt x="1245" y="147"/>
                  </a:cubicBezTo>
                  <a:lnTo>
                    <a:pt x="1245" y="171"/>
                  </a:lnTo>
                  <a:lnTo>
                    <a:pt x="1196" y="147"/>
                  </a:lnTo>
                  <a:cubicBezTo>
                    <a:pt x="1196" y="147"/>
                    <a:pt x="1245" y="122"/>
                    <a:pt x="1245" y="122"/>
                  </a:cubicBezTo>
                  <a:cubicBezTo>
                    <a:pt x="1245" y="122"/>
                    <a:pt x="1147" y="49"/>
                    <a:pt x="10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1"/>
            <p:cNvSpPr/>
            <p:nvPr/>
          </p:nvSpPr>
          <p:spPr>
            <a:xfrm>
              <a:off x="798475" y="3083700"/>
              <a:ext cx="45750" cy="48200"/>
            </a:xfrm>
            <a:custGeom>
              <a:avLst/>
              <a:gdLst/>
              <a:ahLst/>
              <a:cxnLst/>
              <a:rect l="l" t="t" r="r" b="b"/>
              <a:pathLst>
                <a:path w="1830" h="1928" extrusionOk="0">
                  <a:moveTo>
                    <a:pt x="927" y="1"/>
                  </a:moveTo>
                  <a:lnTo>
                    <a:pt x="512" y="25"/>
                  </a:lnTo>
                  <a:lnTo>
                    <a:pt x="439" y="98"/>
                  </a:lnTo>
                  <a:lnTo>
                    <a:pt x="390" y="98"/>
                  </a:lnTo>
                  <a:cubicBezTo>
                    <a:pt x="366" y="98"/>
                    <a:pt x="342" y="122"/>
                    <a:pt x="317" y="122"/>
                  </a:cubicBezTo>
                  <a:lnTo>
                    <a:pt x="244" y="171"/>
                  </a:lnTo>
                  <a:cubicBezTo>
                    <a:pt x="206" y="190"/>
                    <a:pt x="182" y="210"/>
                    <a:pt x="162" y="229"/>
                  </a:cubicBezTo>
                  <a:lnTo>
                    <a:pt x="162" y="229"/>
                  </a:lnTo>
                  <a:cubicBezTo>
                    <a:pt x="165" y="226"/>
                    <a:pt x="168" y="223"/>
                    <a:pt x="171" y="220"/>
                  </a:cubicBezTo>
                  <a:lnTo>
                    <a:pt x="171" y="220"/>
                  </a:lnTo>
                  <a:lnTo>
                    <a:pt x="146" y="244"/>
                  </a:lnTo>
                  <a:cubicBezTo>
                    <a:pt x="152" y="239"/>
                    <a:pt x="157" y="234"/>
                    <a:pt x="162" y="229"/>
                  </a:cubicBezTo>
                  <a:lnTo>
                    <a:pt x="162" y="229"/>
                  </a:lnTo>
                  <a:cubicBezTo>
                    <a:pt x="96" y="299"/>
                    <a:pt x="72" y="369"/>
                    <a:pt x="49" y="440"/>
                  </a:cubicBezTo>
                  <a:cubicBezTo>
                    <a:pt x="49" y="464"/>
                    <a:pt x="25" y="488"/>
                    <a:pt x="0" y="513"/>
                  </a:cubicBezTo>
                  <a:lnTo>
                    <a:pt x="0" y="561"/>
                  </a:lnTo>
                  <a:lnTo>
                    <a:pt x="0" y="610"/>
                  </a:lnTo>
                  <a:cubicBezTo>
                    <a:pt x="0" y="610"/>
                    <a:pt x="49" y="635"/>
                    <a:pt x="49" y="683"/>
                  </a:cubicBezTo>
                  <a:cubicBezTo>
                    <a:pt x="73" y="708"/>
                    <a:pt x="73" y="732"/>
                    <a:pt x="98" y="757"/>
                  </a:cubicBezTo>
                  <a:cubicBezTo>
                    <a:pt x="73" y="903"/>
                    <a:pt x="98" y="1049"/>
                    <a:pt x="146" y="1196"/>
                  </a:cubicBezTo>
                  <a:cubicBezTo>
                    <a:pt x="171" y="1342"/>
                    <a:pt x="244" y="1464"/>
                    <a:pt x="317" y="1561"/>
                  </a:cubicBezTo>
                  <a:cubicBezTo>
                    <a:pt x="415" y="1708"/>
                    <a:pt x="561" y="1830"/>
                    <a:pt x="707" y="1927"/>
                  </a:cubicBezTo>
                  <a:lnTo>
                    <a:pt x="1146" y="1927"/>
                  </a:lnTo>
                  <a:cubicBezTo>
                    <a:pt x="1244" y="1854"/>
                    <a:pt x="1317" y="1781"/>
                    <a:pt x="1390" y="1732"/>
                  </a:cubicBezTo>
                  <a:cubicBezTo>
                    <a:pt x="1464" y="1708"/>
                    <a:pt x="1512" y="1659"/>
                    <a:pt x="1561" y="1586"/>
                  </a:cubicBezTo>
                  <a:lnTo>
                    <a:pt x="1561" y="1586"/>
                  </a:lnTo>
                  <a:cubicBezTo>
                    <a:pt x="1553" y="1594"/>
                    <a:pt x="1548" y="1597"/>
                    <a:pt x="1545" y="1597"/>
                  </a:cubicBezTo>
                  <a:cubicBezTo>
                    <a:pt x="1539" y="1597"/>
                    <a:pt x="1545" y="1586"/>
                    <a:pt x="1561" y="1586"/>
                  </a:cubicBezTo>
                  <a:cubicBezTo>
                    <a:pt x="1585" y="1561"/>
                    <a:pt x="1634" y="1513"/>
                    <a:pt x="1634" y="1513"/>
                  </a:cubicBezTo>
                  <a:cubicBezTo>
                    <a:pt x="1634" y="1513"/>
                    <a:pt x="1634" y="1513"/>
                    <a:pt x="1683" y="1415"/>
                  </a:cubicBezTo>
                  <a:cubicBezTo>
                    <a:pt x="1707" y="1391"/>
                    <a:pt x="1707" y="1342"/>
                    <a:pt x="1732" y="1318"/>
                  </a:cubicBezTo>
                  <a:cubicBezTo>
                    <a:pt x="1756" y="1269"/>
                    <a:pt x="1781" y="1196"/>
                    <a:pt x="1805" y="1147"/>
                  </a:cubicBezTo>
                  <a:cubicBezTo>
                    <a:pt x="1829" y="1001"/>
                    <a:pt x="1829" y="854"/>
                    <a:pt x="1781" y="708"/>
                  </a:cubicBezTo>
                  <a:cubicBezTo>
                    <a:pt x="1707" y="586"/>
                    <a:pt x="1634" y="464"/>
                    <a:pt x="1512" y="366"/>
                  </a:cubicBezTo>
                  <a:cubicBezTo>
                    <a:pt x="1464" y="342"/>
                    <a:pt x="1415" y="318"/>
                    <a:pt x="1390" y="269"/>
                  </a:cubicBezTo>
                  <a:lnTo>
                    <a:pt x="1317" y="220"/>
                  </a:lnTo>
                  <a:lnTo>
                    <a:pt x="1244" y="220"/>
                  </a:lnTo>
                  <a:cubicBezTo>
                    <a:pt x="1220" y="171"/>
                    <a:pt x="1195" y="147"/>
                    <a:pt x="1171" y="122"/>
                  </a:cubicBezTo>
                  <a:lnTo>
                    <a:pt x="1122" y="98"/>
                  </a:lnTo>
                  <a:cubicBezTo>
                    <a:pt x="1049" y="49"/>
                    <a:pt x="1000" y="25"/>
                    <a:pt x="9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1"/>
            <p:cNvSpPr/>
            <p:nvPr/>
          </p:nvSpPr>
          <p:spPr>
            <a:xfrm>
              <a:off x="802125" y="3090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1"/>
            <p:cNvSpPr/>
            <p:nvPr/>
          </p:nvSpPr>
          <p:spPr>
            <a:xfrm>
              <a:off x="713700" y="3105650"/>
              <a:ext cx="50025" cy="51850"/>
            </a:xfrm>
            <a:custGeom>
              <a:avLst/>
              <a:gdLst/>
              <a:ahLst/>
              <a:cxnLst/>
              <a:rect l="l" t="t" r="r" b="b"/>
              <a:pathLst>
                <a:path w="2001" h="2074" extrusionOk="0">
                  <a:moveTo>
                    <a:pt x="1001" y="1"/>
                  </a:moveTo>
                  <a:cubicBezTo>
                    <a:pt x="928" y="25"/>
                    <a:pt x="879" y="25"/>
                    <a:pt x="830" y="49"/>
                  </a:cubicBezTo>
                  <a:lnTo>
                    <a:pt x="684" y="123"/>
                  </a:lnTo>
                  <a:lnTo>
                    <a:pt x="660" y="123"/>
                  </a:lnTo>
                  <a:cubicBezTo>
                    <a:pt x="538" y="123"/>
                    <a:pt x="416" y="147"/>
                    <a:pt x="318" y="220"/>
                  </a:cubicBezTo>
                  <a:cubicBezTo>
                    <a:pt x="220" y="269"/>
                    <a:pt x="147" y="366"/>
                    <a:pt x="99" y="464"/>
                  </a:cubicBezTo>
                  <a:cubicBezTo>
                    <a:pt x="50" y="537"/>
                    <a:pt x="50" y="610"/>
                    <a:pt x="25" y="683"/>
                  </a:cubicBezTo>
                  <a:lnTo>
                    <a:pt x="25" y="659"/>
                  </a:lnTo>
                  <a:cubicBezTo>
                    <a:pt x="25" y="805"/>
                    <a:pt x="1" y="781"/>
                    <a:pt x="25" y="903"/>
                  </a:cubicBezTo>
                  <a:cubicBezTo>
                    <a:pt x="50" y="903"/>
                    <a:pt x="99" y="1025"/>
                    <a:pt x="123" y="1049"/>
                  </a:cubicBezTo>
                  <a:lnTo>
                    <a:pt x="196" y="1196"/>
                  </a:lnTo>
                  <a:cubicBezTo>
                    <a:pt x="220" y="1244"/>
                    <a:pt x="245" y="1293"/>
                    <a:pt x="245" y="1318"/>
                  </a:cubicBezTo>
                  <a:cubicBezTo>
                    <a:pt x="294" y="1391"/>
                    <a:pt x="367" y="1488"/>
                    <a:pt x="391" y="1537"/>
                  </a:cubicBezTo>
                  <a:cubicBezTo>
                    <a:pt x="440" y="1659"/>
                    <a:pt x="513" y="1781"/>
                    <a:pt x="586" y="1879"/>
                  </a:cubicBezTo>
                  <a:lnTo>
                    <a:pt x="586" y="2001"/>
                  </a:lnTo>
                  <a:cubicBezTo>
                    <a:pt x="660" y="1976"/>
                    <a:pt x="708" y="1927"/>
                    <a:pt x="757" y="1903"/>
                  </a:cubicBezTo>
                  <a:cubicBezTo>
                    <a:pt x="903" y="2025"/>
                    <a:pt x="1099" y="2074"/>
                    <a:pt x="1294" y="2074"/>
                  </a:cubicBezTo>
                  <a:cubicBezTo>
                    <a:pt x="1440" y="2049"/>
                    <a:pt x="1611" y="1976"/>
                    <a:pt x="1708" y="1854"/>
                  </a:cubicBezTo>
                  <a:lnTo>
                    <a:pt x="1830" y="1757"/>
                  </a:lnTo>
                  <a:lnTo>
                    <a:pt x="1928" y="1635"/>
                  </a:lnTo>
                  <a:lnTo>
                    <a:pt x="1928" y="1635"/>
                  </a:lnTo>
                  <a:cubicBezTo>
                    <a:pt x="1909" y="1653"/>
                    <a:pt x="1898" y="1661"/>
                    <a:pt x="1893" y="1661"/>
                  </a:cubicBezTo>
                  <a:cubicBezTo>
                    <a:pt x="1886" y="1661"/>
                    <a:pt x="1898" y="1640"/>
                    <a:pt x="1928" y="1610"/>
                  </a:cubicBezTo>
                  <a:cubicBezTo>
                    <a:pt x="1977" y="1513"/>
                    <a:pt x="1977" y="1488"/>
                    <a:pt x="1977" y="1488"/>
                  </a:cubicBezTo>
                  <a:lnTo>
                    <a:pt x="1977" y="1488"/>
                  </a:lnTo>
                  <a:cubicBezTo>
                    <a:pt x="1977" y="1488"/>
                    <a:pt x="1975" y="1490"/>
                    <a:pt x="1973" y="1490"/>
                  </a:cubicBezTo>
                  <a:cubicBezTo>
                    <a:pt x="1967" y="1490"/>
                    <a:pt x="1958" y="1476"/>
                    <a:pt x="1977" y="1366"/>
                  </a:cubicBezTo>
                  <a:cubicBezTo>
                    <a:pt x="2001" y="1244"/>
                    <a:pt x="2001" y="1122"/>
                    <a:pt x="1977" y="1001"/>
                  </a:cubicBezTo>
                  <a:cubicBezTo>
                    <a:pt x="1928" y="854"/>
                    <a:pt x="1855" y="732"/>
                    <a:pt x="1757" y="610"/>
                  </a:cubicBezTo>
                  <a:cubicBezTo>
                    <a:pt x="1757" y="562"/>
                    <a:pt x="1733" y="513"/>
                    <a:pt x="1708" y="464"/>
                  </a:cubicBezTo>
                  <a:lnTo>
                    <a:pt x="1659" y="391"/>
                  </a:lnTo>
                  <a:cubicBezTo>
                    <a:pt x="1659" y="391"/>
                    <a:pt x="1659" y="366"/>
                    <a:pt x="1635" y="342"/>
                  </a:cubicBezTo>
                  <a:cubicBezTo>
                    <a:pt x="1635" y="318"/>
                    <a:pt x="1611" y="293"/>
                    <a:pt x="1586" y="269"/>
                  </a:cubicBezTo>
                  <a:cubicBezTo>
                    <a:pt x="1586" y="244"/>
                    <a:pt x="1562" y="220"/>
                    <a:pt x="1562" y="220"/>
                  </a:cubicBezTo>
                  <a:cubicBezTo>
                    <a:pt x="1538" y="196"/>
                    <a:pt x="1513" y="171"/>
                    <a:pt x="1513" y="171"/>
                  </a:cubicBezTo>
                  <a:cubicBezTo>
                    <a:pt x="1464" y="123"/>
                    <a:pt x="1416" y="98"/>
                    <a:pt x="1367" y="74"/>
                  </a:cubicBezTo>
                  <a:cubicBezTo>
                    <a:pt x="1318" y="49"/>
                    <a:pt x="1245" y="25"/>
                    <a:pt x="11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1"/>
            <p:cNvSpPr/>
            <p:nvPr/>
          </p:nvSpPr>
          <p:spPr>
            <a:xfrm>
              <a:off x="790550" y="3185225"/>
              <a:ext cx="48175" cy="56225"/>
            </a:xfrm>
            <a:custGeom>
              <a:avLst/>
              <a:gdLst/>
              <a:ahLst/>
              <a:cxnLst/>
              <a:rect l="l" t="t" r="r" b="b"/>
              <a:pathLst>
                <a:path w="1927" h="2249" extrusionOk="0">
                  <a:moveTo>
                    <a:pt x="829" y="988"/>
                  </a:moveTo>
                  <a:cubicBezTo>
                    <a:pt x="829" y="988"/>
                    <a:pt x="829" y="1013"/>
                    <a:pt x="854" y="1013"/>
                  </a:cubicBezTo>
                  <a:cubicBezTo>
                    <a:pt x="854" y="1037"/>
                    <a:pt x="854" y="1037"/>
                    <a:pt x="829" y="1037"/>
                  </a:cubicBezTo>
                  <a:cubicBezTo>
                    <a:pt x="805" y="1037"/>
                    <a:pt x="829" y="1013"/>
                    <a:pt x="829" y="988"/>
                  </a:cubicBezTo>
                  <a:close/>
                  <a:moveTo>
                    <a:pt x="735" y="0"/>
                  </a:moveTo>
                  <a:cubicBezTo>
                    <a:pt x="665" y="0"/>
                    <a:pt x="598" y="13"/>
                    <a:pt x="537" y="37"/>
                  </a:cubicBezTo>
                  <a:cubicBezTo>
                    <a:pt x="366" y="135"/>
                    <a:pt x="220" y="281"/>
                    <a:pt x="171" y="452"/>
                  </a:cubicBezTo>
                  <a:lnTo>
                    <a:pt x="171" y="427"/>
                  </a:lnTo>
                  <a:cubicBezTo>
                    <a:pt x="122" y="500"/>
                    <a:pt x="98" y="598"/>
                    <a:pt x="73" y="671"/>
                  </a:cubicBezTo>
                  <a:cubicBezTo>
                    <a:pt x="73" y="720"/>
                    <a:pt x="49" y="769"/>
                    <a:pt x="49" y="817"/>
                  </a:cubicBezTo>
                  <a:cubicBezTo>
                    <a:pt x="49" y="866"/>
                    <a:pt x="49" y="939"/>
                    <a:pt x="24" y="988"/>
                  </a:cubicBezTo>
                  <a:cubicBezTo>
                    <a:pt x="0" y="1159"/>
                    <a:pt x="24" y="1354"/>
                    <a:pt x="73" y="1525"/>
                  </a:cubicBezTo>
                  <a:lnTo>
                    <a:pt x="73" y="1500"/>
                  </a:lnTo>
                  <a:cubicBezTo>
                    <a:pt x="98" y="1574"/>
                    <a:pt x="122" y="1671"/>
                    <a:pt x="122" y="1744"/>
                  </a:cubicBezTo>
                  <a:cubicBezTo>
                    <a:pt x="124" y="1742"/>
                    <a:pt x="127" y="1741"/>
                    <a:pt x="130" y="1741"/>
                  </a:cubicBezTo>
                  <a:cubicBezTo>
                    <a:pt x="159" y="1741"/>
                    <a:pt x="222" y="1844"/>
                    <a:pt x="244" y="1866"/>
                  </a:cubicBezTo>
                  <a:cubicBezTo>
                    <a:pt x="293" y="1915"/>
                    <a:pt x="342" y="1964"/>
                    <a:pt x="390" y="1988"/>
                  </a:cubicBezTo>
                  <a:cubicBezTo>
                    <a:pt x="439" y="2037"/>
                    <a:pt x="488" y="2086"/>
                    <a:pt x="561" y="2110"/>
                  </a:cubicBezTo>
                  <a:cubicBezTo>
                    <a:pt x="634" y="2159"/>
                    <a:pt x="683" y="2183"/>
                    <a:pt x="756" y="2208"/>
                  </a:cubicBezTo>
                  <a:lnTo>
                    <a:pt x="854" y="2232"/>
                  </a:lnTo>
                  <a:lnTo>
                    <a:pt x="927" y="2232"/>
                  </a:lnTo>
                  <a:cubicBezTo>
                    <a:pt x="1008" y="2242"/>
                    <a:pt x="1089" y="2248"/>
                    <a:pt x="1169" y="2248"/>
                  </a:cubicBezTo>
                  <a:cubicBezTo>
                    <a:pt x="1284" y="2248"/>
                    <a:pt x="1398" y="2236"/>
                    <a:pt x="1512" y="2208"/>
                  </a:cubicBezTo>
                  <a:lnTo>
                    <a:pt x="1659" y="2208"/>
                  </a:lnTo>
                  <a:cubicBezTo>
                    <a:pt x="1659" y="2086"/>
                    <a:pt x="1659" y="1988"/>
                    <a:pt x="1634" y="1891"/>
                  </a:cubicBezTo>
                  <a:lnTo>
                    <a:pt x="1634" y="1842"/>
                  </a:lnTo>
                  <a:cubicBezTo>
                    <a:pt x="1707" y="1793"/>
                    <a:pt x="1756" y="1720"/>
                    <a:pt x="1805" y="1622"/>
                  </a:cubicBezTo>
                  <a:cubicBezTo>
                    <a:pt x="1854" y="1549"/>
                    <a:pt x="1902" y="1427"/>
                    <a:pt x="1927" y="1330"/>
                  </a:cubicBezTo>
                  <a:lnTo>
                    <a:pt x="1927" y="1330"/>
                  </a:lnTo>
                  <a:cubicBezTo>
                    <a:pt x="1917" y="1350"/>
                    <a:pt x="1911" y="1358"/>
                    <a:pt x="1907" y="1358"/>
                  </a:cubicBezTo>
                  <a:cubicBezTo>
                    <a:pt x="1902" y="1358"/>
                    <a:pt x="1902" y="1344"/>
                    <a:pt x="1902" y="1330"/>
                  </a:cubicBezTo>
                  <a:cubicBezTo>
                    <a:pt x="1927" y="1183"/>
                    <a:pt x="1902" y="1183"/>
                    <a:pt x="1902" y="1183"/>
                  </a:cubicBezTo>
                  <a:cubicBezTo>
                    <a:pt x="1902" y="1159"/>
                    <a:pt x="1902" y="1183"/>
                    <a:pt x="1878" y="1013"/>
                  </a:cubicBezTo>
                  <a:cubicBezTo>
                    <a:pt x="1805" y="744"/>
                    <a:pt x="1659" y="500"/>
                    <a:pt x="1439" y="305"/>
                  </a:cubicBezTo>
                  <a:lnTo>
                    <a:pt x="1342" y="232"/>
                  </a:lnTo>
                  <a:lnTo>
                    <a:pt x="1220" y="159"/>
                  </a:lnTo>
                  <a:cubicBezTo>
                    <a:pt x="1171" y="135"/>
                    <a:pt x="1146" y="110"/>
                    <a:pt x="1098" y="86"/>
                  </a:cubicBezTo>
                  <a:cubicBezTo>
                    <a:pt x="1049" y="61"/>
                    <a:pt x="1000" y="37"/>
                    <a:pt x="951" y="37"/>
                  </a:cubicBezTo>
                  <a:cubicBezTo>
                    <a:pt x="878" y="13"/>
                    <a:pt x="805" y="0"/>
                    <a:pt x="7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1"/>
            <p:cNvSpPr/>
            <p:nvPr/>
          </p:nvSpPr>
          <p:spPr>
            <a:xfrm>
              <a:off x="716750" y="3227600"/>
              <a:ext cx="47600" cy="50475"/>
            </a:xfrm>
            <a:custGeom>
              <a:avLst/>
              <a:gdLst/>
              <a:ahLst/>
              <a:cxnLst/>
              <a:rect l="l" t="t" r="r" b="b"/>
              <a:pathLst>
                <a:path w="1904" h="2019" extrusionOk="0">
                  <a:moveTo>
                    <a:pt x="611" y="0"/>
                  </a:moveTo>
                  <a:cubicBezTo>
                    <a:pt x="613" y="3"/>
                    <a:pt x="616" y="6"/>
                    <a:pt x="619" y="9"/>
                  </a:cubicBezTo>
                  <a:lnTo>
                    <a:pt x="619" y="9"/>
                  </a:lnTo>
                  <a:lnTo>
                    <a:pt x="635" y="0"/>
                  </a:lnTo>
                  <a:close/>
                  <a:moveTo>
                    <a:pt x="619" y="9"/>
                  </a:moveTo>
                  <a:lnTo>
                    <a:pt x="123" y="269"/>
                  </a:lnTo>
                  <a:cubicBezTo>
                    <a:pt x="123" y="318"/>
                    <a:pt x="123" y="366"/>
                    <a:pt x="123" y="415"/>
                  </a:cubicBezTo>
                  <a:lnTo>
                    <a:pt x="123" y="683"/>
                  </a:lnTo>
                  <a:cubicBezTo>
                    <a:pt x="123" y="708"/>
                    <a:pt x="123" y="708"/>
                    <a:pt x="123" y="732"/>
                  </a:cubicBezTo>
                  <a:cubicBezTo>
                    <a:pt x="123" y="732"/>
                    <a:pt x="98" y="732"/>
                    <a:pt x="98" y="757"/>
                  </a:cubicBezTo>
                  <a:cubicBezTo>
                    <a:pt x="74" y="830"/>
                    <a:pt x="50" y="879"/>
                    <a:pt x="25" y="952"/>
                  </a:cubicBezTo>
                  <a:cubicBezTo>
                    <a:pt x="25" y="1000"/>
                    <a:pt x="1" y="1049"/>
                    <a:pt x="1" y="1074"/>
                  </a:cubicBezTo>
                  <a:cubicBezTo>
                    <a:pt x="1" y="1147"/>
                    <a:pt x="1" y="1196"/>
                    <a:pt x="1" y="1244"/>
                  </a:cubicBezTo>
                  <a:cubicBezTo>
                    <a:pt x="1" y="1464"/>
                    <a:pt x="98" y="1659"/>
                    <a:pt x="245" y="1805"/>
                  </a:cubicBezTo>
                  <a:cubicBezTo>
                    <a:pt x="318" y="1878"/>
                    <a:pt x="416" y="1952"/>
                    <a:pt x="538" y="1976"/>
                  </a:cubicBezTo>
                  <a:cubicBezTo>
                    <a:pt x="562" y="1976"/>
                    <a:pt x="562" y="2000"/>
                    <a:pt x="586" y="2000"/>
                  </a:cubicBezTo>
                  <a:cubicBezTo>
                    <a:pt x="635" y="2013"/>
                    <a:pt x="690" y="2019"/>
                    <a:pt x="745" y="2019"/>
                  </a:cubicBezTo>
                  <a:cubicBezTo>
                    <a:pt x="800" y="2019"/>
                    <a:pt x="855" y="2013"/>
                    <a:pt x="903" y="2000"/>
                  </a:cubicBezTo>
                  <a:cubicBezTo>
                    <a:pt x="1001" y="2000"/>
                    <a:pt x="1123" y="1976"/>
                    <a:pt x="1220" y="1952"/>
                  </a:cubicBezTo>
                  <a:lnTo>
                    <a:pt x="1220" y="1927"/>
                  </a:lnTo>
                  <a:cubicBezTo>
                    <a:pt x="1256" y="1909"/>
                    <a:pt x="1269" y="1905"/>
                    <a:pt x="1276" y="1905"/>
                  </a:cubicBezTo>
                  <a:cubicBezTo>
                    <a:pt x="1283" y="1905"/>
                    <a:pt x="1283" y="1910"/>
                    <a:pt x="1298" y="1910"/>
                  </a:cubicBezTo>
                  <a:cubicBezTo>
                    <a:pt x="1307" y="1910"/>
                    <a:pt x="1320" y="1908"/>
                    <a:pt x="1342" y="1903"/>
                  </a:cubicBezTo>
                  <a:cubicBezTo>
                    <a:pt x="1342" y="1830"/>
                    <a:pt x="1489" y="1830"/>
                    <a:pt x="1489" y="1781"/>
                  </a:cubicBezTo>
                  <a:cubicBezTo>
                    <a:pt x="1489" y="1781"/>
                    <a:pt x="1537" y="1757"/>
                    <a:pt x="1537" y="1757"/>
                  </a:cubicBezTo>
                  <a:cubicBezTo>
                    <a:pt x="1537" y="1760"/>
                    <a:pt x="1538" y="1761"/>
                    <a:pt x="1540" y="1761"/>
                  </a:cubicBezTo>
                  <a:cubicBezTo>
                    <a:pt x="1551" y="1761"/>
                    <a:pt x="1590" y="1704"/>
                    <a:pt x="1611" y="1683"/>
                  </a:cubicBezTo>
                  <a:cubicBezTo>
                    <a:pt x="1619" y="1675"/>
                    <a:pt x="1621" y="1673"/>
                    <a:pt x="1621" y="1673"/>
                  </a:cubicBezTo>
                  <a:cubicBezTo>
                    <a:pt x="1619" y="1673"/>
                    <a:pt x="1603" y="1683"/>
                    <a:pt x="1586" y="1683"/>
                  </a:cubicBezTo>
                  <a:lnTo>
                    <a:pt x="1635" y="1635"/>
                  </a:lnTo>
                  <a:cubicBezTo>
                    <a:pt x="1647" y="1622"/>
                    <a:pt x="1659" y="1616"/>
                    <a:pt x="1666" y="1616"/>
                  </a:cubicBezTo>
                  <a:cubicBezTo>
                    <a:pt x="1672" y="1616"/>
                    <a:pt x="1672" y="1622"/>
                    <a:pt x="1659" y="1635"/>
                  </a:cubicBezTo>
                  <a:cubicBezTo>
                    <a:pt x="1733" y="1561"/>
                    <a:pt x="1781" y="1464"/>
                    <a:pt x="1830" y="1366"/>
                  </a:cubicBezTo>
                  <a:cubicBezTo>
                    <a:pt x="1879" y="1244"/>
                    <a:pt x="1903" y="1074"/>
                    <a:pt x="1879" y="927"/>
                  </a:cubicBezTo>
                  <a:cubicBezTo>
                    <a:pt x="1855" y="781"/>
                    <a:pt x="1781" y="635"/>
                    <a:pt x="1684" y="513"/>
                  </a:cubicBezTo>
                  <a:cubicBezTo>
                    <a:pt x="1611" y="464"/>
                    <a:pt x="1537" y="415"/>
                    <a:pt x="1464" y="366"/>
                  </a:cubicBezTo>
                  <a:lnTo>
                    <a:pt x="1464" y="366"/>
                  </a:lnTo>
                  <a:cubicBezTo>
                    <a:pt x="1464" y="415"/>
                    <a:pt x="1513" y="439"/>
                    <a:pt x="1513" y="464"/>
                  </a:cubicBezTo>
                  <a:cubicBezTo>
                    <a:pt x="1489" y="439"/>
                    <a:pt x="1464" y="415"/>
                    <a:pt x="1440" y="415"/>
                  </a:cubicBezTo>
                  <a:cubicBezTo>
                    <a:pt x="1416" y="415"/>
                    <a:pt x="1367" y="342"/>
                    <a:pt x="1367" y="293"/>
                  </a:cubicBezTo>
                  <a:lnTo>
                    <a:pt x="1342" y="293"/>
                  </a:lnTo>
                  <a:lnTo>
                    <a:pt x="1342" y="269"/>
                  </a:lnTo>
                  <a:cubicBezTo>
                    <a:pt x="1294" y="244"/>
                    <a:pt x="1220" y="220"/>
                    <a:pt x="1172" y="171"/>
                  </a:cubicBezTo>
                  <a:cubicBezTo>
                    <a:pt x="1098" y="147"/>
                    <a:pt x="1050" y="147"/>
                    <a:pt x="1001" y="122"/>
                  </a:cubicBezTo>
                  <a:cubicBezTo>
                    <a:pt x="996" y="118"/>
                    <a:pt x="994" y="116"/>
                    <a:pt x="994" y="116"/>
                  </a:cubicBezTo>
                  <a:lnTo>
                    <a:pt x="994" y="116"/>
                  </a:lnTo>
                  <a:cubicBezTo>
                    <a:pt x="993" y="116"/>
                    <a:pt x="1020" y="147"/>
                    <a:pt x="1001" y="147"/>
                  </a:cubicBezTo>
                  <a:cubicBezTo>
                    <a:pt x="977" y="147"/>
                    <a:pt x="952" y="147"/>
                    <a:pt x="952" y="122"/>
                  </a:cubicBezTo>
                  <a:cubicBezTo>
                    <a:pt x="952" y="98"/>
                    <a:pt x="928" y="86"/>
                    <a:pt x="906" y="86"/>
                  </a:cubicBezTo>
                  <a:cubicBezTo>
                    <a:pt x="888" y="86"/>
                    <a:pt x="872" y="95"/>
                    <a:pt x="876" y="113"/>
                  </a:cubicBezTo>
                  <a:lnTo>
                    <a:pt x="876" y="113"/>
                  </a:lnTo>
                  <a:cubicBezTo>
                    <a:pt x="862" y="92"/>
                    <a:pt x="812" y="74"/>
                    <a:pt x="855" y="74"/>
                  </a:cubicBezTo>
                  <a:cubicBezTo>
                    <a:pt x="830" y="74"/>
                    <a:pt x="806" y="49"/>
                    <a:pt x="806" y="49"/>
                  </a:cubicBezTo>
                  <a:lnTo>
                    <a:pt x="806" y="49"/>
                  </a:lnTo>
                  <a:lnTo>
                    <a:pt x="830" y="74"/>
                  </a:lnTo>
                  <a:cubicBezTo>
                    <a:pt x="757" y="49"/>
                    <a:pt x="733" y="25"/>
                    <a:pt x="684" y="25"/>
                  </a:cubicBezTo>
                  <a:lnTo>
                    <a:pt x="708" y="49"/>
                  </a:lnTo>
                  <a:cubicBezTo>
                    <a:pt x="665" y="49"/>
                    <a:pt x="641" y="30"/>
                    <a:pt x="619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1"/>
            <p:cNvSpPr/>
            <p:nvPr/>
          </p:nvSpPr>
          <p:spPr>
            <a:xfrm>
              <a:off x="646025" y="3015400"/>
              <a:ext cx="40875" cy="49050"/>
            </a:xfrm>
            <a:custGeom>
              <a:avLst/>
              <a:gdLst/>
              <a:ahLst/>
              <a:cxnLst/>
              <a:rect l="l" t="t" r="r" b="b"/>
              <a:pathLst>
                <a:path w="1635" h="1962" extrusionOk="0">
                  <a:moveTo>
                    <a:pt x="659" y="1"/>
                  </a:moveTo>
                  <a:cubicBezTo>
                    <a:pt x="513" y="25"/>
                    <a:pt x="367" y="123"/>
                    <a:pt x="269" y="220"/>
                  </a:cubicBezTo>
                  <a:cubicBezTo>
                    <a:pt x="196" y="294"/>
                    <a:pt x="147" y="367"/>
                    <a:pt x="98" y="464"/>
                  </a:cubicBezTo>
                  <a:cubicBezTo>
                    <a:pt x="50" y="586"/>
                    <a:pt x="25" y="684"/>
                    <a:pt x="25" y="806"/>
                  </a:cubicBezTo>
                  <a:cubicBezTo>
                    <a:pt x="1" y="879"/>
                    <a:pt x="1" y="952"/>
                    <a:pt x="25" y="1001"/>
                  </a:cubicBezTo>
                  <a:cubicBezTo>
                    <a:pt x="25" y="1147"/>
                    <a:pt x="74" y="1294"/>
                    <a:pt x="147" y="1415"/>
                  </a:cubicBezTo>
                  <a:cubicBezTo>
                    <a:pt x="220" y="1562"/>
                    <a:pt x="318" y="1684"/>
                    <a:pt x="464" y="1781"/>
                  </a:cubicBezTo>
                  <a:cubicBezTo>
                    <a:pt x="562" y="1879"/>
                    <a:pt x="708" y="1952"/>
                    <a:pt x="830" y="1952"/>
                  </a:cubicBezTo>
                  <a:cubicBezTo>
                    <a:pt x="860" y="1958"/>
                    <a:pt x="891" y="1961"/>
                    <a:pt x="921" y="1961"/>
                  </a:cubicBezTo>
                  <a:cubicBezTo>
                    <a:pt x="1011" y="1961"/>
                    <a:pt x="1098" y="1934"/>
                    <a:pt x="1171" y="1879"/>
                  </a:cubicBezTo>
                  <a:cubicBezTo>
                    <a:pt x="1245" y="1879"/>
                    <a:pt x="1293" y="1830"/>
                    <a:pt x="1342" y="1781"/>
                  </a:cubicBezTo>
                  <a:cubicBezTo>
                    <a:pt x="1318" y="1781"/>
                    <a:pt x="1318" y="1781"/>
                    <a:pt x="1342" y="1757"/>
                  </a:cubicBezTo>
                  <a:cubicBezTo>
                    <a:pt x="1415" y="1684"/>
                    <a:pt x="1415" y="1684"/>
                    <a:pt x="1415" y="1684"/>
                  </a:cubicBezTo>
                  <a:cubicBezTo>
                    <a:pt x="1415" y="1659"/>
                    <a:pt x="1415" y="1684"/>
                    <a:pt x="1440" y="1586"/>
                  </a:cubicBezTo>
                  <a:cubicBezTo>
                    <a:pt x="1488" y="1464"/>
                    <a:pt x="1513" y="1415"/>
                    <a:pt x="1537" y="1294"/>
                  </a:cubicBezTo>
                  <a:cubicBezTo>
                    <a:pt x="1562" y="1220"/>
                    <a:pt x="1586" y="1172"/>
                    <a:pt x="1586" y="1098"/>
                  </a:cubicBezTo>
                  <a:cubicBezTo>
                    <a:pt x="1610" y="1050"/>
                    <a:pt x="1610" y="976"/>
                    <a:pt x="1635" y="903"/>
                  </a:cubicBezTo>
                  <a:cubicBezTo>
                    <a:pt x="1635" y="830"/>
                    <a:pt x="1635" y="781"/>
                    <a:pt x="1635" y="708"/>
                  </a:cubicBezTo>
                  <a:lnTo>
                    <a:pt x="1635" y="586"/>
                  </a:lnTo>
                  <a:lnTo>
                    <a:pt x="1610" y="489"/>
                  </a:lnTo>
                  <a:cubicBezTo>
                    <a:pt x="1586" y="416"/>
                    <a:pt x="1562" y="318"/>
                    <a:pt x="1513" y="245"/>
                  </a:cubicBezTo>
                  <a:cubicBezTo>
                    <a:pt x="1440" y="147"/>
                    <a:pt x="1318" y="98"/>
                    <a:pt x="1196" y="74"/>
                  </a:cubicBezTo>
                  <a:lnTo>
                    <a:pt x="1025" y="74"/>
                  </a:lnTo>
                  <a:cubicBezTo>
                    <a:pt x="903" y="25"/>
                    <a:pt x="781" y="1"/>
                    <a:pt x="6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1"/>
            <p:cNvSpPr/>
            <p:nvPr/>
          </p:nvSpPr>
          <p:spPr>
            <a:xfrm>
              <a:off x="734450" y="3011150"/>
              <a:ext cx="40250" cy="58550"/>
            </a:xfrm>
            <a:custGeom>
              <a:avLst/>
              <a:gdLst/>
              <a:ahLst/>
              <a:cxnLst/>
              <a:rect l="l" t="t" r="r" b="b"/>
              <a:pathLst>
                <a:path w="1610" h="2342" extrusionOk="0">
                  <a:moveTo>
                    <a:pt x="708" y="0"/>
                  </a:moveTo>
                  <a:lnTo>
                    <a:pt x="98" y="171"/>
                  </a:lnTo>
                  <a:cubicBezTo>
                    <a:pt x="49" y="342"/>
                    <a:pt x="0" y="512"/>
                    <a:pt x="25" y="707"/>
                  </a:cubicBezTo>
                  <a:cubicBezTo>
                    <a:pt x="25" y="829"/>
                    <a:pt x="25" y="976"/>
                    <a:pt x="73" y="1098"/>
                  </a:cubicBezTo>
                  <a:cubicBezTo>
                    <a:pt x="122" y="1293"/>
                    <a:pt x="195" y="1488"/>
                    <a:pt x="293" y="1659"/>
                  </a:cubicBezTo>
                  <a:cubicBezTo>
                    <a:pt x="390" y="1854"/>
                    <a:pt x="537" y="2000"/>
                    <a:pt x="732" y="2122"/>
                  </a:cubicBezTo>
                  <a:cubicBezTo>
                    <a:pt x="756" y="2171"/>
                    <a:pt x="805" y="2220"/>
                    <a:pt x="854" y="2244"/>
                  </a:cubicBezTo>
                  <a:cubicBezTo>
                    <a:pt x="842" y="2232"/>
                    <a:pt x="842" y="2226"/>
                    <a:pt x="845" y="2226"/>
                  </a:cubicBezTo>
                  <a:cubicBezTo>
                    <a:pt x="848" y="2226"/>
                    <a:pt x="854" y="2232"/>
                    <a:pt x="854" y="2244"/>
                  </a:cubicBezTo>
                  <a:cubicBezTo>
                    <a:pt x="911" y="2272"/>
                    <a:pt x="923" y="2279"/>
                    <a:pt x="928" y="2279"/>
                  </a:cubicBezTo>
                  <a:cubicBezTo>
                    <a:pt x="931" y="2279"/>
                    <a:pt x="929" y="2275"/>
                    <a:pt x="940" y="2275"/>
                  </a:cubicBezTo>
                  <a:cubicBezTo>
                    <a:pt x="951" y="2275"/>
                    <a:pt x="974" y="2278"/>
                    <a:pt x="1025" y="2293"/>
                  </a:cubicBezTo>
                  <a:lnTo>
                    <a:pt x="1147" y="2342"/>
                  </a:lnTo>
                  <a:lnTo>
                    <a:pt x="1537" y="2122"/>
                  </a:lnTo>
                  <a:cubicBezTo>
                    <a:pt x="1586" y="1951"/>
                    <a:pt x="1610" y="1756"/>
                    <a:pt x="1610" y="1585"/>
                  </a:cubicBezTo>
                  <a:cubicBezTo>
                    <a:pt x="1586" y="1439"/>
                    <a:pt x="1537" y="1293"/>
                    <a:pt x="1512" y="1171"/>
                  </a:cubicBezTo>
                  <a:cubicBezTo>
                    <a:pt x="1464" y="1073"/>
                    <a:pt x="1415" y="1000"/>
                    <a:pt x="1366" y="927"/>
                  </a:cubicBezTo>
                  <a:cubicBezTo>
                    <a:pt x="1342" y="903"/>
                    <a:pt x="1293" y="854"/>
                    <a:pt x="1220" y="781"/>
                  </a:cubicBezTo>
                  <a:cubicBezTo>
                    <a:pt x="1220" y="781"/>
                    <a:pt x="1220" y="756"/>
                    <a:pt x="1220" y="756"/>
                  </a:cubicBezTo>
                  <a:cubicBezTo>
                    <a:pt x="1220" y="659"/>
                    <a:pt x="1171" y="610"/>
                    <a:pt x="1147" y="537"/>
                  </a:cubicBezTo>
                  <a:cubicBezTo>
                    <a:pt x="1122" y="464"/>
                    <a:pt x="1098" y="415"/>
                    <a:pt x="1073" y="390"/>
                  </a:cubicBezTo>
                  <a:cubicBezTo>
                    <a:pt x="1049" y="342"/>
                    <a:pt x="1000" y="293"/>
                    <a:pt x="976" y="220"/>
                  </a:cubicBezTo>
                  <a:cubicBezTo>
                    <a:pt x="976" y="220"/>
                    <a:pt x="951" y="195"/>
                    <a:pt x="951" y="195"/>
                  </a:cubicBezTo>
                  <a:cubicBezTo>
                    <a:pt x="878" y="122"/>
                    <a:pt x="805" y="49"/>
                    <a:pt x="7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5" name="Google Shape;1435;p41"/>
          <p:cNvSpPr/>
          <p:nvPr/>
        </p:nvSpPr>
        <p:spPr>
          <a:xfrm rot="8386467" flipH="1">
            <a:off x="9039563" y="780922"/>
            <a:ext cx="516943" cy="353961"/>
          </a:xfrm>
          <a:custGeom>
            <a:avLst/>
            <a:gdLst/>
            <a:ahLst/>
            <a:cxnLst/>
            <a:rect l="l" t="t" r="r" b="b"/>
            <a:pathLst>
              <a:path w="15805" h="10822" extrusionOk="0">
                <a:moveTo>
                  <a:pt x="7854" y="2001"/>
                </a:moveTo>
                <a:cubicBezTo>
                  <a:pt x="7869" y="2001"/>
                  <a:pt x="7884" y="2001"/>
                  <a:pt x="7900" y="2002"/>
                </a:cubicBezTo>
                <a:lnTo>
                  <a:pt x="7900" y="2002"/>
                </a:lnTo>
                <a:cubicBezTo>
                  <a:pt x="7889" y="2001"/>
                  <a:pt x="7873" y="2001"/>
                  <a:pt x="7854" y="2001"/>
                </a:cubicBezTo>
                <a:close/>
                <a:moveTo>
                  <a:pt x="13171" y="2903"/>
                </a:moveTo>
                <a:lnTo>
                  <a:pt x="13171" y="2952"/>
                </a:lnTo>
                <a:lnTo>
                  <a:pt x="13171" y="3025"/>
                </a:lnTo>
                <a:lnTo>
                  <a:pt x="13154" y="3074"/>
                </a:lnTo>
                <a:lnTo>
                  <a:pt x="13154" y="3074"/>
                </a:lnTo>
                <a:cubicBezTo>
                  <a:pt x="13164" y="3017"/>
                  <a:pt x="13171" y="2954"/>
                  <a:pt x="13171" y="2903"/>
                </a:cubicBezTo>
                <a:close/>
                <a:moveTo>
                  <a:pt x="8153" y="5196"/>
                </a:moveTo>
                <a:lnTo>
                  <a:pt x="8153" y="5196"/>
                </a:lnTo>
                <a:cubicBezTo>
                  <a:pt x="8149" y="5204"/>
                  <a:pt x="8146" y="5212"/>
                  <a:pt x="8146" y="5220"/>
                </a:cubicBezTo>
                <a:lnTo>
                  <a:pt x="8146" y="5220"/>
                </a:lnTo>
                <a:cubicBezTo>
                  <a:pt x="8146" y="5198"/>
                  <a:pt x="8166" y="5196"/>
                  <a:pt x="8153" y="5196"/>
                </a:cubicBezTo>
                <a:close/>
                <a:moveTo>
                  <a:pt x="8121" y="5341"/>
                </a:moveTo>
                <a:cubicBezTo>
                  <a:pt x="8121" y="5342"/>
                  <a:pt x="8121" y="5343"/>
                  <a:pt x="8121" y="5344"/>
                </a:cubicBezTo>
                <a:lnTo>
                  <a:pt x="8121" y="5344"/>
                </a:lnTo>
                <a:lnTo>
                  <a:pt x="8122" y="5342"/>
                </a:lnTo>
                <a:cubicBezTo>
                  <a:pt x="8122" y="5342"/>
                  <a:pt x="8121" y="5341"/>
                  <a:pt x="8121" y="5341"/>
                </a:cubicBezTo>
                <a:close/>
                <a:moveTo>
                  <a:pt x="8121" y="5344"/>
                </a:moveTo>
                <a:lnTo>
                  <a:pt x="8118" y="5352"/>
                </a:lnTo>
                <a:lnTo>
                  <a:pt x="8122" y="5366"/>
                </a:lnTo>
                <a:cubicBezTo>
                  <a:pt x="8122" y="5359"/>
                  <a:pt x="8122" y="5351"/>
                  <a:pt x="8121" y="5344"/>
                </a:cubicBezTo>
                <a:close/>
                <a:moveTo>
                  <a:pt x="15778" y="6025"/>
                </a:moveTo>
                <a:cubicBezTo>
                  <a:pt x="15779" y="6032"/>
                  <a:pt x="15779" y="6039"/>
                  <a:pt x="15780" y="6047"/>
                </a:cubicBezTo>
                <a:lnTo>
                  <a:pt x="15780" y="6047"/>
                </a:lnTo>
                <a:cubicBezTo>
                  <a:pt x="15780" y="6039"/>
                  <a:pt x="15780" y="6032"/>
                  <a:pt x="15780" y="6025"/>
                </a:cubicBezTo>
                <a:cubicBezTo>
                  <a:pt x="15779" y="6025"/>
                  <a:pt x="15779" y="6025"/>
                  <a:pt x="15778" y="6025"/>
                </a:cubicBezTo>
                <a:close/>
                <a:moveTo>
                  <a:pt x="11988" y="6067"/>
                </a:moveTo>
                <a:cubicBezTo>
                  <a:pt x="11983" y="6078"/>
                  <a:pt x="11979" y="6088"/>
                  <a:pt x="11975" y="6098"/>
                </a:cubicBezTo>
                <a:cubicBezTo>
                  <a:pt x="11982" y="6092"/>
                  <a:pt x="11985" y="6081"/>
                  <a:pt x="11988" y="6067"/>
                </a:cubicBezTo>
                <a:close/>
                <a:moveTo>
                  <a:pt x="15780" y="6047"/>
                </a:moveTo>
                <a:cubicBezTo>
                  <a:pt x="15780" y="6137"/>
                  <a:pt x="15780" y="6229"/>
                  <a:pt x="15780" y="6342"/>
                </a:cubicBezTo>
                <a:cubicBezTo>
                  <a:pt x="15796" y="6249"/>
                  <a:pt x="15792" y="6147"/>
                  <a:pt x="15780" y="6047"/>
                </a:cubicBezTo>
                <a:close/>
                <a:moveTo>
                  <a:pt x="1965" y="9973"/>
                </a:moveTo>
                <a:cubicBezTo>
                  <a:pt x="1968" y="9973"/>
                  <a:pt x="1972" y="9974"/>
                  <a:pt x="1976" y="9976"/>
                </a:cubicBezTo>
                <a:cubicBezTo>
                  <a:pt x="2021" y="9998"/>
                  <a:pt x="1962" y="10063"/>
                  <a:pt x="1933" y="10130"/>
                </a:cubicBezTo>
                <a:lnTo>
                  <a:pt x="1933" y="10130"/>
                </a:lnTo>
                <a:cubicBezTo>
                  <a:pt x="1952" y="10027"/>
                  <a:pt x="1944" y="9973"/>
                  <a:pt x="1965" y="9973"/>
                </a:cubicBezTo>
                <a:close/>
                <a:moveTo>
                  <a:pt x="1925" y="10167"/>
                </a:moveTo>
                <a:cubicBezTo>
                  <a:pt x="1923" y="10190"/>
                  <a:pt x="1915" y="10213"/>
                  <a:pt x="1906" y="10239"/>
                </a:cubicBezTo>
                <a:lnTo>
                  <a:pt x="1906" y="10239"/>
                </a:lnTo>
                <a:cubicBezTo>
                  <a:pt x="1914" y="10214"/>
                  <a:pt x="1920" y="10190"/>
                  <a:pt x="1925" y="10167"/>
                </a:cubicBezTo>
                <a:close/>
                <a:moveTo>
                  <a:pt x="12610" y="1"/>
                </a:moveTo>
                <a:cubicBezTo>
                  <a:pt x="12414" y="171"/>
                  <a:pt x="12244" y="366"/>
                  <a:pt x="12097" y="562"/>
                </a:cubicBezTo>
                <a:lnTo>
                  <a:pt x="11951" y="732"/>
                </a:lnTo>
                <a:lnTo>
                  <a:pt x="11902" y="830"/>
                </a:lnTo>
                <a:cubicBezTo>
                  <a:pt x="11878" y="854"/>
                  <a:pt x="11853" y="879"/>
                  <a:pt x="11829" y="927"/>
                </a:cubicBezTo>
                <a:lnTo>
                  <a:pt x="11585" y="1342"/>
                </a:lnTo>
                <a:cubicBezTo>
                  <a:pt x="11488" y="1488"/>
                  <a:pt x="11414" y="1659"/>
                  <a:pt x="11366" y="1830"/>
                </a:cubicBezTo>
                <a:cubicBezTo>
                  <a:pt x="11293" y="1976"/>
                  <a:pt x="11195" y="2123"/>
                  <a:pt x="11146" y="2318"/>
                </a:cubicBezTo>
                <a:cubicBezTo>
                  <a:pt x="11097" y="2488"/>
                  <a:pt x="11024" y="2659"/>
                  <a:pt x="10975" y="2830"/>
                </a:cubicBezTo>
                <a:lnTo>
                  <a:pt x="10927" y="2952"/>
                </a:lnTo>
                <a:cubicBezTo>
                  <a:pt x="10927" y="3001"/>
                  <a:pt x="10902" y="3049"/>
                  <a:pt x="10878" y="3074"/>
                </a:cubicBezTo>
                <a:cubicBezTo>
                  <a:pt x="10878" y="3074"/>
                  <a:pt x="10853" y="3171"/>
                  <a:pt x="10853" y="3220"/>
                </a:cubicBezTo>
                <a:cubicBezTo>
                  <a:pt x="10732" y="3586"/>
                  <a:pt x="10658" y="3927"/>
                  <a:pt x="10561" y="4220"/>
                </a:cubicBezTo>
                <a:cubicBezTo>
                  <a:pt x="10536" y="4342"/>
                  <a:pt x="10512" y="4464"/>
                  <a:pt x="10488" y="4586"/>
                </a:cubicBezTo>
                <a:lnTo>
                  <a:pt x="10488" y="4610"/>
                </a:lnTo>
                <a:cubicBezTo>
                  <a:pt x="10463" y="4659"/>
                  <a:pt x="10463" y="4708"/>
                  <a:pt x="10439" y="4757"/>
                </a:cubicBezTo>
                <a:cubicBezTo>
                  <a:pt x="10414" y="4805"/>
                  <a:pt x="10414" y="4854"/>
                  <a:pt x="10390" y="4903"/>
                </a:cubicBezTo>
                <a:cubicBezTo>
                  <a:pt x="10366" y="4854"/>
                  <a:pt x="10341" y="4830"/>
                  <a:pt x="10317" y="4805"/>
                </a:cubicBezTo>
                <a:cubicBezTo>
                  <a:pt x="10293" y="4757"/>
                  <a:pt x="10268" y="4732"/>
                  <a:pt x="10244" y="4708"/>
                </a:cubicBezTo>
                <a:lnTo>
                  <a:pt x="10219" y="4635"/>
                </a:lnTo>
                <a:lnTo>
                  <a:pt x="10171" y="4561"/>
                </a:lnTo>
                <a:cubicBezTo>
                  <a:pt x="10122" y="4464"/>
                  <a:pt x="10097" y="4391"/>
                  <a:pt x="10049" y="4293"/>
                </a:cubicBezTo>
                <a:cubicBezTo>
                  <a:pt x="9927" y="4074"/>
                  <a:pt x="9829" y="3830"/>
                  <a:pt x="9707" y="3610"/>
                </a:cubicBezTo>
                <a:cubicBezTo>
                  <a:pt x="9658" y="3513"/>
                  <a:pt x="9610" y="3415"/>
                  <a:pt x="9536" y="3318"/>
                </a:cubicBezTo>
                <a:lnTo>
                  <a:pt x="9366" y="3025"/>
                </a:lnTo>
                <a:cubicBezTo>
                  <a:pt x="9268" y="2854"/>
                  <a:pt x="9146" y="2683"/>
                  <a:pt x="9049" y="2513"/>
                </a:cubicBezTo>
                <a:cubicBezTo>
                  <a:pt x="8951" y="2342"/>
                  <a:pt x="8829" y="2220"/>
                  <a:pt x="8732" y="2074"/>
                </a:cubicBezTo>
                <a:lnTo>
                  <a:pt x="8585" y="2074"/>
                </a:lnTo>
                <a:cubicBezTo>
                  <a:pt x="8512" y="2074"/>
                  <a:pt x="8439" y="2049"/>
                  <a:pt x="8366" y="2049"/>
                </a:cubicBezTo>
                <a:cubicBezTo>
                  <a:pt x="8317" y="2025"/>
                  <a:pt x="8244" y="2025"/>
                  <a:pt x="8195" y="2025"/>
                </a:cubicBezTo>
                <a:cubicBezTo>
                  <a:pt x="8092" y="2025"/>
                  <a:pt x="7989" y="2008"/>
                  <a:pt x="7900" y="2002"/>
                </a:cubicBezTo>
                <a:lnTo>
                  <a:pt x="7900" y="2002"/>
                </a:lnTo>
                <a:cubicBezTo>
                  <a:pt x="7918" y="2004"/>
                  <a:pt x="7927" y="2010"/>
                  <a:pt x="7927" y="2025"/>
                </a:cubicBezTo>
                <a:lnTo>
                  <a:pt x="7829" y="2025"/>
                </a:lnTo>
                <a:cubicBezTo>
                  <a:pt x="7561" y="2123"/>
                  <a:pt x="7536" y="2147"/>
                  <a:pt x="7536" y="2147"/>
                </a:cubicBezTo>
                <a:cubicBezTo>
                  <a:pt x="7536" y="2171"/>
                  <a:pt x="7536" y="2147"/>
                  <a:pt x="7488" y="2196"/>
                </a:cubicBezTo>
                <a:lnTo>
                  <a:pt x="7390" y="2244"/>
                </a:lnTo>
                <a:cubicBezTo>
                  <a:pt x="7341" y="2269"/>
                  <a:pt x="7268" y="2293"/>
                  <a:pt x="7195" y="2318"/>
                </a:cubicBezTo>
                <a:lnTo>
                  <a:pt x="7000" y="2415"/>
                </a:lnTo>
                <a:cubicBezTo>
                  <a:pt x="6927" y="2610"/>
                  <a:pt x="6829" y="2830"/>
                  <a:pt x="6732" y="3098"/>
                </a:cubicBezTo>
                <a:cubicBezTo>
                  <a:pt x="6683" y="3244"/>
                  <a:pt x="6634" y="3391"/>
                  <a:pt x="6585" y="3537"/>
                </a:cubicBezTo>
                <a:lnTo>
                  <a:pt x="6415" y="4025"/>
                </a:lnTo>
                <a:cubicBezTo>
                  <a:pt x="6366" y="4171"/>
                  <a:pt x="6317" y="4366"/>
                  <a:pt x="6244" y="4537"/>
                </a:cubicBezTo>
                <a:lnTo>
                  <a:pt x="6219" y="4659"/>
                </a:lnTo>
                <a:lnTo>
                  <a:pt x="6171" y="4781"/>
                </a:lnTo>
                <a:lnTo>
                  <a:pt x="6122" y="4927"/>
                </a:lnTo>
                <a:lnTo>
                  <a:pt x="5927" y="5610"/>
                </a:lnTo>
                <a:lnTo>
                  <a:pt x="5732" y="6244"/>
                </a:lnTo>
                <a:cubicBezTo>
                  <a:pt x="5707" y="6366"/>
                  <a:pt x="5658" y="6464"/>
                  <a:pt x="5634" y="6561"/>
                </a:cubicBezTo>
                <a:cubicBezTo>
                  <a:pt x="5585" y="6659"/>
                  <a:pt x="5561" y="6732"/>
                  <a:pt x="5537" y="6830"/>
                </a:cubicBezTo>
                <a:cubicBezTo>
                  <a:pt x="5512" y="6903"/>
                  <a:pt x="5463" y="6976"/>
                  <a:pt x="5439" y="7049"/>
                </a:cubicBezTo>
                <a:cubicBezTo>
                  <a:pt x="5415" y="7074"/>
                  <a:pt x="5390" y="7098"/>
                  <a:pt x="5390" y="7122"/>
                </a:cubicBezTo>
                <a:cubicBezTo>
                  <a:pt x="5390" y="7147"/>
                  <a:pt x="5366" y="7196"/>
                  <a:pt x="5341" y="7244"/>
                </a:cubicBezTo>
                <a:cubicBezTo>
                  <a:pt x="5317" y="7220"/>
                  <a:pt x="5268" y="7147"/>
                  <a:pt x="5219" y="7122"/>
                </a:cubicBezTo>
                <a:cubicBezTo>
                  <a:pt x="5219" y="7098"/>
                  <a:pt x="5195" y="7098"/>
                  <a:pt x="5195" y="7098"/>
                </a:cubicBezTo>
                <a:cubicBezTo>
                  <a:pt x="5146" y="7074"/>
                  <a:pt x="5122" y="7025"/>
                  <a:pt x="5098" y="7000"/>
                </a:cubicBezTo>
                <a:cubicBezTo>
                  <a:pt x="5000" y="6854"/>
                  <a:pt x="4878" y="6683"/>
                  <a:pt x="4756" y="6488"/>
                </a:cubicBezTo>
                <a:cubicBezTo>
                  <a:pt x="4659" y="6342"/>
                  <a:pt x="4537" y="6220"/>
                  <a:pt x="4439" y="6074"/>
                </a:cubicBezTo>
                <a:lnTo>
                  <a:pt x="4195" y="5708"/>
                </a:lnTo>
                <a:cubicBezTo>
                  <a:pt x="4098" y="5586"/>
                  <a:pt x="4000" y="5488"/>
                  <a:pt x="3902" y="5366"/>
                </a:cubicBezTo>
                <a:lnTo>
                  <a:pt x="3390" y="4757"/>
                </a:lnTo>
                <a:cubicBezTo>
                  <a:pt x="3220" y="4561"/>
                  <a:pt x="3049" y="4415"/>
                  <a:pt x="2927" y="4269"/>
                </a:cubicBezTo>
                <a:lnTo>
                  <a:pt x="2488" y="4293"/>
                </a:lnTo>
                <a:lnTo>
                  <a:pt x="2024" y="4293"/>
                </a:lnTo>
                <a:lnTo>
                  <a:pt x="1902" y="4342"/>
                </a:lnTo>
                <a:cubicBezTo>
                  <a:pt x="1951" y="4366"/>
                  <a:pt x="1683" y="4586"/>
                  <a:pt x="1561" y="4635"/>
                </a:cubicBezTo>
                <a:lnTo>
                  <a:pt x="1293" y="4805"/>
                </a:lnTo>
                <a:cubicBezTo>
                  <a:pt x="1244" y="5025"/>
                  <a:pt x="1195" y="5269"/>
                  <a:pt x="1146" y="5513"/>
                </a:cubicBezTo>
                <a:cubicBezTo>
                  <a:pt x="1073" y="5781"/>
                  <a:pt x="1049" y="6025"/>
                  <a:pt x="1000" y="6269"/>
                </a:cubicBezTo>
                <a:lnTo>
                  <a:pt x="951" y="6220"/>
                </a:lnTo>
                <a:cubicBezTo>
                  <a:pt x="829" y="6903"/>
                  <a:pt x="756" y="7391"/>
                  <a:pt x="707" y="7659"/>
                </a:cubicBezTo>
                <a:cubicBezTo>
                  <a:pt x="585" y="8196"/>
                  <a:pt x="366" y="9000"/>
                  <a:pt x="244" y="9708"/>
                </a:cubicBezTo>
                <a:lnTo>
                  <a:pt x="220" y="9781"/>
                </a:lnTo>
                <a:cubicBezTo>
                  <a:pt x="195" y="9805"/>
                  <a:pt x="146" y="9854"/>
                  <a:pt x="122" y="9903"/>
                </a:cubicBezTo>
                <a:lnTo>
                  <a:pt x="0" y="10098"/>
                </a:lnTo>
                <a:lnTo>
                  <a:pt x="0" y="10171"/>
                </a:lnTo>
                <a:cubicBezTo>
                  <a:pt x="220" y="10366"/>
                  <a:pt x="439" y="10513"/>
                  <a:pt x="683" y="10659"/>
                </a:cubicBezTo>
                <a:cubicBezTo>
                  <a:pt x="856" y="10751"/>
                  <a:pt x="1050" y="10821"/>
                  <a:pt x="1235" y="10821"/>
                </a:cubicBezTo>
                <a:cubicBezTo>
                  <a:pt x="1443" y="10821"/>
                  <a:pt x="1639" y="10733"/>
                  <a:pt x="1781" y="10488"/>
                </a:cubicBezTo>
                <a:lnTo>
                  <a:pt x="1829" y="10513"/>
                </a:lnTo>
                <a:lnTo>
                  <a:pt x="1878" y="10317"/>
                </a:lnTo>
                <a:cubicBezTo>
                  <a:pt x="1915" y="10225"/>
                  <a:pt x="1934" y="10192"/>
                  <a:pt x="1944" y="10192"/>
                </a:cubicBezTo>
                <a:cubicBezTo>
                  <a:pt x="1961" y="10192"/>
                  <a:pt x="1951" y="10281"/>
                  <a:pt x="1951" y="10342"/>
                </a:cubicBezTo>
                <a:cubicBezTo>
                  <a:pt x="1976" y="10244"/>
                  <a:pt x="2000" y="10147"/>
                  <a:pt x="2024" y="10074"/>
                </a:cubicBezTo>
                <a:cubicBezTo>
                  <a:pt x="2031" y="10055"/>
                  <a:pt x="2032" y="10047"/>
                  <a:pt x="2031" y="10047"/>
                </a:cubicBezTo>
                <a:lnTo>
                  <a:pt x="2031" y="10047"/>
                </a:lnTo>
                <a:cubicBezTo>
                  <a:pt x="2027" y="10047"/>
                  <a:pt x="2000" y="10110"/>
                  <a:pt x="2000" y="10147"/>
                </a:cubicBezTo>
                <a:cubicBezTo>
                  <a:pt x="2000" y="9976"/>
                  <a:pt x="2024" y="9830"/>
                  <a:pt x="2073" y="9659"/>
                </a:cubicBezTo>
                <a:cubicBezTo>
                  <a:pt x="2122" y="9415"/>
                  <a:pt x="2146" y="9659"/>
                  <a:pt x="2195" y="9391"/>
                </a:cubicBezTo>
                <a:cubicBezTo>
                  <a:pt x="2341" y="8805"/>
                  <a:pt x="2463" y="8220"/>
                  <a:pt x="2561" y="7683"/>
                </a:cubicBezTo>
                <a:lnTo>
                  <a:pt x="2659" y="7269"/>
                </a:lnTo>
                <a:lnTo>
                  <a:pt x="2659" y="7244"/>
                </a:lnTo>
                <a:lnTo>
                  <a:pt x="2683" y="7196"/>
                </a:lnTo>
                <a:lnTo>
                  <a:pt x="2707" y="7196"/>
                </a:lnTo>
                <a:cubicBezTo>
                  <a:pt x="2707" y="7244"/>
                  <a:pt x="2707" y="7269"/>
                  <a:pt x="2707" y="7293"/>
                </a:cubicBezTo>
                <a:cubicBezTo>
                  <a:pt x="2707" y="7281"/>
                  <a:pt x="2707" y="7275"/>
                  <a:pt x="2710" y="7275"/>
                </a:cubicBezTo>
                <a:cubicBezTo>
                  <a:pt x="2713" y="7275"/>
                  <a:pt x="2720" y="7281"/>
                  <a:pt x="2732" y="7293"/>
                </a:cubicBezTo>
                <a:cubicBezTo>
                  <a:pt x="2902" y="7513"/>
                  <a:pt x="3073" y="7757"/>
                  <a:pt x="3195" y="7927"/>
                </a:cubicBezTo>
                <a:lnTo>
                  <a:pt x="3293" y="8074"/>
                </a:lnTo>
                <a:lnTo>
                  <a:pt x="3341" y="8122"/>
                </a:lnTo>
                <a:lnTo>
                  <a:pt x="3366" y="8171"/>
                </a:lnTo>
                <a:lnTo>
                  <a:pt x="3537" y="8293"/>
                </a:lnTo>
                <a:lnTo>
                  <a:pt x="3634" y="8293"/>
                </a:lnTo>
                <a:cubicBezTo>
                  <a:pt x="4122" y="8952"/>
                  <a:pt x="3732" y="8561"/>
                  <a:pt x="4219" y="9171"/>
                </a:cubicBezTo>
                <a:cubicBezTo>
                  <a:pt x="4415" y="9317"/>
                  <a:pt x="4610" y="9513"/>
                  <a:pt x="4756" y="9708"/>
                </a:cubicBezTo>
                <a:lnTo>
                  <a:pt x="5049" y="9708"/>
                </a:lnTo>
                <a:cubicBezTo>
                  <a:pt x="5098" y="9708"/>
                  <a:pt x="5146" y="9708"/>
                  <a:pt x="5195" y="9683"/>
                </a:cubicBezTo>
                <a:cubicBezTo>
                  <a:pt x="5195" y="9683"/>
                  <a:pt x="5366" y="9683"/>
                  <a:pt x="5366" y="9708"/>
                </a:cubicBezTo>
                <a:cubicBezTo>
                  <a:pt x="5415" y="9659"/>
                  <a:pt x="5537" y="9683"/>
                  <a:pt x="5658" y="9659"/>
                </a:cubicBezTo>
                <a:lnTo>
                  <a:pt x="5878" y="9610"/>
                </a:lnTo>
                <a:cubicBezTo>
                  <a:pt x="5976" y="9610"/>
                  <a:pt x="6024" y="9610"/>
                  <a:pt x="5902" y="9635"/>
                </a:cubicBezTo>
                <a:lnTo>
                  <a:pt x="6561" y="9537"/>
                </a:lnTo>
                <a:cubicBezTo>
                  <a:pt x="6683" y="9269"/>
                  <a:pt x="6829" y="8976"/>
                  <a:pt x="6976" y="8635"/>
                </a:cubicBezTo>
                <a:cubicBezTo>
                  <a:pt x="7049" y="8488"/>
                  <a:pt x="7122" y="8317"/>
                  <a:pt x="7219" y="8147"/>
                </a:cubicBezTo>
                <a:cubicBezTo>
                  <a:pt x="7293" y="7952"/>
                  <a:pt x="7341" y="7757"/>
                  <a:pt x="7415" y="7561"/>
                </a:cubicBezTo>
                <a:lnTo>
                  <a:pt x="7536" y="7220"/>
                </a:lnTo>
                <a:cubicBezTo>
                  <a:pt x="7585" y="7098"/>
                  <a:pt x="7610" y="7000"/>
                  <a:pt x="7658" y="6878"/>
                </a:cubicBezTo>
                <a:cubicBezTo>
                  <a:pt x="7707" y="6659"/>
                  <a:pt x="7780" y="6439"/>
                  <a:pt x="7854" y="6220"/>
                </a:cubicBezTo>
                <a:cubicBezTo>
                  <a:pt x="7927" y="6000"/>
                  <a:pt x="7976" y="5805"/>
                  <a:pt x="8024" y="5610"/>
                </a:cubicBezTo>
                <a:lnTo>
                  <a:pt x="8118" y="5352"/>
                </a:lnTo>
                <a:lnTo>
                  <a:pt x="8114" y="5334"/>
                </a:lnTo>
                <a:lnTo>
                  <a:pt x="8114" y="5334"/>
                </a:lnTo>
                <a:cubicBezTo>
                  <a:pt x="8116" y="5336"/>
                  <a:pt x="8118" y="5338"/>
                  <a:pt x="8121" y="5341"/>
                </a:cubicBezTo>
                <a:lnTo>
                  <a:pt x="8121" y="5341"/>
                </a:lnTo>
                <a:cubicBezTo>
                  <a:pt x="8119" y="5328"/>
                  <a:pt x="8115" y="5316"/>
                  <a:pt x="8106" y="5303"/>
                </a:cubicBezTo>
                <a:lnTo>
                  <a:pt x="8106" y="5303"/>
                </a:lnTo>
                <a:lnTo>
                  <a:pt x="8114" y="5334"/>
                </a:lnTo>
                <a:lnTo>
                  <a:pt x="8114" y="5334"/>
                </a:lnTo>
                <a:cubicBezTo>
                  <a:pt x="8097" y="5318"/>
                  <a:pt x="8097" y="5318"/>
                  <a:pt x="8094" y="5318"/>
                </a:cubicBezTo>
                <a:cubicBezTo>
                  <a:pt x="8091" y="5318"/>
                  <a:pt x="8085" y="5318"/>
                  <a:pt x="8049" y="5293"/>
                </a:cubicBezTo>
                <a:cubicBezTo>
                  <a:pt x="8012" y="5257"/>
                  <a:pt x="8012" y="5257"/>
                  <a:pt x="8021" y="5257"/>
                </a:cubicBezTo>
                <a:cubicBezTo>
                  <a:pt x="8030" y="5257"/>
                  <a:pt x="8049" y="5257"/>
                  <a:pt x="8049" y="5220"/>
                </a:cubicBezTo>
                <a:cubicBezTo>
                  <a:pt x="8097" y="5293"/>
                  <a:pt x="8097" y="5269"/>
                  <a:pt x="8097" y="5293"/>
                </a:cubicBezTo>
                <a:cubicBezTo>
                  <a:pt x="8101" y="5296"/>
                  <a:pt x="8104" y="5300"/>
                  <a:pt x="8106" y="5303"/>
                </a:cubicBezTo>
                <a:lnTo>
                  <a:pt x="8106" y="5303"/>
                </a:lnTo>
                <a:lnTo>
                  <a:pt x="8097" y="5269"/>
                </a:lnTo>
                <a:lnTo>
                  <a:pt x="8122" y="5318"/>
                </a:lnTo>
                <a:lnTo>
                  <a:pt x="8122" y="5293"/>
                </a:lnTo>
                <a:cubicBezTo>
                  <a:pt x="8122" y="5296"/>
                  <a:pt x="8122" y="5297"/>
                  <a:pt x="8123" y="5297"/>
                </a:cubicBezTo>
                <a:cubicBezTo>
                  <a:pt x="8127" y="5297"/>
                  <a:pt x="8146" y="5217"/>
                  <a:pt x="8146" y="5196"/>
                </a:cubicBezTo>
                <a:cubicBezTo>
                  <a:pt x="8149" y="5196"/>
                  <a:pt x="8151" y="5196"/>
                  <a:pt x="8153" y="5196"/>
                </a:cubicBezTo>
                <a:lnTo>
                  <a:pt x="8153" y="5196"/>
                </a:lnTo>
                <a:cubicBezTo>
                  <a:pt x="8157" y="5186"/>
                  <a:pt x="8162" y="5177"/>
                  <a:pt x="8166" y="5168"/>
                </a:cubicBezTo>
                <a:lnTo>
                  <a:pt x="8166" y="5168"/>
                </a:lnTo>
                <a:cubicBezTo>
                  <a:pt x="8165" y="5179"/>
                  <a:pt x="8169" y="5182"/>
                  <a:pt x="8173" y="5182"/>
                </a:cubicBezTo>
                <a:cubicBezTo>
                  <a:pt x="8179" y="5182"/>
                  <a:pt x="8186" y="5177"/>
                  <a:pt x="8188" y="5177"/>
                </a:cubicBezTo>
                <a:cubicBezTo>
                  <a:pt x="8189" y="5177"/>
                  <a:pt x="8185" y="5181"/>
                  <a:pt x="8171" y="5196"/>
                </a:cubicBezTo>
                <a:cubicBezTo>
                  <a:pt x="8171" y="5196"/>
                  <a:pt x="8181" y="5228"/>
                  <a:pt x="8203" y="5228"/>
                </a:cubicBezTo>
                <a:cubicBezTo>
                  <a:pt x="8214" y="5228"/>
                  <a:pt x="8228" y="5220"/>
                  <a:pt x="8244" y="5196"/>
                </a:cubicBezTo>
                <a:lnTo>
                  <a:pt x="8244" y="5196"/>
                </a:lnTo>
                <a:cubicBezTo>
                  <a:pt x="8219" y="5244"/>
                  <a:pt x="8244" y="5293"/>
                  <a:pt x="8195" y="5293"/>
                </a:cubicBezTo>
                <a:cubicBezTo>
                  <a:pt x="8185" y="5288"/>
                  <a:pt x="8179" y="5286"/>
                  <a:pt x="8176" y="5286"/>
                </a:cubicBezTo>
                <a:cubicBezTo>
                  <a:pt x="8165" y="5286"/>
                  <a:pt x="8200" y="5318"/>
                  <a:pt x="8219" y="5318"/>
                </a:cubicBezTo>
                <a:cubicBezTo>
                  <a:pt x="8244" y="5366"/>
                  <a:pt x="8244" y="5391"/>
                  <a:pt x="8268" y="5440"/>
                </a:cubicBezTo>
                <a:lnTo>
                  <a:pt x="8293" y="5488"/>
                </a:lnTo>
                <a:lnTo>
                  <a:pt x="8293" y="5513"/>
                </a:lnTo>
                <a:lnTo>
                  <a:pt x="8317" y="5561"/>
                </a:lnTo>
                <a:cubicBezTo>
                  <a:pt x="8439" y="5757"/>
                  <a:pt x="8561" y="5952"/>
                  <a:pt x="8707" y="6122"/>
                </a:cubicBezTo>
                <a:lnTo>
                  <a:pt x="8610" y="5879"/>
                </a:lnTo>
                <a:lnTo>
                  <a:pt x="8756" y="6147"/>
                </a:lnTo>
                <a:cubicBezTo>
                  <a:pt x="8805" y="6244"/>
                  <a:pt x="8829" y="6318"/>
                  <a:pt x="8878" y="6391"/>
                </a:cubicBezTo>
                <a:cubicBezTo>
                  <a:pt x="8949" y="6486"/>
                  <a:pt x="8997" y="6604"/>
                  <a:pt x="9022" y="6746"/>
                </a:cubicBezTo>
                <a:lnTo>
                  <a:pt x="9022" y="6746"/>
                </a:lnTo>
                <a:lnTo>
                  <a:pt x="8805" y="6391"/>
                </a:lnTo>
                <a:lnTo>
                  <a:pt x="9024" y="6757"/>
                </a:lnTo>
                <a:cubicBezTo>
                  <a:pt x="9024" y="6753"/>
                  <a:pt x="9023" y="6749"/>
                  <a:pt x="9022" y="6746"/>
                </a:cubicBezTo>
                <a:lnTo>
                  <a:pt x="9022" y="6746"/>
                </a:lnTo>
                <a:lnTo>
                  <a:pt x="9268" y="7147"/>
                </a:lnTo>
                <a:cubicBezTo>
                  <a:pt x="9317" y="7269"/>
                  <a:pt x="9390" y="7366"/>
                  <a:pt x="9488" y="7464"/>
                </a:cubicBezTo>
                <a:lnTo>
                  <a:pt x="9707" y="7732"/>
                </a:lnTo>
                <a:lnTo>
                  <a:pt x="9634" y="7586"/>
                </a:lnTo>
                <a:lnTo>
                  <a:pt x="9634" y="7586"/>
                </a:lnTo>
                <a:cubicBezTo>
                  <a:pt x="9658" y="7610"/>
                  <a:pt x="9683" y="7659"/>
                  <a:pt x="9732" y="7708"/>
                </a:cubicBezTo>
                <a:lnTo>
                  <a:pt x="10146" y="7708"/>
                </a:lnTo>
                <a:cubicBezTo>
                  <a:pt x="10293" y="7708"/>
                  <a:pt x="10463" y="7708"/>
                  <a:pt x="10610" y="7732"/>
                </a:cubicBezTo>
                <a:cubicBezTo>
                  <a:pt x="10853" y="7659"/>
                  <a:pt x="11122" y="7537"/>
                  <a:pt x="11414" y="7439"/>
                </a:cubicBezTo>
                <a:cubicBezTo>
                  <a:pt x="11488" y="7269"/>
                  <a:pt x="11561" y="7122"/>
                  <a:pt x="11634" y="7000"/>
                </a:cubicBezTo>
                <a:cubicBezTo>
                  <a:pt x="11683" y="6854"/>
                  <a:pt x="11732" y="6683"/>
                  <a:pt x="11780" y="6561"/>
                </a:cubicBezTo>
                <a:cubicBezTo>
                  <a:pt x="11853" y="6391"/>
                  <a:pt x="11902" y="6196"/>
                  <a:pt x="11951" y="6000"/>
                </a:cubicBezTo>
                <a:lnTo>
                  <a:pt x="11951" y="6000"/>
                </a:lnTo>
                <a:lnTo>
                  <a:pt x="11829" y="6220"/>
                </a:lnTo>
                <a:lnTo>
                  <a:pt x="11829" y="6220"/>
                </a:lnTo>
                <a:lnTo>
                  <a:pt x="11947" y="5699"/>
                </a:lnTo>
                <a:lnTo>
                  <a:pt x="11947" y="5699"/>
                </a:lnTo>
                <a:cubicBezTo>
                  <a:pt x="11942" y="5768"/>
                  <a:pt x="12000" y="5981"/>
                  <a:pt x="11988" y="6067"/>
                </a:cubicBezTo>
                <a:lnTo>
                  <a:pt x="11988" y="6067"/>
                </a:lnTo>
                <a:cubicBezTo>
                  <a:pt x="12032" y="5952"/>
                  <a:pt x="12079" y="5814"/>
                  <a:pt x="12146" y="5635"/>
                </a:cubicBezTo>
                <a:lnTo>
                  <a:pt x="12317" y="5001"/>
                </a:lnTo>
                <a:cubicBezTo>
                  <a:pt x="12414" y="4683"/>
                  <a:pt x="12512" y="4293"/>
                  <a:pt x="12634" y="3903"/>
                </a:cubicBezTo>
                <a:cubicBezTo>
                  <a:pt x="12658" y="3781"/>
                  <a:pt x="12707" y="3659"/>
                  <a:pt x="12732" y="3513"/>
                </a:cubicBezTo>
                <a:cubicBezTo>
                  <a:pt x="12756" y="3464"/>
                  <a:pt x="12780" y="3391"/>
                  <a:pt x="12805" y="3342"/>
                </a:cubicBezTo>
                <a:cubicBezTo>
                  <a:pt x="12853" y="3244"/>
                  <a:pt x="12902" y="3123"/>
                  <a:pt x="12975" y="3049"/>
                </a:cubicBezTo>
                <a:cubicBezTo>
                  <a:pt x="13000" y="2976"/>
                  <a:pt x="13049" y="2927"/>
                  <a:pt x="13122" y="2879"/>
                </a:cubicBezTo>
                <a:lnTo>
                  <a:pt x="13122" y="2952"/>
                </a:lnTo>
                <a:lnTo>
                  <a:pt x="13122" y="3025"/>
                </a:lnTo>
                <a:cubicBezTo>
                  <a:pt x="13122" y="3049"/>
                  <a:pt x="13097" y="3123"/>
                  <a:pt x="13097" y="3123"/>
                </a:cubicBezTo>
                <a:cubicBezTo>
                  <a:pt x="13097" y="3123"/>
                  <a:pt x="13122" y="3074"/>
                  <a:pt x="13146" y="3049"/>
                </a:cubicBezTo>
                <a:cubicBezTo>
                  <a:pt x="13146" y="3049"/>
                  <a:pt x="13146" y="3049"/>
                  <a:pt x="13146" y="3074"/>
                </a:cubicBezTo>
                <a:cubicBezTo>
                  <a:pt x="13122" y="3123"/>
                  <a:pt x="13122" y="3147"/>
                  <a:pt x="13122" y="3196"/>
                </a:cubicBezTo>
                <a:cubicBezTo>
                  <a:pt x="13132" y="3176"/>
                  <a:pt x="13141" y="3141"/>
                  <a:pt x="13150" y="3099"/>
                </a:cubicBezTo>
                <a:lnTo>
                  <a:pt x="13150" y="3099"/>
                </a:lnTo>
                <a:cubicBezTo>
                  <a:pt x="13159" y="3090"/>
                  <a:pt x="13184" y="3046"/>
                  <a:pt x="13206" y="3046"/>
                </a:cubicBezTo>
                <a:cubicBezTo>
                  <a:pt x="13221" y="3046"/>
                  <a:pt x="13235" y="3064"/>
                  <a:pt x="13244" y="3123"/>
                </a:cubicBezTo>
                <a:lnTo>
                  <a:pt x="13244" y="3147"/>
                </a:lnTo>
                <a:cubicBezTo>
                  <a:pt x="13292" y="3269"/>
                  <a:pt x="13317" y="3366"/>
                  <a:pt x="13341" y="3464"/>
                </a:cubicBezTo>
                <a:lnTo>
                  <a:pt x="13390" y="3635"/>
                </a:lnTo>
                <a:cubicBezTo>
                  <a:pt x="13439" y="3757"/>
                  <a:pt x="13488" y="3903"/>
                  <a:pt x="13512" y="4025"/>
                </a:cubicBezTo>
                <a:cubicBezTo>
                  <a:pt x="13488" y="4025"/>
                  <a:pt x="13439" y="3903"/>
                  <a:pt x="13390" y="3805"/>
                </a:cubicBezTo>
                <a:lnTo>
                  <a:pt x="13390" y="3805"/>
                </a:lnTo>
                <a:cubicBezTo>
                  <a:pt x="13414" y="3879"/>
                  <a:pt x="13439" y="3976"/>
                  <a:pt x="13463" y="4074"/>
                </a:cubicBezTo>
                <a:cubicBezTo>
                  <a:pt x="13463" y="4049"/>
                  <a:pt x="13466" y="4039"/>
                  <a:pt x="13471" y="4039"/>
                </a:cubicBezTo>
                <a:cubicBezTo>
                  <a:pt x="13489" y="4039"/>
                  <a:pt x="13535" y="4197"/>
                  <a:pt x="13540" y="4197"/>
                </a:cubicBezTo>
                <a:cubicBezTo>
                  <a:pt x="13541" y="4197"/>
                  <a:pt x="13540" y="4189"/>
                  <a:pt x="13536" y="4171"/>
                </a:cubicBezTo>
                <a:lnTo>
                  <a:pt x="13536" y="4171"/>
                </a:lnTo>
                <a:cubicBezTo>
                  <a:pt x="13610" y="4269"/>
                  <a:pt x="13634" y="4366"/>
                  <a:pt x="13683" y="4488"/>
                </a:cubicBezTo>
                <a:cubicBezTo>
                  <a:pt x="13731" y="4586"/>
                  <a:pt x="13756" y="4708"/>
                  <a:pt x="13780" y="4805"/>
                </a:cubicBezTo>
                <a:cubicBezTo>
                  <a:pt x="13805" y="4927"/>
                  <a:pt x="13829" y="5025"/>
                  <a:pt x="13853" y="5147"/>
                </a:cubicBezTo>
                <a:cubicBezTo>
                  <a:pt x="13878" y="5244"/>
                  <a:pt x="13902" y="5342"/>
                  <a:pt x="13951" y="5415"/>
                </a:cubicBezTo>
                <a:cubicBezTo>
                  <a:pt x="14000" y="5415"/>
                  <a:pt x="14439" y="5537"/>
                  <a:pt x="14853" y="5683"/>
                </a:cubicBezTo>
                <a:cubicBezTo>
                  <a:pt x="15286" y="5827"/>
                  <a:pt x="15718" y="6019"/>
                  <a:pt x="15778" y="6025"/>
                </a:cubicBezTo>
                <a:lnTo>
                  <a:pt x="15778" y="6025"/>
                </a:lnTo>
                <a:cubicBezTo>
                  <a:pt x="15771" y="5975"/>
                  <a:pt x="15764" y="5925"/>
                  <a:pt x="15756" y="5879"/>
                </a:cubicBezTo>
                <a:lnTo>
                  <a:pt x="15683" y="5854"/>
                </a:lnTo>
                <a:cubicBezTo>
                  <a:pt x="15634" y="5537"/>
                  <a:pt x="15731" y="5781"/>
                  <a:pt x="15683" y="5464"/>
                </a:cubicBezTo>
                <a:cubicBezTo>
                  <a:pt x="15707" y="5464"/>
                  <a:pt x="15731" y="5513"/>
                  <a:pt x="15756" y="5610"/>
                </a:cubicBezTo>
                <a:cubicBezTo>
                  <a:pt x="15780" y="5732"/>
                  <a:pt x="15780" y="5854"/>
                  <a:pt x="15805" y="6000"/>
                </a:cubicBezTo>
                <a:cubicBezTo>
                  <a:pt x="15780" y="5757"/>
                  <a:pt x="15805" y="5513"/>
                  <a:pt x="15731" y="5415"/>
                </a:cubicBezTo>
                <a:cubicBezTo>
                  <a:pt x="15707" y="5220"/>
                  <a:pt x="15780" y="5415"/>
                  <a:pt x="15756" y="5171"/>
                </a:cubicBezTo>
                <a:cubicBezTo>
                  <a:pt x="15683" y="4976"/>
                  <a:pt x="15634" y="4781"/>
                  <a:pt x="15585" y="4561"/>
                </a:cubicBezTo>
                <a:cubicBezTo>
                  <a:pt x="15561" y="4366"/>
                  <a:pt x="15512" y="4147"/>
                  <a:pt x="15439" y="3952"/>
                </a:cubicBezTo>
                <a:cubicBezTo>
                  <a:pt x="15341" y="3781"/>
                  <a:pt x="15292" y="3610"/>
                  <a:pt x="15244" y="3415"/>
                </a:cubicBezTo>
                <a:lnTo>
                  <a:pt x="15244" y="3415"/>
                </a:lnTo>
                <a:lnTo>
                  <a:pt x="15292" y="3464"/>
                </a:lnTo>
                <a:cubicBezTo>
                  <a:pt x="15268" y="3366"/>
                  <a:pt x="15244" y="3244"/>
                  <a:pt x="15195" y="3147"/>
                </a:cubicBezTo>
                <a:cubicBezTo>
                  <a:pt x="15170" y="3074"/>
                  <a:pt x="15146" y="3001"/>
                  <a:pt x="15122" y="2927"/>
                </a:cubicBezTo>
                <a:cubicBezTo>
                  <a:pt x="15073" y="2805"/>
                  <a:pt x="15049" y="2659"/>
                  <a:pt x="15000" y="2537"/>
                </a:cubicBezTo>
                <a:lnTo>
                  <a:pt x="15000" y="2537"/>
                </a:lnTo>
                <a:cubicBezTo>
                  <a:pt x="15028" y="2622"/>
                  <a:pt x="15040" y="2706"/>
                  <a:pt x="15026" y="2706"/>
                </a:cubicBezTo>
                <a:cubicBezTo>
                  <a:pt x="15016" y="2706"/>
                  <a:pt x="14992" y="2661"/>
                  <a:pt x="14951" y="2537"/>
                </a:cubicBezTo>
                <a:cubicBezTo>
                  <a:pt x="14780" y="1952"/>
                  <a:pt x="14658" y="1562"/>
                  <a:pt x="14561" y="1074"/>
                </a:cubicBezTo>
                <a:lnTo>
                  <a:pt x="14390" y="708"/>
                </a:lnTo>
                <a:cubicBezTo>
                  <a:pt x="14390" y="684"/>
                  <a:pt x="14390" y="659"/>
                  <a:pt x="14366" y="635"/>
                </a:cubicBezTo>
                <a:lnTo>
                  <a:pt x="13951" y="464"/>
                </a:lnTo>
                <a:lnTo>
                  <a:pt x="13658" y="342"/>
                </a:lnTo>
                <a:lnTo>
                  <a:pt x="13463" y="269"/>
                </a:lnTo>
                <a:lnTo>
                  <a:pt x="13366" y="220"/>
                </a:lnTo>
                <a:cubicBezTo>
                  <a:pt x="13292" y="196"/>
                  <a:pt x="13219" y="171"/>
                  <a:pt x="13122" y="147"/>
                </a:cubicBezTo>
                <a:lnTo>
                  <a:pt x="1261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6" name="Google Shape;1436;p41"/>
          <p:cNvSpPr/>
          <p:nvPr/>
        </p:nvSpPr>
        <p:spPr>
          <a:xfrm rot="8386467" flipH="1">
            <a:off x="8416650" y="1206439"/>
            <a:ext cx="465102" cy="329496"/>
          </a:xfrm>
          <a:custGeom>
            <a:avLst/>
            <a:gdLst/>
            <a:ahLst/>
            <a:cxnLst/>
            <a:rect l="l" t="t" r="r" b="b"/>
            <a:pathLst>
              <a:path w="14220" h="10074" extrusionOk="0">
                <a:moveTo>
                  <a:pt x="7706" y="4422"/>
                </a:moveTo>
                <a:lnTo>
                  <a:pt x="7683" y="4512"/>
                </a:lnTo>
                <a:lnTo>
                  <a:pt x="7708" y="4439"/>
                </a:lnTo>
                <a:cubicBezTo>
                  <a:pt x="7708" y="4431"/>
                  <a:pt x="7707" y="4426"/>
                  <a:pt x="7706" y="4422"/>
                </a:cubicBezTo>
                <a:close/>
                <a:moveTo>
                  <a:pt x="1891" y="4477"/>
                </a:moveTo>
                <a:cubicBezTo>
                  <a:pt x="1895" y="4477"/>
                  <a:pt x="1899" y="4480"/>
                  <a:pt x="1903" y="4488"/>
                </a:cubicBezTo>
                <a:lnTo>
                  <a:pt x="1746" y="4711"/>
                </a:lnTo>
                <a:lnTo>
                  <a:pt x="1746" y="4711"/>
                </a:lnTo>
                <a:cubicBezTo>
                  <a:pt x="1839" y="4577"/>
                  <a:pt x="1870" y="4477"/>
                  <a:pt x="1891" y="4477"/>
                </a:cubicBezTo>
                <a:close/>
                <a:moveTo>
                  <a:pt x="14195" y="6854"/>
                </a:moveTo>
                <a:cubicBezTo>
                  <a:pt x="14194" y="6863"/>
                  <a:pt x="14194" y="6872"/>
                  <a:pt x="14193" y="6882"/>
                </a:cubicBezTo>
                <a:lnTo>
                  <a:pt x="14193" y="6882"/>
                </a:lnTo>
                <a:cubicBezTo>
                  <a:pt x="14194" y="6873"/>
                  <a:pt x="14195" y="6863"/>
                  <a:pt x="14195" y="6854"/>
                </a:cubicBezTo>
                <a:close/>
                <a:moveTo>
                  <a:pt x="10125" y="7143"/>
                </a:moveTo>
                <a:cubicBezTo>
                  <a:pt x="10124" y="7144"/>
                  <a:pt x="10123" y="7145"/>
                  <a:pt x="10122" y="7146"/>
                </a:cubicBezTo>
                <a:cubicBezTo>
                  <a:pt x="10123" y="7145"/>
                  <a:pt x="10124" y="7144"/>
                  <a:pt x="10125" y="7143"/>
                </a:cubicBezTo>
                <a:close/>
                <a:moveTo>
                  <a:pt x="4317" y="0"/>
                </a:moveTo>
                <a:cubicBezTo>
                  <a:pt x="4220" y="25"/>
                  <a:pt x="4122" y="49"/>
                  <a:pt x="4000" y="49"/>
                </a:cubicBezTo>
                <a:lnTo>
                  <a:pt x="3903" y="73"/>
                </a:lnTo>
                <a:lnTo>
                  <a:pt x="3708" y="98"/>
                </a:lnTo>
                <a:cubicBezTo>
                  <a:pt x="3561" y="98"/>
                  <a:pt x="3439" y="146"/>
                  <a:pt x="3269" y="146"/>
                </a:cubicBezTo>
                <a:lnTo>
                  <a:pt x="3171" y="268"/>
                </a:lnTo>
                <a:lnTo>
                  <a:pt x="3195" y="195"/>
                </a:lnTo>
                <a:lnTo>
                  <a:pt x="3195" y="195"/>
                </a:lnTo>
                <a:cubicBezTo>
                  <a:pt x="3025" y="415"/>
                  <a:pt x="2781" y="659"/>
                  <a:pt x="2537" y="903"/>
                </a:cubicBezTo>
                <a:lnTo>
                  <a:pt x="1976" y="1585"/>
                </a:lnTo>
                <a:lnTo>
                  <a:pt x="1732" y="1854"/>
                </a:lnTo>
                <a:lnTo>
                  <a:pt x="1488" y="2146"/>
                </a:lnTo>
                <a:lnTo>
                  <a:pt x="1049" y="2683"/>
                </a:lnTo>
                <a:cubicBezTo>
                  <a:pt x="805" y="2976"/>
                  <a:pt x="586" y="3293"/>
                  <a:pt x="391" y="3634"/>
                </a:cubicBezTo>
                <a:lnTo>
                  <a:pt x="195" y="3805"/>
                </a:lnTo>
                <a:lnTo>
                  <a:pt x="25" y="3976"/>
                </a:lnTo>
                <a:lnTo>
                  <a:pt x="0" y="4049"/>
                </a:lnTo>
                <a:cubicBezTo>
                  <a:pt x="122" y="4268"/>
                  <a:pt x="293" y="4488"/>
                  <a:pt x="488" y="4683"/>
                </a:cubicBezTo>
                <a:cubicBezTo>
                  <a:pt x="693" y="4857"/>
                  <a:pt x="939" y="4999"/>
                  <a:pt x="1193" y="4999"/>
                </a:cubicBezTo>
                <a:cubicBezTo>
                  <a:pt x="1332" y="4999"/>
                  <a:pt x="1472" y="4957"/>
                  <a:pt x="1610" y="4854"/>
                </a:cubicBezTo>
                <a:lnTo>
                  <a:pt x="1634" y="4878"/>
                </a:lnTo>
                <a:lnTo>
                  <a:pt x="1683" y="4805"/>
                </a:lnTo>
                <a:lnTo>
                  <a:pt x="1732" y="4732"/>
                </a:lnTo>
                <a:cubicBezTo>
                  <a:pt x="1785" y="4670"/>
                  <a:pt x="1809" y="4646"/>
                  <a:pt x="1817" y="4646"/>
                </a:cubicBezTo>
                <a:cubicBezTo>
                  <a:pt x="1832" y="4646"/>
                  <a:pt x="1796" y="4718"/>
                  <a:pt x="1781" y="4780"/>
                </a:cubicBezTo>
                <a:cubicBezTo>
                  <a:pt x="1830" y="4707"/>
                  <a:pt x="1878" y="4634"/>
                  <a:pt x="1927" y="4585"/>
                </a:cubicBezTo>
                <a:cubicBezTo>
                  <a:pt x="1927" y="4570"/>
                  <a:pt x="1925" y="4564"/>
                  <a:pt x="1921" y="4564"/>
                </a:cubicBezTo>
                <a:cubicBezTo>
                  <a:pt x="1912" y="4564"/>
                  <a:pt x="1895" y="4593"/>
                  <a:pt x="1878" y="4610"/>
                </a:cubicBezTo>
                <a:cubicBezTo>
                  <a:pt x="1927" y="4488"/>
                  <a:pt x="2000" y="4366"/>
                  <a:pt x="2073" y="4244"/>
                </a:cubicBezTo>
                <a:cubicBezTo>
                  <a:pt x="2138" y="4169"/>
                  <a:pt x="2160" y="4165"/>
                  <a:pt x="2178" y="4165"/>
                </a:cubicBezTo>
                <a:cubicBezTo>
                  <a:pt x="2181" y="4165"/>
                  <a:pt x="2184" y="4165"/>
                  <a:pt x="2186" y="4165"/>
                </a:cubicBezTo>
                <a:cubicBezTo>
                  <a:pt x="2208" y="4165"/>
                  <a:pt x="2232" y="4159"/>
                  <a:pt x="2317" y="4049"/>
                </a:cubicBezTo>
                <a:lnTo>
                  <a:pt x="2488" y="3805"/>
                </a:lnTo>
                <a:lnTo>
                  <a:pt x="2586" y="3683"/>
                </a:lnTo>
                <a:lnTo>
                  <a:pt x="2634" y="3610"/>
                </a:lnTo>
                <a:lnTo>
                  <a:pt x="2683" y="3585"/>
                </a:lnTo>
                <a:lnTo>
                  <a:pt x="2756" y="3561"/>
                </a:lnTo>
                <a:cubicBezTo>
                  <a:pt x="2781" y="3537"/>
                  <a:pt x="2781" y="3537"/>
                  <a:pt x="2805" y="3537"/>
                </a:cubicBezTo>
                <a:lnTo>
                  <a:pt x="2805" y="3561"/>
                </a:lnTo>
                <a:lnTo>
                  <a:pt x="2781" y="3585"/>
                </a:lnTo>
                <a:cubicBezTo>
                  <a:pt x="2789" y="3577"/>
                  <a:pt x="2792" y="3575"/>
                  <a:pt x="2793" y="3575"/>
                </a:cubicBezTo>
                <a:cubicBezTo>
                  <a:pt x="2794" y="3575"/>
                  <a:pt x="2789" y="3585"/>
                  <a:pt x="2805" y="3585"/>
                </a:cubicBezTo>
                <a:cubicBezTo>
                  <a:pt x="2805" y="3634"/>
                  <a:pt x="2756" y="3683"/>
                  <a:pt x="2756" y="3707"/>
                </a:cubicBezTo>
                <a:lnTo>
                  <a:pt x="2756" y="3707"/>
                </a:lnTo>
                <a:cubicBezTo>
                  <a:pt x="2756" y="3707"/>
                  <a:pt x="2756" y="3683"/>
                  <a:pt x="2781" y="3683"/>
                </a:cubicBezTo>
                <a:lnTo>
                  <a:pt x="2781" y="3707"/>
                </a:lnTo>
                <a:cubicBezTo>
                  <a:pt x="2756" y="3927"/>
                  <a:pt x="2756" y="4098"/>
                  <a:pt x="2756" y="4098"/>
                </a:cubicBezTo>
                <a:lnTo>
                  <a:pt x="2830" y="4146"/>
                </a:lnTo>
                <a:cubicBezTo>
                  <a:pt x="2781" y="5024"/>
                  <a:pt x="2732" y="4439"/>
                  <a:pt x="2708" y="5244"/>
                </a:cubicBezTo>
                <a:cubicBezTo>
                  <a:pt x="2732" y="5341"/>
                  <a:pt x="2732" y="5439"/>
                  <a:pt x="2732" y="5537"/>
                </a:cubicBezTo>
                <a:cubicBezTo>
                  <a:pt x="2732" y="5659"/>
                  <a:pt x="2732" y="5805"/>
                  <a:pt x="2708" y="5951"/>
                </a:cubicBezTo>
                <a:cubicBezTo>
                  <a:pt x="2805" y="6049"/>
                  <a:pt x="2927" y="6146"/>
                  <a:pt x="3000" y="6171"/>
                </a:cubicBezTo>
                <a:cubicBezTo>
                  <a:pt x="3000" y="6171"/>
                  <a:pt x="3098" y="6293"/>
                  <a:pt x="3073" y="6293"/>
                </a:cubicBezTo>
                <a:cubicBezTo>
                  <a:pt x="3147" y="6293"/>
                  <a:pt x="3220" y="6390"/>
                  <a:pt x="3317" y="6463"/>
                </a:cubicBezTo>
                <a:cubicBezTo>
                  <a:pt x="3342" y="6463"/>
                  <a:pt x="3317" y="6415"/>
                  <a:pt x="3293" y="6390"/>
                </a:cubicBezTo>
                <a:lnTo>
                  <a:pt x="3293" y="6390"/>
                </a:lnTo>
                <a:lnTo>
                  <a:pt x="3366" y="6463"/>
                </a:lnTo>
                <a:lnTo>
                  <a:pt x="3464" y="6537"/>
                </a:lnTo>
                <a:cubicBezTo>
                  <a:pt x="3511" y="6584"/>
                  <a:pt x="3528" y="6611"/>
                  <a:pt x="3514" y="6611"/>
                </a:cubicBezTo>
                <a:cubicBezTo>
                  <a:pt x="3506" y="6611"/>
                  <a:pt x="3490" y="6603"/>
                  <a:pt x="3464" y="6585"/>
                </a:cubicBezTo>
                <a:lnTo>
                  <a:pt x="3464" y="6585"/>
                </a:lnTo>
                <a:cubicBezTo>
                  <a:pt x="3537" y="6634"/>
                  <a:pt x="3634" y="6683"/>
                  <a:pt x="3756" y="6756"/>
                </a:cubicBezTo>
                <a:lnTo>
                  <a:pt x="4269" y="7122"/>
                </a:lnTo>
                <a:cubicBezTo>
                  <a:pt x="4488" y="7024"/>
                  <a:pt x="4732" y="6878"/>
                  <a:pt x="5000" y="6732"/>
                </a:cubicBezTo>
                <a:cubicBezTo>
                  <a:pt x="5293" y="6537"/>
                  <a:pt x="5586" y="6317"/>
                  <a:pt x="5854" y="6098"/>
                </a:cubicBezTo>
                <a:cubicBezTo>
                  <a:pt x="6000" y="5976"/>
                  <a:pt x="6171" y="5854"/>
                  <a:pt x="6293" y="5732"/>
                </a:cubicBezTo>
                <a:lnTo>
                  <a:pt x="6708" y="5341"/>
                </a:lnTo>
                <a:lnTo>
                  <a:pt x="7147" y="4951"/>
                </a:lnTo>
                <a:cubicBezTo>
                  <a:pt x="7268" y="4829"/>
                  <a:pt x="7390" y="4732"/>
                  <a:pt x="7512" y="4634"/>
                </a:cubicBezTo>
                <a:lnTo>
                  <a:pt x="7683" y="4488"/>
                </a:lnTo>
                <a:cubicBezTo>
                  <a:pt x="7683" y="4439"/>
                  <a:pt x="7683" y="4463"/>
                  <a:pt x="7659" y="4390"/>
                </a:cubicBezTo>
                <a:cubicBezTo>
                  <a:pt x="7647" y="4366"/>
                  <a:pt x="7653" y="4366"/>
                  <a:pt x="7662" y="4366"/>
                </a:cubicBezTo>
                <a:cubicBezTo>
                  <a:pt x="7671" y="4366"/>
                  <a:pt x="7683" y="4366"/>
                  <a:pt x="7683" y="4341"/>
                </a:cubicBezTo>
                <a:cubicBezTo>
                  <a:pt x="7683" y="4423"/>
                  <a:pt x="7700" y="4402"/>
                  <a:pt x="7706" y="4422"/>
                </a:cubicBezTo>
                <a:lnTo>
                  <a:pt x="7706" y="4422"/>
                </a:lnTo>
                <a:lnTo>
                  <a:pt x="7708" y="4415"/>
                </a:lnTo>
                <a:lnTo>
                  <a:pt x="7708" y="4463"/>
                </a:lnTo>
                <a:cubicBezTo>
                  <a:pt x="7732" y="4463"/>
                  <a:pt x="7732" y="4439"/>
                  <a:pt x="7756" y="4415"/>
                </a:cubicBezTo>
                <a:cubicBezTo>
                  <a:pt x="7781" y="4415"/>
                  <a:pt x="7756" y="4415"/>
                  <a:pt x="7756" y="4463"/>
                </a:cubicBezTo>
                <a:lnTo>
                  <a:pt x="7805" y="4463"/>
                </a:lnTo>
                <a:cubicBezTo>
                  <a:pt x="7800" y="4469"/>
                  <a:pt x="7799" y="4470"/>
                  <a:pt x="7801" y="4470"/>
                </a:cubicBezTo>
                <a:cubicBezTo>
                  <a:pt x="7807" y="4470"/>
                  <a:pt x="7835" y="4456"/>
                  <a:pt x="7858" y="4456"/>
                </a:cubicBezTo>
                <a:cubicBezTo>
                  <a:pt x="7866" y="4456"/>
                  <a:pt x="7873" y="4458"/>
                  <a:pt x="7878" y="4463"/>
                </a:cubicBezTo>
                <a:cubicBezTo>
                  <a:pt x="7878" y="4476"/>
                  <a:pt x="7872" y="4476"/>
                  <a:pt x="7869" y="4476"/>
                </a:cubicBezTo>
                <a:cubicBezTo>
                  <a:pt x="7866" y="4476"/>
                  <a:pt x="7866" y="4476"/>
                  <a:pt x="7878" y="4488"/>
                </a:cubicBezTo>
                <a:cubicBezTo>
                  <a:pt x="7878" y="4512"/>
                  <a:pt x="7878" y="4537"/>
                  <a:pt x="7878" y="4537"/>
                </a:cubicBezTo>
                <a:cubicBezTo>
                  <a:pt x="7878" y="4537"/>
                  <a:pt x="7878" y="4561"/>
                  <a:pt x="7878" y="4561"/>
                </a:cubicBezTo>
                <a:lnTo>
                  <a:pt x="7878" y="4707"/>
                </a:lnTo>
                <a:cubicBezTo>
                  <a:pt x="7878" y="4747"/>
                  <a:pt x="7878" y="4818"/>
                  <a:pt x="7904" y="4818"/>
                </a:cubicBezTo>
                <a:cubicBezTo>
                  <a:pt x="7910" y="4818"/>
                  <a:pt x="7918" y="4814"/>
                  <a:pt x="7927" y="4805"/>
                </a:cubicBezTo>
                <a:lnTo>
                  <a:pt x="7927" y="4805"/>
                </a:lnTo>
                <a:cubicBezTo>
                  <a:pt x="7890" y="4842"/>
                  <a:pt x="7838" y="5038"/>
                  <a:pt x="7816" y="5038"/>
                </a:cubicBezTo>
                <a:cubicBezTo>
                  <a:pt x="7809" y="5038"/>
                  <a:pt x="7805" y="5021"/>
                  <a:pt x="7805" y="4976"/>
                </a:cubicBezTo>
                <a:cubicBezTo>
                  <a:pt x="7781" y="5073"/>
                  <a:pt x="7781" y="5171"/>
                  <a:pt x="7756" y="5293"/>
                </a:cubicBezTo>
                <a:lnTo>
                  <a:pt x="7805" y="5146"/>
                </a:lnTo>
                <a:lnTo>
                  <a:pt x="7805" y="5146"/>
                </a:lnTo>
                <a:cubicBezTo>
                  <a:pt x="7732" y="5415"/>
                  <a:pt x="7708" y="5683"/>
                  <a:pt x="7683" y="5976"/>
                </a:cubicBezTo>
                <a:lnTo>
                  <a:pt x="7732" y="5829"/>
                </a:lnTo>
                <a:lnTo>
                  <a:pt x="7732" y="5829"/>
                </a:lnTo>
                <a:cubicBezTo>
                  <a:pt x="7732" y="6024"/>
                  <a:pt x="7683" y="6195"/>
                  <a:pt x="7586" y="6341"/>
                </a:cubicBezTo>
                <a:lnTo>
                  <a:pt x="7610" y="6098"/>
                </a:lnTo>
                <a:lnTo>
                  <a:pt x="7610" y="6098"/>
                </a:lnTo>
                <a:cubicBezTo>
                  <a:pt x="7537" y="6415"/>
                  <a:pt x="7488" y="6732"/>
                  <a:pt x="7464" y="7049"/>
                </a:cubicBezTo>
                <a:lnTo>
                  <a:pt x="7488" y="6951"/>
                </a:lnTo>
                <a:lnTo>
                  <a:pt x="7488" y="6951"/>
                </a:lnTo>
                <a:cubicBezTo>
                  <a:pt x="7488" y="7040"/>
                  <a:pt x="7470" y="7237"/>
                  <a:pt x="7445" y="7493"/>
                </a:cubicBezTo>
                <a:lnTo>
                  <a:pt x="7445" y="7493"/>
                </a:lnTo>
                <a:cubicBezTo>
                  <a:pt x="7435" y="7507"/>
                  <a:pt x="7425" y="7522"/>
                  <a:pt x="7415" y="7537"/>
                </a:cubicBezTo>
                <a:lnTo>
                  <a:pt x="7440" y="7546"/>
                </a:lnTo>
                <a:lnTo>
                  <a:pt x="7440" y="7546"/>
                </a:lnTo>
                <a:cubicBezTo>
                  <a:pt x="7425" y="7698"/>
                  <a:pt x="7408" y="7869"/>
                  <a:pt x="7390" y="8049"/>
                </a:cubicBezTo>
                <a:lnTo>
                  <a:pt x="9073" y="8683"/>
                </a:lnTo>
                <a:cubicBezTo>
                  <a:pt x="9488" y="8024"/>
                  <a:pt x="9976" y="7268"/>
                  <a:pt x="10098" y="7073"/>
                </a:cubicBezTo>
                <a:lnTo>
                  <a:pt x="10098" y="7073"/>
                </a:lnTo>
                <a:lnTo>
                  <a:pt x="9951" y="7171"/>
                </a:lnTo>
                <a:lnTo>
                  <a:pt x="9951" y="7171"/>
                </a:lnTo>
                <a:lnTo>
                  <a:pt x="10119" y="6907"/>
                </a:lnTo>
                <a:lnTo>
                  <a:pt x="10119" y="6907"/>
                </a:lnTo>
                <a:cubicBezTo>
                  <a:pt x="10103" y="6944"/>
                  <a:pt x="10142" y="7109"/>
                  <a:pt x="10125" y="7143"/>
                </a:cubicBezTo>
                <a:lnTo>
                  <a:pt x="10125" y="7143"/>
                </a:lnTo>
                <a:cubicBezTo>
                  <a:pt x="10417" y="6730"/>
                  <a:pt x="10757" y="6365"/>
                  <a:pt x="11098" y="6000"/>
                </a:cubicBezTo>
                <a:cubicBezTo>
                  <a:pt x="11220" y="5878"/>
                  <a:pt x="11342" y="5756"/>
                  <a:pt x="11464" y="5659"/>
                </a:cubicBezTo>
                <a:lnTo>
                  <a:pt x="11659" y="5488"/>
                </a:lnTo>
                <a:cubicBezTo>
                  <a:pt x="11707" y="5463"/>
                  <a:pt x="11732" y="5439"/>
                  <a:pt x="11781" y="5415"/>
                </a:cubicBezTo>
                <a:lnTo>
                  <a:pt x="11829" y="5366"/>
                </a:lnTo>
                <a:cubicBezTo>
                  <a:pt x="11903" y="5293"/>
                  <a:pt x="12000" y="5244"/>
                  <a:pt x="12098" y="5195"/>
                </a:cubicBezTo>
                <a:cubicBezTo>
                  <a:pt x="12122" y="5195"/>
                  <a:pt x="12171" y="5171"/>
                  <a:pt x="12195" y="5171"/>
                </a:cubicBezTo>
                <a:lnTo>
                  <a:pt x="12268" y="5171"/>
                </a:lnTo>
                <a:lnTo>
                  <a:pt x="12268" y="5293"/>
                </a:lnTo>
                <a:cubicBezTo>
                  <a:pt x="12244" y="5415"/>
                  <a:pt x="12195" y="5415"/>
                  <a:pt x="12195" y="5415"/>
                </a:cubicBezTo>
                <a:cubicBezTo>
                  <a:pt x="12195" y="5427"/>
                  <a:pt x="12201" y="5433"/>
                  <a:pt x="12207" y="5433"/>
                </a:cubicBezTo>
                <a:cubicBezTo>
                  <a:pt x="12214" y="5433"/>
                  <a:pt x="12220" y="5427"/>
                  <a:pt x="12220" y="5415"/>
                </a:cubicBezTo>
                <a:cubicBezTo>
                  <a:pt x="12244" y="5415"/>
                  <a:pt x="12244" y="5415"/>
                  <a:pt x="12244" y="5439"/>
                </a:cubicBezTo>
                <a:cubicBezTo>
                  <a:pt x="12244" y="5488"/>
                  <a:pt x="12195" y="5488"/>
                  <a:pt x="12195" y="5488"/>
                </a:cubicBezTo>
                <a:cubicBezTo>
                  <a:pt x="12195" y="5488"/>
                  <a:pt x="12195" y="5519"/>
                  <a:pt x="12208" y="5519"/>
                </a:cubicBezTo>
                <a:cubicBezTo>
                  <a:pt x="12211" y="5519"/>
                  <a:pt x="12215" y="5517"/>
                  <a:pt x="12220" y="5512"/>
                </a:cubicBezTo>
                <a:cubicBezTo>
                  <a:pt x="12244" y="5512"/>
                  <a:pt x="12293" y="5439"/>
                  <a:pt x="12342" y="5390"/>
                </a:cubicBezTo>
                <a:lnTo>
                  <a:pt x="12342" y="5512"/>
                </a:lnTo>
                <a:lnTo>
                  <a:pt x="12293" y="5512"/>
                </a:lnTo>
                <a:cubicBezTo>
                  <a:pt x="12293" y="5512"/>
                  <a:pt x="12317" y="5512"/>
                  <a:pt x="12366" y="5537"/>
                </a:cubicBezTo>
                <a:cubicBezTo>
                  <a:pt x="12366" y="5561"/>
                  <a:pt x="12390" y="5561"/>
                  <a:pt x="12390" y="5585"/>
                </a:cubicBezTo>
                <a:cubicBezTo>
                  <a:pt x="12390" y="5610"/>
                  <a:pt x="12390" y="5610"/>
                  <a:pt x="12390" y="5634"/>
                </a:cubicBezTo>
                <a:lnTo>
                  <a:pt x="12390" y="5707"/>
                </a:lnTo>
                <a:cubicBezTo>
                  <a:pt x="12390" y="5976"/>
                  <a:pt x="12390" y="6268"/>
                  <a:pt x="12366" y="6561"/>
                </a:cubicBezTo>
                <a:cubicBezTo>
                  <a:pt x="12366" y="6707"/>
                  <a:pt x="12342" y="6854"/>
                  <a:pt x="12342" y="7000"/>
                </a:cubicBezTo>
                <a:lnTo>
                  <a:pt x="12293" y="7439"/>
                </a:lnTo>
                <a:cubicBezTo>
                  <a:pt x="12268" y="7439"/>
                  <a:pt x="12244" y="7293"/>
                  <a:pt x="12244" y="7171"/>
                </a:cubicBezTo>
                <a:cubicBezTo>
                  <a:pt x="12244" y="7268"/>
                  <a:pt x="12244" y="7341"/>
                  <a:pt x="12220" y="7439"/>
                </a:cubicBezTo>
                <a:cubicBezTo>
                  <a:pt x="12227" y="7415"/>
                  <a:pt x="12233" y="7406"/>
                  <a:pt x="12236" y="7406"/>
                </a:cubicBezTo>
                <a:cubicBezTo>
                  <a:pt x="12252" y="7406"/>
                  <a:pt x="12231" y="7601"/>
                  <a:pt x="12238" y="7601"/>
                </a:cubicBezTo>
                <a:cubicBezTo>
                  <a:pt x="12239" y="7601"/>
                  <a:pt x="12241" y="7596"/>
                  <a:pt x="12244" y="7585"/>
                </a:cubicBezTo>
                <a:lnTo>
                  <a:pt x="12244" y="7585"/>
                </a:lnTo>
                <a:cubicBezTo>
                  <a:pt x="12317" y="8000"/>
                  <a:pt x="12171" y="8561"/>
                  <a:pt x="12220" y="8951"/>
                </a:cubicBezTo>
                <a:lnTo>
                  <a:pt x="13073" y="9415"/>
                </a:lnTo>
                <a:cubicBezTo>
                  <a:pt x="13342" y="9585"/>
                  <a:pt x="13634" y="9707"/>
                  <a:pt x="13927" y="9829"/>
                </a:cubicBezTo>
                <a:cubicBezTo>
                  <a:pt x="13927" y="9902"/>
                  <a:pt x="13927" y="10000"/>
                  <a:pt x="13902" y="10073"/>
                </a:cubicBezTo>
                <a:cubicBezTo>
                  <a:pt x="13951" y="9951"/>
                  <a:pt x="13951" y="9829"/>
                  <a:pt x="13951" y="9732"/>
                </a:cubicBezTo>
                <a:lnTo>
                  <a:pt x="13878" y="9707"/>
                </a:lnTo>
                <a:cubicBezTo>
                  <a:pt x="13878" y="9439"/>
                  <a:pt x="13927" y="9634"/>
                  <a:pt x="13927" y="9390"/>
                </a:cubicBezTo>
                <a:cubicBezTo>
                  <a:pt x="13976" y="9390"/>
                  <a:pt x="13976" y="9610"/>
                  <a:pt x="13976" y="9829"/>
                </a:cubicBezTo>
                <a:cubicBezTo>
                  <a:pt x="14000" y="9683"/>
                  <a:pt x="14000" y="9512"/>
                  <a:pt x="13976" y="9366"/>
                </a:cubicBezTo>
                <a:cubicBezTo>
                  <a:pt x="13985" y="9299"/>
                  <a:pt x="13995" y="9288"/>
                  <a:pt x="14006" y="9288"/>
                </a:cubicBezTo>
                <a:cubicBezTo>
                  <a:pt x="14011" y="9288"/>
                  <a:pt x="14016" y="9290"/>
                  <a:pt x="14022" y="9290"/>
                </a:cubicBezTo>
                <a:cubicBezTo>
                  <a:pt x="14036" y="9290"/>
                  <a:pt x="14052" y="9278"/>
                  <a:pt x="14073" y="9195"/>
                </a:cubicBezTo>
                <a:cubicBezTo>
                  <a:pt x="14049" y="9000"/>
                  <a:pt x="14049" y="8829"/>
                  <a:pt x="14073" y="8634"/>
                </a:cubicBezTo>
                <a:cubicBezTo>
                  <a:pt x="14146" y="8195"/>
                  <a:pt x="14049" y="7951"/>
                  <a:pt x="14122" y="7537"/>
                </a:cubicBezTo>
                <a:lnTo>
                  <a:pt x="14122" y="7537"/>
                </a:lnTo>
                <a:lnTo>
                  <a:pt x="14122" y="7585"/>
                </a:lnTo>
                <a:cubicBezTo>
                  <a:pt x="14169" y="7444"/>
                  <a:pt x="14171" y="7165"/>
                  <a:pt x="14193" y="6882"/>
                </a:cubicBezTo>
                <a:lnTo>
                  <a:pt x="14193" y="6882"/>
                </a:lnTo>
                <a:cubicBezTo>
                  <a:pt x="14188" y="6910"/>
                  <a:pt x="14177" y="6934"/>
                  <a:pt x="14167" y="6934"/>
                </a:cubicBezTo>
                <a:cubicBezTo>
                  <a:pt x="14156" y="6934"/>
                  <a:pt x="14146" y="6906"/>
                  <a:pt x="14146" y="6829"/>
                </a:cubicBezTo>
                <a:cubicBezTo>
                  <a:pt x="14195" y="6537"/>
                  <a:pt x="14171" y="6293"/>
                  <a:pt x="14220" y="6073"/>
                </a:cubicBezTo>
                <a:lnTo>
                  <a:pt x="14171" y="5829"/>
                </a:lnTo>
                <a:lnTo>
                  <a:pt x="14171" y="5561"/>
                </a:lnTo>
                <a:cubicBezTo>
                  <a:pt x="14171" y="5366"/>
                  <a:pt x="14171" y="5195"/>
                  <a:pt x="14146" y="5024"/>
                </a:cubicBezTo>
                <a:cubicBezTo>
                  <a:pt x="14098" y="4634"/>
                  <a:pt x="14049" y="4171"/>
                  <a:pt x="13976" y="3659"/>
                </a:cubicBezTo>
                <a:lnTo>
                  <a:pt x="13317" y="3244"/>
                </a:lnTo>
                <a:cubicBezTo>
                  <a:pt x="13220" y="3171"/>
                  <a:pt x="13098" y="3122"/>
                  <a:pt x="12976" y="3049"/>
                </a:cubicBezTo>
                <a:lnTo>
                  <a:pt x="12537" y="2829"/>
                </a:lnTo>
                <a:cubicBezTo>
                  <a:pt x="12244" y="2927"/>
                  <a:pt x="11976" y="3073"/>
                  <a:pt x="11683" y="3195"/>
                </a:cubicBezTo>
                <a:cubicBezTo>
                  <a:pt x="11537" y="3268"/>
                  <a:pt x="11390" y="3341"/>
                  <a:pt x="11268" y="3439"/>
                </a:cubicBezTo>
                <a:lnTo>
                  <a:pt x="11049" y="3561"/>
                </a:lnTo>
                <a:cubicBezTo>
                  <a:pt x="10976" y="3585"/>
                  <a:pt x="10903" y="3659"/>
                  <a:pt x="10829" y="3683"/>
                </a:cubicBezTo>
                <a:lnTo>
                  <a:pt x="10610" y="3829"/>
                </a:lnTo>
                <a:lnTo>
                  <a:pt x="10488" y="3951"/>
                </a:lnTo>
                <a:lnTo>
                  <a:pt x="10244" y="4122"/>
                </a:lnTo>
                <a:cubicBezTo>
                  <a:pt x="10098" y="4268"/>
                  <a:pt x="9951" y="4390"/>
                  <a:pt x="9829" y="4512"/>
                </a:cubicBezTo>
                <a:cubicBezTo>
                  <a:pt x="9812" y="4530"/>
                  <a:pt x="9794" y="4548"/>
                  <a:pt x="9776" y="4565"/>
                </a:cubicBezTo>
                <a:lnTo>
                  <a:pt x="9776" y="4565"/>
                </a:lnTo>
                <a:cubicBezTo>
                  <a:pt x="9804" y="4117"/>
                  <a:pt x="9797" y="3672"/>
                  <a:pt x="9756" y="3244"/>
                </a:cubicBezTo>
                <a:cubicBezTo>
                  <a:pt x="9781" y="3122"/>
                  <a:pt x="9781" y="3000"/>
                  <a:pt x="9756" y="2878"/>
                </a:cubicBezTo>
                <a:cubicBezTo>
                  <a:pt x="9756" y="2756"/>
                  <a:pt x="9732" y="2634"/>
                  <a:pt x="9707" y="2512"/>
                </a:cubicBezTo>
                <a:lnTo>
                  <a:pt x="9317" y="2171"/>
                </a:lnTo>
                <a:lnTo>
                  <a:pt x="9317" y="2171"/>
                </a:lnTo>
                <a:cubicBezTo>
                  <a:pt x="9366" y="2244"/>
                  <a:pt x="9390" y="2268"/>
                  <a:pt x="9366" y="2268"/>
                </a:cubicBezTo>
                <a:cubicBezTo>
                  <a:pt x="9342" y="2268"/>
                  <a:pt x="9317" y="2244"/>
                  <a:pt x="9268" y="2220"/>
                </a:cubicBezTo>
                <a:lnTo>
                  <a:pt x="9098" y="2049"/>
                </a:lnTo>
                <a:cubicBezTo>
                  <a:pt x="8927" y="1976"/>
                  <a:pt x="8927" y="2000"/>
                  <a:pt x="8903" y="1976"/>
                </a:cubicBezTo>
                <a:cubicBezTo>
                  <a:pt x="8878" y="1976"/>
                  <a:pt x="8854" y="1976"/>
                  <a:pt x="8805" y="1951"/>
                </a:cubicBezTo>
                <a:lnTo>
                  <a:pt x="8683" y="1927"/>
                </a:lnTo>
                <a:lnTo>
                  <a:pt x="8464" y="1829"/>
                </a:lnTo>
                <a:lnTo>
                  <a:pt x="8366" y="1805"/>
                </a:lnTo>
                <a:cubicBezTo>
                  <a:pt x="8220" y="1854"/>
                  <a:pt x="8049" y="1927"/>
                  <a:pt x="7829" y="2000"/>
                </a:cubicBezTo>
                <a:lnTo>
                  <a:pt x="7683" y="2073"/>
                </a:lnTo>
                <a:lnTo>
                  <a:pt x="7488" y="2171"/>
                </a:lnTo>
                <a:lnTo>
                  <a:pt x="7122" y="2366"/>
                </a:lnTo>
                <a:cubicBezTo>
                  <a:pt x="6878" y="2537"/>
                  <a:pt x="6586" y="2707"/>
                  <a:pt x="6342" y="2927"/>
                </a:cubicBezTo>
                <a:cubicBezTo>
                  <a:pt x="6171" y="3073"/>
                  <a:pt x="6000" y="3220"/>
                  <a:pt x="5829" y="3366"/>
                </a:cubicBezTo>
                <a:lnTo>
                  <a:pt x="5342" y="3805"/>
                </a:lnTo>
                <a:cubicBezTo>
                  <a:pt x="5220" y="3902"/>
                  <a:pt x="5244" y="3902"/>
                  <a:pt x="5195" y="3927"/>
                </a:cubicBezTo>
                <a:lnTo>
                  <a:pt x="5147" y="3976"/>
                </a:lnTo>
                <a:cubicBezTo>
                  <a:pt x="5073" y="4049"/>
                  <a:pt x="5000" y="4098"/>
                  <a:pt x="4927" y="4122"/>
                </a:cubicBezTo>
                <a:cubicBezTo>
                  <a:pt x="4903" y="4146"/>
                  <a:pt x="4854" y="4171"/>
                  <a:pt x="4805" y="4171"/>
                </a:cubicBezTo>
                <a:lnTo>
                  <a:pt x="4781" y="4195"/>
                </a:lnTo>
                <a:cubicBezTo>
                  <a:pt x="4781" y="4171"/>
                  <a:pt x="4781" y="4146"/>
                  <a:pt x="4781" y="4122"/>
                </a:cubicBezTo>
                <a:cubicBezTo>
                  <a:pt x="4781" y="4098"/>
                  <a:pt x="4781" y="4049"/>
                  <a:pt x="4781" y="4000"/>
                </a:cubicBezTo>
                <a:lnTo>
                  <a:pt x="4781" y="3976"/>
                </a:lnTo>
                <a:cubicBezTo>
                  <a:pt x="4781" y="3951"/>
                  <a:pt x="4781" y="3927"/>
                  <a:pt x="4781" y="3902"/>
                </a:cubicBezTo>
                <a:lnTo>
                  <a:pt x="4781" y="3756"/>
                </a:lnTo>
                <a:cubicBezTo>
                  <a:pt x="4781" y="3512"/>
                  <a:pt x="4830" y="3293"/>
                  <a:pt x="4830" y="3049"/>
                </a:cubicBezTo>
                <a:cubicBezTo>
                  <a:pt x="4854" y="2805"/>
                  <a:pt x="4878" y="2537"/>
                  <a:pt x="4903" y="2293"/>
                </a:cubicBezTo>
                <a:cubicBezTo>
                  <a:pt x="4951" y="1781"/>
                  <a:pt x="4976" y="1293"/>
                  <a:pt x="5025" y="829"/>
                </a:cubicBezTo>
                <a:lnTo>
                  <a:pt x="4781" y="610"/>
                </a:lnTo>
                <a:lnTo>
                  <a:pt x="4756" y="585"/>
                </a:lnTo>
                <a:lnTo>
                  <a:pt x="4756" y="561"/>
                </a:lnTo>
                <a:lnTo>
                  <a:pt x="4732" y="537"/>
                </a:lnTo>
                <a:lnTo>
                  <a:pt x="4683" y="464"/>
                </a:lnTo>
                <a:lnTo>
                  <a:pt x="4561" y="342"/>
                </a:lnTo>
                <a:lnTo>
                  <a:pt x="4561" y="342"/>
                </a:lnTo>
                <a:cubicBezTo>
                  <a:pt x="4391" y="195"/>
                  <a:pt x="4439" y="146"/>
                  <a:pt x="4342" y="49"/>
                </a:cubicBezTo>
                <a:lnTo>
                  <a:pt x="431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7" name="Google Shape;1437;p41"/>
          <p:cNvSpPr/>
          <p:nvPr/>
        </p:nvSpPr>
        <p:spPr>
          <a:xfrm rot="8386467" flipH="1">
            <a:off x="8963883" y="1283698"/>
            <a:ext cx="536895" cy="362989"/>
          </a:xfrm>
          <a:custGeom>
            <a:avLst/>
            <a:gdLst/>
            <a:ahLst/>
            <a:cxnLst/>
            <a:rect l="l" t="t" r="r" b="b"/>
            <a:pathLst>
              <a:path w="16415" h="11098" extrusionOk="0">
                <a:moveTo>
                  <a:pt x="14537" y="2268"/>
                </a:moveTo>
                <a:cubicBezTo>
                  <a:pt x="14546" y="2287"/>
                  <a:pt x="14555" y="2306"/>
                  <a:pt x="14564" y="2325"/>
                </a:cubicBezTo>
                <a:lnTo>
                  <a:pt x="14564" y="2325"/>
                </a:lnTo>
                <a:cubicBezTo>
                  <a:pt x="14559" y="2307"/>
                  <a:pt x="14549" y="2287"/>
                  <a:pt x="14537" y="2268"/>
                </a:cubicBezTo>
                <a:close/>
                <a:moveTo>
                  <a:pt x="11890" y="6000"/>
                </a:moveTo>
                <a:lnTo>
                  <a:pt x="11890" y="6000"/>
                </a:lnTo>
                <a:cubicBezTo>
                  <a:pt x="11886" y="6017"/>
                  <a:pt x="11882" y="6034"/>
                  <a:pt x="11878" y="6049"/>
                </a:cubicBezTo>
                <a:cubicBezTo>
                  <a:pt x="11887" y="6040"/>
                  <a:pt x="11891" y="6022"/>
                  <a:pt x="11890" y="6000"/>
                </a:cubicBezTo>
                <a:close/>
                <a:moveTo>
                  <a:pt x="6388" y="9388"/>
                </a:moveTo>
                <a:lnTo>
                  <a:pt x="6388" y="9388"/>
                </a:lnTo>
                <a:cubicBezTo>
                  <a:pt x="6383" y="9395"/>
                  <a:pt x="6380" y="9400"/>
                  <a:pt x="6381" y="9400"/>
                </a:cubicBezTo>
                <a:cubicBezTo>
                  <a:pt x="6381" y="9400"/>
                  <a:pt x="6384" y="9397"/>
                  <a:pt x="6391" y="9390"/>
                </a:cubicBezTo>
                <a:cubicBezTo>
                  <a:pt x="6391" y="9390"/>
                  <a:pt x="6390" y="9389"/>
                  <a:pt x="6388" y="9388"/>
                </a:cubicBezTo>
                <a:close/>
                <a:moveTo>
                  <a:pt x="13000" y="0"/>
                </a:moveTo>
                <a:lnTo>
                  <a:pt x="12171" y="49"/>
                </a:lnTo>
                <a:cubicBezTo>
                  <a:pt x="12074" y="49"/>
                  <a:pt x="12000" y="73"/>
                  <a:pt x="11903" y="73"/>
                </a:cubicBezTo>
                <a:lnTo>
                  <a:pt x="11659" y="146"/>
                </a:lnTo>
                <a:lnTo>
                  <a:pt x="11391" y="220"/>
                </a:lnTo>
                <a:lnTo>
                  <a:pt x="11000" y="293"/>
                </a:lnTo>
                <a:cubicBezTo>
                  <a:pt x="10952" y="439"/>
                  <a:pt x="10903" y="610"/>
                  <a:pt x="10878" y="756"/>
                </a:cubicBezTo>
                <a:cubicBezTo>
                  <a:pt x="10830" y="902"/>
                  <a:pt x="10781" y="1073"/>
                  <a:pt x="10757" y="1219"/>
                </a:cubicBezTo>
                <a:cubicBezTo>
                  <a:pt x="10708" y="1561"/>
                  <a:pt x="10635" y="1878"/>
                  <a:pt x="10586" y="2219"/>
                </a:cubicBezTo>
                <a:cubicBezTo>
                  <a:pt x="10561" y="2366"/>
                  <a:pt x="10513" y="2537"/>
                  <a:pt x="10488" y="2707"/>
                </a:cubicBezTo>
                <a:cubicBezTo>
                  <a:pt x="10464" y="2854"/>
                  <a:pt x="10439" y="3024"/>
                  <a:pt x="10439" y="3195"/>
                </a:cubicBezTo>
                <a:cubicBezTo>
                  <a:pt x="10415" y="3341"/>
                  <a:pt x="10391" y="3561"/>
                  <a:pt x="10366" y="3732"/>
                </a:cubicBezTo>
                <a:cubicBezTo>
                  <a:pt x="10318" y="4024"/>
                  <a:pt x="10293" y="4341"/>
                  <a:pt x="10269" y="4585"/>
                </a:cubicBezTo>
                <a:cubicBezTo>
                  <a:pt x="10269" y="4707"/>
                  <a:pt x="10220" y="4829"/>
                  <a:pt x="10220" y="4927"/>
                </a:cubicBezTo>
                <a:cubicBezTo>
                  <a:pt x="10220" y="4975"/>
                  <a:pt x="10220" y="5000"/>
                  <a:pt x="10196" y="5049"/>
                </a:cubicBezTo>
                <a:cubicBezTo>
                  <a:pt x="10196" y="5097"/>
                  <a:pt x="10171" y="5146"/>
                  <a:pt x="10171" y="5195"/>
                </a:cubicBezTo>
                <a:cubicBezTo>
                  <a:pt x="10171" y="5244"/>
                  <a:pt x="10147" y="5293"/>
                  <a:pt x="10147" y="5317"/>
                </a:cubicBezTo>
                <a:cubicBezTo>
                  <a:pt x="10122" y="5293"/>
                  <a:pt x="10074" y="5268"/>
                  <a:pt x="10049" y="5244"/>
                </a:cubicBezTo>
                <a:lnTo>
                  <a:pt x="9927" y="5146"/>
                </a:lnTo>
                <a:lnTo>
                  <a:pt x="9171" y="4366"/>
                </a:lnTo>
                <a:cubicBezTo>
                  <a:pt x="8927" y="4097"/>
                  <a:pt x="8683" y="3854"/>
                  <a:pt x="8440" y="3634"/>
                </a:cubicBezTo>
                <a:lnTo>
                  <a:pt x="8074" y="3268"/>
                </a:lnTo>
                <a:cubicBezTo>
                  <a:pt x="7879" y="3097"/>
                  <a:pt x="7683" y="2902"/>
                  <a:pt x="7513" y="2780"/>
                </a:cubicBezTo>
                <a:cubicBezTo>
                  <a:pt x="7269" y="2537"/>
                  <a:pt x="6952" y="2268"/>
                  <a:pt x="6635" y="2024"/>
                </a:cubicBezTo>
                <a:cubicBezTo>
                  <a:pt x="6562" y="2024"/>
                  <a:pt x="6513" y="2024"/>
                  <a:pt x="6464" y="2049"/>
                </a:cubicBezTo>
                <a:lnTo>
                  <a:pt x="6318" y="2049"/>
                </a:lnTo>
                <a:cubicBezTo>
                  <a:pt x="6488" y="2049"/>
                  <a:pt x="6440" y="2098"/>
                  <a:pt x="6318" y="2122"/>
                </a:cubicBezTo>
                <a:cubicBezTo>
                  <a:pt x="5708" y="2195"/>
                  <a:pt x="5927" y="2171"/>
                  <a:pt x="5805" y="2195"/>
                </a:cubicBezTo>
                <a:cubicBezTo>
                  <a:pt x="5805" y="2195"/>
                  <a:pt x="5757" y="2219"/>
                  <a:pt x="5708" y="2268"/>
                </a:cubicBezTo>
                <a:lnTo>
                  <a:pt x="5488" y="2390"/>
                </a:lnTo>
                <a:cubicBezTo>
                  <a:pt x="5366" y="2439"/>
                  <a:pt x="5269" y="2512"/>
                  <a:pt x="5074" y="2610"/>
                </a:cubicBezTo>
                <a:cubicBezTo>
                  <a:pt x="5025" y="2805"/>
                  <a:pt x="4952" y="2976"/>
                  <a:pt x="4903" y="3219"/>
                </a:cubicBezTo>
                <a:cubicBezTo>
                  <a:pt x="4879" y="3341"/>
                  <a:pt x="4830" y="3463"/>
                  <a:pt x="4805" y="3585"/>
                </a:cubicBezTo>
                <a:cubicBezTo>
                  <a:pt x="4757" y="3707"/>
                  <a:pt x="4732" y="3829"/>
                  <a:pt x="4708" y="3976"/>
                </a:cubicBezTo>
                <a:cubicBezTo>
                  <a:pt x="4683" y="4097"/>
                  <a:pt x="4659" y="4244"/>
                  <a:pt x="4635" y="4390"/>
                </a:cubicBezTo>
                <a:cubicBezTo>
                  <a:pt x="4635" y="4463"/>
                  <a:pt x="4610" y="4536"/>
                  <a:pt x="4610" y="4610"/>
                </a:cubicBezTo>
                <a:cubicBezTo>
                  <a:pt x="4610" y="4658"/>
                  <a:pt x="4610" y="4707"/>
                  <a:pt x="4586" y="4756"/>
                </a:cubicBezTo>
                <a:cubicBezTo>
                  <a:pt x="4562" y="4951"/>
                  <a:pt x="4562" y="5146"/>
                  <a:pt x="4537" y="5341"/>
                </a:cubicBezTo>
                <a:cubicBezTo>
                  <a:pt x="4513" y="5732"/>
                  <a:pt x="4513" y="6146"/>
                  <a:pt x="4537" y="6536"/>
                </a:cubicBezTo>
                <a:lnTo>
                  <a:pt x="4537" y="6683"/>
                </a:lnTo>
                <a:lnTo>
                  <a:pt x="4537" y="6805"/>
                </a:lnTo>
                <a:cubicBezTo>
                  <a:pt x="4537" y="6829"/>
                  <a:pt x="4537" y="6878"/>
                  <a:pt x="4537" y="6902"/>
                </a:cubicBezTo>
                <a:cubicBezTo>
                  <a:pt x="4562" y="6975"/>
                  <a:pt x="4562" y="7049"/>
                  <a:pt x="4586" y="7122"/>
                </a:cubicBezTo>
                <a:lnTo>
                  <a:pt x="4635" y="7195"/>
                </a:lnTo>
                <a:lnTo>
                  <a:pt x="4659" y="7219"/>
                </a:lnTo>
                <a:cubicBezTo>
                  <a:pt x="4647" y="7232"/>
                  <a:pt x="4635" y="7238"/>
                  <a:pt x="4623" y="7238"/>
                </a:cubicBezTo>
                <a:cubicBezTo>
                  <a:pt x="4610" y="7238"/>
                  <a:pt x="4598" y="7232"/>
                  <a:pt x="4586" y="7219"/>
                </a:cubicBezTo>
                <a:cubicBezTo>
                  <a:pt x="4537" y="7219"/>
                  <a:pt x="4488" y="7195"/>
                  <a:pt x="4440" y="7171"/>
                </a:cubicBezTo>
                <a:lnTo>
                  <a:pt x="4415" y="7171"/>
                </a:lnTo>
                <a:lnTo>
                  <a:pt x="4415" y="7146"/>
                </a:lnTo>
                <a:cubicBezTo>
                  <a:pt x="4366" y="7146"/>
                  <a:pt x="4318" y="7097"/>
                  <a:pt x="4269" y="7073"/>
                </a:cubicBezTo>
                <a:cubicBezTo>
                  <a:pt x="4244" y="7049"/>
                  <a:pt x="4196" y="7024"/>
                  <a:pt x="4171" y="7000"/>
                </a:cubicBezTo>
                <a:lnTo>
                  <a:pt x="4098" y="6951"/>
                </a:lnTo>
                <a:lnTo>
                  <a:pt x="4049" y="6902"/>
                </a:lnTo>
                <a:lnTo>
                  <a:pt x="3927" y="6805"/>
                </a:lnTo>
                <a:cubicBezTo>
                  <a:pt x="3757" y="6683"/>
                  <a:pt x="3610" y="6536"/>
                  <a:pt x="3440" y="6414"/>
                </a:cubicBezTo>
                <a:lnTo>
                  <a:pt x="2684" y="5805"/>
                </a:lnTo>
                <a:lnTo>
                  <a:pt x="2025" y="5244"/>
                </a:lnTo>
                <a:cubicBezTo>
                  <a:pt x="1830" y="5097"/>
                  <a:pt x="1684" y="5000"/>
                  <a:pt x="1586" y="4902"/>
                </a:cubicBezTo>
                <a:lnTo>
                  <a:pt x="1586" y="4902"/>
                </a:lnTo>
                <a:lnTo>
                  <a:pt x="1684" y="5000"/>
                </a:lnTo>
                <a:lnTo>
                  <a:pt x="1684" y="5000"/>
                </a:lnTo>
                <a:lnTo>
                  <a:pt x="1586" y="4927"/>
                </a:lnTo>
                <a:cubicBezTo>
                  <a:pt x="1366" y="5000"/>
                  <a:pt x="1147" y="5000"/>
                  <a:pt x="927" y="5000"/>
                </a:cubicBezTo>
                <a:cubicBezTo>
                  <a:pt x="976" y="5049"/>
                  <a:pt x="806" y="5097"/>
                  <a:pt x="659" y="5097"/>
                </a:cubicBezTo>
                <a:lnTo>
                  <a:pt x="635" y="5097"/>
                </a:lnTo>
                <a:lnTo>
                  <a:pt x="586" y="5122"/>
                </a:lnTo>
                <a:cubicBezTo>
                  <a:pt x="537" y="5195"/>
                  <a:pt x="464" y="5268"/>
                  <a:pt x="367" y="5390"/>
                </a:cubicBezTo>
                <a:lnTo>
                  <a:pt x="318" y="5463"/>
                </a:lnTo>
                <a:cubicBezTo>
                  <a:pt x="269" y="5512"/>
                  <a:pt x="245" y="5536"/>
                  <a:pt x="220" y="5585"/>
                </a:cubicBezTo>
                <a:lnTo>
                  <a:pt x="49" y="5780"/>
                </a:lnTo>
                <a:lnTo>
                  <a:pt x="49" y="6073"/>
                </a:lnTo>
                <a:lnTo>
                  <a:pt x="1" y="6024"/>
                </a:lnTo>
                <a:lnTo>
                  <a:pt x="1" y="6024"/>
                </a:lnTo>
                <a:cubicBezTo>
                  <a:pt x="25" y="6317"/>
                  <a:pt x="74" y="6707"/>
                  <a:pt x="74" y="7073"/>
                </a:cubicBezTo>
                <a:cubicBezTo>
                  <a:pt x="74" y="7244"/>
                  <a:pt x="98" y="7414"/>
                  <a:pt x="123" y="7610"/>
                </a:cubicBezTo>
                <a:cubicBezTo>
                  <a:pt x="147" y="7756"/>
                  <a:pt x="171" y="7902"/>
                  <a:pt x="196" y="8000"/>
                </a:cubicBezTo>
                <a:cubicBezTo>
                  <a:pt x="196" y="8122"/>
                  <a:pt x="220" y="8244"/>
                  <a:pt x="245" y="8390"/>
                </a:cubicBezTo>
                <a:cubicBezTo>
                  <a:pt x="245" y="8439"/>
                  <a:pt x="245" y="8488"/>
                  <a:pt x="269" y="8536"/>
                </a:cubicBezTo>
                <a:cubicBezTo>
                  <a:pt x="269" y="8585"/>
                  <a:pt x="269" y="8610"/>
                  <a:pt x="293" y="8658"/>
                </a:cubicBezTo>
                <a:cubicBezTo>
                  <a:pt x="318" y="8853"/>
                  <a:pt x="367" y="9049"/>
                  <a:pt x="391" y="9268"/>
                </a:cubicBezTo>
                <a:cubicBezTo>
                  <a:pt x="440" y="9463"/>
                  <a:pt x="513" y="9683"/>
                  <a:pt x="562" y="9878"/>
                </a:cubicBezTo>
                <a:cubicBezTo>
                  <a:pt x="635" y="10073"/>
                  <a:pt x="708" y="10268"/>
                  <a:pt x="806" y="10488"/>
                </a:cubicBezTo>
                <a:lnTo>
                  <a:pt x="806" y="10561"/>
                </a:lnTo>
                <a:cubicBezTo>
                  <a:pt x="806" y="10609"/>
                  <a:pt x="806" y="10683"/>
                  <a:pt x="830" y="10756"/>
                </a:cubicBezTo>
                <a:lnTo>
                  <a:pt x="903" y="11024"/>
                </a:lnTo>
                <a:lnTo>
                  <a:pt x="952" y="11097"/>
                </a:lnTo>
                <a:lnTo>
                  <a:pt x="1220" y="11097"/>
                </a:lnTo>
                <a:cubicBezTo>
                  <a:pt x="1391" y="11097"/>
                  <a:pt x="1586" y="11073"/>
                  <a:pt x="1781" y="11024"/>
                </a:cubicBezTo>
                <a:cubicBezTo>
                  <a:pt x="2171" y="10902"/>
                  <a:pt x="2537" y="10609"/>
                  <a:pt x="2488" y="10146"/>
                </a:cubicBezTo>
                <a:lnTo>
                  <a:pt x="2537" y="10146"/>
                </a:lnTo>
                <a:cubicBezTo>
                  <a:pt x="2537" y="10146"/>
                  <a:pt x="2464" y="10000"/>
                  <a:pt x="2464" y="10000"/>
                </a:cubicBezTo>
                <a:cubicBezTo>
                  <a:pt x="2415" y="9780"/>
                  <a:pt x="2318" y="9683"/>
                  <a:pt x="2366" y="9683"/>
                </a:cubicBezTo>
                <a:lnTo>
                  <a:pt x="2464" y="9975"/>
                </a:lnTo>
                <a:cubicBezTo>
                  <a:pt x="2445" y="9889"/>
                  <a:pt x="2441" y="9859"/>
                  <a:pt x="2447" y="9859"/>
                </a:cubicBezTo>
                <a:cubicBezTo>
                  <a:pt x="2457" y="9859"/>
                  <a:pt x="2493" y="9931"/>
                  <a:pt x="2537" y="9975"/>
                </a:cubicBezTo>
                <a:cubicBezTo>
                  <a:pt x="2488" y="9878"/>
                  <a:pt x="2488" y="9805"/>
                  <a:pt x="2464" y="9731"/>
                </a:cubicBezTo>
                <a:cubicBezTo>
                  <a:pt x="2458" y="9720"/>
                  <a:pt x="2455" y="9715"/>
                  <a:pt x="2454" y="9715"/>
                </a:cubicBezTo>
                <a:cubicBezTo>
                  <a:pt x="2450" y="9715"/>
                  <a:pt x="2464" y="9767"/>
                  <a:pt x="2464" y="9805"/>
                </a:cubicBezTo>
                <a:cubicBezTo>
                  <a:pt x="2391" y="9683"/>
                  <a:pt x="2318" y="9536"/>
                  <a:pt x="2269" y="9414"/>
                </a:cubicBezTo>
                <a:cubicBezTo>
                  <a:pt x="2220" y="9195"/>
                  <a:pt x="2342" y="9366"/>
                  <a:pt x="2269" y="9097"/>
                </a:cubicBezTo>
                <a:cubicBezTo>
                  <a:pt x="2220" y="8878"/>
                  <a:pt x="2171" y="8683"/>
                  <a:pt x="2123" y="8463"/>
                </a:cubicBezTo>
                <a:lnTo>
                  <a:pt x="2049" y="8122"/>
                </a:lnTo>
                <a:lnTo>
                  <a:pt x="2049" y="8049"/>
                </a:lnTo>
                <a:lnTo>
                  <a:pt x="2049" y="8024"/>
                </a:lnTo>
                <a:cubicBezTo>
                  <a:pt x="2049" y="7975"/>
                  <a:pt x="2049" y="7951"/>
                  <a:pt x="2074" y="7927"/>
                </a:cubicBezTo>
                <a:lnTo>
                  <a:pt x="2074" y="7878"/>
                </a:lnTo>
                <a:lnTo>
                  <a:pt x="2098" y="7878"/>
                </a:lnTo>
                <a:cubicBezTo>
                  <a:pt x="2123" y="7902"/>
                  <a:pt x="2098" y="7902"/>
                  <a:pt x="2123" y="7927"/>
                </a:cubicBezTo>
                <a:lnTo>
                  <a:pt x="2147" y="7927"/>
                </a:lnTo>
                <a:cubicBezTo>
                  <a:pt x="2147" y="7943"/>
                  <a:pt x="2147" y="7959"/>
                  <a:pt x="2147" y="7975"/>
                </a:cubicBezTo>
                <a:lnTo>
                  <a:pt x="2220" y="8049"/>
                </a:lnTo>
                <a:lnTo>
                  <a:pt x="2586" y="8317"/>
                </a:lnTo>
                <a:cubicBezTo>
                  <a:pt x="2635" y="8366"/>
                  <a:pt x="2708" y="8414"/>
                  <a:pt x="2781" y="8463"/>
                </a:cubicBezTo>
                <a:cubicBezTo>
                  <a:pt x="2830" y="8512"/>
                  <a:pt x="2879" y="8536"/>
                  <a:pt x="3001" y="8634"/>
                </a:cubicBezTo>
                <a:lnTo>
                  <a:pt x="3635" y="9073"/>
                </a:lnTo>
                <a:cubicBezTo>
                  <a:pt x="4025" y="9317"/>
                  <a:pt x="4293" y="9463"/>
                  <a:pt x="4293" y="9463"/>
                </a:cubicBezTo>
                <a:lnTo>
                  <a:pt x="4342" y="9390"/>
                </a:lnTo>
                <a:cubicBezTo>
                  <a:pt x="4513" y="9463"/>
                  <a:pt x="4659" y="9561"/>
                  <a:pt x="4805" y="9683"/>
                </a:cubicBezTo>
                <a:cubicBezTo>
                  <a:pt x="4830" y="9731"/>
                  <a:pt x="4879" y="9756"/>
                  <a:pt x="4903" y="9780"/>
                </a:cubicBezTo>
                <a:lnTo>
                  <a:pt x="5025" y="9853"/>
                </a:lnTo>
                <a:lnTo>
                  <a:pt x="5220" y="9927"/>
                </a:lnTo>
                <a:cubicBezTo>
                  <a:pt x="5391" y="9951"/>
                  <a:pt x="5562" y="10000"/>
                  <a:pt x="5732" y="10097"/>
                </a:cubicBezTo>
                <a:cubicBezTo>
                  <a:pt x="5805" y="10024"/>
                  <a:pt x="5879" y="9951"/>
                  <a:pt x="5952" y="9878"/>
                </a:cubicBezTo>
                <a:lnTo>
                  <a:pt x="6025" y="9805"/>
                </a:lnTo>
                <a:cubicBezTo>
                  <a:pt x="6025" y="9780"/>
                  <a:pt x="6049" y="9756"/>
                  <a:pt x="6049" y="9731"/>
                </a:cubicBezTo>
                <a:cubicBezTo>
                  <a:pt x="6049" y="9731"/>
                  <a:pt x="6146" y="9654"/>
                  <a:pt x="6167" y="9654"/>
                </a:cubicBezTo>
                <a:cubicBezTo>
                  <a:pt x="6170" y="9654"/>
                  <a:pt x="6171" y="9656"/>
                  <a:pt x="6171" y="9658"/>
                </a:cubicBezTo>
                <a:cubicBezTo>
                  <a:pt x="6171" y="9585"/>
                  <a:pt x="6269" y="9536"/>
                  <a:pt x="6342" y="9463"/>
                </a:cubicBezTo>
                <a:cubicBezTo>
                  <a:pt x="6357" y="9440"/>
                  <a:pt x="6361" y="9431"/>
                  <a:pt x="6357" y="9431"/>
                </a:cubicBezTo>
                <a:cubicBezTo>
                  <a:pt x="6349" y="9431"/>
                  <a:pt x="6310" y="9471"/>
                  <a:pt x="6293" y="9488"/>
                </a:cubicBezTo>
                <a:lnTo>
                  <a:pt x="6366" y="9390"/>
                </a:lnTo>
                <a:cubicBezTo>
                  <a:pt x="6366" y="9382"/>
                  <a:pt x="6369" y="9379"/>
                  <a:pt x="6373" y="9379"/>
                </a:cubicBezTo>
                <a:cubicBezTo>
                  <a:pt x="6378" y="9379"/>
                  <a:pt x="6385" y="9384"/>
                  <a:pt x="6388" y="9388"/>
                </a:cubicBezTo>
                <a:lnTo>
                  <a:pt x="6388" y="9388"/>
                </a:lnTo>
                <a:cubicBezTo>
                  <a:pt x="6395" y="9378"/>
                  <a:pt x="6405" y="9361"/>
                  <a:pt x="6415" y="9341"/>
                </a:cubicBezTo>
                <a:cubicBezTo>
                  <a:pt x="6464" y="9244"/>
                  <a:pt x="6586" y="9097"/>
                  <a:pt x="7074" y="8488"/>
                </a:cubicBezTo>
                <a:cubicBezTo>
                  <a:pt x="7025" y="8366"/>
                  <a:pt x="6976" y="8268"/>
                  <a:pt x="6927" y="8146"/>
                </a:cubicBezTo>
                <a:lnTo>
                  <a:pt x="6854" y="8000"/>
                </a:lnTo>
                <a:cubicBezTo>
                  <a:pt x="6830" y="7951"/>
                  <a:pt x="6805" y="7878"/>
                  <a:pt x="6805" y="7829"/>
                </a:cubicBezTo>
                <a:cubicBezTo>
                  <a:pt x="6757" y="7658"/>
                  <a:pt x="6708" y="7463"/>
                  <a:pt x="6683" y="7268"/>
                </a:cubicBezTo>
                <a:cubicBezTo>
                  <a:pt x="6659" y="7171"/>
                  <a:pt x="6635" y="7073"/>
                  <a:pt x="6610" y="6975"/>
                </a:cubicBezTo>
                <a:lnTo>
                  <a:pt x="6586" y="6683"/>
                </a:lnTo>
                <a:lnTo>
                  <a:pt x="6562" y="6561"/>
                </a:lnTo>
                <a:lnTo>
                  <a:pt x="6562" y="6488"/>
                </a:lnTo>
                <a:lnTo>
                  <a:pt x="6562" y="6366"/>
                </a:lnTo>
                <a:cubicBezTo>
                  <a:pt x="6562" y="6024"/>
                  <a:pt x="6562" y="5707"/>
                  <a:pt x="6586" y="5366"/>
                </a:cubicBezTo>
                <a:cubicBezTo>
                  <a:pt x="6586" y="5219"/>
                  <a:pt x="6610" y="5073"/>
                  <a:pt x="6610" y="4927"/>
                </a:cubicBezTo>
                <a:lnTo>
                  <a:pt x="6610" y="4878"/>
                </a:lnTo>
                <a:cubicBezTo>
                  <a:pt x="6598" y="4854"/>
                  <a:pt x="6598" y="4854"/>
                  <a:pt x="6592" y="4854"/>
                </a:cubicBezTo>
                <a:cubicBezTo>
                  <a:pt x="6586" y="4854"/>
                  <a:pt x="6574" y="4854"/>
                  <a:pt x="6537" y="4829"/>
                </a:cubicBezTo>
                <a:cubicBezTo>
                  <a:pt x="6464" y="4780"/>
                  <a:pt x="6561" y="4805"/>
                  <a:pt x="6537" y="4756"/>
                </a:cubicBezTo>
                <a:lnTo>
                  <a:pt x="6537" y="4756"/>
                </a:lnTo>
                <a:cubicBezTo>
                  <a:pt x="6562" y="4805"/>
                  <a:pt x="6586" y="4805"/>
                  <a:pt x="6586" y="4805"/>
                </a:cubicBezTo>
                <a:cubicBezTo>
                  <a:pt x="6586" y="4805"/>
                  <a:pt x="6586" y="4805"/>
                  <a:pt x="6635" y="4902"/>
                </a:cubicBezTo>
                <a:lnTo>
                  <a:pt x="6610" y="4805"/>
                </a:lnTo>
                <a:lnTo>
                  <a:pt x="6635" y="4854"/>
                </a:lnTo>
                <a:cubicBezTo>
                  <a:pt x="6635" y="4854"/>
                  <a:pt x="6635" y="4829"/>
                  <a:pt x="6635" y="4829"/>
                </a:cubicBezTo>
                <a:cubicBezTo>
                  <a:pt x="6635" y="4800"/>
                  <a:pt x="6635" y="4790"/>
                  <a:pt x="6636" y="4790"/>
                </a:cubicBezTo>
                <a:cubicBezTo>
                  <a:pt x="6638" y="4790"/>
                  <a:pt x="6644" y="4814"/>
                  <a:pt x="6659" y="4829"/>
                </a:cubicBezTo>
                <a:cubicBezTo>
                  <a:pt x="6659" y="4829"/>
                  <a:pt x="6659" y="4805"/>
                  <a:pt x="6683" y="4780"/>
                </a:cubicBezTo>
                <a:lnTo>
                  <a:pt x="6708" y="4780"/>
                </a:lnTo>
                <a:cubicBezTo>
                  <a:pt x="6708" y="4780"/>
                  <a:pt x="6708" y="4756"/>
                  <a:pt x="6757" y="4756"/>
                </a:cubicBezTo>
                <a:cubicBezTo>
                  <a:pt x="6781" y="4756"/>
                  <a:pt x="6757" y="4756"/>
                  <a:pt x="6757" y="4780"/>
                </a:cubicBezTo>
                <a:lnTo>
                  <a:pt x="6830" y="4854"/>
                </a:lnTo>
                <a:cubicBezTo>
                  <a:pt x="6903" y="4902"/>
                  <a:pt x="6976" y="4951"/>
                  <a:pt x="6976" y="5000"/>
                </a:cubicBezTo>
                <a:cubicBezTo>
                  <a:pt x="7053" y="5058"/>
                  <a:pt x="7238" y="5269"/>
                  <a:pt x="7299" y="5269"/>
                </a:cubicBezTo>
                <a:cubicBezTo>
                  <a:pt x="7315" y="5269"/>
                  <a:pt x="7323" y="5255"/>
                  <a:pt x="7318" y="5219"/>
                </a:cubicBezTo>
                <a:lnTo>
                  <a:pt x="7318" y="5219"/>
                </a:lnTo>
                <a:cubicBezTo>
                  <a:pt x="7337" y="5278"/>
                  <a:pt x="7483" y="5479"/>
                  <a:pt x="7450" y="5479"/>
                </a:cubicBezTo>
                <a:cubicBezTo>
                  <a:pt x="7443" y="5479"/>
                  <a:pt x="7424" y="5467"/>
                  <a:pt x="7391" y="5439"/>
                </a:cubicBezTo>
                <a:lnTo>
                  <a:pt x="7391" y="5439"/>
                </a:lnTo>
                <a:cubicBezTo>
                  <a:pt x="7464" y="5512"/>
                  <a:pt x="7537" y="5610"/>
                  <a:pt x="7635" y="5683"/>
                </a:cubicBezTo>
                <a:lnTo>
                  <a:pt x="7537" y="5536"/>
                </a:lnTo>
                <a:lnTo>
                  <a:pt x="7537" y="5536"/>
                </a:lnTo>
                <a:cubicBezTo>
                  <a:pt x="7732" y="5780"/>
                  <a:pt x="7952" y="6000"/>
                  <a:pt x="8196" y="6195"/>
                </a:cubicBezTo>
                <a:lnTo>
                  <a:pt x="8098" y="6073"/>
                </a:lnTo>
                <a:lnTo>
                  <a:pt x="8098" y="6073"/>
                </a:lnTo>
                <a:cubicBezTo>
                  <a:pt x="8269" y="6244"/>
                  <a:pt x="8440" y="6414"/>
                  <a:pt x="8440" y="6536"/>
                </a:cubicBezTo>
                <a:lnTo>
                  <a:pt x="8464" y="6561"/>
                </a:lnTo>
                <a:lnTo>
                  <a:pt x="8805" y="6902"/>
                </a:lnTo>
                <a:cubicBezTo>
                  <a:pt x="9000" y="7097"/>
                  <a:pt x="9220" y="7292"/>
                  <a:pt x="9439" y="7488"/>
                </a:cubicBezTo>
                <a:lnTo>
                  <a:pt x="9293" y="7317"/>
                </a:lnTo>
                <a:lnTo>
                  <a:pt x="9293" y="7317"/>
                </a:lnTo>
                <a:cubicBezTo>
                  <a:pt x="9415" y="7414"/>
                  <a:pt x="9659" y="7634"/>
                  <a:pt x="9952" y="7878"/>
                </a:cubicBezTo>
                <a:cubicBezTo>
                  <a:pt x="10122" y="7853"/>
                  <a:pt x="10269" y="7829"/>
                  <a:pt x="10391" y="7805"/>
                </a:cubicBezTo>
                <a:cubicBezTo>
                  <a:pt x="10513" y="7805"/>
                  <a:pt x="10683" y="7780"/>
                  <a:pt x="10830" y="7756"/>
                </a:cubicBezTo>
                <a:cubicBezTo>
                  <a:pt x="10952" y="7707"/>
                  <a:pt x="11074" y="7634"/>
                  <a:pt x="11196" y="7561"/>
                </a:cubicBezTo>
                <a:lnTo>
                  <a:pt x="11391" y="7463"/>
                </a:lnTo>
                <a:cubicBezTo>
                  <a:pt x="11439" y="7414"/>
                  <a:pt x="11488" y="7390"/>
                  <a:pt x="11586" y="7341"/>
                </a:cubicBezTo>
                <a:cubicBezTo>
                  <a:pt x="11683" y="6878"/>
                  <a:pt x="11781" y="6414"/>
                  <a:pt x="11854" y="5951"/>
                </a:cubicBezTo>
                <a:lnTo>
                  <a:pt x="11854" y="5951"/>
                </a:lnTo>
                <a:cubicBezTo>
                  <a:pt x="11854" y="5951"/>
                  <a:pt x="11830" y="6024"/>
                  <a:pt x="11805" y="6097"/>
                </a:cubicBezTo>
                <a:lnTo>
                  <a:pt x="11757" y="6219"/>
                </a:lnTo>
                <a:lnTo>
                  <a:pt x="11757" y="6146"/>
                </a:lnTo>
                <a:cubicBezTo>
                  <a:pt x="11757" y="6073"/>
                  <a:pt x="11757" y="6000"/>
                  <a:pt x="11781" y="5951"/>
                </a:cubicBezTo>
                <a:cubicBezTo>
                  <a:pt x="11781" y="5805"/>
                  <a:pt x="11805" y="5658"/>
                  <a:pt x="11805" y="5658"/>
                </a:cubicBezTo>
                <a:cubicBezTo>
                  <a:pt x="11805" y="5698"/>
                  <a:pt x="11886" y="5900"/>
                  <a:pt x="11890" y="6000"/>
                </a:cubicBezTo>
                <a:lnTo>
                  <a:pt x="11890" y="6000"/>
                </a:lnTo>
                <a:cubicBezTo>
                  <a:pt x="11911" y="5905"/>
                  <a:pt x="11935" y="5778"/>
                  <a:pt x="11976" y="5634"/>
                </a:cubicBezTo>
                <a:cubicBezTo>
                  <a:pt x="11976" y="5536"/>
                  <a:pt x="12000" y="5439"/>
                  <a:pt x="12025" y="5341"/>
                </a:cubicBezTo>
                <a:cubicBezTo>
                  <a:pt x="12025" y="5244"/>
                  <a:pt x="12049" y="5195"/>
                  <a:pt x="12049" y="5122"/>
                </a:cubicBezTo>
                <a:cubicBezTo>
                  <a:pt x="12098" y="4854"/>
                  <a:pt x="12147" y="4512"/>
                  <a:pt x="12196" y="4122"/>
                </a:cubicBezTo>
                <a:cubicBezTo>
                  <a:pt x="12220" y="3878"/>
                  <a:pt x="12244" y="3610"/>
                  <a:pt x="12293" y="3341"/>
                </a:cubicBezTo>
                <a:cubicBezTo>
                  <a:pt x="12293" y="3219"/>
                  <a:pt x="12317" y="3122"/>
                  <a:pt x="12342" y="3000"/>
                </a:cubicBezTo>
                <a:cubicBezTo>
                  <a:pt x="12342" y="2927"/>
                  <a:pt x="12366" y="2829"/>
                  <a:pt x="12391" y="2756"/>
                </a:cubicBezTo>
                <a:cubicBezTo>
                  <a:pt x="12391" y="2707"/>
                  <a:pt x="12415" y="2683"/>
                  <a:pt x="12439" y="2658"/>
                </a:cubicBezTo>
                <a:cubicBezTo>
                  <a:pt x="12439" y="2683"/>
                  <a:pt x="12464" y="2707"/>
                  <a:pt x="12464" y="2732"/>
                </a:cubicBezTo>
                <a:cubicBezTo>
                  <a:pt x="12488" y="2805"/>
                  <a:pt x="12513" y="2902"/>
                  <a:pt x="12513" y="2976"/>
                </a:cubicBezTo>
                <a:cubicBezTo>
                  <a:pt x="12531" y="2976"/>
                  <a:pt x="12521" y="2903"/>
                  <a:pt x="12538" y="2903"/>
                </a:cubicBezTo>
                <a:cubicBezTo>
                  <a:pt x="12543" y="2903"/>
                  <a:pt x="12550" y="2910"/>
                  <a:pt x="12561" y="2927"/>
                </a:cubicBezTo>
                <a:cubicBezTo>
                  <a:pt x="12561" y="2976"/>
                  <a:pt x="12561" y="3000"/>
                  <a:pt x="12561" y="3024"/>
                </a:cubicBezTo>
                <a:cubicBezTo>
                  <a:pt x="12561" y="3024"/>
                  <a:pt x="12575" y="3065"/>
                  <a:pt x="12582" y="3065"/>
                </a:cubicBezTo>
                <a:cubicBezTo>
                  <a:pt x="12584" y="3065"/>
                  <a:pt x="12586" y="3061"/>
                  <a:pt x="12586" y="3049"/>
                </a:cubicBezTo>
                <a:cubicBezTo>
                  <a:pt x="12561" y="2951"/>
                  <a:pt x="12561" y="2854"/>
                  <a:pt x="12537" y="2732"/>
                </a:cubicBezTo>
                <a:lnTo>
                  <a:pt x="12537" y="2732"/>
                </a:lnTo>
                <a:lnTo>
                  <a:pt x="12610" y="2854"/>
                </a:lnTo>
                <a:lnTo>
                  <a:pt x="12610" y="2927"/>
                </a:lnTo>
                <a:cubicBezTo>
                  <a:pt x="12610" y="2927"/>
                  <a:pt x="12628" y="2873"/>
                  <a:pt x="12664" y="2873"/>
                </a:cubicBezTo>
                <a:cubicBezTo>
                  <a:pt x="12670" y="2873"/>
                  <a:pt x="12676" y="2874"/>
                  <a:pt x="12683" y="2878"/>
                </a:cubicBezTo>
                <a:cubicBezTo>
                  <a:pt x="12708" y="2878"/>
                  <a:pt x="12708" y="2902"/>
                  <a:pt x="12732" y="2927"/>
                </a:cubicBezTo>
                <a:cubicBezTo>
                  <a:pt x="12781" y="3049"/>
                  <a:pt x="12854" y="3146"/>
                  <a:pt x="12927" y="3244"/>
                </a:cubicBezTo>
                <a:cubicBezTo>
                  <a:pt x="13074" y="3488"/>
                  <a:pt x="13220" y="3707"/>
                  <a:pt x="13366" y="3951"/>
                </a:cubicBezTo>
                <a:cubicBezTo>
                  <a:pt x="13342" y="3951"/>
                  <a:pt x="13269" y="3854"/>
                  <a:pt x="13171" y="3756"/>
                </a:cubicBezTo>
                <a:lnTo>
                  <a:pt x="13171" y="3756"/>
                </a:lnTo>
                <a:cubicBezTo>
                  <a:pt x="13220" y="3829"/>
                  <a:pt x="13269" y="3902"/>
                  <a:pt x="13317" y="4000"/>
                </a:cubicBezTo>
                <a:cubicBezTo>
                  <a:pt x="13309" y="3973"/>
                  <a:pt x="13309" y="3963"/>
                  <a:pt x="13314" y="3963"/>
                </a:cubicBezTo>
                <a:cubicBezTo>
                  <a:pt x="13335" y="3963"/>
                  <a:pt x="13438" y="4115"/>
                  <a:pt x="13446" y="4115"/>
                </a:cubicBezTo>
                <a:cubicBezTo>
                  <a:pt x="13448" y="4115"/>
                  <a:pt x="13446" y="4110"/>
                  <a:pt x="13439" y="4097"/>
                </a:cubicBezTo>
                <a:lnTo>
                  <a:pt x="13439" y="4097"/>
                </a:lnTo>
                <a:cubicBezTo>
                  <a:pt x="13781" y="4415"/>
                  <a:pt x="14025" y="4951"/>
                  <a:pt x="14317" y="5268"/>
                </a:cubicBezTo>
                <a:cubicBezTo>
                  <a:pt x="14415" y="5244"/>
                  <a:pt x="16171" y="5097"/>
                  <a:pt x="16244" y="5049"/>
                </a:cubicBezTo>
                <a:cubicBezTo>
                  <a:pt x="16317" y="5146"/>
                  <a:pt x="16391" y="5268"/>
                  <a:pt x="16415" y="5293"/>
                </a:cubicBezTo>
                <a:cubicBezTo>
                  <a:pt x="16366" y="5171"/>
                  <a:pt x="16293" y="5049"/>
                  <a:pt x="16195" y="4927"/>
                </a:cubicBezTo>
                <a:lnTo>
                  <a:pt x="16122" y="4951"/>
                </a:lnTo>
                <a:cubicBezTo>
                  <a:pt x="15952" y="4707"/>
                  <a:pt x="16122" y="4878"/>
                  <a:pt x="15952" y="4634"/>
                </a:cubicBezTo>
                <a:cubicBezTo>
                  <a:pt x="15956" y="4629"/>
                  <a:pt x="15962" y="4627"/>
                  <a:pt x="15968" y="4627"/>
                </a:cubicBezTo>
                <a:cubicBezTo>
                  <a:pt x="16028" y="4627"/>
                  <a:pt x="16161" y="4823"/>
                  <a:pt x="16293" y="5000"/>
                </a:cubicBezTo>
                <a:cubicBezTo>
                  <a:pt x="16171" y="4829"/>
                  <a:pt x="16073" y="4634"/>
                  <a:pt x="15976" y="4585"/>
                </a:cubicBezTo>
                <a:cubicBezTo>
                  <a:pt x="15878" y="4390"/>
                  <a:pt x="16049" y="4585"/>
                  <a:pt x="15927" y="4341"/>
                </a:cubicBezTo>
                <a:cubicBezTo>
                  <a:pt x="15781" y="4195"/>
                  <a:pt x="15659" y="4049"/>
                  <a:pt x="15561" y="3878"/>
                </a:cubicBezTo>
                <a:cubicBezTo>
                  <a:pt x="15342" y="3439"/>
                  <a:pt x="15098" y="3293"/>
                  <a:pt x="14903" y="2878"/>
                </a:cubicBezTo>
                <a:lnTo>
                  <a:pt x="14903" y="2878"/>
                </a:lnTo>
                <a:lnTo>
                  <a:pt x="14927" y="2927"/>
                </a:lnTo>
                <a:cubicBezTo>
                  <a:pt x="14882" y="2791"/>
                  <a:pt x="14689" y="2570"/>
                  <a:pt x="14564" y="2325"/>
                </a:cubicBezTo>
                <a:lnTo>
                  <a:pt x="14564" y="2325"/>
                </a:lnTo>
                <a:cubicBezTo>
                  <a:pt x="14571" y="2347"/>
                  <a:pt x="14571" y="2363"/>
                  <a:pt x="14562" y="2363"/>
                </a:cubicBezTo>
                <a:cubicBezTo>
                  <a:pt x="14552" y="2363"/>
                  <a:pt x="14528" y="2338"/>
                  <a:pt x="14488" y="2268"/>
                </a:cubicBezTo>
                <a:cubicBezTo>
                  <a:pt x="14147" y="1732"/>
                  <a:pt x="13903" y="1390"/>
                  <a:pt x="13659" y="951"/>
                </a:cubicBezTo>
                <a:lnTo>
                  <a:pt x="13391" y="659"/>
                </a:lnTo>
                <a:lnTo>
                  <a:pt x="130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8" name="Google Shape;1438;p41"/>
          <p:cNvSpPr/>
          <p:nvPr/>
        </p:nvSpPr>
        <p:spPr>
          <a:xfrm rot="8386467" flipH="1">
            <a:off x="8595936" y="447420"/>
            <a:ext cx="521751" cy="434782"/>
          </a:xfrm>
          <a:custGeom>
            <a:avLst/>
            <a:gdLst/>
            <a:ahLst/>
            <a:cxnLst/>
            <a:rect l="l" t="t" r="r" b="b"/>
            <a:pathLst>
              <a:path w="15952" h="13293" extrusionOk="0">
                <a:moveTo>
                  <a:pt x="1965" y="4136"/>
                </a:moveTo>
                <a:cubicBezTo>
                  <a:pt x="1969" y="4136"/>
                  <a:pt x="1973" y="4139"/>
                  <a:pt x="1976" y="4147"/>
                </a:cubicBezTo>
                <a:lnTo>
                  <a:pt x="1853" y="4285"/>
                </a:lnTo>
                <a:lnTo>
                  <a:pt x="1853" y="4285"/>
                </a:lnTo>
                <a:cubicBezTo>
                  <a:pt x="1921" y="4199"/>
                  <a:pt x="1947" y="4136"/>
                  <a:pt x="1965" y="4136"/>
                </a:cubicBezTo>
                <a:close/>
                <a:moveTo>
                  <a:pt x="4077" y="7219"/>
                </a:moveTo>
                <a:lnTo>
                  <a:pt x="4077" y="7219"/>
                </a:lnTo>
                <a:cubicBezTo>
                  <a:pt x="4076" y="7219"/>
                  <a:pt x="4075" y="7219"/>
                  <a:pt x="4074" y="7220"/>
                </a:cubicBezTo>
                <a:cubicBezTo>
                  <a:pt x="4076" y="7220"/>
                  <a:pt x="4077" y="7219"/>
                  <a:pt x="4077" y="7219"/>
                </a:cubicBezTo>
                <a:close/>
                <a:moveTo>
                  <a:pt x="10333" y="9981"/>
                </a:moveTo>
                <a:lnTo>
                  <a:pt x="10293" y="10000"/>
                </a:lnTo>
                <a:cubicBezTo>
                  <a:pt x="10305" y="10000"/>
                  <a:pt x="10318" y="9993"/>
                  <a:pt x="10333" y="9981"/>
                </a:cubicBezTo>
                <a:close/>
                <a:moveTo>
                  <a:pt x="3928" y="0"/>
                </a:moveTo>
                <a:lnTo>
                  <a:pt x="3684" y="195"/>
                </a:lnTo>
                <a:lnTo>
                  <a:pt x="3708" y="122"/>
                </a:lnTo>
                <a:lnTo>
                  <a:pt x="3708" y="122"/>
                </a:lnTo>
                <a:cubicBezTo>
                  <a:pt x="3464" y="293"/>
                  <a:pt x="3171" y="537"/>
                  <a:pt x="2879" y="756"/>
                </a:cubicBezTo>
                <a:cubicBezTo>
                  <a:pt x="2732" y="854"/>
                  <a:pt x="2586" y="976"/>
                  <a:pt x="2464" y="1098"/>
                </a:cubicBezTo>
                <a:lnTo>
                  <a:pt x="2147" y="1366"/>
                </a:lnTo>
                <a:cubicBezTo>
                  <a:pt x="2074" y="1464"/>
                  <a:pt x="1976" y="1537"/>
                  <a:pt x="1879" y="1610"/>
                </a:cubicBezTo>
                <a:cubicBezTo>
                  <a:pt x="1757" y="1708"/>
                  <a:pt x="1806" y="1683"/>
                  <a:pt x="1757" y="1732"/>
                </a:cubicBezTo>
                <a:lnTo>
                  <a:pt x="1659" y="1830"/>
                </a:lnTo>
                <a:cubicBezTo>
                  <a:pt x="1513" y="1951"/>
                  <a:pt x="1367" y="2098"/>
                  <a:pt x="1220" y="2244"/>
                </a:cubicBezTo>
                <a:cubicBezTo>
                  <a:pt x="1074" y="2390"/>
                  <a:pt x="952" y="2561"/>
                  <a:pt x="806" y="2732"/>
                </a:cubicBezTo>
                <a:cubicBezTo>
                  <a:pt x="684" y="2903"/>
                  <a:pt x="562" y="3073"/>
                  <a:pt x="440" y="3269"/>
                </a:cubicBezTo>
                <a:lnTo>
                  <a:pt x="391" y="3317"/>
                </a:lnTo>
                <a:cubicBezTo>
                  <a:pt x="342" y="3366"/>
                  <a:pt x="293" y="3415"/>
                  <a:pt x="245" y="3464"/>
                </a:cubicBezTo>
                <a:lnTo>
                  <a:pt x="50" y="3659"/>
                </a:lnTo>
                <a:lnTo>
                  <a:pt x="1" y="3732"/>
                </a:lnTo>
                <a:cubicBezTo>
                  <a:pt x="50" y="3829"/>
                  <a:pt x="98" y="3903"/>
                  <a:pt x="147" y="3976"/>
                </a:cubicBezTo>
                <a:cubicBezTo>
                  <a:pt x="269" y="4122"/>
                  <a:pt x="391" y="4268"/>
                  <a:pt x="537" y="4390"/>
                </a:cubicBezTo>
                <a:cubicBezTo>
                  <a:pt x="731" y="4539"/>
                  <a:pt x="970" y="4661"/>
                  <a:pt x="1210" y="4661"/>
                </a:cubicBezTo>
                <a:cubicBezTo>
                  <a:pt x="1363" y="4661"/>
                  <a:pt x="1517" y="4611"/>
                  <a:pt x="1659" y="4488"/>
                </a:cubicBezTo>
                <a:lnTo>
                  <a:pt x="1684" y="4537"/>
                </a:lnTo>
                <a:cubicBezTo>
                  <a:pt x="1684" y="4537"/>
                  <a:pt x="1781" y="4366"/>
                  <a:pt x="1781" y="4366"/>
                </a:cubicBezTo>
                <a:cubicBezTo>
                  <a:pt x="1794" y="4351"/>
                  <a:pt x="1806" y="4338"/>
                  <a:pt x="1816" y="4327"/>
                </a:cubicBezTo>
                <a:lnTo>
                  <a:pt x="1816" y="4327"/>
                </a:lnTo>
                <a:lnTo>
                  <a:pt x="1781" y="4366"/>
                </a:lnTo>
                <a:cubicBezTo>
                  <a:pt x="1801" y="4346"/>
                  <a:pt x="1819" y="4327"/>
                  <a:pt x="1835" y="4308"/>
                </a:cubicBezTo>
                <a:lnTo>
                  <a:pt x="1835" y="4308"/>
                </a:lnTo>
                <a:cubicBezTo>
                  <a:pt x="1850" y="4293"/>
                  <a:pt x="1860" y="4287"/>
                  <a:pt x="1865" y="4287"/>
                </a:cubicBezTo>
                <a:cubicBezTo>
                  <a:pt x="1883" y="4287"/>
                  <a:pt x="1846" y="4367"/>
                  <a:pt x="1830" y="4415"/>
                </a:cubicBezTo>
                <a:cubicBezTo>
                  <a:pt x="1879" y="4366"/>
                  <a:pt x="1928" y="4293"/>
                  <a:pt x="2001" y="4244"/>
                </a:cubicBezTo>
                <a:cubicBezTo>
                  <a:pt x="2001" y="4229"/>
                  <a:pt x="1996" y="4223"/>
                  <a:pt x="1989" y="4223"/>
                </a:cubicBezTo>
                <a:cubicBezTo>
                  <a:pt x="1973" y="4223"/>
                  <a:pt x="1944" y="4252"/>
                  <a:pt x="1928" y="4268"/>
                </a:cubicBezTo>
                <a:cubicBezTo>
                  <a:pt x="2001" y="4147"/>
                  <a:pt x="2074" y="4025"/>
                  <a:pt x="2147" y="3903"/>
                </a:cubicBezTo>
                <a:cubicBezTo>
                  <a:pt x="2205" y="3836"/>
                  <a:pt x="2228" y="3825"/>
                  <a:pt x="2246" y="3825"/>
                </a:cubicBezTo>
                <a:cubicBezTo>
                  <a:pt x="2254" y="3825"/>
                  <a:pt x="2261" y="3827"/>
                  <a:pt x="2270" y="3827"/>
                </a:cubicBezTo>
                <a:cubicBezTo>
                  <a:pt x="2290" y="3827"/>
                  <a:pt x="2318" y="3815"/>
                  <a:pt x="2391" y="3732"/>
                </a:cubicBezTo>
                <a:cubicBezTo>
                  <a:pt x="2562" y="3537"/>
                  <a:pt x="2684" y="3390"/>
                  <a:pt x="2830" y="3244"/>
                </a:cubicBezTo>
                <a:lnTo>
                  <a:pt x="3074" y="3000"/>
                </a:lnTo>
                <a:lnTo>
                  <a:pt x="3123" y="2951"/>
                </a:lnTo>
                <a:lnTo>
                  <a:pt x="3147" y="2951"/>
                </a:lnTo>
                <a:cubicBezTo>
                  <a:pt x="3171" y="2927"/>
                  <a:pt x="3196" y="2903"/>
                  <a:pt x="3245" y="2903"/>
                </a:cubicBezTo>
                <a:lnTo>
                  <a:pt x="3293" y="2903"/>
                </a:lnTo>
                <a:cubicBezTo>
                  <a:pt x="3293" y="2903"/>
                  <a:pt x="3293" y="2927"/>
                  <a:pt x="3293" y="2927"/>
                </a:cubicBezTo>
                <a:cubicBezTo>
                  <a:pt x="3269" y="2951"/>
                  <a:pt x="3269" y="2951"/>
                  <a:pt x="3269" y="2976"/>
                </a:cubicBezTo>
                <a:cubicBezTo>
                  <a:pt x="3245" y="3000"/>
                  <a:pt x="3220" y="3025"/>
                  <a:pt x="3196" y="3025"/>
                </a:cubicBezTo>
                <a:lnTo>
                  <a:pt x="3220" y="3025"/>
                </a:lnTo>
                <a:lnTo>
                  <a:pt x="3220" y="3122"/>
                </a:lnTo>
                <a:cubicBezTo>
                  <a:pt x="3220" y="3269"/>
                  <a:pt x="3196" y="3439"/>
                  <a:pt x="3196" y="3586"/>
                </a:cubicBezTo>
                <a:lnTo>
                  <a:pt x="3196" y="3829"/>
                </a:lnTo>
                <a:lnTo>
                  <a:pt x="3196" y="4122"/>
                </a:lnTo>
                <a:lnTo>
                  <a:pt x="3196" y="4903"/>
                </a:lnTo>
                <a:cubicBezTo>
                  <a:pt x="3171" y="5268"/>
                  <a:pt x="3220" y="5561"/>
                  <a:pt x="3196" y="5586"/>
                </a:cubicBezTo>
                <a:lnTo>
                  <a:pt x="3293" y="5586"/>
                </a:lnTo>
                <a:cubicBezTo>
                  <a:pt x="3318" y="5756"/>
                  <a:pt x="3318" y="5951"/>
                  <a:pt x="3293" y="6122"/>
                </a:cubicBezTo>
                <a:cubicBezTo>
                  <a:pt x="3269" y="6171"/>
                  <a:pt x="3269" y="6220"/>
                  <a:pt x="3293" y="6268"/>
                </a:cubicBezTo>
                <a:lnTo>
                  <a:pt x="3293" y="6415"/>
                </a:lnTo>
                <a:cubicBezTo>
                  <a:pt x="3293" y="6464"/>
                  <a:pt x="3318" y="6537"/>
                  <a:pt x="3318" y="6610"/>
                </a:cubicBezTo>
                <a:cubicBezTo>
                  <a:pt x="3415" y="6756"/>
                  <a:pt x="3464" y="6927"/>
                  <a:pt x="3489" y="7122"/>
                </a:cubicBezTo>
                <a:lnTo>
                  <a:pt x="3781" y="7171"/>
                </a:lnTo>
                <a:lnTo>
                  <a:pt x="3952" y="7171"/>
                </a:lnTo>
                <a:cubicBezTo>
                  <a:pt x="3952" y="7171"/>
                  <a:pt x="4076" y="7212"/>
                  <a:pt x="4077" y="7219"/>
                </a:cubicBezTo>
                <a:lnTo>
                  <a:pt x="4077" y="7219"/>
                </a:lnTo>
                <a:cubicBezTo>
                  <a:pt x="4097" y="7212"/>
                  <a:pt x="4120" y="7210"/>
                  <a:pt x="4144" y="7210"/>
                </a:cubicBezTo>
                <a:cubicBezTo>
                  <a:pt x="4204" y="7210"/>
                  <a:pt x="4273" y="7227"/>
                  <a:pt x="4342" y="7244"/>
                </a:cubicBezTo>
                <a:cubicBezTo>
                  <a:pt x="4391" y="7244"/>
                  <a:pt x="4318" y="7244"/>
                  <a:pt x="4293" y="7220"/>
                </a:cubicBezTo>
                <a:lnTo>
                  <a:pt x="4293" y="7220"/>
                </a:lnTo>
                <a:lnTo>
                  <a:pt x="4415" y="7244"/>
                </a:lnTo>
                <a:lnTo>
                  <a:pt x="4464" y="7244"/>
                </a:lnTo>
                <a:cubicBezTo>
                  <a:pt x="4489" y="7244"/>
                  <a:pt x="4489" y="7268"/>
                  <a:pt x="4464" y="7268"/>
                </a:cubicBezTo>
                <a:lnTo>
                  <a:pt x="4513" y="7268"/>
                </a:lnTo>
                <a:cubicBezTo>
                  <a:pt x="4635" y="7268"/>
                  <a:pt x="4830" y="7268"/>
                  <a:pt x="5610" y="7342"/>
                </a:cubicBezTo>
                <a:lnTo>
                  <a:pt x="5806" y="7025"/>
                </a:lnTo>
                <a:lnTo>
                  <a:pt x="5903" y="6878"/>
                </a:lnTo>
                <a:cubicBezTo>
                  <a:pt x="5928" y="6829"/>
                  <a:pt x="5952" y="6781"/>
                  <a:pt x="6001" y="6732"/>
                </a:cubicBezTo>
                <a:lnTo>
                  <a:pt x="6391" y="6317"/>
                </a:lnTo>
                <a:cubicBezTo>
                  <a:pt x="6464" y="6244"/>
                  <a:pt x="6537" y="6171"/>
                  <a:pt x="6586" y="6098"/>
                </a:cubicBezTo>
                <a:lnTo>
                  <a:pt x="6806" y="5927"/>
                </a:lnTo>
                <a:lnTo>
                  <a:pt x="6927" y="5829"/>
                </a:lnTo>
                <a:lnTo>
                  <a:pt x="6976" y="5805"/>
                </a:lnTo>
                <a:lnTo>
                  <a:pt x="7074" y="5732"/>
                </a:lnTo>
                <a:cubicBezTo>
                  <a:pt x="7342" y="5537"/>
                  <a:pt x="7610" y="5342"/>
                  <a:pt x="7903" y="5195"/>
                </a:cubicBezTo>
                <a:cubicBezTo>
                  <a:pt x="8025" y="5098"/>
                  <a:pt x="8171" y="5025"/>
                  <a:pt x="8293" y="4951"/>
                </a:cubicBezTo>
                <a:lnTo>
                  <a:pt x="8342" y="4951"/>
                </a:lnTo>
                <a:lnTo>
                  <a:pt x="8342" y="4854"/>
                </a:lnTo>
                <a:cubicBezTo>
                  <a:pt x="8342" y="4825"/>
                  <a:pt x="8346" y="4819"/>
                  <a:pt x="8352" y="4819"/>
                </a:cubicBezTo>
                <a:cubicBezTo>
                  <a:pt x="8356" y="4819"/>
                  <a:pt x="8363" y="4823"/>
                  <a:pt x="8370" y="4823"/>
                </a:cubicBezTo>
                <a:cubicBezTo>
                  <a:pt x="8376" y="4823"/>
                  <a:pt x="8384" y="4820"/>
                  <a:pt x="8391" y="4805"/>
                </a:cubicBezTo>
                <a:lnTo>
                  <a:pt x="8391" y="4878"/>
                </a:lnTo>
                <a:cubicBezTo>
                  <a:pt x="8391" y="4878"/>
                  <a:pt x="8391" y="4878"/>
                  <a:pt x="8366" y="4927"/>
                </a:cubicBezTo>
                <a:lnTo>
                  <a:pt x="8366" y="4927"/>
                </a:lnTo>
                <a:lnTo>
                  <a:pt x="8391" y="4903"/>
                </a:lnTo>
                <a:cubicBezTo>
                  <a:pt x="8405" y="4895"/>
                  <a:pt x="8413" y="4893"/>
                  <a:pt x="8417" y="4893"/>
                </a:cubicBezTo>
                <a:cubicBezTo>
                  <a:pt x="8425" y="4893"/>
                  <a:pt x="8408" y="4910"/>
                  <a:pt x="8391" y="4927"/>
                </a:cubicBezTo>
                <a:lnTo>
                  <a:pt x="8440" y="4927"/>
                </a:lnTo>
                <a:cubicBezTo>
                  <a:pt x="8464" y="4927"/>
                  <a:pt x="8464" y="4951"/>
                  <a:pt x="8440" y="4976"/>
                </a:cubicBezTo>
                <a:lnTo>
                  <a:pt x="8464" y="4976"/>
                </a:lnTo>
                <a:cubicBezTo>
                  <a:pt x="8464" y="5000"/>
                  <a:pt x="8464" y="5049"/>
                  <a:pt x="8464" y="5098"/>
                </a:cubicBezTo>
                <a:cubicBezTo>
                  <a:pt x="8464" y="5171"/>
                  <a:pt x="8464" y="5244"/>
                  <a:pt x="8415" y="5293"/>
                </a:cubicBezTo>
                <a:cubicBezTo>
                  <a:pt x="8415" y="5399"/>
                  <a:pt x="8342" y="5706"/>
                  <a:pt x="8386" y="5706"/>
                </a:cubicBezTo>
                <a:cubicBezTo>
                  <a:pt x="8393" y="5706"/>
                  <a:pt x="8402" y="5699"/>
                  <a:pt x="8415" y="5683"/>
                </a:cubicBezTo>
                <a:lnTo>
                  <a:pt x="8415" y="5683"/>
                </a:lnTo>
                <a:cubicBezTo>
                  <a:pt x="8378" y="5739"/>
                  <a:pt x="8327" y="5951"/>
                  <a:pt x="8304" y="5951"/>
                </a:cubicBezTo>
                <a:cubicBezTo>
                  <a:pt x="8297" y="5951"/>
                  <a:pt x="8293" y="5930"/>
                  <a:pt x="8293" y="5878"/>
                </a:cubicBezTo>
                <a:cubicBezTo>
                  <a:pt x="8269" y="5976"/>
                  <a:pt x="8245" y="6098"/>
                  <a:pt x="8245" y="6195"/>
                </a:cubicBezTo>
                <a:lnTo>
                  <a:pt x="8293" y="6049"/>
                </a:lnTo>
                <a:lnTo>
                  <a:pt x="8293" y="6049"/>
                </a:lnTo>
                <a:cubicBezTo>
                  <a:pt x="8196" y="6342"/>
                  <a:pt x="8147" y="6659"/>
                  <a:pt x="8098" y="6951"/>
                </a:cubicBezTo>
                <a:lnTo>
                  <a:pt x="8171" y="6805"/>
                </a:lnTo>
                <a:lnTo>
                  <a:pt x="8171" y="6805"/>
                </a:lnTo>
                <a:cubicBezTo>
                  <a:pt x="8147" y="7000"/>
                  <a:pt x="8074" y="7195"/>
                  <a:pt x="7976" y="7366"/>
                </a:cubicBezTo>
                <a:lnTo>
                  <a:pt x="8025" y="7098"/>
                </a:lnTo>
                <a:lnTo>
                  <a:pt x="8025" y="7098"/>
                </a:lnTo>
                <a:cubicBezTo>
                  <a:pt x="8001" y="7195"/>
                  <a:pt x="7976" y="7293"/>
                  <a:pt x="7952" y="7390"/>
                </a:cubicBezTo>
                <a:cubicBezTo>
                  <a:pt x="7927" y="7561"/>
                  <a:pt x="7903" y="7707"/>
                  <a:pt x="7879" y="7854"/>
                </a:cubicBezTo>
                <a:cubicBezTo>
                  <a:pt x="7806" y="8146"/>
                  <a:pt x="7781" y="8439"/>
                  <a:pt x="7757" y="8732"/>
                </a:cubicBezTo>
                <a:lnTo>
                  <a:pt x="7781" y="8512"/>
                </a:lnTo>
                <a:lnTo>
                  <a:pt x="7781" y="8512"/>
                </a:lnTo>
                <a:cubicBezTo>
                  <a:pt x="7781" y="8683"/>
                  <a:pt x="7732" y="8976"/>
                  <a:pt x="7684" y="9366"/>
                </a:cubicBezTo>
                <a:cubicBezTo>
                  <a:pt x="7830" y="9512"/>
                  <a:pt x="7903" y="9585"/>
                  <a:pt x="8001" y="9707"/>
                </a:cubicBezTo>
                <a:cubicBezTo>
                  <a:pt x="8098" y="9805"/>
                  <a:pt x="8196" y="9927"/>
                  <a:pt x="8269" y="10049"/>
                </a:cubicBezTo>
                <a:cubicBezTo>
                  <a:pt x="8391" y="10122"/>
                  <a:pt x="8537" y="10171"/>
                  <a:pt x="8659" y="10244"/>
                </a:cubicBezTo>
                <a:lnTo>
                  <a:pt x="8854" y="10342"/>
                </a:lnTo>
                <a:lnTo>
                  <a:pt x="9049" y="10415"/>
                </a:lnTo>
                <a:cubicBezTo>
                  <a:pt x="9488" y="10268"/>
                  <a:pt x="9927" y="10098"/>
                  <a:pt x="10366" y="9902"/>
                </a:cubicBezTo>
                <a:lnTo>
                  <a:pt x="10366" y="9902"/>
                </a:lnTo>
                <a:lnTo>
                  <a:pt x="10220" y="9927"/>
                </a:lnTo>
                <a:lnTo>
                  <a:pt x="10074" y="9951"/>
                </a:lnTo>
                <a:lnTo>
                  <a:pt x="10074" y="9951"/>
                </a:lnTo>
                <a:lnTo>
                  <a:pt x="10147" y="9902"/>
                </a:lnTo>
                <a:cubicBezTo>
                  <a:pt x="10220" y="9878"/>
                  <a:pt x="10269" y="9854"/>
                  <a:pt x="10342" y="9829"/>
                </a:cubicBezTo>
                <a:lnTo>
                  <a:pt x="10582" y="9685"/>
                </a:lnTo>
                <a:lnTo>
                  <a:pt x="10582" y="9685"/>
                </a:lnTo>
                <a:cubicBezTo>
                  <a:pt x="10537" y="9716"/>
                  <a:pt x="10414" y="9918"/>
                  <a:pt x="10333" y="9981"/>
                </a:cubicBezTo>
                <a:lnTo>
                  <a:pt x="10333" y="9981"/>
                </a:lnTo>
                <a:lnTo>
                  <a:pt x="10708" y="9805"/>
                </a:lnTo>
                <a:lnTo>
                  <a:pt x="10976" y="9707"/>
                </a:lnTo>
                <a:lnTo>
                  <a:pt x="11147" y="9610"/>
                </a:lnTo>
                <a:cubicBezTo>
                  <a:pt x="11415" y="9488"/>
                  <a:pt x="11732" y="9317"/>
                  <a:pt x="12074" y="9171"/>
                </a:cubicBezTo>
                <a:lnTo>
                  <a:pt x="12781" y="8805"/>
                </a:lnTo>
                <a:cubicBezTo>
                  <a:pt x="12879" y="8756"/>
                  <a:pt x="13001" y="8707"/>
                  <a:pt x="13074" y="8659"/>
                </a:cubicBezTo>
                <a:cubicBezTo>
                  <a:pt x="13171" y="8610"/>
                  <a:pt x="13244" y="8585"/>
                  <a:pt x="13342" y="8561"/>
                </a:cubicBezTo>
                <a:lnTo>
                  <a:pt x="13415" y="8537"/>
                </a:lnTo>
                <a:lnTo>
                  <a:pt x="13415" y="8537"/>
                </a:lnTo>
                <a:cubicBezTo>
                  <a:pt x="13415" y="8561"/>
                  <a:pt x="13391" y="8585"/>
                  <a:pt x="13391" y="8610"/>
                </a:cubicBezTo>
                <a:cubicBezTo>
                  <a:pt x="13342" y="8683"/>
                  <a:pt x="13269" y="8732"/>
                  <a:pt x="13220" y="8781"/>
                </a:cubicBezTo>
                <a:cubicBezTo>
                  <a:pt x="13220" y="8791"/>
                  <a:pt x="13223" y="8795"/>
                  <a:pt x="13228" y="8795"/>
                </a:cubicBezTo>
                <a:cubicBezTo>
                  <a:pt x="13242" y="8795"/>
                  <a:pt x="13267" y="8766"/>
                  <a:pt x="13273" y="8766"/>
                </a:cubicBezTo>
                <a:cubicBezTo>
                  <a:pt x="13275" y="8766"/>
                  <a:pt x="13274" y="8770"/>
                  <a:pt x="13269" y="8781"/>
                </a:cubicBezTo>
                <a:cubicBezTo>
                  <a:pt x="13244" y="8805"/>
                  <a:pt x="13220" y="8829"/>
                  <a:pt x="13196" y="8829"/>
                </a:cubicBezTo>
                <a:cubicBezTo>
                  <a:pt x="13196" y="8829"/>
                  <a:pt x="13160" y="8883"/>
                  <a:pt x="13180" y="8883"/>
                </a:cubicBezTo>
                <a:cubicBezTo>
                  <a:pt x="13184" y="8883"/>
                  <a:pt x="13189" y="8882"/>
                  <a:pt x="13196" y="8878"/>
                </a:cubicBezTo>
                <a:cubicBezTo>
                  <a:pt x="13220" y="8854"/>
                  <a:pt x="13342" y="8756"/>
                  <a:pt x="13415" y="8683"/>
                </a:cubicBezTo>
                <a:lnTo>
                  <a:pt x="13415" y="8683"/>
                </a:lnTo>
                <a:lnTo>
                  <a:pt x="13366" y="8781"/>
                </a:lnTo>
                <a:lnTo>
                  <a:pt x="13293" y="8829"/>
                </a:lnTo>
                <a:cubicBezTo>
                  <a:pt x="13293" y="8829"/>
                  <a:pt x="13311" y="8823"/>
                  <a:pt x="13333" y="8823"/>
                </a:cubicBezTo>
                <a:cubicBezTo>
                  <a:pt x="13354" y="8823"/>
                  <a:pt x="13379" y="8829"/>
                  <a:pt x="13391" y="8854"/>
                </a:cubicBezTo>
                <a:cubicBezTo>
                  <a:pt x="13391" y="8878"/>
                  <a:pt x="13366" y="8903"/>
                  <a:pt x="13342" y="8927"/>
                </a:cubicBezTo>
                <a:cubicBezTo>
                  <a:pt x="13293" y="9049"/>
                  <a:pt x="13244" y="9146"/>
                  <a:pt x="13220" y="9244"/>
                </a:cubicBezTo>
                <a:lnTo>
                  <a:pt x="12879" y="10024"/>
                </a:lnTo>
                <a:cubicBezTo>
                  <a:pt x="12879" y="9927"/>
                  <a:pt x="12903" y="9829"/>
                  <a:pt x="12927" y="9756"/>
                </a:cubicBezTo>
                <a:lnTo>
                  <a:pt x="12927" y="9756"/>
                </a:lnTo>
                <a:cubicBezTo>
                  <a:pt x="12903" y="9829"/>
                  <a:pt x="12854" y="9927"/>
                  <a:pt x="12805" y="10000"/>
                </a:cubicBezTo>
                <a:cubicBezTo>
                  <a:pt x="12819" y="9983"/>
                  <a:pt x="12827" y="9976"/>
                  <a:pt x="12832" y="9976"/>
                </a:cubicBezTo>
                <a:cubicBezTo>
                  <a:pt x="12857" y="9976"/>
                  <a:pt x="12771" y="10187"/>
                  <a:pt x="12789" y="10187"/>
                </a:cubicBezTo>
                <a:cubicBezTo>
                  <a:pt x="12792" y="10187"/>
                  <a:pt x="12797" y="10182"/>
                  <a:pt x="12805" y="10171"/>
                </a:cubicBezTo>
                <a:lnTo>
                  <a:pt x="12805" y="10171"/>
                </a:lnTo>
                <a:cubicBezTo>
                  <a:pt x="12732" y="10634"/>
                  <a:pt x="12415" y="11122"/>
                  <a:pt x="12318" y="11537"/>
                </a:cubicBezTo>
                <a:cubicBezTo>
                  <a:pt x="12391" y="11610"/>
                  <a:pt x="13488" y="12976"/>
                  <a:pt x="13586" y="13024"/>
                </a:cubicBezTo>
                <a:cubicBezTo>
                  <a:pt x="13570" y="13088"/>
                  <a:pt x="13543" y="13152"/>
                  <a:pt x="13513" y="13209"/>
                </a:cubicBezTo>
                <a:lnTo>
                  <a:pt x="13513" y="13209"/>
                </a:lnTo>
                <a:cubicBezTo>
                  <a:pt x="13568" y="13115"/>
                  <a:pt x="13616" y="13021"/>
                  <a:pt x="13635" y="12927"/>
                </a:cubicBezTo>
                <a:lnTo>
                  <a:pt x="13586" y="12878"/>
                </a:lnTo>
                <a:cubicBezTo>
                  <a:pt x="13683" y="12585"/>
                  <a:pt x="13659" y="12829"/>
                  <a:pt x="13757" y="12561"/>
                </a:cubicBezTo>
                <a:cubicBezTo>
                  <a:pt x="13805" y="12561"/>
                  <a:pt x="13732" y="12805"/>
                  <a:pt x="13635" y="13024"/>
                </a:cubicBezTo>
                <a:cubicBezTo>
                  <a:pt x="13732" y="12878"/>
                  <a:pt x="13781" y="12732"/>
                  <a:pt x="13830" y="12561"/>
                </a:cubicBezTo>
                <a:cubicBezTo>
                  <a:pt x="13869" y="12483"/>
                  <a:pt x="13884" y="12471"/>
                  <a:pt x="13895" y="12471"/>
                </a:cubicBezTo>
                <a:cubicBezTo>
                  <a:pt x="13900" y="12471"/>
                  <a:pt x="13904" y="12473"/>
                  <a:pt x="13908" y="12473"/>
                </a:cubicBezTo>
                <a:cubicBezTo>
                  <a:pt x="13919" y="12473"/>
                  <a:pt x="13934" y="12460"/>
                  <a:pt x="13976" y="12366"/>
                </a:cubicBezTo>
                <a:cubicBezTo>
                  <a:pt x="14025" y="12171"/>
                  <a:pt x="14098" y="12000"/>
                  <a:pt x="14196" y="11805"/>
                </a:cubicBezTo>
                <a:cubicBezTo>
                  <a:pt x="14415" y="11366"/>
                  <a:pt x="14415" y="11098"/>
                  <a:pt x="14635" y="10707"/>
                </a:cubicBezTo>
                <a:lnTo>
                  <a:pt x="14635" y="10756"/>
                </a:lnTo>
                <a:cubicBezTo>
                  <a:pt x="14708" y="10610"/>
                  <a:pt x="14805" y="10317"/>
                  <a:pt x="14927" y="10073"/>
                </a:cubicBezTo>
                <a:lnTo>
                  <a:pt x="14927" y="10073"/>
                </a:lnTo>
                <a:cubicBezTo>
                  <a:pt x="14903" y="10110"/>
                  <a:pt x="14879" y="10140"/>
                  <a:pt x="14866" y="10140"/>
                </a:cubicBezTo>
                <a:cubicBezTo>
                  <a:pt x="14854" y="10140"/>
                  <a:pt x="14854" y="10110"/>
                  <a:pt x="14879" y="10024"/>
                </a:cubicBezTo>
                <a:cubicBezTo>
                  <a:pt x="15171" y="9439"/>
                  <a:pt x="15293" y="9049"/>
                  <a:pt x="15537" y="8610"/>
                </a:cubicBezTo>
                <a:lnTo>
                  <a:pt x="15635" y="8220"/>
                </a:lnTo>
                <a:lnTo>
                  <a:pt x="15952" y="7488"/>
                </a:lnTo>
                <a:lnTo>
                  <a:pt x="15439" y="6829"/>
                </a:lnTo>
                <a:cubicBezTo>
                  <a:pt x="15391" y="6756"/>
                  <a:pt x="15342" y="6683"/>
                  <a:pt x="15269" y="6634"/>
                </a:cubicBezTo>
                <a:lnTo>
                  <a:pt x="15074" y="6439"/>
                </a:lnTo>
                <a:lnTo>
                  <a:pt x="14879" y="6268"/>
                </a:lnTo>
                <a:lnTo>
                  <a:pt x="14561" y="6000"/>
                </a:lnTo>
                <a:lnTo>
                  <a:pt x="14122" y="6146"/>
                </a:lnTo>
                <a:cubicBezTo>
                  <a:pt x="13976" y="6195"/>
                  <a:pt x="13830" y="6244"/>
                  <a:pt x="13683" y="6317"/>
                </a:cubicBezTo>
                <a:lnTo>
                  <a:pt x="12757" y="6707"/>
                </a:lnTo>
                <a:cubicBezTo>
                  <a:pt x="12610" y="6781"/>
                  <a:pt x="12464" y="6854"/>
                  <a:pt x="12318" y="6927"/>
                </a:cubicBezTo>
                <a:lnTo>
                  <a:pt x="11854" y="7146"/>
                </a:lnTo>
                <a:lnTo>
                  <a:pt x="11366" y="7390"/>
                </a:lnTo>
                <a:lnTo>
                  <a:pt x="10610" y="7781"/>
                </a:lnTo>
                <a:cubicBezTo>
                  <a:pt x="10488" y="7829"/>
                  <a:pt x="10391" y="7878"/>
                  <a:pt x="10293" y="7927"/>
                </a:cubicBezTo>
                <a:lnTo>
                  <a:pt x="10196" y="7976"/>
                </a:lnTo>
                <a:cubicBezTo>
                  <a:pt x="10147" y="8000"/>
                  <a:pt x="10098" y="8024"/>
                  <a:pt x="10049" y="8049"/>
                </a:cubicBezTo>
                <a:cubicBezTo>
                  <a:pt x="10025" y="8049"/>
                  <a:pt x="9976" y="8073"/>
                  <a:pt x="9952" y="8073"/>
                </a:cubicBezTo>
                <a:lnTo>
                  <a:pt x="9952" y="7951"/>
                </a:lnTo>
                <a:cubicBezTo>
                  <a:pt x="9952" y="7927"/>
                  <a:pt x="9952" y="7854"/>
                  <a:pt x="9976" y="7805"/>
                </a:cubicBezTo>
                <a:cubicBezTo>
                  <a:pt x="10049" y="7439"/>
                  <a:pt x="10123" y="7098"/>
                  <a:pt x="10196" y="6732"/>
                </a:cubicBezTo>
                <a:cubicBezTo>
                  <a:pt x="10269" y="6390"/>
                  <a:pt x="10342" y="6049"/>
                  <a:pt x="10391" y="5732"/>
                </a:cubicBezTo>
                <a:cubicBezTo>
                  <a:pt x="10415" y="5537"/>
                  <a:pt x="10440" y="5366"/>
                  <a:pt x="10488" y="5195"/>
                </a:cubicBezTo>
                <a:cubicBezTo>
                  <a:pt x="10513" y="4951"/>
                  <a:pt x="10562" y="4708"/>
                  <a:pt x="10562" y="4488"/>
                </a:cubicBezTo>
                <a:cubicBezTo>
                  <a:pt x="10635" y="4147"/>
                  <a:pt x="10684" y="3732"/>
                  <a:pt x="10708" y="3317"/>
                </a:cubicBezTo>
                <a:lnTo>
                  <a:pt x="10610" y="3195"/>
                </a:lnTo>
                <a:lnTo>
                  <a:pt x="10513" y="3098"/>
                </a:lnTo>
                <a:lnTo>
                  <a:pt x="10513" y="3098"/>
                </a:lnTo>
                <a:cubicBezTo>
                  <a:pt x="10564" y="3162"/>
                  <a:pt x="10568" y="3193"/>
                  <a:pt x="10546" y="3193"/>
                </a:cubicBezTo>
                <a:cubicBezTo>
                  <a:pt x="10526" y="3193"/>
                  <a:pt x="10486" y="3168"/>
                  <a:pt x="10440" y="3122"/>
                </a:cubicBezTo>
                <a:cubicBezTo>
                  <a:pt x="10049" y="2659"/>
                  <a:pt x="10171" y="2830"/>
                  <a:pt x="10098" y="2756"/>
                </a:cubicBezTo>
                <a:cubicBezTo>
                  <a:pt x="10098" y="2756"/>
                  <a:pt x="10049" y="2732"/>
                  <a:pt x="10001" y="2683"/>
                </a:cubicBezTo>
                <a:cubicBezTo>
                  <a:pt x="9952" y="2659"/>
                  <a:pt x="9879" y="2634"/>
                  <a:pt x="9757" y="2586"/>
                </a:cubicBezTo>
                <a:cubicBezTo>
                  <a:pt x="9635" y="2512"/>
                  <a:pt x="9537" y="2464"/>
                  <a:pt x="9366" y="2366"/>
                </a:cubicBezTo>
                <a:cubicBezTo>
                  <a:pt x="9171" y="2439"/>
                  <a:pt x="8976" y="2488"/>
                  <a:pt x="8757" y="2561"/>
                </a:cubicBezTo>
                <a:lnTo>
                  <a:pt x="8391" y="2683"/>
                </a:lnTo>
                <a:cubicBezTo>
                  <a:pt x="8269" y="2732"/>
                  <a:pt x="8147" y="2781"/>
                  <a:pt x="8025" y="2830"/>
                </a:cubicBezTo>
                <a:lnTo>
                  <a:pt x="7635" y="3025"/>
                </a:lnTo>
                <a:cubicBezTo>
                  <a:pt x="7562" y="3049"/>
                  <a:pt x="7513" y="3073"/>
                  <a:pt x="7440" y="3098"/>
                </a:cubicBezTo>
                <a:lnTo>
                  <a:pt x="7318" y="3195"/>
                </a:lnTo>
                <a:cubicBezTo>
                  <a:pt x="7147" y="3269"/>
                  <a:pt x="6976" y="3366"/>
                  <a:pt x="6806" y="3464"/>
                </a:cubicBezTo>
                <a:cubicBezTo>
                  <a:pt x="6440" y="3683"/>
                  <a:pt x="6123" y="3903"/>
                  <a:pt x="5806" y="4147"/>
                </a:cubicBezTo>
                <a:lnTo>
                  <a:pt x="5684" y="4220"/>
                </a:lnTo>
                <a:lnTo>
                  <a:pt x="5635" y="4244"/>
                </a:lnTo>
                <a:lnTo>
                  <a:pt x="5586" y="4293"/>
                </a:lnTo>
                <a:cubicBezTo>
                  <a:pt x="5562" y="4317"/>
                  <a:pt x="5537" y="4342"/>
                  <a:pt x="5513" y="4366"/>
                </a:cubicBezTo>
                <a:cubicBezTo>
                  <a:pt x="5440" y="4415"/>
                  <a:pt x="5391" y="4464"/>
                  <a:pt x="5342" y="4512"/>
                </a:cubicBezTo>
                <a:lnTo>
                  <a:pt x="5318" y="4610"/>
                </a:lnTo>
                <a:lnTo>
                  <a:pt x="5318" y="4634"/>
                </a:lnTo>
                <a:cubicBezTo>
                  <a:pt x="5293" y="4610"/>
                  <a:pt x="5293" y="4586"/>
                  <a:pt x="5293" y="4561"/>
                </a:cubicBezTo>
                <a:cubicBezTo>
                  <a:pt x="5269" y="4512"/>
                  <a:pt x="5269" y="4464"/>
                  <a:pt x="5245" y="4415"/>
                </a:cubicBezTo>
                <a:lnTo>
                  <a:pt x="5269" y="4415"/>
                </a:lnTo>
                <a:cubicBezTo>
                  <a:pt x="5245" y="4366"/>
                  <a:pt x="5245" y="4317"/>
                  <a:pt x="5245" y="4244"/>
                </a:cubicBezTo>
                <a:lnTo>
                  <a:pt x="5245" y="4122"/>
                </a:lnTo>
                <a:cubicBezTo>
                  <a:pt x="5245" y="4098"/>
                  <a:pt x="5245" y="4049"/>
                  <a:pt x="5245" y="4049"/>
                </a:cubicBezTo>
                <a:lnTo>
                  <a:pt x="5245" y="4025"/>
                </a:lnTo>
                <a:lnTo>
                  <a:pt x="5245" y="3951"/>
                </a:lnTo>
                <a:lnTo>
                  <a:pt x="5245" y="3805"/>
                </a:lnTo>
                <a:cubicBezTo>
                  <a:pt x="5245" y="3586"/>
                  <a:pt x="5293" y="3390"/>
                  <a:pt x="5293" y="3195"/>
                </a:cubicBezTo>
                <a:cubicBezTo>
                  <a:pt x="5342" y="2830"/>
                  <a:pt x="5367" y="2488"/>
                  <a:pt x="5391" y="2171"/>
                </a:cubicBezTo>
                <a:cubicBezTo>
                  <a:pt x="5440" y="1854"/>
                  <a:pt x="5464" y="1561"/>
                  <a:pt x="5488" y="1317"/>
                </a:cubicBezTo>
                <a:cubicBezTo>
                  <a:pt x="5513" y="1073"/>
                  <a:pt x="5513" y="903"/>
                  <a:pt x="5513" y="756"/>
                </a:cubicBezTo>
                <a:lnTo>
                  <a:pt x="5513" y="756"/>
                </a:lnTo>
                <a:lnTo>
                  <a:pt x="5488" y="903"/>
                </a:lnTo>
                <a:lnTo>
                  <a:pt x="5488" y="781"/>
                </a:lnTo>
                <a:cubicBezTo>
                  <a:pt x="5196" y="537"/>
                  <a:pt x="5220" y="464"/>
                  <a:pt x="5074" y="269"/>
                </a:cubicBezTo>
                <a:cubicBezTo>
                  <a:pt x="5069" y="278"/>
                  <a:pt x="5062" y="282"/>
                  <a:pt x="5051" y="282"/>
                </a:cubicBezTo>
                <a:cubicBezTo>
                  <a:pt x="5006" y="282"/>
                  <a:pt x="4914" y="202"/>
                  <a:pt x="4854" y="122"/>
                </a:cubicBezTo>
                <a:lnTo>
                  <a:pt x="4830" y="73"/>
                </a:lnTo>
                <a:lnTo>
                  <a:pt x="4781" y="73"/>
                </a:lnTo>
                <a:cubicBezTo>
                  <a:pt x="4659" y="49"/>
                  <a:pt x="4562" y="49"/>
                  <a:pt x="4440" y="49"/>
                </a:cubicBezTo>
                <a:lnTo>
                  <a:pt x="4196" y="49"/>
                </a:lnTo>
                <a:lnTo>
                  <a:pt x="3928" y="0"/>
                </a:lnTo>
                <a:close/>
                <a:moveTo>
                  <a:pt x="13513" y="13209"/>
                </a:moveTo>
                <a:cubicBezTo>
                  <a:pt x="13497" y="13237"/>
                  <a:pt x="13481" y="13265"/>
                  <a:pt x="13464" y="13293"/>
                </a:cubicBezTo>
                <a:cubicBezTo>
                  <a:pt x="13481" y="13267"/>
                  <a:pt x="13498" y="13239"/>
                  <a:pt x="13513" y="1320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39" name="Google Shape;1439;p41"/>
          <p:cNvGrpSpPr/>
          <p:nvPr/>
        </p:nvGrpSpPr>
        <p:grpSpPr>
          <a:xfrm>
            <a:off x="5038372" y="-446528"/>
            <a:ext cx="967449" cy="1216804"/>
            <a:chOff x="632000" y="3011150"/>
            <a:chExt cx="212225" cy="266925"/>
          </a:xfrm>
        </p:grpSpPr>
        <p:sp>
          <p:nvSpPr>
            <p:cNvPr id="1440" name="Google Shape;1440;p41"/>
            <p:cNvSpPr/>
            <p:nvPr/>
          </p:nvSpPr>
          <p:spPr>
            <a:xfrm>
              <a:off x="767375" y="3031875"/>
              <a:ext cx="25" cy="3675"/>
            </a:xfrm>
            <a:custGeom>
              <a:avLst/>
              <a:gdLst/>
              <a:ahLst/>
              <a:cxnLst/>
              <a:rect l="l" t="t" r="r" b="b"/>
              <a:pathLst>
                <a:path w="1" h="147" extrusionOk="0">
                  <a:moveTo>
                    <a:pt x="0" y="147"/>
                  </a:moveTo>
                  <a:lnTo>
                    <a:pt x="0" y="0"/>
                  </a:lnTo>
                  <a:cubicBezTo>
                    <a:pt x="0" y="49"/>
                    <a:pt x="0" y="98"/>
                    <a:pt x="0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1"/>
            <p:cNvSpPr/>
            <p:nvPr/>
          </p:nvSpPr>
          <p:spPr>
            <a:xfrm>
              <a:off x="701525" y="3033700"/>
              <a:ext cx="25" cy="3075"/>
            </a:xfrm>
            <a:custGeom>
              <a:avLst/>
              <a:gdLst/>
              <a:ahLst/>
              <a:cxnLst/>
              <a:rect l="l" t="t" r="r" b="b"/>
              <a:pathLst>
                <a:path w="1" h="123" extrusionOk="0">
                  <a:moveTo>
                    <a:pt x="0" y="123"/>
                  </a:moveTo>
                  <a:lnTo>
                    <a:pt x="0" y="1"/>
                  </a:lnTo>
                  <a:cubicBezTo>
                    <a:pt x="0" y="49"/>
                    <a:pt x="0" y="74"/>
                    <a:pt x="0" y="1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1"/>
            <p:cNvSpPr/>
            <p:nvPr/>
          </p:nvSpPr>
          <p:spPr>
            <a:xfrm>
              <a:off x="632000" y="3030050"/>
              <a:ext cx="25" cy="1850"/>
            </a:xfrm>
            <a:custGeom>
              <a:avLst/>
              <a:gdLst/>
              <a:ahLst/>
              <a:cxnLst/>
              <a:rect l="l" t="t" r="r" b="b"/>
              <a:pathLst>
                <a:path w="1" h="74" extrusionOk="0">
                  <a:moveTo>
                    <a:pt x="1" y="73"/>
                  </a:moveTo>
                  <a:lnTo>
                    <a:pt x="1" y="0"/>
                  </a:lnTo>
                  <a:cubicBezTo>
                    <a:pt x="1" y="25"/>
                    <a:pt x="1" y="49"/>
                    <a:pt x="1" y="7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1"/>
            <p:cNvSpPr/>
            <p:nvPr/>
          </p:nvSpPr>
          <p:spPr>
            <a:xfrm>
              <a:off x="649075" y="3150175"/>
              <a:ext cx="650" cy="1850"/>
            </a:xfrm>
            <a:custGeom>
              <a:avLst/>
              <a:gdLst/>
              <a:ahLst/>
              <a:cxnLst/>
              <a:rect l="l" t="t" r="r" b="b"/>
              <a:pathLst>
                <a:path w="26" h="74" extrusionOk="0">
                  <a:moveTo>
                    <a:pt x="25" y="0"/>
                  </a:moveTo>
                  <a:cubicBezTo>
                    <a:pt x="1" y="0"/>
                    <a:pt x="1" y="49"/>
                    <a:pt x="1" y="73"/>
                  </a:cubicBezTo>
                  <a:cubicBezTo>
                    <a:pt x="1" y="49"/>
                    <a:pt x="25" y="24"/>
                    <a:pt x="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1"/>
            <p:cNvSpPr/>
            <p:nvPr/>
          </p:nvSpPr>
          <p:spPr>
            <a:xfrm>
              <a:off x="649075" y="3152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1"/>
            <p:cNvSpPr/>
            <p:nvPr/>
          </p:nvSpPr>
          <p:spPr>
            <a:xfrm>
              <a:off x="646025" y="3144675"/>
              <a:ext cx="48800" cy="52925"/>
            </a:xfrm>
            <a:custGeom>
              <a:avLst/>
              <a:gdLst/>
              <a:ahLst/>
              <a:cxnLst/>
              <a:rect l="l" t="t" r="r" b="b"/>
              <a:pathLst>
                <a:path w="1952" h="2117" extrusionOk="0">
                  <a:moveTo>
                    <a:pt x="1049" y="0"/>
                  </a:moveTo>
                  <a:lnTo>
                    <a:pt x="635" y="98"/>
                  </a:lnTo>
                  <a:cubicBezTo>
                    <a:pt x="586" y="147"/>
                    <a:pt x="562" y="220"/>
                    <a:pt x="537" y="293"/>
                  </a:cubicBezTo>
                  <a:cubicBezTo>
                    <a:pt x="537" y="293"/>
                    <a:pt x="537" y="293"/>
                    <a:pt x="537" y="318"/>
                  </a:cubicBezTo>
                  <a:cubicBezTo>
                    <a:pt x="447" y="287"/>
                    <a:pt x="347" y="267"/>
                    <a:pt x="267" y="267"/>
                  </a:cubicBezTo>
                  <a:cubicBezTo>
                    <a:pt x="217" y="267"/>
                    <a:pt x="175" y="275"/>
                    <a:pt x="147" y="293"/>
                  </a:cubicBezTo>
                  <a:lnTo>
                    <a:pt x="147" y="318"/>
                  </a:lnTo>
                  <a:cubicBezTo>
                    <a:pt x="123" y="342"/>
                    <a:pt x="147" y="366"/>
                    <a:pt x="123" y="366"/>
                  </a:cubicBezTo>
                  <a:cubicBezTo>
                    <a:pt x="123" y="391"/>
                    <a:pt x="123" y="391"/>
                    <a:pt x="123" y="415"/>
                  </a:cubicBezTo>
                  <a:cubicBezTo>
                    <a:pt x="123" y="440"/>
                    <a:pt x="110" y="440"/>
                    <a:pt x="98" y="440"/>
                  </a:cubicBezTo>
                  <a:cubicBezTo>
                    <a:pt x="86" y="440"/>
                    <a:pt x="74" y="440"/>
                    <a:pt x="74" y="464"/>
                  </a:cubicBezTo>
                  <a:cubicBezTo>
                    <a:pt x="25" y="683"/>
                    <a:pt x="1" y="927"/>
                    <a:pt x="1" y="1147"/>
                  </a:cubicBezTo>
                  <a:cubicBezTo>
                    <a:pt x="25" y="1220"/>
                    <a:pt x="25" y="1293"/>
                    <a:pt x="50" y="1366"/>
                  </a:cubicBezTo>
                  <a:cubicBezTo>
                    <a:pt x="50" y="1391"/>
                    <a:pt x="50" y="1391"/>
                    <a:pt x="50" y="1415"/>
                  </a:cubicBezTo>
                  <a:cubicBezTo>
                    <a:pt x="50" y="1415"/>
                    <a:pt x="98" y="1513"/>
                    <a:pt x="147" y="1635"/>
                  </a:cubicBezTo>
                  <a:cubicBezTo>
                    <a:pt x="196" y="1708"/>
                    <a:pt x="245" y="1781"/>
                    <a:pt x="293" y="1854"/>
                  </a:cubicBezTo>
                  <a:lnTo>
                    <a:pt x="318" y="1854"/>
                  </a:lnTo>
                  <a:cubicBezTo>
                    <a:pt x="415" y="1927"/>
                    <a:pt x="318" y="1903"/>
                    <a:pt x="415" y="1976"/>
                  </a:cubicBezTo>
                  <a:cubicBezTo>
                    <a:pt x="440" y="1976"/>
                    <a:pt x="489" y="2000"/>
                    <a:pt x="513" y="2025"/>
                  </a:cubicBezTo>
                  <a:cubicBezTo>
                    <a:pt x="537" y="2049"/>
                    <a:pt x="562" y="2049"/>
                    <a:pt x="610" y="2074"/>
                  </a:cubicBezTo>
                  <a:cubicBezTo>
                    <a:pt x="610" y="2074"/>
                    <a:pt x="659" y="2098"/>
                    <a:pt x="635" y="2098"/>
                  </a:cubicBezTo>
                  <a:cubicBezTo>
                    <a:pt x="635" y="2106"/>
                    <a:pt x="640" y="2109"/>
                    <a:pt x="649" y="2109"/>
                  </a:cubicBezTo>
                  <a:cubicBezTo>
                    <a:pt x="667" y="2109"/>
                    <a:pt x="700" y="2098"/>
                    <a:pt x="732" y="2098"/>
                  </a:cubicBezTo>
                  <a:cubicBezTo>
                    <a:pt x="757" y="2098"/>
                    <a:pt x="732" y="2098"/>
                    <a:pt x="732" y="2074"/>
                  </a:cubicBezTo>
                  <a:lnTo>
                    <a:pt x="806" y="2074"/>
                  </a:lnTo>
                  <a:cubicBezTo>
                    <a:pt x="822" y="2074"/>
                    <a:pt x="827" y="2096"/>
                    <a:pt x="822" y="2103"/>
                  </a:cubicBezTo>
                  <a:lnTo>
                    <a:pt x="822" y="2103"/>
                  </a:lnTo>
                  <a:cubicBezTo>
                    <a:pt x="816" y="2101"/>
                    <a:pt x="811" y="2100"/>
                    <a:pt x="806" y="2098"/>
                  </a:cubicBezTo>
                  <a:lnTo>
                    <a:pt x="806" y="2098"/>
                  </a:lnTo>
                  <a:cubicBezTo>
                    <a:pt x="810" y="2103"/>
                    <a:pt x="814" y="2105"/>
                    <a:pt x="817" y="2105"/>
                  </a:cubicBezTo>
                  <a:cubicBezTo>
                    <a:pt x="819" y="2105"/>
                    <a:pt x="821" y="2104"/>
                    <a:pt x="822" y="2103"/>
                  </a:cubicBezTo>
                  <a:lnTo>
                    <a:pt x="822" y="2103"/>
                  </a:lnTo>
                  <a:cubicBezTo>
                    <a:pt x="854" y="2112"/>
                    <a:pt x="891" y="2116"/>
                    <a:pt x="928" y="2116"/>
                  </a:cubicBezTo>
                  <a:cubicBezTo>
                    <a:pt x="970" y="2116"/>
                    <a:pt x="1013" y="2110"/>
                    <a:pt x="1049" y="2098"/>
                  </a:cubicBezTo>
                  <a:cubicBezTo>
                    <a:pt x="1171" y="2074"/>
                    <a:pt x="1269" y="2049"/>
                    <a:pt x="1367" y="2000"/>
                  </a:cubicBezTo>
                  <a:cubicBezTo>
                    <a:pt x="1537" y="1903"/>
                    <a:pt x="1684" y="1781"/>
                    <a:pt x="1781" y="1610"/>
                  </a:cubicBezTo>
                  <a:cubicBezTo>
                    <a:pt x="1757" y="1610"/>
                    <a:pt x="1732" y="1683"/>
                    <a:pt x="1708" y="1683"/>
                  </a:cubicBezTo>
                  <a:cubicBezTo>
                    <a:pt x="1708" y="1635"/>
                    <a:pt x="1757" y="1635"/>
                    <a:pt x="1757" y="1586"/>
                  </a:cubicBezTo>
                  <a:cubicBezTo>
                    <a:pt x="1757" y="1561"/>
                    <a:pt x="1806" y="1513"/>
                    <a:pt x="1854" y="1513"/>
                  </a:cubicBezTo>
                  <a:lnTo>
                    <a:pt x="1854" y="1488"/>
                  </a:lnTo>
                  <a:lnTo>
                    <a:pt x="1879" y="1464"/>
                  </a:lnTo>
                  <a:cubicBezTo>
                    <a:pt x="1903" y="1366"/>
                    <a:pt x="1903" y="1342"/>
                    <a:pt x="1928" y="1342"/>
                  </a:cubicBezTo>
                  <a:cubicBezTo>
                    <a:pt x="1928" y="1293"/>
                    <a:pt x="1952" y="1269"/>
                    <a:pt x="1952" y="1220"/>
                  </a:cubicBezTo>
                  <a:cubicBezTo>
                    <a:pt x="1952" y="1147"/>
                    <a:pt x="1952" y="1074"/>
                    <a:pt x="1952" y="1000"/>
                  </a:cubicBezTo>
                  <a:cubicBezTo>
                    <a:pt x="1952" y="1000"/>
                    <a:pt x="1952" y="1011"/>
                    <a:pt x="1945" y="1011"/>
                  </a:cubicBezTo>
                  <a:cubicBezTo>
                    <a:pt x="1941" y="1011"/>
                    <a:pt x="1936" y="1009"/>
                    <a:pt x="1928" y="1000"/>
                  </a:cubicBezTo>
                  <a:cubicBezTo>
                    <a:pt x="1903" y="976"/>
                    <a:pt x="1903" y="927"/>
                    <a:pt x="1928" y="903"/>
                  </a:cubicBezTo>
                  <a:cubicBezTo>
                    <a:pt x="1949" y="903"/>
                    <a:pt x="1913" y="826"/>
                    <a:pt x="1888" y="826"/>
                  </a:cubicBezTo>
                  <a:cubicBezTo>
                    <a:pt x="1884" y="826"/>
                    <a:pt x="1881" y="827"/>
                    <a:pt x="1879" y="830"/>
                  </a:cubicBezTo>
                  <a:cubicBezTo>
                    <a:pt x="1879" y="830"/>
                    <a:pt x="1879" y="767"/>
                    <a:pt x="1891" y="767"/>
                  </a:cubicBezTo>
                  <a:cubicBezTo>
                    <a:pt x="1894" y="767"/>
                    <a:pt x="1898" y="771"/>
                    <a:pt x="1903" y="781"/>
                  </a:cubicBezTo>
                  <a:cubicBezTo>
                    <a:pt x="1903" y="757"/>
                    <a:pt x="1879" y="732"/>
                    <a:pt x="1879" y="732"/>
                  </a:cubicBezTo>
                  <a:lnTo>
                    <a:pt x="1879" y="781"/>
                  </a:lnTo>
                  <a:cubicBezTo>
                    <a:pt x="1830" y="683"/>
                    <a:pt x="1830" y="635"/>
                    <a:pt x="1806" y="610"/>
                  </a:cubicBezTo>
                  <a:lnTo>
                    <a:pt x="1806" y="635"/>
                  </a:lnTo>
                  <a:cubicBezTo>
                    <a:pt x="1781" y="586"/>
                    <a:pt x="1757" y="561"/>
                    <a:pt x="1757" y="537"/>
                  </a:cubicBezTo>
                  <a:lnTo>
                    <a:pt x="1757" y="537"/>
                  </a:lnTo>
                  <a:lnTo>
                    <a:pt x="1806" y="561"/>
                  </a:lnTo>
                  <a:cubicBezTo>
                    <a:pt x="1757" y="513"/>
                    <a:pt x="1732" y="464"/>
                    <a:pt x="1684" y="415"/>
                  </a:cubicBezTo>
                  <a:lnTo>
                    <a:pt x="1684" y="440"/>
                  </a:lnTo>
                  <a:cubicBezTo>
                    <a:pt x="1635" y="415"/>
                    <a:pt x="1562" y="318"/>
                    <a:pt x="1464" y="269"/>
                  </a:cubicBezTo>
                  <a:cubicBezTo>
                    <a:pt x="1391" y="196"/>
                    <a:pt x="1318" y="171"/>
                    <a:pt x="1245" y="147"/>
                  </a:cubicBezTo>
                  <a:lnTo>
                    <a:pt x="1245" y="171"/>
                  </a:lnTo>
                  <a:lnTo>
                    <a:pt x="1196" y="147"/>
                  </a:lnTo>
                  <a:cubicBezTo>
                    <a:pt x="1196" y="147"/>
                    <a:pt x="1245" y="122"/>
                    <a:pt x="1245" y="122"/>
                  </a:cubicBezTo>
                  <a:cubicBezTo>
                    <a:pt x="1245" y="122"/>
                    <a:pt x="1147" y="49"/>
                    <a:pt x="10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1"/>
            <p:cNvSpPr/>
            <p:nvPr/>
          </p:nvSpPr>
          <p:spPr>
            <a:xfrm>
              <a:off x="798475" y="3083700"/>
              <a:ext cx="45750" cy="48200"/>
            </a:xfrm>
            <a:custGeom>
              <a:avLst/>
              <a:gdLst/>
              <a:ahLst/>
              <a:cxnLst/>
              <a:rect l="l" t="t" r="r" b="b"/>
              <a:pathLst>
                <a:path w="1830" h="1928" extrusionOk="0">
                  <a:moveTo>
                    <a:pt x="927" y="1"/>
                  </a:moveTo>
                  <a:lnTo>
                    <a:pt x="512" y="25"/>
                  </a:lnTo>
                  <a:lnTo>
                    <a:pt x="439" y="98"/>
                  </a:lnTo>
                  <a:lnTo>
                    <a:pt x="390" y="98"/>
                  </a:lnTo>
                  <a:cubicBezTo>
                    <a:pt x="366" y="98"/>
                    <a:pt x="342" y="122"/>
                    <a:pt x="317" y="122"/>
                  </a:cubicBezTo>
                  <a:lnTo>
                    <a:pt x="244" y="171"/>
                  </a:lnTo>
                  <a:cubicBezTo>
                    <a:pt x="206" y="190"/>
                    <a:pt x="182" y="210"/>
                    <a:pt x="162" y="229"/>
                  </a:cubicBezTo>
                  <a:lnTo>
                    <a:pt x="162" y="229"/>
                  </a:lnTo>
                  <a:cubicBezTo>
                    <a:pt x="165" y="226"/>
                    <a:pt x="168" y="223"/>
                    <a:pt x="171" y="220"/>
                  </a:cubicBezTo>
                  <a:lnTo>
                    <a:pt x="171" y="220"/>
                  </a:lnTo>
                  <a:lnTo>
                    <a:pt x="146" y="244"/>
                  </a:lnTo>
                  <a:cubicBezTo>
                    <a:pt x="152" y="239"/>
                    <a:pt x="157" y="234"/>
                    <a:pt x="162" y="229"/>
                  </a:cubicBezTo>
                  <a:lnTo>
                    <a:pt x="162" y="229"/>
                  </a:lnTo>
                  <a:cubicBezTo>
                    <a:pt x="96" y="299"/>
                    <a:pt x="72" y="369"/>
                    <a:pt x="49" y="440"/>
                  </a:cubicBezTo>
                  <a:cubicBezTo>
                    <a:pt x="49" y="464"/>
                    <a:pt x="25" y="488"/>
                    <a:pt x="0" y="513"/>
                  </a:cubicBezTo>
                  <a:lnTo>
                    <a:pt x="0" y="561"/>
                  </a:lnTo>
                  <a:lnTo>
                    <a:pt x="0" y="610"/>
                  </a:lnTo>
                  <a:cubicBezTo>
                    <a:pt x="0" y="610"/>
                    <a:pt x="49" y="635"/>
                    <a:pt x="49" y="683"/>
                  </a:cubicBezTo>
                  <a:cubicBezTo>
                    <a:pt x="73" y="708"/>
                    <a:pt x="73" y="732"/>
                    <a:pt x="98" y="757"/>
                  </a:cubicBezTo>
                  <a:cubicBezTo>
                    <a:pt x="73" y="903"/>
                    <a:pt x="98" y="1049"/>
                    <a:pt x="146" y="1196"/>
                  </a:cubicBezTo>
                  <a:cubicBezTo>
                    <a:pt x="171" y="1342"/>
                    <a:pt x="244" y="1464"/>
                    <a:pt x="317" y="1561"/>
                  </a:cubicBezTo>
                  <a:cubicBezTo>
                    <a:pt x="415" y="1708"/>
                    <a:pt x="561" y="1830"/>
                    <a:pt x="707" y="1927"/>
                  </a:cubicBezTo>
                  <a:lnTo>
                    <a:pt x="1146" y="1927"/>
                  </a:lnTo>
                  <a:cubicBezTo>
                    <a:pt x="1244" y="1854"/>
                    <a:pt x="1317" y="1781"/>
                    <a:pt x="1390" y="1732"/>
                  </a:cubicBezTo>
                  <a:cubicBezTo>
                    <a:pt x="1464" y="1708"/>
                    <a:pt x="1512" y="1659"/>
                    <a:pt x="1561" y="1586"/>
                  </a:cubicBezTo>
                  <a:lnTo>
                    <a:pt x="1561" y="1586"/>
                  </a:lnTo>
                  <a:cubicBezTo>
                    <a:pt x="1553" y="1594"/>
                    <a:pt x="1548" y="1597"/>
                    <a:pt x="1545" y="1597"/>
                  </a:cubicBezTo>
                  <a:cubicBezTo>
                    <a:pt x="1539" y="1597"/>
                    <a:pt x="1545" y="1586"/>
                    <a:pt x="1561" y="1586"/>
                  </a:cubicBezTo>
                  <a:cubicBezTo>
                    <a:pt x="1585" y="1561"/>
                    <a:pt x="1634" y="1513"/>
                    <a:pt x="1634" y="1513"/>
                  </a:cubicBezTo>
                  <a:cubicBezTo>
                    <a:pt x="1634" y="1513"/>
                    <a:pt x="1634" y="1513"/>
                    <a:pt x="1683" y="1415"/>
                  </a:cubicBezTo>
                  <a:cubicBezTo>
                    <a:pt x="1707" y="1391"/>
                    <a:pt x="1707" y="1342"/>
                    <a:pt x="1732" y="1318"/>
                  </a:cubicBezTo>
                  <a:cubicBezTo>
                    <a:pt x="1756" y="1269"/>
                    <a:pt x="1781" y="1196"/>
                    <a:pt x="1805" y="1147"/>
                  </a:cubicBezTo>
                  <a:cubicBezTo>
                    <a:pt x="1829" y="1001"/>
                    <a:pt x="1829" y="854"/>
                    <a:pt x="1781" y="708"/>
                  </a:cubicBezTo>
                  <a:cubicBezTo>
                    <a:pt x="1707" y="586"/>
                    <a:pt x="1634" y="464"/>
                    <a:pt x="1512" y="366"/>
                  </a:cubicBezTo>
                  <a:cubicBezTo>
                    <a:pt x="1464" y="342"/>
                    <a:pt x="1415" y="318"/>
                    <a:pt x="1390" y="269"/>
                  </a:cubicBezTo>
                  <a:lnTo>
                    <a:pt x="1317" y="220"/>
                  </a:lnTo>
                  <a:lnTo>
                    <a:pt x="1244" y="220"/>
                  </a:lnTo>
                  <a:cubicBezTo>
                    <a:pt x="1220" y="171"/>
                    <a:pt x="1195" y="147"/>
                    <a:pt x="1171" y="122"/>
                  </a:cubicBezTo>
                  <a:lnTo>
                    <a:pt x="1122" y="98"/>
                  </a:lnTo>
                  <a:cubicBezTo>
                    <a:pt x="1049" y="49"/>
                    <a:pt x="1000" y="25"/>
                    <a:pt x="9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1"/>
            <p:cNvSpPr/>
            <p:nvPr/>
          </p:nvSpPr>
          <p:spPr>
            <a:xfrm>
              <a:off x="802125" y="3090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1"/>
            <p:cNvSpPr/>
            <p:nvPr/>
          </p:nvSpPr>
          <p:spPr>
            <a:xfrm>
              <a:off x="713700" y="3105650"/>
              <a:ext cx="50025" cy="51850"/>
            </a:xfrm>
            <a:custGeom>
              <a:avLst/>
              <a:gdLst/>
              <a:ahLst/>
              <a:cxnLst/>
              <a:rect l="l" t="t" r="r" b="b"/>
              <a:pathLst>
                <a:path w="2001" h="2074" extrusionOk="0">
                  <a:moveTo>
                    <a:pt x="1001" y="1"/>
                  </a:moveTo>
                  <a:cubicBezTo>
                    <a:pt x="928" y="25"/>
                    <a:pt x="879" y="25"/>
                    <a:pt x="830" y="49"/>
                  </a:cubicBezTo>
                  <a:lnTo>
                    <a:pt x="684" y="123"/>
                  </a:lnTo>
                  <a:lnTo>
                    <a:pt x="660" y="123"/>
                  </a:lnTo>
                  <a:cubicBezTo>
                    <a:pt x="538" y="123"/>
                    <a:pt x="416" y="147"/>
                    <a:pt x="318" y="220"/>
                  </a:cubicBezTo>
                  <a:cubicBezTo>
                    <a:pt x="220" y="269"/>
                    <a:pt x="147" y="366"/>
                    <a:pt x="99" y="464"/>
                  </a:cubicBezTo>
                  <a:cubicBezTo>
                    <a:pt x="50" y="537"/>
                    <a:pt x="50" y="610"/>
                    <a:pt x="25" y="683"/>
                  </a:cubicBezTo>
                  <a:lnTo>
                    <a:pt x="25" y="659"/>
                  </a:lnTo>
                  <a:cubicBezTo>
                    <a:pt x="25" y="805"/>
                    <a:pt x="1" y="781"/>
                    <a:pt x="25" y="903"/>
                  </a:cubicBezTo>
                  <a:cubicBezTo>
                    <a:pt x="50" y="903"/>
                    <a:pt x="99" y="1025"/>
                    <a:pt x="123" y="1049"/>
                  </a:cubicBezTo>
                  <a:lnTo>
                    <a:pt x="196" y="1196"/>
                  </a:lnTo>
                  <a:cubicBezTo>
                    <a:pt x="220" y="1244"/>
                    <a:pt x="245" y="1293"/>
                    <a:pt x="245" y="1318"/>
                  </a:cubicBezTo>
                  <a:cubicBezTo>
                    <a:pt x="294" y="1391"/>
                    <a:pt x="367" y="1488"/>
                    <a:pt x="391" y="1537"/>
                  </a:cubicBezTo>
                  <a:cubicBezTo>
                    <a:pt x="440" y="1659"/>
                    <a:pt x="513" y="1781"/>
                    <a:pt x="586" y="1879"/>
                  </a:cubicBezTo>
                  <a:lnTo>
                    <a:pt x="586" y="2001"/>
                  </a:lnTo>
                  <a:cubicBezTo>
                    <a:pt x="660" y="1976"/>
                    <a:pt x="708" y="1927"/>
                    <a:pt x="757" y="1903"/>
                  </a:cubicBezTo>
                  <a:cubicBezTo>
                    <a:pt x="903" y="2025"/>
                    <a:pt x="1099" y="2074"/>
                    <a:pt x="1294" y="2074"/>
                  </a:cubicBezTo>
                  <a:cubicBezTo>
                    <a:pt x="1440" y="2049"/>
                    <a:pt x="1611" y="1976"/>
                    <a:pt x="1708" y="1854"/>
                  </a:cubicBezTo>
                  <a:lnTo>
                    <a:pt x="1830" y="1757"/>
                  </a:lnTo>
                  <a:lnTo>
                    <a:pt x="1928" y="1635"/>
                  </a:lnTo>
                  <a:lnTo>
                    <a:pt x="1928" y="1635"/>
                  </a:lnTo>
                  <a:cubicBezTo>
                    <a:pt x="1909" y="1653"/>
                    <a:pt x="1898" y="1661"/>
                    <a:pt x="1893" y="1661"/>
                  </a:cubicBezTo>
                  <a:cubicBezTo>
                    <a:pt x="1886" y="1661"/>
                    <a:pt x="1898" y="1640"/>
                    <a:pt x="1928" y="1610"/>
                  </a:cubicBezTo>
                  <a:cubicBezTo>
                    <a:pt x="1977" y="1513"/>
                    <a:pt x="1977" y="1488"/>
                    <a:pt x="1977" y="1488"/>
                  </a:cubicBezTo>
                  <a:lnTo>
                    <a:pt x="1977" y="1488"/>
                  </a:lnTo>
                  <a:cubicBezTo>
                    <a:pt x="1977" y="1488"/>
                    <a:pt x="1975" y="1490"/>
                    <a:pt x="1973" y="1490"/>
                  </a:cubicBezTo>
                  <a:cubicBezTo>
                    <a:pt x="1967" y="1490"/>
                    <a:pt x="1958" y="1476"/>
                    <a:pt x="1977" y="1366"/>
                  </a:cubicBezTo>
                  <a:cubicBezTo>
                    <a:pt x="2001" y="1244"/>
                    <a:pt x="2001" y="1122"/>
                    <a:pt x="1977" y="1001"/>
                  </a:cubicBezTo>
                  <a:cubicBezTo>
                    <a:pt x="1928" y="854"/>
                    <a:pt x="1855" y="732"/>
                    <a:pt x="1757" y="610"/>
                  </a:cubicBezTo>
                  <a:cubicBezTo>
                    <a:pt x="1757" y="562"/>
                    <a:pt x="1733" y="513"/>
                    <a:pt x="1708" y="464"/>
                  </a:cubicBezTo>
                  <a:lnTo>
                    <a:pt x="1659" y="391"/>
                  </a:lnTo>
                  <a:cubicBezTo>
                    <a:pt x="1659" y="391"/>
                    <a:pt x="1659" y="366"/>
                    <a:pt x="1635" y="342"/>
                  </a:cubicBezTo>
                  <a:cubicBezTo>
                    <a:pt x="1635" y="318"/>
                    <a:pt x="1611" y="293"/>
                    <a:pt x="1586" y="269"/>
                  </a:cubicBezTo>
                  <a:cubicBezTo>
                    <a:pt x="1586" y="244"/>
                    <a:pt x="1562" y="220"/>
                    <a:pt x="1562" y="220"/>
                  </a:cubicBezTo>
                  <a:cubicBezTo>
                    <a:pt x="1538" y="196"/>
                    <a:pt x="1513" y="171"/>
                    <a:pt x="1513" y="171"/>
                  </a:cubicBezTo>
                  <a:cubicBezTo>
                    <a:pt x="1464" y="123"/>
                    <a:pt x="1416" y="98"/>
                    <a:pt x="1367" y="74"/>
                  </a:cubicBezTo>
                  <a:cubicBezTo>
                    <a:pt x="1318" y="49"/>
                    <a:pt x="1245" y="25"/>
                    <a:pt x="11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1"/>
            <p:cNvSpPr/>
            <p:nvPr/>
          </p:nvSpPr>
          <p:spPr>
            <a:xfrm>
              <a:off x="790550" y="3185225"/>
              <a:ext cx="48175" cy="56225"/>
            </a:xfrm>
            <a:custGeom>
              <a:avLst/>
              <a:gdLst/>
              <a:ahLst/>
              <a:cxnLst/>
              <a:rect l="l" t="t" r="r" b="b"/>
              <a:pathLst>
                <a:path w="1927" h="2249" extrusionOk="0">
                  <a:moveTo>
                    <a:pt x="829" y="988"/>
                  </a:moveTo>
                  <a:cubicBezTo>
                    <a:pt x="829" y="988"/>
                    <a:pt x="829" y="1013"/>
                    <a:pt x="854" y="1013"/>
                  </a:cubicBezTo>
                  <a:cubicBezTo>
                    <a:pt x="854" y="1037"/>
                    <a:pt x="854" y="1037"/>
                    <a:pt x="829" y="1037"/>
                  </a:cubicBezTo>
                  <a:cubicBezTo>
                    <a:pt x="805" y="1037"/>
                    <a:pt x="829" y="1013"/>
                    <a:pt x="829" y="988"/>
                  </a:cubicBezTo>
                  <a:close/>
                  <a:moveTo>
                    <a:pt x="735" y="0"/>
                  </a:moveTo>
                  <a:cubicBezTo>
                    <a:pt x="665" y="0"/>
                    <a:pt x="598" y="13"/>
                    <a:pt x="537" y="37"/>
                  </a:cubicBezTo>
                  <a:cubicBezTo>
                    <a:pt x="366" y="135"/>
                    <a:pt x="220" y="281"/>
                    <a:pt x="171" y="452"/>
                  </a:cubicBezTo>
                  <a:lnTo>
                    <a:pt x="171" y="427"/>
                  </a:lnTo>
                  <a:cubicBezTo>
                    <a:pt x="122" y="500"/>
                    <a:pt x="98" y="598"/>
                    <a:pt x="73" y="671"/>
                  </a:cubicBezTo>
                  <a:cubicBezTo>
                    <a:pt x="73" y="720"/>
                    <a:pt x="49" y="769"/>
                    <a:pt x="49" y="817"/>
                  </a:cubicBezTo>
                  <a:cubicBezTo>
                    <a:pt x="49" y="866"/>
                    <a:pt x="49" y="939"/>
                    <a:pt x="24" y="988"/>
                  </a:cubicBezTo>
                  <a:cubicBezTo>
                    <a:pt x="0" y="1159"/>
                    <a:pt x="24" y="1354"/>
                    <a:pt x="73" y="1525"/>
                  </a:cubicBezTo>
                  <a:lnTo>
                    <a:pt x="73" y="1500"/>
                  </a:lnTo>
                  <a:cubicBezTo>
                    <a:pt x="98" y="1574"/>
                    <a:pt x="122" y="1671"/>
                    <a:pt x="122" y="1744"/>
                  </a:cubicBezTo>
                  <a:cubicBezTo>
                    <a:pt x="124" y="1742"/>
                    <a:pt x="127" y="1741"/>
                    <a:pt x="130" y="1741"/>
                  </a:cubicBezTo>
                  <a:cubicBezTo>
                    <a:pt x="159" y="1741"/>
                    <a:pt x="222" y="1844"/>
                    <a:pt x="244" y="1866"/>
                  </a:cubicBezTo>
                  <a:cubicBezTo>
                    <a:pt x="293" y="1915"/>
                    <a:pt x="342" y="1964"/>
                    <a:pt x="390" y="1988"/>
                  </a:cubicBezTo>
                  <a:cubicBezTo>
                    <a:pt x="439" y="2037"/>
                    <a:pt x="488" y="2086"/>
                    <a:pt x="561" y="2110"/>
                  </a:cubicBezTo>
                  <a:cubicBezTo>
                    <a:pt x="634" y="2159"/>
                    <a:pt x="683" y="2183"/>
                    <a:pt x="756" y="2208"/>
                  </a:cubicBezTo>
                  <a:lnTo>
                    <a:pt x="854" y="2232"/>
                  </a:lnTo>
                  <a:lnTo>
                    <a:pt x="927" y="2232"/>
                  </a:lnTo>
                  <a:cubicBezTo>
                    <a:pt x="1008" y="2242"/>
                    <a:pt x="1089" y="2248"/>
                    <a:pt x="1169" y="2248"/>
                  </a:cubicBezTo>
                  <a:cubicBezTo>
                    <a:pt x="1284" y="2248"/>
                    <a:pt x="1398" y="2236"/>
                    <a:pt x="1512" y="2208"/>
                  </a:cubicBezTo>
                  <a:lnTo>
                    <a:pt x="1659" y="2208"/>
                  </a:lnTo>
                  <a:cubicBezTo>
                    <a:pt x="1659" y="2086"/>
                    <a:pt x="1659" y="1988"/>
                    <a:pt x="1634" y="1891"/>
                  </a:cubicBezTo>
                  <a:lnTo>
                    <a:pt x="1634" y="1842"/>
                  </a:lnTo>
                  <a:cubicBezTo>
                    <a:pt x="1707" y="1793"/>
                    <a:pt x="1756" y="1720"/>
                    <a:pt x="1805" y="1622"/>
                  </a:cubicBezTo>
                  <a:cubicBezTo>
                    <a:pt x="1854" y="1549"/>
                    <a:pt x="1902" y="1427"/>
                    <a:pt x="1927" y="1330"/>
                  </a:cubicBezTo>
                  <a:lnTo>
                    <a:pt x="1927" y="1330"/>
                  </a:lnTo>
                  <a:cubicBezTo>
                    <a:pt x="1917" y="1350"/>
                    <a:pt x="1911" y="1358"/>
                    <a:pt x="1907" y="1358"/>
                  </a:cubicBezTo>
                  <a:cubicBezTo>
                    <a:pt x="1902" y="1358"/>
                    <a:pt x="1902" y="1344"/>
                    <a:pt x="1902" y="1330"/>
                  </a:cubicBezTo>
                  <a:cubicBezTo>
                    <a:pt x="1927" y="1183"/>
                    <a:pt x="1902" y="1183"/>
                    <a:pt x="1902" y="1183"/>
                  </a:cubicBezTo>
                  <a:cubicBezTo>
                    <a:pt x="1902" y="1159"/>
                    <a:pt x="1902" y="1183"/>
                    <a:pt x="1878" y="1013"/>
                  </a:cubicBezTo>
                  <a:cubicBezTo>
                    <a:pt x="1805" y="744"/>
                    <a:pt x="1659" y="500"/>
                    <a:pt x="1439" y="305"/>
                  </a:cubicBezTo>
                  <a:lnTo>
                    <a:pt x="1342" y="232"/>
                  </a:lnTo>
                  <a:lnTo>
                    <a:pt x="1220" y="159"/>
                  </a:lnTo>
                  <a:cubicBezTo>
                    <a:pt x="1171" y="135"/>
                    <a:pt x="1146" y="110"/>
                    <a:pt x="1098" y="86"/>
                  </a:cubicBezTo>
                  <a:cubicBezTo>
                    <a:pt x="1049" y="61"/>
                    <a:pt x="1000" y="37"/>
                    <a:pt x="951" y="37"/>
                  </a:cubicBezTo>
                  <a:cubicBezTo>
                    <a:pt x="878" y="13"/>
                    <a:pt x="805" y="0"/>
                    <a:pt x="7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1"/>
            <p:cNvSpPr/>
            <p:nvPr/>
          </p:nvSpPr>
          <p:spPr>
            <a:xfrm>
              <a:off x="716750" y="3227600"/>
              <a:ext cx="47600" cy="50475"/>
            </a:xfrm>
            <a:custGeom>
              <a:avLst/>
              <a:gdLst/>
              <a:ahLst/>
              <a:cxnLst/>
              <a:rect l="l" t="t" r="r" b="b"/>
              <a:pathLst>
                <a:path w="1904" h="2019" extrusionOk="0">
                  <a:moveTo>
                    <a:pt x="611" y="0"/>
                  </a:moveTo>
                  <a:cubicBezTo>
                    <a:pt x="613" y="3"/>
                    <a:pt x="616" y="6"/>
                    <a:pt x="619" y="9"/>
                  </a:cubicBezTo>
                  <a:lnTo>
                    <a:pt x="619" y="9"/>
                  </a:lnTo>
                  <a:lnTo>
                    <a:pt x="635" y="0"/>
                  </a:lnTo>
                  <a:close/>
                  <a:moveTo>
                    <a:pt x="619" y="9"/>
                  </a:moveTo>
                  <a:lnTo>
                    <a:pt x="123" y="269"/>
                  </a:lnTo>
                  <a:cubicBezTo>
                    <a:pt x="123" y="318"/>
                    <a:pt x="123" y="366"/>
                    <a:pt x="123" y="415"/>
                  </a:cubicBezTo>
                  <a:lnTo>
                    <a:pt x="123" y="683"/>
                  </a:lnTo>
                  <a:cubicBezTo>
                    <a:pt x="123" y="708"/>
                    <a:pt x="123" y="708"/>
                    <a:pt x="123" y="732"/>
                  </a:cubicBezTo>
                  <a:cubicBezTo>
                    <a:pt x="123" y="732"/>
                    <a:pt x="98" y="732"/>
                    <a:pt x="98" y="757"/>
                  </a:cubicBezTo>
                  <a:cubicBezTo>
                    <a:pt x="74" y="830"/>
                    <a:pt x="50" y="879"/>
                    <a:pt x="25" y="952"/>
                  </a:cubicBezTo>
                  <a:cubicBezTo>
                    <a:pt x="25" y="1000"/>
                    <a:pt x="1" y="1049"/>
                    <a:pt x="1" y="1074"/>
                  </a:cubicBezTo>
                  <a:cubicBezTo>
                    <a:pt x="1" y="1147"/>
                    <a:pt x="1" y="1196"/>
                    <a:pt x="1" y="1244"/>
                  </a:cubicBezTo>
                  <a:cubicBezTo>
                    <a:pt x="1" y="1464"/>
                    <a:pt x="98" y="1659"/>
                    <a:pt x="245" y="1805"/>
                  </a:cubicBezTo>
                  <a:cubicBezTo>
                    <a:pt x="318" y="1878"/>
                    <a:pt x="416" y="1952"/>
                    <a:pt x="538" y="1976"/>
                  </a:cubicBezTo>
                  <a:cubicBezTo>
                    <a:pt x="562" y="1976"/>
                    <a:pt x="562" y="2000"/>
                    <a:pt x="586" y="2000"/>
                  </a:cubicBezTo>
                  <a:cubicBezTo>
                    <a:pt x="635" y="2013"/>
                    <a:pt x="690" y="2019"/>
                    <a:pt x="745" y="2019"/>
                  </a:cubicBezTo>
                  <a:cubicBezTo>
                    <a:pt x="800" y="2019"/>
                    <a:pt x="855" y="2013"/>
                    <a:pt x="903" y="2000"/>
                  </a:cubicBezTo>
                  <a:cubicBezTo>
                    <a:pt x="1001" y="2000"/>
                    <a:pt x="1123" y="1976"/>
                    <a:pt x="1220" y="1952"/>
                  </a:cubicBezTo>
                  <a:lnTo>
                    <a:pt x="1220" y="1927"/>
                  </a:lnTo>
                  <a:cubicBezTo>
                    <a:pt x="1256" y="1909"/>
                    <a:pt x="1269" y="1905"/>
                    <a:pt x="1276" y="1905"/>
                  </a:cubicBezTo>
                  <a:cubicBezTo>
                    <a:pt x="1283" y="1905"/>
                    <a:pt x="1283" y="1910"/>
                    <a:pt x="1298" y="1910"/>
                  </a:cubicBezTo>
                  <a:cubicBezTo>
                    <a:pt x="1307" y="1910"/>
                    <a:pt x="1320" y="1908"/>
                    <a:pt x="1342" y="1903"/>
                  </a:cubicBezTo>
                  <a:cubicBezTo>
                    <a:pt x="1342" y="1830"/>
                    <a:pt x="1489" y="1830"/>
                    <a:pt x="1489" y="1781"/>
                  </a:cubicBezTo>
                  <a:cubicBezTo>
                    <a:pt x="1489" y="1781"/>
                    <a:pt x="1537" y="1757"/>
                    <a:pt x="1537" y="1757"/>
                  </a:cubicBezTo>
                  <a:cubicBezTo>
                    <a:pt x="1537" y="1760"/>
                    <a:pt x="1538" y="1761"/>
                    <a:pt x="1540" y="1761"/>
                  </a:cubicBezTo>
                  <a:cubicBezTo>
                    <a:pt x="1551" y="1761"/>
                    <a:pt x="1590" y="1704"/>
                    <a:pt x="1611" y="1683"/>
                  </a:cubicBezTo>
                  <a:cubicBezTo>
                    <a:pt x="1619" y="1675"/>
                    <a:pt x="1621" y="1673"/>
                    <a:pt x="1621" y="1673"/>
                  </a:cubicBezTo>
                  <a:cubicBezTo>
                    <a:pt x="1619" y="1673"/>
                    <a:pt x="1603" y="1683"/>
                    <a:pt x="1586" y="1683"/>
                  </a:cubicBezTo>
                  <a:lnTo>
                    <a:pt x="1635" y="1635"/>
                  </a:lnTo>
                  <a:cubicBezTo>
                    <a:pt x="1647" y="1622"/>
                    <a:pt x="1659" y="1616"/>
                    <a:pt x="1666" y="1616"/>
                  </a:cubicBezTo>
                  <a:cubicBezTo>
                    <a:pt x="1672" y="1616"/>
                    <a:pt x="1672" y="1622"/>
                    <a:pt x="1659" y="1635"/>
                  </a:cubicBezTo>
                  <a:cubicBezTo>
                    <a:pt x="1733" y="1561"/>
                    <a:pt x="1781" y="1464"/>
                    <a:pt x="1830" y="1366"/>
                  </a:cubicBezTo>
                  <a:cubicBezTo>
                    <a:pt x="1879" y="1244"/>
                    <a:pt x="1903" y="1074"/>
                    <a:pt x="1879" y="927"/>
                  </a:cubicBezTo>
                  <a:cubicBezTo>
                    <a:pt x="1855" y="781"/>
                    <a:pt x="1781" y="635"/>
                    <a:pt x="1684" y="513"/>
                  </a:cubicBezTo>
                  <a:cubicBezTo>
                    <a:pt x="1611" y="464"/>
                    <a:pt x="1537" y="415"/>
                    <a:pt x="1464" y="366"/>
                  </a:cubicBezTo>
                  <a:lnTo>
                    <a:pt x="1464" y="366"/>
                  </a:lnTo>
                  <a:cubicBezTo>
                    <a:pt x="1464" y="415"/>
                    <a:pt x="1513" y="439"/>
                    <a:pt x="1513" y="464"/>
                  </a:cubicBezTo>
                  <a:cubicBezTo>
                    <a:pt x="1489" y="439"/>
                    <a:pt x="1464" y="415"/>
                    <a:pt x="1440" y="415"/>
                  </a:cubicBezTo>
                  <a:cubicBezTo>
                    <a:pt x="1416" y="415"/>
                    <a:pt x="1367" y="342"/>
                    <a:pt x="1367" y="293"/>
                  </a:cubicBezTo>
                  <a:lnTo>
                    <a:pt x="1342" y="293"/>
                  </a:lnTo>
                  <a:lnTo>
                    <a:pt x="1342" y="269"/>
                  </a:lnTo>
                  <a:cubicBezTo>
                    <a:pt x="1294" y="244"/>
                    <a:pt x="1220" y="220"/>
                    <a:pt x="1172" y="171"/>
                  </a:cubicBezTo>
                  <a:cubicBezTo>
                    <a:pt x="1098" y="147"/>
                    <a:pt x="1050" y="147"/>
                    <a:pt x="1001" y="122"/>
                  </a:cubicBezTo>
                  <a:cubicBezTo>
                    <a:pt x="996" y="118"/>
                    <a:pt x="994" y="116"/>
                    <a:pt x="994" y="116"/>
                  </a:cubicBezTo>
                  <a:lnTo>
                    <a:pt x="994" y="116"/>
                  </a:lnTo>
                  <a:cubicBezTo>
                    <a:pt x="993" y="116"/>
                    <a:pt x="1020" y="147"/>
                    <a:pt x="1001" y="147"/>
                  </a:cubicBezTo>
                  <a:cubicBezTo>
                    <a:pt x="977" y="147"/>
                    <a:pt x="952" y="147"/>
                    <a:pt x="952" y="122"/>
                  </a:cubicBezTo>
                  <a:cubicBezTo>
                    <a:pt x="952" y="98"/>
                    <a:pt x="928" y="86"/>
                    <a:pt x="906" y="86"/>
                  </a:cubicBezTo>
                  <a:cubicBezTo>
                    <a:pt x="888" y="86"/>
                    <a:pt x="872" y="95"/>
                    <a:pt x="876" y="113"/>
                  </a:cubicBezTo>
                  <a:lnTo>
                    <a:pt x="876" y="113"/>
                  </a:lnTo>
                  <a:cubicBezTo>
                    <a:pt x="862" y="92"/>
                    <a:pt x="812" y="74"/>
                    <a:pt x="855" y="74"/>
                  </a:cubicBezTo>
                  <a:cubicBezTo>
                    <a:pt x="830" y="74"/>
                    <a:pt x="806" y="49"/>
                    <a:pt x="806" y="49"/>
                  </a:cubicBezTo>
                  <a:lnTo>
                    <a:pt x="806" y="49"/>
                  </a:lnTo>
                  <a:lnTo>
                    <a:pt x="830" y="74"/>
                  </a:lnTo>
                  <a:cubicBezTo>
                    <a:pt x="757" y="49"/>
                    <a:pt x="733" y="25"/>
                    <a:pt x="684" y="25"/>
                  </a:cubicBezTo>
                  <a:lnTo>
                    <a:pt x="708" y="49"/>
                  </a:lnTo>
                  <a:cubicBezTo>
                    <a:pt x="665" y="49"/>
                    <a:pt x="641" y="30"/>
                    <a:pt x="619" y="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1"/>
            <p:cNvSpPr/>
            <p:nvPr/>
          </p:nvSpPr>
          <p:spPr>
            <a:xfrm>
              <a:off x="646025" y="3015400"/>
              <a:ext cx="40875" cy="49050"/>
            </a:xfrm>
            <a:custGeom>
              <a:avLst/>
              <a:gdLst/>
              <a:ahLst/>
              <a:cxnLst/>
              <a:rect l="l" t="t" r="r" b="b"/>
              <a:pathLst>
                <a:path w="1635" h="1962" extrusionOk="0">
                  <a:moveTo>
                    <a:pt x="659" y="1"/>
                  </a:moveTo>
                  <a:cubicBezTo>
                    <a:pt x="513" y="25"/>
                    <a:pt x="367" y="123"/>
                    <a:pt x="269" y="220"/>
                  </a:cubicBezTo>
                  <a:cubicBezTo>
                    <a:pt x="196" y="294"/>
                    <a:pt x="147" y="367"/>
                    <a:pt x="98" y="464"/>
                  </a:cubicBezTo>
                  <a:cubicBezTo>
                    <a:pt x="50" y="586"/>
                    <a:pt x="25" y="684"/>
                    <a:pt x="25" y="806"/>
                  </a:cubicBezTo>
                  <a:cubicBezTo>
                    <a:pt x="1" y="879"/>
                    <a:pt x="1" y="952"/>
                    <a:pt x="25" y="1001"/>
                  </a:cubicBezTo>
                  <a:cubicBezTo>
                    <a:pt x="25" y="1147"/>
                    <a:pt x="74" y="1294"/>
                    <a:pt x="147" y="1415"/>
                  </a:cubicBezTo>
                  <a:cubicBezTo>
                    <a:pt x="220" y="1562"/>
                    <a:pt x="318" y="1684"/>
                    <a:pt x="464" y="1781"/>
                  </a:cubicBezTo>
                  <a:cubicBezTo>
                    <a:pt x="562" y="1879"/>
                    <a:pt x="708" y="1952"/>
                    <a:pt x="830" y="1952"/>
                  </a:cubicBezTo>
                  <a:cubicBezTo>
                    <a:pt x="860" y="1958"/>
                    <a:pt x="891" y="1961"/>
                    <a:pt x="921" y="1961"/>
                  </a:cubicBezTo>
                  <a:cubicBezTo>
                    <a:pt x="1011" y="1961"/>
                    <a:pt x="1098" y="1934"/>
                    <a:pt x="1171" y="1879"/>
                  </a:cubicBezTo>
                  <a:cubicBezTo>
                    <a:pt x="1245" y="1879"/>
                    <a:pt x="1293" y="1830"/>
                    <a:pt x="1342" y="1781"/>
                  </a:cubicBezTo>
                  <a:cubicBezTo>
                    <a:pt x="1318" y="1781"/>
                    <a:pt x="1318" y="1781"/>
                    <a:pt x="1342" y="1757"/>
                  </a:cubicBezTo>
                  <a:cubicBezTo>
                    <a:pt x="1415" y="1684"/>
                    <a:pt x="1415" y="1684"/>
                    <a:pt x="1415" y="1684"/>
                  </a:cubicBezTo>
                  <a:cubicBezTo>
                    <a:pt x="1415" y="1659"/>
                    <a:pt x="1415" y="1684"/>
                    <a:pt x="1440" y="1586"/>
                  </a:cubicBezTo>
                  <a:cubicBezTo>
                    <a:pt x="1488" y="1464"/>
                    <a:pt x="1513" y="1415"/>
                    <a:pt x="1537" y="1294"/>
                  </a:cubicBezTo>
                  <a:cubicBezTo>
                    <a:pt x="1562" y="1220"/>
                    <a:pt x="1586" y="1172"/>
                    <a:pt x="1586" y="1098"/>
                  </a:cubicBezTo>
                  <a:cubicBezTo>
                    <a:pt x="1610" y="1050"/>
                    <a:pt x="1610" y="976"/>
                    <a:pt x="1635" y="903"/>
                  </a:cubicBezTo>
                  <a:cubicBezTo>
                    <a:pt x="1635" y="830"/>
                    <a:pt x="1635" y="781"/>
                    <a:pt x="1635" y="708"/>
                  </a:cubicBezTo>
                  <a:lnTo>
                    <a:pt x="1635" y="586"/>
                  </a:lnTo>
                  <a:lnTo>
                    <a:pt x="1610" y="489"/>
                  </a:lnTo>
                  <a:cubicBezTo>
                    <a:pt x="1586" y="416"/>
                    <a:pt x="1562" y="318"/>
                    <a:pt x="1513" y="245"/>
                  </a:cubicBezTo>
                  <a:cubicBezTo>
                    <a:pt x="1440" y="147"/>
                    <a:pt x="1318" y="98"/>
                    <a:pt x="1196" y="74"/>
                  </a:cubicBezTo>
                  <a:lnTo>
                    <a:pt x="1025" y="74"/>
                  </a:lnTo>
                  <a:cubicBezTo>
                    <a:pt x="903" y="25"/>
                    <a:pt x="781" y="1"/>
                    <a:pt x="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1"/>
            <p:cNvSpPr/>
            <p:nvPr/>
          </p:nvSpPr>
          <p:spPr>
            <a:xfrm>
              <a:off x="734450" y="3011150"/>
              <a:ext cx="40250" cy="58550"/>
            </a:xfrm>
            <a:custGeom>
              <a:avLst/>
              <a:gdLst/>
              <a:ahLst/>
              <a:cxnLst/>
              <a:rect l="l" t="t" r="r" b="b"/>
              <a:pathLst>
                <a:path w="1610" h="2342" extrusionOk="0">
                  <a:moveTo>
                    <a:pt x="708" y="0"/>
                  </a:moveTo>
                  <a:lnTo>
                    <a:pt x="98" y="171"/>
                  </a:lnTo>
                  <a:cubicBezTo>
                    <a:pt x="49" y="342"/>
                    <a:pt x="0" y="512"/>
                    <a:pt x="25" y="707"/>
                  </a:cubicBezTo>
                  <a:cubicBezTo>
                    <a:pt x="25" y="829"/>
                    <a:pt x="25" y="976"/>
                    <a:pt x="73" y="1098"/>
                  </a:cubicBezTo>
                  <a:cubicBezTo>
                    <a:pt x="122" y="1293"/>
                    <a:pt x="195" y="1488"/>
                    <a:pt x="293" y="1659"/>
                  </a:cubicBezTo>
                  <a:cubicBezTo>
                    <a:pt x="390" y="1854"/>
                    <a:pt x="537" y="2000"/>
                    <a:pt x="732" y="2122"/>
                  </a:cubicBezTo>
                  <a:cubicBezTo>
                    <a:pt x="756" y="2171"/>
                    <a:pt x="805" y="2220"/>
                    <a:pt x="854" y="2244"/>
                  </a:cubicBezTo>
                  <a:cubicBezTo>
                    <a:pt x="842" y="2232"/>
                    <a:pt x="842" y="2226"/>
                    <a:pt x="845" y="2226"/>
                  </a:cubicBezTo>
                  <a:cubicBezTo>
                    <a:pt x="848" y="2226"/>
                    <a:pt x="854" y="2232"/>
                    <a:pt x="854" y="2244"/>
                  </a:cubicBezTo>
                  <a:cubicBezTo>
                    <a:pt x="911" y="2272"/>
                    <a:pt x="923" y="2279"/>
                    <a:pt x="928" y="2279"/>
                  </a:cubicBezTo>
                  <a:cubicBezTo>
                    <a:pt x="931" y="2279"/>
                    <a:pt x="929" y="2275"/>
                    <a:pt x="940" y="2275"/>
                  </a:cubicBezTo>
                  <a:cubicBezTo>
                    <a:pt x="951" y="2275"/>
                    <a:pt x="974" y="2278"/>
                    <a:pt x="1025" y="2293"/>
                  </a:cubicBezTo>
                  <a:lnTo>
                    <a:pt x="1147" y="2342"/>
                  </a:lnTo>
                  <a:lnTo>
                    <a:pt x="1537" y="2122"/>
                  </a:lnTo>
                  <a:cubicBezTo>
                    <a:pt x="1586" y="1951"/>
                    <a:pt x="1610" y="1756"/>
                    <a:pt x="1610" y="1585"/>
                  </a:cubicBezTo>
                  <a:cubicBezTo>
                    <a:pt x="1586" y="1439"/>
                    <a:pt x="1537" y="1293"/>
                    <a:pt x="1512" y="1171"/>
                  </a:cubicBezTo>
                  <a:cubicBezTo>
                    <a:pt x="1464" y="1073"/>
                    <a:pt x="1415" y="1000"/>
                    <a:pt x="1366" y="927"/>
                  </a:cubicBezTo>
                  <a:cubicBezTo>
                    <a:pt x="1342" y="903"/>
                    <a:pt x="1293" y="854"/>
                    <a:pt x="1220" y="781"/>
                  </a:cubicBezTo>
                  <a:cubicBezTo>
                    <a:pt x="1220" y="781"/>
                    <a:pt x="1220" y="756"/>
                    <a:pt x="1220" y="756"/>
                  </a:cubicBezTo>
                  <a:cubicBezTo>
                    <a:pt x="1220" y="659"/>
                    <a:pt x="1171" y="610"/>
                    <a:pt x="1147" y="537"/>
                  </a:cubicBezTo>
                  <a:cubicBezTo>
                    <a:pt x="1122" y="464"/>
                    <a:pt x="1098" y="415"/>
                    <a:pt x="1073" y="390"/>
                  </a:cubicBezTo>
                  <a:cubicBezTo>
                    <a:pt x="1049" y="342"/>
                    <a:pt x="1000" y="293"/>
                    <a:pt x="976" y="220"/>
                  </a:cubicBezTo>
                  <a:cubicBezTo>
                    <a:pt x="976" y="220"/>
                    <a:pt x="951" y="195"/>
                    <a:pt x="951" y="195"/>
                  </a:cubicBezTo>
                  <a:cubicBezTo>
                    <a:pt x="878" y="122"/>
                    <a:pt x="805" y="49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5658B-6867-4068-A822-7EE478865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58B10-2BDD-4D54-B91A-BC0A93A8F1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482A58-BEE3-400E-A5B1-7BEB99FE8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233FF-1555-40B1-BCF2-4388D4DD48E3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E03C5D-AE73-47F7-92E8-2871B1BFB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E1AE5-F8E0-47BC-BE2F-BC7797598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EE68-B9BD-4235-8446-089BBF694D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165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"/>
          <p:cNvSpPr/>
          <p:nvPr/>
        </p:nvSpPr>
        <p:spPr>
          <a:xfrm>
            <a:off x="-515920" y="4258453"/>
            <a:ext cx="911159" cy="586016"/>
          </a:xfrm>
          <a:custGeom>
            <a:avLst/>
            <a:gdLst/>
            <a:ahLst/>
            <a:cxnLst/>
            <a:rect l="l" t="t" r="r" b="b"/>
            <a:pathLst>
              <a:path w="16559" h="10650" extrusionOk="0">
                <a:moveTo>
                  <a:pt x="12940" y="0"/>
                </a:moveTo>
                <a:cubicBezTo>
                  <a:pt x="8651" y="0"/>
                  <a:pt x="1" y="2276"/>
                  <a:pt x="3657" y="8447"/>
                </a:cubicBezTo>
                <a:cubicBezTo>
                  <a:pt x="3657" y="8447"/>
                  <a:pt x="7028" y="10650"/>
                  <a:pt x="10057" y="10650"/>
                </a:cubicBezTo>
                <a:cubicBezTo>
                  <a:pt x="11292" y="10650"/>
                  <a:pt x="12470" y="10283"/>
                  <a:pt x="13339" y="9252"/>
                </a:cubicBezTo>
                <a:cubicBezTo>
                  <a:pt x="16339" y="5691"/>
                  <a:pt x="16559" y="1594"/>
                  <a:pt x="15047" y="374"/>
                </a:cubicBezTo>
                <a:cubicBezTo>
                  <a:pt x="14753" y="133"/>
                  <a:pt x="13973" y="0"/>
                  <a:pt x="1294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6" name="Google Shape;156;p6"/>
          <p:cNvGrpSpPr/>
          <p:nvPr/>
        </p:nvGrpSpPr>
        <p:grpSpPr>
          <a:xfrm rot="2339735">
            <a:off x="-659084" y="3317075"/>
            <a:ext cx="1197497" cy="635388"/>
            <a:chOff x="238125" y="2760550"/>
            <a:chExt cx="528650" cy="280500"/>
          </a:xfrm>
        </p:grpSpPr>
        <p:sp>
          <p:nvSpPr>
            <p:cNvPr id="157" name="Google Shape;157;p6"/>
            <p:cNvSpPr/>
            <p:nvPr/>
          </p:nvSpPr>
          <p:spPr>
            <a:xfrm>
              <a:off x="274700" y="3020300"/>
              <a:ext cx="1850" cy="9150"/>
            </a:xfrm>
            <a:custGeom>
              <a:avLst/>
              <a:gdLst/>
              <a:ahLst/>
              <a:cxnLst/>
              <a:rect l="l" t="t" r="r" b="b"/>
              <a:pathLst>
                <a:path w="74" h="366" extrusionOk="0">
                  <a:moveTo>
                    <a:pt x="74" y="0"/>
                  </a:moveTo>
                  <a:cubicBezTo>
                    <a:pt x="25" y="122"/>
                    <a:pt x="0" y="244"/>
                    <a:pt x="0" y="366"/>
                  </a:cubicBezTo>
                  <a:cubicBezTo>
                    <a:pt x="49" y="244"/>
                    <a:pt x="74" y="122"/>
                    <a:pt x="74" y="0"/>
                  </a:cubicBezTo>
                  <a:close/>
                </a:path>
              </a:pathLst>
            </a:custGeom>
            <a:solidFill>
              <a:srgbClr val="344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277125" y="3020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344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9" name="Google Shape;159;p6"/>
            <p:cNvGrpSpPr/>
            <p:nvPr/>
          </p:nvGrpSpPr>
          <p:grpSpPr>
            <a:xfrm>
              <a:off x="238125" y="2760550"/>
              <a:ext cx="528650" cy="279275"/>
              <a:chOff x="238125" y="2760550"/>
              <a:chExt cx="528650" cy="279275"/>
            </a:xfrm>
          </p:grpSpPr>
          <p:sp>
            <p:nvSpPr>
              <p:cNvPr id="160" name="Google Shape;160;p6"/>
              <p:cNvSpPr/>
              <p:nvPr/>
            </p:nvSpPr>
            <p:spPr>
              <a:xfrm>
                <a:off x="238125" y="2760550"/>
                <a:ext cx="528650" cy="278050"/>
              </a:xfrm>
              <a:custGeom>
                <a:avLst/>
                <a:gdLst/>
                <a:ahLst/>
                <a:cxnLst/>
                <a:rect l="l" t="t" r="r" b="b"/>
                <a:pathLst>
                  <a:path w="21146" h="11122" extrusionOk="0">
                    <a:moveTo>
                      <a:pt x="11622" y="1778"/>
                    </a:moveTo>
                    <a:lnTo>
                      <a:pt x="11622" y="1778"/>
                    </a:lnTo>
                    <a:cubicBezTo>
                      <a:pt x="11627" y="1780"/>
                      <a:pt x="11631" y="1781"/>
                      <a:pt x="11634" y="1781"/>
                    </a:cubicBezTo>
                    <a:cubicBezTo>
                      <a:pt x="11630" y="1780"/>
                      <a:pt x="11626" y="1779"/>
                      <a:pt x="11622" y="1778"/>
                    </a:cubicBezTo>
                    <a:close/>
                    <a:moveTo>
                      <a:pt x="15975" y="3512"/>
                    </a:moveTo>
                    <a:cubicBezTo>
                      <a:pt x="15975" y="3515"/>
                      <a:pt x="15978" y="3517"/>
                      <a:pt x="15983" y="3518"/>
                    </a:cubicBezTo>
                    <a:lnTo>
                      <a:pt x="15983" y="3518"/>
                    </a:lnTo>
                    <a:cubicBezTo>
                      <a:pt x="15980" y="3516"/>
                      <a:pt x="15978" y="3514"/>
                      <a:pt x="15975" y="3512"/>
                    </a:cubicBezTo>
                    <a:close/>
                    <a:moveTo>
                      <a:pt x="1524" y="10118"/>
                    </a:moveTo>
                    <a:cubicBezTo>
                      <a:pt x="1528" y="10118"/>
                      <a:pt x="1532" y="10119"/>
                      <a:pt x="1537" y="10122"/>
                    </a:cubicBezTo>
                    <a:lnTo>
                      <a:pt x="1508" y="10266"/>
                    </a:lnTo>
                    <a:lnTo>
                      <a:pt x="1508" y="10266"/>
                    </a:lnTo>
                    <a:cubicBezTo>
                      <a:pt x="1519" y="10173"/>
                      <a:pt x="1503" y="10118"/>
                      <a:pt x="1524" y="10118"/>
                    </a:cubicBezTo>
                    <a:close/>
                    <a:moveTo>
                      <a:pt x="10756" y="0"/>
                    </a:moveTo>
                    <a:lnTo>
                      <a:pt x="10756" y="0"/>
                    </a:lnTo>
                    <a:cubicBezTo>
                      <a:pt x="10902" y="24"/>
                      <a:pt x="10853" y="49"/>
                      <a:pt x="10731" y="49"/>
                    </a:cubicBezTo>
                    <a:cubicBezTo>
                      <a:pt x="10549" y="24"/>
                      <a:pt x="10451" y="18"/>
                      <a:pt x="10399" y="18"/>
                    </a:cubicBezTo>
                    <a:cubicBezTo>
                      <a:pt x="10347" y="18"/>
                      <a:pt x="10341" y="24"/>
                      <a:pt x="10341" y="24"/>
                    </a:cubicBezTo>
                    <a:lnTo>
                      <a:pt x="9927" y="24"/>
                    </a:lnTo>
                    <a:cubicBezTo>
                      <a:pt x="9024" y="24"/>
                      <a:pt x="8146" y="171"/>
                      <a:pt x="7317" y="463"/>
                    </a:cubicBezTo>
                    <a:cubicBezTo>
                      <a:pt x="6512" y="756"/>
                      <a:pt x="5756" y="1146"/>
                      <a:pt x="5073" y="1634"/>
                    </a:cubicBezTo>
                    <a:cubicBezTo>
                      <a:pt x="4757" y="1926"/>
                      <a:pt x="4319" y="2243"/>
                      <a:pt x="4050" y="2535"/>
                    </a:cubicBezTo>
                    <a:lnTo>
                      <a:pt x="4050" y="2535"/>
                    </a:lnTo>
                    <a:cubicBezTo>
                      <a:pt x="3877" y="2706"/>
                      <a:pt x="3369" y="3198"/>
                      <a:pt x="2927" y="3756"/>
                    </a:cubicBezTo>
                    <a:cubicBezTo>
                      <a:pt x="2537" y="4195"/>
                      <a:pt x="2195" y="4658"/>
                      <a:pt x="1902" y="5171"/>
                    </a:cubicBezTo>
                    <a:lnTo>
                      <a:pt x="1951" y="5097"/>
                    </a:lnTo>
                    <a:lnTo>
                      <a:pt x="1951" y="5097"/>
                    </a:lnTo>
                    <a:cubicBezTo>
                      <a:pt x="1829" y="5317"/>
                      <a:pt x="1683" y="5536"/>
                      <a:pt x="1512" y="5707"/>
                    </a:cubicBezTo>
                    <a:cubicBezTo>
                      <a:pt x="1610" y="5707"/>
                      <a:pt x="1463" y="6049"/>
                      <a:pt x="1390" y="6171"/>
                    </a:cubicBezTo>
                    <a:cubicBezTo>
                      <a:pt x="1341" y="6268"/>
                      <a:pt x="1268" y="6439"/>
                      <a:pt x="1219" y="6634"/>
                    </a:cubicBezTo>
                    <a:cubicBezTo>
                      <a:pt x="1146" y="6805"/>
                      <a:pt x="1073" y="7024"/>
                      <a:pt x="1000" y="7171"/>
                    </a:cubicBezTo>
                    <a:lnTo>
                      <a:pt x="976" y="7146"/>
                    </a:lnTo>
                    <a:cubicBezTo>
                      <a:pt x="902" y="7439"/>
                      <a:pt x="683" y="7975"/>
                      <a:pt x="634" y="8171"/>
                    </a:cubicBezTo>
                    <a:cubicBezTo>
                      <a:pt x="390" y="8780"/>
                      <a:pt x="220" y="9390"/>
                      <a:pt x="146" y="10049"/>
                    </a:cubicBezTo>
                    <a:cubicBezTo>
                      <a:pt x="146" y="10049"/>
                      <a:pt x="98" y="10146"/>
                      <a:pt x="73" y="10244"/>
                    </a:cubicBezTo>
                    <a:lnTo>
                      <a:pt x="24" y="10390"/>
                    </a:lnTo>
                    <a:lnTo>
                      <a:pt x="0" y="10463"/>
                    </a:lnTo>
                    <a:lnTo>
                      <a:pt x="0" y="10536"/>
                    </a:lnTo>
                    <a:cubicBezTo>
                      <a:pt x="195" y="10658"/>
                      <a:pt x="390" y="10756"/>
                      <a:pt x="610" y="10805"/>
                    </a:cubicBezTo>
                    <a:cubicBezTo>
                      <a:pt x="691" y="10836"/>
                      <a:pt x="776" y="10851"/>
                      <a:pt x="859" y="10851"/>
                    </a:cubicBezTo>
                    <a:cubicBezTo>
                      <a:pt x="1102" y="10851"/>
                      <a:pt x="1336" y="10723"/>
                      <a:pt x="1463" y="10488"/>
                    </a:cubicBezTo>
                    <a:lnTo>
                      <a:pt x="1488" y="10512"/>
                    </a:lnTo>
                    <a:cubicBezTo>
                      <a:pt x="1488" y="10488"/>
                      <a:pt x="1488" y="10463"/>
                      <a:pt x="1488" y="10439"/>
                    </a:cubicBezTo>
                    <a:lnTo>
                      <a:pt x="1488" y="10366"/>
                    </a:lnTo>
                    <a:cubicBezTo>
                      <a:pt x="1491" y="10356"/>
                      <a:pt x="1493" y="10346"/>
                      <a:pt x="1495" y="10337"/>
                    </a:cubicBezTo>
                    <a:lnTo>
                      <a:pt x="1495" y="10337"/>
                    </a:lnTo>
                    <a:cubicBezTo>
                      <a:pt x="1509" y="10287"/>
                      <a:pt x="1518" y="10268"/>
                      <a:pt x="1524" y="10268"/>
                    </a:cubicBezTo>
                    <a:cubicBezTo>
                      <a:pt x="1537" y="10268"/>
                      <a:pt x="1537" y="10344"/>
                      <a:pt x="1537" y="10390"/>
                    </a:cubicBezTo>
                    <a:cubicBezTo>
                      <a:pt x="1561" y="10317"/>
                      <a:pt x="1561" y="10244"/>
                      <a:pt x="1585" y="10171"/>
                    </a:cubicBezTo>
                    <a:cubicBezTo>
                      <a:pt x="1585" y="10166"/>
                      <a:pt x="1584" y="10164"/>
                      <a:pt x="1583" y="10164"/>
                    </a:cubicBezTo>
                    <a:cubicBezTo>
                      <a:pt x="1577" y="10164"/>
                      <a:pt x="1561" y="10200"/>
                      <a:pt x="1561" y="10219"/>
                    </a:cubicBezTo>
                    <a:cubicBezTo>
                      <a:pt x="1537" y="10097"/>
                      <a:pt x="1561" y="10000"/>
                      <a:pt x="1585" y="9878"/>
                    </a:cubicBezTo>
                    <a:cubicBezTo>
                      <a:pt x="1634" y="9683"/>
                      <a:pt x="1634" y="9878"/>
                      <a:pt x="1683" y="9658"/>
                    </a:cubicBezTo>
                    <a:cubicBezTo>
                      <a:pt x="1976" y="8536"/>
                      <a:pt x="2415" y="7463"/>
                      <a:pt x="3000" y="6488"/>
                    </a:cubicBezTo>
                    <a:cubicBezTo>
                      <a:pt x="3024" y="6488"/>
                      <a:pt x="3000" y="6488"/>
                      <a:pt x="3000" y="6512"/>
                    </a:cubicBezTo>
                    <a:cubicBezTo>
                      <a:pt x="3073" y="6366"/>
                      <a:pt x="3146" y="6219"/>
                      <a:pt x="3244" y="6073"/>
                    </a:cubicBezTo>
                    <a:cubicBezTo>
                      <a:pt x="3317" y="5927"/>
                      <a:pt x="3415" y="5805"/>
                      <a:pt x="3488" y="5658"/>
                    </a:cubicBezTo>
                    <a:cubicBezTo>
                      <a:pt x="3512" y="5610"/>
                      <a:pt x="3561" y="5585"/>
                      <a:pt x="3610" y="5561"/>
                    </a:cubicBezTo>
                    <a:cubicBezTo>
                      <a:pt x="3585" y="5561"/>
                      <a:pt x="3658" y="5488"/>
                      <a:pt x="3732" y="5341"/>
                    </a:cubicBezTo>
                    <a:cubicBezTo>
                      <a:pt x="3829" y="5219"/>
                      <a:pt x="3951" y="5024"/>
                      <a:pt x="4097" y="4854"/>
                    </a:cubicBezTo>
                    <a:cubicBezTo>
                      <a:pt x="4244" y="4683"/>
                      <a:pt x="4390" y="4512"/>
                      <a:pt x="4512" y="4366"/>
                    </a:cubicBezTo>
                    <a:cubicBezTo>
                      <a:pt x="4610" y="4244"/>
                      <a:pt x="4707" y="4171"/>
                      <a:pt x="4707" y="4146"/>
                    </a:cubicBezTo>
                    <a:lnTo>
                      <a:pt x="4683" y="4098"/>
                    </a:lnTo>
                    <a:cubicBezTo>
                      <a:pt x="4927" y="3854"/>
                      <a:pt x="4805" y="4073"/>
                      <a:pt x="5000" y="3829"/>
                    </a:cubicBezTo>
                    <a:cubicBezTo>
                      <a:pt x="5049" y="3732"/>
                      <a:pt x="5122" y="3658"/>
                      <a:pt x="5219" y="3585"/>
                    </a:cubicBezTo>
                    <a:cubicBezTo>
                      <a:pt x="5317" y="3537"/>
                      <a:pt x="5390" y="3463"/>
                      <a:pt x="5463" y="3366"/>
                    </a:cubicBezTo>
                    <a:cubicBezTo>
                      <a:pt x="5463" y="3366"/>
                      <a:pt x="5553" y="3312"/>
                      <a:pt x="5578" y="3312"/>
                    </a:cubicBezTo>
                    <a:cubicBezTo>
                      <a:pt x="5583" y="3312"/>
                      <a:pt x="5585" y="3314"/>
                      <a:pt x="5585" y="3317"/>
                    </a:cubicBezTo>
                    <a:cubicBezTo>
                      <a:pt x="5585" y="3244"/>
                      <a:pt x="5707" y="3195"/>
                      <a:pt x="5780" y="3122"/>
                    </a:cubicBezTo>
                    <a:cubicBezTo>
                      <a:pt x="5780" y="3114"/>
                      <a:pt x="5775" y="3111"/>
                      <a:pt x="5767" y="3111"/>
                    </a:cubicBezTo>
                    <a:cubicBezTo>
                      <a:pt x="5751" y="3111"/>
                      <a:pt x="5723" y="3122"/>
                      <a:pt x="5707" y="3122"/>
                    </a:cubicBezTo>
                    <a:lnTo>
                      <a:pt x="5780" y="3049"/>
                    </a:lnTo>
                    <a:lnTo>
                      <a:pt x="5878" y="2976"/>
                    </a:lnTo>
                    <a:cubicBezTo>
                      <a:pt x="5905" y="2967"/>
                      <a:pt x="5925" y="2961"/>
                      <a:pt x="5937" y="2961"/>
                    </a:cubicBezTo>
                    <a:cubicBezTo>
                      <a:pt x="5959" y="2961"/>
                      <a:pt x="5958" y="2978"/>
                      <a:pt x="5927" y="3024"/>
                    </a:cubicBezTo>
                    <a:lnTo>
                      <a:pt x="6171" y="2829"/>
                    </a:lnTo>
                    <a:lnTo>
                      <a:pt x="6561" y="2585"/>
                    </a:lnTo>
                    <a:cubicBezTo>
                      <a:pt x="6902" y="2390"/>
                      <a:pt x="7268" y="2220"/>
                      <a:pt x="7634" y="2073"/>
                    </a:cubicBezTo>
                    <a:cubicBezTo>
                      <a:pt x="7975" y="1927"/>
                      <a:pt x="8341" y="1829"/>
                      <a:pt x="8732" y="1756"/>
                    </a:cubicBezTo>
                    <a:cubicBezTo>
                      <a:pt x="8878" y="1707"/>
                      <a:pt x="9024" y="1707"/>
                      <a:pt x="9171" y="1683"/>
                    </a:cubicBezTo>
                    <a:lnTo>
                      <a:pt x="9463" y="1659"/>
                    </a:lnTo>
                    <a:cubicBezTo>
                      <a:pt x="9390" y="1634"/>
                      <a:pt x="9219" y="1659"/>
                      <a:pt x="9146" y="1610"/>
                    </a:cubicBezTo>
                    <a:cubicBezTo>
                      <a:pt x="9219" y="1585"/>
                      <a:pt x="9274" y="1585"/>
                      <a:pt x="9320" y="1585"/>
                    </a:cubicBezTo>
                    <a:cubicBezTo>
                      <a:pt x="9366" y="1585"/>
                      <a:pt x="9402" y="1585"/>
                      <a:pt x="9439" y="1561"/>
                    </a:cubicBezTo>
                    <a:cubicBezTo>
                      <a:pt x="9488" y="1610"/>
                      <a:pt x="9561" y="1610"/>
                      <a:pt x="9658" y="1610"/>
                    </a:cubicBezTo>
                    <a:cubicBezTo>
                      <a:pt x="9732" y="1610"/>
                      <a:pt x="9829" y="1634"/>
                      <a:pt x="9902" y="1659"/>
                    </a:cubicBezTo>
                    <a:lnTo>
                      <a:pt x="9951" y="1610"/>
                    </a:lnTo>
                    <a:lnTo>
                      <a:pt x="10024" y="1659"/>
                    </a:lnTo>
                    <a:lnTo>
                      <a:pt x="10488" y="1659"/>
                    </a:lnTo>
                    <a:lnTo>
                      <a:pt x="10853" y="1707"/>
                    </a:lnTo>
                    <a:cubicBezTo>
                      <a:pt x="11117" y="1707"/>
                      <a:pt x="11381" y="1731"/>
                      <a:pt x="11622" y="1778"/>
                    </a:cubicBezTo>
                    <a:lnTo>
                      <a:pt x="11622" y="1778"/>
                    </a:lnTo>
                    <a:cubicBezTo>
                      <a:pt x="11593" y="1769"/>
                      <a:pt x="11549" y="1732"/>
                      <a:pt x="11634" y="1732"/>
                    </a:cubicBezTo>
                    <a:cubicBezTo>
                      <a:pt x="11634" y="1781"/>
                      <a:pt x="11902" y="1732"/>
                      <a:pt x="11951" y="1805"/>
                    </a:cubicBezTo>
                    <a:cubicBezTo>
                      <a:pt x="12016" y="1805"/>
                      <a:pt x="12168" y="1848"/>
                      <a:pt x="12233" y="1848"/>
                    </a:cubicBezTo>
                    <a:cubicBezTo>
                      <a:pt x="12265" y="1848"/>
                      <a:pt x="12276" y="1837"/>
                      <a:pt x="12244" y="1805"/>
                    </a:cubicBezTo>
                    <a:lnTo>
                      <a:pt x="12244" y="1805"/>
                    </a:lnTo>
                    <a:cubicBezTo>
                      <a:pt x="12292" y="1829"/>
                      <a:pt x="12366" y="1854"/>
                      <a:pt x="12414" y="1878"/>
                    </a:cubicBezTo>
                    <a:cubicBezTo>
                      <a:pt x="12463" y="1902"/>
                      <a:pt x="12488" y="1902"/>
                      <a:pt x="12414" y="1902"/>
                    </a:cubicBezTo>
                    <a:cubicBezTo>
                      <a:pt x="12488" y="1927"/>
                      <a:pt x="12561" y="1951"/>
                      <a:pt x="12658" y="1976"/>
                    </a:cubicBezTo>
                    <a:lnTo>
                      <a:pt x="12536" y="1927"/>
                    </a:lnTo>
                    <a:lnTo>
                      <a:pt x="12536" y="1927"/>
                    </a:lnTo>
                    <a:cubicBezTo>
                      <a:pt x="12683" y="1951"/>
                      <a:pt x="12805" y="2000"/>
                      <a:pt x="12902" y="2024"/>
                    </a:cubicBezTo>
                    <a:cubicBezTo>
                      <a:pt x="13024" y="2073"/>
                      <a:pt x="13122" y="2098"/>
                      <a:pt x="13219" y="2098"/>
                    </a:cubicBezTo>
                    <a:lnTo>
                      <a:pt x="13122" y="2049"/>
                    </a:lnTo>
                    <a:lnTo>
                      <a:pt x="13122" y="2049"/>
                    </a:lnTo>
                    <a:cubicBezTo>
                      <a:pt x="13292" y="2098"/>
                      <a:pt x="13439" y="2146"/>
                      <a:pt x="13488" y="2220"/>
                    </a:cubicBezTo>
                    <a:lnTo>
                      <a:pt x="13414" y="2195"/>
                    </a:lnTo>
                    <a:lnTo>
                      <a:pt x="13317" y="2195"/>
                    </a:lnTo>
                    <a:cubicBezTo>
                      <a:pt x="13463" y="2220"/>
                      <a:pt x="13561" y="2268"/>
                      <a:pt x="13683" y="2317"/>
                    </a:cubicBezTo>
                    <a:cubicBezTo>
                      <a:pt x="13805" y="2366"/>
                      <a:pt x="13902" y="2390"/>
                      <a:pt x="14024" y="2439"/>
                    </a:cubicBezTo>
                    <a:lnTo>
                      <a:pt x="13902" y="2415"/>
                    </a:lnTo>
                    <a:lnTo>
                      <a:pt x="13902" y="2415"/>
                    </a:lnTo>
                    <a:cubicBezTo>
                      <a:pt x="13975" y="2439"/>
                      <a:pt x="14146" y="2488"/>
                      <a:pt x="14341" y="2585"/>
                    </a:cubicBezTo>
                    <a:cubicBezTo>
                      <a:pt x="14439" y="2610"/>
                      <a:pt x="14561" y="2683"/>
                      <a:pt x="14658" y="2732"/>
                    </a:cubicBezTo>
                    <a:cubicBezTo>
                      <a:pt x="14780" y="2780"/>
                      <a:pt x="14878" y="2829"/>
                      <a:pt x="15000" y="2902"/>
                    </a:cubicBezTo>
                    <a:cubicBezTo>
                      <a:pt x="15219" y="3024"/>
                      <a:pt x="15439" y="3146"/>
                      <a:pt x="15634" y="3268"/>
                    </a:cubicBezTo>
                    <a:cubicBezTo>
                      <a:pt x="15805" y="3366"/>
                      <a:pt x="15926" y="3463"/>
                      <a:pt x="16024" y="3512"/>
                    </a:cubicBezTo>
                    <a:lnTo>
                      <a:pt x="15926" y="3390"/>
                    </a:lnTo>
                    <a:lnTo>
                      <a:pt x="16048" y="3439"/>
                    </a:lnTo>
                    <a:cubicBezTo>
                      <a:pt x="16094" y="3462"/>
                      <a:pt x="16118" y="3485"/>
                      <a:pt x="16161" y="3507"/>
                    </a:cubicBezTo>
                    <a:lnTo>
                      <a:pt x="16161" y="3507"/>
                    </a:lnTo>
                    <a:cubicBezTo>
                      <a:pt x="16155" y="3506"/>
                      <a:pt x="16147" y="3505"/>
                      <a:pt x="16138" y="3505"/>
                    </a:cubicBezTo>
                    <a:cubicBezTo>
                      <a:pt x="16097" y="3505"/>
                      <a:pt x="16029" y="3519"/>
                      <a:pt x="15995" y="3519"/>
                    </a:cubicBezTo>
                    <a:cubicBezTo>
                      <a:pt x="15990" y="3519"/>
                      <a:pt x="15986" y="3519"/>
                      <a:pt x="15983" y="3518"/>
                    </a:cubicBezTo>
                    <a:lnTo>
                      <a:pt x="15983" y="3518"/>
                    </a:lnTo>
                    <a:cubicBezTo>
                      <a:pt x="16516" y="3956"/>
                      <a:pt x="16977" y="4441"/>
                      <a:pt x="17390" y="4976"/>
                    </a:cubicBezTo>
                    <a:cubicBezTo>
                      <a:pt x="17804" y="5488"/>
                      <a:pt x="18170" y="6073"/>
                      <a:pt x="18439" y="6683"/>
                    </a:cubicBezTo>
                    <a:cubicBezTo>
                      <a:pt x="18471" y="6770"/>
                      <a:pt x="18470" y="6794"/>
                      <a:pt x="18456" y="6794"/>
                    </a:cubicBezTo>
                    <a:cubicBezTo>
                      <a:pt x="18440" y="6794"/>
                      <a:pt x="18403" y="6756"/>
                      <a:pt x="18390" y="6756"/>
                    </a:cubicBezTo>
                    <a:cubicBezTo>
                      <a:pt x="18512" y="6975"/>
                      <a:pt x="18487" y="6829"/>
                      <a:pt x="18561" y="7024"/>
                    </a:cubicBezTo>
                    <a:cubicBezTo>
                      <a:pt x="18568" y="7047"/>
                      <a:pt x="18569" y="7056"/>
                      <a:pt x="18565" y="7056"/>
                    </a:cubicBezTo>
                    <a:cubicBezTo>
                      <a:pt x="18556" y="7056"/>
                      <a:pt x="18528" y="7017"/>
                      <a:pt x="18512" y="7000"/>
                    </a:cubicBezTo>
                    <a:lnTo>
                      <a:pt x="18512" y="7000"/>
                    </a:lnTo>
                    <a:cubicBezTo>
                      <a:pt x="18561" y="7097"/>
                      <a:pt x="18585" y="7171"/>
                      <a:pt x="18609" y="7171"/>
                    </a:cubicBezTo>
                    <a:cubicBezTo>
                      <a:pt x="18561" y="7049"/>
                      <a:pt x="18634" y="7097"/>
                      <a:pt x="18658" y="7024"/>
                    </a:cubicBezTo>
                    <a:lnTo>
                      <a:pt x="18707" y="7171"/>
                    </a:lnTo>
                    <a:cubicBezTo>
                      <a:pt x="18731" y="7219"/>
                      <a:pt x="18756" y="7293"/>
                      <a:pt x="18756" y="7293"/>
                    </a:cubicBezTo>
                    <a:lnTo>
                      <a:pt x="18731" y="7293"/>
                    </a:lnTo>
                    <a:cubicBezTo>
                      <a:pt x="18829" y="7414"/>
                      <a:pt x="18902" y="7536"/>
                      <a:pt x="18951" y="7683"/>
                    </a:cubicBezTo>
                    <a:cubicBezTo>
                      <a:pt x="19122" y="8146"/>
                      <a:pt x="19243" y="8634"/>
                      <a:pt x="19365" y="9122"/>
                    </a:cubicBezTo>
                    <a:cubicBezTo>
                      <a:pt x="19341" y="9122"/>
                      <a:pt x="19317" y="9024"/>
                      <a:pt x="19268" y="8927"/>
                    </a:cubicBezTo>
                    <a:lnTo>
                      <a:pt x="19268" y="8927"/>
                    </a:lnTo>
                    <a:cubicBezTo>
                      <a:pt x="19292" y="9000"/>
                      <a:pt x="19317" y="9073"/>
                      <a:pt x="19317" y="9146"/>
                    </a:cubicBezTo>
                    <a:cubicBezTo>
                      <a:pt x="19317" y="9126"/>
                      <a:pt x="19319" y="9118"/>
                      <a:pt x="19322" y="9118"/>
                    </a:cubicBezTo>
                    <a:cubicBezTo>
                      <a:pt x="19336" y="9118"/>
                      <a:pt x="19374" y="9263"/>
                      <a:pt x="19386" y="9263"/>
                    </a:cubicBezTo>
                    <a:cubicBezTo>
                      <a:pt x="19388" y="9263"/>
                      <a:pt x="19390" y="9257"/>
                      <a:pt x="19390" y="9244"/>
                    </a:cubicBezTo>
                    <a:cubicBezTo>
                      <a:pt x="19536" y="9585"/>
                      <a:pt x="19536" y="10049"/>
                      <a:pt x="19658" y="10341"/>
                    </a:cubicBezTo>
                    <a:cubicBezTo>
                      <a:pt x="19683" y="10341"/>
                      <a:pt x="20024" y="10488"/>
                      <a:pt x="20390" y="10610"/>
                    </a:cubicBezTo>
                    <a:cubicBezTo>
                      <a:pt x="20715" y="10749"/>
                      <a:pt x="21039" y="10866"/>
                      <a:pt x="21112" y="10877"/>
                    </a:cubicBezTo>
                    <a:lnTo>
                      <a:pt x="21112" y="10877"/>
                    </a:lnTo>
                    <a:cubicBezTo>
                      <a:pt x="21109" y="10846"/>
                      <a:pt x="21104" y="10814"/>
                      <a:pt x="21097" y="10780"/>
                    </a:cubicBezTo>
                    <a:lnTo>
                      <a:pt x="21048" y="10780"/>
                    </a:lnTo>
                    <a:cubicBezTo>
                      <a:pt x="21000" y="10536"/>
                      <a:pt x="21073" y="10707"/>
                      <a:pt x="21048" y="10463"/>
                    </a:cubicBezTo>
                    <a:cubicBezTo>
                      <a:pt x="21097" y="10463"/>
                      <a:pt x="21122" y="10683"/>
                      <a:pt x="21146" y="10878"/>
                    </a:cubicBezTo>
                    <a:cubicBezTo>
                      <a:pt x="21146" y="10731"/>
                      <a:pt x="21146" y="10585"/>
                      <a:pt x="21097" y="10439"/>
                    </a:cubicBezTo>
                    <a:cubicBezTo>
                      <a:pt x="21097" y="10268"/>
                      <a:pt x="21146" y="10439"/>
                      <a:pt x="21122" y="10244"/>
                    </a:cubicBezTo>
                    <a:cubicBezTo>
                      <a:pt x="21073" y="10073"/>
                      <a:pt x="21048" y="9902"/>
                      <a:pt x="21048" y="9732"/>
                    </a:cubicBezTo>
                    <a:cubicBezTo>
                      <a:pt x="21000" y="9317"/>
                      <a:pt x="20853" y="9122"/>
                      <a:pt x="20804" y="8732"/>
                    </a:cubicBezTo>
                    <a:lnTo>
                      <a:pt x="20804" y="8732"/>
                    </a:lnTo>
                    <a:lnTo>
                      <a:pt x="20829" y="8780"/>
                    </a:lnTo>
                    <a:cubicBezTo>
                      <a:pt x="20829" y="8634"/>
                      <a:pt x="20731" y="8390"/>
                      <a:pt x="20682" y="8146"/>
                    </a:cubicBezTo>
                    <a:cubicBezTo>
                      <a:pt x="20682" y="8188"/>
                      <a:pt x="20682" y="8231"/>
                      <a:pt x="20673" y="8231"/>
                    </a:cubicBezTo>
                    <a:cubicBezTo>
                      <a:pt x="20666" y="8231"/>
                      <a:pt x="20654" y="8208"/>
                      <a:pt x="20634" y="8146"/>
                    </a:cubicBezTo>
                    <a:cubicBezTo>
                      <a:pt x="20585" y="7878"/>
                      <a:pt x="20512" y="7707"/>
                      <a:pt x="20463" y="7488"/>
                    </a:cubicBezTo>
                    <a:lnTo>
                      <a:pt x="20414" y="7414"/>
                    </a:lnTo>
                    <a:cubicBezTo>
                      <a:pt x="20390" y="7366"/>
                      <a:pt x="20365" y="7317"/>
                      <a:pt x="20365" y="7317"/>
                    </a:cubicBezTo>
                    <a:cubicBezTo>
                      <a:pt x="20048" y="6390"/>
                      <a:pt x="19609" y="5512"/>
                      <a:pt x="19073" y="4707"/>
                    </a:cubicBezTo>
                    <a:cubicBezTo>
                      <a:pt x="18756" y="4219"/>
                      <a:pt x="18390" y="3756"/>
                      <a:pt x="18000" y="3341"/>
                    </a:cubicBezTo>
                    <a:cubicBezTo>
                      <a:pt x="17707" y="3024"/>
                      <a:pt x="17414" y="2756"/>
                      <a:pt x="17122" y="2512"/>
                    </a:cubicBezTo>
                    <a:lnTo>
                      <a:pt x="17146" y="2512"/>
                    </a:lnTo>
                    <a:cubicBezTo>
                      <a:pt x="16780" y="2220"/>
                      <a:pt x="16414" y="1951"/>
                      <a:pt x="16024" y="1707"/>
                    </a:cubicBezTo>
                    <a:cubicBezTo>
                      <a:pt x="15536" y="1390"/>
                      <a:pt x="15048" y="1146"/>
                      <a:pt x="14512" y="927"/>
                    </a:cubicBezTo>
                    <a:cubicBezTo>
                      <a:pt x="13561" y="512"/>
                      <a:pt x="12561" y="268"/>
                      <a:pt x="11561" y="146"/>
                    </a:cubicBezTo>
                    <a:cubicBezTo>
                      <a:pt x="11292" y="73"/>
                      <a:pt x="11024" y="24"/>
                      <a:pt x="10756" y="0"/>
                    </a:cubicBezTo>
                    <a:close/>
                    <a:moveTo>
                      <a:pt x="21112" y="10877"/>
                    </a:moveTo>
                    <a:cubicBezTo>
                      <a:pt x="21122" y="10958"/>
                      <a:pt x="21122" y="11034"/>
                      <a:pt x="21122" y="11122"/>
                    </a:cubicBezTo>
                    <a:cubicBezTo>
                      <a:pt x="21122" y="11049"/>
                      <a:pt x="21122" y="10951"/>
                      <a:pt x="21122" y="10878"/>
                    </a:cubicBezTo>
                    <a:cubicBezTo>
                      <a:pt x="21119" y="10878"/>
                      <a:pt x="21116" y="10878"/>
                      <a:pt x="21112" y="1087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6"/>
              <p:cNvSpPr/>
              <p:nvPr/>
            </p:nvSpPr>
            <p:spPr>
              <a:xfrm>
                <a:off x="338100" y="3028825"/>
                <a:ext cx="2475" cy="6725"/>
              </a:xfrm>
              <a:custGeom>
                <a:avLst/>
                <a:gdLst/>
                <a:ahLst/>
                <a:cxnLst/>
                <a:rect l="l" t="t" r="r" b="b"/>
                <a:pathLst>
                  <a:path w="99" h="269" extrusionOk="0">
                    <a:moveTo>
                      <a:pt x="98" y="0"/>
                    </a:moveTo>
                    <a:cubicBezTo>
                      <a:pt x="50" y="74"/>
                      <a:pt x="1" y="171"/>
                      <a:pt x="1" y="269"/>
                    </a:cubicBezTo>
                    <a:cubicBezTo>
                      <a:pt x="50" y="196"/>
                      <a:pt x="74" y="98"/>
                      <a:pt x="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6"/>
              <p:cNvSpPr/>
              <p:nvPr/>
            </p:nvSpPr>
            <p:spPr>
              <a:xfrm>
                <a:off x="340550" y="30288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6"/>
              <p:cNvSpPr/>
              <p:nvPr/>
            </p:nvSpPr>
            <p:spPr>
              <a:xfrm>
                <a:off x="302750" y="2832500"/>
                <a:ext cx="398800" cy="207325"/>
              </a:xfrm>
              <a:custGeom>
                <a:avLst/>
                <a:gdLst/>
                <a:ahLst/>
                <a:cxnLst/>
                <a:rect l="l" t="t" r="r" b="b"/>
                <a:pathLst>
                  <a:path w="15952" h="8293" extrusionOk="0">
                    <a:moveTo>
                      <a:pt x="8594" y="1702"/>
                    </a:moveTo>
                    <a:cubicBezTo>
                      <a:pt x="8599" y="1705"/>
                      <a:pt x="8605" y="1707"/>
                      <a:pt x="8610" y="1707"/>
                    </a:cubicBezTo>
                    <a:cubicBezTo>
                      <a:pt x="8604" y="1705"/>
                      <a:pt x="8599" y="1704"/>
                      <a:pt x="8594" y="1702"/>
                    </a:cubicBezTo>
                    <a:close/>
                    <a:moveTo>
                      <a:pt x="4624" y="2600"/>
                    </a:moveTo>
                    <a:cubicBezTo>
                      <a:pt x="4619" y="2604"/>
                      <a:pt x="4614" y="2607"/>
                      <a:pt x="4610" y="2610"/>
                    </a:cubicBezTo>
                    <a:cubicBezTo>
                      <a:pt x="4616" y="2607"/>
                      <a:pt x="4621" y="2603"/>
                      <a:pt x="4624" y="2600"/>
                    </a:cubicBezTo>
                    <a:close/>
                    <a:moveTo>
                      <a:pt x="11683" y="2951"/>
                    </a:moveTo>
                    <a:cubicBezTo>
                      <a:pt x="11683" y="2954"/>
                      <a:pt x="11685" y="2956"/>
                      <a:pt x="11690" y="2956"/>
                    </a:cubicBezTo>
                    <a:lnTo>
                      <a:pt x="11690" y="2956"/>
                    </a:lnTo>
                    <a:cubicBezTo>
                      <a:pt x="11687" y="2954"/>
                      <a:pt x="11685" y="2953"/>
                      <a:pt x="11683" y="2951"/>
                    </a:cubicBezTo>
                    <a:close/>
                    <a:moveTo>
                      <a:pt x="1415" y="3829"/>
                    </a:moveTo>
                    <a:lnTo>
                      <a:pt x="1391" y="3878"/>
                    </a:lnTo>
                    <a:lnTo>
                      <a:pt x="1391" y="3878"/>
                    </a:lnTo>
                    <a:cubicBezTo>
                      <a:pt x="1398" y="3862"/>
                      <a:pt x="1406" y="3847"/>
                      <a:pt x="1414" y="3831"/>
                    </a:cubicBezTo>
                    <a:lnTo>
                      <a:pt x="1414" y="3831"/>
                    </a:lnTo>
                    <a:cubicBezTo>
                      <a:pt x="1414" y="3830"/>
                      <a:pt x="1415" y="3830"/>
                      <a:pt x="1415" y="3829"/>
                    </a:cubicBezTo>
                    <a:close/>
                    <a:moveTo>
                      <a:pt x="2596" y="5025"/>
                    </a:moveTo>
                    <a:cubicBezTo>
                      <a:pt x="2595" y="5026"/>
                      <a:pt x="2595" y="5027"/>
                      <a:pt x="2594" y="5028"/>
                    </a:cubicBezTo>
                    <a:lnTo>
                      <a:pt x="2594" y="5028"/>
                    </a:lnTo>
                    <a:cubicBezTo>
                      <a:pt x="2596" y="5026"/>
                      <a:pt x="2597" y="5025"/>
                      <a:pt x="2596" y="5025"/>
                    </a:cubicBezTo>
                    <a:close/>
                    <a:moveTo>
                      <a:pt x="2594" y="5028"/>
                    </a:moveTo>
                    <a:cubicBezTo>
                      <a:pt x="2591" y="5031"/>
                      <a:pt x="2586" y="5037"/>
                      <a:pt x="2586" y="5049"/>
                    </a:cubicBezTo>
                    <a:cubicBezTo>
                      <a:pt x="2588" y="5042"/>
                      <a:pt x="2591" y="5035"/>
                      <a:pt x="2594" y="5028"/>
                    </a:cubicBezTo>
                    <a:close/>
                    <a:moveTo>
                      <a:pt x="1505" y="7629"/>
                    </a:moveTo>
                    <a:cubicBezTo>
                      <a:pt x="1507" y="7629"/>
                      <a:pt x="1509" y="7631"/>
                      <a:pt x="1512" y="7634"/>
                    </a:cubicBezTo>
                    <a:lnTo>
                      <a:pt x="1499" y="7728"/>
                    </a:lnTo>
                    <a:lnTo>
                      <a:pt x="1499" y="7728"/>
                    </a:lnTo>
                    <a:cubicBezTo>
                      <a:pt x="1502" y="7664"/>
                      <a:pt x="1497" y="7629"/>
                      <a:pt x="1505" y="7629"/>
                    </a:cubicBezTo>
                    <a:close/>
                    <a:moveTo>
                      <a:pt x="8000" y="0"/>
                    </a:moveTo>
                    <a:cubicBezTo>
                      <a:pt x="8098" y="0"/>
                      <a:pt x="8049" y="24"/>
                      <a:pt x="7976" y="24"/>
                    </a:cubicBezTo>
                    <a:cubicBezTo>
                      <a:pt x="7878" y="16"/>
                      <a:pt x="7813" y="14"/>
                      <a:pt x="7770" y="14"/>
                    </a:cubicBezTo>
                    <a:cubicBezTo>
                      <a:pt x="7683" y="14"/>
                      <a:pt x="7683" y="24"/>
                      <a:pt x="7683" y="24"/>
                    </a:cubicBezTo>
                    <a:cubicBezTo>
                      <a:pt x="7683" y="24"/>
                      <a:pt x="7659" y="49"/>
                      <a:pt x="7366" y="73"/>
                    </a:cubicBezTo>
                    <a:cubicBezTo>
                      <a:pt x="7195" y="73"/>
                      <a:pt x="6927" y="98"/>
                      <a:pt x="6586" y="146"/>
                    </a:cubicBezTo>
                    <a:cubicBezTo>
                      <a:pt x="6415" y="171"/>
                      <a:pt x="6220" y="220"/>
                      <a:pt x="6025" y="244"/>
                    </a:cubicBezTo>
                    <a:lnTo>
                      <a:pt x="5439" y="415"/>
                    </a:lnTo>
                    <a:lnTo>
                      <a:pt x="4903" y="634"/>
                    </a:lnTo>
                    <a:cubicBezTo>
                      <a:pt x="4708" y="707"/>
                      <a:pt x="4561" y="780"/>
                      <a:pt x="4415" y="854"/>
                    </a:cubicBezTo>
                    <a:cubicBezTo>
                      <a:pt x="4269" y="927"/>
                      <a:pt x="4147" y="1000"/>
                      <a:pt x="4025" y="1073"/>
                    </a:cubicBezTo>
                    <a:lnTo>
                      <a:pt x="3756" y="1244"/>
                    </a:lnTo>
                    <a:cubicBezTo>
                      <a:pt x="3515" y="1485"/>
                      <a:pt x="3178" y="1679"/>
                      <a:pt x="2982" y="1920"/>
                    </a:cubicBezTo>
                    <a:lnTo>
                      <a:pt x="2982" y="1920"/>
                    </a:lnTo>
                    <a:cubicBezTo>
                      <a:pt x="2672" y="2207"/>
                      <a:pt x="2385" y="2494"/>
                      <a:pt x="2122" y="2805"/>
                    </a:cubicBezTo>
                    <a:cubicBezTo>
                      <a:pt x="2049" y="2927"/>
                      <a:pt x="1951" y="3024"/>
                      <a:pt x="1878" y="3122"/>
                    </a:cubicBezTo>
                    <a:cubicBezTo>
                      <a:pt x="1781" y="3244"/>
                      <a:pt x="1708" y="3341"/>
                      <a:pt x="1659" y="3439"/>
                    </a:cubicBezTo>
                    <a:cubicBezTo>
                      <a:pt x="1550" y="3570"/>
                      <a:pt x="1480" y="3700"/>
                      <a:pt x="1414" y="3831"/>
                    </a:cubicBezTo>
                    <a:lnTo>
                      <a:pt x="1414" y="3831"/>
                    </a:lnTo>
                    <a:cubicBezTo>
                      <a:pt x="1268" y="4146"/>
                      <a:pt x="1244" y="4073"/>
                      <a:pt x="1098" y="4293"/>
                    </a:cubicBezTo>
                    <a:cubicBezTo>
                      <a:pt x="1171" y="4293"/>
                      <a:pt x="1073" y="4561"/>
                      <a:pt x="1049" y="4658"/>
                    </a:cubicBezTo>
                    <a:cubicBezTo>
                      <a:pt x="976" y="4805"/>
                      <a:pt x="878" y="5146"/>
                      <a:pt x="781" y="5390"/>
                    </a:cubicBezTo>
                    <a:lnTo>
                      <a:pt x="756" y="5390"/>
                    </a:lnTo>
                    <a:cubicBezTo>
                      <a:pt x="708" y="5585"/>
                      <a:pt x="561" y="6000"/>
                      <a:pt x="512" y="6122"/>
                    </a:cubicBezTo>
                    <a:cubicBezTo>
                      <a:pt x="464" y="6268"/>
                      <a:pt x="366" y="6512"/>
                      <a:pt x="293" y="6732"/>
                    </a:cubicBezTo>
                    <a:cubicBezTo>
                      <a:pt x="220" y="6975"/>
                      <a:pt x="171" y="7219"/>
                      <a:pt x="147" y="7463"/>
                    </a:cubicBezTo>
                    <a:lnTo>
                      <a:pt x="0" y="7780"/>
                    </a:lnTo>
                    <a:lnTo>
                      <a:pt x="0" y="7829"/>
                    </a:lnTo>
                    <a:cubicBezTo>
                      <a:pt x="171" y="7951"/>
                      <a:pt x="366" y="8024"/>
                      <a:pt x="586" y="8073"/>
                    </a:cubicBezTo>
                    <a:cubicBezTo>
                      <a:pt x="706" y="8113"/>
                      <a:pt x="843" y="8141"/>
                      <a:pt x="975" y="8141"/>
                    </a:cubicBezTo>
                    <a:cubicBezTo>
                      <a:pt x="1163" y="8141"/>
                      <a:pt x="1339" y="8084"/>
                      <a:pt x="1439" y="7927"/>
                    </a:cubicBezTo>
                    <a:lnTo>
                      <a:pt x="1464" y="7927"/>
                    </a:lnTo>
                    <a:lnTo>
                      <a:pt x="1488" y="7829"/>
                    </a:lnTo>
                    <a:cubicBezTo>
                      <a:pt x="1492" y="7808"/>
                      <a:pt x="1494" y="7788"/>
                      <a:pt x="1496" y="7770"/>
                    </a:cubicBezTo>
                    <a:lnTo>
                      <a:pt x="1496" y="7770"/>
                    </a:lnTo>
                    <a:cubicBezTo>
                      <a:pt x="1500" y="7753"/>
                      <a:pt x="1504" y="7746"/>
                      <a:pt x="1507" y="7746"/>
                    </a:cubicBezTo>
                    <a:cubicBezTo>
                      <a:pt x="1516" y="7746"/>
                      <a:pt x="1521" y="7798"/>
                      <a:pt x="1537" y="7829"/>
                    </a:cubicBezTo>
                    <a:cubicBezTo>
                      <a:pt x="1537" y="7780"/>
                      <a:pt x="1561" y="7732"/>
                      <a:pt x="1586" y="7683"/>
                    </a:cubicBezTo>
                    <a:cubicBezTo>
                      <a:pt x="1586" y="7678"/>
                      <a:pt x="1585" y="7676"/>
                      <a:pt x="1583" y="7676"/>
                    </a:cubicBezTo>
                    <a:cubicBezTo>
                      <a:pt x="1576" y="7676"/>
                      <a:pt x="1557" y="7712"/>
                      <a:pt x="1537" y="7732"/>
                    </a:cubicBezTo>
                    <a:cubicBezTo>
                      <a:pt x="1537" y="7634"/>
                      <a:pt x="1537" y="7536"/>
                      <a:pt x="1561" y="7463"/>
                    </a:cubicBezTo>
                    <a:cubicBezTo>
                      <a:pt x="1610" y="7341"/>
                      <a:pt x="1634" y="7463"/>
                      <a:pt x="1659" y="7317"/>
                    </a:cubicBezTo>
                    <a:cubicBezTo>
                      <a:pt x="1878" y="6512"/>
                      <a:pt x="2195" y="5756"/>
                      <a:pt x="2586" y="5024"/>
                    </a:cubicBezTo>
                    <a:cubicBezTo>
                      <a:pt x="2591" y="5024"/>
                      <a:pt x="2594" y="5024"/>
                      <a:pt x="2596" y="5025"/>
                    </a:cubicBezTo>
                    <a:lnTo>
                      <a:pt x="2596" y="5025"/>
                    </a:lnTo>
                    <a:cubicBezTo>
                      <a:pt x="2644" y="4914"/>
                      <a:pt x="2711" y="4824"/>
                      <a:pt x="2756" y="4756"/>
                    </a:cubicBezTo>
                    <a:cubicBezTo>
                      <a:pt x="2805" y="4658"/>
                      <a:pt x="2854" y="4536"/>
                      <a:pt x="2927" y="4439"/>
                    </a:cubicBezTo>
                    <a:cubicBezTo>
                      <a:pt x="2951" y="4415"/>
                      <a:pt x="2976" y="4390"/>
                      <a:pt x="3025" y="4390"/>
                    </a:cubicBezTo>
                    <a:cubicBezTo>
                      <a:pt x="3025" y="4341"/>
                      <a:pt x="3073" y="4268"/>
                      <a:pt x="3098" y="4219"/>
                    </a:cubicBezTo>
                    <a:lnTo>
                      <a:pt x="3220" y="4073"/>
                    </a:lnTo>
                    <a:cubicBezTo>
                      <a:pt x="3244" y="4000"/>
                      <a:pt x="3293" y="3951"/>
                      <a:pt x="3342" y="3878"/>
                    </a:cubicBezTo>
                    <a:cubicBezTo>
                      <a:pt x="3439" y="3756"/>
                      <a:pt x="3537" y="3658"/>
                      <a:pt x="3634" y="3537"/>
                    </a:cubicBezTo>
                    <a:cubicBezTo>
                      <a:pt x="3683" y="3463"/>
                      <a:pt x="3756" y="3415"/>
                      <a:pt x="3756" y="3390"/>
                    </a:cubicBezTo>
                    <a:lnTo>
                      <a:pt x="3732" y="3341"/>
                    </a:lnTo>
                    <a:cubicBezTo>
                      <a:pt x="3805" y="3256"/>
                      <a:pt x="3823" y="3256"/>
                      <a:pt x="3845" y="3256"/>
                    </a:cubicBezTo>
                    <a:cubicBezTo>
                      <a:pt x="3866" y="3256"/>
                      <a:pt x="3890" y="3256"/>
                      <a:pt x="3976" y="3171"/>
                    </a:cubicBezTo>
                    <a:cubicBezTo>
                      <a:pt x="3976" y="3049"/>
                      <a:pt x="4244" y="2927"/>
                      <a:pt x="4269" y="2854"/>
                    </a:cubicBezTo>
                    <a:cubicBezTo>
                      <a:pt x="4269" y="2854"/>
                      <a:pt x="4331" y="2822"/>
                      <a:pt x="4356" y="2822"/>
                    </a:cubicBezTo>
                    <a:cubicBezTo>
                      <a:pt x="4362" y="2822"/>
                      <a:pt x="4366" y="2824"/>
                      <a:pt x="4366" y="2829"/>
                    </a:cubicBezTo>
                    <a:cubicBezTo>
                      <a:pt x="4366" y="2756"/>
                      <a:pt x="4464" y="2732"/>
                      <a:pt x="4488" y="2683"/>
                    </a:cubicBezTo>
                    <a:cubicBezTo>
                      <a:pt x="4504" y="2667"/>
                      <a:pt x="4507" y="2661"/>
                      <a:pt x="4503" y="2661"/>
                    </a:cubicBezTo>
                    <a:cubicBezTo>
                      <a:pt x="4496" y="2661"/>
                      <a:pt x="4464" y="2683"/>
                      <a:pt x="4464" y="2683"/>
                    </a:cubicBezTo>
                    <a:lnTo>
                      <a:pt x="4561" y="2585"/>
                    </a:lnTo>
                    <a:cubicBezTo>
                      <a:pt x="4575" y="2578"/>
                      <a:pt x="4590" y="2575"/>
                      <a:pt x="4602" y="2575"/>
                    </a:cubicBezTo>
                    <a:cubicBezTo>
                      <a:pt x="4625" y="2575"/>
                      <a:pt x="4639" y="2587"/>
                      <a:pt x="4624" y="2600"/>
                    </a:cubicBezTo>
                    <a:lnTo>
                      <a:pt x="4624" y="2600"/>
                    </a:lnTo>
                    <a:cubicBezTo>
                      <a:pt x="4704" y="2549"/>
                      <a:pt x="4866" y="2456"/>
                      <a:pt x="5049" y="2341"/>
                    </a:cubicBezTo>
                    <a:cubicBezTo>
                      <a:pt x="5293" y="2219"/>
                      <a:pt x="5537" y="2098"/>
                      <a:pt x="5805" y="2000"/>
                    </a:cubicBezTo>
                    <a:cubicBezTo>
                      <a:pt x="5878" y="1976"/>
                      <a:pt x="5927" y="1951"/>
                      <a:pt x="6000" y="1927"/>
                    </a:cubicBezTo>
                    <a:lnTo>
                      <a:pt x="6195" y="1878"/>
                    </a:lnTo>
                    <a:cubicBezTo>
                      <a:pt x="6317" y="1829"/>
                      <a:pt x="6464" y="1805"/>
                      <a:pt x="6586" y="1780"/>
                    </a:cubicBezTo>
                    <a:lnTo>
                      <a:pt x="6756" y="1756"/>
                    </a:lnTo>
                    <a:lnTo>
                      <a:pt x="6903" y="1732"/>
                    </a:lnTo>
                    <a:cubicBezTo>
                      <a:pt x="7000" y="1732"/>
                      <a:pt x="7073" y="1707"/>
                      <a:pt x="7122" y="1707"/>
                    </a:cubicBezTo>
                    <a:cubicBezTo>
                      <a:pt x="7098" y="1683"/>
                      <a:pt x="7049" y="1683"/>
                      <a:pt x="7000" y="1683"/>
                    </a:cubicBezTo>
                    <a:cubicBezTo>
                      <a:pt x="6951" y="1683"/>
                      <a:pt x="6903" y="1683"/>
                      <a:pt x="6878" y="1659"/>
                    </a:cubicBezTo>
                    <a:cubicBezTo>
                      <a:pt x="6939" y="1634"/>
                      <a:pt x="6982" y="1634"/>
                      <a:pt x="7015" y="1634"/>
                    </a:cubicBezTo>
                    <a:cubicBezTo>
                      <a:pt x="7049" y="1634"/>
                      <a:pt x="7073" y="1634"/>
                      <a:pt x="7098" y="1610"/>
                    </a:cubicBezTo>
                    <a:cubicBezTo>
                      <a:pt x="7122" y="1646"/>
                      <a:pt x="7183" y="1646"/>
                      <a:pt x="7250" y="1646"/>
                    </a:cubicBezTo>
                    <a:cubicBezTo>
                      <a:pt x="7317" y="1646"/>
                      <a:pt x="7390" y="1646"/>
                      <a:pt x="7439" y="1683"/>
                    </a:cubicBezTo>
                    <a:lnTo>
                      <a:pt x="7464" y="1659"/>
                    </a:lnTo>
                    <a:lnTo>
                      <a:pt x="7537" y="1683"/>
                    </a:lnTo>
                    <a:cubicBezTo>
                      <a:pt x="7634" y="1659"/>
                      <a:pt x="7732" y="1659"/>
                      <a:pt x="7829" y="1659"/>
                    </a:cubicBezTo>
                    <a:cubicBezTo>
                      <a:pt x="7903" y="1659"/>
                      <a:pt x="8000" y="1683"/>
                      <a:pt x="8098" y="1683"/>
                    </a:cubicBezTo>
                    <a:lnTo>
                      <a:pt x="8390" y="1683"/>
                    </a:lnTo>
                    <a:cubicBezTo>
                      <a:pt x="8458" y="1683"/>
                      <a:pt x="8526" y="1683"/>
                      <a:pt x="8594" y="1702"/>
                    </a:cubicBezTo>
                    <a:lnTo>
                      <a:pt x="8594" y="1702"/>
                    </a:lnTo>
                    <a:cubicBezTo>
                      <a:pt x="8571" y="1690"/>
                      <a:pt x="8551" y="1659"/>
                      <a:pt x="8610" y="1659"/>
                    </a:cubicBezTo>
                    <a:cubicBezTo>
                      <a:pt x="8610" y="1683"/>
                      <a:pt x="8659" y="1683"/>
                      <a:pt x="8707" y="1683"/>
                    </a:cubicBezTo>
                    <a:cubicBezTo>
                      <a:pt x="8756" y="1683"/>
                      <a:pt x="8805" y="1683"/>
                      <a:pt x="8829" y="1707"/>
                    </a:cubicBezTo>
                    <a:cubicBezTo>
                      <a:pt x="8878" y="1707"/>
                      <a:pt x="8981" y="1740"/>
                      <a:pt x="9030" y="1740"/>
                    </a:cubicBezTo>
                    <a:cubicBezTo>
                      <a:pt x="9053" y="1740"/>
                      <a:pt x="9064" y="1733"/>
                      <a:pt x="9052" y="1712"/>
                    </a:cubicBezTo>
                    <a:lnTo>
                      <a:pt x="9052" y="1712"/>
                    </a:lnTo>
                    <a:cubicBezTo>
                      <a:pt x="9086" y="1759"/>
                      <a:pt x="9264" y="1805"/>
                      <a:pt x="9146" y="1805"/>
                    </a:cubicBezTo>
                    <a:cubicBezTo>
                      <a:pt x="9195" y="1829"/>
                      <a:pt x="9244" y="1854"/>
                      <a:pt x="9317" y="1854"/>
                    </a:cubicBezTo>
                    <a:lnTo>
                      <a:pt x="9244" y="1805"/>
                    </a:lnTo>
                    <a:lnTo>
                      <a:pt x="9244" y="1805"/>
                    </a:lnTo>
                    <a:cubicBezTo>
                      <a:pt x="9439" y="1854"/>
                      <a:pt x="9537" y="1951"/>
                      <a:pt x="9707" y="1951"/>
                    </a:cubicBezTo>
                    <a:lnTo>
                      <a:pt x="9634" y="1902"/>
                    </a:lnTo>
                    <a:lnTo>
                      <a:pt x="9634" y="1902"/>
                    </a:lnTo>
                    <a:cubicBezTo>
                      <a:pt x="9756" y="1927"/>
                      <a:pt x="9854" y="1976"/>
                      <a:pt x="9903" y="2049"/>
                    </a:cubicBezTo>
                    <a:lnTo>
                      <a:pt x="9756" y="2024"/>
                    </a:lnTo>
                    <a:lnTo>
                      <a:pt x="9756" y="2024"/>
                    </a:lnTo>
                    <a:lnTo>
                      <a:pt x="10024" y="2122"/>
                    </a:lnTo>
                    <a:cubicBezTo>
                      <a:pt x="10098" y="2146"/>
                      <a:pt x="10171" y="2171"/>
                      <a:pt x="10268" y="2195"/>
                    </a:cubicBezTo>
                    <a:lnTo>
                      <a:pt x="10195" y="2171"/>
                    </a:lnTo>
                    <a:lnTo>
                      <a:pt x="10195" y="2171"/>
                    </a:lnTo>
                    <a:cubicBezTo>
                      <a:pt x="10488" y="2244"/>
                      <a:pt x="10732" y="2366"/>
                      <a:pt x="11000" y="2488"/>
                    </a:cubicBezTo>
                    <a:cubicBezTo>
                      <a:pt x="11317" y="2683"/>
                      <a:pt x="11634" y="2878"/>
                      <a:pt x="11732" y="2927"/>
                    </a:cubicBezTo>
                    <a:lnTo>
                      <a:pt x="11683" y="2829"/>
                    </a:lnTo>
                    <a:lnTo>
                      <a:pt x="11854" y="2902"/>
                    </a:lnTo>
                    <a:cubicBezTo>
                      <a:pt x="11833" y="2902"/>
                      <a:pt x="11722" y="2956"/>
                      <a:pt x="11691" y="2956"/>
                    </a:cubicBezTo>
                    <a:cubicBezTo>
                      <a:pt x="11691" y="2956"/>
                      <a:pt x="11690" y="2956"/>
                      <a:pt x="11690" y="2956"/>
                    </a:cubicBezTo>
                    <a:lnTo>
                      <a:pt x="11690" y="2956"/>
                    </a:lnTo>
                    <a:cubicBezTo>
                      <a:pt x="12077" y="3248"/>
                      <a:pt x="12416" y="3587"/>
                      <a:pt x="12732" y="3951"/>
                    </a:cubicBezTo>
                    <a:cubicBezTo>
                      <a:pt x="13049" y="4341"/>
                      <a:pt x="13317" y="4756"/>
                      <a:pt x="13537" y="5171"/>
                    </a:cubicBezTo>
                    <a:cubicBezTo>
                      <a:pt x="13561" y="5244"/>
                      <a:pt x="13549" y="5262"/>
                      <a:pt x="13531" y="5262"/>
                    </a:cubicBezTo>
                    <a:cubicBezTo>
                      <a:pt x="13512" y="5262"/>
                      <a:pt x="13488" y="5244"/>
                      <a:pt x="13488" y="5244"/>
                    </a:cubicBezTo>
                    <a:lnTo>
                      <a:pt x="13488" y="5244"/>
                    </a:lnTo>
                    <a:cubicBezTo>
                      <a:pt x="13561" y="5390"/>
                      <a:pt x="13561" y="5293"/>
                      <a:pt x="13610" y="5439"/>
                    </a:cubicBezTo>
                    <a:cubicBezTo>
                      <a:pt x="13610" y="5447"/>
                      <a:pt x="13607" y="5450"/>
                      <a:pt x="13603" y="5450"/>
                    </a:cubicBezTo>
                    <a:cubicBezTo>
                      <a:pt x="13594" y="5450"/>
                      <a:pt x="13577" y="5439"/>
                      <a:pt x="13561" y="5439"/>
                    </a:cubicBezTo>
                    <a:cubicBezTo>
                      <a:pt x="13610" y="5488"/>
                      <a:pt x="13610" y="5561"/>
                      <a:pt x="13634" y="5561"/>
                    </a:cubicBezTo>
                    <a:cubicBezTo>
                      <a:pt x="13610" y="5463"/>
                      <a:pt x="13683" y="5488"/>
                      <a:pt x="13707" y="5439"/>
                    </a:cubicBezTo>
                    <a:lnTo>
                      <a:pt x="13732" y="5512"/>
                    </a:lnTo>
                    <a:cubicBezTo>
                      <a:pt x="13756" y="5561"/>
                      <a:pt x="13781" y="5610"/>
                      <a:pt x="13781" y="5610"/>
                    </a:cubicBezTo>
                    <a:lnTo>
                      <a:pt x="13732" y="5610"/>
                    </a:lnTo>
                    <a:cubicBezTo>
                      <a:pt x="13756" y="5658"/>
                      <a:pt x="13878" y="5683"/>
                      <a:pt x="13927" y="5878"/>
                    </a:cubicBezTo>
                    <a:cubicBezTo>
                      <a:pt x="14049" y="6195"/>
                      <a:pt x="14146" y="6536"/>
                      <a:pt x="14244" y="6878"/>
                    </a:cubicBezTo>
                    <a:cubicBezTo>
                      <a:pt x="14220" y="6878"/>
                      <a:pt x="14195" y="6805"/>
                      <a:pt x="14171" y="6756"/>
                    </a:cubicBezTo>
                    <a:lnTo>
                      <a:pt x="14171" y="6756"/>
                    </a:lnTo>
                    <a:cubicBezTo>
                      <a:pt x="14171" y="6805"/>
                      <a:pt x="14195" y="6854"/>
                      <a:pt x="14195" y="6902"/>
                    </a:cubicBezTo>
                    <a:cubicBezTo>
                      <a:pt x="14195" y="6886"/>
                      <a:pt x="14197" y="6879"/>
                      <a:pt x="14199" y="6879"/>
                    </a:cubicBezTo>
                    <a:cubicBezTo>
                      <a:pt x="14209" y="6879"/>
                      <a:pt x="14234" y="6989"/>
                      <a:pt x="14242" y="6989"/>
                    </a:cubicBezTo>
                    <a:cubicBezTo>
                      <a:pt x="14243" y="6989"/>
                      <a:pt x="14244" y="6985"/>
                      <a:pt x="14244" y="6975"/>
                    </a:cubicBezTo>
                    <a:cubicBezTo>
                      <a:pt x="14341" y="7219"/>
                      <a:pt x="14415" y="7488"/>
                      <a:pt x="14463" y="7756"/>
                    </a:cubicBezTo>
                    <a:cubicBezTo>
                      <a:pt x="14488" y="7756"/>
                      <a:pt x="14854" y="7829"/>
                      <a:pt x="15171" y="7902"/>
                    </a:cubicBezTo>
                    <a:cubicBezTo>
                      <a:pt x="15512" y="8000"/>
                      <a:pt x="15854" y="8097"/>
                      <a:pt x="15902" y="8097"/>
                    </a:cubicBezTo>
                    <a:cubicBezTo>
                      <a:pt x="15902" y="8171"/>
                      <a:pt x="15902" y="8219"/>
                      <a:pt x="15902" y="8292"/>
                    </a:cubicBezTo>
                    <a:cubicBezTo>
                      <a:pt x="15927" y="8195"/>
                      <a:pt x="15927" y="8122"/>
                      <a:pt x="15902" y="8024"/>
                    </a:cubicBezTo>
                    <a:lnTo>
                      <a:pt x="15854" y="8024"/>
                    </a:lnTo>
                    <a:cubicBezTo>
                      <a:pt x="15805" y="7829"/>
                      <a:pt x="15878" y="7975"/>
                      <a:pt x="15854" y="7780"/>
                    </a:cubicBezTo>
                    <a:cubicBezTo>
                      <a:pt x="15878" y="7780"/>
                      <a:pt x="15902" y="7951"/>
                      <a:pt x="15927" y="8097"/>
                    </a:cubicBezTo>
                    <a:cubicBezTo>
                      <a:pt x="15927" y="7951"/>
                      <a:pt x="15927" y="7805"/>
                      <a:pt x="15902" y="7756"/>
                    </a:cubicBezTo>
                    <a:cubicBezTo>
                      <a:pt x="15902" y="7634"/>
                      <a:pt x="15951" y="7756"/>
                      <a:pt x="15927" y="7610"/>
                    </a:cubicBezTo>
                    <a:cubicBezTo>
                      <a:pt x="15878" y="7488"/>
                      <a:pt x="15854" y="7366"/>
                      <a:pt x="15854" y="7219"/>
                    </a:cubicBezTo>
                    <a:cubicBezTo>
                      <a:pt x="15829" y="6927"/>
                      <a:pt x="15707" y="6780"/>
                      <a:pt x="15659" y="6488"/>
                    </a:cubicBezTo>
                    <a:lnTo>
                      <a:pt x="15659" y="6488"/>
                    </a:lnTo>
                    <a:lnTo>
                      <a:pt x="15683" y="6512"/>
                    </a:lnTo>
                    <a:cubicBezTo>
                      <a:pt x="15683" y="6414"/>
                      <a:pt x="15610" y="6195"/>
                      <a:pt x="15561" y="6049"/>
                    </a:cubicBezTo>
                    <a:cubicBezTo>
                      <a:pt x="15561" y="6077"/>
                      <a:pt x="15561" y="6105"/>
                      <a:pt x="15556" y="6105"/>
                    </a:cubicBezTo>
                    <a:cubicBezTo>
                      <a:pt x="15553" y="6105"/>
                      <a:pt x="15547" y="6090"/>
                      <a:pt x="15537" y="6049"/>
                    </a:cubicBezTo>
                    <a:cubicBezTo>
                      <a:pt x="15512" y="5951"/>
                      <a:pt x="15488" y="5854"/>
                      <a:pt x="15463" y="5780"/>
                    </a:cubicBezTo>
                    <a:cubicBezTo>
                      <a:pt x="15439" y="5707"/>
                      <a:pt x="15415" y="5634"/>
                      <a:pt x="15390" y="5536"/>
                    </a:cubicBezTo>
                    <a:lnTo>
                      <a:pt x="15317" y="5415"/>
                    </a:lnTo>
                    <a:cubicBezTo>
                      <a:pt x="15024" y="4732"/>
                      <a:pt x="14683" y="4097"/>
                      <a:pt x="14244" y="3512"/>
                    </a:cubicBezTo>
                    <a:cubicBezTo>
                      <a:pt x="13805" y="2927"/>
                      <a:pt x="13317" y="2390"/>
                      <a:pt x="12756" y="1927"/>
                    </a:cubicBezTo>
                    <a:lnTo>
                      <a:pt x="12781" y="1927"/>
                    </a:lnTo>
                    <a:cubicBezTo>
                      <a:pt x="12195" y="1415"/>
                      <a:pt x="11537" y="1024"/>
                      <a:pt x="10829" y="707"/>
                    </a:cubicBezTo>
                    <a:cubicBezTo>
                      <a:pt x="10122" y="366"/>
                      <a:pt x="9366" y="171"/>
                      <a:pt x="8610" y="98"/>
                    </a:cubicBezTo>
                    <a:cubicBezTo>
                      <a:pt x="8415" y="24"/>
                      <a:pt x="8195" y="0"/>
                      <a:pt x="800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4" name="Google Shape;164;p6"/>
            <p:cNvSpPr/>
            <p:nvPr/>
          </p:nvSpPr>
          <p:spPr>
            <a:xfrm>
              <a:off x="400925" y="3037350"/>
              <a:ext cx="2450" cy="3700"/>
            </a:xfrm>
            <a:custGeom>
              <a:avLst/>
              <a:gdLst/>
              <a:ahLst/>
              <a:cxnLst/>
              <a:rect l="l" t="t" r="r" b="b"/>
              <a:pathLst>
                <a:path w="98" h="148" extrusionOk="0">
                  <a:moveTo>
                    <a:pt x="98" y="1"/>
                  </a:moveTo>
                  <a:lnTo>
                    <a:pt x="98" y="1"/>
                  </a:lnTo>
                  <a:cubicBezTo>
                    <a:pt x="49" y="25"/>
                    <a:pt x="0" y="74"/>
                    <a:pt x="0" y="147"/>
                  </a:cubicBezTo>
                  <a:cubicBezTo>
                    <a:pt x="49" y="98"/>
                    <a:pt x="73" y="50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403350" y="3037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365550" y="2914800"/>
              <a:ext cx="267700" cy="124800"/>
            </a:xfrm>
            <a:custGeom>
              <a:avLst/>
              <a:gdLst/>
              <a:ahLst/>
              <a:cxnLst/>
              <a:rect l="l" t="t" r="r" b="b"/>
              <a:pathLst>
                <a:path w="10708" h="4992" extrusionOk="0">
                  <a:moveTo>
                    <a:pt x="2206" y="3416"/>
                  </a:moveTo>
                  <a:lnTo>
                    <a:pt x="2206" y="3416"/>
                  </a:lnTo>
                  <a:cubicBezTo>
                    <a:pt x="2205" y="3416"/>
                    <a:pt x="2205" y="3417"/>
                    <a:pt x="2205" y="3418"/>
                  </a:cubicBezTo>
                  <a:lnTo>
                    <a:pt x="2205" y="3418"/>
                  </a:lnTo>
                  <a:cubicBezTo>
                    <a:pt x="2206" y="3417"/>
                    <a:pt x="2207" y="3416"/>
                    <a:pt x="2206" y="3416"/>
                  </a:cubicBezTo>
                  <a:close/>
                  <a:moveTo>
                    <a:pt x="2205" y="3418"/>
                  </a:moveTo>
                  <a:cubicBezTo>
                    <a:pt x="2202" y="3421"/>
                    <a:pt x="2196" y="3427"/>
                    <a:pt x="2196" y="3440"/>
                  </a:cubicBezTo>
                  <a:cubicBezTo>
                    <a:pt x="2198" y="3432"/>
                    <a:pt x="2201" y="3425"/>
                    <a:pt x="2205" y="3418"/>
                  </a:cubicBezTo>
                  <a:close/>
                  <a:moveTo>
                    <a:pt x="1464" y="4757"/>
                  </a:moveTo>
                  <a:lnTo>
                    <a:pt x="1451" y="4807"/>
                  </a:lnTo>
                  <a:lnTo>
                    <a:pt x="1451" y="4807"/>
                  </a:lnTo>
                  <a:cubicBezTo>
                    <a:pt x="1453" y="4778"/>
                    <a:pt x="1448" y="4757"/>
                    <a:pt x="1464" y="4757"/>
                  </a:cubicBezTo>
                  <a:close/>
                  <a:moveTo>
                    <a:pt x="5171" y="1"/>
                  </a:moveTo>
                  <a:cubicBezTo>
                    <a:pt x="5244" y="1"/>
                    <a:pt x="5220" y="25"/>
                    <a:pt x="5171" y="49"/>
                  </a:cubicBezTo>
                  <a:cubicBezTo>
                    <a:pt x="4830" y="74"/>
                    <a:pt x="5147" y="74"/>
                    <a:pt x="4805" y="123"/>
                  </a:cubicBezTo>
                  <a:lnTo>
                    <a:pt x="4610" y="147"/>
                  </a:lnTo>
                  <a:lnTo>
                    <a:pt x="4366" y="220"/>
                  </a:lnTo>
                  <a:cubicBezTo>
                    <a:pt x="4147" y="245"/>
                    <a:pt x="3927" y="318"/>
                    <a:pt x="3683" y="391"/>
                  </a:cubicBezTo>
                  <a:cubicBezTo>
                    <a:pt x="3586" y="415"/>
                    <a:pt x="3464" y="464"/>
                    <a:pt x="3366" y="488"/>
                  </a:cubicBezTo>
                  <a:cubicBezTo>
                    <a:pt x="3244" y="537"/>
                    <a:pt x="3147" y="562"/>
                    <a:pt x="3049" y="610"/>
                  </a:cubicBezTo>
                  <a:cubicBezTo>
                    <a:pt x="2878" y="708"/>
                    <a:pt x="2708" y="781"/>
                    <a:pt x="2635" y="805"/>
                  </a:cubicBezTo>
                  <a:cubicBezTo>
                    <a:pt x="2513" y="952"/>
                    <a:pt x="2269" y="1049"/>
                    <a:pt x="2147" y="1196"/>
                  </a:cubicBezTo>
                  <a:lnTo>
                    <a:pt x="2147" y="1171"/>
                  </a:lnTo>
                  <a:cubicBezTo>
                    <a:pt x="2098" y="1220"/>
                    <a:pt x="2025" y="1293"/>
                    <a:pt x="1903" y="1366"/>
                  </a:cubicBezTo>
                  <a:lnTo>
                    <a:pt x="1561" y="1708"/>
                  </a:lnTo>
                  <a:lnTo>
                    <a:pt x="1220" y="2049"/>
                  </a:lnTo>
                  <a:cubicBezTo>
                    <a:pt x="1147" y="2147"/>
                    <a:pt x="1098" y="2220"/>
                    <a:pt x="1049" y="2318"/>
                  </a:cubicBezTo>
                  <a:lnTo>
                    <a:pt x="1074" y="2293"/>
                  </a:lnTo>
                  <a:lnTo>
                    <a:pt x="1074" y="2293"/>
                  </a:lnTo>
                  <a:cubicBezTo>
                    <a:pt x="976" y="2488"/>
                    <a:pt x="927" y="2415"/>
                    <a:pt x="830" y="2537"/>
                  </a:cubicBezTo>
                  <a:cubicBezTo>
                    <a:pt x="903" y="2562"/>
                    <a:pt x="830" y="2732"/>
                    <a:pt x="805" y="2781"/>
                  </a:cubicBezTo>
                  <a:cubicBezTo>
                    <a:pt x="757" y="2879"/>
                    <a:pt x="708" y="3074"/>
                    <a:pt x="635" y="3244"/>
                  </a:cubicBezTo>
                  <a:lnTo>
                    <a:pt x="610" y="3220"/>
                  </a:lnTo>
                  <a:cubicBezTo>
                    <a:pt x="586" y="3342"/>
                    <a:pt x="464" y="3586"/>
                    <a:pt x="439" y="3659"/>
                  </a:cubicBezTo>
                  <a:cubicBezTo>
                    <a:pt x="391" y="3757"/>
                    <a:pt x="318" y="3879"/>
                    <a:pt x="269" y="4025"/>
                  </a:cubicBezTo>
                  <a:cubicBezTo>
                    <a:pt x="196" y="4171"/>
                    <a:pt x="147" y="4318"/>
                    <a:pt x="147" y="4464"/>
                  </a:cubicBezTo>
                  <a:lnTo>
                    <a:pt x="0" y="4610"/>
                  </a:lnTo>
                  <a:lnTo>
                    <a:pt x="0" y="4635"/>
                  </a:lnTo>
                  <a:cubicBezTo>
                    <a:pt x="171" y="4732"/>
                    <a:pt x="366" y="4830"/>
                    <a:pt x="586" y="4879"/>
                  </a:cubicBezTo>
                  <a:cubicBezTo>
                    <a:pt x="769" y="4940"/>
                    <a:pt x="981" y="4991"/>
                    <a:pt x="1156" y="4991"/>
                  </a:cubicBezTo>
                  <a:cubicBezTo>
                    <a:pt x="1260" y="4991"/>
                    <a:pt x="1351" y="4973"/>
                    <a:pt x="1415" y="4927"/>
                  </a:cubicBezTo>
                  <a:lnTo>
                    <a:pt x="1439" y="4927"/>
                  </a:lnTo>
                  <a:lnTo>
                    <a:pt x="1439" y="4854"/>
                  </a:lnTo>
                  <a:cubicBezTo>
                    <a:pt x="1447" y="4839"/>
                    <a:pt x="1455" y="4833"/>
                    <a:pt x="1461" y="4833"/>
                  </a:cubicBezTo>
                  <a:cubicBezTo>
                    <a:pt x="1477" y="4833"/>
                    <a:pt x="1488" y="4862"/>
                    <a:pt x="1488" y="4879"/>
                  </a:cubicBezTo>
                  <a:cubicBezTo>
                    <a:pt x="1488" y="4854"/>
                    <a:pt x="1513" y="4830"/>
                    <a:pt x="1537" y="4805"/>
                  </a:cubicBezTo>
                  <a:cubicBezTo>
                    <a:pt x="1537" y="4798"/>
                    <a:pt x="1535" y="4795"/>
                    <a:pt x="1531" y="4795"/>
                  </a:cubicBezTo>
                  <a:cubicBezTo>
                    <a:pt x="1523" y="4795"/>
                    <a:pt x="1505" y="4813"/>
                    <a:pt x="1488" y="4830"/>
                  </a:cubicBezTo>
                  <a:cubicBezTo>
                    <a:pt x="1488" y="4781"/>
                    <a:pt x="1488" y="4708"/>
                    <a:pt x="1488" y="4659"/>
                  </a:cubicBezTo>
                  <a:cubicBezTo>
                    <a:pt x="1513" y="4635"/>
                    <a:pt x="1531" y="4635"/>
                    <a:pt x="1546" y="4635"/>
                  </a:cubicBezTo>
                  <a:cubicBezTo>
                    <a:pt x="1561" y="4635"/>
                    <a:pt x="1574" y="4635"/>
                    <a:pt x="1586" y="4610"/>
                  </a:cubicBezTo>
                  <a:cubicBezTo>
                    <a:pt x="1757" y="4196"/>
                    <a:pt x="1952" y="3781"/>
                    <a:pt x="2196" y="3415"/>
                  </a:cubicBezTo>
                  <a:cubicBezTo>
                    <a:pt x="2202" y="3415"/>
                    <a:pt x="2205" y="3415"/>
                    <a:pt x="2206" y="3416"/>
                  </a:cubicBezTo>
                  <a:lnTo>
                    <a:pt x="2206" y="3416"/>
                  </a:lnTo>
                  <a:cubicBezTo>
                    <a:pt x="2257" y="3305"/>
                    <a:pt x="2345" y="3214"/>
                    <a:pt x="2391" y="3122"/>
                  </a:cubicBezTo>
                  <a:lnTo>
                    <a:pt x="2464" y="3122"/>
                  </a:lnTo>
                  <a:cubicBezTo>
                    <a:pt x="2439" y="3122"/>
                    <a:pt x="2561" y="3001"/>
                    <a:pt x="2659" y="2879"/>
                  </a:cubicBezTo>
                  <a:cubicBezTo>
                    <a:pt x="2708" y="2805"/>
                    <a:pt x="2781" y="2757"/>
                    <a:pt x="2830" y="2708"/>
                  </a:cubicBezTo>
                  <a:lnTo>
                    <a:pt x="2952" y="2635"/>
                  </a:lnTo>
                  <a:lnTo>
                    <a:pt x="2927" y="2586"/>
                  </a:lnTo>
                  <a:cubicBezTo>
                    <a:pt x="2960" y="2553"/>
                    <a:pt x="2979" y="2545"/>
                    <a:pt x="2992" y="2545"/>
                  </a:cubicBezTo>
                  <a:cubicBezTo>
                    <a:pt x="3006" y="2545"/>
                    <a:pt x="3014" y="2553"/>
                    <a:pt x="3025" y="2553"/>
                  </a:cubicBezTo>
                  <a:cubicBezTo>
                    <a:pt x="3036" y="2553"/>
                    <a:pt x="3049" y="2545"/>
                    <a:pt x="3074" y="2513"/>
                  </a:cubicBezTo>
                  <a:cubicBezTo>
                    <a:pt x="3049" y="2415"/>
                    <a:pt x="3244" y="2391"/>
                    <a:pt x="3244" y="2342"/>
                  </a:cubicBezTo>
                  <a:cubicBezTo>
                    <a:pt x="3244" y="2342"/>
                    <a:pt x="3266" y="2331"/>
                    <a:pt x="3288" y="2331"/>
                  </a:cubicBezTo>
                  <a:cubicBezTo>
                    <a:pt x="3298" y="2331"/>
                    <a:pt x="3309" y="2334"/>
                    <a:pt x="3317" y="2342"/>
                  </a:cubicBezTo>
                  <a:cubicBezTo>
                    <a:pt x="3317" y="2293"/>
                    <a:pt x="3342" y="2293"/>
                    <a:pt x="3366" y="2269"/>
                  </a:cubicBezTo>
                  <a:cubicBezTo>
                    <a:pt x="3374" y="2261"/>
                    <a:pt x="3377" y="2258"/>
                    <a:pt x="3376" y="2258"/>
                  </a:cubicBezTo>
                  <a:cubicBezTo>
                    <a:pt x="3374" y="2258"/>
                    <a:pt x="3358" y="2269"/>
                    <a:pt x="3342" y="2269"/>
                  </a:cubicBezTo>
                  <a:lnTo>
                    <a:pt x="3415" y="2220"/>
                  </a:lnTo>
                  <a:cubicBezTo>
                    <a:pt x="3439" y="2220"/>
                    <a:pt x="3464" y="2220"/>
                    <a:pt x="3439" y="2244"/>
                  </a:cubicBezTo>
                  <a:cubicBezTo>
                    <a:pt x="3513" y="2196"/>
                    <a:pt x="3610" y="2171"/>
                    <a:pt x="3708" y="2123"/>
                  </a:cubicBezTo>
                  <a:cubicBezTo>
                    <a:pt x="3830" y="2049"/>
                    <a:pt x="3976" y="2001"/>
                    <a:pt x="4122" y="1952"/>
                  </a:cubicBezTo>
                  <a:cubicBezTo>
                    <a:pt x="4195" y="1927"/>
                    <a:pt x="4269" y="1927"/>
                    <a:pt x="4342" y="1903"/>
                  </a:cubicBezTo>
                  <a:cubicBezTo>
                    <a:pt x="4415" y="1879"/>
                    <a:pt x="4488" y="1854"/>
                    <a:pt x="4561" y="1830"/>
                  </a:cubicBezTo>
                  <a:cubicBezTo>
                    <a:pt x="4708" y="1805"/>
                    <a:pt x="4805" y="1781"/>
                    <a:pt x="4878" y="1781"/>
                  </a:cubicBezTo>
                  <a:cubicBezTo>
                    <a:pt x="4854" y="1757"/>
                    <a:pt x="4824" y="1757"/>
                    <a:pt x="4796" y="1757"/>
                  </a:cubicBezTo>
                  <a:cubicBezTo>
                    <a:pt x="4769" y="1757"/>
                    <a:pt x="4744" y="1757"/>
                    <a:pt x="4732" y="1732"/>
                  </a:cubicBezTo>
                  <a:cubicBezTo>
                    <a:pt x="4756" y="1708"/>
                    <a:pt x="4781" y="1708"/>
                    <a:pt x="4799" y="1708"/>
                  </a:cubicBezTo>
                  <a:cubicBezTo>
                    <a:pt x="4817" y="1708"/>
                    <a:pt x="4830" y="1708"/>
                    <a:pt x="4830" y="1684"/>
                  </a:cubicBezTo>
                  <a:cubicBezTo>
                    <a:pt x="4854" y="1720"/>
                    <a:pt x="4891" y="1720"/>
                    <a:pt x="4930" y="1720"/>
                  </a:cubicBezTo>
                  <a:cubicBezTo>
                    <a:pt x="4970" y="1720"/>
                    <a:pt x="5013" y="1720"/>
                    <a:pt x="5049" y="1757"/>
                  </a:cubicBezTo>
                  <a:lnTo>
                    <a:pt x="5049" y="1708"/>
                  </a:lnTo>
                  <a:lnTo>
                    <a:pt x="5074" y="1732"/>
                  </a:lnTo>
                  <a:cubicBezTo>
                    <a:pt x="5220" y="1684"/>
                    <a:pt x="5244" y="1684"/>
                    <a:pt x="5244" y="1684"/>
                  </a:cubicBezTo>
                  <a:lnTo>
                    <a:pt x="5415" y="1684"/>
                  </a:lnTo>
                  <a:cubicBezTo>
                    <a:pt x="5519" y="1684"/>
                    <a:pt x="5588" y="1630"/>
                    <a:pt x="5667" y="1630"/>
                  </a:cubicBezTo>
                  <a:cubicBezTo>
                    <a:pt x="5680" y="1630"/>
                    <a:pt x="5694" y="1631"/>
                    <a:pt x="5708" y="1635"/>
                  </a:cubicBezTo>
                  <a:cubicBezTo>
                    <a:pt x="5708" y="1635"/>
                    <a:pt x="5659" y="1586"/>
                    <a:pt x="5708" y="1586"/>
                  </a:cubicBezTo>
                  <a:cubicBezTo>
                    <a:pt x="5708" y="1591"/>
                    <a:pt x="5713" y="1593"/>
                    <a:pt x="5720" y="1593"/>
                  </a:cubicBezTo>
                  <a:cubicBezTo>
                    <a:pt x="5734" y="1593"/>
                    <a:pt x="5757" y="1588"/>
                    <a:pt x="5775" y="1588"/>
                  </a:cubicBezTo>
                  <a:cubicBezTo>
                    <a:pt x="5792" y="1588"/>
                    <a:pt x="5805" y="1592"/>
                    <a:pt x="5805" y="1610"/>
                  </a:cubicBezTo>
                  <a:cubicBezTo>
                    <a:pt x="5812" y="1617"/>
                    <a:pt x="5824" y="1620"/>
                    <a:pt x="5837" y="1620"/>
                  </a:cubicBezTo>
                  <a:cubicBezTo>
                    <a:pt x="5871" y="1620"/>
                    <a:pt x="5915" y="1600"/>
                    <a:pt x="5905" y="1568"/>
                  </a:cubicBezTo>
                  <a:lnTo>
                    <a:pt x="5905" y="1568"/>
                  </a:lnTo>
                  <a:cubicBezTo>
                    <a:pt x="5921" y="1586"/>
                    <a:pt x="5996" y="1588"/>
                    <a:pt x="5952" y="1610"/>
                  </a:cubicBezTo>
                  <a:cubicBezTo>
                    <a:pt x="5968" y="1610"/>
                    <a:pt x="5995" y="1621"/>
                    <a:pt x="6011" y="1621"/>
                  </a:cubicBezTo>
                  <a:cubicBezTo>
                    <a:pt x="6019" y="1621"/>
                    <a:pt x="6025" y="1618"/>
                    <a:pt x="6025" y="1610"/>
                  </a:cubicBezTo>
                  <a:lnTo>
                    <a:pt x="6000" y="1586"/>
                  </a:lnTo>
                  <a:cubicBezTo>
                    <a:pt x="6084" y="1586"/>
                    <a:pt x="6132" y="1640"/>
                    <a:pt x="6205" y="1640"/>
                  </a:cubicBezTo>
                  <a:cubicBezTo>
                    <a:pt x="6217" y="1640"/>
                    <a:pt x="6230" y="1638"/>
                    <a:pt x="6244" y="1635"/>
                  </a:cubicBezTo>
                  <a:lnTo>
                    <a:pt x="6195" y="1586"/>
                  </a:lnTo>
                  <a:cubicBezTo>
                    <a:pt x="6269" y="1586"/>
                    <a:pt x="6317" y="1635"/>
                    <a:pt x="6317" y="1684"/>
                  </a:cubicBezTo>
                  <a:lnTo>
                    <a:pt x="6269" y="1684"/>
                  </a:lnTo>
                  <a:cubicBezTo>
                    <a:pt x="6342" y="1708"/>
                    <a:pt x="6439" y="1732"/>
                    <a:pt x="6537" y="1732"/>
                  </a:cubicBezTo>
                  <a:lnTo>
                    <a:pt x="6488" y="1732"/>
                  </a:lnTo>
                  <a:cubicBezTo>
                    <a:pt x="6561" y="1732"/>
                    <a:pt x="6610" y="1757"/>
                    <a:pt x="6683" y="1757"/>
                  </a:cubicBezTo>
                  <a:cubicBezTo>
                    <a:pt x="6756" y="1781"/>
                    <a:pt x="6854" y="1805"/>
                    <a:pt x="6952" y="1854"/>
                  </a:cubicBezTo>
                  <a:cubicBezTo>
                    <a:pt x="7147" y="1903"/>
                    <a:pt x="7317" y="2001"/>
                    <a:pt x="7391" y="2025"/>
                  </a:cubicBezTo>
                  <a:lnTo>
                    <a:pt x="7366" y="1952"/>
                  </a:lnTo>
                  <a:lnTo>
                    <a:pt x="7488" y="1976"/>
                  </a:lnTo>
                  <a:cubicBezTo>
                    <a:pt x="7488" y="1976"/>
                    <a:pt x="7395" y="2051"/>
                    <a:pt x="7371" y="2053"/>
                  </a:cubicBezTo>
                  <a:lnTo>
                    <a:pt x="7371" y="2053"/>
                  </a:lnTo>
                  <a:lnTo>
                    <a:pt x="7366" y="2049"/>
                  </a:lnTo>
                  <a:lnTo>
                    <a:pt x="7366" y="2049"/>
                  </a:lnTo>
                  <a:cubicBezTo>
                    <a:pt x="7366" y="2052"/>
                    <a:pt x="7368" y="2053"/>
                    <a:pt x="7370" y="2053"/>
                  </a:cubicBezTo>
                  <a:cubicBezTo>
                    <a:pt x="7371" y="2053"/>
                    <a:pt x="7371" y="2053"/>
                    <a:pt x="7371" y="2053"/>
                  </a:cubicBezTo>
                  <a:lnTo>
                    <a:pt x="7371" y="2053"/>
                  </a:lnTo>
                  <a:lnTo>
                    <a:pt x="7464" y="2123"/>
                  </a:lnTo>
                  <a:lnTo>
                    <a:pt x="7610" y="2220"/>
                  </a:lnTo>
                  <a:cubicBezTo>
                    <a:pt x="7756" y="2318"/>
                    <a:pt x="7878" y="2415"/>
                    <a:pt x="8000" y="2537"/>
                  </a:cubicBezTo>
                  <a:cubicBezTo>
                    <a:pt x="8195" y="2708"/>
                    <a:pt x="8391" y="2927"/>
                    <a:pt x="8537" y="3147"/>
                  </a:cubicBezTo>
                  <a:cubicBezTo>
                    <a:pt x="8551" y="3191"/>
                    <a:pt x="8531" y="3200"/>
                    <a:pt x="8512" y="3200"/>
                  </a:cubicBezTo>
                  <a:cubicBezTo>
                    <a:pt x="8500" y="3200"/>
                    <a:pt x="8488" y="3196"/>
                    <a:pt x="8488" y="3196"/>
                  </a:cubicBezTo>
                  <a:lnTo>
                    <a:pt x="8488" y="3196"/>
                  </a:lnTo>
                  <a:cubicBezTo>
                    <a:pt x="8512" y="3232"/>
                    <a:pt x="8525" y="3232"/>
                    <a:pt x="8537" y="3232"/>
                  </a:cubicBezTo>
                  <a:cubicBezTo>
                    <a:pt x="8549" y="3232"/>
                    <a:pt x="8561" y="3232"/>
                    <a:pt x="8586" y="3269"/>
                  </a:cubicBezTo>
                  <a:cubicBezTo>
                    <a:pt x="8586" y="3277"/>
                    <a:pt x="8583" y="3280"/>
                    <a:pt x="8578" y="3280"/>
                  </a:cubicBezTo>
                  <a:cubicBezTo>
                    <a:pt x="8569" y="3280"/>
                    <a:pt x="8553" y="3269"/>
                    <a:pt x="8537" y="3269"/>
                  </a:cubicBezTo>
                  <a:cubicBezTo>
                    <a:pt x="8537" y="3269"/>
                    <a:pt x="8586" y="3342"/>
                    <a:pt x="8586" y="3342"/>
                  </a:cubicBezTo>
                  <a:cubicBezTo>
                    <a:pt x="8610" y="3318"/>
                    <a:pt x="8634" y="3269"/>
                    <a:pt x="8659" y="3244"/>
                  </a:cubicBezTo>
                  <a:lnTo>
                    <a:pt x="8708" y="3318"/>
                  </a:lnTo>
                  <a:lnTo>
                    <a:pt x="8683" y="3342"/>
                  </a:lnTo>
                  <a:cubicBezTo>
                    <a:pt x="8683" y="3366"/>
                    <a:pt x="8805" y="3342"/>
                    <a:pt x="8830" y="3440"/>
                  </a:cubicBezTo>
                  <a:cubicBezTo>
                    <a:pt x="8878" y="3562"/>
                    <a:pt x="8927" y="3610"/>
                    <a:pt x="8951" y="3708"/>
                  </a:cubicBezTo>
                  <a:cubicBezTo>
                    <a:pt x="9000" y="3781"/>
                    <a:pt x="9025" y="3854"/>
                    <a:pt x="9049" y="3952"/>
                  </a:cubicBezTo>
                  <a:cubicBezTo>
                    <a:pt x="9049" y="3952"/>
                    <a:pt x="9025" y="3927"/>
                    <a:pt x="9000" y="3903"/>
                  </a:cubicBezTo>
                  <a:cubicBezTo>
                    <a:pt x="9000" y="3927"/>
                    <a:pt x="9000" y="3952"/>
                    <a:pt x="9000" y="3976"/>
                  </a:cubicBezTo>
                  <a:cubicBezTo>
                    <a:pt x="9005" y="3966"/>
                    <a:pt x="9010" y="3962"/>
                    <a:pt x="9015" y="3962"/>
                  </a:cubicBezTo>
                  <a:cubicBezTo>
                    <a:pt x="9031" y="3962"/>
                    <a:pt x="9045" y="4004"/>
                    <a:pt x="9048" y="4004"/>
                  </a:cubicBezTo>
                  <a:cubicBezTo>
                    <a:pt x="9049" y="4004"/>
                    <a:pt x="9049" y="4003"/>
                    <a:pt x="9049" y="4001"/>
                  </a:cubicBezTo>
                  <a:cubicBezTo>
                    <a:pt x="9098" y="4049"/>
                    <a:pt x="9147" y="4098"/>
                    <a:pt x="9147" y="4171"/>
                  </a:cubicBezTo>
                  <a:cubicBezTo>
                    <a:pt x="9147" y="4244"/>
                    <a:pt x="9171" y="4318"/>
                    <a:pt x="9220" y="4366"/>
                  </a:cubicBezTo>
                  <a:cubicBezTo>
                    <a:pt x="9439" y="4366"/>
                    <a:pt x="9683" y="4391"/>
                    <a:pt x="9903" y="4440"/>
                  </a:cubicBezTo>
                  <a:cubicBezTo>
                    <a:pt x="10244" y="4488"/>
                    <a:pt x="10561" y="4586"/>
                    <a:pt x="10610" y="4586"/>
                  </a:cubicBezTo>
                  <a:cubicBezTo>
                    <a:pt x="10610" y="4635"/>
                    <a:pt x="10610" y="4683"/>
                    <a:pt x="10610" y="4732"/>
                  </a:cubicBezTo>
                  <a:cubicBezTo>
                    <a:pt x="10634" y="4683"/>
                    <a:pt x="10634" y="4610"/>
                    <a:pt x="10634" y="4537"/>
                  </a:cubicBezTo>
                  <a:lnTo>
                    <a:pt x="10586" y="4537"/>
                  </a:lnTo>
                  <a:cubicBezTo>
                    <a:pt x="10561" y="4391"/>
                    <a:pt x="10610" y="4513"/>
                    <a:pt x="10610" y="4366"/>
                  </a:cubicBezTo>
                  <a:cubicBezTo>
                    <a:pt x="10634" y="4366"/>
                    <a:pt x="10659" y="4488"/>
                    <a:pt x="10659" y="4610"/>
                  </a:cubicBezTo>
                  <a:cubicBezTo>
                    <a:pt x="10659" y="4488"/>
                    <a:pt x="10683" y="4391"/>
                    <a:pt x="10634" y="4342"/>
                  </a:cubicBezTo>
                  <a:cubicBezTo>
                    <a:pt x="10634" y="4293"/>
                    <a:pt x="10647" y="4293"/>
                    <a:pt x="10662" y="4293"/>
                  </a:cubicBezTo>
                  <a:cubicBezTo>
                    <a:pt x="10677" y="4293"/>
                    <a:pt x="10695" y="4293"/>
                    <a:pt x="10708" y="4244"/>
                  </a:cubicBezTo>
                  <a:cubicBezTo>
                    <a:pt x="10659" y="4147"/>
                    <a:pt x="10634" y="4049"/>
                    <a:pt x="10634" y="3952"/>
                  </a:cubicBezTo>
                  <a:cubicBezTo>
                    <a:pt x="10634" y="3903"/>
                    <a:pt x="10610" y="3854"/>
                    <a:pt x="10610" y="3805"/>
                  </a:cubicBezTo>
                  <a:cubicBezTo>
                    <a:pt x="10586" y="3757"/>
                    <a:pt x="10561" y="3732"/>
                    <a:pt x="10561" y="3683"/>
                  </a:cubicBezTo>
                  <a:cubicBezTo>
                    <a:pt x="10512" y="3610"/>
                    <a:pt x="10464" y="3537"/>
                    <a:pt x="10464" y="3440"/>
                  </a:cubicBezTo>
                  <a:lnTo>
                    <a:pt x="10464" y="3440"/>
                  </a:lnTo>
                  <a:lnTo>
                    <a:pt x="10488" y="3464"/>
                  </a:lnTo>
                  <a:cubicBezTo>
                    <a:pt x="10488" y="3391"/>
                    <a:pt x="10390" y="3269"/>
                    <a:pt x="10366" y="3147"/>
                  </a:cubicBezTo>
                  <a:cubicBezTo>
                    <a:pt x="10366" y="3174"/>
                    <a:pt x="10366" y="3193"/>
                    <a:pt x="10362" y="3193"/>
                  </a:cubicBezTo>
                  <a:cubicBezTo>
                    <a:pt x="10359" y="3193"/>
                    <a:pt x="10353" y="3180"/>
                    <a:pt x="10342" y="3147"/>
                  </a:cubicBezTo>
                  <a:cubicBezTo>
                    <a:pt x="10293" y="3025"/>
                    <a:pt x="10244" y="2952"/>
                    <a:pt x="10220" y="2854"/>
                  </a:cubicBezTo>
                  <a:lnTo>
                    <a:pt x="10122" y="2781"/>
                  </a:lnTo>
                  <a:cubicBezTo>
                    <a:pt x="9903" y="2391"/>
                    <a:pt x="9634" y="2025"/>
                    <a:pt x="9317" y="1708"/>
                  </a:cubicBezTo>
                  <a:cubicBezTo>
                    <a:pt x="9220" y="1610"/>
                    <a:pt x="9122" y="1513"/>
                    <a:pt x="9000" y="1415"/>
                  </a:cubicBezTo>
                  <a:lnTo>
                    <a:pt x="8708" y="1171"/>
                  </a:lnTo>
                  <a:cubicBezTo>
                    <a:pt x="8537" y="1049"/>
                    <a:pt x="8366" y="927"/>
                    <a:pt x="8293" y="854"/>
                  </a:cubicBezTo>
                  <a:cubicBezTo>
                    <a:pt x="7878" y="586"/>
                    <a:pt x="7464" y="391"/>
                    <a:pt x="7025" y="220"/>
                  </a:cubicBezTo>
                  <a:lnTo>
                    <a:pt x="6634" y="98"/>
                  </a:lnTo>
                  <a:lnTo>
                    <a:pt x="6220" y="25"/>
                  </a:lnTo>
                  <a:cubicBezTo>
                    <a:pt x="6110" y="13"/>
                    <a:pt x="5994" y="7"/>
                    <a:pt x="5878" y="7"/>
                  </a:cubicBezTo>
                  <a:cubicBezTo>
                    <a:pt x="5763" y="7"/>
                    <a:pt x="5647" y="13"/>
                    <a:pt x="5537" y="25"/>
                  </a:cubicBezTo>
                  <a:cubicBezTo>
                    <a:pt x="5415" y="1"/>
                    <a:pt x="5293" y="1"/>
                    <a:pt x="5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" name="Google Shape;167;p6"/>
          <p:cNvGrpSpPr/>
          <p:nvPr/>
        </p:nvGrpSpPr>
        <p:grpSpPr>
          <a:xfrm>
            <a:off x="114715" y="4235076"/>
            <a:ext cx="585783" cy="736846"/>
            <a:chOff x="632000" y="3011150"/>
            <a:chExt cx="212225" cy="266925"/>
          </a:xfrm>
        </p:grpSpPr>
        <p:sp>
          <p:nvSpPr>
            <p:cNvPr id="168" name="Google Shape;168;p6"/>
            <p:cNvSpPr/>
            <p:nvPr/>
          </p:nvSpPr>
          <p:spPr>
            <a:xfrm>
              <a:off x="767375" y="3031875"/>
              <a:ext cx="25" cy="3675"/>
            </a:xfrm>
            <a:custGeom>
              <a:avLst/>
              <a:gdLst/>
              <a:ahLst/>
              <a:cxnLst/>
              <a:rect l="l" t="t" r="r" b="b"/>
              <a:pathLst>
                <a:path w="1" h="147" extrusionOk="0">
                  <a:moveTo>
                    <a:pt x="0" y="147"/>
                  </a:moveTo>
                  <a:lnTo>
                    <a:pt x="0" y="0"/>
                  </a:lnTo>
                  <a:cubicBezTo>
                    <a:pt x="0" y="49"/>
                    <a:pt x="0" y="98"/>
                    <a:pt x="0" y="1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701525" y="3033700"/>
              <a:ext cx="25" cy="3075"/>
            </a:xfrm>
            <a:custGeom>
              <a:avLst/>
              <a:gdLst/>
              <a:ahLst/>
              <a:cxnLst/>
              <a:rect l="l" t="t" r="r" b="b"/>
              <a:pathLst>
                <a:path w="1" h="123" extrusionOk="0">
                  <a:moveTo>
                    <a:pt x="0" y="123"/>
                  </a:moveTo>
                  <a:lnTo>
                    <a:pt x="0" y="1"/>
                  </a:lnTo>
                  <a:cubicBezTo>
                    <a:pt x="0" y="49"/>
                    <a:pt x="0" y="74"/>
                    <a:pt x="0" y="1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632000" y="3030050"/>
              <a:ext cx="25" cy="1850"/>
            </a:xfrm>
            <a:custGeom>
              <a:avLst/>
              <a:gdLst/>
              <a:ahLst/>
              <a:cxnLst/>
              <a:rect l="l" t="t" r="r" b="b"/>
              <a:pathLst>
                <a:path w="1" h="74" extrusionOk="0">
                  <a:moveTo>
                    <a:pt x="1" y="73"/>
                  </a:moveTo>
                  <a:lnTo>
                    <a:pt x="1" y="0"/>
                  </a:lnTo>
                  <a:cubicBezTo>
                    <a:pt x="1" y="25"/>
                    <a:pt x="1" y="49"/>
                    <a:pt x="1" y="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649075" y="3150175"/>
              <a:ext cx="650" cy="1850"/>
            </a:xfrm>
            <a:custGeom>
              <a:avLst/>
              <a:gdLst/>
              <a:ahLst/>
              <a:cxnLst/>
              <a:rect l="l" t="t" r="r" b="b"/>
              <a:pathLst>
                <a:path w="26" h="74" extrusionOk="0">
                  <a:moveTo>
                    <a:pt x="25" y="0"/>
                  </a:moveTo>
                  <a:cubicBezTo>
                    <a:pt x="1" y="0"/>
                    <a:pt x="1" y="49"/>
                    <a:pt x="1" y="73"/>
                  </a:cubicBezTo>
                  <a:cubicBezTo>
                    <a:pt x="1" y="49"/>
                    <a:pt x="25" y="24"/>
                    <a:pt x="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649075" y="3152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646025" y="3144675"/>
              <a:ext cx="48800" cy="52925"/>
            </a:xfrm>
            <a:custGeom>
              <a:avLst/>
              <a:gdLst/>
              <a:ahLst/>
              <a:cxnLst/>
              <a:rect l="l" t="t" r="r" b="b"/>
              <a:pathLst>
                <a:path w="1952" h="2117" extrusionOk="0">
                  <a:moveTo>
                    <a:pt x="1049" y="0"/>
                  </a:moveTo>
                  <a:lnTo>
                    <a:pt x="635" y="98"/>
                  </a:lnTo>
                  <a:cubicBezTo>
                    <a:pt x="586" y="147"/>
                    <a:pt x="562" y="220"/>
                    <a:pt x="537" y="293"/>
                  </a:cubicBezTo>
                  <a:cubicBezTo>
                    <a:pt x="537" y="293"/>
                    <a:pt x="537" y="293"/>
                    <a:pt x="537" y="318"/>
                  </a:cubicBezTo>
                  <a:cubicBezTo>
                    <a:pt x="447" y="287"/>
                    <a:pt x="347" y="267"/>
                    <a:pt x="267" y="267"/>
                  </a:cubicBezTo>
                  <a:cubicBezTo>
                    <a:pt x="217" y="267"/>
                    <a:pt x="175" y="275"/>
                    <a:pt x="147" y="293"/>
                  </a:cubicBezTo>
                  <a:lnTo>
                    <a:pt x="147" y="318"/>
                  </a:lnTo>
                  <a:cubicBezTo>
                    <a:pt x="123" y="342"/>
                    <a:pt x="147" y="366"/>
                    <a:pt x="123" y="366"/>
                  </a:cubicBezTo>
                  <a:cubicBezTo>
                    <a:pt x="123" y="391"/>
                    <a:pt x="123" y="391"/>
                    <a:pt x="123" y="415"/>
                  </a:cubicBezTo>
                  <a:cubicBezTo>
                    <a:pt x="123" y="440"/>
                    <a:pt x="110" y="440"/>
                    <a:pt x="98" y="440"/>
                  </a:cubicBezTo>
                  <a:cubicBezTo>
                    <a:pt x="86" y="440"/>
                    <a:pt x="74" y="440"/>
                    <a:pt x="74" y="464"/>
                  </a:cubicBezTo>
                  <a:cubicBezTo>
                    <a:pt x="25" y="683"/>
                    <a:pt x="1" y="927"/>
                    <a:pt x="1" y="1147"/>
                  </a:cubicBezTo>
                  <a:cubicBezTo>
                    <a:pt x="25" y="1220"/>
                    <a:pt x="25" y="1293"/>
                    <a:pt x="50" y="1366"/>
                  </a:cubicBezTo>
                  <a:cubicBezTo>
                    <a:pt x="50" y="1391"/>
                    <a:pt x="50" y="1391"/>
                    <a:pt x="50" y="1415"/>
                  </a:cubicBezTo>
                  <a:cubicBezTo>
                    <a:pt x="50" y="1415"/>
                    <a:pt x="98" y="1513"/>
                    <a:pt x="147" y="1635"/>
                  </a:cubicBezTo>
                  <a:cubicBezTo>
                    <a:pt x="196" y="1708"/>
                    <a:pt x="245" y="1781"/>
                    <a:pt x="293" y="1854"/>
                  </a:cubicBezTo>
                  <a:lnTo>
                    <a:pt x="318" y="1854"/>
                  </a:lnTo>
                  <a:cubicBezTo>
                    <a:pt x="415" y="1927"/>
                    <a:pt x="318" y="1903"/>
                    <a:pt x="415" y="1976"/>
                  </a:cubicBezTo>
                  <a:cubicBezTo>
                    <a:pt x="440" y="1976"/>
                    <a:pt x="489" y="2000"/>
                    <a:pt x="513" y="2025"/>
                  </a:cubicBezTo>
                  <a:cubicBezTo>
                    <a:pt x="537" y="2049"/>
                    <a:pt x="562" y="2049"/>
                    <a:pt x="610" y="2074"/>
                  </a:cubicBezTo>
                  <a:cubicBezTo>
                    <a:pt x="610" y="2074"/>
                    <a:pt x="659" y="2098"/>
                    <a:pt x="635" y="2098"/>
                  </a:cubicBezTo>
                  <a:cubicBezTo>
                    <a:pt x="635" y="2106"/>
                    <a:pt x="640" y="2109"/>
                    <a:pt x="649" y="2109"/>
                  </a:cubicBezTo>
                  <a:cubicBezTo>
                    <a:pt x="667" y="2109"/>
                    <a:pt x="700" y="2098"/>
                    <a:pt x="732" y="2098"/>
                  </a:cubicBezTo>
                  <a:cubicBezTo>
                    <a:pt x="757" y="2098"/>
                    <a:pt x="732" y="2098"/>
                    <a:pt x="732" y="2074"/>
                  </a:cubicBezTo>
                  <a:lnTo>
                    <a:pt x="806" y="2074"/>
                  </a:lnTo>
                  <a:cubicBezTo>
                    <a:pt x="822" y="2074"/>
                    <a:pt x="827" y="2096"/>
                    <a:pt x="822" y="2103"/>
                  </a:cubicBezTo>
                  <a:lnTo>
                    <a:pt x="822" y="2103"/>
                  </a:lnTo>
                  <a:cubicBezTo>
                    <a:pt x="816" y="2101"/>
                    <a:pt x="811" y="2100"/>
                    <a:pt x="806" y="2098"/>
                  </a:cubicBezTo>
                  <a:lnTo>
                    <a:pt x="806" y="2098"/>
                  </a:lnTo>
                  <a:cubicBezTo>
                    <a:pt x="810" y="2103"/>
                    <a:pt x="814" y="2105"/>
                    <a:pt x="817" y="2105"/>
                  </a:cubicBezTo>
                  <a:cubicBezTo>
                    <a:pt x="819" y="2105"/>
                    <a:pt x="821" y="2104"/>
                    <a:pt x="822" y="2103"/>
                  </a:cubicBezTo>
                  <a:lnTo>
                    <a:pt x="822" y="2103"/>
                  </a:lnTo>
                  <a:cubicBezTo>
                    <a:pt x="854" y="2112"/>
                    <a:pt x="891" y="2116"/>
                    <a:pt x="928" y="2116"/>
                  </a:cubicBezTo>
                  <a:cubicBezTo>
                    <a:pt x="970" y="2116"/>
                    <a:pt x="1013" y="2110"/>
                    <a:pt x="1049" y="2098"/>
                  </a:cubicBezTo>
                  <a:cubicBezTo>
                    <a:pt x="1171" y="2074"/>
                    <a:pt x="1269" y="2049"/>
                    <a:pt x="1367" y="2000"/>
                  </a:cubicBezTo>
                  <a:cubicBezTo>
                    <a:pt x="1537" y="1903"/>
                    <a:pt x="1684" y="1781"/>
                    <a:pt x="1781" y="1610"/>
                  </a:cubicBezTo>
                  <a:cubicBezTo>
                    <a:pt x="1757" y="1610"/>
                    <a:pt x="1732" y="1683"/>
                    <a:pt x="1708" y="1683"/>
                  </a:cubicBezTo>
                  <a:cubicBezTo>
                    <a:pt x="1708" y="1635"/>
                    <a:pt x="1757" y="1635"/>
                    <a:pt x="1757" y="1586"/>
                  </a:cubicBezTo>
                  <a:cubicBezTo>
                    <a:pt x="1757" y="1561"/>
                    <a:pt x="1806" y="1513"/>
                    <a:pt x="1854" y="1513"/>
                  </a:cubicBezTo>
                  <a:lnTo>
                    <a:pt x="1854" y="1488"/>
                  </a:lnTo>
                  <a:lnTo>
                    <a:pt x="1879" y="1464"/>
                  </a:lnTo>
                  <a:cubicBezTo>
                    <a:pt x="1903" y="1366"/>
                    <a:pt x="1903" y="1342"/>
                    <a:pt x="1928" y="1342"/>
                  </a:cubicBezTo>
                  <a:cubicBezTo>
                    <a:pt x="1928" y="1293"/>
                    <a:pt x="1952" y="1269"/>
                    <a:pt x="1952" y="1220"/>
                  </a:cubicBezTo>
                  <a:cubicBezTo>
                    <a:pt x="1952" y="1147"/>
                    <a:pt x="1952" y="1074"/>
                    <a:pt x="1952" y="1000"/>
                  </a:cubicBezTo>
                  <a:cubicBezTo>
                    <a:pt x="1952" y="1000"/>
                    <a:pt x="1952" y="1011"/>
                    <a:pt x="1945" y="1011"/>
                  </a:cubicBezTo>
                  <a:cubicBezTo>
                    <a:pt x="1941" y="1011"/>
                    <a:pt x="1936" y="1009"/>
                    <a:pt x="1928" y="1000"/>
                  </a:cubicBezTo>
                  <a:cubicBezTo>
                    <a:pt x="1903" y="976"/>
                    <a:pt x="1903" y="927"/>
                    <a:pt x="1928" y="903"/>
                  </a:cubicBezTo>
                  <a:cubicBezTo>
                    <a:pt x="1949" y="903"/>
                    <a:pt x="1913" y="826"/>
                    <a:pt x="1888" y="826"/>
                  </a:cubicBezTo>
                  <a:cubicBezTo>
                    <a:pt x="1884" y="826"/>
                    <a:pt x="1881" y="827"/>
                    <a:pt x="1879" y="830"/>
                  </a:cubicBezTo>
                  <a:cubicBezTo>
                    <a:pt x="1879" y="830"/>
                    <a:pt x="1879" y="767"/>
                    <a:pt x="1891" y="767"/>
                  </a:cubicBezTo>
                  <a:cubicBezTo>
                    <a:pt x="1894" y="767"/>
                    <a:pt x="1898" y="771"/>
                    <a:pt x="1903" y="781"/>
                  </a:cubicBezTo>
                  <a:cubicBezTo>
                    <a:pt x="1903" y="757"/>
                    <a:pt x="1879" y="732"/>
                    <a:pt x="1879" y="732"/>
                  </a:cubicBezTo>
                  <a:lnTo>
                    <a:pt x="1879" y="781"/>
                  </a:lnTo>
                  <a:cubicBezTo>
                    <a:pt x="1830" y="683"/>
                    <a:pt x="1830" y="635"/>
                    <a:pt x="1806" y="610"/>
                  </a:cubicBezTo>
                  <a:lnTo>
                    <a:pt x="1806" y="635"/>
                  </a:lnTo>
                  <a:cubicBezTo>
                    <a:pt x="1781" y="586"/>
                    <a:pt x="1757" y="561"/>
                    <a:pt x="1757" y="537"/>
                  </a:cubicBezTo>
                  <a:lnTo>
                    <a:pt x="1757" y="537"/>
                  </a:lnTo>
                  <a:lnTo>
                    <a:pt x="1806" y="561"/>
                  </a:lnTo>
                  <a:cubicBezTo>
                    <a:pt x="1757" y="513"/>
                    <a:pt x="1732" y="464"/>
                    <a:pt x="1684" y="415"/>
                  </a:cubicBezTo>
                  <a:lnTo>
                    <a:pt x="1684" y="440"/>
                  </a:lnTo>
                  <a:cubicBezTo>
                    <a:pt x="1635" y="415"/>
                    <a:pt x="1562" y="318"/>
                    <a:pt x="1464" y="269"/>
                  </a:cubicBezTo>
                  <a:cubicBezTo>
                    <a:pt x="1391" y="196"/>
                    <a:pt x="1318" y="171"/>
                    <a:pt x="1245" y="147"/>
                  </a:cubicBezTo>
                  <a:lnTo>
                    <a:pt x="1245" y="171"/>
                  </a:lnTo>
                  <a:lnTo>
                    <a:pt x="1196" y="147"/>
                  </a:lnTo>
                  <a:cubicBezTo>
                    <a:pt x="1196" y="147"/>
                    <a:pt x="1245" y="122"/>
                    <a:pt x="1245" y="122"/>
                  </a:cubicBezTo>
                  <a:cubicBezTo>
                    <a:pt x="1245" y="122"/>
                    <a:pt x="1147" y="49"/>
                    <a:pt x="10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798475" y="3083700"/>
              <a:ext cx="45750" cy="48200"/>
            </a:xfrm>
            <a:custGeom>
              <a:avLst/>
              <a:gdLst/>
              <a:ahLst/>
              <a:cxnLst/>
              <a:rect l="l" t="t" r="r" b="b"/>
              <a:pathLst>
                <a:path w="1830" h="1928" extrusionOk="0">
                  <a:moveTo>
                    <a:pt x="927" y="1"/>
                  </a:moveTo>
                  <a:lnTo>
                    <a:pt x="512" y="25"/>
                  </a:lnTo>
                  <a:lnTo>
                    <a:pt x="439" y="98"/>
                  </a:lnTo>
                  <a:lnTo>
                    <a:pt x="390" y="98"/>
                  </a:lnTo>
                  <a:cubicBezTo>
                    <a:pt x="366" y="98"/>
                    <a:pt x="342" y="122"/>
                    <a:pt x="317" y="122"/>
                  </a:cubicBezTo>
                  <a:lnTo>
                    <a:pt x="244" y="171"/>
                  </a:lnTo>
                  <a:cubicBezTo>
                    <a:pt x="206" y="190"/>
                    <a:pt x="182" y="210"/>
                    <a:pt x="162" y="229"/>
                  </a:cubicBezTo>
                  <a:lnTo>
                    <a:pt x="162" y="229"/>
                  </a:lnTo>
                  <a:cubicBezTo>
                    <a:pt x="165" y="226"/>
                    <a:pt x="168" y="223"/>
                    <a:pt x="171" y="220"/>
                  </a:cubicBezTo>
                  <a:lnTo>
                    <a:pt x="171" y="220"/>
                  </a:lnTo>
                  <a:lnTo>
                    <a:pt x="146" y="244"/>
                  </a:lnTo>
                  <a:cubicBezTo>
                    <a:pt x="152" y="239"/>
                    <a:pt x="157" y="234"/>
                    <a:pt x="162" y="229"/>
                  </a:cubicBezTo>
                  <a:lnTo>
                    <a:pt x="162" y="229"/>
                  </a:lnTo>
                  <a:cubicBezTo>
                    <a:pt x="96" y="299"/>
                    <a:pt x="72" y="369"/>
                    <a:pt x="49" y="440"/>
                  </a:cubicBezTo>
                  <a:cubicBezTo>
                    <a:pt x="49" y="464"/>
                    <a:pt x="25" y="488"/>
                    <a:pt x="0" y="513"/>
                  </a:cubicBezTo>
                  <a:lnTo>
                    <a:pt x="0" y="561"/>
                  </a:lnTo>
                  <a:lnTo>
                    <a:pt x="0" y="610"/>
                  </a:lnTo>
                  <a:cubicBezTo>
                    <a:pt x="0" y="610"/>
                    <a:pt x="49" y="635"/>
                    <a:pt x="49" y="683"/>
                  </a:cubicBezTo>
                  <a:cubicBezTo>
                    <a:pt x="73" y="708"/>
                    <a:pt x="73" y="732"/>
                    <a:pt x="98" y="757"/>
                  </a:cubicBezTo>
                  <a:cubicBezTo>
                    <a:pt x="73" y="903"/>
                    <a:pt x="98" y="1049"/>
                    <a:pt x="146" y="1196"/>
                  </a:cubicBezTo>
                  <a:cubicBezTo>
                    <a:pt x="171" y="1342"/>
                    <a:pt x="244" y="1464"/>
                    <a:pt x="317" y="1561"/>
                  </a:cubicBezTo>
                  <a:cubicBezTo>
                    <a:pt x="415" y="1708"/>
                    <a:pt x="561" y="1830"/>
                    <a:pt x="707" y="1927"/>
                  </a:cubicBezTo>
                  <a:lnTo>
                    <a:pt x="1146" y="1927"/>
                  </a:lnTo>
                  <a:cubicBezTo>
                    <a:pt x="1244" y="1854"/>
                    <a:pt x="1317" y="1781"/>
                    <a:pt x="1390" y="1732"/>
                  </a:cubicBezTo>
                  <a:cubicBezTo>
                    <a:pt x="1464" y="1708"/>
                    <a:pt x="1512" y="1659"/>
                    <a:pt x="1561" y="1586"/>
                  </a:cubicBezTo>
                  <a:lnTo>
                    <a:pt x="1561" y="1586"/>
                  </a:lnTo>
                  <a:cubicBezTo>
                    <a:pt x="1553" y="1594"/>
                    <a:pt x="1548" y="1597"/>
                    <a:pt x="1545" y="1597"/>
                  </a:cubicBezTo>
                  <a:cubicBezTo>
                    <a:pt x="1539" y="1597"/>
                    <a:pt x="1545" y="1586"/>
                    <a:pt x="1561" y="1586"/>
                  </a:cubicBezTo>
                  <a:cubicBezTo>
                    <a:pt x="1585" y="1561"/>
                    <a:pt x="1634" y="1513"/>
                    <a:pt x="1634" y="1513"/>
                  </a:cubicBezTo>
                  <a:cubicBezTo>
                    <a:pt x="1634" y="1513"/>
                    <a:pt x="1634" y="1513"/>
                    <a:pt x="1683" y="1415"/>
                  </a:cubicBezTo>
                  <a:cubicBezTo>
                    <a:pt x="1707" y="1391"/>
                    <a:pt x="1707" y="1342"/>
                    <a:pt x="1732" y="1318"/>
                  </a:cubicBezTo>
                  <a:cubicBezTo>
                    <a:pt x="1756" y="1269"/>
                    <a:pt x="1781" y="1196"/>
                    <a:pt x="1805" y="1147"/>
                  </a:cubicBezTo>
                  <a:cubicBezTo>
                    <a:pt x="1829" y="1001"/>
                    <a:pt x="1829" y="854"/>
                    <a:pt x="1781" y="708"/>
                  </a:cubicBezTo>
                  <a:cubicBezTo>
                    <a:pt x="1707" y="586"/>
                    <a:pt x="1634" y="464"/>
                    <a:pt x="1512" y="366"/>
                  </a:cubicBezTo>
                  <a:cubicBezTo>
                    <a:pt x="1464" y="342"/>
                    <a:pt x="1415" y="318"/>
                    <a:pt x="1390" y="269"/>
                  </a:cubicBezTo>
                  <a:lnTo>
                    <a:pt x="1317" y="220"/>
                  </a:lnTo>
                  <a:lnTo>
                    <a:pt x="1244" y="220"/>
                  </a:lnTo>
                  <a:cubicBezTo>
                    <a:pt x="1220" y="171"/>
                    <a:pt x="1195" y="147"/>
                    <a:pt x="1171" y="122"/>
                  </a:cubicBezTo>
                  <a:lnTo>
                    <a:pt x="1122" y="98"/>
                  </a:lnTo>
                  <a:cubicBezTo>
                    <a:pt x="1049" y="49"/>
                    <a:pt x="1000" y="25"/>
                    <a:pt x="9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802125" y="3090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713700" y="3105650"/>
              <a:ext cx="50025" cy="51850"/>
            </a:xfrm>
            <a:custGeom>
              <a:avLst/>
              <a:gdLst/>
              <a:ahLst/>
              <a:cxnLst/>
              <a:rect l="l" t="t" r="r" b="b"/>
              <a:pathLst>
                <a:path w="2001" h="2074" extrusionOk="0">
                  <a:moveTo>
                    <a:pt x="1001" y="1"/>
                  </a:moveTo>
                  <a:cubicBezTo>
                    <a:pt x="928" y="25"/>
                    <a:pt x="879" y="25"/>
                    <a:pt x="830" y="49"/>
                  </a:cubicBezTo>
                  <a:lnTo>
                    <a:pt x="684" y="123"/>
                  </a:lnTo>
                  <a:lnTo>
                    <a:pt x="660" y="123"/>
                  </a:lnTo>
                  <a:cubicBezTo>
                    <a:pt x="538" y="123"/>
                    <a:pt x="416" y="147"/>
                    <a:pt x="318" y="220"/>
                  </a:cubicBezTo>
                  <a:cubicBezTo>
                    <a:pt x="220" y="269"/>
                    <a:pt x="147" y="366"/>
                    <a:pt x="99" y="464"/>
                  </a:cubicBezTo>
                  <a:cubicBezTo>
                    <a:pt x="50" y="537"/>
                    <a:pt x="50" y="610"/>
                    <a:pt x="25" y="683"/>
                  </a:cubicBezTo>
                  <a:lnTo>
                    <a:pt x="25" y="659"/>
                  </a:lnTo>
                  <a:cubicBezTo>
                    <a:pt x="25" y="805"/>
                    <a:pt x="1" y="781"/>
                    <a:pt x="25" y="903"/>
                  </a:cubicBezTo>
                  <a:cubicBezTo>
                    <a:pt x="50" y="903"/>
                    <a:pt x="99" y="1025"/>
                    <a:pt x="123" y="1049"/>
                  </a:cubicBezTo>
                  <a:lnTo>
                    <a:pt x="196" y="1196"/>
                  </a:lnTo>
                  <a:cubicBezTo>
                    <a:pt x="220" y="1244"/>
                    <a:pt x="245" y="1293"/>
                    <a:pt x="245" y="1318"/>
                  </a:cubicBezTo>
                  <a:cubicBezTo>
                    <a:pt x="294" y="1391"/>
                    <a:pt x="367" y="1488"/>
                    <a:pt x="391" y="1537"/>
                  </a:cubicBezTo>
                  <a:cubicBezTo>
                    <a:pt x="440" y="1659"/>
                    <a:pt x="513" y="1781"/>
                    <a:pt x="586" y="1879"/>
                  </a:cubicBezTo>
                  <a:lnTo>
                    <a:pt x="586" y="2001"/>
                  </a:lnTo>
                  <a:cubicBezTo>
                    <a:pt x="660" y="1976"/>
                    <a:pt x="708" y="1927"/>
                    <a:pt x="757" y="1903"/>
                  </a:cubicBezTo>
                  <a:cubicBezTo>
                    <a:pt x="903" y="2025"/>
                    <a:pt x="1099" y="2074"/>
                    <a:pt x="1294" y="2074"/>
                  </a:cubicBezTo>
                  <a:cubicBezTo>
                    <a:pt x="1440" y="2049"/>
                    <a:pt x="1611" y="1976"/>
                    <a:pt x="1708" y="1854"/>
                  </a:cubicBezTo>
                  <a:lnTo>
                    <a:pt x="1830" y="1757"/>
                  </a:lnTo>
                  <a:lnTo>
                    <a:pt x="1928" y="1635"/>
                  </a:lnTo>
                  <a:lnTo>
                    <a:pt x="1928" y="1635"/>
                  </a:lnTo>
                  <a:cubicBezTo>
                    <a:pt x="1909" y="1653"/>
                    <a:pt x="1898" y="1661"/>
                    <a:pt x="1893" y="1661"/>
                  </a:cubicBezTo>
                  <a:cubicBezTo>
                    <a:pt x="1886" y="1661"/>
                    <a:pt x="1898" y="1640"/>
                    <a:pt x="1928" y="1610"/>
                  </a:cubicBezTo>
                  <a:cubicBezTo>
                    <a:pt x="1977" y="1513"/>
                    <a:pt x="1977" y="1488"/>
                    <a:pt x="1977" y="1488"/>
                  </a:cubicBezTo>
                  <a:lnTo>
                    <a:pt x="1977" y="1488"/>
                  </a:lnTo>
                  <a:cubicBezTo>
                    <a:pt x="1977" y="1488"/>
                    <a:pt x="1975" y="1490"/>
                    <a:pt x="1973" y="1490"/>
                  </a:cubicBezTo>
                  <a:cubicBezTo>
                    <a:pt x="1967" y="1490"/>
                    <a:pt x="1958" y="1476"/>
                    <a:pt x="1977" y="1366"/>
                  </a:cubicBezTo>
                  <a:cubicBezTo>
                    <a:pt x="2001" y="1244"/>
                    <a:pt x="2001" y="1122"/>
                    <a:pt x="1977" y="1001"/>
                  </a:cubicBezTo>
                  <a:cubicBezTo>
                    <a:pt x="1928" y="854"/>
                    <a:pt x="1855" y="732"/>
                    <a:pt x="1757" y="610"/>
                  </a:cubicBezTo>
                  <a:cubicBezTo>
                    <a:pt x="1757" y="562"/>
                    <a:pt x="1733" y="513"/>
                    <a:pt x="1708" y="464"/>
                  </a:cubicBezTo>
                  <a:lnTo>
                    <a:pt x="1659" y="391"/>
                  </a:lnTo>
                  <a:cubicBezTo>
                    <a:pt x="1659" y="391"/>
                    <a:pt x="1659" y="366"/>
                    <a:pt x="1635" y="342"/>
                  </a:cubicBezTo>
                  <a:cubicBezTo>
                    <a:pt x="1635" y="318"/>
                    <a:pt x="1611" y="293"/>
                    <a:pt x="1586" y="269"/>
                  </a:cubicBezTo>
                  <a:cubicBezTo>
                    <a:pt x="1586" y="244"/>
                    <a:pt x="1562" y="220"/>
                    <a:pt x="1562" y="220"/>
                  </a:cubicBezTo>
                  <a:cubicBezTo>
                    <a:pt x="1538" y="196"/>
                    <a:pt x="1513" y="171"/>
                    <a:pt x="1513" y="171"/>
                  </a:cubicBezTo>
                  <a:cubicBezTo>
                    <a:pt x="1464" y="123"/>
                    <a:pt x="1416" y="98"/>
                    <a:pt x="1367" y="74"/>
                  </a:cubicBezTo>
                  <a:cubicBezTo>
                    <a:pt x="1318" y="49"/>
                    <a:pt x="1245" y="25"/>
                    <a:pt x="11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790550" y="3185225"/>
              <a:ext cx="48175" cy="56225"/>
            </a:xfrm>
            <a:custGeom>
              <a:avLst/>
              <a:gdLst/>
              <a:ahLst/>
              <a:cxnLst/>
              <a:rect l="l" t="t" r="r" b="b"/>
              <a:pathLst>
                <a:path w="1927" h="2249" extrusionOk="0">
                  <a:moveTo>
                    <a:pt x="829" y="988"/>
                  </a:moveTo>
                  <a:cubicBezTo>
                    <a:pt x="829" y="988"/>
                    <a:pt x="829" y="1013"/>
                    <a:pt x="854" y="1013"/>
                  </a:cubicBezTo>
                  <a:cubicBezTo>
                    <a:pt x="854" y="1037"/>
                    <a:pt x="854" y="1037"/>
                    <a:pt x="829" y="1037"/>
                  </a:cubicBezTo>
                  <a:cubicBezTo>
                    <a:pt x="805" y="1037"/>
                    <a:pt x="829" y="1013"/>
                    <a:pt x="829" y="988"/>
                  </a:cubicBezTo>
                  <a:close/>
                  <a:moveTo>
                    <a:pt x="735" y="0"/>
                  </a:moveTo>
                  <a:cubicBezTo>
                    <a:pt x="665" y="0"/>
                    <a:pt x="598" y="13"/>
                    <a:pt x="537" y="37"/>
                  </a:cubicBezTo>
                  <a:cubicBezTo>
                    <a:pt x="366" y="135"/>
                    <a:pt x="220" y="281"/>
                    <a:pt x="171" y="452"/>
                  </a:cubicBezTo>
                  <a:lnTo>
                    <a:pt x="171" y="427"/>
                  </a:lnTo>
                  <a:cubicBezTo>
                    <a:pt x="122" y="500"/>
                    <a:pt x="98" y="598"/>
                    <a:pt x="73" y="671"/>
                  </a:cubicBezTo>
                  <a:cubicBezTo>
                    <a:pt x="73" y="720"/>
                    <a:pt x="49" y="769"/>
                    <a:pt x="49" y="817"/>
                  </a:cubicBezTo>
                  <a:cubicBezTo>
                    <a:pt x="49" y="866"/>
                    <a:pt x="49" y="939"/>
                    <a:pt x="24" y="988"/>
                  </a:cubicBezTo>
                  <a:cubicBezTo>
                    <a:pt x="0" y="1159"/>
                    <a:pt x="24" y="1354"/>
                    <a:pt x="73" y="1525"/>
                  </a:cubicBezTo>
                  <a:lnTo>
                    <a:pt x="73" y="1500"/>
                  </a:lnTo>
                  <a:cubicBezTo>
                    <a:pt x="98" y="1574"/>
                    <a:pt x="122" y="1671"/>
                    <a:pt x="122" y="1744"/>
                  </a:cubicBezTo>
                  <a:cubicBezTo>
                    <a:pt x="124" y="1742"/>
                    <a:pt x="127" y="1741"/>
                    <a:pt x="130" y="1741"/>
                  </a:cubicBezTo>
                  <a:cubicBezTo>
                    <a:pt x="159" y="1741"/>
                    <a:pt x="222" y="1844"/>
                    <a:pt x="244" y="1866"/>
                  </a:cubicBezTo>
                  <a:cubicBezTo>
                    <a:pt x="293" y="1915"/>
                    <a:pt x="342" y="1964"/>
                    <a:pt x="390" y="1988"/>
                  </a:cubicBezTo>
                  <a:cubicBezTo>
                    <a:pt x="439" y="2037"/>
                    <a:pt x="488" y="2086"/>
                    <a:pt x="561" y="2110"/>
                  </a:cubicBezTo>
                  <a:cubicBezTo>
                    <a:pt x="634" y="2159"/>
                    <a:pt x="683" y="2183"/>
                    <a:pt x="756" y="2208"/>
                  </a:cubicBezTo>
                  <a:lnTo>
                    <a:pt x="854" y="2232"/>
                  </a:lnTo>
                  <a:lnTo>
                    <a:pt x="927" y="2232"/>
                  </a:lnTo>
                  <a:cubicBezTo>
                    <a:pt x="1008" y="2242"/>
                    <a:pt x="1089" y="2248"/>
                    <a:pt x="1169" y="2248"/>
                  </a:cubicBezTo>
                  <a:cubicBezTo>
                    <a:pt x="1284" y="2248"/>
                    <a:pt x="1398" y="2236"/>
                    <a:pt x="1512" y="2208"/>
                  </a:cubicBezTo>
                  <a:lnTo>
                    <a:pt x="1659" y="2208"/>
                  </a:lnTo>
                  <a:cubicBezTo>
                    <a:pt x="1659" y="2086"/>
                    <a:pt x="1659" y="1988"/>
                    <a:pt x="1634" y="1891"/>
                  </a:cubicBezTo>
                  <a:lnTo>
                    <a:pt x="1634" y="1842"/>
                  </a:lnTo>
                  <a:cubicBezTo>
                    <a:pt x="1707" y="1793"/>
                    <a:pt x="1756" y="1720"/>
                    <a:pt x="1805" y="1622"/>
                  </a:cubicBezTo>
                  <a:cubicBezTo>
                    <a:pt x="1854" y="1549"/>
                    <a:pt x="1902" y="1427"/>
                    <a:pt x="1927" y="1330"/>
                  </a:cubicBezTo>
                  <a:lnTo>
                    <a:pt x="1927" y="1330"/>
                  </a:lnTo>
                  <a:cubicBezTo>
                    <a:pt x="1917" y="1350"/>
                    <a:pt x="1911" y="1358"/>
                    <a:pt x="1907" y="1358"/>
                  </a:cubicBezTo>
                  <a:cubicBezTo>
                    <a:pt x="1902" y="1358"/>
                    <a:pt x="1902" y="1344"/>
                    <a:pt x="1902" y="1330"/>
                  </a:cubicBezTo>
                  <a:cubicBezTo>
                    <a:pt x="1927" y="1183"/>
                    <a:pt x="1902" y="1183"/>
                    <a:pt x="1902" y="1183"/>
                  </a:cubicBezTo>
                  <a:cubicBezTo>
                    <a:pt x="1902" y="1159"/>
                    <a:pt x="1902" y="1183"/>
                    <a:pt x="1878" y="1013"/>
                  </a:cubicBezTo>
                  <a:cubicBezTo>
                    <a:pt x="1805" y="744"/>
                    <a:pt x="1659" y="500"/>
                    <a:pt x="1439" y="305"/>
                  </a:cubicBezTo>
                  <a:lnTo>
                    <a:pt x="1342" y="232"/>
                  </a:lnTo>
                  <a:lnTo>
                    <a:pt x="1220" y="159"/>
                  </a:lnTo>
                  <a:cubicBezTo>
                    <a:pt x="1171" y="135"/>
                    <a:pt x="1146" y="110"/>
                    <a:pt x="1098" y="86"/>
                  </a:cubicBezTo>
                  <a:cubicBezTo>
                    <a:pt x="1049" y="61"/>
                    <a:pt x="1000" y="37"/>
                    <a:pt x="951" y="37"/>
                  </a:cubicBezTo>
                  <a:cubicBezTo>
                    <a:pt x="878" y="13"/>
                    <a:pt x="805" y="0"/>
                    <a:pt x="7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716750" y="3227600"/>
              <a:ext cx="47600" cy="50475"/>
            </a:xfrm>
            <a:custGeom>
              <a:avLst/>
              <a:gdLst/>
              <a:ahLst/>
              <a:cxnLst/>
              <a:rect l="l" t="t" r="r" b="b"/>
              <a:pathLst>
                <a:path w="1904" h="2019" extrusionOk="0">
                  <a:moveTo>
                    <a:pt x="611" y="0"/>
                  </a:moveTo>
                  <a:cubicBezTo>
                    <a:pt x="613" y="3"/>
                    <a:pt x="616" y="6"/>
                    <a:pt x="619" y="9"/>
                  </a:cubicBezTo>
                  <a:lnTo>
                    <a:pt x="619" y="9"/>
                  </a:lnTo>
                  <a:lnTo>
                    <a:pt x="635" y="0"/>
                  </a:lnTo>
                  <a:close/>
                  <a:moveTo>
                    <a:pt x="619" y="9"/>
                  </a:moveTo>
                  <a:lnTo>
                    <a:pt x="123" y="269"/>
                  </a:lnTo>
                  <a:cubicBezTo>
                    <a:pt x="123" y="318"/>
                    <a:pt x="123" y="366"/>
                    <a:pt x="123" y="415"/>
                  </a:cubicBezTo>
                  <a:lnTo>
                    <a:pt x="123" y="683"/>
                  </a:lnTo>
                  <a:cubicBezTo>
                    <a:pt x="123" y="708"/>
                    <a:pt x="123" y="708"/>
                    <a:pt x="123" y="732"/>
                  </a:cubicBezTo>
                  <a:cubicBezTo>
                    <a:pt x="123" y="732"/>
                    <a:pt x="98" y="732"/>
                    <a:pt x="98" y="757"/>
                  </a:cubicBezTo>
                  <a:cubicBezTo>
                    <a:pt x="74" y="830"/>
                    <a:pt x="50" y="879"/>
                    <a:pt x="25" y="952"/>
                  </a:cubicBezTo>
                  <a:cubicBezTo>
                    <a:pt x="25" y="1000"/>
                    <a:pt x="1" y="1049"/>
                    <a:pt x="1" y="1074"/>
                  </a:cubicBezTo>
                  <a:cubicBezTo>
                    <a:pt x="1" y="1147"/>
                    <a:pt x="1" y="1196"/>
                    <a:pt x="1" y="1244"/>
                  </a:cubicBezTo>
                  <a:cubicBezTo>
                    <a:pt x="1" y="1464"/>
                    <a:pt x="98" y="1659"/>
                    <a:pt x="245" y="1805"/>
                  </a:cubicBezTo>
                  <a:cubicBezTo>
                    <a:pt x="318" y="1878"/>
                    <a:pt x="416" y="1952"/>
                    <a:pt x="538" y="1976"/>
                  </a:cubicBezTo>
                  <a:cubicBezTo>
                    <a:pt x="562" y="1976"/>
                    <a:pt x="562" y="2000"/>
                    <a:pt x="586" y="2000"/>
                  </a:cubicBezTo>
                  <a:cubicBezTo>
                    <a:pt x="635" y="2013"/>
                    <a:pt x="690" y="2019"/>
                    <a:pt x="745" y="2019"/>
                  </a:cubicBezTo>
                  <a:cubicBezTo>
                    <a:pt x="800" y="2019"/>
                    <a:pt x="855" y="2013"/>
                    <a:pt x="903" y="2000"/>
                  </a:cubicBezTo>
                  <a:cubicBezTo>
                    <a:pt x="1001" y="2000"/>
                    <a:pt x="1123" y="1976"/>
                    <a:pt x="1220" y="1952"/>
                  </a:cubicBezTo>
                  <a:lnTo>
                    <a:pt x="1220" y="1927"/>
                  </a:lnTo>
                  <a:cubicBezTo>
                    <a:pt x="1256" y="1909"/>
                    <a:pt x="1269" y="1905"/>
                    <a:pt x="1276" y="1905"/>
                  </a:cubicBezTo>
                  <a:cubicBezTo>
                    <a:pt x="1283" y="1905"/>
                    <a:pt x="1283" y="1910"/>
                    <a:pt x="1298" y="1910"/>
                  </a:cubicBezTo>
                  <a:cubicBezTo>
                    <a:pt x="1307" y="1910"/>
                    <a:pt x="1320" y="1908"/>
                    <a:pt x="1342" y="1903"/>
                  </a:cubicBezTo>
                  <a:cubicBezTo>
                    <a:pt x="1342" y="1830"/>
                    <a:pt x="1489" y="1830"/>
                    <a:pt x="1489" y="1781"/>
                  </a:cubicBezTo>
                  <a:cubicBezTo>
                    <a:pt x="1489" y="1781"/>
                    <a:pt x="1537" y="1757"/>
                    <a:pt x="1537" y="1757"/>
                  </a:cubicBezTo>
                  <a:cubicBezTo>
                    <a:pt x="1537" y="1760"/>
                    <a:pt x="1538" y="1761"/>
                    <a:pt x="1540" y="1761"/>
                  </a:cubicBezTo>
                  <a:cubicBezTo>
                    <a:pt x="1551" y="1761"/>
                    <a:pt x="1590" y="1704"/>
                    <a:pt x="1611" y="1683"/>
                  </a:cubicBezTo>
                  <a:cubicBezTo>
                    <a:pt x="1619" y="1675"/>
                    <a:pt x="1621" y="1673"/>
                    <a:pt x="1621" y="1673"/>
                  </a:cubicBezTo>
                  <a:cubicBezTo>
                    <a:pt x="1619" y="1673"/>
                    <a:pt x="1603" y="1683"/>
                    <a:pt x="1586" y="1683"/>
                  </a:cubicBezTo>
                  <a:lnTo>
                    <a:pt x="1635" y="1635"/>
                  </a:lnTo>
                  <a:cubicBezTo>
                    <a:pt x="1647" y="1622"/>
                    <a:pt x="1659" y="1616"/>
                    <a:pt x="1666" y="1616"/>
                  </a:cubicBezTo>
                  <a:cubicBezTo>
                    <a:pt x="1672" y="1616"/>
                    <a:pt x="1672" y="1622"/>
                    <a:pt x="1659" y="1635"/>
                  </a:cubicBezTo>
                  <a:cubicBezTo>
                    <a:pt x="1733" y="1561"/>
                    <a:pt x="1781" y="1464"/>
                    <a:pt x="1830" y="1366"/>
                  </a:cubicBezTo>
                  <a:cubicBezTo>
                    <a:pt x="1879" y="1244"/>
                    <a:pt x="1903" y="1074"/>
                    <a:pt x="1879" y="927"/>
                  </a:cubicBezTo>
                  <a:cubicBezTo>
                    <a:pt x="1855" y="781"/>
                    <a:pt x="1781" y="635"/>
                    <a:pt x="1684" y="513"/>
                  </a:cubicBezTo>
                  <a:cubicBezTo>
                    <a:pt x="1611" y="464"/>
                    <a:pt x="1537" y="415"/>
                    <a:pt x="1464" y="366"/>
                  </a:cubicBezTo>
                  <a:lnTo>
                    <a:pt x="1464" y="366"/>
                  </a:lnTo>
                  <a:cubicBezTo>
                    <a:pt x="1464" y="415"/>
                    <a:pt x="1513" y="439"/>
                    <a:pt x="1513" y="464"/>
                  </a:cubicBezTo>
                  <a:cubicBezTo>
                    <a:pt x="1489" y="439"/>
                    <a:pt x="1464" y="415"/>
                    <a:pt x="1440" y="415"/>
                  </a:cubicBezTo>
                  <a:cubicBezTo>
                    <a:pt x="1416" y="415"/>
                    <a:pt x="1367" y="342"/>
                    <a:pt x="1367" y="293"/>
                  </a:cubicBezTo>
                  <a:lnTo>
                    <a:pt x="1342" y="293"/>
                  </a:lnTo>
                  <a:lnTo>
                    <a:pt x="1342" y="269"/>
                  </a:lnTo>
                  <a:cubicBezTo>
                    <a:pt x="1294" y="244"/>
                    <a:pt x="1220" y="220"/>
                    <a:pt x="1172" y="171"/>
                  </a:cubicBezTo>
                  <a:cubicBezTo>
                    <a:pt x="1098" y="147"/>
                    <a:pt x="1050" y="147"/>
                    <a:pt x="1001" y="122"/>
                  </a:cubicBezTo>
                  <a:cubicBezTo>
                    <a:pt x="996" y="118"/>
                    <a:pt x="994" y="116"/>
                    <a:pt x="994" y="116"/>
                  </a:cubicBezTo>
                  <a:lnTo>
                    <a:pt x="994" y="116"/>
                  </a:lnTo>
                  <a:cubicBezTo>
                    <a:pt x="993" y="116"/>
                    <a:pt x="1020" y="147"/>
                    <a:pt x="1001" y="147"/>
                  </a:cubicBezTo>
                  <a:cubicBezTo>
                    <a:pt x="977" y="147"/>
                    <a:pt x="952" y="147"/>
                    <a:pt x="952" y="122"/>
                  </a:cubicBezTo>
                  <a:cubicBezTo>
                    <a:pt x="952" y="98"/>
                    <a:pt x="928" y="86"/>
                    <a:pt x="906" y="86"/>
                  </a:cubicBezTo>
                  <a:cubicBezTo>
                    <a:pt x="888" y="86"/>
                    <a:pt x="872" y="95"/>
                    <a:pt x="876" y="113"/>
                  </a:cubicBezTo>
                  <a:lnTo>
                    <a:pt x="876" y="113"/>
                  </a:lnTo>
                  <a:cubicBezTo>
                    <a:pt x="862" y="92"/>
                    <a:pt x="812" y="74"/>
                    <a:pt x="855" y="74"/>
                  </a:cubicBezTo>
                  <a:cubicBezTo>
                    <a:pt x="830" y="74"/>
                    <a:pt x="806" y="49"/>
                    <a:pt x="806" y="49"/>
                  </a:cubicBezTo>
                  <a:lnTo>
                    <a:pt x="806" y="49"/>
                  </a:lnTo>
                  <a:lnTo>
                    <a:pt x="830" y="74"/>
                  </a:lnTo>
                  <a:cubicBezTo>
                    <a:pt x="757" y="49"/>
                    <a:pt x="733" y="25"/>
                    <a:pt x="684" y="25"/>
                  </a:cubicBezTo>
                  <a:lnTo>
                    <a:pt x="708" y="49"/>
                  </a:lnTo>
                  <a:cubicBezTo>
                    <a:pt x="665" y="49"/>
                    <a:pt x="641" y="30"/>
                    <a:pt x="619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646025" y="3015400"/>
              <a:ext cx="40875" cy="49050"/>
            </a:xfrm>
            <a:custGeom>
              <a:avLst/>
              <a:gdLst/>
              <a:ahLst/>
              <a:cxnLst/>
              <a:rect l="l" t="t" r="r" b="b"/>
              <a:pathLst>
                <a:path w="1635" h="1962" extrusionOk="0">
                  <a:moveTo>
                    <a:pt x="659" y="1"/>
                  </a:moveTo>
                  <a:cubicBezTo>
                    <a:pt x="513" y="25"/>
                    <a:pt x="367" y="123"/>
                    <a:pt x="269" y="220"/>
                  </a:cubicBezTo>
                  <a:cubicBezTo>
                    <a:pt x="196" y="294"/>
                    <a:pt x="147" y="367"/>
                    <a:pt x="98" y="464"/>
                  </a:cubicBezTo>
                  <a:cubicBezTo>
                    <a:pt x="50" y="586"/>
                    <a:pt x="25" y="684"/>
                    <a:pt x="25" y="806"/>
                  </a:cubicBezTo>
                  <a:cubicBezTo>
                    <a:pt x="1" y="879"/>
                    <a:pt x="1" y="952"/>
                    <a:pt x="25" y="1001"/>
                  </a:cubicBezTo>
                  <a:cubicBezTo>
                    <a:pt x="25" y="1147"/>
                    <a:pt x="74" y="1294"/>
                    <a:pt x="147" y="1415"/>
                  </a:cubicBezTo>
                  <a:cubicBezTo>
                    <a:pt x="220" y="1562"/>
                    <a:pt x="318" y="1684"/>
                    <a:pt x="464" y="1781"/>
                  </a:cubicBezTo>
                  <a:cubicBezTo>
                    <a:pt x="562" y="1879"/>
                    <a:pt x="708" y="1952"/>
                    <a:pt x="830" y="1952"/>
                  </a:cubicBezTo>
                  <a:cubicBezTo>
                    <a:pt x="860" y="1958"/>
                    <a:pt x="891" y="1961"/>
                    <a:pt x="921" y="1961"/>
                  </a:cubicBezTo>
                  <a:cubicBezTo>
                    <a:pt x="1011" y="1961"/>
                    <a:pt x="1098" y="1934"/>
                    <a:pt x="1171" y="1879"/>
                  </a:cubicBezTo>
                  <a:cubicBezTo>
                    <a:pt x="1245" y="1879"/>
                    <a:pt x="1293" y="1830"/>
                    <a:pt x="1342" y="1781"/>
                  </a:cubicBezTo>
                  <a:cubicBezTo>
                    <a:pt x="1318" y="1781"/>
                    <a:pt x="1318" y="1781"/>
                    <a:pt x="1342" y="1757"/>
                  </a:cubicBezTo>
                  <a:cubicBezTo>
                    <a:pt x="1415" y="1684"/>
                    <a:pt x="1415" y="1684"/>
                    <a:pt x="1415" y="1684"/>
                  </a:cubicBezTo>
                  <a:cubicBezTo>
                    <a:pt x="1415" y="1659"/>
                    <a:pt x="1415" y="1684"/>
                    <a:pt x="1440" y="1586"/>
                  </a:cubicBezTo>
                  <a:cubicBezTo>
                    <a:pt x="1488" y="1464"/>
                    <a:pt x="1513" y="1415"/>
                    <a:pt x="1537" y="1294"/>
                  </a:cubicBezTo>
                  <a:cubicBezTo>
                    <a:pt x="1562" y="1220"/>
                    <a:pt x="1586" y="1172"/>
                    <a:pt x="1586" y="1098"/>
                  </a:cubicBezTo>
                  <a:cubicBezTo>
                    <a:pt x="1610" y="1050"/>
                    <a:pt x="1610" y="976"/>
                    <a:pt x="1635" y="903"/>
                  </a:cubicBezTo>
                  <a:cubicBezTo>
                    <a:pt x="1635" y="830"/>
                    <a:pt x="1635" y="781"/>
                    <a:pt x="1635" y="708"/>
                  </a:cubicBezTo>
                  <a:lnTo>
                    <a:pt x="1635" y="586"/>
                  </a:lnTo>
                  <a:lnTo>
                    <a:pt x="1610" y="489"/>
                  </a:lnTo>
                  <a:cubicBezTo>
                    <a:pt x="1586" y="416"/>
                    <a:pt x="1562" y="318"/>
                    <a:pt x="1513" y="245"/>
                  </a:cubicBezTo>
                  <a:cubicBezTo>
                    <a:pt x="1440" y="147"/>
                    <a:pt x="1318" y="98"/>
                    <a:pt x="1196" y="74"/>
                  </a:cubicBezTo>
                  <a:lnTo>
                    <a:pt x="1025" y="74"/>
                  </a:lnTo>
                  <a:cubicBezTo>
                    <a:pt x="903" y="25"/>
                    <a:pt x="781" y="1"/>
                    <a:pt x="6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734450" y="3011150"/>
              <a:ext cx="40250" cy="58550"/>
            </a:xfrm>
            <a:custGeom>
              <a:avLst/>
              <a:gdLst/>
              <a:ahLst/>
              <a:cxnLst/>
              <a:rect l="l" t="t" r="r" b="b"/>
              <a:pathLst>
                <a:path w="1610" h="2342" extrusionOk="0">
                  <a:moveTo>
                    <a:pt x="708" y="0"/>
                  </a:moveTo>
                  <a:lnTo>
                    <a:pt x="98" y="171"/>
                  </a:lnTo>
                  <a:cubicBezTo>
                    <a:pt x="49" y="342"/>
                    <a:pt x="0" y="512"/>
                    <a:pt x="25" y="707"/>
                  </a:cubicBezTo>
                  <a:cubicBezTo>
                    <a:pt x="25" y="829"/>
                    <a:pt x="25" y="976"/>
                    <a:pt x="73" y="1098"/>
                  </a:cubicBezTo>
                  <a:cubicBezTo>
                    <a:pt x="122" y="1293"/>
                    <a:pt x="195" y="1488"/>
                    <a:pt x="293" y="1659"/>
                  </a:cubicBezTo>
                  <a:cubicBezTo>
                    <a:pt x="390" y="1854"/>
                    <a:pt x="537" y="2000"/>
                    <a:pt x="732" y="2122"/>
                  </a:cubicBezTo>
                  <a:cubicBezTo>
                    <a:pt x="756" y="2171"/>
                    <a:pt x="805" y="2220"/>
                    <a:pt x="854" y="2244"/>
                  </a:cubicBezTo>
                  <a:cubicBezTo>
                    <a:pt x="842" y="2232"/>
                    <a:pt x="842" y="2226"/>
                    <a:pt x="845" y="2226"/>
                  </a:cubicBezTo>
                  <a:cubicBezTo>
                    <a:pt x="848" y="2226"/>
                    <a:pt x="854" y="2232"/>
                    <a:pt x="854" y="2244"/>
                  </a:cubicBezTo>
                  <a:cubicBezTo>
                    <a:pt x="911" y="2272"/>
                    <a:pt x="923" y="2279"/>
                    <a:pt x="928" y="2279"/>
                  </a:cubicBezTo>
                  <a:cubicBezTo>
                    <a:pt x="931" y="2279"/>
                    <a:pt x="929" y="2275"/>
                    <a:pt x="940" y="2275"/>
                  </a:cubicBezTo>
                  <a:cubicBezTo>
                    <a:pt x="951" y="2275"/>
                    <a:pt x="974" y="2278"/>
                    <a:pt x="1025" y="2293"/>
                  </a:cubicBezTo>
                  <a:lnTo>
                    <a:pt x="1147" y="2342"/>
                  </a:lnTo>
                  <a:lnTo>
                    <a:pt x="1537" y="2122"/>
                  </a:lnTo>
                  <a:cubicBezTo>
                    <a:pt x="1586" y="1951"/>
                    <a:pt x="1610" y="1756"/>
                    <a:pt x="1610" y="1585"/>
                  </a:cubicBezTo>
                  <a:cubicBezTo>
                    <a:pt x="1586" y="1439"/>
                    <a:pt x="1537" y="1293"/>
                    <a:pt x="1512" y="1171"/>
                  </a:cubicBezTo>
                  <a:cubicBezTo>
                    <a:pt x="1464" y="1073"/>
                    <a:pt x="1415" y="1000"/>
                    <a:pt x="1366" y="927"/>
                  </a:cubicBezTo>
                  <a:cubicBezTo>
                    <a:pt x="1342" y="903"/>
                    <a:pt x="1293" y="854"/>
                    <a:pt x="1220" y="781"/>
                  </a:cubicBezTo>
                  <a:cubicBezTo>
                    <a:pt x="1220" y="781"/>
                    <a:pt x="1220" y="756"/>
                    <a:pt x="1220" y="756"/>
                  </a:cubicBezTo>
                  <a:cubicBezTo>
                    <a:pt x="1220" y="659"/>
                    <a:pt x="1171" y="610"/>
                    <a:pt x="1147" y="537"/>
                  </a:cubicBezTo>
                  <a:cubicBezTo>
                    <a:pt x="1122" y="464"/>
                    <a:pt x="1098" y="415"/>
                    <a:pt x="1073" y="390"/>
                  </a:cubicBezTo>
                  <a:cubicBezTo>
                    <a:pt x="1049" y="342"/>
                    <a:pt x="1000" y="293"/>
                    <a:pt x="976" y="220"/>
                  </a:cubicBezTo>
                  <a:cubicBezTo>
                    <a:pt x="976" y="220"/>
                    <a:pt x="951" y="195"/>
                    <a:pt x="951" y="195"/>
                  </a:cubicBezTo>
                  <a:cubicBezTo>
                    <a:pt x="878" y="122"/>
                    <a:pt x="805" y="49"/>
                    <a:pt x="7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1" name="Google Shape;181;p6"/>
          <p:cNvSpPr/>
          <p:nvPr/>
        </p:nvSpPr>
        <p:spPr>
          <a:xfrm>
            <a:off x="8903395" y="369583"/>
            <a:ext cx="611614" cy="418784"/>
          </a:xfrm>
          <a:custGeom>
            <a:avLst/>
            <a:gdLst/>
            <a:ahLst/>
            <a:cxnLst/>
            <a:rect l="l" t="t" r="r" b="b"/>
            <a:pathLst>
              <a:path w="15805" h="10822" extrusionOk="0">
                <a:moveTo>
                  <a:pt x="7854" y="2001"/>
                </a:moveTo>
                <a:cubicBezTo>
                  <a:pt x="7869" y="2001"/>
                  <a:pt x="7884" y="2001"/>
                  <a:pt x="7900" y="2002"/>
                </a:cubicBezTo>
                <a:lnTo>
                  <a:pt x="7900" y="2002"/>
                </a:lnTo>
                <a:cubicBezTo>
                  <a:pt x="7889" y="2001"/>
                  <a:pt x="7873" y="2001"/>
                  <a:pt x="7854" y="2001"/>
                </a:cubicBezTo>
                <a:close/>
                <a:moveTo>
                  <a:pt x="13171" y="2903"/>
                </a:moveTo>
                <a:lnTo>
                  <a:pt x="13171" y="2952"/>
                </a:lnTo>
                <a:lnTo>
                  <a:pt x="13171" y="3025"/>
                </a:lnTo>
                <a:lnTo>
                  <a:pt x="13154" y="3074"/>
                </a:lnTo>
                <a:lnTo>
                  <a:pt x="13154" y="3074"/>
                </a:lnTo>
                <a:cubicBezTo>
                  <a:pt x="13164" y="3017"/>
                  <a:pt x="13171" y="2954"/>
                  <a:pt x="13171" y="2903"/>
                </a:cubicBezTo>
                <a:close/>
                <a:moveTo>
                  <a:pt x="8153" y="5196"/>
                </a:moveTo>
                <a:lnTo>
                  <a:pt x="8153" y="5196"/>
                </a:lnTo>
                <a:cubicBezTo>
                  <a:pt x="8149" y="5204"/>
                  <a:pt x="8146" y="5212"/>
                  <a:pt x="8146" y="5220"/>
                </a:cubicBezTo>
                <a:lnTo>
                  <a:pt x="8146" y="5220"/>
                </a:lnTo>
                <a:cubicBezTo>
                  <a:pt x="8146" y="5198"/>
                  <a:pt x="8166" y="5196"/>
                  <a:pt x="8153" y="5196"/>
                </a:cubicBezTo>
                <a:close/>
                <a:moveTo>
                  <a:pt x="8121" y="5341"/>
                </a:moveTo>
                <a:cubicBezTo>
                  <a:pt x="8121" y="5342"/>
                  <a:pt x="8121" y="5343"/>
                  <a:pt x="8121" y="5344"/>
                </a:cubicBezTo>
                <a:lnTo>
                  <a:pt x="8121" y="5344"/>
                </a:lnTo>
                <a:lnTo>
                  <a:pt x="8122" y="5342"/>
                </a:lnTo>
                <a:cubicBezTo>
                  <a:pt x="8122" y="5342"/>
                  <a:pt x="8121" y="5341"/>
                  <a:pt x="8121" y="5341"/>
                </a:cubicBezTo>
                <a:close/>
                <a:moveTo>
                  <a:pt x="8121" y="5344"/>
                </a:moveTo>
                <a:lnTo>
                  <a:pt x="8118" y="5352"/>
                </a:lnTo>
                <a:lnTo>
                  <a:pt x="8122" y="5366"/>
                </a:lnTo>
                <a:cubicBezTo>
                  <a:pt x="8122" y="5359"/>
                  <a:pt x="8122" y="5351"/>
                  <a:pt x="8121" y="5344"/>
                </a:cubicBezTo>
                <a:close/>
                <a:moveTo>
                  <a:pt x="15778" y="6025"/>
                </a:moveTo>
                <a:cubicBezTo>
                  <a:pt x="15779" y="6032"/>
                  <a:pt x="15779" y="6039"/>
                  <a:pt x="15780" y="6047"/>
                </a:cubicBezTo>
                <a:lnTo>
                  <a:pt x="15780" y="6047"/>
                </a:lnTo>
                <a:cubicBezTo>
                  <a:pt x="15780" y="6039"/>
                  <a:pt x="15780" y="6032"/>
                  <a:pt x="15780" y="6025"/>
                </a:cubicBezTo>
                <a:cubicBezTo>
                  <a:pt x="15779" y="6025"/>
                  <a:pt x="15779" y="6025"/>
                  <a:pt x="15778" y="6025"/>
                </a:cubicBezTo>
                <a:close/>
                <a:moveTo>
                  <a:pt x="11988" y="6067"/>
                </a:moveTo>
                <a:cubicBezTo>
                  <a:pt x="11983" y="6078"/>
                  <a:pt x="11979" y="6088"/>
                  <a:pt x="11975" y="6098"/>
                </a:cubicBezTo>
                <a:cubicBezTo>
                  <a:pt x="11982" y="6092"/>
                  <a:pt x="11985" y="6081"/>
                  <a:pt x="11988" y="6067"/>
                </a:cubicBezTo>
                <a:close/>
                <a:moveTo>
                  <a:pt x="15780" y="6047"/>
                </a:moveTo>
                <a:cubicBezTo>
                  <a:pt x="15780" y="6137"/>
                  <a:pt x="15780" y="6229"/>
                  <a:pt x="15780" y="6342"/>
                </a:cubicBezTo>
                <a:cubicBezTo>
                  <a:pt x="15796" y="6249"/>
                  <a:pt x="15792" y="6147"/>
                  <a:pt x="15780" y="6047"/>
                </a:cubicBezTo>
                <a:close/>
                <a:moveTo>
                  <a:pt x="1965" y="9973"/>
                </a:moveTo>
                <a:cubicBezTo>
                  <a:pt x="1968" y="9973"/>
                  <a:pt x="1972" y="9974"/>
                  <a:pt x="1976" y="9976"/>
                </a:cubicBezTo>
                <a:cubicBezTo>
                  <a:pt x="2021" y="9998"/>
                  <a:pt x="1962" y="10063"/>
                  <a:pt x="1933" y="10130"/>
                </a:cubicBezTo>
                <a:lnTo>
                  <a:pt x="1933" y="10130"/>
                </a:lnTo>
                <a:cubicBezTo>
                  <a:pt x="1952" y="10027"/>
                  <a:pt x="1944" y="9973"/>
                  <a:pt x="1965" y="9973"/>
                </a:cubicBezTo>
                <a:close/>
                <a:moveTo>
                  <a:pt x="1925" y="10167"/>
                </a:moveTo>
                <a:cubicBezTo>
                  <a:pt x="1923" y="10190"/>
                  <a:pt x="1915" y="10213"/>
                  <a:pt x="1906" y="10239"/>
                </a:cubicBezTo>
                <a:lnTo>
                  <a:pt x="1906" y="10239"/>
                </a:lnTo>
                <a:cubicBezTo>
                  <a:pt x="1914" y="10214"/>
                  <a:pt x="1920" y="10190"/>
                  <a:pt x="1925" y="10167"/>
                </a:cubicBezTo>
                <a:close/>
                <a:moveTo>
                  <a:pt x="12610" y="1"/>
                </a:moveTo>
                <a:cubicBezTo>
                  <a:pt x="12414" y="171"/>
                  <a:pt x="12244" y="366"/>
                  <a:pt x="12097" y="562"/>
                </a:cubicBezTo>
                <a:lnTo>
                  <a:pt x="11951" y="732"/>
                </a:lnTo>
                <a:lnTo>
                  <a:pt x="11902" y="830"/>
                </a:lnTo>
                <a:cubicBezTo>
                  <a:pt x="11878" y="854"/>
                  <a:pt x="11853" y="879"/>
                  <a:pt x="11829" y="927"/>
                </a:cubicBezTo>
                <a:lnTo>
                  <a:pt x="11585" y="1342"/>
                </a:lnTo>
                <a:cubicBezTo>
                  <a:pt x="11488" y="1488"/>
                  <a:pt x="11414" y="1659"/>
                  <a:pt x="11366" y="1830"/>
                </a:cubicBezTo>
                <a:cubicBezTo>
                  <a:pt x="11293" y="1976"/>
                  <a:pt x="11195" y="2123"/>
                  <a:pt x="11146" y="2318"/>
                </a:cubicBezTo>
                <a:cubicBezTo>
                  <a:pt x="11097" y="2488"/>
                  <a:pt x="11024" y="2659"/>
                  <a:pt x="10975" y="2830"/>
                </a:cubicBezTo>
                <a:lnTo>
                  <a:pt x="10927" y="2952"/>
                </a:lnTo>
                <a:cubicBezTo>
                  <a:pt x="10927" y="3001"/>
                  <a:pt x="10902" y="3049"/>
                  <a:pt x="10878" y="3074"/>
                </a:cubicBezTo>
                <a:cubicBezTo>
                  <a:pt x="10878" y="3074"/>
                  <a:pt x="10853" y="3171"/>
                  <a:pt x="10853" y="3220"/>
                </a:cubicBezTo>
                <a:cubicBezTo>
                  <a:pt x="10732" y="3586"/>
                  <a:pt x="10658" y="3927"/>
                  <a:pt x="10561" y="4220"/>
                </a:cubicBezTo>
                <a:cubicBezTo>
                  <a:pt x="10536" y="4342"/>
                  <a:pt x="10512" y="4464"/>
                  <a:pt x="10488" y="4586"/>
                </a:cubicBezTo>
                <a:lnTo>
                  <a:pt x="10488" y="4610"/>
                </a:lnTo>
                <a:cubicBezTo>
                  <a:pt x="10463" y="4659"/>
                  <a:pt x="10463" y="4708"/>
                  <a:pt x="10439" y="4757"/>
                </a:cubicBezTo>
                <a:cubicBezTo>
                  <a:pt x="10414" y="4805"/>
                  <a:pt x="10414" y="4854"/>
                  <a:pt x="10390" y="4903"/>
                </a:cubicBezTo>
                <a:cubicBezTo>
                  <a:pt x="10366" y="4854"/>
                  <a:pt x="10341" y="4830"/>
                  <a:pt x="10317" y="4805"/>
                </a:cubicBezTo>
                <a:cubicBezTo>
                  <a:pt x="10293" y="4757"/>
                  <a:pt x="10268" y="4732"/>
                  <a:pt x="10244" y="4708"/>
                </a:cubicBezTo>
                <a:lnTo>
                  <a:pt x="10219" y="4635"/>
                </a:lnTo>
                <a:lnTo>
                  <a:pt x="10171" y="4561"/>
                </a:lnTo>
                <a:cubicBezTo>
                  <a:pt x="10122" y="4464"/>
                  <a:pt x="10097" y="4391"/>
                  <a:pt x="10049" y="4293"/>
                </a:cubicBezTo>
                <a:cubicBezTo>
                  <a:pt x="9927" y="4074"/>
                  <a:pt x="9829" y="3830"/>
                  <a:pt x="9707" y="3610"/>
                </a:cubicBezTo>
                <a:cubicBezTo>
                  <a:pt x="9658" y="3513"/>
                  <a:pt x="9610" y="3415"/>
                  <a:pt x="9536" y="3318"/>
                </a:cubicBezTo>
                <a:lnTo>
                  <a:pt x="9366" y="3025"/>
                </a:lnTo>
                <a:cubicBezTo>
                  <a:pt x="9268" y="2854"/>
                  <a:pt x="9146" y="2683"/>
                  <a:pt x="9049" y="2513"/>
                </a:cubicBezTo>
                <a:cubicBezTo>
                  <a:pt x="8951" y="2342"/>
                  <a:pt x="8829" y="2220"/>
                  <a:pt x="8732" y="2074"/>
                </a:cubicBezTo>
                <a:lnTo>
                  <a:pt x="8585" y="2074"/>
                </a:lnTo>
                <a:cubicBezTo>
                  <a:pt x="8512" y="2074"/>
                  <a:pt x="8439" y="2049"/>
                  <a:pt x="8366" y="2049"/>
                </a:cubicBezTo>
                <a:cubicBezTo>
                  <a:pt x="8317" y="2025"/>
                  <a:pt x="8244" y="2025"/>
                  <a:pt x="8195" y="2025"/>
                </a:cubicBezTo>
                <a:cubicBezTo>
                  <a:pt x="8092" y="2025"/>
                  <a:pt x="7989" y="2008"/>
                  <a:pt x="7900" y="2002"/>
                </a:cubicBezTo>
                <a:lnTo>
                  <a:pt x="7900" y="2002"/>
                </a:lnTo>
                <a:cubicBezTo>
                  <a:pt x="7918" y="2004"/>
                  <a:pt x="7927" y="2010"/>
                  <a:pt x="7927" y="2025"/>
                </a:cubicBezTo>
                <a:lnTo>
                  <a:pt x="7829" y="2025"/>
                </a:lnTo>
                <a:cubicBezTo>
                  <a:pt x="7561" y="2123"/>
                  <a:pt x="7536" y="2147"/>
                  <a:pt x="7536" y="2147"/>
                </a:cubicBezTo>
                <a:cubicBezTo>
                  <a:pt x="7536" y="2171"/>
                  <a:pt x="7536" y="2147"/>
                  <a:pt x="7488" y="2196"/>
                </a:cubicBezTo>
                <a:lnTo>
                  <a:pt x="7390" y="2244"/>
                </a:lnTo>
                <a:cubicBezTo>
                  <a:pt x="7341" y="2269"/>
                  <a:pt x="7268" y="2293"/>
                  <a:pt x="7195" y="2318"/>
                </a:cubicBezTo>
                <a:lnTo>
                  <a:pt x="7000" y="2415"/>
                </a:lnTo>
                <a:cubicBezTo>
                  <a:pt x="6927" y="2610"/>
                  <a:pt x="6829" y="2830"/>
                  <a:pt x="6732" y="3098"/>
                </a:cubicBezTo>
                <a:cubicBezTo>
                  <a:pt x="6683" y="3244"/>
                  <a:pt x="6634" y="3391"/>
                  <a:pt x="6585" y="3537"/>
                </a:cubicBezTo>
                <a:lnTo>
                  <a:pt x="6415" y="4025"/>
                </a:lnTo>
                <a:cubicBezTo>
                  <a:pt x="6366" y="4171"/>
                  <a:pt x="6317" y="4366"/>
                  <a:pt x="6244" y="4537"/>
                </a:cubicBezTo>
                <a:lnTo>
                  <a:pt x="6219" y="4659"/>
                </a:lnTo>
                <a:lnTo>
                  <a:pt x="6171" y="4781"/>
                </a:lnTo>
                <a:lnTo>
                  <a:pt x="6122" y="4927"/>
                </a:lnTo>
                <a:lnTo>
                  <a:pt x="5927" y="5610"/>
                </a:lnTo>
                <a:lnTo>
                  <a:pt x="5732" y="6244"/>
                </a:lnTo>
                <a:cubicBezTo>
                  <a:pt x="5707" y="6366"/>
                  <a:pt x="5658" y="6464"/>
                  <a:pt x="5634" y="6561"/>
                </a:cubicBezTo>
                <a:cubicBezTo>
                  <a:pt x="5585" y="6659"/>
                  <a:pt x="5561" y="6732"/>
                  <a:pt x="5537" y="6830"/>
                </a:cubicBezTo>
                <a:cubicBezTo>
                  <a:pt x="5512" y="6903"/>
                  <a:pt x="5463" y="6976"/>
                  <a:pt x="5439" y="7049"/>
                </a:cubicBezTo>
                <a:cubicBezTo>
                  <a:pt x="5415" y="7074"/>
                  <a:pt x="5390" y="7098"/>
                  <a:pt x="5390" y="7122"/>
                </a:cubicBezTo>
                <a:cubicBezTo>
                  <a:pt x="5390" y="7147"/>
                  <a:pt x="5366" y="7196"/>
                  <a:pt x="5341" y="7244"/>
                </a:cubicBezTo>
                <a:cubicBezTo>
                  <a:pt x="5317" y="7220"/>
                  <a:pt x="5268" y="7147"/>
                  <a:pt x="5219" y="7122"/>
                </a:cubicBezTo>
                <a:cubicBezTo>
                  <a:pt x="5219" y="7098"/>
                  <a:pt x="5195" y="7098"/>
                  <a:pt x="5195" y="7098"/>
                </a:cubicBezTo>
                <a:cubicBezTo>
                  <a:pt x="5146" y="7074"/>
                  <a:pt x="5122" y="7025"/>
                  <a:pt x="5098" y="7000"/>
                </a:cubicBezTo>
                <a:cubicBezTo>
                  <a:pt x="5000" y="6854"/>
                  <a:pt x="4878" y="6683"/>
                  <a:pt x="4756" y="6488"/>
                </a:cubicBezTo>
                <a:cubicBezTo>
                  <a:pt x="4659" y="6342"/>
                  <a:pt x="4537" y="6220"/>
                  <a:pt x="4439" y="6074"/>
                </a:cubicBezTo>
                <a:lnTo>
                  <a:pt x="4195" y="5708"/>
                </a:lnTo>
                <a:cubicBezTo>
                  <a:pt x="4098" y="5586"/>
                  <a:pt x="4000" y="5488"/>
                  <a:pt x="3902" y="5366"/>
                </a:cubicBezTo>
                <a:lnTo>
                  <a:pt x="3390" y="4757"/>
                </a:lnTo>
                <a:cubicBezTo>
                  <a:pt x="3220" y="4561"/>
                  <a:pt x="3049" y="4415"/>
                  <a:pt x="2927" y="4269"/>
                </a:cubicBezTo>
                <a:lnTo>
                  <a:pt x="2488" y="4293"/>
                </a:lnTo>
                <a:lnTo>
                  <a:pt x="2024" y="4293"/>
                </a:lnTo>
                <a:lnTo>
                  <a:pt x="1902" y="4342"/>
                </a:lnTo>
                <a:cubicBezTo>
                  <a:pt x="1951" y="4366"/>
                  <a:pt x="1683" y="4586"/>
                  <a:pt x="1561" y="4635"/>
                </a:cubicBezTo>
                <a:lnTo>
                  <a:pt x="1293" y="4805"/>
                </a:lnTo>
                <a:cubicBezTo>
                  <a:pt x="1244" y="5025"/>
                  <a:pt x="1195" y="5269"/>
                  <a:pt x="1146" y="5513"/>
                </a:cubicBezTo>
                <a:cubicBezTo>
                  <a:pt x="1073" y="5781"/>
                  <a:pt x="1049" y="6025"/>
                  <a:pt x="1000" y="6269"/>
                </a:cubicBezTo>
                <a:lnTo>
                  <a:pt x="951" y="6220"/>
                </a:lnTo>
                <a:cubicBezTo>
                  <a:pt x="829" y="6903"/>
                  <a:pt x="756" y="7391"/>
                  <a:pt x="707" y="7659"/>
                </a:cubicBezTo>
                <a:cubicBezTo>
                  <a:pt x="585" y="8196"/>
                  <a:pt x="366" y="9000"/>
                  <a:pt x="244" y="9708"/>
                </a:cubicBezTo>
                <a:lnTo>
                  <a:pt x="220" y="9781"/>
                </a:lnTo>
                <a:cubicBezTo>
                  <a:pt x="195" y="9805"/>
                  <a:pt x="146" y="9854"/>
                  <a:pt x="122" y="9903"/>
                </a:cubicBezTo>
                <a:lnTo>
                  <a:pt x="0" y="10098"/>
                </a:lnTo>
                <a:lnTo>
                  <a:pt x="0" y="10171"/>
                </a:lnTo>
                <a:cubicBezTo>
                  <a:pt x="220" y="10366"/>
                  <a:pt x="439" y="10513"/>
                  <a:pt x="683" y="10659"/>
                </a:cubicBezTo>
                <a:cubicBezTo>
                  <a:pt x="856" y="10751"/>
                  <a:pt x="1050" y="10821"/>
                  <a:pt x="1235" y="10821"/>
                </a:cubicBezTo>
                <a:cubicBezTo>
                  <a:pt x="1443" y="10821"/>
                  <a:pt x="1639" y="10733"/>
                  <a:pt x="1781" y="10488"/>
                </a:cubicBezTo>
                <a:lnTo>
                  <a:pt x="1829" y="10513"/>
                </a:lnTo>
                <a:lnTo>
                  <a:pt x="1878" y="10317"/>
                </a:lnTo>
                <a:cubicBezTo>
                  <a:pt x="1915" y="10225"/>
                  <a:pt x="1934" y="10192"/>
                  <a:pt x="1944" y="10192"/>
                </a:cubicBezTo>
                <a:cubicBezTo>
                  <a:pt x="1961" y="10192"/>
                  <a:pt x="1951" y="10281"/>
                  <a:pt x="1951" y="10342"/>
                </a:cubicBezTo>
                <a:cubicBezTo>
                  <a:pt x="1976" y="10244"/>
                  <a:pt x="2000" y="10147"/>
                  <a:pt x="2024" y="10074"/>
                </a:cubicBezTo>
                <a:cubicBezTo>
                  <a:pt x="2031" y="10055"/>
                  <a:pt x="2032" y="10047"/>
                  <a:pt x="2031" y="10047"/>
                </a:cubicBezTo>
                <a:lnTo>
                  <a:pt x="2031" y="10047"/>
                </a:lnTo>
                <a:cubicBezTo>
                  <a:pt x="2027" y="10047"/>
                  <a:pt x="2000" y="10110"/>
                  <a:pt x="2000" y="10147"/>
                </a:cubicBezTo>
                <a:cubicBezTo>
                  <a:pt x="2000" y="9976"/>
                  <a:pt x="2024" y="9830"/>
                  <a:pt x="2073" y="9659"/>
                </a:cubicBezTo>
                <a:cubicBezTo>
                  <a:pt x="2122" y="9415"/>
                  <a:pt x="2146" y="9659"/>
                  <a:pt x="2195" y="9391"/>
                </a:cubicBezTo>
                <a:cubicBezTo>
                  <a:pt x="2341" y="8805"/>
                  <a:pt x="2463" y="8220"/>
                  <a:pt x="2561" y="7683"/>
                </a:cubicBezTo>
                <a:lnTo>
                  <a:pt x="2659" y="7269"/>
                </a:lnTo>
                <a:lnTo>
                  <a:pt x="2659" y="7244"/>
                </a:lnTo>
                <a:lnTo>
                  <a:pt x="2683" y="7196"/>
                </a:lnTo>
                <a:lnTo>
                  <a:pt x="2707" y="7196"/>
                </a:lnTo>
                <a:cubicBezTo>
                  <a:pt x="2707" y="7244"/>
                  <a:pt x="2707" y="7269"/>
                  <a:pt x="2707" y="7293"/>
                </a:cubicBezTo>
                <a:cubicBezTo>
                  <a:pt x="2707" y="7281"/>
                  <a:pt x="2707" y="7275"/>
                  <a:pt x="2710" y="7275"/>
                </a:cubicBezTo>
                <a:cubicBezTo>
                  <a:pt x="2713" y="7275"/>
                  <a:pt x="2720" y="7281"/>
                  <a:pt x="2732" y="7293"/>
                </a:cubicBezTo>
                <a:cubicBezTo>
                  <a:pt x="2902" y="7513"/>
                  <a:pt x="3073" y="7757"/>
                  <a:pt x="3195" y="7927"/>
                </a:cubicBezTo>
                <a:lnTo>
                  <a:pt x="3293" y="8074"/>
                </a:lnTo>
                <a:lnTo>
                  <a:pt x="3341" y="8122"/>
                </a:lnTo>
                <a:lnTo>
                  <a:pt x="3366" y="8171"/>
                </a:lnTo>
                <a:lnTo>
                  <a:pt x="3537" y="8293"/>
                </a:lnTo>
                <a:lnTo>
                  <a:pt x="3634" y="8293"/>
                </a:lnTo>
                <a:cubicBezTo>
                  <a:pt x="4122" y="8952"/>
                  <a:pt x="3732" y="8561"/>
                  <a:pt x="4219" y="9171"/>
                </a:cubicBezTo>
                <a:cubicBezTo>
                  <a:pt x="4415" y="9317"/>
                  <a:pt x="4610" y="9513"/>
                  <a:pt x="4756" y="9708"/>
                </a:cubicBezTo>
                <a:lnTo>
                  <a:pt x="5049" y="9708"/>
                </a:lnTo>
                <a:cubicBezTo>
                  <a:pt x="5098" y="9708"/>
                  <a:pt x="5146" y="9708"/>
                  <a:pt x="5195" y="9683"/>
                </a:cubicBezTo>
                <a:cubicBezTo>
                  <a:pt x="5195" y="9683"/>
                  <a:pt x="5366" y="9683"/>
                  <a:pt x="5366" y="9708"/>
                </a:cubicBezTo>
                <a:cubicBezTo>
                  <a:pt x="5415" y="9659"/>
                  <a:pt x="5537" y="9683"/>
                  <a:pt x="5658" y="9659"/>
                </a:cubicBezTo>
                <a:lnTo>
                  <a:pt x="5878" y="9610"/>
                </a:lnTo>
                <a:cubicBezTo>
                  <a:pt x="5976" y="9610"/>
                  <a:pt x="6024" y="9610"/>
                  <a:pt x="5902" y="9635"/>
                </a:cubicBezTo>
                <a:lnTo>
                  <a:pt x="6561" y="9537"/>
                </a:lnTo>
                <a:cubicBezTo>
                  <a:pt x="6683" y="9269"/>
                  <a:pt x="6829" y="8976"/>
                  <a:pt x="6976" y="8635"/>
                </a:cubicBezTo>
                <a:cubicBezTo>
                  <a:pt x="7049" y="8488"/>
                  <a:pt x="7122" y="8317"/>
                  <a:pt x="7219" y="8147"/>
                </a:cubicBezTo>
                <a:cubicBezTo>
                  <a:pt x="7293" y="7952"/>
                  <a:pt x="7341" y="7757"/>
                  <a:pt x="7415" y="7561"/>
                </a:cubicBezTo>
                <a:lnTo>
                  <a:pt x="7536" y="7220"/>
                </a:lnTo>
                <a:cubicBezTo>
                  <a:pt x="7585" y="7098"/>
                  <a:pt x="7610" y="7000"/>
                  <a:pt x="7658" y="6878"/>
                </a:cubicBezTo>
                <a:cubicBezTo>
                  <a:pt x="7707" y="6659"/>
                  <a:pt x="7780" y="6439"/>
                  <a:pt x="7854" y="6220"/>
                </a:cubicBezTo>
                <a:cubicBezTo>
                  <a:pt x="7927" y="6000"/>
                  <a:pt x="7976" y="5805"/>
                  <a:pt x="8024" y="5610"/>
                </a:cubicBezTo>
                <a:lnTo>
                  <a:pt x="8118" y="5352"/>
                </a:lnTo>
                <a:lnTo>
                  <a:pt x="8114" y="5334"/>
                </a:lnTo>
                <a:lnTo>
                  <a:pt x="8114" y="5334"/>
                </a:lnTo>
                <a:cubicBezTo>
                  <a:pt x="8116" y="5336"/>
                  <a:pt x="8118" y="5338"/>
                  <a:pt x="8121" y="5341"/>
                </a:cubicBezTo>
                <a:lnTo>
                  <a:pt x="8121" y="5341"/>
                </a:lnTo>
                <a:cubicBezTo>
                  <a:pt x="8119" y="5328"/>
                  <a:pt x="8115" y="5316"/>
                  <a:pt x="8106" y="5303"/>
                </a:cubicBezTo>
                <a:lnTo>
                  <a:pt x="8106" y="5303"/>
                </a:lnTo>
                <a:lnTo>
                  <a:pt x="8114" y="5334"/>
                </a:lnTo>
                <a:lnTo>
                  <a:pt x="8114" y="5334"/>
                </a:lnTo>
                <a:cubicBezTo>
                  <a:pt x="8097" y="5318"/>
                  <a:pt x="8097" y="5318"/>
                  <a:pt x="8094" y="5318"/>
                </a:cubicBezTo>
                <a:cubicBezTo>
                  <a:pt x="8091" y="5318"/>
                  <a:pt x="8085" y="5318"/>
                  <a:pt x="8049" y="5293"/>
                </a:cubicBezTo>
                <a:cubicBezTo>
                  <a:pt x="8012" y="5257"/>
                  <a:pt x="8012" y="5257"/>
                  <a:pt x="8021" y="5257"/>
                </a:cubicBezTo>
                <a:cubicBezTo>
                  <a:pt x="8030" y="5257"/>
                  <a:pt x="8049" y="5257"/>
                  <a:pt x="8049" y="5220"/>
                </a:cubicBezTo>
                <a:cubicBezTo>
                  <a:pt x="8097" y="5293"/>
                  <a:pt x="8097" y="5269"/>
                  <a:pt x="8097" y="5293"/>
                </a:cubicBezTo>
                <a:cubicBezTo>
                  <a:pt x="8101" y="5296"/>
                  <a:pt x="8104" y="5300"/>
                  <a:pt x="8106" y="5303"/>
                </a:cubicBezTo>
                <a:lnTo>
                  <a:pt x="8106" y="5303"/>
                </a:lnTo>
                <a:lnTo>
                  <a:pt x="8097" y="5269"/>
                </a:lnTo>
                <a:lnTo>
                  <a:pt x="8122" y="5318"/>
                </a:lnTo>
                <a:lnTo>
                  <a:pt x="8122" y="5293"/>
                </a:lnTo>
                <a:cubicBezTo>
                  <a:pt x="8122" y="5296"/>
                  <a:pt x="8122" y="5297"/>
                  <a:pt x="8123" y="5297"/>
                </a:cubicBezTo>
                <a:cubicBezTo>
                  <a:pt x="8127" y="5297"/>
                  <a:pt x="8146" y="5217"/>
                  <a:pt x="8146" y="5196"/>
                </a:cubicBezTo>
                <a:cubicBezTo>
                  <a:pt x="8149" y="5196"/>
                  <a:pt x="8151" y="5196"/>
                  <a:pt x="8153" y="5196"/>
                </a:cubicBezTo>
                <a:lnTo>
                  <a:pt x="8153" y="5196"/>
                </a:lnTo>
                <a:cubicBezTo>
                  <a:pt x="8157" y="5186"/>
                  <a:pt x="8162" y="5177"/>
                  <a:pt x="8166" y="5168"/>
                </a:cubicBezTo>
                <a:lnTo>
                  <a:pt x="8166" y="5168"/>
                </a:lnTo>
                <a:cubicBezTo>
                  <a:pt x="8165" y="5179"/>
                  <a:pt x="8169" y="5182"/>
                  <a:pt x="8173" y="5182"/>
                </a:cubicBezTo>
                <a:cubicBezTo>
                  <a:pt x="8179" y="5182"/>
                  <a:pt x="8186" y="5177"/>
                  <a:pt x="8188" y="5177"/>
                </a:cubicBezTo>
                <a:cubicBezTo>
                  <a:pt x="8189" y="5177"/>
                  <a:pt x="8185" y="5181"/>
                  <a:pt x="8171" y="5196"/>
                </a:cubicBezTo>
                <a:cubicBezTo>
                  <a:pt x="8171" y="5196"/>
                  <a:pt x="8181" y="5228"/>
                  <a:pt x="8203" y="5228"/>
                </a:cubicBezTo>
                <a:cubicBezTo>
                  <a:pt x="8214" y="5228"/>
                  <a:pt x="8228" y="5220"/>
                  <a:pt x="8244" y="5196"/>
                </a:cubicBezTo>
                <a:lnTo>
                  <a:pt x="8244" y="5196"/>
                </a:lnTo>
                <a:cubicBezTo>
                  <a:pt x="8219" y="5244"/>
                  <a:pt x="8244" y="5293"/>
                  <a:pt x="8195" y="5293"/>
                </a:cubicBezTo>
                <a:cubicBezTo>
                  <a:pt x="8185" y="5288"/>
                  <a:pt x="8179" y="5286"/>
                  <a:pt x="8176" y="5286"/>
                </a:cubicBezTo>
                <a:cubicBezTo>
                  <a:pt x="8165" y="5286"/>
                  <a:pt x="8200" y="5318"/>
                  <a:pt x="8219" y="5318"/>
                </a:cubicBezTo>
                <a:cubicBezTo>
                  <a:pt x="8244" y="5366"/>
                  <a:pt x="8244" y="5391"/>
                  <a:pt x="8268" y="5440"/>
                </a:cubicBezTo>
                <a:lnTo>
                  <a:pt x="8293" y="5488"/>
                </a:lnTo>
                <a:lnTo>
                  <a:pt x="8293" y="5513"/>
                </a:lnTo>
                <a:lnTo>
                  <a:pt x="8317" y="5561"/>
                </a:lnTo>
                <a:cubicBezTo>
                  <a:pt x="8439" y="5757"/>
                  <a:pt x="8561" y="5952"/>
                  <a:pt x="8707" y="6122"/>
                </a:cubicBezTo>
                <a:lnTo>
                  <a:pt x="8610" y="5879"/>
                </a:lnTo>
                <a:lnTo>
                  <a:pt x="8756" y="6147"/>
                </a:lnTo>
                <a:cubicBezTo>
                  <a:pt x="8805" y="6244"/>
                  <a:pt x="8829" y="6318"/>
                  <a:pt x="8878" y="6391"/>
                </a:cubicBezTo>
                <a:cubicBezTo>
                  <a:pt x="8949" y="6486"/>
                  <a:pt x="8997" y="6604"/>
                  <a:pt x="9022" y="6746"/>
                </a:cubicBezTo>
                <a:lnTo>
                  <a:pt x="9022" y="6746"/>
                </a:lnTo>
                <a:lnTo>
                  <a:pt x="8805" y="6391"/>
                </a:lnTo>
                <a:lnTo>
                  <a:pt x="9024" y="6757"/>
                </a:lnTo>
                <a:cubicBezTo>
                  <a:pt x="9024" y="6753"/>
                  <a:pt x="9023" y="6749"/>
                  <a:pt x="9022" y="6746"/>
                </a:cubicBezTo>
                <a:lnTo>
                  <a:pt x="9022" y="6746"/>
                </a:lnTo>
                <a:lnTo>
                  <a:pt x="9268" y="7147"/>
                </a:lnTo>
                <a:cubicBezTo>
                  <a:pt x="9317" y="7269"/>
                  <a:pt x="9390" y="7366"/>
                  <a:pt x="9488" y="7464"/>
                </a:cubicBezTo>
                <a:lnTo>
                  <a:pt x="9707" y="7732"/>
                </a:lnTo>
                <a:lnTo>
                  <a:pt x="9634" y="7586"/>
                </a:lnTo>
                <a:lnTo>
                  <a:pt x="9634" y="7586"/>
                </a:lnTo>
                <a:cubicBezTo>
                  <a:pt x="9658" y="7610"/>
                  <a:pt x="9683" y="7659"/>
                  <a:pt x="9732" y="7708"/>
                </a:cubicBezTo>
                <a:lnTo>
                  <a:pt x="10146" y="7708"/>
                </a:lnTo>
                <a:cubicBezTo>
                  <a:pt x="10293" y="7708"/>
                  <a:pt x="10463" y="7708"/>
                  <a:pt x="10610" y="7732"/>
                </a:cubicBezTo>
                <a:cubicBezTo>
                  <a:pt x="10853" y="7659"/>
                  <a:pt x="11122" y="7537"/>
                  <a:pt x="11414" y="7439"/>
                </a:cubicBezTo>
                <a:cubicBezTo>
                  <a:pt x="11488" y="7269"/>
                  <a:pt x="11561" y="7122"/>
                  <a:pt x="11634" y="7000"/>
                </a:cubicBezTo>
                <a:cubicBezTo>
                  <a:pt x="11683" y="6854"/>
                  <a:pt x="11732" y="6683"/>
                  <a:pt x="11780" y="6561"/>
                </a:cubicBezTo>
                <a:cubicBezTo>
                  <a:pt x="11853" y="6391"/>
                  <a:pt x="11902" y="6196"/>
                  <a:pt x="11951" y="6000"/>
                </a:cubicBezTo>
                <a:lnTo>
                  <a:pt x="11951" y="6000"/>
                </a:lnTo>
                <a:lnTo>
                  <a:pt x="11829" y="6220"/>
                </a:lnTo>
                <a:lnTo>
                  <a:pt x="11829" y="6220"/>
                </a:lnTo>
                <a:lnTo>
                  <a:pt x="11947" y="5699"/>
                </a:lnTo>
                <a:lnTo>
                  <a:pt x="11947" y="5699"/>
                </a:lnTo>
                <a:cubicBezTo>
                  <a:pt x="11942" y="5768"/>
                  <a:pt x="12000" y="5981"/>
                  <a:pt x="11988" y="6067"/>
                </a:cubicBezTo>
                <a:lnTo>
                  <a:pt x="11988" y="6067"/>
                </a:lnTo>
                <a:cubicBezTo>
                  <a:pt x="12032" y="5952"/>
                  <a:pt x="12079" y="5814"/>
                  <a:pt x="12146" y="5635"/>
                </a:cubicBezTo>
                <a:lnTo>
                  <a:pt x="12317" y="5001"/>
                </a:lnTo>
                <a:cubicBezTo>
                  <a:pt x="12414" y="4683"/>
                  <a:pt x="12512" y="4293"/>
                  <a:pt x="12634" y="3903"/>
                </a:cubicBezTo>
                <a:cubicBezTo>
                  <a:pt x="12658" y="3781"/>
                  <a:pt x="12707" y="3659"/>
                  <a:pt x="12732" y="3513"/>
                </a:cubicBezTo>
                <a:cubicBezTo>
                  <a:pt x="12756" y="3464"/>
                  <a:pt x="12780" y="3391"/>
                  <a:pt x="12805" y="3342"/>
                </a:cubicBezTo>
                <a:cubicBezTo>
                  <a:pt x="12853" y="3244"/>
                  <a:pt x="12902" y="3123"/>
                  <a:pt x="12975" y="3049"/>
                </a:cubicBezTo>
                <a:cubicBezTo>
                  <a:pt x="13000" y="2976"/>
                  <a:pt x="13049" y="2927"/>
                  <a:pt x="13122" y="2879"/>
                </a:cubicBezTo>
                <a:lnTo>
                  <a:pt x="13122" y="2952"/>
                </a:lnTo>
                <a:lnTo>
                  <a:pt x="13122" y="3025"/>
                </a:lnTo>
                <a:cubicBezTo>
                  <a:pt x="13122" y="3049"/>
                  <a:pt x="13097" y="3123"/>
                  <a:pt x="13097" y="3123"/>
                </a:cubicBezTo>
                <a:cubicBezTo>
                  <a:pt x="13097" y="3123"/>
                  <a:pt x="13122" y="3074"/>
                  <a:pt x="13146" y="3049"/>
                </a:cubicBezTo>
                <a:cubicBezTo>
                  <a:pt x="13146" y="3049"/>
                  <a:pt x="13146" y="3049"/>
                  <a:pt x="13146" y="3074"/>
                </a:cubicBezTo>
                <a:cubicBezTo>
                  <a:pt x="13122" y="3123"/>
                  <a:pt x="13122" y="3147"/>
                  <a:pt x="13122" y="3196"/>
                </a:cubicBezTo>
                <a:cubicBezTo>
                  <a:pt x="13132" y="3176"/>
                  <a:pt x="13141" y="3141"/>
                  <a:pt x="13150" y="3099"/>
                </a:cubicBezTo>
                <a:lnTo>
                  <a:pt x="13150" y="3099"/>
                </a:lnTo>
                <a:cubicBezTo>
                  <a:pt x="13159" y="3090"/>
                  <a:pt x="13184" y="3046"/>
                  <a:pt x="13206" y="3046"/>
                </a:cubicBezTo>
                <a:cubicBezTo>
                  <a:pt x="13221" y="3046"/>
                  <a:pt x="13235" y="3064"/>
                  <a:pt x="13244" y="3123"/>
                </a:cubicBezTo>
                <a:lnTo>
                  <a:pt x="13244" y="3147"/>
                </a:lnTo>
                <a:cubicBezTo>
                  <a:pt x="13292" y="3269"/>
                  <a:pt x="13317" y="3366"/>
                  <a:pt x="13341" y="3464"/>
                </a:cubicBezTo>
                <a:lnTo>
                  <a:pt x="13390" y="3635"/>
                </a:lnTo>
                <a:cubicBezTo>
                  <a:pt x="13439" y="3757"/>
                  <a:pt x="13488" y="3903"/>
                  <a:pt x="13512" y="4025"/>
                </a:cubicBezTo>
                <a:cubicBezTo>
                  <a:pt x="13488" y="4025"/>
                  <a:pt x="13439" y="3903"/>
                  <a:pt x="13390" y="3805"/>
                </a:cubicBezTo>
                <a:lnTo>
                  <a:pt x="13390" y="3805"/>
                </a:lnTo>
                <a:cubicBezTo>
                  <a:pt x="13414" y="3879"/>
                  <a:pt x="13439" y="3976"/>
                  <a:pt x="13463" y="4074"/>
                </a:cubicBezTo>
                <a:cubicBezTo>
                  <a:pt x="13463" y="4049"/>
                  <a:pt x="13466" y="4039"/>
                  <a:pt x="13471" y="4039"/>
                </a:cubicBezTo>
                <a:cubicBezTo>
                  <a:pt x="13489" y="4039"/>
                  <a:pt x="13535" y="4197"/>
                  <a:pt x="13540" y="4197"/>
                </a:cubicBezTo>
                <a:cubicBezTo>
                  <a:pt x="13541" y="4197"/>
                  <a:pt x="13540" y="4189"/>
                  <a:pt x="13536" y="4171"/>
                </a:cubicBezTo>
                <a:lnTo>
                  <a:pt x="13536" y="4171"/>
                </a:lnTo>
                <a:cubicBezTo>
                  <a:pt x="13610" y="4269"/>
                  <a:pt x="13634" y="4366"/>
                  <a:pt x="13683" y="4488"/>
                </a:cubicBezTo>
                <a:cubicBezTo>
                  <a:pt x="13731" y="4586"/>
                  <a:pt x="13756" y="4708"/>
                  <a:pt x="13780" y="4805"/>
                </a:cubicBezTo>
                <a:cubicBezTo>
                  <a:pt x="13805" y="4927"/>
                  <a:pt x="13829" y="5025"/>
                  <a:pt x="13853" y="5147"/>
                </a:cubicBezTo>
                <a:cubicBezTo>
                  <a:pt x="13878" y="5244"/>
                  <a:pt x="13902" y="5342"/>
                  <a:pt x="13951" y="5415"/>
                </a:cubicBezTo>
                <a:cubicBezTo>
                  <a:pt x="14000" y="5415"/>
                  <a:pt x="14439" y="5537"/>
                  <a:pt x="14853" y="5683"/>
                </a:cubicBezTo>
                <a:cubicBezTo>
                  <a:pt x="15286" y="5827"/>
                  <a:pt x="15718" y="6019"/>
                  <a:pt x="15778" y="6025"/>
                </a:cubicBezTo>
                <a:lnTo>
                  <a:pt x="15778" y="6025"/>
                </a:lnTo>
                <a:cubicBezTo>
                  <a:pt x="15771" y="5975"/>
                  <a:pt x="15764" y="5925"/>
                  <a:pt x="15756" y="5879"/>
                </a:cubicBezTo>
                <a:lnTo>
                  <a:pt x="15683" y="5854"/>
                </a:lnTo>
                <a:cubicBezTo>
                  <a:pt x="15634" y="5537"/>
                  <a:pt x="15731" y="5781"/>
                  <a:pt x="15683" y="5464"/>
                </a:cubicBezTo>
                <a:cubicBezTo>
                  <a:pt x="15707" y="5464"/>
                  <a:pt x="15731" y="5513"/>
                  <a:pt x="15756" y="5610"/>
                </a:cubicBezTo>
                <a:cubicBezTo>
                  <a:pt x="15780" y="5732"/>
                  <a:pt x="15780" y="5854"/>
                  <a:pt x="15805" y="6000"/>
                </a:cubicBezTo>
                <a:cubicBezTo>
                  <a:pt x="15780" y="5757"/>
                  <a:pt x="15805" y="5513"/>
                  <a:pt x="15731" y="5415"/>
                </a:cubicBezTo>
                <a:cubicBezTo>
                  <a:pt x="15707" y="5220"/>
                  <a:pt x="15780" y="5415"/>
                  <a:pt x="15756" y="5171"/>
                </a:cubicBezTo>
                <a:cubicBezTo>
                  <a:pt x="15683" y="4976"/>
                  <a:pt x="15634" y="4781"/>
                  <a:pt x="15585" y="4561"/>
                </a:cubicBezTo>
                <a:cubicBezTo>
                  <a:pt x="15561" y="4366"/>
                  <a:pt x="15512" y="4147"/>
                  <a:pt x="15439" y="3952"/>
                </a:cubicBezTo>
                <a:cubicBezTo>
                  <a:pt x="15341" y="3781"/>
                  <a:pt x="15292" y="3610"/>
                  <a:pt x="15244" y="3415"/>
                </a:cubicBezTo>
                <a:lnTo>
                  <a:pt x="15244" y="3415"/>
                </a:lnTo>
                <a:lnTo>
                  <a:pt x="15292" y="3464"/>
                </a:lnTo>
                <a:cubicBezTo>
                  <a:pt x="15268" y="3366"/>
                  <a:pt x="15244" y="3244"/>
                  <a:pt x="15195" y="3147"/>
                </a:cubicBezTo>
                <a:cubicBezTo>
                  <a:pt x="15170" y="3074"/>
                  <a:pt x="15146" y="3001"/>
                  <a:pt x="15122" y="2927"/>
                </a:cubicBezTo>
                <a:cubicBezTo>
                  <a:pt x="15073" y="2805"/>
                  <a:pt x="15049" y="2659"/>
                  <a:pt x="15000" y="2537"/>
                </a:cubicBezTo>
                <a:lnTo>
                  <a:pt x="15000" y="2537"/>
                </a:lnTo>
                <a:cubicBezTo>
                  <a:pt x="15028" y="2622"/>
                  <a:pt x="15040" y="2706"/>
                  <a:pt x="15026" y="2706"/>
                </a:cubicBezTo>
                <a:cubicBezTo>
                  <a:pt x="15016" y="2706"/>
                  <a:pt x="14992" y="2661"/>
                  <a:pt x="14951" y="2537"/>
                </a:cubicBezTo>
                <a:cubicBezTo>
                  <a:pt x="14780" y="1952"/>
                  <a:pt x="14658" y="1562"/>
                  <a:pt x="14561" y="1074"/>
                </a:cubicBezTo>
                <a:lnTo>
                  <a:pt x="14390" y="708"/>
                </a:lnTo>
                <a:cubicBezTo>
                  <a:pt x="14390" y="684"/>
                  <a:pt x="14390" y="659"/>
                  <a:pt x="14366" y="635"/>
                </a:cubicBezTo>
                <a:lnTo>
                  <a:pt x="13951" y="464"/>
                </a:lnTo>
                <a:lnTo>
                  <a:pt x="13658" y="342"/>
                </a:lnTo>
                <a:lnTo>
                  <a:pt x="13463" y="269"/>
                </a:lnTo>
                <a:lnTo>
                  <a:pt x="13366" y="220"/>
                </a:lnTo>
                <a:cubicBezTo>
                  <a:pt x="13292" y="196"/>
                  <a:pt x="13219" y="171"/>
                  <a:pt x="13122" y="147"/>
                </a:cubicBezTo>
                <a:lnTo>
                  <a:pt x="1261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6"/>
          <p:cNvSpPr/>
          <p:nvPr/>
        </p:nvSpPr>
        <p:spPr>
          <a:xfrm rot="-2896879">
            <a:off x="8066801" y="506726"/>
            <a:ext cx="550285" cy="389844"/>
          </a:xfrm>
          <a:custGeom>
            <a:avLst/>
            <a:gdLst/>
            <a:ahLst/>
            <a:cxnLst/>
            <a:rect l="l" t="t" r="r" b="b"/>
            <a:pathLst>
              <a:path w="14220" h="10074" extrusionOk="0">
                <a:moveTo>
                  <a:pt x="7706" y="4422"/>
                </a:moveTo>
                <a:lnTo>
                  <a:pt x="7683" y="4512"/>
                </a:lnTo>
                <a:lnTo>
                  <a:pt x="7708" y="4439"/>
                </a:lnTo>
                <a:cubicBezTo>
                  <a:pt x="7708" y="4431"/>
                  <a:pt x="7707" y="4426"/>
                  <a:pt x="7706" y="4422"/>
                </a:cubicBezTo>
                <a:close/>
                <a:moveTo>
                  <a:pt x="1891" y="4477"/>
                </a:moveTo>
                <a:cubicBezTo>
                  <a:pt x="1895" y="4477"/>
                  <a:pt x="1899" y="4480"/>
                  <a:pt x="1903" y="4488"/>
                </a:cubicBezTo>
                <a:lnTo>
                  <a:pt x="1746" y="4711"/>
                </a:lnTo>
                <a:lnTo>
                  <a:pt x="1746" y="4711"/>
                </a:lnTo>
                <a:cubicBezTo>
                  <a:pt x="1839" y="4577"/>
                  <a:pt x="1870" y="4477"/>
                  <a:pt x="1891" y="4477"/>
                </a:cubicBezTo>
                <a:close/>
                <a:moveTo>
                  <a:pt x="14195" y="6854"/>
                </a:moveTo>
                <a:cubicBezTo>
                  <a:pt x="14194" y="6863"/>
                  <a:pt x="14194" y="6872"/>
                  <a:pt x="14193" y="6882"/>
                </a:cubicBezTo>
                <a:lnTo>
                  <a:pt x="14193" y="6882"/>
                </a:lnTo>
                <a:cubicBezTo>
                  <a:pt x="14194" y="6873"/>
                  <a:pt x="14195" y="6863"/>
                  <a:pt x="14195" y="6854"/>
                </a:cubicBezTo>
                <a:close/>
                <a:moveTo>
                  <a:pt x="10125" y="7143"/>
                </a:moveTo>
                <a:cubicBezTo>
                  <a:pt x="10124" y="7144"/>
                  <a:pt x="10123" y="7145"/>
                  <a:pt x="10122" y="7146"/>
                </a:cubicBezTo>
                <a:cubicBezTo>
                  <a:pt x="10123" y="7145"/>
                  <a:pt x="10124" y="7144"/>
                  <a:pt x="10125" y="7143"/>
                </a:cubicBezTo>
                <a:close/>
                <a:moveTo>
                  <a:pt x="4317" y="0"/>
                </a:moveTo>
                <a:cubicBezTo>
                  <a:pt x="4220" y="25"/>
                  <a:pt x="4122" y="49"/>
                  <a:pt x="4000" y="49"/>
                </a:cubicBezTo>
                <a:lnTo>
                  <a:pt x="3903" y="73"/>
                </a:lnTo>
                <a:lnTo>
                  <a:pt x="3708" y="98"/>
                </a:lnTo>
                <a:cubicBezTo>
                  <a:pt x="3561" y="98"/>
                  <a:pt x="3439" y="146"/>
                  <a:pt x="3269" y="146"/>
                </a:cubicBezTo>
                <a:lnTo>
                  <a:pt x="3171" y="268"/>
                </a:lnTo>
                <a:lnTo>
                  <a:pt x="3195" y="195"/>
                </a:lnTo>
                <a:lnTo>
                  <a:pt x="3195" y="195"/>
                </a:lnTo>
                <a:cubicBezTo>
                  <a:pt x="3025" y="415"/>
                  <a:pt x="2781" y="659"/>
                  <a:pt x="2537" y="903"/>
                </a:cubicBezTo>
                <a:lnTo>
                  <a:pt x="1976" y="1585"/>
                </a:lnTo>
                <a:lnTo>
                  <a:pt x="1732" y="1854"/>
                </a:lnTo>
                <a:lnTo>
                  <a:pt x="1488" y="2146"/>
                </a:lnTo>
                <a:lnTo>
                  <a:pt x="1049" y="2683"/>
                </a:lnTo>
                <a:cubicBezTo>
                  <a:pt x="805" y="2976"/>
                  <a:pt x="586" y="3293"/>
                  <a:pt x="391" y="3634"/>
                </a:cubicBezTo>
                <a:lnTo>
                  <a:pt x="195" y="3805"/>
                </a:lnTo>
                <a:lnTo>
                  <a:pt x="25" y="3976"/>
                </a:lnTo>
                <a:lnTo>
                  <a:pt x="0" y="4049"/>
                </a:lnTo>
                <a:cubicBezTo>
                  <a:pt x="122" y="4268"/>
                  <a:pt x="293" y="4488"/>
                  <a:pt x="488" y="4683"/>
                </a:cubicBezTo>
                <a:cubicBezTo>
                  <a:pt x="693" y="4857"/>
                  <a:pt x="939" y="4999"/>
                  <a:pt x="1193" y="4999"/>
                </a:cubicBezTo>
                <a:cubicBezTo>
                  <a:pt x="1332" y="4999"/>
                  <a:pt x="1472" y="4957"/>
                  <a:pt x="1610" y="4854"/>
                </a:cubicBezTo>
                <a:lnTo>
                  <a:pt x="1634" y="4878"/>
                </a:lnTo>
                <a:lnTo>
                  <a:pt x="1683" y="4805"/>
                </a:lnTo>
                <a:lnTo>
                  <a:pt x="1732" y="4732"/>
                </a:lnTo>
                <a:cubicBezTo>
                  <a:pt x="1785" y="4670"/>
                  <a:pt x="1809" y="4646"/>
                  <a:pt x="1817" y="4646"/>
                </a:cubicBezTo>
                <a:cubicBezTo>
                  <a:pt x="1832" y="4646"/>
                  <a:pt x="1796" y="4718"/>
                  <a:pt x="1781" y="4780"/>
                </a:cubicBezTo>
                <a:cubicBezTo>
                  <a:pt x="1830" y="4707"/>
                  <a:pt x="1878" y="4634"/>
                  <a:pt x="1927" y="4585"/>
                </a:cubicBezTo>
                <a:cubicBezTo>
                  <a:pt x="1927" y="4570"/>
                  <a:pt x="1925" y="4564"/>
                  <a:pt x="1921" y="4564"/>
                </a:cubicBezTo>
                <a:cubicBezTo>
                  <a:pt x="1912" y="4564"/>
                  <a:pt x="1895" y="4593"/>
                  <a:pt x="1878" y="4610"/>
                </a:cubicBezTo>
                <a:cubicBezTo>
                  <a:pt x="1927" y="4488"/>
                  <a:pt x="2000" y="4366"/>
                  <a:pt x="2073" y="4244"/>
                </a:cubicBezTo>
                <a:cubicBezTo>
                  <a:pt x="2138" y="4169"/>
                  <a:pt x="2160" y="4165"/>
                  <a:pt x="2178" y="4165"/>
                </a:cubicBezTo>
                <a:cubicBezTo>
                  <a:pt x="2181" y="4165"/>
                  <a:pt x="2184" y="4165"/>
                  <a:pt x="2186" y="4165"/>
                </a:cubicBezTo>
                <a:cubicBezTo>
                  <a:pt x="2208" y="4165"/>
                  <a:pt x="2232" y="4159"/>
                  <a:pt x="2317" y="4049"/>
                </a:cubicBezTo>
                <a:lnTo>
                  <a:pt x="2488" y="3805"/>
                </a:lnTo>
                <a:lnTo>
                  <a:pt x="2586" y="3683"/>
                </a:lnTo>
                <a:lnTo>
                  <a:pt x="2634" y="3610"/>
                </a:lnTo>
                <a:lnTo>
                  <a:pt x="2683" y="3585"/>
                </a:lnTo>
                <a:lnTo>
                  <a:pt x="2756" y="3561"/>
                </a:lnTo>
                <a:cubicBezTo>
                  <a:pt x="2781" y="3537"/>
                  <a:pt x="2781" y="3537"/>
                  <a:pt x="2805" y="3537"/>
                </a:cubicBezTo>
                <a:lnTo>
                  <a:pt x="2805" y="3561"/>
                </a:lnTo>
                <a:lnTo>
                  <a:pt x="2781" y="3585"/>
                </a:lnTo>
                <a:cubicBezTo>
                  <a:pt x="2789" y="3577"/>
                  <a:pt x="2792" y="3575"/>
                  <a:pt x="2793" y="3575"/>
                </a:cubicBezTo>
                <a:cubicBezTo>
                  <a:pt x="2794" y="3575"/>
                  <a:pt x="2789" y="3585"/>
                  <a:pt x="2805" y="3585"/>
                </a:cubicBezTo>
                <a:cubicBezTo>
                  <a:pt x="2805" y="3634"/>
                  <a:pt x="2756" y="3683"/>
                  <a:pt x="2756" y="3707"/>
                </a:cubicBezTo>
                <a:lnTo>
                  <a:pt x="2756" y="3707"/>
                </a:lnTo>
                <a:cubicBezTo>
                  <a:pt x="2756" y="3707"/>
                  <a:pt x="2756" y="3683"/>
                  <a:pt x="2781" y="3683"/>
                </a:cubicBezTo>
                <a:lnTo>
                  <a:pt x="2781" y="3707"/>
                </a:lnTo>
                <a:cubicBezTo>
                  <a:pt x="2756" y="3927"/>
                  <a:pt x="2756" y="4098"/>
                  <a:pt x="2756" y="4098"/>
                </a:cubicBezTo>
                <a:lnTo>
                  <a:pt x="2830" y="4146"/>
                </a:lnTo>
                <a:cubicBezTo>
                  <a:pt x="2781" y="5024"/>
                  <a:pt x="2732" y="4439"/>
                  <a:pt x="2708" y="5244"/>
                </a:cubicBezTo>
                <a:cubicBezTo>
                  <a:pt x="2732" y="5341"/>
                  <a:pt x="2732" y="5439"/>
                  <a:pt x="2732" y="5537"/>
                </a:cubicBezTo>
                <a:cubicBezTo>
                  <a:pt x="2732" y="5659"/>
                  <a:pt x="2732" y="5805"/>
                  <a:pt x="2708" y="5951"/>
                </a:cubicBezTo>
                <a:cubicBezTo>
                  <a:pt x="2805" y="6049"/>
                  <a:pt x="2927" y="6146"/>
                  <a:pt x="3000" y="6171"/>
                </a:cubicBezTo>
                <a:cubicBezTo>
                  <a:pt x="3000" y="6171"/>
                  <a:pt x="3098" y="6293"/>
                  <a:pt x="3073" y="6293"/>
                </a:cubicBezTo>
                <a:cubicBezTo>
                  <a:pt x="3147" y="6293"/>
                  <a:pt x="3220" y="6390"/>
                  <a:pt x="3317" y="6463"/>
                </a:cubicBezTo>
                <a:cubicBezTo>
                  <a:pt x="3342" y="6463"/>
                  <a:pt x="3317" y="6415"/>
                  <a:pt x="3293" y="6390"/>
                </a:cubicBezTo>
                <a:lnTo>
                  <a:pt x="3293" y="6390"/>
                </a:lnTo>
                <a:lnTo>
                  <a:pt x="3366" y="6463"/>
                </a:lnTo>
                <a:lnTo>
                  <a:pt x="3464" y="6537"/>
                </a:lnTo>
                <a:cubicBezTo>
                  <a:pt x="3511" y="6584"/>
                  <a:pt x="3528" y="6611"/>
                  <a:pt x="3514" y="6611"/>
                </a:cubicBezTo>
                <a:cubicBezTo>
                  <a:pt x="3506" y="6611"/>
                  <a:pt x="3490" y="6603"/>
                  <a:pt x="3464" y="6585"/>
                </a:cubicBezTo>
                <a:lnTo>
                  <a:pt x="3464" y="6585"/>
                </a:lnTo>
                <a:cubicBezTo>
                  <a:pt x="3537" y="6634"/>
                  <a:pt x="3634" y="6683"/>
                  <a:pt x="3756" y="6756"/>
                </a:cubicBezTo>
                <a:lnTo>
                  <a:pt x="4269" y="7122"/>
                </a:lnTo>
                <a:cubicBezTo>
                  <a:pt x="4488" y="7024"/>
                  <a:pt x="4732" y="6878"/>
                  <a:pt x="5000" y="6732"/>
                </a:cubicBezTo>
                <a:cubicBezTo>
                  <a:pt x="5293" y="6537"/>
                  <a:pt x="5586" y="6317"/>
                  <a:pt x="5854" y="6098"/>
                </a:cubicBezTo>
                <a:cubicBezTo>
                  <a:pt x="6000" y="5976"/>
                  <a:pt x="6171" y="5854"/>
                  <a:pt x="6293" y="5732"/>
                </a:cubicBezTo>
                <a:lnTo>
                  <a:pt x="6708" y="5341"/>
                </a:lnTo>
                <a:lnTo>
                  <a:pt x="7147" y="4951"/>
                </a:lnTo>
                <a:cubicBezTo>
                  <a:pt x="7268" y="4829"/>
                  <a:pt x="7390" y="4732"/>
                  <a:pt x="7512" y="4634"/>
                </a:cubicBezTo>
                <a:lnTo>
                  <a:pt x="7683" y="4488"/>
                </a:lnTo>
                <a:cubicBezTo>
                  <a:pt x="7683" y="4439"/>
                  <a:pt x="7683" y="4463"/>
                  <a:pt x="7659" y="4390"/>
                </a:cubicBezTo>
                <a:cubicBezTo>
                  <a:pt x="7647" y="4366"/>
                  <a:pt x="7653" y="4366"/>
                  <a:pt x="7662" y="4366"/>
                </a:cubicBezTo>
                <a:cubicBezTo>
                  <a:pt x="7671" y="4366"/>
                  <a:pt x="7683" y="4366"/>
                  <a:pt x="7683" y="4341"/>
                </a:cubicBezTo>
                <a:cubicBezTo>
                  <a:pt x="7683" y="4423"/>
                  <a:pt x="7700" y="4402"/>
                  <a:pt x="7706" y="4422"/>
                </a:cubicBezTo>
                <a:lnTo>
                  <a:pt x="7706" y="4422"/>
                </a:lnTo>
                <a:lnTo>
                  <a:pt x="7708" y="4415"/>
                </a:lnTo>
                <a:lnTo>
                  <a:pt x="7708" y="4463"/>
                </a:lnTo>
                <a:cubicBezTo>
                  <a:pt x="7732" y="4463"/>
                  <a:pt x="7732" y="4439"/>
                  <a:pt x="7756" y="4415"/>
                </a:cubicBezTo>
                <a:cubicBezTo>
                  <a:pt x="7781" y="4415"/>
                  <a:pt x="7756" y="4415"/>
                  <a:pt x="7756" y="4463"/>
                </a:cubicBezTo>
                <a:lnTo>
                  <a:pt x="7805" y="4463"/>
                </a:lnTo>
                <a:cubicBezTo>
                  <a:pt x="7800" y="4469"/>
                  <a:pt x="7799" y="4470"/>
                  <a:pt x="7801" y="4470"/>
                </a:cubicBezTo>
                <a:cubicBezTo>
                  <a:pt x="7807" y="4470"/>
                  <a:pt x="7835" y="4456"/>
                  <a:pt x="7858" y="4456"/>
                </a:cubicBezTo>
                <a:cubicBezTo>
                  <a:pt x="7866" y="4456"/>
                  <a:pt x="7873" y="4458"/>
                  <a:pt x="7878" y="4463"/>
                </a:cubicBezTo>
                <a:cubicBezTo>
                  <a:pt x="7878" y="4476"/>
                  <a:pt x="7872" y="4476"/>
                  <a:pt x="7869" y="4476"/>
                </a:cubicBezTo>
                <a:cubicBezTo>
                  <a:pt x="7866" y="4476"/>
                  <a:pt x="7866" y="4476"/>
                  <a:pt x="7878" y="4488"/>
                </a:cubicBezTo>
                <a:cubicBezTo>
                  <a:pt x="7878" y="4512"/>
                  <a:pt x="7878" y="4537"/>
                  <a:pt x="7878" y="4537"/>
                </a:cubicBezTo>
                <a:cubicBezTo>
                  <a:pt x="7878" y="4537"/>
                  <a:pt x="7878" y="4561"/>
                  <a:pt x="7878" y="4561"/>
                </a:cubicBezTo>
                <a:lnTo>
                  <a:pt x="7878" y="4707"/>
                </a:lnTo>
                <a:cubicBezTo>
                  <a:pt x="7878" y="4747"/>
                  <a:pt x="7878" y="4818"/>
                  <a:pt x="7904" y="4818"/>
                </a:cubicBezTo>
                <a:cubicBezTo>
                  <a:pt x="7910" y="4818"/>
                  <a:pt x="7918" y="4814"/>
                  <a:pt x="7927" y="4805"/>
                </a:cubicBezTo>
                <a:lnTo>
                  <a:pt x="7927" y="4805"/>
                </a:lnTo>
                <a:cubicBezTo>
                  <a:pt x="7890" y="4842"/>
                  <a:pt x="7838" y="5038"/>
                  <a:pt x="7816" y="5038"/>
                </a:cubicBezTo>
                <a:cubicBezTo>
                  <a:pt x="7809" y="5038"/>
                  <a:pt x="7805" y="5021"/>
                  <a:pt x="7805" y="4976"/>
                </a:cubicBezTo>
                <a:cubicBezTo>
                  <a:pt x="7781" y="5073"/>
                  <a:pt x="7781" y="5171"/>
                  <a:pt x="7756" y="5293"/>
                </a:cubicBezTo>
                <a:lnTo>
                  <a:pt x="7805" y="5146"/>
                </a:lnTo>
                <a:lnTo>
                  <a:pt x="7805" y="5146"/>
                </a:lnTo>
                <a:cubicBezTo>
                  <a:pt x="7732" y="5415"/>
                  <a:pt x="7708" y="5683"/>
                  <a:pt x="7683" y="5976"/>
                </a:cubicBezTo>
                <a:lnTo>
                  <a:pt x="7732" y="5829"/>
                </a:lnTo>
                <a:lnTo>
                  <a:pt x="7732" y="5829"/>
                </a:lnTo>
                <a:cubicBezTo>
                  <a:pt x="7732" y="6024"/>
                  <a:pt x="7683" y="6195"/>
                  <a:pt x="7586" y="6341"/>
                </a:cubicBezTo>
                <a:lnTo>
                  <a:pt x="7610" y="6098"/>
                </a:lnTo>
                <a:lnTo>
                  <a:pt x="7610" y="6098"/>
                </a:lnTo>
                <a:cubicBezTo>
                  <a:pt x="7537" y="6415"/>
                  <a:pt x="7488" y="6732"/>
                  <a:pt x="7464" y="7049"/>
                </a:cubicBezTo>
                <a:lnTo>
                  <a:pt x="7488" y="6951"/>
                </a:lnTo>
                <a:lnTo>
                  <a:pt x="7488" y="6951"/>
                </a:lnTo>
                <a:cubicBezTo>
                  <a:pt x="7488" y="7040"/>
                  <a:pt x="7470" y="7237"/>
                  <a:pt x="7445" y="7493"/>
                </a:cubicBezTo>
                <a:lnTo>
                  <a:pt x="7445" y="7493"/>
                </a:lnTo>
                <a:cubicBezTo>
                  <a:pt x="7435" y="7507"/>
                  <a:pt x="7425" y="7522"/>
                  <a:pt x="7415" y="7537"/>
                </a:cubicBezTo>
                <a:lnTo>
                  <a:pt x="7440" y="7546"/>
                </a:lnTo>
                <a:lnTo>
                  <a:pt x="7440" y="7546"/>
                </a:lnTo>
                <a:cubicBezTo>
                  <a:pt x="7425" y="7698"/>
                  <a:pt x="7408" y="7869"/>
                  <a:pt x="7390" y="8049"/>
                </a:cubicBezTo>
                <a:lnTo>
                  <a:pt x="9073" y="8683"/>
                </a:lnTo>
                <a:cubicBezTo>
                  <a:pt x="9488" y="8024"/>
                  <a:pt x="9976" y="7268"/>
                  <a:pt x="10098" y="7073"/>
                </a:cubicBezTo>
                <a:lnTo>
                  <a:pt x="10098" y="7073"/>
                </a:lnTo>
                <a:lnTo>
                  <a:pt x="9951" y="7171"/>
                </a:lnTo>
                <a:lnTo>
                  <a:pt x="9951" y="7171"/>
                </a:lnTo>
                <a:lnTo>
                  <a:pt x="10119" y="6907"/>
                </a:lnTo>
                <a:lnTo>
                  <a:pt x="10119" y="6907"/>
                </a:lnTo>
                <a:cubicBezTo>
                  <a:pt x="10103" y="6944"/>
                  <a:pt x="10142" y="7109"/>
                  <a:pt x="10125" y="7143"/>
                </a:cubicBezTo>
                <a:lnTo>
                  <a:pt x="10125" y="7143"/>
                </a:lnTo>
                <a:cubicBezTo>
                  <a:pt x="10417" y="6730"/>
                  <a:pt x="10757" y="6365"/>
                  <a:pt x="11098" y="6000"/>
                </a:cubicBezTo>
                <a:cubicBezTo>
                  <a:pt x="11220" y="5878"/>
                  <a:pt x="11342" y="5756"/>
                  <a:pt x="11464" y="5659"/>
                </a:cubicBezTo>
                <a:lnTo>
                  <a:pt x="11659" y="5488"/>
                </a:lnTo>
                <a:cubicBezTo>
                  <a:pt x="11707" y="5463"/>
                  <a:pt x="11732" y="5439"/>
                  <a:pt x="11781" y="5415"/>
                </a:cubicBezTo>
                <a:lnTo>
                  <a:pt x="11829" y="5366"/>
                </a:lnTo>
                <a:cubicBezTo>
                  <a:pt x="11903" y="5293"/>
                  <a:pt x="12000" y="5244"/>
                  <a:pt x="12098" y="5195"/>
                </a:cubicBezTo>
                <a:cubicBezTo>
                  <a:pt x="12122" y="5195"/>
                  <a:pt x="12171" y="5171"/>
                  <a:pt x="12195" y="5171"/>
                </a:cubicBezTo>
                <a:lnTo>
                  <a:pt x="12268" y="5171"/>
                </a:lnTo>
                <a:lnTo>
                  <a:pt x="12268" y="5293"/>
                </a:lnTo>
                <a:cubicBezTo>
                  <a:pt x="12244" y="5415"/>
                  <a:pt x="12195" y="5415"/>
                  <a:pt x="12195" y="5415"/>
                </a:cubicBezTo>
                <a:cubicBezTo>
                  <a:pt x="12195" y="5427"/>
                  <a:pt x="12201" y="5433"/>
                  <a:pt x="12207" y="5433"/>
                </a:cubicBezTo>
                <a:cubicBezTo>
                  <a:pt x="12214" y="5433"/>
                  <a:pt x="12220" y="5427"/>
                  <a:pt x="12220" y="5415"/>
                </a:cubicBezTo>
                <a:cubicBezTo>
                  <a:pt x="12244" y="5415"/>
                  <a:pt x="12244" y="5415"/>
                  <a:pt x="12244" y="5439"/>
                </a:cubicBezTo>
                <a:cubicBezTo>
                  <a:pt x="12244" y="5488"/>
                  <a:pt x="12195" y="5488"/>
                  <a:pt x="12195" y="5488"/>
                </a:cubicBezTo>
                <a:cubicBezTo>
                  <a:pt x="12195" y="5488"/>
                  <a:pt x="12195" y="5519"/>
                  <a:pt x="12208" y="5519"/>
                </a:cubicBezTo>
                <a:cubicBezTo>
                  <a:pt x="12211" y="5519"/>
                  <a:pt x="12215" y="5517"/>
                  <a:pt x="12220" y="5512"/>
                </a:cubicBezTo>
                <a:cubicBezTo>
                  <a:pt x="12244" y="5512"/>
                  <a:pt x="12293" y="5439"/>
                  <a:pt x="12342" y="5390"/>
                </a:cubicBezTo>
                <a:lnTo>
                  <a:pt x="12342" y="5512"/>
                </a:lnTo>
                <a:lnTo>
                  <a:pt x="12293" y="5512"/>
                </a:lnTo>
                <a:cubicBezTo>
                  <a:pt x="12293" y="5512"/>
                  <a:pt x="12317" y="5512"/>
                  <a:pt x="12366" y="5537"/>
                </a:cubicBezTo>
                <a:cubicBezTo>
                  <a:pt x="12366" y="5561"/>
                  <a:pt x="12390" y="5561"/>
                  <a:pt x="12390" y="5585"/>
                </a:cubicBezTo>
                <a:cubicBezTo>
                  <a:pt x="12390" y="5610"/>
                  <a:pt x="12390" y="5610"/>
                  <a:pt x="12390" y="5634"/>
                </a:cubicBezTo>
                <a:lnTo>
                  <a:pt x="12390" y="5707"/>
                </a:lnTo>
                <a:cubicBezTo>
                  <a:pt x="12390" y="5976"/>
                  <a:pt x="12390" y="6268"/>
                  <a:pt x="12366" y="6561"/>
                </a:cubicBezTo>
                <a:cubicBezTo>
                  <a:pt x="12366" y="6707"/>
                  <a:pt x="12342" y="6854"/>
                  <a:pt x="12342" y="7000"/>
                </a:cubicBezTo>
                <a:lnTo>
                  <a:pt x="12293" y="7439"/>
                </a:lnTo>
                <a:cubicBezTo>
                  <a:pt x="12268" y="7439"/>
                  <a:pt x="12244" y="7293"/>
                  <a:pt x="12244" y="7171"/>
                </a:cubicBezTo>
                <a:cubicBezTo>
                  <a:pt x="12244" y="7268"/>
                  <a:pt x="12244" y="7341"/>
                  <a:pt x="12220" y="7439"/>
                </a:cubicBezTo>
                <a:cubicBezTo>
                  <a:pt x="12227" y="7415"/>
                  <a:pt x="12233" y="7406"/>
                  <a:pt x="12236" y="7406"/>
                </a:cubicBezTo>
                <a:cubicBezTo>
                  <a:pt x="12252" y="7406"/>
                  <a:pt x="12231" y="7601"/>
                  <a:pt x="12238" y="7601"/>
                </a:cubicBezTo>
                <a:cubicBezTo>
                  <a:pt x="12239" y="7601"/>
                  <a:pt x="12241" y="7596"/>
                  <a:pt x="12244" y="7585"/>
                </a:cubicBezTo>
                <a:lnTo>
                  <a:pt x="12244" y="7585"/>
                </a:lnTo>
                <a:cubicBezTo>
                  <a:pt x="12317" y="8000"/>
                  <a:pt x="12171" y="8561"/>
                  <a:pt x="12220" y="8951"/>
                </a:cubicBezTo>
                <a:lnTo>
                  <a:pt x="13073" y="9415"/>
                </a:lnTo>
                <a:cubicBezTo>
                  <a:pt x="13342" y="9585"/>
                  <a:pt x="13634" y="9707"/>
                  <a:pt x="13927" y="9829"/>
                </a:cubicBezTo>
                <a:cubicBezTo>
                  <a:pt x="13927" y="9902"/>
                  <a:pt x="13927" y="10000"/>
                  <a:pt x="13902" y="10073"/>
                </a:cubicBezTo>
                <a:cubicBezTo>
                  <a:pt x="13951" y="9951"/>
                  <a:pt x="13951" y="9829"/>
                  <a:pt x="13951" y="9732"/>
                </a:cubicBezTo>
                <a:lnTo>
                  <a:pt x="13878" y="9707"/>
                </a:lnTo>
                <a:cubicBezTo>
                  <a:pt x="13878" y="9439"/>
                  <a:pt x="13927" y="9634"/>
                  <a:pt x="13927" y="9390"/>
                </a:cubicBezTo>
                <a:cubicBezTo>
                  <a:pt x="13976" y="9390"/>
                  <a:pt x="13976" y="9610"/>
                  <a:pt x="13976" y="9829"/>
                </a:cubicBezTo>
                <a:cubicBezTo>
                  <a:pt x="14000" y="9683"/>
                  <a:pt x="14000" y="9512"/>
                  <a:pt x="13976" y="9366"/>
                </a:cubicBezTo>
                <a:cubicBezTo>
                  <a:pt x="13985" y="9299"/>
                  <a:pt x="13995" y="9288"/>
                  <a:pt x="14006" y="9288"/>
                </a:cubicBezTo>
                <a:cubicBezTo>
                  <a:pt x="14011" y="9288"/>
                  <a:pt x="14016" y="9290"/>
                  <a:pt x="14022" y="9290"/>
                </a:cubicBezTo>
                <a:cubicBezTo>
                  <a:pt x="14036" y="9290"/>
                  <a:pt x="14052" y="9278"/>
                  <a:pt x="14073" y="9195"/>
                </a:cubicBezTo>
                <a:cubicBezTo>
                  <a:pt x="14049" y="9000"/>
                  <a:pt x="14049" y="8829"/>
                  <a:pt x="14073" y="8634"/>
                </a:cubicBezTo>
                <a:cubicBezTo>
                  <a:pt x="14146" y="8195"/>
                  <a:pt x="14049" y="7951"/>
                  <a:pt x="14122" y="7537"/>
                </a:cubicBezTo>
                <a:lnTo>
                  <a:pt x="14122" y="7537"/>
                </a:lnTo>
                <a:lnTo>
                  <a:pt x="14122" y="7585"/>
                </a:lnTo>
                <a:cubicBezTo>
                  <a:pt x="14169" y="7444"/>
                  <a:pt x="14171" y="7165"/>
                  <a:pt x="14193" y="6882"/>
                </a:cubicBezTo>
                <a:lnTo>
                  <a:pt x="14193" y="6882"/>
                </a:lnTo>
                <a:cubicBezTo>
                  <a:pt x="14188" y="6910"/>
                  <a:pt x="14177" y="6934"/>
                  <a:pt x="14167" y="6934"/>
                </a:cubicBezTo>
                <a:cubicBezTo>
                  <a:pt x="14156" y="6934"/>
                  <a:pt x="14146" y="6906"/>
                  <a:pt x="14146" y="6829"/>
                </a:cubicBezTo>
                <a:cubicBezTo>
                  <a:pt x="14195" y="6537"/>
                  <a:pt x="14171" y="6293"/>
                  <a:pt x="14220" y="6073"/>
                </a:cubicBezTo>
                <a:lnTo>
                  <a:pt x="14171" y="5829"/>
                </a:lnTo>
                <a:lnTo>
                  <a:pt x="14171" y="5561"/>
                </a:lnTo>
                <a:cubicBezTo>
                  <a:pt x="14171" y="5366"/>
                  <a:pt x="14171" y="5195"/>
                  <a:pt x="14146" y="5024"/>
                </a:cubicBezTo>
                <a:cubicBezTo>
                  <a:pt x="14098" y="4634"/>
                  <a:pt x="14049" y="4171"/>
                  <a:pt x="13976" y="3659"/>
                </a:cubicBezTo>
                <a:lnTo>
                  <a:pt x="13317" y="3244"/>
                </a:lnTo>
                <a:cubicBezTo>
                  <a:pt x="13220" y="3171"/>
                  <a:pt x="13098" y="3122"/>
                  <a:pt x="12976" y="3049"/>
                </a:cubicBezTo>
                <a:lnTo>
                  <a:pt x="12537" y="2829"/>
                </a:lnTo>
                <a:cubicBezTo>
                  <a:pt x="12244" y="2927"/>
                  <a:pt x="11976" y="3073"/>
                  <a:pt x="11683" y="3195"/>
                </a:cubicBezTo>
                <a:cubicBezTo>
                  <a:pt x="11537" y="3268"/>
                  <a:pt x="11390" y="3341"/>
                  <a:pt x="11268" y="3439"/>
                </a:cubicBezTo>
                <a:lnTo>
                  <a:pt x="11049" y="3561"/>
                </a:lnTo>
                <a:cubicBezTo>
                  <a:pt x="10976" y="3585"/>
                  <a:pt x="10903" y="3659"/>
                  <a:pt x="10829" y="3683"/>
                </a:cubicBezTo>
                <a:lnTo>
                  <a:pt x="10610" y="3829"/>
                </a:lnTo>
                <a:lnTo>
                  <a:pt x="10488" y="3951"/>
                </a:lnTo>
                <a:lnTo>
                  <a:pt x="10244" y="4122"/>
                </a:lnTo>
                <a:cubicBezTo>
                  <a:pt x="10098" y="4268"/>
                  <a:pt x="9951" y="4390"/>
                  <a:pt x="9829" y="4512"/>
                </a:cubicBezTo>
                <a:cubicBezTo>
                  <a:pt x="9812" y="4530"/>
                  <a:pt x="9794" y="4548"/>
                  <a:pt x="9776" y="4565"/>
                </a:cubicBezTo>
                <a:lnTo>
                  <a:pt x="9776" y="4565"/>
                </a:lnTo>
                <a:cubicBezTo>
                  <a:pt x="9804" y="4117"/>
                  <a:pt x="9797" y="3672"/>
                  <a:pt x="9756" y="3244"/>
                </a:cubicBezTo>
                <a:cubicBezTo>
                  <a:pt x="9781" y="3122"/>
                  <a:pt x="9781" y="3000"/>
                  <a:pt x="9756" y="2878"/>
                </a:cubicBezTo>
                <a:cubicBezTo>
                  <a:pt x="9756" y="2756"/>
                  <a:pt x="9732" y="2634"/>
                  <a:pt x="9707" y="2512"/>
                </a:cubicBezTo>
                <a:lnTo>
                  <a:pt x="9317" y="2171"/>
                </a:lnTo>
                <a:lnTo>
                  <a:pt x="9317" y="2171"/>
                </a:lnTo>
                <a:cubicBezTo>
                  <a:pt x="9366" y="2244"/>
                  <a:pt x="9390" y="2268"/>
                  <a:pt x="9366" y="2268"/>
                </a:cubicBezTo>
                <a:cubicBezTo>
                  <a:pt x="9342" y="2268"/>
                  <a:pt x="9317" y="2244"/>
                  <a:pt x="9268" y="2220"/>
                </a:cubicBezTo>
                <a:lnTo>
                  <a:pt x="9098" y="2049"/>
                </a:lnTo>
                <a:cubicBezTo>
                  <a:pt x="8927" y="1976"/>
                  <a:pt x="8927" y="2000"/>
                  <a:pt x="8903" y="1976"/>
                </a:cubicBezTo>
                <a:cubicBezTo>
                  <a:pt x="8878" y="1976"/>
                  <a:pt x="8854" y="1976"/>
                  <a:pt x="8805" y="1951"/>
                </a:cubicBezTo>
                <a:lnTo>
                  <a:pt x="8683" y="1927"/>
                </a:lnTo>
                <a:lnTo>
                  <a:pt x="8464" y="1829"/>
                </a:lnTo>
                <a:lnTo>
                  <a:pt x="8366" y="1805"/>
                </a:lnTo>
                <a:cubicBezTo>
                  <a:pt x="8220" y="1854"/>
                  <a:pt x="8049" y="1927"/>
                  <a:pt x="7829" y="2000"/>
                </a:cubicBezTo>
                <a:lnTo>
                  <a:pt x="7683" y="2073"/>
                </a:lnTo>
                <a:lnTo>
                  <a:pt x="7488" y="2171"/>
                </a:lnTo>
                <a:lnTo>
                  <a:pt x="7122" y="2366"/>
                </a:lnTo>
                <a:cubicBezTo>
                  <a:pt x="6878" y="2537"/>
                  <a:pt x="6586" y="2707"/>
                  <a:pt x="6342" y="2927"/>
                </a:cubicBezTo>
                <a:cubicBezTo>
                  <a:pt x="6171" y="3073"/>
                  <a:pt x="6000" y="3220"/>
                  <a:pt x="5829" y="3366"/>
                </a:cubicBezTo>
                <a:lnTo>
                  <a:pt x="5342" y="3805"/>
                </a:lnTo>
                <a:cubicBezTo>
                  <a:pt x="5220" y="3902"/>
                  <a:pt x="5244" y="3902"/>
                  <a:pt x="5195" y="3927"/>
                </a:cubicBezTo>
                <a:lnTo>
                  <a:pt x="5147" y="3976"/>
                </a:lnTo>
                <a:cubicBezTo>
                  <a:pt x="5073" y="4049"/>
                  <a:pt x="5000" y="4098"/>
                  <a:pt x="4927" y="4122"/>
                </a:cubicBezTo>
                <a:cubicBezTo>
                  <a:pt x="4903" y="4146"/>
                  <a:pt x="4854" y="4171"/>
                  <a:pt x="4805" y="4171"/>
                </a:cubicBezTo>
                <a:lnTo>
                  <a:pt x="4781" y="4195"/>
                </a:lnTo>
                <a:cubicBezTo>
                  <a:pt x="4781" y="4171"/>
                  <a:pt x="4781" y="4146"/>
                  <a:pt x="4781" y="4122"/>
                </a:cubicBezTo>
                <a:cubicBezTo>
                  <a:pt x="4781" y="4098"/>
                  <a:pt x="4781" y="4049"/>
                  <a:pt x="4781" y="4000"/>
                </a:cubicBezTo>
                <a:lnTo>
                  <a:pt x="4781" y="3976"/>
                </a:lnTo>
                <a:cubicBezTo>
                  <a:pt x="4781" y="3951"/>
                  <a:pt x="4781" y="3927"/>
                  <a:pt x="4781" y="3902"/>
                </a:cubicBezTo>
                <a:lnTo>
                  <a:pt x="4781" y="3756"/>
                </a:lnTo>
                <a:cubicBezTo>
                  <a:pt x="4781" y="3512"/>
                  <a:pt x="4830" y="3293"/>
                  <a:pt x="4830" y="3049"/>
                </a:cubicBezTo>
                <a:cubicBezTo>
                  <a:pt x="4854" y="2805"/>
                  <a:pt x="4878" y="2537"/>
                  <a:pt x="4903" y="2293"/>
                </a:cubicBezTo>
                <a:cubicBezTo>
                  <a:pt x="4951" y="1781"/>
                  <a:pt x="4976" y="1293"/>
                  <a:pt x="5025" y="829"/>
                </a:cubicBezTo>
                <a:lnTo>
                  <a:pt x="4781" y="610"/>
                </a:lnTo>
                <a:lnTo>
                  <a:pt x="4756" y="585"/>
                </a:lnTo>
                <a:lnTo>
                  <a:pt x="4756" y="561"/>
                </a:lnTo>
                <a:lnTo>
                  <a:pt x="4732" y="537"/>
                </a:lnTo>
                <a:lnTo>
                  <a:pt x="4683" y="464"/>
                </a:lnTo>
                <a:lnTo>
                  <a:pt x="4561" y="342"/>
                </a:lnTo>
                <a:lnTo>
                  <a:pt x="4561" y="342"/>
                </a:lnTo>
                <a:cubicBezTo>
                  <a:pt x="4391" y="195"/>
                  <a:pt x="4439" y="146"/>
                  <a:pt x="4342" y="49"/>
                </a:cubicBezTo>
                <a:lnTo>
                  <a:pt x="431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6"/>
          <p:cNvSpPr/>
          <p:nvPr/>
        </p:nvSpPr>
        <p:spPr>
          <a:xfrm>
            <a:off x="8106394" y="-136850"/>
            <a:ext cx="635219" cy="429465"/>
          </a:xfrm>
          <a:custGeom>
            <a:avLst/>
            <a:gdLst/>
            <a:ahLst/>
            <a:cxnLst/>
            <a:rect l="l" t="t" r="r" b="b"/>
            <a:pathLst>
              <a:path w="16415" h="11098" extrusionOk="0">
                <a:moveTo>
                  <a:pt x="14537" y="2268"/>
                </a:moveTo>
                <a:cubicBezTo>
                  <a:pt x="14546" y="2287"/>
                  <a:pt x="14555" y="2306"/>
                  <a:pt x="14564" y="2325"/>
                </a:cubicBezTo>
                <a:lnTo>
                  <a:pt x="14564" y="2325"/>
                </a:lnTo>
                <a:cubicBezTo>
                  <a:pt x="14559" y="2307"/>
                  <a:pt x="14549" y="2287"/>
                  <a:pt x="14537" y="2268"/>
                </a:cubicBezTo>
                <a:close/>
                <a:moveTo>
                  <a:pt x="11890" y="6000"/>
                </a:moveTo>
                <a:lnTo>
                  <a:pt x="11890" y="6000"/>
                </a:lnTo>
                <a:cubicBezTo>
                  <a:pt x="11886" y="6017"/>
                  <a:pt x="11882" y="6034"/>
                  <a:pt x="11878" y="6049"/>
                </a:cubicBezTo>
                <a:cubicBezTo>
                  <a:pt x="11887" y="6040"/>
                  <a:pt x="11891" y="6022"/>
                  <a:pt x="11890" y="6000"/>
                </a:cubicBezTo>
                <a:close/>
                <a:moveTo>
                  <a:pt x="6388" y="9388"/>
                </a:moveTo>
                <a:lnTo>
                  <a:pt x="6388" y="9388"/>
                </a:lnTo>
                <a:cubicBezTo>
                  <a:pt x="6383" y="9395"/>
                  <a:pt x="6380" y="9400"/>
                  <a:pt x="6381" y="9400"/>
                </a:cubicBezTo>
                <a:cubicBezTo>
                  <a:pt x="6381" y="9400"/>
                  <a:pt x="6384" y="9397"/>
                  <a:pt x="6391" y="9390"/>
                </a:cubicBezTo>
                <a:cubicBezTo>
                  <a:pt x="6391" y="9390"/>
                  <a:pt x="6390" y="9389"/>
                  <a:pt x="6388" y="9388"/>
                </a:cubicBezTo>
                <a:close/>
                <a:moveTo>
                  <a:pt x="13000" y="0"/>
                </a:moveTo>
                <a:lnTo>
                  <a:pt x="12171" y="49"/>
                </a:lnTo>
                <a:cubicBezTo>
                  <a:pt x="12074" y="49"/>
                  <a:pt x="12000" y="73"/>
                  <a:pt x="11903" y="73"/>
                </a:cubicBezTo>
                <a:lnTo>
                  <a:pt x="11659" y="146"/>
                </a:lnTo>
                <a:lnTo>
                  <a:pt x="11391" y="220"/>
                </a:lnTo>
                <a:lnTo>
                  <a:pt x="11000" y="293"/>
                </a:lnTo>
                <a:cubicBezTo>
                  <a:pt x="10952" y="439"/>
                  <a:pt x="10903" y="610"/>
                  <a:pt x="10878" y="756"/>
                </a:cubicBezTo>
                <a:cubicBezTo>
                  <a:pt x="10830" y="902"/>
                  <a:pt x="10781" y="1073"/>
                  <a:pt x="10757" y="1219"/>
                </a:cubicBezTo>
                <a:cubicBezTo>
                  <a:pt x="10708" y="1561"/>
                  <a:pt x="10635" y="1878"/>
                  <a:pt x="10586" y="2219"/>
                </a:cubicBezTo>
                <a:cubicBezTo>
                  <a:pt x="10561" y="2366"/>
                  <a:pt x="10513" y="2537"/>
                  <a:pt x="10488" y="2707"/>
                </a:cubicBezTo>
                <a:cubicBezTo>
                  <a:pt x="10464" y="2854"/>
                  <a:pt x="10439" y="3024"/>
                  <a:pt x="10439" y="3195"/>
                </a:cubicBezTo>
                <a:cubicBezTo>
                  <a:pt x="10415" y="3341"/>
                  <a:pt x="10391" y="3561"/>
                  <a:pt x="10366" y="3732"/>
                </a:cubicBezTo>
                <a:cubicBezTo>
                  <a:pt x="10318" y="4024"/>
                  <a:pt x="10293" y="4341"/>
                  <a:pt x="10269" y="4585"/>
                </a:cubicBezTo>
                <a:cubicBezTo>
                  <a:pt x="10269" y="4707"/>
                  <a:pt x="10220" y="4829"/>
                  <a:pt x="10220" y="4927"/>
                </a:cubicBezTo>
                <a:cubicBezTo>
                  <a:pt x="10220" y="4975"/>
                  <a:pt x="10220" y="5000"/>
                  <a:pt x="10196" y="5049"/>
                </a:cubicBezTo>
                <a:cubicBezTo>
                  <a:pt x="10196" y="5097"/>
                  <a:pt x="10171" y="5146"/>
                  <a:pt x="10171" y="5195"/>
                </a:cubicBezTo>
                <a:cubicBezTo>
                  <a:pt x="10171" y="5244"/>
                  <a:pt x="10147" y="5293"/>
                  <a:pt x="10147" y="5317"/>
                </a:cubicBezTo>
                <a:cubicBezTo>
                  <a:pt x="10122" y="5293"/>
                  <a:pt x="10074" y="5268"/>
                  <a:pt x="10049" y="5244"/>
                </a:cubicBezTo>
                <a:lnTo>
                  <a:pt x="9927" y="5146"/>
                </a:lnTo>
                <a:lnTo>
                  <a:pt x="9171" y="4366"/>
                </a:lnTo>
                <a:cubicBezTo>
                  <a:pt x="8927" y="4097"/>
                  <a:pt x="8683" y="3854"/>
                  <a:pt x="8440" y="3634"/>
                </a:cubicBezTo>
                <a:lnTo>
                  <a:pt x="8074" y="3268"/>
                </a:lnTo>
                <a:cubicBezTo>
                  <a:pt x="7879" y="3097"/>
                  <a:pt x="7683" y="2902"/>
                  <a:pt x="7513" y="2780"/>
                </a:cubicBezTo>
                <a:cubicBezTo>
                  <a:pt x="7269" y="2537"/>
                  <a:pt x="6952" y="2268"/>
                  <a:pt x="6635" y="2024"/>
                </a:cubicBezTo>
                <a:cubicBezTo>
                  <a:pt x="6562" y="2024"/>
                  <a:pt x="6513" y="2024"/>
                  <a:pt x="6464" y="2049"/>
                </a:cubicBezTo>
                <a:lnTo>
                  <a:pt x="6318" y="2049"/>
                </a:lnTo>
                <a:cubicBezTo>
                  <a:pt x="6488" y="2049"/>
                  <a:pt x="6440" y="2098"/>
                  <a:pt x="6318" y="2122"/>
                </a:cubicBezTo>
                <a:cubicBezTo>
                  <a:pt x="5708" y="2195"/>
                  <a:pt x="5927" y="2171"/>
                  <a:pt x="5805" y="2195"/>
                </a:cubicBezTo>
                <a:cubicBezTo>
                  <a:pt x="5805" y="2195"/>
                  <a:pt x="5757" y="2219"/>
                  <a:pt x="5708" y="2268"/>
                </a:cubicBezTo>
                <a:lnTo>
                  <a:pt x="5488" y="2390"/>
                </a:lnTo>
                <a:cubicBezTo>
                  <a:pt x="5366" y="2439"/>
                  <a:pt x="5269" y="2512"/>
                  <a:pt x="5074" y="2610"/>
                </a:cubicBezTo>
                <a:cubicBezTo>
                  <a:pt x="5025" y="2805"/>
                  <a:pt x="4952" y="2976"/>
                  <a:pt x="4903" y="3219"/>
                </a:cubicBezTo>
                <a:cubicBezTo>
                  <a:pt x="4879" y="3341"/>
                  <a:pt x="4830" y="3463"/>
                  <a:pt x="4805" y="3585"/>
                </a:cubicBezTo>
                <a:cubicBezTo>
                  <a:pt x="4757" y="3707"/>
                  <a:pt x="4732" y="3829"/>
                  <a:pt x="4708" y="3976"/>
                </a:cubicBezTo>
                <a:cubicBezTo>
                  <a:pt x="4683" y="4097"/>
                  <a:pt x="4659" y="4244"/>
                  <a:pt x="4635" y="4390"/>
                </a:cubicBezTo>
                <a:cubicBezTo>
                  <a:pt x="4635" y="4463"/>
                  <a:pt x="4610" y="4536"/>
                  <a:pt x="4610" y="4610"/>
                </a:cubicBezTo>
                <a:cubicBezTo>
                  <a:pt x="4610" y="4658"/>
                  <a:pt x="4610" y="4707"/>
                  <a:pt x="4586" y="4756"/>
                </a:cubicBezTo>
                <a:cubicBezTo>
                  <a:pt x="4562" y="4951"/>
                  <a:pt x="4562" y="5146"/>
                  <a:pt x="4537" y="5341"/>
                </a:cubicBezTo>
                <a:cubicBezTo>
                  <a:pt x="4513" y="5732"/>
                  <a:pt x="4513" y="6146"/>
                  <a:pt x="4537" y="6536"/>
                </a:cubicBezTo>
                <a:lnTo>
                  <a:pt x="4537" y="6683"/>
                </a:lnTo>
                <a:lnTo>
                  <a:pt x="4537" y="6805"/>
                </a:lnTo>
                <a:cubicBezTo>
                  <a:pt x="4537" y="6829"/>
                  <a:pt x="4537" y="6878"/>
                  <a:pt x="4537" y="6902"/>
                </a:cubicBezTo>
                <a:cubicBezTo>
                  <a:pt x="4562" y="6975"/>
                  <a:pt x="4562" y="7049"/>
                  <a:pt x="4586" y="7122"/>
                </a:cubicBezTo>
                <a:lnTo>
                  <a:pt x="4635" y="7195"/>
                </a:lnTo>
                <a:lnTo>
                  <a:pt x="4659" y="7219"/>
                </a:lnTo>
                <a:cubicBezTo>
                  <a:pt x="4647" y="7232"/>
                  <a:pt x="4635" y="7238"/>
                  <a:pt x="4623" y="7238"/>
                </a:cubicBezTo>
                <a:cubicBezTo>
                  <a:pt x="4610" y="7238"/>
                  <a:pt x="4598" y="7232"/>
                  <a:pt x="4586" y="7219"/>
                </a:cubicBezTo>
                <a:cubicBezTo>
                  <a:pt x="4537" y="7219"/>
                  <a:pt x="4488" y="7195"/>
                  <a:pt x="4440" y="7171"/>
                </a:cubicBezTo>
                <a:lnTo>
                  <a:pt x="4415" y="7171"/>
                </a:lnTo>
                <a:lnTo>
                  <a:pt x="4415" y="7146"/>
                </a:lnTo>
                <a:cubicBezTo>
                  <a:pt x="4366" y="7146"/>
                  <a:pt x="4318" y="7097"/>
                  <a:pt x="4269" y="7073"/>
                </a:cubicBezTo>
                <a:cubicBezTo>
                  <a:pt x="4244" y="7049"/>
                  <a:pt x="4196" y="7024"/>
                  <a:pt x="4171" y="7000"/>
                </a:cubicBezTo>
                <a:lnTo>
                  <a:pt x="4098" y="6951"/>
                </a:lnTo>
                <a:lnTo>
                  <a:pt x="4049" y="6902"/>
                </a:lnTo>
                <a:lnTo>
                  <a:pt x="3927" y="6805"/>
                </a:lnTo>
                <a:cubicBezTo>
                  <a:pt x="3757" y="6683"/>
                  <a:pt x="3610" y="6536"/>
                  <a:pt x="3440" y="6414"/>
                </a:cubicBezTo>
                <a:lnTo>
                  <a:pt x="2684" y="5805"/>
                </a:lnTo>
                <a:lnTo>
                  <a:pt x="2025" y="5244"/>
                </a:lnTo>
                <a:cubicBezTo>
                  <a:pt x="1830" y="5097"/>
                  <a:pt x="1684" y="5000"/>
                  <a:pt x="1586" y="4902"/>
                </a:cubicBezTo>
                <a:lnTo>
                  <a:pt x="1586" y="4902"/>
                </a:lnTo>
                <a:lnTo>
                  <a:pt x="1684" y="5000"/>
                </a:lnTo>
                <a:lnTo>
                  <a:pt x="1684" y="5000"/>
                </a:lnTo>
                <a:lnTo>
                  <a:pt x="1586" y="4927"/>
                </a:lnTo>
                <a:cubicBezTo>
                  <a:pt x="1366" y="5000"/>
                  <a:pt x="1147" y="5000"/>
                  <a:pt x="927" y="5000"/>
                </a:cubicBezTo>
                <a:cubicBezTo>
                  <a:pt x="976" y="5049"/>
                  <a:pt x="806" y="5097"/>
                  <a:pt x="659" y="5097"/>
                </a:cubicBezTo>
                <a:lnTo>
                  <a:pt x="635" y="5097"/>
                </a:lnTo>
                <a:lnTo>
                  <a:pt x="586" y="5122"/>
                </a:lnTo>
                <a:cubicBezTo>
                  <a:pt x="537" y="5195"/>
                  <a:pt x="464" y="5268"/>
                  <a:pt x="367" y="5390"/>
                </a:cubicBezTo>
                <a:lnTo>
                  <a:pt x="318" y="5463"/>
                </a:lnTo>
                <a:cubicBezTo>
                  <a:pt x="269" y="5512"/>
                  <a:pt x="245" y="5536"/>
                  <a:pt x="220" y="5585"/>
                </a:cubicBezTo>
                <a:lnTo>
                  <a:pt x="49" y="5780"/>
                </a:lnTo>
                <a:lnTo>
                  <a:pt x="49" y="6073"/>
                </a:lnTo>
                <a:lnTo>
                  <a:pt x="1" y="6024"/>
                </a:lnTo>
                <a:lnTo>
                  <a:pt x="1" y="6024"/>
                </a:lnTo>
                <a:cubicBezTo>
                  <a:pt x="25" y="6317"/>
                  <a:pt x="74" y="6707"/>
                  <a:pt x="74" y="7073"/>
                </a:cubicBezTo>
                <a:cubicBezTo>
                  <a:pt x="74" y="7244"/>
                  <a:pt x="98" y="7414"/>
                  <a:pt x="123" y="7610"/>
                </a:cubicBezTo>
                <a:cubicBezTo>
                  <a:pt x="147" y="7756"/>
                  <a:pt x="171" y="7902"/>
                  <a:pt x="196" y="8000"/>
                </a:cubicBezTo>
                <a:cubicBezTo>
                  <a:pt x="196" y="8122"/>
                  <a:pt x="220" y="8244"/>
                  <a:pt x="245" y="8390"/>
                </a:cubicBezTo>
                <a:cubicBezTo>
                  <a:pt x="245" y="8439"/>
                  <a:pt x="245" y="8488"/>
                  <a:pt x="269" y="8536"/>
                </a:cubicBezTo>
                <a:cubicBezTo>
                  <a:pt x="269" y="8585"/>
                  <a:pt x="269" y="8610"/>
                  <a:pt x="293" y="8658"/>
                </a:cubicBezTo>
                <a:cubicBezTo>
                  <a:pt x="318" y="8853"/>
                  <a:pt x="367" y="9049"/>
                  <a:pt x="391" y="9268"/>
                </a:cubicBezTo>
                <a:cubicBezTo>
                  <a:pt x="440" y="9463"/>
                  <a:pt x="513" y="9683"/>
                  <a:pt x="562" y="9878"/>
                </a:cubicBezTo>
                <a:cubicBezTo>
                  <a:pt x="635" y="10073"/>
                  <a:pt x="708" y="10268"/>
                  <a:pt x="806" y="10488"/>
                </a:cubicBezTo>
                <a:lnTo>
                  <a:pt x="806" y="10561"/>
                </a:lnTo>
                <a:cubicBezTo>
                  <a:pt x="806" y="10609"/>
                  <a:pt x="806" y="10683"/>
                  <a:pt x="830" y="10756"/>
                </a:cubicBezTo>
                <a:lnTo>
                  <a:pt x="903" y="11024"/>
                </a:lnTo>
                <a:lnTo>
                  <a:pt x="952" y="11097"/>
                </a:lnTo>
                <a:lnTo>
                  <a:pt x="1220" y="11097"/>
                </a:lnTo>
                <a:cubicBezTo>
                  <a:pt x="1391" y="11097"/>
                  <a:pt x="1586" y="11073"/>
                  <a:pt x="1781" y="11024"/>
                </a:cubicBezTo>
                <a:cubicBezTo>
                  <a:pt x="2171" y="10902"/>
                  <a:pt x="2537" y="10609"/>
                  <a:pt x="2488" y="10146"/>
                </a:cubicBezTo>
                <a:lnTo>
                  <a:pt x="2537" y="10146"/>
                </a:lnTo>
                <a:cubicBezTo>
                  <a:pt x="2537" y="10146"/>
                  <a:pt x="2464" y="10000"/>
                  <a:pt x="2464" y="10000"/>
                </a:cubicBezTo>
                <a:cubicBezTo>
                  <a:pt x="2415" y="9780"/>
                  <a:pt x="2318" y="9683"/>
                  <a:pt x="2366" y="9683"/>
                </a:cubicBezTo>
                <a:lnTo>
                  <a:pt x="2464" y="9975"/>
                </a:lnTo>
                <a:cubicBezTo>
                  <a:pt x="2445" y="9889"/>
                  <a:pt x="2441" y="9859"/>
                  <a:pt x="2447" y="9859"/>
                </a:cubicBezTo>
                <a:cubicBezTo>
                  <a:pt x="2457" y="9859"/>
                  <a:pt x="2493" y="9931"/>
                  <a:pt x="2537" y="9975"/>
                </a:cubicBezTo>
                <a:cubicBezTo>
                  <a:pt x="2488" y="9878"/>
                  <a:pt x="2488" y="9805"/>
                  <a:pt x="2464" y="9731"/>
                </a:cubicBezTo>
                <a:cubicBezTo>
                  <a:pt x="2458" y="9720"/>
                  <a:pt x="2455" y="9715"/>
                  <a:pt x="2454" y="9715"/>
                </a:cubicBezTo>
                <a:cubicBezTo>
                  <a:pt x="2450" y="9715"/>
                  <a:pt x="2464" y="9767"/>
                  <a:pt x="2464" y="9805"/>
                </a:cubicBezTo>
                <a:cubicBezTo>
                  <a:pt x="2391" y="9683"/>
                  <a:pt x="2318" y="9536"/>
                  <a:pt x="2269" y="9414"/>
                </a:cubicBezTo>
                <a:cubicBezTo>
                  <a:pt x="2220" y="9195"/>
                  <a:pt x="2342" y="9366"/>
                  <a:pt x="2269" y="9097"/>
                </a:cubicBezTo>
                <a:cubicBezTo>
                  <a:pt x="2220" y="8878"/>
                  <a:pt x="2171" y="8683"/>
                  <a:pt x="2123" y="8463"/>
                </a:cubicBezTo>
                <a:lnTo>
                  <a:pt x="2049" y="8122"/>
                </a:lnTo>
                <a:lnTo>
                  <a:pt x="2049" y="8049"/>
                </a:lnTo>
                <a:lnTo>
                  <a:pt x="2049" y="8024"/>
                </a:lnTo>
                <a:cubicBezTo>
                  <a:pt x="2049" y="7975"/>
                  <a:pt x="2049" y="7951"/>
                  <a:pt x="2074" y="7927"/>
                </a:cubicBezTo>
                <a:lnTo>
                  <a:pt x="2074" y="7878"/>
                </a:lnTo>
                <a:lnTo>
                  <a:pt x="2098" y="7878"/>
                </a:lnTo>
                <a:cubicBezTo>
                  <a:pt x="2123" y="7902"/>
                  <a:pt x="2098" y="7902"/>
                  <a:pt x="2123" y="7927"/>
                </a:cubicBezTo>
                <a:lnTo>
                  <a:pt x="2147" y="7927"/>
                </a:lnTo>
                <a:cubicBezTo>
                  <a:pt x="2147" y="7943"/>
                  <a:pt x="2147" y="7959"/>
                  <a:pt x="2147" y="7975"/>
                </a:cubicBezTo>
                <a:lnTo>
                  <a:pt x="2220" y="8049"/>
                </a:lnTo>
                <a:lnTo>
                  <a:pt x="2586" y="8317"/>
                </a:lnTo>
                <a:cubicBezTo>
                  <a:pt x="2635" y="8366"/>
                  <a:pt x="2708" y="8414"/>
                  <a:pt x="2781" y="8463"/>
                </a:cubicBezTo>
                <a:cubicBezTo>
                  <a:pt x="2830" y="8512"/>
                  <a:pt x="2879" y="8536"/>
                  <a:pt x="3001" y="8634"/>
                </a:cubicBezTo>
                <a:lnTo>
                  <a:pt x="3635" y="9073"/>
                </a:lnTo>
                <a:cubicBezTo>
                  <a:pt x="4025" y="9317"/>
                  <a:pt x="4293" y="9463"/>
                  <a:pt x="4293" y="9463"/>
                </a:cubicBezTo>
                <a:lnTo>
                  <a:pt x="4342" y="9390"/>
                </a:lnTo>
                <a:cubicBezTo>
                  <a:pt x="4513" y="9463"/>
                  <a:pt x="4659" y="9561"/>
                  <a:pt x="4805" y="9683"/>
                </a:cubicBezTo>
                <a:cubicBezTo>
                  <a:pt x="4830" y="9731"/>
                  <a:pt x="4879" y="9756"/>
                  <a:pt x="4903" y="9780"/>
                </a:cubicBezTo>
                <a:lnTo>
                  <a:pt x="5025" y="9853"/>
                </a:lnTo>
                <a:lnTo>
                  <a:pt x="5220" y="9927"/>
                </a:lnTo>
                <a:cubicBezTo>
                  <a:pt x="5391" y="9951"/>
                  <a:pt x="5562" y="10000"/>
                  <a:pt x="5732" y="10097"/>
                </a:cubicBezTo>
                <a:cubicBezTo>
                  <a:pt x="5805" y="10024"/>
                  <a:pt x="5879" y="9951"/>
                  <a:pt x="5952" y="9878"/>
                </a:cubicBezTo>
                <a:lnTo>
                  <a:pt x="6025" y="9805"/>
                </a:lnTo>
                <a:cubicBezTo>
                  <a:pt x="6025" y="9780"/>
                  <a:pt x="6049" y="9756"/>
                  <a:pt x="6049" y="9731"/>
                </a:cubicBezTo>
                <a:cubicBezTo>
                  <a:pt x="6049" y="9731"/>
                  <a:pt x="6146" y="9654"/>
                  <a:pt x="6167" y="9654"/>
                </a:cubicBezTo>
                <a:cubicBezTo>
                  <a:pt x="6170" y="9654"/>
                  <a:pt x="6171" y="9656"/>
                  <a:pt x="6171" y="9658"/>
                </a:cubicBezTo>
                <a:cubicBezTo>
                  <a:pt x="6171" y="9585"/>
                  <a:pt x="6269" y="9536"/>
                  <a:pt x="6342" y="9463"/>
                </a:cubicBezTo>
                <a:cubicBezTo>
                  <a:pt x="6357" y="9440"/>
                  <a:pt x="6361" y="9431"/>
                  <a:pt x="6357" y="9431"/>
                </a:cubicBezTo>
                <a:cubicBezTo>
                  <a:pt x="6349" y="9431"/>
                  <a:pt x="6310" y="9471"/>
                  <a:pt x="6293" y="9488"/>
                </a:cubicBezTo>
                <a:lnTo>
                  <a:pt x="6366" y="9390"/>
                </a:lnTo>
                <a:cubicBezTo>
                  <a:pt x="6366" y="9382"/>
                  <a:pt x="6369" y="9379"/>
                  <a:pt x="6373" y="9379"/>
                </a:cubicBezTo>
                <a:cubicBezTo>
                  <a:pt x="6378" y="9379"/>
                  <a:pt x="6385" y="9384"/>
                  <a:pt x="6388" y="9388"/>
                </a:cubicBezTo>
                <a:lnTo>
                  <a:pt x="6388" y="9388"/>
                </a:lnTo>
                <a:cubicBezTo>
                  <a:pt x="6395" y="9378"/>
                  <a:pt x="6405" y="9361"/>
                  <a:pt x="6415" y="9341"/>
                </a:cubicBezTo>
                <a:cubicBezTo>
                  <a:pt x="6464" y="9244"/>
                  <a:pt x="6586" y="9097"/>
                  <a:pt x="7074" y="8488"/>
                </a:cubicBezTo>
                <a:cubicBezTo>
                  <a:pt x="7025" y="8366"/>
                  <a:pt x="6976" y="8268"/>
                  <a:pt x="6927" y="8146"/>
                </a:cubicBezTo>
                <a:lnTo>
                  <a:pt x="6854" y="8000"/>
                </a:lnTo>
                <a:cubicBezTo>
                  <a:pt x="6830" y="7951"/>
                  <a:pt x="6805" y="7878"/>
                  <a:pt x="6805" y="7829"/>
                </a:cubicBezTo>
                <a:cubicBezTo>
                  <a:pt x="6757" y="7658"/>
                  <a:pt x="6708" y="7463"/>
                  <a:pt x="6683" y="7268"/>
                </a:cubicBezTo>
                <a:cubicBezTo>
                  <a:pt x="6659" y="7171"/>
                  <a:pt x="6635" y="7073"/>
                  <a:pt x="6610" y="6975"/>
                </a:cubicBezTo>
                <a:lnTo>
                  <a:pt x="6586" y="6683"/>
                </a:lnTo>
                <a:lnTo>
                  <a:pt x="6562" y="6561"/>
                </a:lnTo>
                <a:lnTo>
                  <a:pt x="6562" y="6488"/>
                </a:lnTo>
                <a:lnTo>
                  <a:pt x="6562" y="6366"/>
                </a:lnTo>
                <a:cubicBezTo>
                  <a:pt x="6562" y="6024"/>
                  <a:pt x="6562" y="5707"/>
                  <a:pt x="6586" y="5366"/>
                </a:cubicBezTo>
                <a:cubicBezTo>
                  <a:pt x="6586" y="5219"/>
                  <a:pt x="6610" y="5073"/>
                  <a:pt x="6610" y="4927"/>
                </a:cubicBezTo>
                <a:lnTo>
                  <a:pt x="6610" y="4878"/>
                </a:lnTo>
                <a:cubicBezTo>
                  <a:pt x="6598" y="4854"/>
                  <a:pt x="6598" y="4854"/>
                  <a:pt x="6592" y="4854"/>
                </a:cubicBezTo>
                <a:cubicBezTo>
                  <a:pt x="6586" y="4854"/>
                  <a:pt x="6574" y="4854"/>
                  <a:pt x="6537" y="4829"/>
                </a:cubicBezTo>
                <a:cubicBezTo>
                  <a:pt x="6464" y="4780"/>
                  <a:pt x="6561" y="4805"/>
                  <a:pt x="6537" y="4756"/>
                </a:cubicBezTo>
                <a:lnTo>
                  <a:pt x="6537" y="4756"/>
                </a:lnTo>
                <a:cubicBezTo>
                  <a:pt x="6562" y="4805"/>
                  <a:pt x="6586" y="4805"/>
                  <a:pt x="6586" y="4805"/>
                </a:cubicBezTo>
                <a:cubicBezTo>
                  <a:pt x="6586" y="4805"/>
                  <a:pt x="6586" y="4805"/>
                  <a:pt x="6635" y="4902"/>
                </a:cubicBezTo>
                <a:lnTo>
                  <a:pt x="6610" y="4805"/>
                </a:lnTo>
                <a:lnTo>
                  <a:pt x="6635" y="4854"/>
                </a:lnTo>
                <a:cubicBezTo>
                  <a:pt x="6635" y="4854"/>
                  <a:pt x="6635" y="4829"/>
                  <a:pt x="6635" y="4829"/>
                </a:cubicBezTo>
                <a:cubicBezTo>
                  <a:pt x="6635" y="4800"/>
                  <a:pt x="6635" y="4790"/>
                  <a:pt x="6636" y="4790"/>
                </a:cubicBezTo>
                <a:cubicBezTo>
                  <a:pt x="6638" y="4790"/>
                  <a:pt x="6644" y="4814"/>
                  <a:pt x="6659" y="4829"/>
                </a:cubicBezTo>
                <a:cubicBezTo>
                  <a:pt x="6659" y="4829"/>
                  <a:pt x="6659" y="4805"/>
                  <a:pt x="6683" y="4780"/>
                </a:cubicBezTo>
                <a:lnTo>
                  <a:pt x="6708" y="4780"/>
                </a:lnTo>
                <a:cubicBezTo>
                  <a:pt x="6708" y="4780"/>
                  <a:pt x="6708" y="4756"/>
                  <a:pt x="6757" y="4756"/>
                </a:cubicBezTo>
                <a:cubicBezTo>
                  <a:pt x="6781" y="4756"/>
                  <a:pt x="6757" y="4756"/>
                  <a:pt x="6757" y="4780"/>
                </a:cubicBezTo>
                <a:lnTo>
                  <a:pt x="6830" y="4854"/>
                </a:lnTo>
                <a:cubicBezTo>
                  <a:pt x="6903" y="4902"/>
                  <a:pt x="6976" y="4951"/>
                  <a:pt x="6976" y="5000"/>
                </a:cubicBezTo>
                <a:cubicBezTo>
                  <a:pt x="7053" y="5058"/>
                  <a:pt x="7238" y="5269"/>
                  <a:pt x="7299" y="5269"/>
                </a:cubicBezTo>
                <a:cubicBezTo>
                  <a:pt x="7315" y="5269"/>
                  <a:pt x="7323" y="5255"/>
                  <a:pt x="7318" y="5219"/>
                </a:cubicBezTo>
                <a:lnTo>
                  <a:pt x="7318" y="5219"/>
                </a:lnTo>
                <a:cubicBezTo>
                  <a:pt x="7337" y="5278"/>
                  <a:pt x="7483" y="5479"/>
                  <a:pt x="7450" y="5479"/>
                </a:cubicBezTo>
                <a:cubicBezTo>
                  <a:pt x="7443" y="5479"/>
                  <a:pt x="7424" y="5467"/>
                  <a:pt x="7391" y="5439"/>
                </a:cubicBezTo>
                <a:lnTo>
                  <a:pt x="7391" y="5439"/>
                </a:lnTo>
                <a:cubicBezTo>
                  <a:pt x="7464" y="5512"/>
                  <a:pt x="7537" y="5610"/>
                  <a:pt x="7635" y="5683"/>
                </a:cubicBezTo>
                <a:lnTo>
                  <a:pt x="7537" y="5536"/>
                </a:lnTo>
                <a:lnTo>
                  <a:pt x="7537" y="5536"/>
                </a:lnTo>
                <a:cubicBezTo>
                  <a:pt x="7732" y="5780"/>
                  <a:pt x="7952" y="6000"/>
                  <a:pt x="8196" y="6195"/>
                </a:cubicBezTo>
                <a:lnTo>
                  <a:pt x="8098" y="6073"/>
                </a:lnTo>
                <a:lnTo>
                  <a:pt x="8098" y="6073"/>
                </a:lnTo>
                <a:cubicBezTo>
                  <a:pt x="8269" y="6244"/>
                  <a:pt x="8440" y="6414"/>
                  <a:pt x="8440" y="6536"/>
                </a:cubicBezTo>
                <a:lnTo>
                  <a:pt x="8464" y="6561"/>
                </a:lnTo>
                <a:lnTo>
                  <a:pt x="8805" y="6902"/>
                </a:lnTo>
                <a:cubicBezTo>
                  <a:pt x="9000" y="7097"/>
                  <a:pt x="9220" y="7292"/>
                  <a:pt x="9439" y="7488"/>
                </a:cubicBezTo>
                <a:lnTo>
                  <a:pt x="9293" y="7317"/>
                </a:lnTo>
                <a:lnTo>
                  <a:pt x="9293" y="7317"/>
                </a:lnTo>
                <a:cubicBezTo>
                  <a:pt x="9415" y="7414"/>
                  <a:pt x="9659" y="7634"/>
                  <a:pt x="9952" y="7878"/>
                </a:cubicBezTo>
                <a:cubicBezTo>
                  <a:pt x="10122" y="7853"/>
                  <a:pt x="10269" y="7829"/>
                  <a:pt x="10391" y="7805"/>
                </a:cubicBezTo>
                <a:cubicBezTo>
                  <a:pt x="10513" y="7805"/>
                  <a:pt x="10683" y="7780"/>
                  <a:pt x="10830" y="7756"/>
                </a:cubicBezTo>
                <a:cubicBezTo>
                  <a:pt x="10952" y="7707"/>
                  <a:pt x="11074" y="7634"/>
                  <a:pt x="11196" y="7561"/>
                </a:cubicBezTo>
                <a:lnTo>
                  <a:pt x="11391" y="7463"/>
                </a:lnTo>
                <a:cubicBezTo>
                  <a:pt x="11439" y="7414"/>
                  <a:pt x="11488" y="7390"/>
                  <a:pt x="11586" y="7341"/>
                </a:cubicBezTo>
                <a:cubicBezTo>
                  <a:pt x="11683" y="6878"/>
                  <a:pt x="11781" y="6414"/>
                  <a:pt x="11854" y="5951"/>
                </a:cubicBezTo>
                <a:lnTo>
                  <a:pt x="11854" y="5951"/>
                </a:lnTo>
                <a:cubicBezTo>
                  <a:pt x="11854" y="5951"/>
                  <a:pt x="11830" y="6024"/>
                  <a:pt x="11805" y="6097"/>
                </a:cubicBezTo>
                <a:lnTo>
                  <a:pt x="11757" y="6219"/>
                </a:lnTo>
                <a:lnTo>
                  <a:pt x="11757" y="6146"/>
                </a:lnTo>
                <a:cubicBezTo>
                  <a:pt x="11757" y="6073"/>
                  <a:pt x="11757" y="6000"/>
                  <a:pt x="11781" y="5951"/>
                </a:cubicBezTo>
                <a:cubicBezTo>
                  <a:pt x="11781" y="5805"/>
                  <a:pt x="11805" y="5658"/>
                  <a:pt x="11805" y="5658"/>
                </a:cubicBezTo>
                <a:cubicBezTo>
                  <a:pt x="11805" y="5698"/>
                  <a:pt x="11886" y="5900"/>
                  <a:pt x="11890" y="6000"/>
                </a:cubicBezTo>
                <a:lnTo>
                  <a:pt x="11890" y="6000"/>
                </a:lnTo>
                <a:cubicBezTo>
                  <a:pt x="11911" y="5905"/>
                  <a:pt x="11935" y="5778"/>
                  <a:pt x="11976" y="5634"/>
                </a:cubicBezTo>
                <a:cubicBezTo>
                  <a:pt x="11976" y="5536"/>
                  <a:pt x="12000" y="5439"/>
                  <a:pt x="12025" y="5341"/>
                </a:cubicBezTo>
                <a:cubicBezTo>
                  <a:pt x="12025" y="5244"/>
                  <a:pt x="12049" y="5195"/>
                  <a:pt x="12049" y="5122"/>
                </a:cubicBezTo>
                <a:cubicBezTo>
                  <a:pt x="12098" y="4854"/>
                  <a:pt x="12147" y="4512"/>
                  <a:pt x="12196" y="4122"/>
                </a:cubicBezTo>
                <a:cubicBezTo>
                  <a:pt x="12220" y="3878"/>
                  <a:pt x="12244" y="3610"/>
                  <a:pt x="12293" y="3341"/>
                </a:cubicBezTo>
                <a:cubicBezTo>
                  <a:pt x="12293" y="3219"/>
                  <a:pt x="12317" y="3122"/>
                  <a:pt x="12342" y="3000"/>
                </a:cubicBezTo>
                <a:cubicBezTo>
                  <a:pt x="12342" y="2927"/>
                  <a:pt x="12366" y="2829"/>
                  <a:pt x="12391" y="2756"/>
                </a:cubicBezTo>
                <a:cubicBezTo>
                  <a:pt x="12391" y="2707"/>
                  <a:pt x="12415" y="2683"/>
                  <a:pt x="12439" y="2658"/>
                </a:cubicBezTo>
                <a:cubicBezTo>
                  <a:pt x="12439" y="2683"/>
                  <a:pt x="12464" y="2707"/>
                  <a:pt x="12464" y="2732"/>
                </a:cubicBezTo>
                <a:cubicBezTo>
                  <a:pt x="12488" y="2805"/>
                  <a:pt x="12513" y="2902"/>
                  <a:pt x="12513" y="2976"/>
                </a:cubicBezTo>
                <a:cubicBezTo>
                  <a:pt x="12531" y="2976"/>
                  <a:pt x="12521" y="2903"/>
                  <a:pt x="12538" y="2903"/>
                </a:cubicBezTo>
                <a:cubicBezTo>
                  <a:pt x="12543" y="2903"/>
                  <a:pt x="12550" y="2910"/>
                  <a:pt x="12561" y="2927"/>
                </a:cubicBezTo>
                <a:cubicBezTo>
                  <a:pt x="12561" y="2976"/>
                  <a:pt x="12561" y="3000"/>
                  <a:pt x="12561" y="3024"/>
                </a:cubicBezTo>
                <a:cubicBezTo>
                  <a:pt x="12561" y="3024"/>
                  <a:pt x="12575" y="3065"/>
                  <a:pt x="12582" y="3065"/>
                </a:cubicBezTo>
                <a:cubicBezTo>
                  <a:pt x="12584" y="3065"/>
                  <a:pt x="12586" y="3061"/>
                  <a:pt x="12586" y="3049"/>
                </a:cubicBezTo>
                <a:cubicBezTo>
                  <a:pt x="12561" y="2951"/>
                  <a:pt x="12561" y="2854"/>
                  <a:pt x="12537" y="2732"/>
                </a:cubicBezTo>
                <a:lnTo>
                  <a:pt x="12537" y="2732"/>
                </a:lnTo>
                <a:lnTo>
                  <a:pt x="12610" y="2854"/>
                </a:lnTo>
                <a:lnTo>
                  <a:pt x="12610" y="2927"/>
                </a:lnTo>
                <a:cubicBezTo>
                  <a:pt x="12610" y="2927"/>
                  <a:pt x="12628" y="2873"/>
                  <a:pt x="12664" y="2873"/>
                </a:cubicBezTo>
                <a:cubicBezTo>
                  <a:pt x="12670" y="2873"/>
                  <a:pt x="12676" y="2874"/>
                  <a:pt x="12683" y="2878"/>
                </a:cubicBezTo>
                <a:cubicBezTo>
                  <a:pt x="12708" y="2878"/>
                  <a:pt x="12708" y="2902"/>
                  <a:pt x="12732" y="2927"/>
                </a:cubicBezTo>
                <a:cubicBezTo>
                  <a:pt x="12781" y="3049"/>
                  <a:pt x="12854" y="3146"/>
                  <a:pt x="12927" y="3244"/>
                </a:cubicBezTo>
                <a:cubicBezTo>
                  <a:pt x="13074" y="3488"/>
                  <a:pt x="13220" y="3707"/>
                  <a:pt x="13366" y="3951"/>
                </a:cubicBezTo>
                <a:cubicBezTo>
                  <a:pt x="13342" y="3951"/>
                  <a:pt x="13269" y="3854"/>
                  <a:pt x="13171" y="3756"/>
                </a:cubicBezTo>
                <a:lnTo>
                  <a:pt x="13171" y="3756"/>
                </a:lnTo>
                <a:cubicBezTo>
                  <a:pt x="13220" y="3829"/>
                  <a:pt x="13269" y="3902"/>
                  <a:pt x="13317" y="4000"/>
                </a:cubicBezTo>
                <a:cubicBezTo>
                  <a:pt x="13309" y="3973"/>
                  <a:pt x="13309" y="3963"/>
                  <a:pt x="13314" y="3963"/>
                </a:cubicBezTo>
                <a:cubicBezTo>
                  <a:pt x="13335" y="3963"/>
                  <a:pt x="13438" y="4115"/>
                  <a:pt x="13446" y="4115"/>
                </a:cubicBezTo>
                <a:cubicBezTo>
                  <a:pt x="13448" y="4115"/>
                  <a:pt x="13446" y="4110"/>
                  <a:pt x="13439" y="4097"/>
                </a:cubicBezTo>
                <a:lnTo>
                  <a:pt x="13439" y="4097"/>
                </a:lnTo>
                <a:cubicBezTo>
                  <a:pt x="13781" y="4415"/>
                  <a:pt x="14025" y="4951"/>
                  <a:pt x="14317" y="5268"/>
                </a:cubicBezTo>
                <a:cubicBezTo>
                  <a:pt x="14415" y="5244"/>
                  <a:pt x="16171" y="5097"/>
                  <a:pt x="16244" y="5049"/>
                </a:cubicBezTo>
                <a:cubicBezTo>
                  <a:pt x="16317" y="5146"/>
                  <a:pt x="16391" y="5268"/>
                  <a:pt x="16415" y="5293"/>
                </a:cubicBezTo>
                <a:cubicBezTo>
                  <a:pt x="16366" y="5171"/>
                  <a:pt x="16293" y="5049"/>
                  <a:pt x="16195" y="4927"/>
                </a:cubicBezTo>
                <a:lnTo>
                  <a:pt x="16122" y="4951"/>
                </a:lnTo>
                <a:cubicBezTo>
                  <a:pt x="15952" y="4707"/>
                  <a:pt x="16122" y="4878"/>
                  <a:pt x="15952" y="4634"/>
                </a:cubicBezTo>
                <a:cubicBezTo>
                  <a:pt x="15956" y="4629"/>
                  <a:pt x="15962" y="4627"/>
                  <a:pt x="15968" y="4627"/>
                </a:cubicBezTo>
                <a:cubicBezTo>
                  <a:pt x="16028" y="4627"/>
                  <a:pt x="16161" y="4823"/>
                  <a:pt x="16293" y="5000"/>
                </a:cubicBezTo>
                <a:cubicBezTo>
                  <a:pt x="16171" y="4829"/>
                  <a:pt x="16073" y="4634"/>
                  <a:pt x="15976" y="4585"/>
                </a:cubicBezTo>
                <a:cubicBezTo>
                  <a:pt x="15878" y="4390"/>
                  <a:pt x="16049" y="4585"/>
                  <a:pt x="15927" y="4341"/>
                </a:cubicBezTo>
                <a:cubicBezTo>
                  <a:pt x="15781" y="4195"/>
                  <a:pt x="15659" y="4049"/>
                  <a:pt x="15561" y="3878"/>
                </a:cubicBezTo>
                <a:cubicBezTo>
                  <a:pt x="15342" y="3439"/>
                  <a:pt x="15098" y="3293"/>
                  <a:pt x="14903" y="2878"/>
                </a:cubicBezTo>
                <a:lnTo>
                  <a:pt x="14903" y="2878"/>
                </a:lnTo>
                <a:lnTo>
                  <a:pt x="14927" y="2927"/>
                </a:lnTo>
                <a:cubicBezTo>
                  <a:pt x="14882" y="2791"/>
                  <a:pt x="14689" y="2570"/>
                  <a:pt x="14564" y="2325"/>
                </a:cubicBezTo>
                <a:lnTo>
                  <a:pt x="14564" y="2325"/>
                </a:lnTo>
                <a:cubicBezTo>
                  <a:pt x="14571" y="2347"/>
                  <a:pt x="14571" y="2363"/>
                  <a:pt x="14562" y="2363"/>
                </a:cubicBezTo>
                <a:cubicBezTo>
                  <a:pt x="14552" y="2363"/>
                  <a:pt x="14528" y="2338"/>
                  <a:pt x="14488" y="2268"/>
                </a:cubicBezTo>
                <a:cubicBezTo>
                  <a:pt x="14147" y="1732"/>
                  <a:pt x="13903" y="1390"/>
                  <a:pt x="13659" y="951"/>
                </a:cubicBezTo>
                <a:lnTo>
                  <a:pt x="13391" y="659"/>
                </a:lnTo>
                <a:lnTo>
                  <a:pt x="130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6"/>
          <p:cNvSpPr/>
          <p:nvPr/>
        </p:nvSpPr>
        <p:spPr>
          <a:xfrm>
            <a:off x="8533256" y="1110654"/>
            <a:ext cx="617303" cy="514406"/>
          </a:xfrm>
          <a:custGeom>
            <a:avLst/>
            <a:gdLst/>
            <a:ahLst/>
            <a:cxnLst/>
            <a:rect l="l" t="t" r="r" b="b"/>
            <a:pathLst>
              <a:path w="15952" h="13293" extrusionOk="0">
                <a:moveTo>
                  <a:pt x="1965" y="4136"/>
                </a:moveTo>
                <a:cubicBezTo>
                  <a:pt x="1969" y="4136"/>
                  <a:pt x="1973" y="4139"/>
                  <a:pt x="1976" y="4147"/>
                </a:cubicBezTo>
                <a:lnTo>
                  <a:pt x="1853" y="4285"/>
                </a:lnTo>
                <a:lnTo>
                  <a:pt x="1853" y="4285"/>
                </a:lnTo>
                <a:cubicBezTo>
                  <a:pt x="1921" y="4199"/>
                  <a:pt x="1947" y="4136"/>
                  <a:pt x="1965" y="4136"/>
                </a:cubicBezTo>
                <a:close/>
                <a:moveTo>
                  <a:pt x="4077" y="7219"/>
                </a:moveTo>
                <a:lnTo>
                  <a:pt x="4077" y="7219"/>
                </a:lnTo>
                <a:cubicBezTo>
                  <a:pt x="4076" y="7219"/>
                  <a:pt x="4075" y="7219"/>
                  <a:pt x="4074" y="7220"/>
                </a:cubicBezTo>
                <a:cubicBezTo>
                  <a:pt x="4076" y="7220"/>
                  <a:pt x="4077" y="7219"/>
                  <a:pt x="4077" y="7219"/>
                </a:cubicBezTo>
                <a:close/>
                <a:moveTo>
                  <a:pt x="10333" y="9981"/>
                </a:moveTo>
                <a:lnTo>
                  <a:pt x="10293" y="10000"/>
                </a:lnTo>
                <a:cubicBezTo>
                  <a:pt x="10305" y="10000"/>
                  <a:pt x="10318" y="9993"/>
                  <a:pt x="10333" y="9981"/>
                </a:cubicBezTo>
                <a:close/>
                <a:moveTo>
                  <a:pt x="3928" y="0"/>
                </a:moveTo>
                <a:lnTo>
                  <a:pt x="3684" y="195"/>
                </a:lnTo>
                <a:lnTo>
                  <a:pt x="3708" y="122"/>
                </a:lnTo>
                <a:lnTo>
                  <a:pt x="3708" y="122"/>
                </a:lnTo>
                <a:cubicBezTo>
                  <a:pt x="3464" y="293"/>
                  <a:pt x="3171" y="537"/>
                  <a:pt x="2879" y="756"/>
                </a:cubicBezTo>
                <a:cubicBezTo>
                  <a:pt x="2732" y="854"/>
                  <a:pt x="2586" y="976"/>
                  <a:pt x="2464" y="1098"/>
                </a:cubicBezTo>
                <a:lnTo>
                  <a:pt x="2147" y="1366"/>
                </a:lnTo>
                <a:cubicBezTo>
                  <a:pt x="2074" y="1464"/>
                  <a:pt x="1976" y="1537"/>
                  <a:pt x="1879" y="1610"/>
                </a:cubicBezTo>
                <a:cubicBezTo>
                  <a:pt x="1757" y="1708"/>
                  <a:pt x="1806" y="1683"/>
                  <a:pt x="1757" y="1732"/>
                </a:cubicBezTo>
                <a:lnTo>
                  <a:pt x="1659" y="1830"/>
                </a:lnTo>
                <a:cubicBezTo>
                  <a:pt x="1513" y="1951"/>
                  <a:pt x="1367" y="2098"/>
                  <a:pt x="1220" y="2244"/>
                </a:cubicBezTo>
                <a:cubicBezTo>
                  <a:pt x="1074" y="2390"/>
                  <a:pt x="952" y="2561"/>
                  <a:pt x="806" y="2732"/>
                </a:cubicBezTo>
                <a:cubicBezTo>
                  <a:pt x="684" y="2903"/>
                  <a:pt x="562" y="3073"/>
                  <a:pt x="440" y="3269"/>
                </a:cubicBezTo>
                <a:lnTo>
                  <a:pt x="391" y="3317"/>
                </a:lnTo>
                <a:cubicBezTo>
                  <a:pt x="342" y="3366"/>
                  <a:pt x="293" y="3415"/>
                  <a:pt x="245" y="3464"/>
                </a:cubicBezTo>
                <a:lnTo>
                  <a:pt x="50" y="3659"/>
                </a:lnTo>
                <a:lnTo>
                  <a:pt x="1" y="3732"/>
                </a:lnTo>
                <a:cubicBezTo>
                  <a:pt x="50" y="3829"/>
                  <a:pt x="98" y="3903"/>
                  <a:pt x="147" y="3976"/>
                </a:cubicBezTo>
                <a:cubicBezTo>
                  <a:pt x="269" y="4122"/>
                  <a:pt x="391" y="4268"/>
                  <a:pt x="537" y="4390"/>
                </a:cubicBezTo>
                <a:cubicBezTo>
                  <a:pt x="731" y="4539"/>
                  <a:pt x="970" y="4661"/>
                  <a:pt x="1210" y="4661"/>
                </a:cubicBezTo>
                <a:cubicBezTo>
                  <a:pt x="1363" y="4661"/>
                  <a:pt x="1517" y="4611"/>
                  <a:pt x="1659" y="4488"/>
                </a:cubicBezTo>
                <a:lnTo>
                  <a:pt x="1684" y="4537"/>
                </a:lnTo>
                <a:cubicBezTo>
                  <a:pt x="1684" y="4537"/>
                  <a:pt x="1781" y="4366"/>
                  <a:pt x="1781" y="4366"/>
                </a:cubicBezTo>
                <a:cubicBezTo>
                  <a:pt x="1794" y="4351"/>
                  <a:pt x="1806" y="4338"/>
                  <a:pt x="1816" y="4327"/>
                </a:cubicBezTo>
                <a:lnTo>
                  <a:pt x="1816" y="4327"/>
                </a:lnTo>
                <a:lnTo>
                  <a:pt x="1781" y="4366"/>
                </a:lnTo>
                <a:cubicBezTo>
                  <a:pt x="1801" y="4346"/>
                  <a:pt x="1819" y="4327"/>
                  <a:pt x="1835" y="4308"/>
                </a:cubicBezTo>
                <a:lnTo>
                  <a:pt x="1835" y="4308"/>
                </a:lnTo>
                <a:cubicBezTo>
                  <a:pt x="1850" y="4293"/>
                  <a:pt x="1860" y="4287"/>
                  <a:pt x="1865" y="4287"/>
                </a:cubicBezTo>
                <a:cubicBezTo>
                  <a:pt x="1883" y="4287"/>
                  <a:pt x="1846" y="4367"/>
                  <a:pt x="1830" y="4415"/>
                </a:cubicBezTo>
                <a:cubicBezTo>
                  <a:pt x="1879" y="4366"/>
                  <a:pt x="1928" y="4293"/>
                  <a:pt x="2001" y="4244"/>
                </a:cubicBezTo>
                <a:cubicBezTo>
                  <a:pt x="2001" y="4229"/>
                  <a:pt x="1996" y="4223"/>
                  <a:pt x="1989" y="4223"/>
                </a:cubicBezTo>
                <a:cubicBezTo>
                  <a:pt x="1973" y="4223"/>
                  <a:pt x="1944" y="4252"/>
                  <a:pt x="1928" y="4268"/>
                </a:cubicBezTo>
                <a:cubicBezTo>
                  <a:pt x="2001" y="4147"/>
                  <a:pt x="2074" y="4025"/>
                  <a:pt x="2147" y="3903"/>
                </a:cubicBezTo>
                <a:cubicBezTo>
                  <a:pt x="2205" y="3836"/>
                  <a:pt x="2228" y="3825"/>
                  <a:pt x="2246" y="3825"/>
                </a:cubicBezTo>
                <a:cubicBezTo>
                  <a:pt x="2254" y="3825"/>
                  <a:pt x="2261" y="3827"/>
                  <a:pt x="2270" y="3827"/>
                </a:cubicBezTo>
                <a:cubicBezTo>
                  <a:pt x="2290" y="3827"/>
                  <a:pt x="2318" y="3815"/>
                  <a:pt x="2391" y="3732"/>
                </a:cubicBezTo>
                <a:cubicBezTo>
                  <a:pt x="2562" y="3537"/>
                  <a:pt x="2684" y="3390"/>
                  <a:pt x="2830" y="3244"/>
                </a:cubicBezTo>
                <a:lnTo>
                  <a:pt x="3074" y="3000"/>
                </a:lnTo>
                <a:lnTo>
                  <a:pt x="3123" y="2951"/>
                </a:lnTo>
                <a:lnTo>
                  <a:pt x="3147" y="2951"/>
                </a:lnTo>
                <a:cubicBezTo>
                  <a:pt x="3171" y="2927"/>
                  <a:pt x="3196" y="2903"/>
                  <a:pt x="3245" y="2903"/>
                </a:cubicBezTo>
                <a:lnTo>
                  <a:pt x="3293" y="2903"/>
                </a:lnTo>
                <a:cubicBezTo>
                  <a:pt x="3293" y="2903"/>
                  <a:pt x="3293" y="2927"/>
                  <a:pt x="3293" y="2927"/>
                </a:cubicBezTo>
                <a:cubicBezTo>
                  <a:pt x="3269" y="2951"/>
                  <a:pt x="3269" y="2951"/>
                  <a:pt x="3269" y="2976"/>
                </a:cubicBezTo>
                <a:cubicBezTo>
                  <a:pt x="3245" y="3000"/>
                  <a:pt x="3220" y="3025"/>
                  <a:pt x="3196" y="3025"/>
                </a:cubicBezTo>
                <a:lnTo>
                  <a:pt x="3220" y="3025"/>
                </a:lnTo>
                <a:lnTo>
                  <a:pt x="3220" y="3122"/>
                </a:lnTo>
                <a:cubicBezTo>
                  <a:pt x="3220" y="3269"/>
                  <a:pt x="3196" y="3439"/>
                  <a:pt x="3196" y="3586"/>
                </a:cubicBezTo>
                <a:lnTo>
                  <a:pt x="3196" y="3829"/>
                </a:lnTo>
                <a:lnTo>
                  <a:pt x="3196" y="4122"/>
                </a:lnTo>
                <a:lnTo>
                  <a:pt x="3196" y="4903"/>
                </a:lnTo>
                <a:cubicBezTo>
                  <a:pt x="3171" y="5268"/>
                  <a:pt x="3220" y="5561"/>
                  <a:pt x="3196" y="5586"/>
                </a:cubicBezTo>
                <a:lnTo>
                  <a:pt x="3293" y="5586"/>
                </a:lnTo>
                <a:cubicBezTo>
                  <a:pt x="3318" y="5756"/>
                  <a:pt x="3318" y="5951"/>
                  <a:pt x="3293" y="6122"/>
                </a:cubicBezTo>
                <a:cubicBezTo>
                  <a:pt x="3269" y="6171"/>
                  <a:pt x="3269" y="6220"/>
                  <a:pt x="3293" y="6268"/>
                </a:cubicBezTo>
                <a:lnTo>
                  <a:pt x="3293" y="6415"/>
                </a:lnTo>
                <a:cubicBezTo>
                  <a:pt x="3293" y="6464"/>
                  <a:pt x="3318" y="6537"/>
                  <a:pt x="3318" y="6610"/>
                </a:cubicBezTo>
                <a:cubicBezTo>
                  <a:pt x="3415" y="6756"/>
                  <a:pt x="3464" y="6927"/>
                  <a:pt x="3489" y="7122"/>
                </a:cubicBezTo>
                <a:lnTo>
                  <a:pt x="3781" y="7171"/>
                </a:lnTo>
                <a:lnTo>
                  <a:pt x="3952" y="7171"/>
                </a:lnTo>
                <a:cubicBezTo>
                  <a:pt x="3952" y="7171"/>
                  <a:pt x="4076" y="7212"/>
                  <a:pt x="4077" y="7219"/>
                </a:cubicBezTo>
                <a:lnTo>
                  <a:pt x="4077" y="7219"/>
                </a:lnTo>
                <a:cubicBezTo>
                  <a:pt x="4097" y="7212"/>
                  <a:pt x="4120" y="7210"/>
                  <a:pt x="4144" y="7210"/>
                </a:cubicBezTo>
                <a:cubicBezTo>
                  <a:pt x="4204" y="7210"/>
                  <a:pt x="4273" y="7227"/>
                  <a:pt x="4342" y="7244"/>
                </a:cubicBezTo>
                <a:cubicBezTo>
                  <a:pt x="4391" y="7244"/>
                  <a:pt x="4318" y="7244"/>
                  <a:pt x="4293" y="7220"/>
                </a:cubicBezTo>
                <a:lnTo>
                  <a:pt x="4293" y="7220"/>
                </a:lnTo>
                <a:lnTo>
                  <a:pt x="4415" y="7244"/>
                </a:lnTo>
                <a:lnTo>
                  <a:pt x="4464" y="7244"/>
                </a:lnTo>
                <a:cubicBezTo>
                  <a:pt x="4489" y="7244"/>
                  <a:pt x="4489" y="7268"/>
                  <a:pt x="4464" y="7268"/>
                </a:cubicBezTo>
                <a:lnTo>
                  <a:pt x="4513" y="7268"/>
                </a:lnTo>
                <a:cubicBezTo>
                  <a:pt x="4635" y="7268"/>
                  <a:pt x="4830" y="7268"/>
                  <a:pt x="5610" y="7342"/>
                </a:cubicBezTo>
                <a:lnTo>
                  <a:pt x="5806" y="7025"/>
                </a:lnTo>
                <a:lnTo>
                  <a:pt x="5903" y="6878"/>
                </a:lnTo>
                <a:cubicBezTo>
                  <a:pt x="5928" y="6829"/>
                  <a:pt x="5952" y="6781"/>
                  <a:pt x="6001" y="6732"/>
                </a:cubicBezTo>
                <a:lnTo>
                  <a:pt x="6391" y="6317"/>
                </a:lnTo>
                <a:cubicBezTo>
                  <a:pt x="6464" y="6244"/>
                  <a:pt x="6537" y="6171"/>
                  <a:pt x="6586" y="6098"/>
                </a:cubicBezTo>
                <a:lnTo>
                  <a:pt x="6806" y="5927"/>
                </a:lnTo>
                <a:lnTo>
                  <a:pt x="6927" y="5829"/>
                </a:lnTo>
                <a:lnTo>
                  <a:pt x="6976" y="5805"/>
                </a:lnTo>
                <a:lnTo>
                  <a:pt x="7074" y="5732"/>
                </a:lnTo>
                <a:cubicBezTo>
                  <a:pt x="7342" y="5537"/>
                  <a:pt x="7610" y="5342"/>
                  <a:pt x="7903" y="5195"/>
                </a:cubicBezTo>
                <a:cubicBezTo>
                  <a:pt x="8025" y="5098"/>
                  <a:pt x="8171" y="5025"/>
                  <a:pt x="8293" y="4951"/>
                </a:cubicBezTo>
                <a:lnTo>
                  <a:pt x="8342" y="4951"/>
                </a:lnTo>
                <a:lnTo>
                  <a:pt x="8342" y="4854"/>
                </a:lnTo>
                <a:cubicBezTo>
                  <a:pt x="8342" y="4825"/>
                  <a:pt x="8346" y="4819"/>
                  <a:pt x="8352" y="4819"/>
                </a:cubicBezTo>
                <a:cubicBezTo>
                  <a:pt x="8356" y="4819"/>
                  <a:pt x="8363" y="4823"/>
                  <a:pt x="8370" y="4823"/>
                </a:cubicBezTo>
                <a:cubicBezTo>
                  <a:pt x="8376" y="4823"/>
                  <a:pt x="8384" y="4820"/>
                  <a:pt x="8391" y="4805"/>
                </a:cubicBezTo>
                <a:lnTo>
                  <a:pt x="8391" y="4878"/>
                </a:lnTo>
                <a:cubicBezTo>
                  <a:pt x="8391" y="4878"/>
                  <a:pt x="8391" y="4878"/>
                  <a:pt x="8366" y="4927"/>
                </a:cubicBezTo>
                <a:lnTo>
                  <a:pt x="8366" y="4927"/>
                </a:lnTo>
                <a:lnTo>
                  <a:pt x="8391" y="4903"/>
                </a:lnTo>
                <a:cubicBezTo>
                  <a:pt x="8405" y="4895"/>
                  <a:pt x="8413" y="4893"/>
                  <a:pt x="8417" y="4893"/>
                </a:cubicBezTo>
                <a:cubicBezTo>
                  <a:pt x="8425" y="4893"/>
                  <a:pt x="8408" y="4910"/>
                  <a:pt x="8391" y="4927"/>
                </a:cubicBezTo>
                <a:lnTo>
                  <a:pt x="8440" y="4927"/>
                </a:lnTo>
                <a:cubicBezTo>
                  <a:pt x="8464" y="4927"/>
                  <a:pt x="8464" y="4951"/>
                  <a:pt x="8440" y="4976"/>
                </a:cubicBezTo>
                <a:lnTo>
                  <a:pt x="8464" y="4976"/>
                </a:lnTo>
                <a:cubicBezTo>
                  <a:pt x="8464" y="5000"/>
                  <a:pt x="8464" y="5049"/>
                  <a:pt x="8464" y="5098"/>
                </a:cubicBezTo>
                <a:cubicBezTo>
                  <a:pt x="8464" y="5171"/>
                  <a:pt x="8464" y="5244"/>
                  <a:pt x="8415" y="5293"/>
                </a:cubicBezTo>
                <a:cubicBezTo>
                  <a:pt x="8415" y="5399"/>
                  <a:pt x="8342" y="5706"/>
                  <a:pt x="8386" y="5706"/>
                </a:cubicBezTo>
                <a:cubicBezTo>
                  <a:pt x="8393" y="5706"/>
                  <a:pt x="8402" y="5699"/>
                  <a:pt x="8415" y="5683"/>
                </a:cubicBezTo>
                <a:lnTo>
                  <a:pt x="8415" y="5683"/>
                </a:lnTo>
                <a:cubicBezTo>
                  <a:pt x="8378" y="5739"/>
                  <a:pt x="8327" y="5951"/>
                  <a:pt x="8304" y="5951"/>
                </a:cubicBezTo>
                <a:cubicBezTo>
                  <a:pt x="8297" y="5951"/>
                  <a:pt x="8293" y="5930"/>
                  <a:pt x="8293" y="5878"/>
                </a:cubicBezTo>
                <a:cubicBezTo>
                  <a:pt x="8269" y="5976"/>
                  <a:pt x="8245" y="6098"/>
                  <a:pt x="8245" y="6195"/>
                </a:cubicBezTo>
                <a:lnTo>
                  <a:pt x="8293" y="6049"/>
                </a:lnTo>
                <a:lnTo>
                  <a:pt x="8293" y="6049"/>
                </a:lnTo>
                <a:cubicBezTo>
                  <a:pt x="8196" y="6342"/>
                  <a:pt x="8147" y="6659"/>
                  <a:pt x="8098" y="6951"/>
                </a:cubicBezTo>
                <a:lnTo>
                  <a:pt x="8171" y="6805"/>
                </a:lnTo>
                <a:lnTo>
                  <a:pt x="8171" y="6805"/>
                </a:lnTo>
                <a:cubicBezTo>
                  <a:pt x="8147" y="7000"/>
                  <a:pt x="8074" y="7195"/>
                  <a:pt x="7976" y="7366"/>
                </a:cubicBezTo>
                <a:lnTo>
                  <a:pt x="8025" y="7098"/>
                </a:lnTo>
                <a:lnTo>
                  <a:pt x="8025" y="7098"/>
                </a:lnTo>
                <a:cubicBezTo>
                  <a:pt x="8001" y="7195"/>
                  <a:pt x="7976" y="7293"/>
                  <a:pt x="7952" y="7390"/>
                </a:cubicBezTo>
                <a:cubicBezTo>
                  <a:pt x="7927" y="7561"/>
                  <a:pt x="7903" y="7707"/>
                  <a:pt x="7879" y="7854"/>
                </a:cubicBezTo>
                <a:cubicBezTo>
                  <a:pt x="7806" y="8146"/>
                  <a:pt x="7781" y="8439"/>
                  <a:pt x="7757" y="8732"/>
                </a:cubicBezTo>
                <a:lnTo>
                  <a:pt x="7781" y="8512"/>
                </a:lnTo>
                <a:lnTo>
                  <a:pt x="7781" y="8512"/>
                </a:lnTo>
                <a:cubicBezTo>
                  <a:pt x="7781" y="8683"/>
                  <a:pt x="7732" y="8976"/>
                  <a:pt x="7684" y="9366"/>
                </a:cubicBezTo>
                <a:cubicBezTo>
                  <a:pt x="7830" y="9512"/>
                  <a:pt x="7903" y="9585"/>
                  <a:pt x="8001" y="9707"/>
                </a:cubicBezTo>
                <a:cubicBezTo>
                  <a:pt x="8098" y="9805"/>
                  <a:pt x="8196" y="9927"/>
                  <a:pt x="8269" y="10049"/>
                </a:cubicBezTo>
                <a:cubicBezTo>
                  <a:pt x="8391" y="10122"/>
                  <a:pt x="8537" y="10171"/>
                  <a:pt x="8659" y="10244"/>
                </a:cubicBezTo>
                <a:lnTo>
                  <a:pt x="8854" y="10342"/>
                </a:lnTo>
                <a:lnTo>
                  <a:pt x="9049" y="10415"/>
                </a:lnTo>
                <a:cubicBezTo>
                  <a:pt x="9488" y="10268"/>
                  <a:pt x="9927" y="10098"/>
                  <a:pt x="10366" y="9902"/>
                </a:cubicBezTo>
                <a:lnTo>
                  <a:pt x="10366" y="9902"/>
                </a:lnTo>
                <a:lnTo>
                  <a:pt x="10220" y="9927"/>
                </a:lnTo>
                <a:lnTo>
                  <a:pt x="10074" y="9951"/>
                </a:lnTo>
                <a:lnTo>
                  <a:pt x="10074" y="9951"/>
                </a:lnTo>
                <a:lnTo>
                  <a:pt x="10147" y="9902"/>
                </a:lnTo>
                <a:cubicBezTo>
                  <a:pt x="10220" y="9878"/>
                  <a:pt x="10269" y="9854"/>
                  <a:pt x="10342" y="9829"/>
                </a:cubicBezTo>
                <a:lnTo>
                  <a:pt x="10582" y="9685"/>
                </a:lnTo>
                <a:lnTo>
                  <a:pt x="10582" y="9685"/>
                </a:lnTo>
                <a:cubicBezTo>
                  <a:pt x="10537" y="9716"/>
                  <a:pt x="10414" y="9918"/>
                  <a:pt x="10333" y="9981"/>
                </a:cubicBezTo>
                <a:lnTo>
                  <a:pt x="10333" y="9981"/>
                </a:lnTo>
                <a:lnTo>
                  <a:pt x="10708" y="9805"/>
                </a:lnTo>
                <a:lnTo>
                  <a:pt x="10976" y="9707"/>
                </a:lnTo>
                <a:lnTo>
                  <a:pt x="11147" y="9610"/>
                </a:lnTo>
                <a:cubicBezTo>
                  <a:pt x="11415" y="9488"/>
                  <a:pt x="11732" y="9317"/>
                  <a:pt x="12074" y="9171"/>
                </a:cubicBezTo>
                <a:lnTo>
                  <a:pt x="12781" y="8805"/>
                </a:lnTo>
                <a:cubicBezTo>
                  <a:pt x="12879" y="8756"/>
                  <a:pt x="13001" y="8707"/>
                  <a:pt x="13074" y="8659"/>
                </a:cubicBezTo>
                <a:cubicBezTo>
                  <a:pt x="13171" y="8610"/>
                  <a:pt x="13244" y="8585"/>
                  <a:pt x="13342" y="8561"/>
                </a:cubicBezTo>
                <a:lnTo>
                  <a:pt x="13415" y="8537"/>
                </a:lnTo>
                <a:lnTo>
                  <a:pt x="13415" y="8537"/>
                </a:lnTo>
                <a:cubicBezTo>
                  <a:pt x="13415" y="8561"/>
                  <a:pt x="13391" y="8585"/>
                  <a:pt x="13391" y="8610"/>
                </a:cubicBezTo>
                <a:cubicBezTo>
                  <a:pt x="13342" y="8683"/>
                  <a:pt x="13269" y="8732"/>
                  <a:pt x="13220" y="8781"/>
                </a:cubicBezTo>
                <a:cubicBezTo>
                  <a:pt x="13220" y="8791"/>
                  <a:pt x="13223" y="8795"/>
                  <a:pt x="13228" y="8795"/>
                </a:cubicBezTo>
                <a:cubicBezTo>
                  <a:pt x="13242" y="8795"/>
                  <a:pt x="13267" y="8766"/>
                  <a:pt x="13273" y="8766"/>
                </a:cubicBezTo>
                <a:cubicBezTo>
                  <a:pt x="13275" y="8766"/>
                  <a:pt x="13274" y="8770"/>
                  <a:pt x="13269" y="8781"/>
                </a:cubicBezTo>
                <a:cubicBezTo>
                  <a:pt x="13244" y="8805"/>
                  <a:pt x="13220" y="8829"/>
                  <a:pt x="13196" y="8829"/>
                </a:cubicBezTo>
                <a:cubicBezTo>
                  <a:pt x="13196" y="8829"/>
                  <a:pt x="13160" y="8883"/>
                  <a:pt x="13180" y="8883"/>
                </a:cubicBezTo>
                <a:cubicBezTo>
                  <a:pt x="13184" y="8883"/>
                  <a:pt x="13189" y="8882"/>
                  <a:pt x="13196" y="8878"/>
                </a:cubicBezTo>
                <a:cubicBezTo>
                  <a:pt x="13220" y="8854"/>
                  <a:pt x="13342" y="8756"/>
                  <a:pt x="13415" y="8683"/>
                </a:cubicBezTo>
                <a:lnTo>
                  <a:pt x="13415" y="8683"/>
                </a:lnTo>
                <a:lnTo>
                  <a:pt x="13366" y="8781"/>
                </a:lnTo>
                <a:lnTo>
                  <a:pt x="13293" y="8829"/>
                </a:lnTo>
                <a:cubicBezTo>
                  <a:pt x="13293" y="8829"/>
                  <a:pt x="13311" y="8823"/>
                  <a:pt x="13333" y="8823"/>
                </a:cubicBezTo>
                <a:cubicBezTo>
                  <a:pt x="13354" y="8823"/>
                  <a:pt x="13379" y="8829"/>
                  <a:pt x="13391" y="8854"/>
                </a:cubicBezTo>
                <a:cubicBezTo>
                  <a:pt x="13391" y="8878"/>
                  <a:pt x="13366" y="8903"/>
                  <a:pt x="13342" y="8927"/>
                </a:cubicBezTo>
                <a:cubicBezTo>
                  <a:pt x="13293" y="9049"/>
                  <a:pt x="13244" y="9146"/>
                  <a:pt x="13220" y="9244"/>
                </a:cubicBezTo>
                <a:lnTo>
                  <a:pt x="12879" y="10024"/>
                </a:lnTo>
                <a:cubicBezTo>
                  <a:pt x="12879" y="9927"/>
                  <a:pt x="12903" y="9829"/>
                  <a:pt x="12927" y="9756"/>
                </a:cubicBezTo>
                <a:lnTo>
                  <a:pt x="12927" y="9756"/>
                </a:lnTo>
                <a:cubicBezTo>
                  <a:pt x="12903" y="9829"/>
                  <a:pt x="12854" y="9927"/>
                  <a:pt x="12805" y="10000"/>
                </a:cubicBezTo>
                <a:cubicBezTo>
                  <a:pt x="12819" y="9983"/>
                  <a:pt x="12827" y="9976"/>
                  <a:pt x="12832" y="9976"/>
                </a:cubicBezTo>
                <a:cubicBezTo>
                  <a:pt x="12857" y="9976"/>
                  <a:pt x="12771" y="10187"/>
                  <a:pt x="12789" y="10187"/>
                </a:cubicBezTo>
                <a:cubicBezTo>
                  <a:pt x="12792" y="10187"/>
                  <a:pt x="12797" y="10182"/>
                  <a:pt x="12805" y="10171"/>
                </a:cubicBezTo>
                <a:lnTo>
                  <a:pt x="12805" y="10171"/>
                </a:lnTo>
                <a:cubicBezTo>
                  <a:pt x="12732" y="10634"/>
                  <a:pt x="12415" y="11122"/>
                  <a:pt x="12318" y="11537"/>
                </a:cubicBezTo>
                <a:cubicBezTo>
                  <a:pt x="12391" y="11610"/>
                  <a:pt x="13488" y="12976"/>
                  <a:pt x="13586" y="13024"/>
                </a:cubicBezTo>
                <a:cubicBezTo>
                  <a:pt x="13570" y="13088"/>
                  <a:pt x="13543" y="13152"/>
                  <a:pt x="13513" y="13209"/>
                </a:cubicBezTo>
                <a:lnTo>
                  <a:pt x="13513" y="13209"/>
                </a:lnTo>
                <a:cubicBezTo>
                  <a:pt x="13568" y="13115"/>
                  <a:pt x="13616" y="13021"/>
                  <a:pt x="13635" y="12927"/>
                </a:cubicBezTo>
                <a:lnTo>
                  <a:pt x="13586" y="12878"/>
                </a:lnTo>
                <a:cubicBezTo>
                  <a:pt x="13683" y="12585"/>
                  <a:pt x="13659" y="12829"/>
                  <a:pt x="13757" y="12561"/>
                </a:cubicBezTo>
                <a:cubicBezTo>
                  <a:pt x="13805" y="12561"/>
                  <a:pt x="13732" y="12805"/>
                  <a:pt x="13635" y="13024"/>
                </a:cubicBezTo>
                <a:cubicBezTo>
                  <a:pt x="13732" y="12878"/>
                  <a:pt x="13781" y="12732"/>
                  <a:pt x="13830" y="12561"/>
                </a:cubicBezTo>
                <a:cubicBezTo>
                  <a:pt x="13869" y="12483"/>
                  <a:pt x="13884" y="12471"/>
                  <a:pt x="13895" y="12471"/>
                </a:cubicBezTo>
                <a:cubicBezTo>
                  <a:pt x="13900" y="12471"/>
                  <a:pt x="13904" y="12473"/>
                  <a:pt x="13908" y="12473"/>
                </a:cubicBezTo>
                <a:cubicBezTo>
                  <a:pt x="13919" y="12473"/>
                  <a:pt x="13934" y="12460"/>
                  <a:pt x="13976" y="12366"/>
                </a:cubicBezTo>
                <a:cubicBezTo>
                  <a:pt x="14025" y="12171"/>
                  <a:pt x="14098" y="12000"/>
                  <a:pt x="14196" y="11805"/>
                </a:cubicBezTo>
                <a:cubicBezTo>
                  <a:pt x="14415" y="11366"/>
                  <a:pt x="14415" y="11098"/>
                  <a:pt x="14635" y="10707"/>
                </a:cubicBezTo>
                <a:lnTo>
                  <a:pt x="14635" y="10756"/>
                </a:lnTo>
                <a:cubicBezTo>
                  <a:pt x="14708" y="10610"/>
                  <a:pt x="14805" y="10317"/>
                  <a:pt x="14927" y="10073"/>
                </a:cubicBezTo>
                <a:lnTo>
                  <a:pt x="14927" y="10073"/>
                </a:lnTo>
                <a:cubicBezTo>
                  <a:pt x="14903" y="10110"/>
                  <a:pt x="14879" y="10140"/>
                  <a:pt x="14866" y="10140"/>
                </a:cubicBezTo>
                <a:cubicBezTo>
                  <a:pt x="14854" y="10140"/>
                  <a:pt x="14854" y="10110"/>
                  <a:pt x="14879" y="10024"/>
                </a:cubicBezTo>
                <a:cubicBezTo>
                  <a:pt x="15171" y="9439"/>
                  <a:pt x="15293" y="9049"/>
                  <a:pt x="15537" y="8610"/>
                </a:cubicBezTo>
                <a:lnTo>
                  <a:pt x="15635" y="8220"/>
                </a:lnTo>
                <a:lnTo>
                  <a:pt x="15952" y="7488"/>
                </a:lnTo>
                <a:lnTo>
                  <a:pt x="15439" y="6829"/>
                </a:lnTo>
                <a:cubicBezTo>
                  <a:pt x="15391" y="6756"/>
                  <a:pt x="15342" y="6683"/>
                  <a:pt x="15269" y="6634"/>
                </a:cubicBezTo>
                <a:lnTo>
                  <a:pt x="15074" y="6439"/>
                </a:lnTo>
                <a:lnTo>
                  <a:pt x="14879" y="6268"/>
                </a:lnTo>
                <a:lnTo>
                  <a:pt x="14561" y="6000"/>
                </a:lnTo>
                <a:lnTo>
                  <a:pt x="14122" y="6146"/>
                </a:lnTo>
                <a:cubicBezTo>
                  <a:pt x="13976" y="6195"/>
                  <a:pt x="13830" y="6244"/>
                  <a:pt x="13683" y="6317"/>
                </a:cubicBezTo>
                <a:lnTo>
                  <a:pt x="12757" y="6707"/>
                </a:lnTo>
                <a:cubicBezTo>
                  <a:pt x="12610" y="6781"/>
                  <a:pt x="12464" y="6854"/>
                  <a:pt x="12318" y="6927"/>
                </a:cubicBezTo>
                <a:lnTo>
                  <a:pt x="11854" y="7146"/>
                </a:lnTo>
                <a:lnTo>
                  <a:pt x="11366" y="7390"/>
                </a:lnTo>
                <a:lnTo>
                  <a:pt x="10610" y="7781"/>
                </a:lnTo>
                <a:cubicBezTo>
                  <a:pt x="10488" y="7829"/>
                  <a:pt x="10391" y="7878"/>
                  <a:pt x="10293" y="7927"/>
                </a:cubicBezTo>
                <a:lnTo>
                  <a:pt x="10196" y="7976"/>
                </a:lnTo>
                <a:cubicBezTo>
                  <a:pt x="10147" y="8000"/>
                  <a:pt x="10098" y="8024"/>
                  <a:pt x="10049" y="8049"/>
                </a:cubicBezTo>
                <a:cubicBezTo>
                  <a:pt x="10025" y="8049"/>
                  <a:pt x="9976" y="8073"/>
                  <a:pt x="9952" y="8073"/>
                </a:cubicBezTo>
                <a:lnTo>
                  <a:pt x="9952" y="7951"/>
                </a:lnTo>
                <a:cubicBezTo>
                  <a:pt x="9952" y="7927"/>
                  <a:pt x="9952" y="7854"/>
                  <a:pt x="9976" y="7805"/>
                </a:cubicBezTo>
                <a:cubicBezTo>
                  <a:pt x="10049" y="7439"/>
                  <a:pt x="10123" y="7098"/>
                  <a:pt x="10196" y="6732"/>
                </a:cubicBezTo>
                <a:cubicBezTo>
                  <a:pt x="10269" y="6390"/>
                  <a:pt x="10342" y="6049"/>
                  <a:pt x="10391" y="5732"/>
                </a:cubicBezTo>
                <a:cubicBezTo>
                  <a:pt x="10415" y="5537"/>
                  <a:pt x="10440" y="5366"/>
                  <a:pt x="10488" y="5195"/>
                </a:cubicBezTo>
                <a:cubicBezTo>
                  <a:pt x="10513" y="4951"/>
                  <a:pt x="10562" y="4708"/>
                  <a:pt x="10562" y="4488"/>
                </a:cubicBezTo>
                <a:cubicBezTo>
                  <a:pt x="10635" y="4147"/>
                  <a:pt x="10684" y="3732"/>
                  <a:pt x="10708" y="3317"/>
                </a:cubicBezTo>
                <a:lnTo>
                  <a:pt x="10610" y="3195"/>
                </a:lnTo>
                <a:lnTo>
                  <a:pt x="10513" y="3098"/>
                </a:lnTo>
                <a:lnTo>
                  <a:pt x="10513" y="3098"/>
                </a:lnTo>
                <a:cubicBezTo>
                  <a:pt x="10564" y="3162"/>
                  <a:pt x="10568" y="3193"/>
                  <a:pt x="10546" y="3193"/>
                </a:cubicBezTo>
                <a:cubicBezTo>
                  <a:pt x="10526" y="3193"/>
                  <a:pt x="10486" y="3168"/>
                  <a:pt x="10440" y="3122"/>
                </a:cubicBezTo>
                <a:cubicBezTo>
                  <a:pt x="10049" y="2659"/>
                  <a:pt x="10171" y="2830"/>
                  <a:pt x="10098" y="2756"/>
                </a:cubicBezTo>
                <a:cubicBezTo>
                  <a:pt x="10098" y="2756"/>
                  <a:pt x="10049" y="2732"/>
                  <a:pt x="10001" y="2683"/>
                </a:cubicBezTo>
                <a:cubicBezTo>
                  <a:pt x="9952" y="2659"/>
                  <a:pt x="9879" y="2634"/>
                  <a:pt x="9757" y="2586"/>
                </a:cubicBezTo>
                <a:cubicBezTo>
                  <a:pt x="9635" y="2512"/>
                  <a:pt x="9537" y="2464"/>
                  <a:pt x="9366" y="2366"/>
                </a:cubicBezTo>
                <a:cubicBezTo>
                  <a:pt x="9171" y="2439"/>
                  <a:pt x="8976" y="2488"/>
                  <a:pt x="8757" y="2561"/>
                </a:cubicBezTo>
                <a:lnTo>
                  <a:pt x="8391" y="2683"/>
                </a:lnTo>
                <a:cubicBezTo>
                  <a:pt x="8269" y="2732"/>
                  <a:pt x="8147" y="2781"/>
                  <a:pt x="8025" y="2830"/>
                </a:cubicBezTo>
                <a:lnTo>
                  <a:pt x="7635" y="3025"/>
                </a:lnTo>
                <a:cubicBezTo>
                  <a:pt x="7562" y="3049"/>
                  <a:pt x="7513" y="3073"/>
                  <a:pt x="7440" y="3098"/>
                </a:cubicBezTo>
                <a:lnTo>
                  <a:pt x="7318" y="3195"/>
                </a:lnTo>
                <a:cubicBezTo>
                  <a:pt x="7147" y="3269"/>
                  <a:pt x="6976" y="3366"/>
                  <a:pt x="6806" y="3464"/>
                </a:cubicBezTo>
                <a:cubicBezTo>
                  <a:pt x="6440" y="3683"/>
                  <a:pt x="6123" y="3903"/>
                  <a:pt x="5806" y="4147"/>
                </a:cubicBezTo>
                <a:lnTo>
                  <a:pt x="5684" y="4220"/>
                </a:lnTo>
                <a:lnTo>
                  <a:pt x="5635" y="4244"/>
                </a:lnTo>
                <a:lnTo>
                  <a:pt x="5586" y="4293"/>
                </a:lnTo>
                <a:cubicBezTo>
                  <a:pt x="5562" y="4317"/>
                  <a:pt x="5537" y="4342"/>
                  <a:pt x="5513" y="4366"/>
                </a:cubicBezTo>
                <a:cubicBezTo>
                  <a:pt x="5440" y="4415"/>
                  <a:pt x="5391" y="4464"/>
                  <a:pt x="5342" y="4512"/>
                </a:cubicBezTo>
                <a:lnTo>
                  <a:pt x="5318" y="4610"/>
                </a:lnTo>
                <a:lnTo>
                  <a:pt x="5318" y="4634"/>
                </a:lnTo>
                <a:cubicBezTo>
                  <a:pt x="5293" y="4610"/>
                  <a:pt x="5293" y="4586"/>
                  <a:pt x="5293" y="4561"/>
                </a:cubicBezTo>
                <a:cubicBezTo>
                  <a:pt x="5269" y="4512"/>
                  <a:pt x="5269" y="4464"/>
                  <a:pt x="5245" y="4415"/>
                </a:cubicBezTo>
                <a:lnTo>
                  <a:pt x="5269" y="4415"/>
                </a:lnTo>
                <a:cubicBezTo>
                  <a:pt x="5245" y="4366"/>
                  <a:pt x="5245" y="4317"/>
                  <a:pt x="5245" y="4244"/>
                </a:cubicBezTo>
                <a:lnTo>
                  <a:pt x="5245" y="4122"/>
                </a:lnTo>
                <a:cubicBezTo>
                  <a:pt x="5245" y="4098"/>
                  <a:pt x="5245" y="4049"/>
                  <a:pt x="5245" y="4049"/>
                </a:cubicBezTo>
                <a:lnTo>
                  <a:pt x="5245" y="4025"/>
                </a:lnTo>
                <a:lnTo>
                  <a:pt x="5245" y="3951"/>
                </a:lnTo>
                <a:lnTo>
                  <a:pt x="5245" y="3805"/>
                </a:lnTo>
                <a:cubicBezTo>
                  <a:pt x="5245" y="3586"/>
                  <a:pt x="5293" y="3390"/>
                  <a:pt x="5293" y="3195"/>
                </a:cubicBezTo>
                <a:cubicBezTo>
                  <a:pt x="5342" y="2830"/>
                  <a:pt x="5367" y="2488"/>
                  <a:pt x="5391" y="2171"/>
                </a:cubicBezTo>
                <a:cubicBezTo>
                  <a:pt x="5440" y="1854"/>
                  <a:pt x="5464" y="1561"/>
                  <a:pt x="5488" y="1317"/>
                </a:cubicBezTo>
                <a:cubicBezTo>
                  <a:pt x="5513" y="1073"/>
                  <a:pt x="5513" y="903"/>
                  <a:pt x="5513" y="756"/>
                </a:cubicBezTo>
                <a:lnTo>
                  <a:pt x="5513" y="756"/>
                </a:lnTo>
                <a:lnTo>
                  <a:pt x="5488" y="903"/>
                </a:lnTo>
                <a:lnTo>
                  <a:pt x="5488" y="781"/>
                </a:lnTo>
                <a:cubicBezTo>
                  <a:pt x="5196" y="537"/>
                  <a:pt x="5220" y="464"/>
                  <a:pt x="5074" y="269"/>
                </a:cubicBezTo>
                <a:cubicBezTo>
                  <a:pt x="5069" y="278"/>
                  <a:pt x="5062" y="282"/>
                  <a:pt x="5051" y="282"/>
                </a:cubicBezTo>
                <a:cubicBezTo>
                  <a:pt x="5006" y="282"/>
                  <a:pt x="4914" y="202"/>
                  <a:pt x="4854" y="122"/>
                </a:cubicBezTo>
                <a:lnTo>
                  <a:pt x="4830" y="73"/>
                </a:lnTo>
                <a:lnTo>
                  <a:pt x="4781" y="73"/>
                </a:lnTo>
                <a:cubicBezTo>
                  <a:pt x="4659" y="49"/>
                  <a:pt x="4562" y="49"/>
                  <a:pt x="4440" y="49"/>
                </a:cubicBezTo>
                <a:lnTo>
                  <a:pt x="4196" y="49"/>
                </a:lnTo>
                <a:lnTo>
                  <a:pt x="3928" y="0"/>
                </a:lnTo>
                <a:close/>
                <a:moveTo>
                  <a:pt x="13513" y="13209"/>
                </a:moveTo>
                <a:cubicBezTo>
                  <a:pt x="13497" y="13237"/>
                  <a:pt x="13481" y="13265"/>
                  <a:pt x="13464" y="13293"/>
                </a:cubicBezTo>
                <a:cubicBezTo>
                  <a:pt x="13481" y="13267"/>
                  <a:pt x="13498" y="13239"/>
                  <a:pt x="13513" y="1320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6"/>
          <p:cNvSpPr txBox="1">
            <a:spLocks noGrp="1"/>
          </p:cNvSpPr>
          <p:nvPr>
            <p:ph type="title"/>
          </p:nvPr>
        </p:nvSpPr>
        <p:spPr>
          <a:xfrm>
            <a:off x="713225" y="2926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accent1"/>
                </a:solidFill>
                <a:latin typeface="Lemonada Medium"/>
                <a:ea typeface="Lemonada Medium"/>
                <a:cs typeface="Lemonada Medium"/>
                <a:sym typeface="Lemonada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7"/>
          <p:cNvSpPr txBox="1">
            <a:spLocks noGrp="1"/>
          </p:cNvSpPr>
          <p:nvPr>
            <p:ph type="title"/>
          </p:nvPr>
        </p:nvSpPr>
        <p:spPr>
          <a:xfrm>
            <a:off x="1243875" y="1226050"/>
            <a:ext cx="2808000" cy="171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1"/>
                </a:solidFill>
                <a:latin typeface="Lemonada Medium"/>
                <a:ea typeface="Lemonada Medium"/>
                <a:cs typeface="Lemonada Medium"/>
                <a:sym typeface="Lemonada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88" name="Google Shape;188;p7"/>
          <p:cNvSpPr txBox="1">
            <a:spLocks noGrp="1"/>
          </p:cNvSpPr>
          <p:nvPr>
            <p:ph type="body" idx="1"/>
          </p:nvPr>
        </p:nvSpPr>
        <p:spPr>
          <a:xfrm>
            <a:off x="1243875" y="2919500"/>
            <a:ext cx="28080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189" name="Google Shape;189;p7"/>
          <p:cNvGrpSpPr/>
          <p:nvPr/>
        </p:nvGrpSpPr>
        <p:grpSpPr>
          <a:xfrm>
            <a:off x="-305598" y="677742"/>
            <a:ext cx="962143" cy="510510"/>
            <a:chOff x="238125" y="2760550"/>
            <a:chExt cx="528650" cy="280500"/>
          </a:xfrm>
        </p:grpSpPr>
        <p:sp>
          <p:nvSpPr>
            <p:cNvPr id="190" name="Google Shape;190;p7"/>
            <p:cNvSpPr/>
            <p:nvPr/>
          </p:nvSpPr>
          <p:spPr>
            <a:xfrm>
              <a:off x="274700" y="3020300"/>
              <a:ext cx="1850" cy="9150"/>
            </a:xfrm>
            <a:custGeom>
              <a:avLst/>
              <a:gdLst/>
              <a:ahLst/>
              <a:cxnLst/>
              <a:rect l="l" t="t" r="r" b="b"/>
              <a:pathLst>
                <a:path w="74" h="366" extrusionOk="0">
                  <a:moveTo>
                    <a:pt x="74" y="0"/>
                  </a:moveTo>
                  <a:cubicBezTo>
                    <a:pt x="25" y="122"/>
                    <a:pt x="0" y="244"/>
                    <a:pt x="0" y="366"/>
                  </a:cubicBezTo>
                  <a:cubicBezTo>
                    <a:pt x="49" y="244"/>
                    <a:pt x="74" y="122"/>
                    <a:pt x="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277125" y="3020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2" name="Google Shape;192;p7"/>
            <p:cNvGrpSpPr/>
            <p:nvPr/>
          </p:nvGrpSpPr>
          <p:grpSpPr>
            <a:xfrm>
              <a:off x="238125" y="2760550"/>
              <a:ext cx="528650" cy="279275"/>
              <a:chOff x="238125" y="2760550"/>
              <a:chExt cx="528650" cy="279275"/>
            </a:xfrm>
          </p:grpSpPr>
          <p:sp>
            <p:nvSpPr>
              <p:cNvPr id="193" name="Google Shape;193;p7"/>
              <p:cNvSpPr/>
              <p:nvPr/>
            </p:nvSpPr>
            <p:spPr>
              <a:xfrm>
                <a:off x="238125" y="2760550"/>
                <a:ext cx="528650" cy="278050"/>
              </a:xfrm>
              <a:custGeom>
                <a:avLst/>
                <a:gdLst/>
                <a:ahLst/>
                <a:cxnLst/>
                <a:rect l="l" t="t" r="r" b="b"/>
                <a:pathLst>
                  <a:path w="21146" h="11122" extrusionOk="0">
                    <a:moveTo>
                      <a:pt x="11622" y="1778"/>
                    </a:moveTo>
                    <a:lnTo>
                      <a:pt x="11622" y="1778"/>
                    </a:lnTo>
                    <a:cubicBezTo>
                      <a:pt x="11627" y="1780"/>
                      <a:pt x="11631" y="1781"/>
                      <a:pt x="11634" y="1781"/>
                    </a:cubicBezTo>
                    <a:cubicBezTo>
                      <a:pt x="11630" y="1780"/>
                      <a:pt x="11626" y="1779"/>
                      <a:pt x="11622" y="1778"/>
                    </a:cubicBezTo>
                    <a:close/>
                    <a:moveTo>
                      <a:pt x="15975" y="3512"/>
                    </a:moveTo>
                    <a:cubicBezTo>
                      <a:pt x="15975" y="3515"/>
                      <a:pt x="15978" y="3517"/>
                      <a:pt x="15983" y="3518"/>
                    </a:cubicBezTo>
                    <a:lnTo>
                      <a:pt x="15983" y="3518"/>
                    </a:lnTo>
                    <a:cubicBezTo>
                      <a:pt x="15980" y="3516"/>
                      <a:pt x="15978" y="3514"/>
                      <a:pt x="15975" y="3512"/>
                    </a:cubicBezTo>
                    <a:close/>
                    <a:moveTo>
                      <a:pt x="1524" y="10118"/>
                    </a:moveTo>
                    <a:cubicBezTo>
                      <a:pt x="1528" y="10118"/>
                      <a:pt x="1532" y="10119"/>
                      <a:pt x="1537" y="10122"/>
                    </a:cubicBezTo>
                    <a:lnTo>
                      <a:pt x="1508" y="10266"/>
                    </a:lnTo>
                    <a:lnTo>
                      <a:pt x="1508" y="10266"/>
                    </a:lnTo>
                    <a:cubicBezTo>
                      <a:pt x="1519" y="10173"/>
                      <a:pt x="1503" y="10118"/>
                      <a:pt x="1524" y="10118"/>
                    </a:cubicBezTo>
                    <a:close/>
                    <a:moveTo>
                      <a:pt x="10756" y="0"/>
                    </a:moveTo>
                    <a:lnTo>
                      <a:pt x="10756" y="0"/>
                    </a:lnTo>
                    <a:cubicBezTo>
                      <a:pt x="10902" y="24"/>
                      <a:pt x="10853" y="49"/>
                      <a:pt x="10731" y="49"/>
                    </a:cubicBezTo>
                    <a:cubicBezTo>
                      <a:pt x="10549" y="24"/>
                      <a:pt x="10451" y="18"/>
                      <a:pt x="10399" y="18"/>
                    </a:cubicBezTo>
                    <a:cubicBezTo>
                      <a:pt x="10347" y="18"/>
                      <a:pt x="10341" y="24"/>
                      <a:pt x="10341" y="24"/>
                    </a:cubicBezTo>
                    <a:lnTo>
                      <a:pt x="9927" y="24"/>
                    </a:lnTo>
                    <a:cubicBezTo>
                      <a:pt x="9024" y="24"/>
                      <a:pt x="8146" y="171"/>
                      <a:pt x="7317" y="463"/>
                    </a:cubicBezTo>
                    <a:cubicBezTo>
                      <a:pt x="6512" y="756"/>
                      <a:pt x="5756" y="1146"/>
                      <a:pt x="5073" y="1634"/>
                    </a:cubicBezTo>
                    <a:cubicBezTo>
                      <a:pt x="4757" y="1926"/>
                      <a:pt x="4319" y="2243"/>
                      <a:pt x="4050" y="2535"/>
                    </a:cubicBezTo>
                    <a:lnTo>
                      <a:pt x="4050" y="2535"/>
                    </a:lnTo>
                    <a:cubicBezTo>
                      <a:pt x="3877" y="2706"/>
                      <a:pt x="3369" y="3198"/>
                      <a:pt x="2927" y="3756"/>
                    </a:cubicBezTo>
                    <a:cubicBezTo>
                      <a:pt x="2537" y="4195"/>
                      <a:pt x="2195" y="4658"/>
                      <a:pt x="1902" y="5171"/>
                    </a:cubicBezTo>
                    <a:lnTo>
                      <a:pt x="1951" y="5097"/>
                    </a:lnTo>
                    <a:lnTo>
                      <a:pt x="1951" y="5097"/>
                    </a:lnTo>
                    <a:cubicBezTo>
                      <a:pt x="1829" y="5317"/>
                      <a:pt x="1683" y="5536"/>
                      <a:pt x="1512" y="5707"/>
                    </a:cubicBezTo>
                    <a:cubicBezTo>
                      <a:pt x="1610" y="5707"/>
                      <a:pt x="1463" y="6049"/>
                      <a:pt x="1390" y="6171"/>
                    </a:cubicBezTo>
                    <a:cubicBezTo>
                      <a:pt x="1341" y="6268"/>
                      <a:pt x="1268" y="6439"/>
                      <a:pt x="1219" y="6634"/>
                    </a:cubicBezTo>
                    <a:cubicBezTo>
                      <a:pt x="1146" y="6805"/>
                      <a:pt x="1073" y="7024"/>
                      <a:pt x="1000" y="7171"/>
                    </a:cubicBezTo>
                    <a:lnTo>
                      <a:pt x="976" y="7146"/>
                    </a:lnTo>
                    <a:cubicBezTo>
                      <a:pt x="902" y="7439"/>
                      <a:pt x="683" y="7975"/>
                      <a:pt x="634" y="8171"/>
                    </a:cubicBezTo>
                    <a:cubicBezTo>
                      <a:pt x="390" y="8780"/>
                      <a:pt x="220" y="9390"/>
                      <a:pt x="146" y="10049"/>
                    </a:cubicBezTo>
                    <a:cubicBezTo>
                      <a:pt x="146" y="10049"/>
                      <a:pt x="98" y="10146"/>
                      <a:pt x="73" y="10244"/>
                    </a:cubicBezTo>
                    <a:lnTo>
                      <a:pt x="24" y="10390"/>
                    </a:lnTo>
                    <a:lnTo>
                      <a:pt x="0" y="10463"/>
                    </a:lnTo>
                    <a:lnTo>
                      <a:pt x="0" y="10536"/>
                    </a:lnTo>
                    <a:cubicBezTo>
                      <a:pt x="195" y="10658"/>
                      <a:pt x="390" y="10756"/>
                      <a:pt x="610" y="10805"/>
                    </a:cubicBezTo>
                    <a:cubicBezTo>
                      <a:pt x="691" y="10836"/>
                      <a:pt x="776" y="10851"/>
                      <a:pt x="859" y="10851"/>
                    </a:cubicBezTo>
                    <a:cubicBezTo>
                      <a:pt x="1102" y="10851"/>
                      <a:pt x="1336" y="10723"/>
                      <a:pt x="1463" y="10488"/>
                    </a:cubicBezTo>
                    <a:lnTo>
                      <a:pt x="1488" y="10512"/>
                    </a:lnTo>
                    <a:cubicBezTo>
                      <a:pt x="1488" y="10488"/>
                      <a:pt x="1488" y="10463"/>
                      <a:pt x="1488" y="10439"/>
                    </a:cubicBezTo>
                    <a:lnTo>
                      <a:pt x="1488" y="10366"/>
                    </a:lnTo>
                    <a:cubicBezTo>
                      <a:pt x="1491" y="10356"/>
                      <a:pt x="1493" y="10346"/>
                      <a:pt x="1495" y="10337"/>
                    </a:cubicBezTo>
                    <a:lnTo>
                      <a:pt x="1495" y="10337"/>
                    </a:lnTo>
                    <a:cubicBezTo>
                      <a:pt x="1509" y="10287"/>
                      <a:pt x="1518" y="10268"/>
                      <a:pt x="1524" y="10268"/>
                    </a:cubicBezTo>
                    <a:cubicBezTo>
                      <a:pt x="1537" y="10268"/>
                      <a:pt x="1537" y="10344"/>
                      <a:pt x="1537" y="10390"/>
                    </a:cubicBezTo>
                    <a:cubicBezTo>
                      <a:pt x="1561" y="10317"/>
                      <a:pt x="1561" y="10244"/>
                      <a:pt x="1585" y="10171"/>
                    </a:cubicBezTo>
                    <a:cubicBezTo>
                      <a:pt x="1585" y="10166"/>
                      <a:pt x="1584" y="10164"/>
                      <a:pt x="1583" y="10164"/>
                    </a:cubicBezTo>
                    <a:cubicBezTo>
                      <a:pt x="1577" y="10164"/>
                      <a:pt x="1561" y="10200"/>
                      <a:pt x="1561" y="10219"/>
                    </a:cubicBezTo>
                    <a:cubicBezTo>
                      <a:pt x="1537" y="10097"/>
                      <a:pt x="1561" y="10000"/>
                      <a:pt x="1585" y="9878"/>
                    </a:cubicBezTo>
                    <a:cubicBezTo>
                      <a:pt x="1634" y="9683"/>
                      <a:pt x="1634" y="9878"/>
                      <a:pt x="1683" y="9658"/>
                    </a:cubicBezTo>
                    <a:cubicBezTo>
                      <a:pt x="1976" y="8536"/>
                      <a:pt x="2415" y="7463"/>
                      <a:pt x="3000" y="6488"/>
                    </a:cubicBezTo>
                    <a:cubicBezTo>
                      <a:pt x="3024" y="6488"/>
                      <a:pt x="3000" y="6488"/>
                      <a:pt x="3000" y="6512"/>
                    </a:cubicBezTo>
                    <a:cubicBezTo>
                      <a:pt x="3073" y="6366"/>
                      <a:pt x="3146" y="6219"/>
                      <a:pt x="3244" y="6073"/>
                    </a:cubicBezTo>
                    <a:cubicBezTo>
                      <a:pt x="3317" y="5927"/>
                      <a:pt x="3415" y="5805"/>
                      <a:pt x="3488" y="5658"/>
                    </a:cubicBezTo>
                    <a:cubicBezTo>
                      <a:pt x="3512" y="5610"/>
                      <a:pt x="3561" y="5585"/>
                      <a:pt x="3610" y="5561"/>
                    </a:cubicBezTo>
                    <a:cubicBezTo>
                      <a:pt x="3585" y="5561"/>
                      <a:pt x="3658" y="5488"/>
                      <a:pt x="3732" y="5341"/>
                    </a:cubicBezTo>
                    <a:cubicBezTo>
                      <a:pt x="3829" y="5219"/>
                      <a:pt x="3951" y="5024"/>
                      <a:pt x="4097" y="4854"/>
                    </a:cubicBezTo>
                    <a:cubicBezTo>
                      <a:pt x="4244" y="4683"/>
                      <a:pt x="4390" y="4512"/>
                      <a:pt x="4512" y="4366"/>
                    </a:cubicBezTo>
                    <a:cubicBezTo>
                      <a:pt x="4610" y="4244"/>
                      <a:pt x="4707" y="4171"/>
                      <a:pt x="4707" y="4146"/>
                    </a:cubicBezTo>
                    <a:lnTo>
                      <a:pt x="4683" y="4098"/>
                    </a:lnTo>
                    <a:cubicBezTo>
                      <a:pt x="4927" y="3854"/>
                      <a:pt x="4805" y="4073"/>
                      <a:pt x="5000" y="3829"/>
                    </a:cubicBezTo>
                    <a:cubicBezTo>
                      <a:pt x="5049" y="3732"/>
                      <a:pt x="5122" y="3658"/>
                      <a:pt x="5219" y="3585"/>
                    </a:cubicBezTo>
                    <a:cubicBezTo>
                      <a:pt x="5317" y="3537"/>
                      <a:pt x="5390" y="3463"/>
                      <a:pt x="5463" y="3366"/>
                    </a:cubicBezTo>
                    <a:cubicBezTo>
                      <a:pt x="5463" y="3366"/>
                      <a:pt x="5553" y="3312"/>
                      <a:pt x="5578" y="3312"/>
                    </a:cubicBezTo>
                    <a:cubicBezTo>
                      <a:pt x="5583" y="3312"/>
                      <a:pt x="5585" y="3314"/>
                      <a:pt x="5585" y="3317"/>
                    </a:cubicBezTo>
                    <a:cubicBezTo>
                      <a:pt x="5585" y="3244"/>
                      <a:pt x="5707" y="3195"/>
                      <a:pt x="5780" y="3122"/>
                    </a:cubicBezTo>
                    <a:cubicBezTo>
                      <a:pt x="5780" y="3114"/>
                      <a:pt x="5775" y="3111"/>
                      <a:pt x="5767" y="3111"/>
                    </a:cubicBezTo>
                    <a:cubicBezTo>
                      <a:pt x="5751" y="3111"/>
                      <a:pt x="5723" y="3122"/>
                      <a:pt x="5707" y="3122"/>
                    </a:cubicBezTo>
                    <a:lnTo>
                      <a:pt x="5780" y="3049"/>
                    </a:lnTo>
                    <a:lnTo>
                      <a:pt x="5878" y="2976"/>
                    </a:lnTo>
                    <a:cubicBezTo>
                      <a:pt x="5905" y="2967"/>
                      <a:pt x="5925" y="2961"/>
                      <a:pt x="5937" y="2961"/>
                    </a:cubicBezTo>
                    <a:cubicBezTo>
                      <a:pt x="5959" y="2961"/>
                      <a:pt x="5958" y="2978"/>
                      <a:pt x="5927" y="3024"/>
                    </a:cubicBezTo>
                    <a:lnTo>
                      <a:pt x="6171" y="2829"/>
                    </a:lnTo>
                    <a:lnTo>
                      <a:pt x="6561" y="2585"/>
                    </a:lnTo>
                    <a:cubicBezTo>
                      <a:pt x="6902" y="2390"/>
                      <a:pt x="7268" y="2220"/>
                      <a:pt x="7634" y="2073"/>
                    </a:cubicBezTo>
                    <a:cubicBezTo>
                      <a:pt x="7975" y="1927"/>
                      <a:pt x="8341" y="1829"/>
                      <a:pt x="8732" y="1756"/>
                    </a:cubicBezTo>
                    <a:cubicBezTo>
                      <a:pt x="8878" y="1707"/>
                      <a:pt x="9024" y="1707"/>
                      <a:pt x="9171" y="1683"/>
                    </a:cubicBezTo>
                    <a:lnTo>
                      <a:pt x="9463" y="1659"/>
                    </a:lnTo>
                    <a:cubicBezTo>
                      <a:pt x="9390" y="1634"/>
                      <a:pt x="9219" y="1659"/>
                      <a:pt x="9146" y="1610"/>
                    </a:cubicBezTo>
                    <a:cubicBezTo>
                      <a:pt x="9219" y="1585"/>
                      <a:pt x="9274" y="1585"/>
                      <a:pt x="9320" y="1585"/>
                    </a:cubicBezTo>
                    <a:cubicBezTo>
                      <a:pt x="9366" y="1585"/>
                      <a:pt x="9402" y="1585"/>
                      <a:pt x="9439" y="1561"/>
                    </a:cubicBezTo>
                    <a:cubicBezTo>
                      <a:pt x="9488" y="1610"/>
                      <a:pt x="9561" y="1610"/>
                      <a:pt x="9658" y="1610"/>
                    </a:cubicBezTo>
                    <a:cubicBezTo>
                      <a:pt x="9732" y="1610"/>
                      <a:pt x="9829" y="1634"/>
                      <a:pt x="9902" y="1659"/>
                    </a:cubicBezTo>
                    <a:lnTo>
                      <a:pt x="9951" y="1610"/>
                    </a:lnTo>
                    <a:lnTo>
                      <a:pt x="10024" y="1659"/>
                    </a:lnTo>
                    <a:lnTo>
                      <a:pt x="10488" y="1659"/>
                    </a:lnTo>
                    <a:lnTo>
                      <a:pt x="10853" y="1707"/>
                    </a:lnTo>
                    <a:cubicBezTo>
                      <a:pt x="11117" y="1707"/>
                      <a:pt x="11381" y="1731"/>
                      <a:pt x="11622" y="1778"/>
                    </a:cubicBezTo>
                    <a:lnTo>
                      <a:pt x="11622" y="1778"/>
                    </a:lnTo>
                    <a:cubicBezTo>
                      <a:pt x="11593" y="1769"/>
                      <a:pt x="11549" y="1732"/>
                      <a:pt x="11634" y="1732"/>
                    </a:cubicBezTo>
                    <a:cubicBezTo>
                      <a:pt x="11634" y="1781"/>
                      <a:pt x="11902" y="1732"/>
                      <a:pt x="11951" y="1805"/>
                    </a:cubicBezTo>
                    <a:cubicBezTo>
                      <a:pt x="12016" y="1805"/>
                      <a:pt x="12168" y="1848"/>
                      <a:pt x="12233" y="1848"/>
                    </a:cubicBezTo>
                    <a:cubicBezTo>
                      <a:pt x="12265" y="1848"/>
                      <a:pt x="12276" y="1837"/>
                      <a:pt x="12244" y="1805"/>
                    </a:cubicBezTo>
                    <a:lnTo>
                      <a:pt x="12244" y="1805"/>
                    </a:lnTo>
                    <a:cubicBezTo>
                      <a:pt x="12292" y="1829"/>
                      <a:pt x="12366" y="1854"/>
                      <a:pt x="12414" y="1878"/>
                    </a:cubicBezTo>
                    <a:cubicBezTo>
                      <a:pt x="12463" y="1902"/>
                      <a:pt x="12488" y="1902"/>
                      <a:pt x="12414" y="1902"/>
                    </a:cubicBezTo>
                    <a:cubicBezTo>
                      <a:pt x="12488" y="1927"/>
                      <a:pt x="12561" y="1951"/>
                      <a:pt x="12658" y="1976"/>
                    </a:cubicBezTo>
                    <a:lnTo>
                      <a:pt x="12536" y="1927"/>
                    </a:lnTo>
                    <a:lnTo>
                      <a:pt x="12536" y="1927"/>
                    </a:lnTo>
                    <a:cubicBezTo>
                      <a:pt x="12683" y="1951"/>
                      <a:pt x="12805" y="2000"/>
                      <a:pt x="12902" y="2024"/>
                    </a:cubicBezTo>
                    <a:cubicBezTo>
                      <a:pt x="13024" y="2073"/>
                      <a:pt x="13122" y="2098"/>
                      <a:pt x="13219" y="2098"/>
                    </a:cubicBezTo>
                    <a:lnTo>
                      <a:pt x="13122" y="2049"/>
                    </a:lnTo>
                    <a:lnTo>
                      <a:pt x="13122" y="2049"/>
                    </a:lnTo>
                    <a:cubicBezTo>
                      <a:pt x="13292" y="2098"/>
                      <a:pt x="13439" y="2146"/>
                      <a:pt x="13488" y="2220"/>
                    </a:cubicBezTo>
                    <a:lnTo>
                      <a:pt x="13414" y="2195"/>
                    </a:lnTo>
                    <a:lnTo>
                      <a:pt x="13317" y="2195"/>
                    </a:lnTo>
                    <a:cubicBezTo>
                      <a:pt x="13463" y="2220"/>
                      <a:pt x="13561" y="2268"/>
                      <a:pt x="13683" y="2317"/>
                    </a:cubicBezTo>
                    <a:cubicBezTo>
                      <a:pt x="13805" y="2366"/>
                      <a:pt x="13902" y="2390"/>
                      <a:pt x="14024" y="2439"/>
                    </a:cubicBezTo>
                    <a:lnTo>
                      <a:pt x="13902" y="2415"/>
                    </a:lnTo>
                    <a:lnTo>
                      <a:pt x="13902" y="2415"/>
                    </a:lnTo>
                    <a:cubicBezTo>
                      <a:pt x="13975" y="2439"/>
                      <a:pt x="14146" y="2488"/>
                      <a:pt x="14341" y="2585"/>
                    </a:cubicBezTo>
                    <a:cubicBezTo>
                      <a:pt x="14439" y="2610"/>
                      <a:pt x="14561" y="2683"/>
                      <a:pt x="14658" y="2732"/>
                    </a:cubicBezTo>
                    <a:cubicBezTo>
                      <a:pt x="14780" y="2780"/>
                      <a:pt x="14878" y="2829"/>
                      <a:pt x="15000" y="2902"/>
                    </a:cubicBezTo>
                    <a:cubicBezTo>
                      <a:pt x="15219" y="3024"/>
                      <a:pt x="15439" y="3146"/>
                      <a:pt x="15634" y="3268"/>
                    </a:cubicBezTo>
                    <a:cubicBezTo>
                      <a:pt x="15805" y="3366"/>
                      <a:pt x="15926" y="3463"/>
                      <a:pt x="16024" y="3512"/>
                    </a:cubicBezTo>
                    <a:lnTo>
                      <a:pt x="15926" y="3390"/>
                    </a:lnTo>
                    <a:lnTo>
                      <a:pt x="16048" y="3439"/>
                    </a:lnTo>
                    <a:cubicBezTo>
                      <a:pt x="16094" y="3462"/>
                      <a:pt x="16118" y="3485"/>
                      <a:pt x="16161" y="3507"/>
                    </a:cubicBezTo>
                    <a:lnTo>
                      <a:pt x="16161" y="3507"/>
                    </a:lnTo>
                    <a:cubicBezTo>
                      <a:pt x="16155" y="3506"/>
                      <a:pt x="16147" y="3505"/>
                      <a:pt x="16138" y="3505"/>
                    </a:cubicBezTo>
                    <a:cubicBezTo>
                      <a:pt x="16097" y="3505"/>
                      <a:pt x="16029" y="3519"/>
                      <a:pt x="15995" y="3519"/>
                    </a:cubicBezTo>
                    <a:cubicBezTo>
                      <a:pt x="15990" y="3519"/>
                      <a:pt x="15986" y="3519"/>
                      <a:pt x="15983" y="3518"/>
                    </a:cubicBezTo>
                    <a:lnTo>
                      <a:pt x="15983" y="3518"/>
                    </a:lnTo>
                    <a:cubicBezTo>
                      <a:pt x="16516" y="3956"/>
                      <a:pt x="16977" y="4441"/>
                      <a:pt x="17390" y="4976"/>
                    </a:cubicBezTo>
                    <a:cubicBezTo>
                      <a:pt x="17804" y="5488"/>
                      <a:pt x="18170" y="6073"/>
                      <a:pt x="18439" y="6683"/>
                    </a:cubicBezTo>
                    <a:cubicBezTo>
                      <a:pt x="18471" y="6770"/>
                      <a:pt x="18470" y="6794"/>
                      <a:pt x="18456" y="6794"/>
                    </a:cubicBezTo>
                    <a:cubicBezTo>
                      <a:pt x="18440" y="6794"/>
                      <a:pt x="18403" y="6756"/>
                      <a:pt x="18390" y="6756"/>
                    </a:cubicBezTo>
                    <a:cubicBezTo>
                      <a:pt x="18512" y="6975"/>
                      <a:pt x="18487" y="6829"/>
                      <a:pt x="18561" y="7024"/>
                    </a:cubicBezTo>
                    <a:cubicBezTo>
                      <a:pt x="18568" y="7047"/>
                      <a:pt x="18569" y="7056"/>
                      <a:pt x="18565" y="7056"/>
                    </a:cubicBezTo>
                    <a:cubicBezTo>
                      <a:pt x="18556" y="7056"/>
                      <a:pt x="18528" y="7017"/>
                      <a:pt x="18512" y="7000"/>
                    </a:cubicBezTo>
                    <a:lnTo>
                      <a:pt x="18512" y="7000"/>
                    </a:lnTo>
                    <a:cubicBezTo>
                      <a:pt x="18561" y="7097"/>
                      <a:pt x="18585" y="7171"/>
                      <a:pt x="18609" y="7171"/>
                    </a:cubicBezTo>
                    <a:cubicBezTo>
                      <a:pt x="18561" y="7049"/>
                      <a:pt x="18634" y="7097"/>
                      <a:pt x="18658" y="7024"/>
                    </a:cubicBezTo>
                    <a:lnTo>
                      <a:pt x="18707" y="7171"/>
                    </a:lnTo>
                    <a:cubicBezTo>
                      <a:pt x="18731" y="7219"/>
                      <a:pt x="18756" y="7293"/>
                      <a:pt x="18756" y="7293"/>
                    </a:cubicBezTo>
                    <a:lnTo>
                      <a:pt x="18731" y="7293"/>
                    </a:lnTo>
                    <a:cubicBezTo>
                      <a:pt x="18829" y="7414"/>
                      <a:pt x="18902" y="7536"/>
                      <a:pt x="18951" y="7683"/>
                    </a:cubicBezTo>
                    <a:cubicBezTo>
                      <a:pt x="19122" y="8146"/>
                      <a:pt x="19243" y="8634"/>
                      <a:pt x="19365" y="9122"/>
                    </a:cubicBezTo>
                    <a:cubicBezTo>
                      <a:pt x="19341" y="9122"/>
                      <a:pt x="19317" y="9024"/>
                      <a:pt x="19268" y="8927"/>
                    </a:cubicBezTo>
                    <a:lnTo>
                      <a:pt x="19268" y="8927"/>
                    </a:lnTo>
                    <a:cubicBezTo>
                      <a:pt x="19292" y="9000"/>
                      <a:pt x="19317" y="9073"/>
                      <a:pt x="19317" y="9146"/>
                    </a:cubicBezTo>
                    <a:cubicBezTo>
                      <a:pt x="19317" y="9126"/>
                      <a:pt x="19319" y="9118"/>
                      <a:pt x="19322" y="9118"/>
                    </a:cubicBezTo>
                    <a:cubicBezTo>
                      <a:pt x="19336" y="9118"/>
                      <a:pt x="19374" y="9263"/>
                      <a:pt x="19386" y="9263"/>
                    </a:cubicBezTo>
                    <a:cubicBezTo>
                      <a:pt x="19388" y="9263"/>
                      <a:pt x="19390" y="9257"/>
                      <a:pt x="19390" y="9244"/>
                    </a:cubicBezTo>
                    <a:cubicBezTo>
                      <a:pt x="19536" y="9585"/>
                      <a:pt x="19536" y="10049"/>
                      <a:pt x="19658" y="10341"/>
                    </a:cubicBezTo>
                    <a:cubicBezTo>
                      <a:pt x="19683" y="10341"/>
                      <a:pt x="20024" y="10488"/>
                      <a:pt x="20390" y="10610"/>
                    </a:cubicBezTo>
                    <a:cubicBezTo>
                      <a:pt x="20715" y="10749"/>
                      <a:pt x="21039" y="10866"/>
                      <a:pt x="21112" y="10877"/>
                    </a:cubicBezTo>
                    <a:lnTo>
                      <a:pt x="21112" y="10877"/>
                    </a:lnTo>
                    <a:cubicBezTo>
                      <a:pt x="21109" y="10846"/>
                      <a:pt x="21104" y="10814"/>
                      <a:pt x="21097" y="10780"/>
                    </a:cubicBezTo>
                    <a:lnTo>
                      <a:pt x="21048" y="10780"/>
                    </a:lnTo>
                    <a:cubicBezTo>
                      <a:pt x="21000" y="10536"/>
                      <a:pt x="21073" y="10707"/>
                      <a:pt x="21048" y="10463"/>
                    </a:cubicBezTo>
                    <a:cubicBezTo>
                      <a:pt x="21097" y="10463"/>
                      <a:pt x="21122" y="10683"/>
                      <a:pt x="21146" y="10878"/>
                    </a:cubicBezTo>
                    <a:cubicBezTo>
                      <a:pt x="21146" y="10731"/>
                      <a:pt x="21146" y="10585"/>
                      <a:pt x="21097" y="10439"/>
                    </a:cubicBezTo>
                    <a:cubicBezTo>
                      <a:pt x="21097" y="10268"/>
                      <a:pt x="21146" y="10439"/>
                      <a:pt x="21122" y="10244"/>
                    </a:cubicBezTo>
                    <a:cubicBezTo>
                      <a:pt x="21073" y="10073"/>
                      <a:pt x="21048" y="9902"/>
                      <a:pt x="21048" y="9732"/>
                    </a:cubicBezTo>
                    <a:cubicBezTo>
                      <a:pt x="21000" y="9317"/>
                      <a:pt x="20853" y="9122"/>
                      <a:pt x="20804" y="8732"/>
                    </a:cubicBezTo>
                    <a:lnTo>
                      <a:pt x="20804" y="8732"/>
                    </a:lnTo>
                    <a:lnTo>
                      <a:pt x="20829" y="8780"/>
                    </a:lnTo>
                    <a:cubicBezTo>
                      <a:pt x="20829" y="8634"/>
                      <a:pt x="20731" y="8390"/>
                      <a:pt x="20682" y="8146"/>
                    </a:cubicBezTo>
                    <a:cubicBezTo>
                      <a:pt x="20682" y="8188"/>
                      <a:pt x="20682" y="8231"/>
                      <a:pt x="20673" y="8231"/>
                    </a:cubicBezTo>
                    <a:cubicBezTo>
                      <a:pt x="20666" y="8231"/>
                      <a:pt x="20654" y="8208"/>
                      <a:pt x="20634" y="8146"/>
                    </a:cubicBezTo>
                    <a:cubicBezTo>
                      <a:pt x="20585" y="7878"/>
                      <a:pt x="20512" y="7707"/>
                      <a:pt x="20463" y="7488"/>
                    </a:cubicBezTo>
                    <a:lnTo>
                      <a:pt x="20414" y="7414"/>
                    </a:lnTo>
                    <a:cubicBezTo>
                      <a:pt x="20390" y="7366"/>
                      <a:pt x="20365" y="7317"/>
                      <a:pt x="20365" y="7317"/>
                    </a:cubicBezTo>
                    <a:cubicBezTo>
                      <a:pt x="20048" y="6390"/>
                      <a:pt x="19609" y="5512"/>
                      <a:pt x="19073" y="4707"/>
                    </a:cubicBezTo>
                    <a:cubicBezTo>
                      <a:pt x="18756" y="4219"/>
                      <a:pt x="18390" y="3756"/>
                      <a:pt x="18000" y="3341"/>
                    </a:cubicBezTo>
                    <a:cubicBezTo>
                      <a:pt x="17707" y="3024"/>
                      <a:pt x="17414" y="2756"/>
                      <a:pt x="17122" y="2512"/>
                    </a:cubicBezTo>
                    <a:lnTo>
                      <a:pt x="17146" y="2512"/>
                    </a:lnTo>
                    <a:cubicBezTo>
                      <a:pt x="16780" y="2220"/>
                      <a:pt x="16414" y="1951"/>
                      <a:pt x="16024" y="1707"/>
                    </a:cubicBezTo>
                    <a:cubicBezTo>
                      <a:pt x="15536" y="1390"/>
                      <a:pt x="15048" y="1146"/>
                      <a:pt x="14512" y="927"/>
                    </a:cubicBezTo>
                    <a:cubicBezTo>
                      <a:pt x="13561" y="512"/>
                      <a:pt x="12561" y="268"/>
                      <a:pt x="11561" y="146"/>
                    </a:cubicBezTo>
                    <a:cubicBezTo>
                      <a:pt x="11292" y="73"/>
                      <a:pt x="11024" y="24"/>
                      <a:pt x="10756" y="0"/>
                    </a:cubicBezTo>
                    <a:close/>
                    <a:moveTo>
                      <a:pt x="21112" y="10877"/>
                    </a:moveTo>
                    <a:cubicBezTo>
                      <a:pt x="21122" y="10958"/>
                      <a:pt x="21122" y="11034"/>
                      <a:pt x="21122" y="11122"/>
                    </a:cubicBezTo>
                    <a:cubicBezTo>
                      <a:pt x="21122" y="11049"/>
                      <a:pt x="21122" y="10951"/>
                      <a:pt x="21122" y="10878"/>
                    </a:cubicBezTo>
                    <a:cubicBezTo>
                      <a:pt x="21119" y="10878"/>
                      <a:pt x="21116" y="10878"/>
                      <a:pt x="21112" y="1087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7"/>
              <p:cNvSpPr/>
              <p:nvPr/>
            </p:nvSpPr>
            <p:spPr>
              <a:xfrm>
                <a:off x="338100" y="3028825"/>
                <a:ext cx="2475" cy="6725"/>
              </a:xfrm>
              <a:custGeom>
                <a:avLst/>
                <a:gdLst/>
                <a:ahLst/>
                <a:cxnLst/>
                <a:rect l="l" t="t" r="r" b="b"/>
                <a:pathLst>
                  <a:path w="99" h="269" extrusionOk="0">
                    <a:moveTo>
                      <a:pt x="98" y="0"/>
                    </a:moveTo>
                    <a:cubicBezTo>
                      <a:pt x="50" y="74"/>
                      <a:pt x="1" y="171"/>
                      <a:pt x="1" y="269"/>
                    </a:cubicBezTo>
                    <a:cubicBezTo>
                      <a:pt x="50" y="196"/>
                      <a:pt x="74" y="98"/>
                      <a:pt x="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7"/>
              <p:cNvSpPr/>
              <p:nvPr/>
            </p:nvSpPr>
            <p:spPr>
              <a:xfrm>
                <a:off x="340550" y="30288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7"/>
              <p:cNvSpPr/>
              <p:nvPr/>
            </p:nvSpPr>
            <p:spPr>
              <a:xfrm>
                <a:off x="302750" y="2832500"/>
                <a:ext cx="398800" cy="207325"/>
              </a:xfrm>
              <a:custGeom>
                <a:avLst/>
                <a:gdLst/>
                <a:ahLst/>
                <a:cxnLst/>
                <a:rect l="l" t="t" r="r" b="b"/>
                <a:pathLst>
                  <a:path w="15952" h="8293" extrusionOk="0">
                    <a:moveTo>
                      <a:pt x="8594" y="1702"/>
                    </a:moveTo>
                    <a:cubicBezTo>
                      <a:pt x="8599" y="1705"/>
                      <a:pt x="8605" y="1707"/>
                      <a:pt x="8610" y="1707"/>
                    </a:cubicBezTo>
                    <a:cubicBezTo>
                      <a:pt x="8604" y="1705"/>
                      <a:pt x="8599" y="1704"/>
                      <a:pt x="8594" y="1702"/>
                    </a:cubicBezTo>
                    <a:close/>
                    <a:moveTo>
                      <a:pt x="4624" y="2600"/>
                    </a:moveTo>
                    <a:cubicBezTo>
                      <a:pt x="4619" y="2604"/>
                      <a:pt x="4614" y="2607"/>
                      <a:pt x="4610" y="2610"/>
                    </a:cubicBezTo>
                    <a:cubicBezTo>
                      <a:pt x="4616" y="2607"/>
                      <a:pt x="4621" y="2603"/>
                      <a:pt x="4624" y="2600"/>
                    </a:cubicBezTo>
                    <a:close/>
                    <a:moveTo>
                      <a:pt x="11683" y="2951"/>
                    </a:moveTo>
                    <a:cubicBezTo>
                      <a:pt x="11683" y="2954"/>
                      <a:pt x="11685" y="2956"/>
                      <a:pt x="11690" y="2956"/>
                    </a:cubicBezTo>
                    <a:lnTo>
                      <a:pt x="11690" y="2956"/>
                    </a:lnTo>
                    <a:cubicBezTo>
                      <a:pt x="11687" y="2954"/>
                      <a:pt x="11685" y="2953"/>
                      <a:pt x="11683" y="2951"/>
                    </a:cubicBezTo>
                    <a:close/>
                    <a:moveTo>
                      <a:pt x="1415" y="3829"/>
                    </a:moveTo>
                    <a:lnTo>
                      <a:pt x="1391" y="3878"/>
                    </a:lnTo>
                    <a:lnTo>
                      <a:pt x="1391" y="3878"/>
                    </a:lnTo>
                    <a:cubicBezTo>
                      <a:pt x="1398" y="3862"/>
                      <a:pt x="1406" y="3847"/>
                      <a:pt x="1414" y="3831"/>
                    </a:cubicBezTo>
                    <a:lnTo>
                      <a:pt x="1414" y="3831"/>
                    </a:lnTo>
                    <a:cubicBezTo>
                      <a:pt x="1414" y="3830"/>
                      <a:pt x="1415" y="3830"/>
                      <a:pt x="1415" y="3829"/>
                    </a:cubicBezTo>
                    <a:close/>
                    <a:moveTo>
                      <a:pt x="2596" y="5025"/>
                    </a:moveTo>
                    <a:cubicBezTo>
                      <a:pt x="2595" y="5026"/>
                      <a:pt x="2595" y="5027"/>
                      <a:pt x="2594" y="5028"/>
                    </a:cubicBezTo>
                    <a:lnTo>
                      <a:pt x="2594" y="5028"/>
                    </a:lnTo>
                    <a:cubicBezTo>
                      <a:pt x="2596" y="5026"/>
                      <a:pt x="2597" y="5025"/>
                      <a:pt x="2596" y="5025"/>
                    </a:cubicBezTo>
                    <a:close/>
                    <a:moveTo>
                      <a:pt x="2594" y="5028"/>
                    </a:moveTo>
                    <a:cubicBezTo>
                      <a:pt x="2591" y="5031"/>
                      <a:pt x="2586" y="5037"/>
                      <a:pt x="2586" y="5049"/>
                    </a:cubicBezTo>
                    <a:cubicBezTo>
                      <a:pt x="2588" y="5042"/>
                      <a:pt x="2591" y="5035"/>
                      <a:pt x="2594" y="5028"/>
                    </a:cubicBezTo>
                    <a:close/>
                    <a:moveTo>
                      <a:pt x="1505" y="7629"/>
                    </a:moveTo>
                    <a:cubicBezTo>
                      <a:pt x="1507" y="7629"/>
                      <a:pt x="1509" y="7631"/>
                      <a:pt x="1512" y="7634"/>
                    </a:cubicBezTo>
                    <a:lnTo>
                      <a:pt x="1499" y="7728"/>
                    </a:lnTo>
                    <a:lnTo>
                      <a:pt x="1499" y="7728"/>
                    </a:lnTo>
                    <a:cubicBezTo>
                      <a:pt x="1502" y="7664"/>
                      <a:pt x="1497" y="7629"/>
                      <a:pt x="1505" y="7629"/>
                    </a:cubicBezTo>
                    <a:close/>
                    <a:moveTo>
                      <a:pt x="8000" y="0"/>
                    </a:moveTo>
                    <a:cubicBezTo>
                      <a:pt x="8098" y="0"/>
                      <a:pt x="8049" y="24"/>
                      <a:pt x="7976" y="24"/>
                    </a:cubicBezTo>
                    <a:cubicBezTo>
                      <a:pt x="7878" y="16"/>
                      <a:pt x="7813" y="14"/>
                      <a:pt x="7770" y="14"/>
                    </a:cubicBezTo>
                    <a:cubicBezTo>
                      <a:pt x="7683" y="14"/>
                      <a:pt x="7683" y="24"/>
                      <a:pt x="7683" y="24"/>
                    </a:cubicBezTo>
                    <a:cubicBezTo>
                      <a:pt x="7683" y="24"/>
                      <a:pt x="7659" y="49"/>
                      <a:pt x="7366" y="73"/>
                    </a:cubicBezTo>
                    <a:cubicBezTo>
                      <a:pt x="7195" y="73"/>
                      <a:pt x="6927" y="98"/>
                      <a:pt x="6586" y="146"/>
                    </a:cubicBezTo>
                    <a:cubicBezTo>
                      <a:pt x="6415" y="171"/>
                      <a:pt x="6220" y="220"/>
                      <a:pt x="6025" y="244"/>
                    </a:cubicBezTo>
                    <a:lnTo>
                      <a:pt x="5439" y="415"/>
                    </a:lnTo>
                    <a:lnTo>
                      <a:pt x="4903" y="634"/>
                    </a:lnTo>
                    <a:cubicBezTo>
                      <a:pt x="4708" y="707"/>
                      <a:pt x="4561" y="780"/>
                      <a:pt x="4415" y="854"/>
                    </a:cubicBezTo>
                    <a:cubicBezTo>
                      <a:pt x="4269" y="927"/>
                      <a:pt x="4147" y="1000"/>
                      <a:pt x="4025" y="1073"/>
                    </a:cubicBezTo>
                    <a:lnTo>
                      <a:pt x="3756" y="1244"/>
                    </a:lnTo>
                    <a:cubicBezTo>
                      <a:pt x="3515" y="1485"/>
                      <a:pt x="3178" y="1679"/>
                      <a:pt x="2982" y="1920"/>
                    </a:cubicBezTo>
                    <a:lnTo>
                      <a:pt x="2982" y="1920"/>
                    </a:lnTo>
                    <a:cubicBezTo>
                      <a:pt x="2672" y="2207"/>
                      <a:pt x="2385" y="2494"/>
                      <a:pt x="2122" y="2805"/>
                    </a:cubicBezTo>
                    <a:cubicBezTo>
                      <a:pt x="2049" y="2927"/>
                      <a:pt x="1951" y="3024"/>
                      <a:pt x="1878" y="3122"/>
                    </a:cubicBezTo>
                    <a:cubicBezTo>
                      <a:pt x="1781" y="3244"/>
                      <a:pt x="1708" y="3341"/>
                      <a:pt x="1659" y="3439"/>
                    </a:cubicBezTo>
                    <a:cubicBezTo>
                      <a:pt x="1550" y="3570"/>
                      <a:pt x="1480" y="3700"/>
                      <a:pt x="1414" y="3831"/>
                    </a:cubicBezTo>
                    <a:lnTo>
                      <a:pt x="1414" y="3831"/>
                    </a:lnTo>
                    <a:cubicBezTo>
                      <a:pt x="1268" y="4146"/>
                      <a:pt x="1244" y="4073"/>
                      <a:pt x="1098" y="4293"/>
                    </a:cubicBezTo>
                    <a:cubicBezTo>
                      <a:pt x="1171" y="4293"/>
                      <a:pt x="1073" y="4561"/>
                      <a:pt x="1049" y="4658"/>
                    </a:cubicBezTo>
                    <a:cubicBezTo>
                      <a:pt x="976" y="4805"/>
                      <a:pt x="878" y="5146"/>
                      <a:pt x="781" y="5390"/>
                    </a:cubicBezTo>
                    <a:lnTo>
                      <a:pt x="756" y="5390"/>
                    </a:lnTo>
                    <a:cubicBezTo>
                      <a:pt x="708" y="5585"/>
                      <a:pt x="561" y="6000"/>
                      <a:pt x="512" y="6122"/>
                    </a:cubicBezTo>
                    <a:cubicBezTo>
                      <a:pt x="464" y="6268"/>
                      <a:pt x="366" y="6512"/>
                      <a:pt x="293" y="6732"/>
                    </a:cubicBezTo>
                    <a:cubicBezTo>
                      <a:pt x="220" y="6975"/>
                      <a:pt x="171" y="7219"/>
                      <a:pt x="147" y="7463"/>
                    </a:cubicBezTo>
                    <a:lnTo>
                      <a:pt x="0" y="7780"/>
                    </a:lnTo>
                    <a:lnTo>
                      <a:pt x="0" y="7829"/>
                    </a:lnTo>
                    <a:cubicBezTo>
                      <a:pt x="171" y="7951"/>
                      <a:pt x="366" y="8024"/>
                      <a:pt x="586" y="8073"/>
                    </a:cubicBezTo>
                    <a:cubicBezTo>
                      <a:pt x="706" y="8113"/>
                      <a:pt x="843" y="8141"/>
                      <a:pt x="975" y="8141"/>
                    </a:cubicBezTo>
                    <a:cubicBezTo>
                      <a:pt x="1163" y="8141"/>
                      <a:pt x="1339" y="8084"/>
                      <a:pt x="1439" y="7927"/>
                    </a:cubicBezTo>
                    <a:lnTo>
                      <a:pt x="1464" y="7927"/>
                    </a:lnTo>
                    <a:lnTo>
                      <a:pt x="1488" y="7829"/>
                    </a:lnTo>
                    <a:cubicBezTo>
                      <a:pt x="1492" y="7808"/>
                      <a:pt x="1494" y="7788"/>
                      <a:pt x="1496" y="7770"/>
                    </a:cubicBezTo>
                    <a:lnTo>
                      <a:pt x="1496" y="7770"/>
                    </a:lnTo>
                    <a:cubicBezTo>
                      <a:pt x="1500" y="7753"/>
                      <a:pt x="1504" y="7746"/>
                      <a:pt x="1507" y="7746"/>
                    </a:cubicBezTo>
                    <a:cubicBezTo>
                      <a:pt x="1516" y="7746"/>
                      <a:pt x="1521" y="7798"/>
                      <a:pt x="1537" y="7829"/>
                    </a:cubicBezTo>
                    <a:cubicBezTo>
                      <a:pt x="1537" y="7780"/>
                      <a:pt x="1561" y="7732"/>
                      <a:pt x="1586" y="7683"/>
                    </a:cubicBezTo>
                    <a:cubicBezTo>
                      <a:pt x="1586" y="7678"/>
                      <a:pt x="1585" y="7676"/>
                      <a:pt x="1583" y="7676"/>
                    </a:cubicBezTo>
                    <a:cubicBezTo>
                      <a:pt x="1576" y="7676"/>
                      <a:pt x="1557" y="7712"/>
                      <a:pt x="1537" y="7732"/>
                    </a:cubicBezTo>
                    <a:cubicBezTo>
                      <a:pt x="1537" y="7634"/>
                      <a:pt x="1537" y="7536"/>
                      <a:pt x="1561" y="7463"/>
                    </a:cubicBezTo>
                    <a:cubicBezTo>
                      <a:pt x="1610" y="7341"/>
                      <a:pt x="1634" y="7463"/>
                      <a:pt x="1659" y="7317"/>
                    </a:cubicBezTo>
                    <a:cubicBezTo>
                      <a:pt x="1878" y="6512"/>
                      <a:pt x="2195" y="5756"/>
                      <a:pt x="2586" y="5024"/>
                    </a:cubicBezTo>
                    <a:cubicBezTo>
                      <a:pt x="2591" y="5024"/>
                      <a:pt x="2594" y="5024"/>
                      <a:pt x="2596" y="5025"/>
                    </a:cubicBezTo>
                    <a:lnTo>
                      <a:pt x="2596" y="5025"/>
                    </a:lnTo>
                    <a:cubicBezTo>
                      <a:pt x="2644" y="4914"/>
                      <a:pt x="2711" y="4824"/>
                      <a:pt x="2756" y="4756"/>
                    </a:cubicBezTo>
                    <a:cubicBezTo>
                      <a:pt x="2805" y="4658"/>
                      <a:pt x="2854" y="4536"/>
                      <a:pt x="2927" y="4439"/>
                    </a:cubicBezTo>
                    <a:cubicBezTo>
                      <a:pt x="2951" y="4415"/>
                      <a:pt x="2976" y="4390"/>
                      <a:pt x="3025" y="4390"/>
                    </a:cubicBezTo>
                    <a:cubicBezTo>
                      <a:pt x="3025" y="4341"/>
                      <a:pt x="3073" y="4268"/>
                      <a:pt x="3098" y="4219"/>
                    </a:cubicBezTo>
                    <a:lnTo>
                      <a:pt x="3220" y="4073"/>
                    </a:lnTo>
                    <a:cubicBezTo>
                      <a:pt x="3244" y="4000"/>
                      <a:pt x="3293" y="3951"/>
                      <a:pt x="3342" y="3878"/>
                    </a:cubicBezTo>
                    <a:cubicBezTo>
                      <a:pt x="3439" y="3756"/>
                      <a:pt x="3537" y="3658"/>
                      <a:pt x="3634" y="3537"/>
                    </a:cubicBezTo>
                    <a:cubicBezTo>
                      <a:pt x="3683" y="3463"/>
                      <a:pt x="3756" y="3415"/>
                      <a:pt x="3756" y="3390"/>
                    </a:cubicBezTo>
                    <a:lnTo>
                      <a:pt x="3732" y="3341"/>
                    </a:lnTo>
                    <a:cubicBezTo>
                      <a:pt x="3805" y="3256"/>
                      <a:pt x="3823" y="3256"/>
                      <a:pt x="3845" y="3256"/>
                    </a:cubicBezTo>
                    <a:cubicBezTo>
                      <a:pt x="3866" y="3256"/>
                      <a:pt x="3890" y="3256"/>
                      <a:pt x="3976" y="3171"/>
                    </a:cubicBezTo>
                    <a:cubicBezTo>
                      <a:pt x="3976" y="3049"/>
                      <a:pt x="4244" y="2927"/>
                      <a:pt x="4269" y="2854"/>
                    </a:cubicBezTo>
                    <a:cubicBezTo>
                      <a:pt x="4269" y="2854"/>
                      <a:pt x="4331" y="2822"/>
                      <a:pt x="4356" y="2822"/>
                    </a:cubicBezTo>
                    <a:cubicBezTo>
                      <a:pt x="4362" y="2822"/>
                      <a:pt x="4366" y="2824"/>
                      <a:pt x="4366" y="2829"/>
                    </a:cubicBezTo>
                    <a:cubicBezTo>
                      <a:pt x="4366" y="2756"/>
                      <a:pt x="4464" y="2732"/>
                      <a:pt x="4488" y="2683"/>
                    </a:cubicBezTo>
                    <a:cubicBezTo>
                      <a:pt x="4504" y="2667"/>
                      <a:pt x="4507" y="2661"/>
                      <a:pt x="4503" y="2661"/>
                    </a:cubicBezTo>
                    <a:cubicBezTo>
                      <a:pt x="4496" y="2661"/>
                      <a:pt x="4464" y="2683"/>
                      <a:pt x="4464" y="2683"/>
                    </a:cubicBezTo>
                    <a:lnTo>
                      <a:pt x="4561" y="2585"/>
                    </a:lnTo>
                    <a:cubicBezTo>
                      <a:pt x="4575" y="2578"/>
                      <a:pt x="4590" y="2575"/>
                      <a:pt x="4602" y="2575"/>
                    </a:cubicBezTo>
                    <a:cubicBezTo>
                      <a:pt x="4625" y="2575"/>
                      <a:pt x="4639" y="2587"/>
                      <a:pt x="4624" y="2600"/>
                    </a:cubicBezTo>
                    <a:lnTo>
                      <a:pt x="4624" y="2600"/>
                    </a:lnTo>
                    <a:cubicBezTo>
                      <a:pt x="4704" y="2549"/>
                      <a:pt x="4866" y="2456"/>
                      <a:pt x="5049" y="2341"/>
                    </a:cubicBezTo>
                    <a:cubicBezTo>
                      <a:pt x="5293" y="2219"/>
                      <a:pt x="5537" y="2098"/>
                      <a:pt x="5805" y="2000"/>
                    </a:cubicBezTo>
                    <a:cubicBezTo>
                      <a:pt x="5878" y="1976"/>
                      <a:pt x="5927" y="1951"/>
                      <a:pt x="6000" y="1927"/>
                    </a:cubicBezTo>
                    <a:lnTo>
                      <a:pt x="6195" y="1878"/>
                    </a:lnTo>
                    <a:cubicBezTo>
                      <a:pt x="6317" y="1829"/>
                      <a:pt x="6464" y="1805"/>
                      <a:pt x="6586" y="1780"/>
                    </a:cubicBezTo>
                    <a:lnTo>
                      <a:pt x="6756" y="1756"/>
                    </a:lnTo>
                    <a:lnTo>
                      <a:pt x="6903" y="1732"/>
                    </a:lnTo>
                    <a:cubicBezTo>
                      <a:pt x="7000" y="1732"/>
                      <a:pt x="7073" y="1707"/>
                      <a:pt x="7122" y="1707"/>
                    </a:cubicBezTo>
                    <a:cubicBezTo>
                      <a:pt x="7098" y="1683"/>
                      <a:pt x="7049" y="1683"/>
                      <a:pt x="7000" y="1683"/>
                    </a:cubicBezTo>
                    <a:cubicBezTo>
                      <a:pt x="6951" y="1683"/>
                      <a:pt x="6903" y="1683"/>
                      <a:pt x="6878" y="1659"/>
                    </a:cubicBezTo>
                    <a:cubicBezTo>
                      <a:pt x="6939" y="1634"/>
                      <a:pt x="6982" y="1634"/>
                      <a:pt x="7015" y="1634"/>
                    </a:cubicBezTo>
                    <a:cubicBezTo>
                      <a:pt x="7049" y="1634"/>
                      <a:pt x="7073" y="1634"/>
                      <a:pt x="7098" y="1610"/>
                    </a:cubicBezTo>
                    <a:cubicBezTo>
                      <a:pt x="7122" y="1646"/>
                      <a:pt x="7183" y="1646"/>
                      <a:pt x="7250" y="1646"/>
                    </a:cubicBezTo>
                    <a:cubicBezTo>
                      <a:pt x="7317" y="1646"/>
                      <a:pt x="7390" y="1646"/>
                      <a:pt x="7439" y="1683"/>
                    </a:cubicBezTo>
                    <a:lnTo>
                      <a:pt x="7464" y="1659"/>
                    </a:lnTo>
                    <a:lnTo>
                      <a:pt x="7537" y="1683"/>
                    </a:lnTo>
                    <a:cubicBezTo>
                      <a:pt x="7634" y="1659"/>
                      <a:pt x="7732" y="1659"/>
                      <a:pt x="7829" y="1659"/>
                    </a:cubicBezTo>
                    <a:cubicBezTo>
                      <a:pt x="7903" y="1659"/>
                      <a:pt x="8000" y="1683"/>
                      <a:pt x="8098" y="1683"/>
                    </a:cubicBezTo>
                    <a:lnTo>
                      <a:pt x="8390" y="1683"/>
                    </a:lnTo>
                    <a:cubicBezTo>
                      <a:pt x="8458" y="1683"/>
                      <a:pt x="8526" y="1683"/>
                      <a:pt x="8594" y="1702"/>
                    </a:cubicBezTo>
                    <a:lnTo>
                      <a:pt x="8594" y="1702"/>
                    </a:lnTo>
                    <a:cubicBezTo>
                      <a:pt x="8571" y="1690"/>
                      <a:pt x="8551" y="1659"/>
                      <a:pt x="8610" y="1659"/>
                    </a:cubicBezTo>
                    <a:cubicBezTo>
                      <a:pt x="8610" y="1683"/>
                      <a:pt x="8659" y="1683"/>
                      <a:pt x="8707" y="1683"/>
                    </a:cubicBezTo>
                    <a:cubicBezTo>
                      <a:pt x="8756" y="1683"/>
                      <a:pt x="8805" y="1683"/>
                      <a:pt x="8829" y="1707"/>
                    </a:cubicBezTo>
                    <a:cubicBezTo>
                      <a:pt x="8878" y="1707"/>
                      <a:pt x="8981" y="1740"/>
                      <a:pt x="9030" y="1740"/>
                    </a:cubicBezTo>
                    <a:cubicBezTo>
                      <a:pt x="9053" y="1740"/>
                      <a:pt x="9064" y="1733"/>
                      <a:pt x="9052" y="1712"/>
                    </a:cubicBezTo>
                    <a:lnTo>
                      <a:pt x="9052" y="1712"/>
                    </a:lnTo>
                    <a:cubicBezTo>
                      <a:pt x="9086" y="1759"/>
                      <a:pt x="9264" y="1805"/>
                      <a:pt x="9146" y="1805"/>
                    </a:cubicBezTo>
                    <a:cubicBezTo>
                      <a:pt x="9195" y="1829"/>
                      <a:pt x="9244" y="1854"/>
                      <a:pt x="9317" y="1854"/>
                    </a:cubicBezTo>
                    <a:lnTo>
                      <a:pt x="9244" y="1805"/>
                    </a:lnTo>
                    <a:lnTo>
                      <a:pt x="9244" y="1805"/>
                    </a:lnTo>
                    <a:cubicBezTo>
                      <a:pt x="9439" y="1854"/>
                      <a:pt x="9537" y="1951"/>
                      <a:pt x="9707" y="1951"/>
                    </a:cubicBezTo>
                    <a:lnTo>
                      <a:pt x="9634" y="1902"/>
                    </a:lnTo>
                    <a:lnTo>
                      <a:pt x="9634" y="1902"/>
                    </a:lnTo>
                    <a:cubicBezTo>
                      <a:pt x="9756" y="1927"/>
                      <a:pt x="9854" y="1976"/>
                      <a:pt x="9903" y="2049"/>
                    </a:cubicBezTo>
                    <a:lnTo>
                      <a:pt x="9756" y="2024"/>
                    </a:lnTo>
                    <a:lnTo>
                      <a:pt x="9756" y="2024"/>
                    </a:lnTo>
                    <a:lnTo>
                      <a:pt x="10024" y="2122"/>
                    </a:lnTo>
                    <a:cubicBezTo>
                      <a:pt x="10098" y="2146"/>
                      <a:pt x="10171" y="2171"/>
                      <a:pt x="10268" y="2195"/>
                    </a:cubicBezTo>
                    <a:lnTo>
                      <a:pt x="10195" y="2171"/>
                    </a:lnTo>
                    <a:lnTo>
                      <a:pt x="10195" y="2171"/>
                    </a:lnTo>
                    <a:cubicBezTo>
                      <a:pt x="10488" y="2244"/>
                      <a:pt x="10732" y="2366"/>
                      <a:pt x="11000" y="2488"/>
                    </a:cubicBezTo>
                    <a:cubicBezTo>
                      <a:pt x="11317" y="2683"/>
                      <a:pt x="11634" y="2878"/>
                      <a:pt x="11732" y="2927"/>
                    </a:cubicBezTo>
                    <a:lnTo>
                      <a:pt x="11683" y="2829"/>
                    </a:lnTo>
                    <a:lnTo>
                      <a:pt x="11854" y="2902"/>
                    </a:lnTo>
                    <a:cubicBezTo>
                      <a:pt x="11833" y="2902"/>
                      <a:pt x="11722" y="2956"/>
                      <a:pt x="11691" y="2956"/>
                    </a:cubicBezTo>
                    <a:cubicBezTo>
                      <a:pt x="11691" y="2956"/>
                      <a:pt x="11690" y="2956"/>
                      <a:pt x="11690" y="2956"/>
                    </a:cubicBezTo>
                    <a:lnTo>
                      <a:pt x="11690" y="2956"/>
                    </a:lnTo>
                    <a:cubicBezTo>
                      <a:pt x="12077" y="3248"/>
                      <a:pt x="12416" y="3587"/>
                      <a:pt x="12732" y="3951"/>
                    </a:cubicBezTo>
                    <a:cubicBezTo>
                      <a:pt x="13049" y="4341"/>
                      <a:pt x="13317" y="4756"/>
                      <a:pt x="13537" y="5171"/>
                    </a:cubicBezTo>
                    <a:cubicBezTo>
                      <a:pt x="13561" y="5244"/>
                      <a:pt x="13549" y="5262"/>
                      <a:pt x="13531" y="5262"/>
                    </a:cubicBezTo>
                    <a:cubicBezTo>
                      <a:pt x="13512" y="5262"/>
                      <a:pt x="13488" y="5244"/>
                      <a:pt x="13488" y="5244"/>
                    </a:cubicBezTo>
                    <a:lnTo>
                      <a:pt x="13488" y="5244"/>
                    </a:lnTo>
                    <a:cubicBezTo>
                      <a:pt x="13561" y="5390"/>
                      <a:pt x="13561" y="5293"/>
                      <a:pt x="13610" y="5439"/>
                    </a:cubicBezTo>
                    <a:cubicBezTo>
                      <a:pt x="13610" y="5447"/>
                      <a:pt x="13607" y="5450"/>
                      <a:pt x="13603" y="5450"/>
                    </a:cubicBezTo>
                    <a:cubicBezTo>
                      <a:pt x="13594" y="5450"/>
                      <a:pt x="13577" y="5439"/>
                      <a:pt x="13561" y="5439"/>
                    </a:cubicBezTo>
                    <a:cubicBezTo>
                      <a:pt x="13610" y="5488"/>
                      <a:pt x="13610" y="5561"/>
                      <a:pt x="13634" y="5561"/>
                    </a:cubicBezTo>
                    <a:cubicBezTo>
                      <a:pt x="13610" y="5463"/>
                      <a:pt x="13683" y="5488"/>
                      <a:pt x="13707" y="5439"/>
                    </a:cubicBezTo>
                    <a:lnTo>
                      <a:pt x="13732" y="5512"/>
                    </a:lnTo>
                    <a:cubicBezTo>
                      <a:pt x="13756" y="5561"/>
                      <a:pt x="13781" y="5610"/>
                      <a:pt x="13781" y="5610"/>
                    </a:cubicBezTo>
                    <a:lnTo>
                      <a:pt x="13732" y="5610"/>
                    </a:lnTo>
                    <a:cubicBezTo>
                      <a:pt x="13756" y="5658"/>
                      <a:pt x="13878" y="5683"/>
                      <a:pt x="13927" y="5878"/>
                    </a:cubicBezTo>
                    <a:cubicBezTo>
                      <a:pt x="14049" y="6195"/>
                      <a:pt x="14146" y="6536"/>
                      <a:pt x="14244" y="6878"/>
                    </a:cubicBezTo>
                    <a:cubicBezTo>
                      <a:pt x="14220" y="6878"/>
                      <a:pt x="14195" y="6805"/>
                      <a:pt x="14171" y="6756"/>
                    </a:cubicBezTo>
                    <a:lnTo>
                      <a:pt x="14171" y="6756"/>
                    </a:lnTo>
                    <a:cubicBezTo>
                      <a:pt x="14171" y="6805"/>
                      <a:pt x="14195" y="6854"/>
                      <a:pt x="14195" y="6902"/>
                    </a:cubicBezTo>
                    <a:cubicBezTo>
                      <a:pt x="14195" y="6886"/>
                      <a:pt x="14197" y="6879"/>
                      <a:pt x="14199" y="6879"/>
                    </a:cubicBezTo>
                    <a:cubicBezTo>
                      <a:pt x="14209" y="6879"/>
                      <a:pt x="14234" y="6989"/>
                      <a:pt x="14242" y="6989"/>
                    </a:cubicBezTo>
                    <a:cubicBezTo>
                      <a:pt x="14243" y="6989"/>
                      <a:pt x="14244" y="6985"/>
                      <a:pt x="14244" y="6975"/>
                    </a:cubicBezTo>
                    <a:cubicBezTo>
                      <a:pt x="14341" y="7219"/>
                      <a:pt x="14415" y="7488"/>
                      <a:pt x="14463" y="7756"/>
                    </a:cubicBezTo>
                    <a:cubicBezTo>
                      <a:pt x="14488" y="7756"/>
                      <a:pt x="14854" y="7829"/>
                      <a:pt x="15171" y="7902"/>
                    </a:cubicBezTo>
                    <a:cubicBezTo>
                      <a:pt x="15512" y="8000"/>
                      <a:pt x="15854" y="8097"/>
                      <a:pt x="15902" y="8097"/>
                    </a:cubicBezTo>
                    <a:cubicBezTo>
                      <a:pt x="15902" y="8171"/>
                      <a:pt x="15902" y="8219"/>
                      <a:pt x="15902" y="8292"/>
                    </a:cubicBezTo>
                    <a:cubicBezTo>
                      <a:pt x="15927" y="8195"/>
                      <a:pt x="15927" y="8122"/>
                      <a:pt x="15902" y="8024"/>
                    </a:cubicBezTo>
                    <a:lnTo>
                      <a:pt x="15854" y="8024"/>
                    </a:lnTo>
                    <a:cubicBezTo>
                      <a:pt x="15805" y="7829"/>
                      <a:pt x="15878" y="7975"/>
                      <a:pt x="15854" y="7780"/>
                    </a:cubicBezTo>
                    <a:cubicBezTo>
                      <a:pt x="15878" y="7780"/>
                      <a:pt x="15902" y="7951"/>
                      <a:pt x="15927" y="8097"/>
                    </a:cubicBezTo>
                    <a:cubicBezTo>
                      <a:pt x="15927" y="7951"/>
                      <a:pt x="15927" y="7805"/>
                      <a:pt x="15902" y="7756"/>
                    </a:cubicBezTo>
                    <a:cubicBezTo>
                      <a:pt x="15902" y="7634"/>
                      <a:pt x="15951" y="7756"/>
                      <a:pt x="15927" y="7610"/>
                    </a:cubicBezTo>
                    <a:cubicBezTo>
                      <a:pt x="15878" y="7488"/>
                      <a:pt x="15854" y="7366"/>
                      <a:pt x="15854" y="7219"/>
                    </a:cubicBezTo>
                    <a:cubicBezTo>
                      <a:pt x="15829" y="6927"/>
                      <a:pt x="15707" y="6780"/>
                      <a:pt x="15659" y="6488"/>
                    </a:cubicBezTo>
                    <a:lnTo>
                      <a:pt x="15659" y="6488"/>
                    </a:lnTo>
                    <a:lnTo>
                      <a:pt x="15683" y="6512"/>
                    </a:lnTo>
                    <a:cubicBezTo>
                      <a:pt x="15683" y="6414"/>
                      <a:pt x="15610" y="6195"/>
                      <a:pt x="15561" y="6049"/>
                    </a:cubicBezTo>
                    <a:cubicBezTo>
                      <a:pt x="15561" y="6077"/>
                      <a:pt x="15561" y="6105"/>
                      <a:pt x="15556" y="6105"/>
                    </a:cubicBezTo>
                    <a:cubicBezTo>
                      <a:pt x="15553" y="6105"/>
                      <a:pt x="15547" y="6090"/>
                      <a:pt x="15537" y="6049"/>
                    </a:cubicBezTo>
                    <a:cubicBezTo>
                      <a:pt x="15512" y="5951"/>
                      <a:pt x="15488" y="5854"/>
                      <a:pt x="15463" y="5780"/>
                    </a:cubicBezTo>
                    <a:cubicBezTo>
                      <a:pt x="15439" y="5707"/>
                      <a:pt x="15415" y="5634"/>
                      <a:pt x="15390" y="5536"/>
                    </a:cubicBezTo>
                    <a:lnTo>
                      <a:pt x="15317" y="5415"/>
                    </a:lnTo>
                    <a:cubicBezTo>
                      <a:pt x="15024" y="4732"/>
                      <a:pt x="14683" y="4097"/>
                      <a:pt x="14244" y="3512"/>
                    </a:cubicBezTo>
                    <a:cubicBezTo>
                      <a:pt x="13805" y="2927"/>
                      <a:pt x="13317" y="2390"/>
                      <a:pt x="12756" y="1927"/>
                    </a:cubicBezTo>
                    <a:lnTo>
                      <a:pt x="12781" y="1927"/>
                    </a:lnTo>
                    <a:cubicBezTo>
                      <a:pt x="12195" y="1415"/>
                      <a:pt x="11537" y="1024"/>
                      <a:pt x="10829" y="707"/>
                    </a:cubicBezTo>
                    <a:cubicBezTo>
                      <a:pt x="10122" y="366"/>
                      <a:pt x="9366" y="171"/>
                      <a:pt x="8610" y="98"/>
                    </a:cubicBezTo>
                    <a:cubicBezTo>
                      <a:pt x="8415" y="24"/>
                      <a:pt x="8195" y="0"/>
                      <a:pt x="80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7" name="Google Shape;197;p7"/>
            <p:cNvSpPr/>
            <p:nvPr/>
          </p:nvSpPr>
          <p:spPr>
            <a:xfrm>
              <a:off x="400925" y="3037350"/>
              <a:ext cx="2450" cy="3700"/>
            </a:xfrm>
            <a:custGeom>
              <a:avLst/>
              <a:gdLst/>
              <a:ahLst/>
              <a:cxnLst/>
              <a:rect l="l" t="t" r="r" b="b"/>
              <a:pathLst>
                <a:path w="98" h="148" extrusionOk="0">
                  <a:moveTo>
                    <a:pt x="98" y="1"/>
                  </a:moveTo>
                  <a:lnTo>
                    <a:pt x="98" y="1"/>
                  </a:lnTo>
                  <a:cubicBezTo>
                    <a:pt x="49" y="25"/>
                    <a:pt x="0" y="74"/>
                    <a:pt x="0" y="147"/>
                  </a:cubicBezTo>
                  <a:cubicBezTo>
                    <a:pt x="49" y="98"/>
                    <a:pt x="73" y="50"/>
                    <a:pt x="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403350" y="3037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9" name="Google Shape;199;p7"/>
          <p:cNvSpPr/>
          <p:nvPr/>
        </p:nvSpPr>
        <p:spPr>
          <a:xfrm>
            <a:off x="-913186" y="1955614"/>
            <a:ext cx="1776905" cy="1142825"/>
          </a:xfrm>
          <a:custGeom>
            <a:avLst/>
            <a:gdLst/>
            <a:ahLst/>
            <a:cxnLst/>
            <a:rect l="l" t="t" r="r" b="b"/>
            <a:pathLst>
              <a:path w="16559" h="10650" extrusionOk="0">
                <a:moveTo>
                  <a:pt x="12940" y="0"/>
                </a:moveTo>
                <a:cubicBezTo>
                  <a:pt x="8651" y="0"/>
                  <a:pt x="1" y="2276"/>
                  <a:pt x="3657" y="8447"/>
                </a:cubicBezTo>
                <a:cubicBezTo>
                  <a:pt x="3657" y="8447"/>
                  <a:pt x="7028" y="10650"/>
                  <a:pt x="10057" y="10650"/>
                </a:cubicBezTo>
                <a:cubicBezTo>
                  <a:pt x="11292" y="10650"/>
                  <a:pt x="12470" y="10283"/>
                  <a:pt x="13339" y="9252"/>
                </a:cubicBezTo>
                <a:cubicBezTo>
                  <a:pt x="16339" y="5691"/>
                  <a:pt x="16559" y="1594"/>
                  <a:pt x="15047" y="374"/>
                </a:cubicBezTo>
                <a:cubicBezTo>
                  <a:pt x="14753" y="133"/>
                  <a:pt x="13973" y="0"/>
                  <a:pt x="1294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0" name="Google Shape;200;p7"/>
          <p:cNvGrpSpPr/>
          <p:nvPr/>
        </p:nvGrpSpPr>
        <p:grpSpPr>
          <a:xfrm>
            <a:off x="-268978" y="2767198"/>
            <a:ext cx="764201" cy="961224"/>
            <a:chOff x="632000" y="3011150"/>
            <a:chExt cx="212225" cy="266925"/>
          </a:xfrm>
        </p:grpSpPr>
        <p:sp>
          <p:nvSpPr>
            <p:cNvPr id="201" name="Google Shape;201;p7"/>
            <p:cNvSpPr/>
            <p:nvPr/>
          </p:nvSpPr>
          <p:spPr>
            <a:xfrm>
              <a:off x="767375" y="3031875"/>
              <a:ext cx="25" cy="3675"/>
            </a:xfrm>
            <a:custGeom>
              <a:avLst/>
              <a:gdLst/>
              <a:ahLst/>
              <a:cxnLst/>
              <a:rect l="l" t="t" r="r" b="b"/>
              <a:pathLst>
                <a:path w="1" h="147" extrusionOk="0">
                  <a:moveTo>
                    <a:pt x="0" y="147"/>
                  </a:moveTo>
                  <a:lnTo>
                    <a:pt x="0" y="0"/>
                  </a:lnTo>
                  <a:cubicBezTo>
                    <a:pt x="0" y="49"/>
                    <a:pt x="0" y="98"/>
                    <a:pt x="0" y="1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701525" y="3033700"/>
              <a:ext cx="25" cy="3075"/>
            </a:xfrm>
            <a:custGeom>
              <a:avLst/>
              <a:gdLst/>
              <a:ahLst/>
              <a:cxnLst/>
              <a:rect l="l" t="t" r="r" b="b"/>
              <a:pathLst>
                <a:path w="1" h="123" extrusionOk="0">
                  <a:moveTo>
                    <a:pt x="0" y="123"/>
                  </a:moveTo>
                  <a:lnTo>
                    <a:pt x="0" y="1"/>
                  </a:lnTo>
                  <a:cubicBezTo>
                    <a:pt x="0" y="49"/>
                    <a:pt x="0" y="74"/>
                    <a:pt x="0" y="1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632000" y="3030050"/>
              <a:ext cx="25" cy="1850"/>
            </a:xfrm>
            <a:custGeom>
              <a:avLst/>
              <a:gdLst/>
              <a:ahLst/>
              <a:cxnLst/>
              <a:rect l="l" t="t" r="r" b="b"/>
              <a:pathLst>
                <a:path w="1" h="74" extrusionOk="0">
                  <a:moveTo>
                    <a:pt x="1" y="73"/>
                  </a:moveTo>
                  <a:lnTo>
                    <a:pt x="1" y="0"/>
                  </a:lnTo>
                  <a:cubicBezTo>
                    <a:pt x="1" y="25"/>
                    <a:pt x="1" y="49"/>
                    <a:pt x="1" y="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649075" y="3150175"/>
              <a:ext cx="650" cy="1850"/>
            </a:xfrm>
            <a:custGeom>
              <a:avLst/>
              <a:gdLst/>
              <a:ahLst/>
              <a:cxnLst/>
              <a:rect l="l" t="t" r="r" b="b"/>
              <a:pathLst>
                <a:path w="26" h="74" extrusionOk="0">
                  <a:moveTo>
                    <a:pt x="25" y="0"/>
                  </a:moveTo>
                  <a:cubicBezTo>
                    <a:pt x="1" y="0"/>
                    <a:pt x="1" y="49"/>
                    <a:pt x="1" y="73"/>
                  </a:cubicBezTo>
                  <a:cubicBezTo>
                    <a:pt x="1" y="49"/>
                    <a:pt x="25" y="24"/>
                    <a:pt x="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7"/>
            <p:cNvSpPr/>
            <p:nvPr/>
          </p:nvSpPr>
          <p:spPr>
            <a:xfrm>
              <a:off x="649075" y="3152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646025" y="3144675"/>
              <a:ext cx="48800" cy="52925"/>
            </a:xfrm>
            <a:custGeom>
              <a:avLst/>
              <a:gdLst/>
              <a:ahLst/>
              <a:cxnLst/>
              <a:rect l="l" t="t" r="r" b="b"/>
              <a:pathLst>
                <a:path w="1952" h="2117" extrusionOk="0">
                  <a:moveTo>
                    <a:pt x="1049" y="0"/>
                  </a:moveTo>
                  <a:lnTo>
                    <a:pt x="635" y="98"/>
                  </a:lnTo>
                  <a:cubicBezTo>
                    <a:pt x="586" y="147"/>
                    <a:pt x="562" y="220"/>
                    <a:pt x="537" y="293"/>
                  </a:cubicBezTo>
                  <a:cubicBezTo>
                    <a:pt x="537" y="293"/>
                    <a:pt x="537" y="293"/>
                    <a:pt x="537" y="318"/>
                  </a:cubicBezTo>
                  <a:cubicBezTo>
                    <a:pt x="447" y="287"/>
                    <a:pt x="347" y="267"/>
                    <a:pt x="267" y="267"/>
                  </a:cubicBezTo>
                  <a:cubicBezTo>
                    <a:pt x="217" y="267"/>
                    <a:pt x="175" y="275"/>
                    <a:pt x="147" y="293"/>
                  </a:cubicBezTo>
                  <a:lnTo>
                    <a:pt x="147" y="318"/>
                  </a:lnTo>
                  <a:cubicBezTo>
                    <a:pt x="123" y="342"/>
                    <a:pt x="147" y="366"/>
                    <a:pt x="123" y="366"/>
                  </a:cubicBezTo>
                  <a:cubicBezTo>
                    <a:pt x="123" y="391"/>
                    <a:pt x="123" y="391"/>
                    <a:pt x="123" y="415"/>
                  </a:cubicBezTo>
                  <a:cubicBezTo>
                    <a:pt x="123" y="440"/>
                    <a:pt x="110" y="440"/>
                    <a:pt x="98" y="440"/>
                  </a:cubicBezTo>
                  <a:cubicBezTo>
                    <a:pt x="86" y="440"/>
                    <a:pt x="74" y="440"/>
                    <a:pt x="74" y="464"/>
                  </a:cubicBezTo>
                  <a:cubicBezTo>
                    <a:pt x="25" y="683"/>
                    <a:pt x="1" y="927"/>
                    <a:pt x="1" y="1147"/>
                  </a:cubicBezTo>
                  <a:cubicBezTo>
                    <a:pt x="25" y="1220"/>
                    <a:pt x="25" y="1293"/>
                    <a:pt x="50" y="1366"/>
                  </a:cubicBezTo>
                  <a:cubicBezTo>
                    <a:pt x="50" y="1391"/>
                    <a:pt x="50" y="1391"/>
                    <a:pt x="50" y="1415"/>
                  </a:cubicBezTo>
                  <a:cubicBezTo>
                    <a:pt x="50" y="1415"/>
                    <a:pt x="98" y="1513"/>
                    <a:pt x="147" y="1635"/>
                  </a:cubicBezTo>
                  <a:cubicBezTo>
                    <a:pt x="196" y="1708"/>
                    <a:pt x="245" y="1781"/>
                    <a:pt x="293" y="1854"/>
                  </a:cubicBezTo>
                  <a:lnTo>
                    <a:pt x="318" y="1854"/>
                  </a:lnTo>
                  <a:cubicBezTo>
                    <a:pt x="415" y="1927"/>
                    <a:pt x="318" y="1903"/>
                    <a:pt x="415" y="1976"/>
                  </a:cubicBezTo>
                  <a:cubicBezTo>
                    <a:pt x="440" y="1976"/>
                    <a:pt x="489" y="2000"/>
                    <a:pt x="513" y="2025"/>
                  </a:cubicBezTo>
                  <a:cubicBezTo>
                    <a:pt x="537" y="2049"/>
                    <a:pt x="562" y="2049"/>
                    <a:pt x="610" y="2074"/>
                  </a:cubicBezTo>
                  <a:cubicBezTo>
                    <a:pt x="610" y="2074"/>
                    <a:pt x="659" y="2098"/>
                    <a:pt x="635" y="2098"/>
                  </a:cubicBezTo>
                  <a:cubicBezTo>
                    <a:pt x="635" y="2106"/>
                    <a:pt x="640" y="2109"/>
                    <a:pt x="649" y="2109"/>
                  </a:cubicBezTo>
                  <a:cubicBezTo>
                    <a:pt x="667" y="2109"/>
                    <a:pt x="700" y="2098"/>
                    <a:pt x="732" y="2098"/>
                  </a:cubicBezTo>
                  <a:cubicBezTo>
                    <a:pt x="757" y="2098"/>
                    <a:pt x="732" y="2098"/>
                    <a:pt x="732" y="2074"/>
                  </a:cubicBezTo>
                  <a:lnTo>
                    <a:pt x="806" y="2074"/>
                  </a:lnTo>
                  <a:cubicBezTo>
                    <a:pt x="822" y="2074"/>
                    <a:pt x="827" y="2096"/>
                    <a:pt x="822" y="2103"/>
                  </a:cubicBezTo>
                  <a:lnTo>
                    <a:pt x="822" y="2103"/>
                  </a:lnTo>
                  <a:cubicBezTo>
                    <a:pt x="816" y="2101"/>
                    <a:pt x="811" y="2100"/>
                    <a:pt x="806" y="2098"/>
                  </a:cubicBezTo>
                  <a:lnTo>
                    <a:pt x="806" y="2098"/>
                  </a:lnTo>
                  <a:cubicBezTo>
                    <a:pt x="810" y="2103"/>
                    <a:pt x="814" y="2105"/>
                    <a:pt x="817" y="2105"/>
                  </a:cubicBezTo>
                  <a:cubicBezTo>
                    <a:pt x="819" y="2105"/>
                    <a:pt x="821" y="2104"/>
                    <a:pt x="822" y="2103"/>
                  </a:cubicBezTo>
                  <a:lnTo>
                    <a:pt x="822" y="2103"/>
                  </a:lnTo>
                  <a:cubicBezTo>
                    <a:pt x="854" y="2112"/>
                    <a:pt x="891" y="2116"/>
                    <a:pt x="928" y="2116"/>
                  </a:cubicBezTo>
                  <a:cubicBezTo>
                    <a:pt x="970" y="2116"/>
                    <a:pt x="1013" y="2110"/>
                    <a:pt x="1049" y="2098"/>
                  </a:cubicBezTo>
                  <a:cubicBezTo>
                    <a:pt x="1171" y="2074"/>
                    <a:pt x="1269" y="2049"/>
                    <a:pt x="1367" y="2000"/>
                  </a:cubicBezTo>
                  <a:cubicBezTo>
                    <a:pt x="1537" y="1903"/>
                    <a:pt x="1684" y="1781"/>
                    <a:pt x="1781" y="1610"/>
                  </a:cubicBezTo>
                  <a:cubicBezTo>
                    <a:pt x="1757" y="1610"/>
                    <a:pt x="1732" y="1683"/>
                    <a:pt x="1708" y="1683"/>
                  </a:cubicBezTo>
                  <a:cubicBezTo>
                    <a:pt x="1708" y="1635"/>
                    <a:pt x="1757" y="1635"/>
                    <a:pt x="1757" y="1586"/>
                  </a:cubicBezTo>
                  <a:cubicBezTo>
                    <a:pt x="1757" y="1561"/>
                    <a:pt x="1806" y="1513"/>
                    <a:pt x="1854" y="1513"/>
                  </a:cubicBezTo>
                  <a:lnTo>
                    <a:pt x="1854" y="1488"/>
                  </a:lnTo>
                  <a:lnTo>
                    <a:pt x="1879" y="1464"/>
                  </a:lnTo>
                  <a:cubicBezTo>
                    <a:pt x="1903" y="1366"/>
                    <a:pt x="1903" y="1342"/>
                    <a:pt x="1928" y="1342"/>
                  </a:cubicBezTo>
                  <a:cubicBezTo>
                    <a:pt x="1928" y="1293"/>
                    <a:pt x="1952" y="1269"/>
                    <a:pt x="1952" y="1220"/>
                  </a:cubicBezTo>
                  <a:cubicBezTo>
                    <a:pt x="1952" y="1147"/>
                    <a:pt x="1952" y="1074"/>
                    <a:pt x="1952" y="1000"/>
                  </a:cubicBezTo>
                  <a:cubicBezTo>
                    <a:pt x="1952" y="1000"/>
                    <a:pt x="1952" y="1011"/>
                    <a:pt x="1945" y="1011"/>
                  </a:cubicBezTo>
                  <a:cubicBezTo>
                    <a:pt x="1941" y="1011"/>
                    <a:pt x="1936" y="1009"/>
                    <a:pt x="1928" y="1000"/>
                  </a:cubicBezTo>
                  <a:cubicBezTo>
                    <a:pt x="1903" y="976"/>
                    <a:pt x="1903" y="927"/>
                    <a:pt x="1928" y="903"/>
                  </a:cubicBezTo>
                  <a:cubicBezTo>
                    <a:pt x="1949" y="903"/>
                    <a:pt x="1913" y="826"/>
                    <a:pt x="1888" y="826"/>
                  </a:cubicBezTo>
                  <a:cubicBezTo>
                    <a:pt x="1884" y="826"/>
                    <a:pt x="1881" y="827"/>
                    <a:pt x="1879" y="830"/>
                  </a:cubicBezTo>
                  <a:cubicBezTo>
                    <a:pt x="1879" y="830"/>
                    <a:pt x="1879" y="767"/>
                    <a:pt x="1891" y="767"/>
                  </a:cubicBezTo>
                  <a:cubicBezTo>
                    <a:pt x="1894" y="767"/>
                    <a:pt x="1898" y="771"/>
                    <a:pt x="1903" y="781"/>
                  </a:cubicBezTo>
                  <a:cubicBezTo>
                    <a:pt x="1903" y="757"/>
                    <a:pt x="1879" y="732"/>
                    <a:pt x="1879" y="732"/>
                  </a:cubicBezTo>
                  <a:lnTo>
                    <a:pt x="1879" y="781"/>
                  </a:lnTo>
                  <a:cubicBezTo>
                    <a:pt x="1830" y="683"/>
                    <a:pt x="1830" y="635"/>
                    <a:pt x="1806" y="610"/>
                  </a:cubicBezTo>
                  <a:lnTo>
                    <a:pt x="1806" y="635"/>
                  </a:lnTo>
                  <a:cubicBezTo>
                    <a:pt x="1781" y="586"/>
                    <a:pt x="1757" y="561"/>
                    <a:pt x="1757" y="537"/>
                  </a:cubicBezTo>
                  <a:lnTo>
                    <a:pt x="1757" y="537"/>
                  </a:lnTo>
                  <a:lnTo>
                    <a:pt x="1806" y="561"/>
                  </a:lnTo>
                  <a:cubicBezTo>
                    <a:pt x="1757" y="513"/>
                    <a:pt x="1732" y="464"/>
                    <a:pt x="1684" y="415"/>
                  </a:cubicBezTo>
                  <a:lnTo>
                    <a:pt x="1684" y="440"/>
                  </a:lnTo>
                  <a:cubicBezTo>
                    <a:pt x="1635" y="415"/>
                    <a:pt x="1562" y="318"/>
                    <a:pt x="1464" y="269"/>
                  </a:cubicBezTo>
                  <a:cubicBezTo>
                    <a:pt x="1391" y="196"/>
                    <a:pt x="1318" y="171"/>
                    <a:pt x="1245" y="147"/>
                  </a:cubicBezTo>
                  <a:lnTo>
                    <a:pt x="1245" y="171"/>
                  </a:lnTo>
                  <a:lnTo>
                    <a:pt x="1196" y="147"/>
                  </a:lnTo>
                  <a:cubicBezTo>
                    <a:pt x="1196" y="147"/>
                    <a:pt x="1245" y="122"/>
                    <a:pt x="1245" y="122"/>
                  </a:cubicBezTo>
                  <a:cubicBezTo>
                    <a:pt x="1245" y="122"/>
                    <a:pt x="1147" y="49"/>
                    <a:pt x="10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798475" y="3083700"/>
              <a:ext cx="45750" cy="48200"/>
            </a:xfrm>
            <a:custGeom>
              <a:avLst/>
              <a:gdLst/>
              <a:ahLst/>
              <a:cxnLst/>
              <a:rect l="l" t="t" r="r" b="b"/>
              <a:pathLst>
                <a:path w="1830" h="1928" extrusionOk="0">
                  <a:moveTo>
                    <a:pt x="927" y="1"/>
                  </a:moveTo>
                  <a:lnTo>
                    <a:pt x="512" y="25"/>
                  </a:lnTo>
                  <a:lnTo>
                    <a:pt x="439" y="98"/>
                  </a:lnTo>
                  <a:lnTo>
                    <a:pt x="390" y="98"/>
                  </a:lnTo>
                  <a:cubicBezTo>
                    <a:pt x="366" y="98"/>
                    <a:pt x="342" y="122"/>
                    <a:pt x="317" y="122"/>
                  </a:cubicBezTo>
                  <a:lnTo>
                    <a:pt x="244" y="171"/>
                  </a:lnTo>
                  <a:cubicBezTo>
                    <a:pt x="206" y="190"/>
                    <a:pt x="182" y="210"/>
                    <a:pt x="162" y="229"/>
                  </a:cubicBezTo>
                  <a:lnTo>
                    <a:pt x="162" y="229"/>
                  </a:lnTo>
                  <a:cubicBezTo>
                    <a:pt x="165" y="226"/>
                    <a:pt x="168" y="223"/>
                    <a:pt x="171" y="220"/>
                  </a:cubicBezTo>
                  <a:lnTo>
                    <a:pt x="171" y="220"/>
                  </a:lnTo>
                  <a:lnTo>
                    <a:pt x="146" y="244"/>
                  </a:lnTo>
                  <a:cubicBezTo>
                    <a:pt x="152" y="239"/>
                    <a:pt x="157" y="234"/>
                    <a:pt x="162" y="229"/>
                  </a:cubicBezTo>
                  <a:lnTo>
                    <a:pt x="162" y="229"/>
                  </a:lnTo>
                  <a:cubicBezTo>
                    <a:pt x="96" y="299"/>
                    <a:pt x="72" y="369"/>
                    <a:pt x="49" y="440"/>
                  </a:cubicBezTo>
                  <a:cubicBezTo>
                    <a:pt x="49" y="464"/>
                    <a:pt x="25" y="488"/>
                    <a:pt x="0" y="513"/>
                  </a:cubicBezTo>
                  <a:lnTo>
                    <a:pt x="0" y="561"/>
                  </a:lnTo>
                  <a:lnTo>
                    <a:pt x="0" y="610"/>
                  </a:lnTo>
                  <a:cubicBezTo>
                    <a:pt x="0" y="610"/>
                    <a:pt x="49" y="635"/>
                    <a:pt x="49" y="683"/>
                  </a:cubicBezTo>
                  <a:cubicBezTo>
                    <a:pt x="73" y="708"/>
                    <a:pt x="73" y="732"/>
                    <a:pt x="98" y="757"/>
                  </a:cubicBezTo>
                  <a:cubicBezTo>
                    <a:pt x="73" y="903"/>
                    <a:pt x="98" y="1049"/>
                    <a:pt x="146" y="1196"/>
                  </a:cubicBezTo>
                  <a:cubicBezTo>
                    <a:pt x="171" y="1342"/>
                    <a:pt x="244" y="1464"/>
                    <a:pt x="317" y="1561"/>
                  </a:cubicBezTo>
                  <a:cubicBezTo>
                    <a:pt x="415" y="1708"/>
                    <a:pt x="561" y="1830"/>
                    <a:pt x="707" y="1927"/>
                  </a:cubicBezTo>
                  <a:lnTo>
                    <a:pt x="1146" y="1927"/>
                  </a:lnTo>
                  <a:cubicBezTo>
                    <a:pt x="1244" y="1854"/>
                    <a:pt x="1317" y="1781"/>
                    <a:pt x="1390" y="1732"/>
                  </a:cubicBezTo>
                  <a:cubicBezTo>
                    <a:pt x="1464" y="1708"/>
                    <a:pt x="1512" y="1659"/>
                    <a:pt x="1561" y="1586"/>
                  </a:cubicBezTo>
                  <a:lnTo>
                    <a:pt x="1561" y="1586"/>
                  </a:lnTo>
                  <a:cubicBezTo>
                    <a:pt x="1553" y="1594"/>
                    <a:pt x="1548" y="1597"/>
                    <a:pt x="1545" y="1597"/>
                  </a:cubicBezTo>
                  <a:cubicBezTo>
                    <a:pt x="1539" y="1597"/>
                    <a:pt x="1545" y="1586"/>
                    <a:pt x="1561" y="1586"/>
                  </a:cubicBezTo>
                  <a:cubicBezTo>
                    <a:pt x="1585" y="1561"/>
                    <a:pt x="1634" y="1513"/>
                    <a:pt x="1634" y="1513"/>
                  </a:cubicBezTo>
                  <a:cubicBezTo>
                    <a:pt x="1634" y="1513"/>
                    <a:pt x="1634" y="1513"/>
                    <a:pt x="1683" y="1415"/>
                  </a:cubicBezTo>
                  <a:cubicBezTo>
                    <a:pt x="1707" y="1391"/>
                    <a:pt x="1707" y="1342"/>
                    <a:pt x="1732" y="1318"/>
                  </a:cubicBezTo>
                  <a:cubicBezTo>
                    <a:pt x="1756" y="1269"/>
                    <a:pt x="1781" y="1196"/>
                    <a:pt x="1805" y="1147"/>
                  </a:cubicBezTo>
                  <a:cubicBezTo>
                    <a:pt x="1829" y="1001"/>
                    <a:pt x="1829" y="854"/>
                    <a:pt x="1781" y="708"/>
                  </a:cubicBezTo>
                  <a:cubicBezTo>
                    <a:pt x="1707" y="586"/>
                    <a:pt x="1634" y="464"/>
                    <a:pt x="1512" y="366"/>
                  </a:cubicBezTo>
                  <a:cubicBezTo>
                    <a:pt x="1464" y="342"/>
                    <a:pt x="1415" y="318"/>
                    <a:pt x="1390" y="269"/>
                  </a:cubicBezTo>
                  <a:lnTo>
                    <a:pt x="1317" y="220"/>
                  </a:lnTo>
                  <a:lnTo>
                    <a:pt x="1244" y="220"/>
                  </a:lnTo>
                  <a:cubicBezTo>
                    <a:pt x="1220" y="171"/>
                    <a:pt x="1195" y="147"/>
                    <a:pt x="1171" y="122"/>
                  </a:cubicBezTo>
                  <a:lnTo>
                    <a:pt x="1122" y="98"/>
                  </a:lnTo>
                  <a:cubicBezTo>
                    <a:pt x="1049" y="49"/>
                    <a:pt x="1000" y="25"/>
                    <a:pt x="9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7"/>
            <p:cNvSpPr/>
            <p:nvPr/>
          </p:nvSpPr>
          <p:spPr>
            <a:xfrm>
              <a:off x="802125" y="3090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713700" y="3105650"/>
              <a:ext cx="50025" cy="51850"/>
            </a:xfrm>
            <a:custGeom>
              <a:avLst/>
              <a:gdLst/>
              <a:ahLst/>
              <a:cxnLst/>
              <a:rect l="l" t="t" r="r" b="b"/>
              <a:pathLst>
                <a:path w="2001" h="2074" extrusionOk="0">
                  <a:moveTo>
                    <a:pt x="1001" y="1"/>
                  </a:moveTo>
                  <a:cubicBezTo>
                    <a:pt x="928" y="25"/>
                    <a:pt x="879" y="25"/>
                    <a:pt x="830" y="49"/>
                  </a:cubicBezTo>
                  <a:lnTo>
                    <a:pt x="684" y="123"/>
                  </a:lnTo>
                  <a:lnTo>
                    <a:pt x="660" y="123"/>
                  </a:lnTo>
                  <a:cubicBezTo>
                    <a:pt x="538" y="123"/>
                    <a:pt x="416" y="147"/>
                    <a:pt x="318" y="220"/>
                  </a:cubicBezTo>
                  <a:cubicBezTo>
                    <a:pt x="220" y="269"/>
                    <a:pt x="147" y="366"/>
                    <a:pt x="99" y="464"/>
                  </a:cubicBezTo>
                  <a:cubicBezTo>
                    <a:pt x="50" y="537"/>
                    <a:pt x="50" y="610"/>
                    <a:pt x="25" y="683"/>
                  </a:cubicBezTo>
                  <a:lnTo>
                    <a:pt x="25" y="659"/>
                  </a:lnTo>
                  <a:cubicBezTo>
                    <a:pt x="25" y="805"/>
                    <a:pt x="1" y="781"/>
                    <a:pt x="25" y="903"/>
                  </a:cubicBezTo>
                  <a:cubicBezTo>
                    <a:pt x="50" y="903"/>
                    <a:pt x="99" y="1025"/>
                    <a:pt x="123" y="1049"/>
                  </a:cubicBezTo>
                  <a:lnTo>
                    <a:pt x="196" y="1196"/>
                  </a:lnTo>
                  <a:cubicBezTo>
                    <a:pt x="220" y="1244"/>
                    <a:pt x="245" y="1293"/>
                    <a:pt x="245" y="1318"/>
                  </a:cubicBezTo>
                  <a:cubicBezTo>
                    <a:pt x="294" y="1391"/>
                    <a:pt x="367" y="1488"/>
                    <a:pt x="391" y="1537"/>
                  </a:cubicBezTo>
                  <a:cubicBezTo>
                    <a:pt x="440" y="1659"/>
                    <a:pt x="513" y="1781"/>
                    <a:pt x="586" y="1879"/>
                  </a:cubicBezTo>
                  <a:lnTo>
                    <a:pt x="586" y="2001"/>
                  </a:lnTo>
                  <a:cubicBezTo>
                    <a:pt x="660" y="1976"/>
                    <a:pt x="708" y="1927"/>
                    <a:pt x="757" y="1903"/>
                  </a:cubicBezTo>
                  <a:cubicBezTo>
                    <a:pt x="903" y="2025"/>
                    <a:pt x="1099" y="2074"/>
                    <a:pt x="1294" y="2074"/>
                  </a:cubicBezTo>
                  <a:cubicBezTo>
                    <a:pt x="1440" y="2049"/>
                    <a:pt x="1611" y="1976"/>
                    <a:pt x="1708" y="1854"/>
                  </a:cubicBezTo>
                  <a:lnTo>
                    <a:pt x="1830" y="1757"/>
                  </a:lnTo>
                  <a:lnTo>
                    <a:pt x="1928" y="1635"/>
                  </a:lnTo>
                  <a:lnTo>
                    <a:pt x="1928" y="1635"/>
                  </a:lnTo>
                  <a:cubicBezTo>
                    <a:pt x="1909" y="1653"/>
                    <a:pt x="1898" y="1661"/>
                    <a:pt x="1893" y="1661"/>
                  </a:cubicBezTo>
                  <a:cubicBezTo>
                    <a:pt x="1886" y="1661"/>
                    <a:pt x="1898" y="1640"/>
                    <a:pt x="1928" y="1610"/>
                  </a:cubicBezTo>
                  <a:cubicBezTo>
                    <a:pt x="1977" y="1513"/>
                    <a:pt x="1977" y="1488"/>
                    <a:pt x="1977" y="1488"/>
                  </a:cubicBezTo>
                  <a:lnTo>
                    <a:pt x="1977" y="1488"/>
                  </a:lnTo>
                  <a:cubicBezTo>
                    <a:pt x="1977" y="1488"/>
                    <a:pt x="1975" y="1490"/>
                    <a:pt x="1973" y="1490"/>
                  </a:cubicBezTo>
                  <a:cubicBezTo>
                    <a:pt x="1967" y="1490"/>
                    <a:pt x="1958" y="1476"/>
                    <a:pt x="1977" y="1366"/>
                  </a:cubicBezTo>
                  <a:cubicBezTo>
                    <a:pt x="2001" y="1244"/>
                    <a:pt x="2001" y="1122"/>
                    <a:pt x="1977" y="1001"/>
                  </a:cubicBezTo>
                  <a:cubicBezTo>
                    <a:pt x="1928" y="854"/>
                    <a:pt x="1855" y="732"/>
                    <a:pt x="1757" y="610"/>
                  </a:cubicBezTo>
                  <a:cubicBezTo>
                    <a:pt x="1757" y="562"/>
                    <a:pt x="1733" y="513"/>
                    <a:pt x="1708" y="464"/>
                  </a:cubicBezTo>
                  <a:lnTo>
                    <a:pt x="1659" y="391"/>
                  </a:lnTo>
                  <a:cubicBezTo>
                    <a:pt x="1659" y="391"/>
                    <a:pt x="1659" y="366"/>
                    <a:pt x="1635" y="342"/>
                  </a:cubicBezTo>
                  <a:cubicBezTo>
                    <a:pt x="1635" y="318"/>
                    <a:pt x="1611" y="293"/>
                    <a:pt x="1586" y="269"/>
                  </a:cubicBezTo>
                  <a:cubicBezTo>
                    <a:pt x="1586" y="244"/>
                    <a:pt x="1562" y="220"/>
                    <a:pt x="1562" y="220"/>
                  </a:cubicBezTo>
                  <a:cubicBezTo>
                    <a:pt x="1538" y="196"/>
                    <a:pt x="1513" y="171"/>
                    <a:pt x="1513" y="171"/>
                  </a:cubicBezTo>
                  <a:cubicBezTo>
                    <a:pt x="1464" y="123"/>
                    <a:pt x="1416" y="98"/>
                    <a:pt x="1367" y="74"/>
                  </a:cubicBezTo>
                  <a:cubicBezTo>
                    <a:pt x="1318" y="49"/>
                    <a:pt x="1245" y="25"/>
                    <a:pt x="11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790550" y="3185225"/>
              <a:ext cx="48175" cy="56225"/>
            </a:xfrm>
            <a:custGeom>
              <a:avLst/>
              <a:gdLst/>
              <a:ahLst/>
              <a:cxnLst/>
              <a:rect l="l" t="t" r="r" b="b"/>
              <a:pathLst>
                <a:path w="1927" h="2249" extrusionOk="0">
                  <a:moveTo>
                    <a:pt x="829" y="988"/>
                  </a:moveTo>
                  <a:cubicBezTo>
                    <a:pt x="829" y="988"/>
                    <a:pt x="829" y="1013"/>
                    <a:pt x="854" y="1013"/>
                  </a:cubicBezTo>
                  <a:cubicBezTo>
                    <a:pt x="854" y="1037"/>
                    <a:pt x="854" y="1037"/>
                    <a:pt x="829" y="1037"/>
                  </a:cubicBezTo>
                  <a:cubicBezTo>
                    <a:pt x="805" y="1037"/>
                    <a:pt x="829" y="1013"/>
                    <a:pt x="829" y="988"/>
                  </a:cubicBezTo>
                  <a:close/>
                  <a:moveTo>
                    <a:pt x="735" y="0"/>
                  </a:moveTo>
                  <a:cubicBezTo>
                    <a:pt x="665" y="0"/>
                    <a:pt x="598" y="13"/>
                    <a:pt x="537" y="37"/>
                  </a:cubicBezTo>
                  <a:cubicBezTo>
                    <a:pt x="366" y="135"/>
                    <a:pt x="220" y="281"/>
                    <a:pt x="171" y="452"/>
                  </a:cubicBezTo>
                  <a:lnTo>
                    <a:pt x="171" y="427"/>
                  </a:lnTo>
                  <a:cubicBezTo>
                    <a:pt x="122" y="500"/>
                    <a:pt x="98" y="598"/>
                    <a:pt x="73" y="671"/>
                  </a:cubicBezTo>
                  <a:cubicBezTo>
                    <a:pt x="73" y="720"/>
                    <a:pt x="49" y="769"/>
                    <a:pt x="49" y="817"/>
                  </a:cubicBezTo>
                  <a:cubicBezTo>
                    <a:pt x="49" y="866"/>
                    <a:pt x="49" y="939"/>
                    <a:pt x="24" y="988"/>
                  </a:cubicBezTo>
                  <a:cubicBezTo>
                    <a:pt x="0" y="1159"/>
                    <a:pt x="24" y="1354"/>
                    <a:pt x="73" y="1525"/>
                  </a:cubicBezTo>
                  <a:lnTo>
                    <a:pt x="73" y="1500"/>
                  </a:lnTo>
                  <a:cubicBezTo>
                    <a:pt x="98" y="1574"/>
                    <a:pt x="122" y="1671"/>
                    <a:pt x="122" y="1744"/>
                  </a:cubicBezTo>
                  <a:cubicBezTo>
                    <a:pt x="124" y="1742"/>
                    <a:pt x="127" y="1741"/>
                    <a:pt x="130" y="1741"/>
                  </a:cubicBezTo>
                  <a:cubicBezTo>
                    <a:pt x="159" y="1741"/>
                    <a:pt x="222" y="1844"/>
                    <a:pt x="244" y="1866"/>
                  </a:cubicBezTo>
                  <a:cubicBezTo>
                    <a:pt x="293" y="1915"/>
                    <a:pt x="342" y="1964"/>
                    <a:pt x="390" y="1988"/>
                  </a:cubicBezTo>
                  <a:cubicBezTo>
                    <a:pt x="439" y="2037"/>
                    <a:pt x="488" y="2086"/>
                    <a:pt x="561" y="2110"/>
                  </a:cubicBezTo>
                  <a:cubicBezTo>
                    <a:pt x="634" y="2159"/>
                    <a:pt x="683" y="2183"/>
                    <a:pt x="756" y="2208"/>
                  </a:cubicBezTo>
                  <a:lnTo>
                    <a:pt x="854" y="2232"/>
                  </a:lnTo>
                  <a:lnTo>
                    <a:pt x="927" y="2232"/>
                  </a:lnTo>
                  <a:cubicBezTo>
                    <a:pt x="1008" y="2242"/>
                    <a:pt x="1089" y="2248"/>
                    <a:pt x="1169" y="2248"/>
                  </a:cubicBezTo>
                  <a:cubicBezTo>
                    <a:pt x="1284" y="2248"/>
                    <a:pt x="1398" y="2236"/>
                    <a:pt x="1512" y="2208"/>
                  </a:cubicBezTo>
                  <a:lnTo>
                    <a:pt x="1659" y="2208"/>
                  </a:lnTo>
                  <a:cubicBezTo>
                    <a:pt x="1659" y="2086"/>
                    <a:pt x="1659" y="1988"/>
                    <a:pt x="1634" y="1891"/>
                  </a:cubicBezTo>
                  <a:lnTo>
                    <a:pt x="1634" y="1842"/>
                  </a:lnTo>
                  <a:cubicBezTo>
                    <a:pt x="1707" y="1793"/>
                    <a:pt x="1756" y="1720"/>
                    <a:pt x="1805" y="1622"/>
                  </a:cubicBezTo>
                  <a:cubicBezTo>
                    <a:pt x="1854" y="1549"/>
                    <a:pt x="1902" y="1427"/>
                    <a:pt x="1927" y="1330"/>
                  </a:cubicBezTo>
                  <a:lnTo>
                    <a:pt x="1927" y="1330"/>
                  </a:lnTo>
                  <a:cubicBezTo>
                    <a:pt x="1917" y="1350"/>
                    <a:pt x="1911" y="1358"/>
                    <a:pt x="1907" y="1358"/>
                  </a:cubicBezTo>
                  <a:cubicBezTo>
                    <a:pt x="1902" y="1358"/>
                    <a:pt x="1902" y="1344"/>
                    <a:pt x="1902" y="1330"/>
                  </a:cubicBezTo>
                  <a:cubicBezTo>
                    <a:pt x="1927" y="1183"/>
                    <a:pt x="1902" y="1183"/>
                    <a:pt x="1902" y="1183"/>
                  </a:cubicBezTo>
                  <a:cubicBezTo>
                    <a:pt x="1902" y="1159"/>
                    <a:pt x="1902" y="1183"/>
                    <a:pt x="1878" y="1013"/>
                  </a:cubicBezTo>
                  <a:cubicBezTo>
                    <a:pt x="1805" y="744"/>
                    <a:pt x="1659" y="500"/>
                    <a:pt x="1439" y="305"/>
                  </a:cubicBezTo>
                  <a:lnTo>
                    <a:pt x="1342" y="232"/>
                  </a:lnTo>
                  <a:lnTo>
                    <a:pt x="1220" y="159"/>
                  </a:lnTo>
                  <a:cubicBezTo>
                    <a:pt x="1171" y="135"/>
                    <a:pt x="1146" y="110"/>
                    <a:pt x="1098" y="86"/>
                  </a:cubicBezTo>
                  <a:cubicBezTo>
                    <a:pt x="1049" y="61"/>
                    <a:pt x="1000" y="37"/>
                    <a:pt x="951" y="37"/>
                  </a:cubicBezTo>
                  <a:cubicBezTo>
                    <a:pt x="878" y="13"/>
                    <a:pt x="805" y="0"/>
                    <a:pt x="7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7"/>
            <p:cNvSpPr/>
            <p:nvPr/>
          </p:nvSpPr>
          <p:spPr>
            <a:xfrm>
              <a:off x="716750" y="3227600"/>
              <a:ext cx="47600" cy="50475"/>
            </a:xfrm>
            <a:custGeom>
              <a:avLst/>
              <a:gdLst/>
              <a:ahLst/>
              <a:cxnLst/>
              <a:rect l="l" t="t" r="r" b="b"/>
              <a:pathLst>
                <a:path w="1904" h="2019" extrusionOk="0">
                  <a:moveTo>
                    <a:pt x="611" y="0"/>
                  </a:moveTo>
                  <a:cubicBezTo>
                    <a:pt x="613" y="3"/>
                    <a:pt x="616" y="6"/>
                    <a:pt x="619" y="9"/>
                  </a:cubicBezTo>
                  <a:lnTo>
                    <a:pt x="619" y="9"/>
                  </a:lnTo>
                  <a:lnTo>
                    <a:pt x="635" y="0"/>
                  </a:lnTo>
                  <a:close/>
                  <a:moveTo>
                    <a:pt x="619" y="9"/>
                  </a:moveTo>
                  <a:lnTo>
                    <a:pt x="123" y="269"/>
                  </a:lnTo>
                  <a:cubicBezTo>
                    <a:pt x="123" y="318"/>
                    <a:pt x="123" y="366"/>
                    <a:pt x="123" y="415"/>
                  </a:cubicBezTo>
                  <a:lnTo>
                    <a:pt x="123" y="683"/>
                  </a:lnTo>
                  <a:cubicBezTo>
                    <a:pt x="123" y="708"/>
                    <a:pt x="123" y="708"/>
                    <a:pt x="123" y="732"/>
                  </a:cubicBezTo>
                  <a:cubicBezTo>
                    <a:pt x="123" y="732"/>
                    <a:pt x="98" y="732"/>
                    <a:pt x="98" y="757"/>
                  </a:cubicBezTo>
                  <a:cubicBezTo>
                    <a:pt x="74" y="830"/>
                    <a:pt x="50" y="879"/>
                    <a:pt x="25" y="952"/>
                  </a:cubicBezTo>
                  <a:cubicBezTo>
                    <a:pt x="25" y="1000"/>
                    <a:pt x="1" y="1049"/>
                    <a:pt x="1" y="1074"/>
                  </a:cubicBezTo>
                  <a:cubicBezTo>
                    <a:pt x="1" y="1147"/>
                    <a:pt x="1" y="1196"/>
                    <a:pt x="1" y="1244"/>
                  </a:cubicBezTo>
                  <a:cubicBezTo>
                    <a:pt x="1" y="1464"/>
                    <a:pt x="98" y="1659"/>
                    <a:pt x="245" y="1805"/>
                  </a:cubicBezTo>
                  <a:cubicBezTo>
                    <a:pt x="318" y="1878"/>
                    <a:pt x="416" y="1952"/>
                    <a:pt x="538" y="1976"/>
                  </a:cubicBezTo>
                  <a:cubicBezTo>
                    <a:pt x="562" y="1976"/>
                    <a:pt x="562" y="2000"/>
                    <a:pt x="586" y="2000"/>
                  </a:cubicBezTo>
                  <a:cubicBezTo>
                    <a:pt x="635" y="2013"/>
                    <a:pt x="690" y="2019"/>
                    <a:pt x="745" y="2019"/>
                  </a:cubicBezTo>
                  <a:cubicBezTo>
                    <a:pt x="800" y="2019"/>
                    <a:pt x="855" y="2013"/>
                    <a:pt x="903" y="2000"/>
                  </a:cubicBezTo>
                  <a:cubicBezTo>
                    <a:pt x="1001" y="2000"/>
                    <a:pt x="1123" y="1976"/>
                    <a:pt x="1220" y="1952"/>
                  </a:cubicBezTo>
                  <a:lnTo>
                    <a:pt x="1220" y="1927"/>
                  </a:lnTo>
                  <a:cubicBezTo>
                    <a:pt x="1256" y="1909"/>
                    <a:pt x="1269" y="1905"/>
                    <a:pt x="1276" y="1905"/>
                  </a:cubicBezTo>
                  <a:cubicBezTo>
                    <a:pt x="1283" y="1905"/>
                    <a:pt x="1283" y="1910"/>
                    <a:pt x="1298" y="1910"/>
                  </a:cubicBezTo>
                  <a:cubicBezTo>
                    <a:pt x="1307" y="1910"/>
                    <a:pt x="1320" y="1908"/>
                    <a:pt x="1342" y="1903"/>
                  </a:cubicBezTo>
                  <a:cubicBezTo>
                    <a:pt x="1342" y="1830"/>
                    <a:pt x="1489" y="1830"/>
                    <a:pt x="1489" y="1781"/>
                  </a:cubicBezTo>
                  <a:cubicBezTo>
                    <a:pt x="1489" y="1781"/>
                    <a:pt x="1537" y="1757"/>
                    <a:pt x="1537" y="1757"/>
                  </a:cubicBezTo>
                  <a:cubicBezTo>
                    <a:pt x="1537" y="1760"/>
                    <a:pt x="1538" y="1761"/>
                    <a:pt x="1540" y="1761"/>
                  </a:cubicBezTo>
                  <a:cubicBezTo>
                    <a:pt x="1551" y="1761"/>
                    <a:pt x="1590" y="1704"/>
                    <a:pt x="1611" y="1683"/>
                  </a:cubicBezTo>
                  <a:cubicBezTo>
                    <a:pt x="1619" y="1675"/>
                    <a:pt x="1621" y="1673"/>
                    <a:pt x="1621" y="1673"/>
                  </a:cubicBezTo>
                  <a:cubicBezTo>
                    <a:pt x="1619" y="1673"/>
                    <a:pt x="1603" y="1683"/>
                    <a:pt x="1586" y="1683"/>
                  </a:cubicBezTo>
                  <a:lnTo>
                    <a:pt x="1635" y="1635"/>
                  </a:lnTo>
                  <a:cubicBezTo>
                    <a:pt x="1647" y="1622"/>
                    <a:pt x="1659" y="1616"/>
                    <a:pt x="1666" y="1616"/>
                  </a:cubicBezTo>
                  <a:cubicBezTo>
                    <a:pt x="1672" y="1616"/>
                    <a:pt x="1672" y="1622"/>
                    <a:pt x="1659" y="1635"/>
                  </a:cubicBezTo>
                  <a:cubicBezTo>
                    <a:pt x="1733" y="1561"/>
                    <a:pt x="1781" y="1464"/>
                    <a:pt x="1830" y="1366"/>
                  </a:cubicBezTo>
                  <a:cubicBezTo>
                    <a:pt x="1879" y="1244"/>
                    <a:pt x="1903" y="1074"/>
                    <a:pt x="1879" y="927"/>
                  </a:cubicBezTo>
                  <a:cubicBezTo>
                    <a:pt x="1855" y="781"/>
                    <a:pt x="1781" y="635"/>
                    <a:pt x="1684" y="513"/>
                  </a:cubicBezTo>
                  <a:cubicBezTo>
                    <a:pt x="1611" y="464"/>
                    <a:pt x="1537" y="415"/>
                    <a:pt x="1464" y="366"/>
                  </a:cubicBezTo>
                  <a:lnTo>
                    <a:pt x="1464" y="366"/>
                  </a:lnTo>
                  <a:cubicBezTo>
                    <a:pt x="1464" y="415"/>
                    <a:pt x="1513" y="439"/>
                    <a:pt x="1513" y="464"/>
                  </a:cubicBezTo>
                  <a:cubicBezTo>
                    <a:pt x="1489" y="439"/>
                    <a:pt x="1464" y="415"/>
                    <a:pt x="1440" y="415"/>
                  </a:cubicBezTo>
                  <a:cubicBezTo>
                    <a:pt x="1416" y="415"/>
                    <a:pt x="1367" y="342"/>
                    <a:pt x="1367" y="293"/>
                  </a:cubicBezTo>
                  <a:lnTo>
                    <a:pt x="1342" y="293"/>
                  </a:lnTo>
                  <a:lnTo>
                    <a:pt x="1342" y="269"/>
                  </a:lnTo>
                  <a:cubicBezTo>
                    <a:pt x="1294" y="244"/>
                    <a:pt x="1220" y="220"/>
                    <a:pt x="1172" y="171"/>
                  </a:cubicBezTo>
                  <a:cubicBezTo>
                    <a:pt x="1098" y="147"/>
                    <a:pt x="1050" y="147"/>
                    <a:pt x="1001" y="122"/>
                  </a:cubicBezTo>
                  <a:cubicBezTo>
                    <a:pt x="996" y="118"/>
                    <a:pt x="994" y="116"/>
                    <a:pt x="994" y="116"/>
                  </a:cubicBezTo>
                  <a:lnTo>
                    <a:pt x="994" y="116"/>
                  </a:lnTo>
                  <a:cubicBezTo>
                    <a:pt x="993" y="116"/>
                    <a:pt x="1020" y="147"/>
                    <a:pt x="1001" y="147"/>
                  </a:cubicBezTo>
                  <a:cubicBezTo>
                    <a:pt x="977" y="147"/>
                    <a:pt x="952" y="147"/>
                    <a:pt x="952" y="122"/>
                  </a:cubicBezTo>
                  <a:cubicBezTo>
                    <a:pt x="952" y="98"/>
                    <a:pt x="928" y="86"/>
                    <a:pt x="906" y="86"/>
                  </a:cubicBezTo>
                  <a:cubicBezTo>
                    <a:pt x="888" y="86"/>
                    <a:pt x="872" y="95"/>
                    <a:pt x="876" y="113"/>
                  </a:cubicBezTo>
                  <a:lnTo>
                    <a:pt x="876" y="113"/>
                  </a:lnTo>
                  <a:cubicBezTo>
                    <a:pt x="862" y="92"/>
                    <a:pt x="812" y="74"/>
                    <a:pt x="855" y="74"/>
                  </a:cubicBezTo>
                  <a:cubicBezTo>
                    <a:pt x="830" y="74"/>
                    <a:pt x="806" y="49"/>
                    <a:pt x="806" y="49"/>
                  </a:cubicBezTo>
                  <a:lnTo>
                    <a:pt x="806" y="49"/>
                  </a:lnTo>
                  <a:lnTo>
                    <a:pt x="830" y="74"/>
                  </a:lnTo>
                  <a:cubicBezTo>
                    <a:pt x="757" y="49"/>
                    <a:pt x="733" y="25"/>
                    <a:pt x="684" y="25"/>
                  </a:cubicBezTo>
                  <a:lnTo>
                    <a:pt x="708" y="49"/>
                  </a:lnTo>
                  <a:cubicBezTo>
                    <a:pt x="665" y="49"/>
                    <a:pt x="641" y="30"/>
                    <a:pt x="619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7"/>
            <p:cNvSpPr/>
            <p:nvPr/>
          </p:nvSpPr>
          <p:spPr>
            <a:xfrm>
              <a:off x="646025" y="3015400"/>
              <a:ext cx="40875" cy="49050"/>
            </a:xfrm>
            <a:custGeom>
              <a:avLst/>
              <a:gdLst/>
              <a:ahLst/>
              <a:cxnLst/>
              <a:rect l="l" t="t" r="r" b="b"/>
              <a:pathLst>
                <a:path w="1635" h="1962" extrusionOk="0">
                  <a:moveTo>
                    <a:pt x="659" y="1"/>
                  </a:moveTo>
                  <a:cubicBezTo>
                    <a:pt x="513" y="25"/>
                    <a:pt x="367" y="123"/>
                    <a:pt x="269" y="220"/>
                  </a:cubicBezTo>
                  <a:cubicBezTo>
                    <a:pt x="196" y="294"/>
                    <a:pt x="147" y="367"/>
                    <a:pt x="98" y="464"/>
                  </a:cubicBezTo>
                  <a:cubicBezTo>
                    <a:pt x="50" y="586"/>
                    <a:pt x="25" y="684"/>
                    <a:pt x="25" y="806"/>
                  </a:cubicBezTo>
                  <a:cubicBezTo>
                    <a:pt x="1" y="879"/>
                    <a:pt x="1" y="952"/>
                    <a:pt x="25" y="1001"/>
                  </a:cubicBezTo>
                  <a:cubicBezTo>
                    <a:pt x="25" y="1147"/>
                    <a:pt x="74" y="1294"/>
                    <a:pt x="147" y="1415"/>
                  </a:cubicBezTo>
                  <a:cubicBezTo>
                    <a:pt x="220" y="1562"/>
                    <a:pt x="318" y="1684"/>
                    <a:pt x="464" y="1781"/>
                  </a:cubicBezTo>
                  <a:cubicBezTo>
                    <a:pt x="562" y="1879"/>
                    <a:pt x="708" y="1952"/>
                    <a:pt x="830" y="1952"/>
                  </a:cubicBezTo>
                  <a:cubicBezTo>
                    <a:pt x="860" y="1958"/>
                    <a:pt x="891" y="1961"/>
                    <a:pt x="921" y="1961"/>
                  </a:cubicBezTo>
                  <a:cubicBezTo>
                    <a:pt x="1011" y="1961"/>
                    <a:pt x="1098" y="1934"/>
                    <a:pt x="1171" y="1879"/>
                  </a:cubicBezTo>
                  <a:cubicBezTo>
                    <a:pt x="1245" y="1879"/>
                    <a:pt x="1293" y="1830"/>
                    <a:pt x="1342" y="1781"/>
                  </a:cubicBezTo>
                  <a:cubicBezTo>
                    <a:pt x="1318" y="1781"/>
                    <a:pt x="1318" y="1781"/>
                    <a:pt x="1342" y="1757"/>
                  </a:cubicBezTo>
                  <a:cubicBezTo>
                    <a:pt x="1415" y="1684"/>
                    <a:pt x="1415" y="1684"/>
                    <a:pt x="1415" y="1684"/>
                  </a:cubicBezTo>
                  <a:cubicBezTo>
                    <a:pt x="1415" y="1659"/>
                    <a:pt x="1415" y="1684"/>
                    <a:pt x="1440" y="1586"/>
                  </a:cubicBezTo>
                  <a:cubicBezTo>
                    <a:pt x="1488" y="1464"/>
                    <a:pt x="1513" y="1415"/>
                    <a:pt x="1537" y="1294"/>
                  </a:cubicBezTo>
                  <a:cubicBezTo>
                    <a:pt x="1562" y="1220"/>
                    <a:pt x="1586" y="1172"/>
                    <a:pt x="1586" y="1098"/>
                  </a:cubicBezTo>
                  <a:cubicBezTo>
                    <a:pt x="1610" y="1050"/>
                    <a:pt x="1610" y="976"/>
                    <a:pt x="1635" y="903"/>
                  </a:cubicBezTo>
                  <a:cubicBezTo>
                    <a:pt x="1635" y="830"/>
                    <a:pt x="1635" y="781"/>
                    <a:pt x="1635" y="708"/>
                  </a:cubicBezTo>
                  <a:lnTo>
                    <a:pt x="1635" y="586"/>
                  </a:lnTo>
                  <a:lnTo>
                    <a:pt x="1610" y="489"/>
                  </a:lnTo>
                  <a:cubicBezTo>
                    <a:pt x="1586" y="416"/>
                    <a:pt x="1562" y="318"/>
                    <a:pt x="1513" y="245"/>
                  </a:cubicBezTo>
                  <a:cubicBezTo>
                    <a:pt x="1440" y="147"/>
                    <a:pt x="1318" y="98"/>
                    <a:pt x="1196" y="74"/>
                  </a:cubicBezTo>
                  <a:lnTo>
                    <a:pt x="1025" y="74"/>
                  </a:lnTo>
                  <a:cubicBezTo>
                    <a:pt x="903" y="25"/>
                    <a:pt x="781" y="1"/>
                    <a:pt x="6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7"/>
            <p:cNvSpPr/>
            <p:nvPr/>
          </p:nvSpPr>
          <p:spPr>
            <a:xfrm>
              <a:off x="734450" y="3011150"/>
              <a:ext cx="40250" cy="58550"/>
            </a:xfrm>
            <a:custGeom>
              <a:avLst/>
              <a:gdLst/>
              <a:ahLst/>
              <a:cxnLst/>
              <a:rect l="l" t="t" r="r" b="b"/>
              <a:pathLst>
                <a:path w="1610" h="2342" extrusionOk="0">
                  <a:moveTo>
                    <a:pt x="708" y="0"/>
                  </a:moveTo>
                  <a:lnTo>
                    <a:pt x="98" y="171"/>
                  </a:lnTo>
                  <a:cubicBezTo>
                    <a:pt x="49" y="342"/>
                    <a:pt x="0" y="512"/>
                    <a:pt x="25" y="707"/>
                  </a:cubicBezTo>
                  <a:cubicBezTo>
                    <a:pt x="25" y="829"/>
                    <a:pt x="25" y="976"/>
                    <a:pt x="73" y="1098"/>
                  </a:cubicBezTo>
                  <a:cubicBezTo>
                    <a:pt x="122" y="1293"/>
                    <a:pt x="195" y="1488"/>
                    <a:pt x="293" y="1659"/>
                  </a:cubicBezTo>
                  <a:cubicBezTo>
                    <a:pt x="390" y="1854"/>
                    <a:pt x="537" y="2000"/>
                    <a:pt x="732" y="2122"/>
                  </a:cubicBezTo>
                  <a:cubicBezTo>
                    <a:pt x="756" y="2171"/>
                    <a:pt x="805" y="2220"/>
                    <a:pt x="854" y="2244"/>
                  </a:cubicBezTo>
                  <a:cubicBezTo>
                    <a:pt x="842" y="2232"/>
                    <a:pt x="842" y="2226"/>
                    <a:pt x="845" y="2226"/>
                  </a:cubicBezTo>
                  <a:cubicBezTo>
                    <a:pt x="848" y="2226"/>
                    <a:pt x="854" y="2232"/>
                    <a:pt x="854" y="2244"/>
                  </a:cubicBezTo>
                  <a:cubicBezTo>
                    <a:pt x="911" y="2272"/>
                    <a:pt x="923" y="2279"/>
                    <a:pt x="928" y="2279"/>
                  </a:cubicBezTo>
                  <a:cubicBezTo>
                    <a:pt x="931" y="2279"/>
                    <a:pt x="929" y="2275"/>
                    <a:pt x="940" y="2275"/>
                  </a:cubicBezTo>
                  <a:cubicBezTo>
                    <a:pt x="951" y="2275"/>
                    <a:pt x="974" y="2278"/>
                    <a:pt x="1025" y="2293"/>
                  </a:cubicBezTo>
                  <a:lnTo>
                    <a:pt x="1147" y="2342"/>
                  </a:lnTo>
                  <a:lnTo>
                    <a:pt x="1537" y="2122"/>
                  </a:lnTo>
                  <a:cubicBezTo>
                    <a:pt x="1586" y="1951"/>
                    <a:pt x="1610" y="1756"/>
                    <a:pt x="1610" y="1585"/>
                  </a:cubicBezTo>
                  <a:cubicBezTo>
                    <a:pt x="1586" y="1439"/>
                    <a:pt x="1537" y="1293"/>
                    <a:pt x="1512" y="1171"/>
                  </a:cubicBezTo>
                  <a:cubicBezTo>
                    <a:pt x="1464" y="1073"/>
                    <a:pt x="1415" y="1000"/>
                    <a:pt x="1366" y="927"/>
                  </a:cubicBezTo>
                  <a:cubicBezTo>
                    <a:pt x="1342" y="903"/>
                    <a:pt x="1293" y="854"/>
                    <a:pt x="1220" y="781"/>
                  </a:cubicBezTo>
                  <a:cubicBezTo>
                    <a:pt x="1220" y="781"/>
                    <a:pt x="1220" y="756"/>
                    <a:pt x="1220" y="756"/>
                  </a:cubicBezTo>
                  <a:cubicBezTo>
                    <a:pt x="1220" y="659"/>
                    <a:pt x="1171" y="610"/>
                    <a:pt x="1147" y="537"/>
                  </a:cubicBezTo>
                  <a:cubicBezTo>
                    <a:pt x="1122" y="464"/>
                    <a:pt x="1098" y="415"/>
                    <a:pt x="1073" y="390"/>
                  </a:cubicBezTo>
                  <a:cubicBezTo>
                    <a:pt x="1049" y="342"/>
                    <a:pt x="1000" y="293"/>
                    <a:pt x="976" y="220"/>
                  </a:cubicBezTo>
                  <a:cubicBezTo>
                    <a:pt x="976" y="220"/>
                    <a:pt x="951" y="195"/>
                    <a:pt x="951" y="195"/>
                  </a:cubicBezTo>
                  <a:cubicBezTo>
                    <a:pt x="878" y="122"/>
                    <a:pt x="805" y="49"/>
                    <a:pt x="7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4" name="Google Shape;214;p7"/>
          <p:cNvSpPr/>
          <p:nvPr/>
        </p:nvSpPr>
        <p:spPr>
          <a:xfrm>
            <a:off x="359950" y="1975975"/>
            <a:ext cx="395125" cy="270550"/>
          </a:xfrm>
          <a:custGeom>
            <a:avLst/>
            <a:gdLst/>
            <a:ahLst/>
            <a:cxnLst/>
            <a:rect l="l" t="t" r="r" b="b"/>
            <a:pathLst>
              <a:path w="15805" h="10822" extrusionOk="0">
                <a:moveTo>
                  <a:pt x="7854" y="2001"/>
                </a:moveTo>
                <a:cubicBezTo>
                  <a:pt x="7869" y="2001"/>
                  <a:pt x="7884" y="2001"/>
                  <a:pt x="7900" y="2002"/>
                </a:cubicBezTo>
                <a:lnTo>
                  <a:pt x="7900" y="2002"/>
                </a:lnTo>
                <a:cubicBezTo>
                  <a:pt x="7889" y="2001"/>
                  <a:pt x="7873" y="2001"/>
                  <a:pt x="7854" y="2001"/>
                </a:cubicBezTo>
                <a:close/>
                <a:moveTo>
                  <a:pt x="13171" y="2903"/>
                </a:moveTo>
                <a:lnTo>
                  <a:pt x="13171" y="2952"/>
                </a:lnTo>
                <a:lnTo>
                  <a:pt x="13171" y="3025"/>
                </a:lnTo>
                <a:lnTo>
                  <a:pt x="13154" y="3074"/>
                </a:lnTo>
                <a:lnTo>
                  <a:pt x="13154" y="3074"/>
                </a:lnTo>
                <a:cubicBezTo>
                  <a:pt x="13164" y="3017"/>
                  <a:pt x="13171" y="2954"/>
                  <a:pt x="13171" y="2903"/>
                </a:cubicBezTo>
                <a:close/>
                <a:moveTo>
                  <a:pt x="8153" y="5196"/>
                </a:moveTo>
                <a:lnTo>
                  <a:pt x="8153" y="5196"/>
                </a:lnTo>
                <a:cubicBezTo>
                  <a:pt x="8149" y="5204"/>
                  <a:pt x="8146" y="5212"/>
                  <a:pt x="8146" y="5220"/>
                </a:cubicBezTo>
                <a:lnTo>
                  <a:pt x="8146" y="5220"/>
                </a:lnTo>
                <a:cubicBezTo>
                  <a:pt x="8146" y="5198"/>
                  <a:pt x="8166" y="5196"/>
                  <a:pt x="8153" y="5196"/>
                </a:cubicBezTo>
                <a:close/>
                <a:moveTo>
                  <a:pt x="8121" y="5341"/>
                </a:moveTo>
                <a:cubicBezTo>
                  <a:pt x="8121" y="5342"/>
                  <a:pt x="8121" y="5343"/>
                  <a:pt x="8121" y="5344"/>
                </a:cubicBezTo>
                <a:lnTo>
                  <a:pt x="8121" y="5344"/>
                </a:lnTo>
                <a:lnTo>
                  <a:pt x="8122" y="5342"/>
                </a:lnTo>
                <a:cubicBezTo>
                  <a:pt x="8122" y="5342"/>
                  <a:pt x="8121" y="5341"/>
                  <a:pt x="8121" y="5341"/>
                </a:cubicBezTo>
                <a:close/>
                <a:moveTo>
                  <a:pt x="8121" y="5344"/>
                </a:moveTo>
                <a:lnTo>
                  <a:pt x="8118" y="5352"/>
                </a:lnTo>
                <a:lnTo>
                  <a:pt x="8122" y="5366"/>
                </a:lnTo>
                <a:cubicBezTo>
                  <a:pt x="8122" y="5359"/>
                  <a:pt x="8122" y="5351"/>
                  <a:pt x="8121" y="5344"/>
                </a:cubicBezTo>
                <a:close/>
                <a:moveTo>
                  <a:pt x="15778" y="6025"/>
                </a:moveTo>
                <a:cubicBezTo>
                  <a:pt x="15779" y="6032"/>
                  <a:pt x="15779" y="6039"/>
                  <a:pt x="15780" y="6047"/>
                </a:cubicBezTo>
                <a:lnTo>
                  <a:pt x="15780" y="6047"/>
                </a:lnTo>
                <a:cubicBezTo>
                  <a:pt x="15780" y="6039"/>
                  <a:pt x="15780" y="6032"/>
                  <a:pt x="15780" y="6025"/>
                </a:cubicBezTo>
                <a:cubicBezTo>
                  <a:pt x="15779" y="6025"/>
                  <a:pt x="15779" y="6025"/>
                  <a:pt x="15778" y="6025"/>
                </a:cubicBezTo>
                <a:close/>
                <a:moveTo>
                  <a:pt x="11988" y="6067"/>
                </a:moveTo>
                <a:cubicBezTo>
                  <a:pt x="11983" y="6078"/>
                  <a:pt x="11979" y="6088"/>
                  <a:pt x="11975" y="6098"/>
                </a:cubicBezTo>
                <a:cubicBezTo>
                  <a:pt x="11982" y="6092"/>
                  <a:pt x="11985" y="6081"/>
                  <a:pt x="11988" y="6067"/>
                </a:cubicBezTo>
                <a:close/>
                <a:moveTo>
                  <a:pt x="15780" y="6047"/>
                </a:moveTo>
                <a:cubicBezTo>
                  <a:pt x="15780" y="6137"/>
                  <a:pt x="15780" y="6229"/>
                  <a:pt x="15780" y="6342"/>
                </a:cubicBezTo>
                <a:cubicBezTo>
                  <a:pt x="15796" y="6249"/>
                  <a:pt x="15792" y="6147"/>
                  <a:pt x="15780" y="6047"/>
                </a:cubicBezTo>
                <a:close/>
                <a:moveTo>
                  <a:pt x="1965" y="9973"/>
                </a:moveTo>
                <a:cubicBezTo>
                  <a:pt x="1968" y="9973"/>
                  <a:pt x="1972" y="9974"/>
                  <a:pt x="1976" y="9976"/>
                </a:cubicBezTo>
                <a:cubicBezTo>
                  <a:pt x="2021" y="9998"/>
                  <a:pt x="1962" y="10063"/>
                  <a:pt x="1933" y="10130"/>
                </a:cubicBezTo>
                <a:lnTo>
                  <a:pt x="1933" y="10130"/>
                </a:lnTo>
                <a:cubicBezTo>
                  <a:pt x="1952" y="10027"/>
                  <a:pt x="1944" y="9973"/>
                  <a:pt x="1965" y="9973"/>
                </a:cubicBezTo>
                <a:close/>
                <a:moveTo>
                  <a:pt x="1925" y="10167"/>
                </a:moveTo>
                <a:cubicBezTo>
                  <a:pt x="1923" y="10190"/>
                  <a:pt x="1915" y="10213"/>
                  <a:pt x="1906" y="10239"/>
                </a:cubicBezTo>
                <a:lnTo>
                  <a:pt x="1906" y="10239"/>
                </a:lnTo>
                <a:cubicBezTo>
                  <a:pt x="1914" y="10214"/>
                  <a:pt x="1920" y="10190"/>
                  <a:pt x="1925" y="10167"/>
                </a:cubicBezTo>
                <a:close/>
                <a:moveTo>
                  <a:pt x="12610" y="1"/>
                </a:moveTo>
                <a:cubicBezTo>
                  <a:pt x="12414" y="171"/>
                  <a:pt x="12244" y="366"/>
                  <a:pt x="12097" y="562"/>
                </a:cubicBezTo>
                <a:lnTo>
                  <a:pt x="11951" y="732"/>
                </a:lnTo>
                <a:lnTo>
                  <a:pt x="11902" y="830"/>
                </a:lnTo>
                <a:cubicBezTo>
                  <a:pt x="11878" y="854"/>
                  <a:pt x="11853" y="879"/>
                  <a:pt x="11829" y="927"/>
                </a:cubicBezTo>
                <a:lnTo>
                  <a:pt x="11585" y="1342"/>
                </a:lnTo>
                <a:cubicBezTo>
                  <a:pt x="11488" y="1488"/>
                  <a:pt x="11414" y="1659"/>
                  <a:pt x="11366" y="1830"/>
                </a:cubicBezTo>
                <a:cubicBezTo>
                  <a:pt x="11293" y="1976"/>
                  <a:pt x="11195" y="2123"/>
                  <a:pt x="11146" y="2318"/>
                </a:cubicBezTo>
                <a:cubicBezTo>
                  <a:pt x="11097" y="2488"/>
                  <a:pt x="11024" y="2659"/>
                  <a:pt x="10975" y="2830"/>
                </a:cubicBezTo>
                <a:lnTo>
                  <a:pt x="10927" y="2952"/>
                </a:lnTo>
                <a:cubicBezTo>
                  <a:pt x="10927" y="3001"/>
                  <a:pt x="10902" y="3049"/>
                  <a:pt x="10878" y="3074"/>
                </a:cubicBezTo>
                <a:cubicBezTo>
                  <a:pt x="10878" y="3074"/>
                  <a:pt x="10853" y="3171"/>
                  <a:pt x="10853" y="3220"/>
                </a:cubicBezTo>
                <a:cubicBezTo>
                  <a:pt x="10732" y="3586"/>
                  <a:pt x="10658" y="3927"/>
                  <a:pt x="10561" y="4220"/>
                </a:cubicBezTo>
                <a:cubicBezTo>
                  <a:pt x="10536" y="4342"/>
                  <a:pt x="10512" y="4464"/>
                  <a:pt x="10488" y="4586"/>
                </a:cubicBezTo>
                <a:lnTo>
                  <a:pt x="10488" y="4610"/>
                </a:lnTo>
                <a:cubicBezTo>
                  <a:pt x="10463" y="4659"/>
                  <a:pt x="10463" y="4708"/>
                  <a:pt x="10439" y="4757"/>
                </a:cubicBezTo>
                <a:cubicBezTo>
                  <a:pt x="10414" y="4805"/>
                  <a:pt x="10414" y="4854"/>
                  <a:pt x="10390" y="4903"/>
                </a:cubicBezTo>
                <a:cubicBezTo>
                  <a:pt x="10366" y="4854"/>
                  <a:pt x="10341" y="4830"/>
                  <a:pt x="10317" y="4805"/>
                </a:cubicBezTo>
                <a:cubicBezTo>
                  <a:pt x="10293" y="4757"/>
                  <a:pt x="10268" y="4732"/>
                  <a:pt x="10244" y="4708"/>
                </a:cubicBezTo>
                <a:lnTo>
                  <a:pt x="10219" y="4635"/>
                </a:lnTo>
                <a:lnTo>
                  <a:pt x="10171" y="4561"/>
                </a:lnTo>
                <a:cubicBezTo>
                  <a:pt x="10122" y="4464"/>
                  <a:pt x="10097" y="4391"/>
                  <a:pt x="10049" y="4293"/>
                </a:cubicBezTo>
                <a:cubicBezTo>
                  <a:pt x="9927" y="4074"/>
                  <a:pt x="9829" y="3830"/>
                  <a:pt x="9707" y="3610"/>
                </a:cubicBezTo>
                <a:cubicBezTo>
                  <a:pt x="9658" y="3513"/>
                  <a:pt x="9610" y="3415"/>
                  <a:pt x="9536" y="3318"/>
                </a:cubicBezTo>
                <a:lnTo>
                  <a:pt x="9366" y="3025"/>
                </a:lnTo>
                <a:cubicBezTo>
                  <a:pt x="9268" y="2854"/>
                  <a:pt x="9146" y="2683"/>
                  <a:pt x="9049" y="2513"/>
                </a:cubicBezTo>
                <a:cubicBezTo>
                  <a:pt x="8951" y="2342"/>
                  <a:pt x="8829" y="2220"/>
                  <a:pt x="8732" y="2074"/>
                </a:cubicBezTo>
                <a:lnTo>
                  <a:pt x="8585" y="2074"/>
                </a:lnTo>
                <a:cubicBezTo>
                  <a:pt x="8512" y="2074"/>
                  <a:pt x="8439" y="2049"/>
                  <a:pt x="8366" y="2049"/>
                </a:cubicBezTo>
                <a:cubicBezTo>
                  <a:pt x="8317" y="2025"/>
                  <a:pt x="8244" y="2025"/>
                  <a:pt x="8195" y="2025"/>
                </a:cubicBezTo>
                <a:cubicBezTo>
                  <a:pt x="8092" y="2025"/>
                  <a:pt x="7989" y="2008"/>
                  <a:pt x="7900" y="2002"/>
                </a:cubicBezTo>
                <a:lnTo>
                  <a:pt x="7900" y="2002"/>
                </a:lnTo>
                <a:cubicBezTo>
                  <a:pt x="7918" y="2004"/>
                  <a:pt x="7927" y="2010"/>
                  <a:pt x="7927" y="2025"/>
                </a:cubicBezTo>
                <a:lnTo>
                  <a:pt x="7829" y="2025"/>
                </a:lnTo>
                <a:cubicBezTo>
                  <a:pt x="7561" y="2123"/>
                  <a:pt x="7536" y="2147"/>
                  <a:pt x="7536" y="2147"/>
                </a:cubicBezTo>
                <a:cubicBezTo>
                  <a:pt x="7536" y="2171"/>
                  <a:pt x="7536" y="2147"/>
                  <a:pt x="7488" y="2196"/>
                </a:cubicBezTo>
                <a:lnTo>
                  <a:pt x="7390" y="2244"/>
                </a:lnTo>
                <a:cubicBezTo>
                  <a:pt x="7341" y="2269"/>
                  <a:pt x="7268" y="2293"/>
                  <a:pt x="7195" y="2318"/>
                </a:cubicBezTo>
                <a:lnTo>
                  <a:pt x="7000" y="2415"/>
                </a:lnTo>
                <a:cubicBezTo>
                  <a:pt x="6927" y="2610"/>
                  <a:pt x="6829" y="2830"/>
                  <a:pt x="6732" y="3098"/>
                </a:cubicBezTo>
                <a:cubicBezTo>
                  <a:pt x="6683" y="3244"/>
                  <a:pt x="6634" y="3391"/>
                  <a:pt x="6585" y="3537"/>
                </a:cubicBezTo>
                <a:lnTo>
                  <a:pt x="6415" y="4025"/>
                </a:lnTo>
                <a:cubicBezTo>
                  <a:pt x="6366" y="4171"/>
                  <a:pt x="6317" y="4366"/>
                  <a:pt x="6244" y="4537"/>
                </a:cubicBezTo>
                <a:lnTo>
                  <a:pt x="6219" y="4659"/>
                </a:lnTo>
                <a:lnTo>
                  <a:pt x="6171" y="4781"/>
                </a:lnTo>
                <a:lnTo>
                  <a:pt x="6122" y="4927"/>
                </a:lnTo>
                <a:lnTo>
                  <a:pt x="5927" y="5610"/>
                </a:lnTo>
                <a:lnTo>
                  <a:pt x="5732" y="6244"/>
                </a:lnTo>
                <a:cubicBezTo>
                  <a:pt x="5707" y="6366"/>
                  <a:pt x="5658" y="6464"/>
                  <a:pt x="5634" y="6561"/>
                </a:cubicBezTo>
                <a:cubicBezTo>
                  <a:pt x="5585" y="6659"/>
                  <a:pt x="5561" y="6732"/>
                  <a:pt x="5537" y="6830"/>
                </a:cubicBezTo>
                <a:cubicBezTo>
                  <a:pt x="5512" y="6903"/>
                  <a:pt x="5463" y="6976"/>
                  <a:pt x="5439" y="7049"/>
                </a:cubicBezTo>
                <a:cubicBezTo>
                  <a:pt x="5415" y="7074"/>
                  <a:pt x="5390" y="7098"/>
                  <a:pt x="5390" y="7122"/>
                </a:cubicBezTo>
                <a:cubicBezTo>
                  <a:pt x="5390" y="7147"/>
                  <a:pt x="5366" y="7196"/>
                  <a:pt x="5341" y="7244"/>
                </a:cubicBezTo>
                <a:cubicBezTo>
                  <a:pt x="5317" y="7220"/>
                  <a:pt x="5268" y="7147"/>
                  <a:pt x="5219" y="7122"/>
                </a:cubicBezTo>
                <a:cubicBezTo>
                  <a:pt x="5219" y="7098"/>
                  <a:pt x="5195" y="7098"/>
                  <a:pt x="5195" y="7098"/>
                </a:cubicBezTo>
                <a:cubicBezTo>
                  <a:pt x="5146" y="7074"/>
                  <a:pt x="5122" y="7025"/>
                  <a:pt x="5098" y="7000"/>
                </a:cubicBezTo>
                <a:cubicBezTo>
                  <a:pt x="5000" y="6854"/>
                  <a:pt x="4878" y="6683"/>
                  <a:pt x="4756" y="6488"/>
                </a:cubicBezTo>
                <a:cubicBezTo>
                  <a:pt x="4659" y="6342"/>
                  <a:pt x="4537" y="6220"/>
                  <a:pt x="4439" y="6074"/>
                </a:cubicBezTo>
                <a:lnTo>
                  <a:pt x="4195" y="5708"/>
                </a:lnTo>
                <a:cubicBezTo>
                  <a:pt x="4098" y="5586"/>
                  <a:pt x="4000" y="5488"/>
                  <a:pt x="3902" y="5366"/>
                </a:cubicBezTo>
                <a:lnTo>
                  <a:pt x="3390" y="4757"/>
                </a:lnTo>
                <a:cubicBezTo>
                  <a:pt x="3220" y="4561"/>
                  <a:pt x="3049" y="4415"/>
                  <a:pt x="2927" y="4269"/>
                </a:cubicBezTo>
                <a:lnTo>
                  <a:pt x="2488" y="4293"/>
                </a:lnTo>
                <a:lnTo>
                  <a:pt x="2024" y="4293"/>
                </a:lnTo>
                <a:lnTo>
                  <a:pt x="1902" y="4342"/>
                </a:lnTo>
                <a:cubicBezTo>
                  <a:pt x="1951" y="4366"/>
                  <a:pt x="1683" y="4586"/>
                  <a:pt x="1561" y="4635"/>
                </a:cubicBezTo>
                <a:lnTo>
                  <a:pt x="1293" y="4805"/>
                </a:lnTo>
                <a:cubicBezTo>
                  <a:pt x="1244" y="5025"/>
                  <a:pt x="1195" y="5269"/>
                  <a:pt x="1146" y="5513"/>
                </a:cubicBezTo>
                <a:cubicBezTo>
                  <a:pt x="1073" y="5781"/>
                  <a:pt x="1049" y="6025"/>
                  <a:pt x="1000" y="6269"/>
                </a:cubicBezTo>
                <a:lnTo>
                  <a:pt x="951" y="6220"/>
                </a:lnTo>
                <a:cubicBezTo>
                  <a:pt x="829" y="6903"/>
                  <a:pt x="756" y="7391"/>
                  <a:pt x="707" y="7659"/>
                </a:cubicBezTo>
                <a:cubicBezTo>
                  <a:pt x="585" y="8196"/>
                  <a:pt x="366" y="9000"/>
                  <a:pt x="244" y="9708"/>
                </a:cubicBezTo>
                <a:lnTo>
                  <a:pt x="220" y="9781"/>
                </a:lnTo>
                <a:cubicBezTo>
                  <a:pt x="195" y="9805"/>
                  <a:pt x="146" y="9854"/>
                  <a:pt x="122" y="9903"/>
                </a:cubicBezTo>
                <a:lnTo>
                  <a:pt x="0" y="10098"/>
                </a:lnTo>
                <a:lnTo>
                  <a:pt x="0" y="10171"/>
                </a:lnTo>
                <a:cubicBezTo>
                  <a:pt x="220" y="10366"/>
                  <a:pt x="439" y="10513"/>
                  <a:pt x="683" y="10659"/>
                </a:cubicBezTo>
                <a:cubicBezTo>
                  <a:pt x="856" y="10751"/>
                  <a:pt x="1050" y="10821"/>
                  <a:pt x="1235" y="10821"/>
                </a:cubicBezTo>
                <a:cubicBezTo>
                  <a:pt x="1443" y="10821"/>
                  <a:pt x="1639" y="10733"/>
                  <a:pt x="1781" y="10488"/>
                </a:cubicBezTo>
                <a:lnTo>
                  <a:pt x="1829" y="10513"/>
                </a:lnTo>
                <a:lnTo>
                  <a:pt x="1878" y="10317"/>
                </a:lnTo>
                <a:cubicBezTo>
                  <a:pt x="1915" y="10225"/>
                  <a:pt x="1934" y="10192"/>
                  <a:pt x="1944" y="10192"/>
                </a:cubicBezTo>
                <a:cubicBezTo>
                  <a:pt x="1961" y="10192"/>
                  <a:pt x="1951" y="10281"/>
                  <a:pt x="1951" y="10342"/>
                </a:cubicBezTo>
                <a:cubicBezTo>
                  <a:pt x="1976" y="10244"/>
                  <a:pt x="2000" y="10147"/>
                  <a:pt x="2024" y="10074"/>
                </a:cubicBezTo>
                <a:cubicBezTo>
                  <a:pt x="2031" y="10055"/>
                  <a:pt x="2032" y="10047"/>
                  <a:pt x="2031" y="10047"/>
                </a:cubicBezTo>
                <a:lnTo>
                  <a:pt x="2031" y="10047"/>
                </a:lnTo>
                <a:cubicBezTo>
                  <a:pt x="2027" y="10047"/>
                  <a:pt x="2000" y="10110"/>
                  <a:pt x="2000" y="10147"/>
                </a:cubicBezTo>
                <a:cubicBezTo>
                  <a:pt x="2000" y="9976"/>
                  <a:pt x="2024" y="9830"/>
                  <a:pt x="2073" y="9659"/>
                </a:cubicBezTo>
                <a:cubicBezTo>
                  <a:pt x="2122" y="9415"/>
                  <a:pt x="2146" y="9659"/>
                  <a:pt x="2195" y="9391"/>
                </a:cubicBezTo>
                <a:cubicBezTo>
                  <a:pt x="2341" y="8805"/>
                  <a:pt x="2463" y="8220"/>
                  <a:pt x="2561" y="7683"/>
                </a:cubicBezTo>
                <a:lnTo>
                  <a:pt x="2659" y="7269"/>
                </a:lnTo>
                <a:lnTo>
                  <a:pt x="2659" y="7244"/>
                </a:lnTo>
                <a:lnTo>
                  <a:pt x="2683" y="7196"/>
                </a:lnTo>
                <a:lnTo>
                  <a:pt x="2707" y="7196"/>
                </a:lnTo>
                <a:cubicBezTo>
                  <a:pt x="2707" y="7244"/>
                  <a:pt x="2707" y="7269"/>
                  <a:pt x="2707" y="7293"/>
                </a:cubicBezTo>
                <a:cubicBezTo>
                  <a:pt x="2707" y="7281"/>
                  <a:pt x="2707" y="7275"/>
                  <a:pt x="2710" y="7275"/>
                </a:cubicBezTo>
                <a:cubicBezTo>
                  <a:pt x="2713" y="7275"/>
                  <a:pt x="2720" y="7281"/>
                  <a:pt x="2732" y="7293"/>
                </a:cubicBezTo>
                <a:cubicBezTo>
                  <a:pt x="2902" y="7513"/>
                  <a:pt x="3073" y="7757"/>
                  <a:pt x="3195" y="7927"/>
                </a:cubicBezTo>
                <a:lnTo>
                  <a:pt x="3293" y="8074"/>
                </a:lnTo>
                <a:lnTo>
                  <a:pt x="3341" y="8122"/>
                </a:lnTo>
                <a:lnTo>
                  <a:pt x="3366" y="8171"/>
                </a:lnTo>
                <a:lnTo>
                  <a:pt x="3537" y="8293"/>
                </a:lnTo>
                <a:lnTo>
                  <a:pt x="3634" y="8293"/>
                </a:lnTo>
                <a:cubicBezTo>
                  <a:pt x="4122" y="8952"/>
                  <a:pt x="3732" y="8561"/>
                  <a:pt x="4219" y="9171"/>
                </a:cubicBezTo>
                <a:cubicBezTo>
                  <a:pt x="4415" y="9317"/>
                  <a:pt x="4610" y="9513"/>
                  <a:pt x="4756" y="9708"/>
                </a:cubicBezTo>
                <a:lnTo>
                  <a:pt x="5049" y="9708"/>
                </a:lnTo>
                <a:cubicBezTo>
                  <a:pt x="5098" y="9708"/>
                  <a:pt x="5146" y="9708"/>
                  <a:pt x="5195" y="9683"/>
                </a:cubicBezTo>
                <a:cubicBezTo>
                  <a:pt x="5195" y="9683"/>
                  <a:pt x="5366" y="9683"/>
                  <a:pt x="5366" y="9708"/>
                </a:cubicBezTo>
                <a:cubicBezTo>
                  <a:pt x="5415" y="9659"/>
                  <a:pt x="5537" y="9683"/>
                  <a:pt x="5658" y="9659"/>
                </a:cubicBezTo>
                <a:lnTo>
                  <a:pt x="5878" y="9610"/>
                </a:lnTo>
                <a:cubicBezTo>
                  <a:pt x="5976" y="9610"/>
                  <a:pt x="6024" y="9610"/>
                  <a:pt x="5902" y="9635"/>
                </a:cubicBezTo>
                <a:lnTo>
                  <a:pt x="6561" y="9537"/>
                </a:lnTo>
                <a:cubicBezTo>
                  <a:pt x="6683" y="9269"/>
                  <a:pt x="6829" y="8976"/>
                  <a:pt x="6976" y="8635"/>
                </a:cubicBezTo>
                <a:cubicBezTo>
                  <a:pt x="7049" y="8488"/>
                  <a:pt x="7122" y="8317"/>
                  <a:pt x="7219" y="8147"/>
                </a:cubicBezTo>
                <a:cubicBezTo>
                  <a:pt x="7293" y="7952"/>
                  <a:pt x="7341" y="7757"/>
                  <a:pt x="7415" y="7561"/>
                </a:cubicBezTo>
                <a:lnTo>
                  <a:pt x="7536" y="7220"/>
                </a:lnTo>
                <a:cubicBezTo>
                  <a:pt x="7585" y="7098"/>
                  <a:pt x="7610" y="7000"/>
                  <a:pt x="7658" y="6878"/>
                </a:cubicBezTo>
                <a:cubicBezTo>
                  <a:pt x="7707" y="6659"/>
                  <a:pt x="7780" y="6439"/>
                  <a:pt x="7854" y="6220"/>
                </a:cubicBezTo>
                <a:cubicBezTo>
                  <a:pt x="7927" y="6000"/>
                  <a:pt x="7976" y="5805"/>
                  <a:pt x="8024" y="5610"/>
                </a:cubicBezTo>
                <a:lnTo>
                  <a:pt x="8118" y="5352"/>
                </a:lnTo>
                <a:lnTo>
                  <a:pt x="8114" y="5334"/>
                </a:lnTo>
                <a:lnTo>
                  <a:pt x="8114" y="5334"/>
                </a:lnTo>
                <a:cubicBezTo>
                  <a:pt x="8116" y="5336"/>
                  <a:pt x="8118" y="5338"/>
                  <a:pt x="8121" y="5341"/>
                </a:cubicBezTo>
                <a:lnTo>
                  <a:pt x="8121" y="5341"/>
                </a:lnTo>
                <a:cubicBezTo>
                  <a:pt x="8119" y="5328"/>
                  <a:pt x="8115" y="5316"/>
                  <a:pt x="8106" y="5303"/>
                </a:cubicBezTo>
                <a:lnTo>
                  <a:pt x="8106" y="5303"/>
                </a:lnTo>
                <a:lnTo>
                  <a:pt x="8114" y="5334"/>
                </a:lnTo>
                <a:lnTo>
                  <a:pt x="8114" y="5334"/>
                </a:lnTo>
                <a:cubicBezTo>
                  <a:pt x="8097" y="5318"/>
                  <a:pt x="8097" y="5318"/>
                  <a:pt x="8094" y="5318"/>
                </a:cubicBezTo>
                <a:cubicBezTo>
                  <a:pt x="8091" y="5318"/>
                  <a:pt x="8085" y="5318"/>
                  <a:pt x="8049" y="5293"/>
                </a:cubicBezTo>
                <a:cubicBezTo>
                  <a:pt x="8012" y="5257"/>
                  <a:pt x="8012" y="5257"/>
                  <a:pt x="8021" y="5257"/>
                </a:cubicBezTo>
                <a:cubicBezTo>
                  <a:pt x="8030" y="5257"/>
                  <a:pt x="8049" y="5257"/>
                  <a:pt x="8049" y="5220"/>
                </a:cubicBezTo>
                <a:cubicBezTo>
                  <a:pt x="8097" y="5293"/>
                  <a:pt x="8097" y="5269"/>
                  <a:pt x="8097" y="5293"/>
                </a:cubicBezTo>
                <a:cubicBezTo>
                  <a:pt x="8101" y="5296"/>
                  <a:pt x="8104" y="5300"/>
                  <a:pt x="8106" y="5303"/>
                </a:cubicBezTo>
                <a:lnTo>
                  <a:pt x="8106" y="5303"/>
                </a:lnTo>
                <a:lnTo>
                  <a:pt x="8097" y="5269"/>
                </a:lnTo>
                <a:lnTo>
                  <a:pt x="8122" y="5318"/>
                </a:lnTo>
                <a:lnTo>
                  <a:pt x="8122" y="5293"/>
                </a:lnTo>
                <a:cubicBezTo>
                  <a:pt x="8122" y="5296"/>
                  <a:pt x="8122" y="5297"/>
                  <a:pt x="8123" y="5297"/>
                </a:cubicBezTo>
                <a:cubicBezTo>
                  <a:pt x="8127" y="5297"/>
                  <a:pt x="8146" y="5217"/>
                  <a:pt x="8146" y="5196"/>
                </a:cubicBezTo>
                <a:cubicBezTo>
                  <a:pt x="8149" y="5196"/>
                  <a:pt x="8151" y="5196"/>
                  <a:pt x="8153" y="5196"/>
                </a:cubicBezTo>
                <a:lnTo>
                  <a:pt x="8153" y="5196"/>
                </a:lnTo>
                <a:cubicBezTo>
                  <a:pt x="8157" y="5186"/>
                  <a:pt x="8162" y="5177"/>
                  <a:pt x="8166" y="5168"/>
                </a:cubicBezTo>
                <a:lnTo>
                  <a:pt x="8166" y="5168"/>
                </a:lnTo>
                <a:cubicBezTo>
                  <a:pt x="8165" y="5179"/>
                  <a:pt x="8169" y="5182"/>
                  <a:pt x="8173" y="5182"/>
                </a:cubicBezTo>
                <a:cubicBezTo>
                  <a:pt x="8179" y="5182"/>
                  <a:pt x="8186" y="5177"/>
                  <a:pt x="8188" y="5177"/>
                </a:cubicBezTo>
                <a:cubicBezTo>
                  <a:pt x="8189" y="5177"/>
                  <a:pt x="8185" y="5181"/>
                  <a:pt x="8171" y="5196"/>
                </a:cubicBezTo>
                <a:cubicBezTo>
                  <a:pt x="8171" y="5196"/>
                  <a:pt x="8181" y="5228"/>
                  <a:pt x="8203" y="5228"/>
                </a:cubicBezTo>
                <a:cubicBezTo>
                  <a:pt x="8214" y="5228"/>
                  <a:pt x="8228" y="5220"/>
                  <a:pt x="8244" y="5196"/>
                </a:cubicBezTo>
                <a:lnTo>
                  <a:pt x="8244" y="5196"/>
                </a:lnTo>
                <a:cubicBezTo>
                  <a:pt x="8219" y="5244"/>
                  <a:pt x="8244" y="5293"/>
                  <a:pt x="8195" y="5293"/>
                </a:cubicBezTo>
                <a:cubicBezTo>
                  <a:pt x="8185" y="5288"/>
                  <a:pt x="8179" y="5286"/>
                  <a:pt x="8176" y="5286"/>
                </a:cubicBezTo>
                <a:cubicBezTo>
                  <a:pt x="8165" y="5286"/>
                  <a:pt x="8200" y="5318"/>
                  <a:pt x="8219" y="5318"/>
                </a:cubicBezTo>
                <a:cubicBezTo>
                  <a:pt x="8244" y="5366"/>
                  <a:pt x="8244" y="5391"/>
                  <a:pt x="8268" y="5440"/>
                </a:cubicBezTo>
                <a:lnTo>
                  <a:pt x="8293" y="5488"/>
                </a:lnTo>
                <a:lnTo>
                  <a:pt x="8293" y="5513"/>
                </a:lnTo>
                <a:lnTo>
                  <a:pt x="8317" y="5561"/>
                </a:lnTo>
                <a:cubicBezTo>
                  <a:pt x="8439" y="5757"/>
                  <a:pt x="8561" y="5952"/>
                  <a:pt x="8707" y="6122"/>
                </a:cubicBezTo>
                <a:lnTo>
                  <a:pt x="8610" y="5879"/>
                </a:lnTo>
                <a:lnTo>
                  <a:pt x="8756" y="6147"/>
                </a:lnTo>
                <a:cubicBezTo>
                  <a:pt x="8805" y="6244"/>
                  <a:pt x="8829" y="6318"/>
                  <a:pt x="8878" y="6391"/>
                </a:cubicBezTo>
                <a:cubicBezTo>
                  <a:pt x="8949" y="6486"/>
                  <a:pt x="8997" y="6604"/>
                  <a:pt x="9022" y="6746"/>
                </a:cubicBezTo>
                <a:lnTo>
                  <a:pt x="9022" y="6746"/>
                </a:lnTo>
                <a:lnTo>
                  <a:pt x="8805" y="6391"/>
                </a:lnTo>
                <a:lnTo>
                  <a:pt x="9024" y="6757"/>
                </a:lnTo>
                <a:cubicBezTo>
                  <a:pt x="9024" y="6753"/>
                  <a:pt x="9023" y="6749"/>
                  <a:pt x="9022" y="6746"/>
                </a:cubicBezTo>
                <a:lnTo>
                  <a:pt x="9022" y="6746"/>
                </a:lnTo>
                <a:lnTo>
                  <a:pt x="9268" y="7147"/>
                </a:lnTo>
                <a:cubicBezTo>
                  <a:pt x="9317" y="7269"/>
                  <a:pt x="9390" y="7366"/>
                  <a:pt x="9488" y="7464"/>
                </a:cubicBezTo>
                <a:lnTo>
                  <a:pt x="9707" y="7732"/>
                </a:lnTo>
                <a:lnTo>
                  <a:pt x="9634" y="7586"/>
                </a:lnTo>
                <a:lnTo>
                  <a:pt x="9634" y="7586"/>
                </a:lnTo>
                <a:cubicBezTo>
                  <a:pt x="9658" y="7610"/>
                  <a:pt x="9683" y="7659"/>
                  <a:pt x="9732" y="7708"/>
                </a:cubicBezTo>
                <a:lnTo>
                  <a:pt x="10146" y="7708"/>
                </a:lnTo>
                <a:cubicBezTo>
                  <a:pt x="10293" y="7708"/>
                  <a:pt x="10463" y="7708"/>
                  <a:pt x="10610" y="7732"/>
                </a:cubicBezTo>
                <a:cubicBezTo>
                  <a:pt x="10853" y="7659"/>
                  <a:pt x="11122" y="7537"/>
                  <a:pt x="11414" y="7439"/>
                </a:cubicBezTo>
                <a:cubicBezTo>
                  <a:pt x="11488" y="7269"/>
                  <a:pt x="11561" y="7122"/>
                  <a:pt x="11634" y="7000"/>
                </a:cubicBezTo>
                <a:cubicBezTo>
                  <a:pt x="11683" y="6854"/>
                  <a:pt x="11732" y="6683"/>
                  <a:pt x="11780" y="6561"/>
                </a:cubicBezTo>
                <a:cubicBezTo>
                  <a:pt x="11853" y="6391"/>
                  <a:pt x="11902" y="6196"/>
                  <a:pt x="11951" y="6000"/>
                </a:cubicBezTo>
                <a:lnTo>
                  <a:pt x="11951" y="6000"/>
                </a:lnTo>
                <a:lnTo>
                  <a:pt x="11829" y="6220"/>
                </a:lnTo>
                <a:lnTo>
                  <a:pt x="11829" y="6220"/>
                </a:lnTo>
                <a:lnTo>
                  <a:pt x="11947" y="5699"/>
                </a:lnTo>
                <a:lnTo>
                  <a:pt x="11947" y="5699"/>
                </a:lnTo>
                <a:cubicBezTo>
                  <a:pt x="11942" y="5768"/>
                  <a:pt x="12000" y="5981"/>
                  <a:pt x="11988" y="6067"/>
                </a:cubicBezTo>
                <a:lnTo>
                  <a:pt x="11988" y="6067"/>
                </a:lnTo>
                <a:cubicBezTo>
                  <a:pt x="12032" y="5952"/>
                  <a:pt x="12079" y="5814"/>
                  <a:pt x="12146" y="5635"/>
                </a:cubicBezTo>
                <a:lnTo>
                  <a:pt x="12317" y="5001"/>
                </a:lnTo>
                <a:cubicBezTo>
                  <a:pt x="12414" y="4683"/>
                  <a:pt x="12512" y="4293"/>
                  <a:pt x="12634" y="3903"/>
                </a:cubicBezTo>
                <a:cubicBezTo>
                  <a:pt x="12658" y="3781"/>
                  <a:pt x="12707" y="3659"/>
                  <a:pt x="12732" y="3513"/>
                </a:cubicBezTo>
                <a:cubicBezTo>
                  <a:pt x="12756" y="3464"/>
                  <a:pt x="12780" y="3391"/>
                  <a:pt x="12805" y="3342"/>
                </a:cubicBezTo>
                <a:cubicBezTo>
                  <a:pt x="12853" y="3244"/>
                  <a:pt x="12902" y="3123"/>
                  <a:pt x="12975" y="3049"/>
                </a:cubicBezTo>
                <a:cubicBezTo>
                  <a:pt x="13000" y="2976"/>
                  <a:pt x="13049" y="2927"/>
                  <a:pt x="13122" y="2879"/>
                </a:cubicBezTo>
                <a:lnTo>
                  <a:pt x="13122" y="2952"/>
                </a:lnTo>
                <a:lnTo>
                  <a:pt x="13122" y="3025"/>
                </a:lnTo>
                <a:cubicBezTo>
                  <a:pt x="13122" y="3049"/>
                  <a:pt x="13097" y="3123"/>
                  <a:pt x="13097" y="3123"/>
                </a:cubicBezTo>
                <a:cubicBezTo>
                  <a:pt x="13097" y="3123"/>
                  <a:pt x="13122" y="3074"/>
                  <a:pt x="13146" y="3049"/>
                </a:cubicBezTo>
                <a:cubicBezTo>
                  <a:pt x="13146" y="3049"/>
                  <a:pt x="13146" y="3049"/>
                  <a:pt x="13146" y="3074"/>
                </a:cubicBezTo>
                <a:cubicBezTo>
                  <a:pt x="13122" y="3123"/>
                  <a:pt x="13122" y="3147"/>
                  <a:pt x="13122" y="3196"/>
                </a:cubicBezTo>
                <a:cubicBezTo>
                  <a:pt x="13132" y="3176"/>
                  <a:pt x="13141" y="3141"/>
                  <a:pt x="13150" y="3099"/>
                </a:cubicBezTo>
                <a:lnTo>
                  <a:pt x="13150" y="3099"/>
                </a:lnTo>
                <a:cubicBezTo>
                  <a:pt x="13159" y="3090"/>
                  <a:pt x="13184" y="3046"/>
                  <a:pt x="13206" y="3046"/>
                </a:cubicBezTo>
                <a:cubicBezTo>
                  <a:pt x="13221" y="3046"/>
                  <a:pt x="13235" y="3064"/>
                  <a:pt x="13244" y="3123"/>
                </a:cubicBezTo>
                <a:lnTo>
                  <a:pt x="13244" y="3147"/>
                </a:lnTo>
                <a:cubicBezTo>
                  <a:pt x="13292" y="3269"/>
                  <a:pt x="13317" y="3366"/>
                  <a:pt x="13341" y="3464"/>
                </a:cubicBezTo>
                <a:lnTo>
                  <a:pt x="13390" y="3635"/>
                </a:lnTo>
                <a:cubicBezTo>
                  <a:pt x="13439" y="3757"/>
                  <a:pt x="13488" y="3903"/>
                  <a:pt x="13512" y="4025"/>
                </a:cubicBezTo>
                <a:cubicBezTo>
                  <a:pt x="13488" y="4025"/>
                  <a:pt x="13439" y="3903"/>
                  <a:pt x="13390" y="3805"/>
                </a:cubicBezTo>
                <a:lnTo>
                  <a:pt x="13390" y="3805"/>
                </a:lnTo>
                <a:cubicBezTo>
                  <a:pt x="13414" y="3879"/>
                  <a:pt x="13439" y="3976"/>
                  <a:pt x="13463" y="4074"/>
                </a:cubicBezTo>
                <a:cubicBezTo>
                  <a:pt x="13463" y="4049"/>
                  <a:pt x="13466" y="4039"/>
                  <a:pt x="13471" y="4039"/>
                </a:cubicBezTo>
                <a:cubicBezTo>
                  <a:pt x="13489" y="4039"/>
                  <a:pt x="13535" y="4197"/>
                  <a:pt x="13540" y="4197"/>
                </a:cubicBezTo>
                <a:cubicBezTo>
                  <a:pt x="13541" y="4197"/>
                  <a:pt x="13540" y="4189"/>
                  <a:pt x="13536" y="4171"/>
                </a:cubicBezTo>
                <a:lnTo>
                  <a:pt x="13536" y="4171"/>
                </a:lnTo>
                <a:cubicBezTo>
                  <a:pt x="13610" y="4269"/>
                  <a:pt x="13634" y="4366"/>
                  <a:pt x="13683" y="4488"/>
                </a:cubicBezTo>
                <a:cubicBezTo>
                  <a:pt x="13731" y="4586"/>
                  <a:pt x="13756" y="4708"/>
                  <a:pt x="13780" y="4805"/>
                </a:cubicBezTo>
                <a:cubicBezTo>
                  <a:pt x="13805" y="4927"/>
                  <a:pt x="13829" y="5025"/>
                  <a:pt x="13853" y="5147"/>
                </a:cubicBezTo>
                <a:cubicBezTo>
                  <a:pt x="13878" y="5244"/>
                  <a:pt x="13902" y="5342"/>
                  <a:pt x="13951" y="5415"/>
                </a:cubicBezTo>
                <a:cubicBezTo>
                  <a:pt x="14000" y="5415"/>
                  <a:pt x="14439" y="5537"/>
                  <a:pt x="14853" y="5683"/>
                </a:cubicBezTo>
                <a:cubicBezTo>
                  <a:pt x="15286" y="5827"/>
                  <a:pt x="15718" y="6019"/>
                  <a:pt x="15778" y="6025"/>
                </a:cubicBezTo>
                <a:lnTo>
                  <a:pt x="15778" y="6025"/>
                </a:lnTo>
                <a:cubicBezTo>
                  <a:pt x="15771" y="5975"/>
                  <a:pt x="15764" y="5925"/>
                  <a:pt x="15756" y="5879"/>
                </a:cubicBezTo>
                <a:lnTo>
                  <a:pt x="15683" y="5854"/>
                </a:lnTo>
                <a:cubicBezTo>
                  <a:pt x="15634" y="5537"/>
                  <a:pt x="15731" y="5781"/>
                  <a:pt x="15683" y="5464"/>
                </a:cubicBezTo>
                <a:cubicBezTo>
                  <a:pt x="15707" y="5464"/>
                  <a:pt x="15731" y="5513"/>
                  <a:pt x="15756" y="5610"/>
                </a:cubicBezTo>
                <a:cubicBezTo>
                  <a:pt x="15780" y="5732"/>
                  <a:pt x="15780" y="5854"/>
                  <a:pt x="15805" y="6000"/>
                </a:cubicBezTo>
                <a:cubicBezTo>
                  <a:pt x="15780" y="5757"/>
                  <a:pt x="15805" y="5513"/>
                  <a:pt x="15731" y="5415"/>
                </a:cubicBezTo>
                <a:cubicBezTo>
                  <a:pt x="15707" y="5220"/>
                  <a:pt x="15780" y="5415"/>
                  <a:pt x="15756" y="5171"/>
                </a:cubicBezTo>
                <a:cubicBezTo>
                  <a:pt x="15683" y="4976"/>
                  <a:pt x="15634" y="4781"/>
                  <a:pt x="15585" y="4561"/>
                </a:cubicBezTo>
                <a:cubicBezTo>
                  <a:pt x="15561" y="4366"/>
                  <a:pt x="15512" y="4147"/>
                  <a:pt x="15439" y="3952"/>
                </a:cubicBezTo>
                <a:cubicBezTo>
                  <a:pt x="15341" y="3781"/>
                  <a:pt x="15292" y="3610"/>
                  <a:pt x="15244" y="3415"/>
                </a:cubicBezTo>
                <a:lnTo>
                  <a:pt x="15244" y="3415"/>
                </a:lnTo>
                <a:lnTo>
                  <a:pt x="15292" y="3464"/>
                </a:lnTo>
                <a:cubicBezTo>
                  <a:pt x="15268" y="3366"/>
                  <a:pt x="15244" y="3244"/>
                  <a:pt x="15195" y="3147"/>
                </a:cubicBezTo>
                <a:cubicBezTo>
                  <a:pt x="15170" y="3074"/>
                  <a:pt x="15146" y="3001"/>
                  <a:pt x="15122" y="2927"/>
                </a:cubicBezTo>
                <a:cubicBezTo>
                  <a:pt x="15073" y="2805"/>
                  <a:pt x="15049" y="2659"/>
                  <a:pt x="15000" y="2537"/>
                </a:cubicBezTo>
                <a:lnTo>
                  <a:pt x="15000" y="2537"/>
                </a:lnTo>
                <a:cubicBezTo>
                  <a:pt x="15028" y="2622"/>
                  <a:pt x="15040" y="2706"/>
                  <a:pt x="15026" y="2706"/>
                </a:cubicBezTo>
                <a:cubicBezTo>
                  <a:pt x="15016" y="2706"/>
                  <a:pt x="14992" y="2661"/>
                  <a:pt x="14951" y="2537"/>
                </a:cubicBezTo>
                <a:cubicBezTo>
                  <a:pt x="14780" y="1952"/>
                  <a:pt x="14658" y="1562"/>
                  <a:pt x="14561" y="1074"/>
                </a:cubicBezTo>
                <a:lnTo>
                  <a:pt x="14390" y="708"/>
                </a:lnTo>
                <a:cubicBezTo>
                  <a:pt x="14390" y="684"/>
                  <a:pt x="14390" y="659"/>
                  <a:pt x="14366" y="635"/>
                </a:cubicBezTo>
                <a:lnTo>
                  <a:pt x="13951" y="464"/>
                </a:lnTo>
                <a:lnTo>
                  <a:pt x="13658" y="342"/>
                </a:lnTo>
                <a:lnTo>
                  <a:pt x="13463" y="269"/>
                </a:lnTo>
                <a:lnTo>
                  <a:pt x="13366" y="220"/>
                </a:lnTo>
                <a:cubicBezTo>
                  <a:pt x="13292" y="196"/>
                  <a:pt x="13219" y="171"/>
                  <a:pt x="13122" y="147"/>
                </a:cubicBezTo>
                <a:lnTo>
                  <a:pt x="1261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7"/>
          <p:cNvSpPr/>
          <p:nvPr/>
        </p:nvSpPr>
        <p:spPr>
          <a:xfrm>
            <a:off x="63600" y="1708925"/>
            <a:ext cx="410375" cy="277450"/>
          </a:xfrm>
          <a:custGeom>
            <a:avLst/>
            <a:gdLst/>
            <a:ahLst/>
            <a:cxnLst/>
            <a:rect l="l" t="t" r="r" b="b"/>
            <a:pathLst>
              <a:path w="16415" h="11098" extrusionOk="0">
                <a:moveTo>
                  <a:pt x="14537" y="2268"/>
                </a:moveTo>
                <a:cubicBezTo>
                  <a:pt x="14546" y="2287"/>
                  <a:pt x="14555" y="2306"/>
                  <a:pt x="14564" y="2325"/>
                </a:cubicBezTo>
                <a:lnTo>
                  <a:pt x="14564" y="2325"/>
                </a:lnTo>
                <a:cubicBezTo>
                  <a:pt x="14559" y="2307"/>
                  <a:pt x="14549" y="2287"/>
                  <a:pt x="14537" y="2268"/>
                </a:cubicBezTo>
                <a:close/>
                <a:moveTo>
                  <a:pt x="11890" y="6000"/>
                </a:moveTo>
                <a:lnTo>
                  <a:pt x="11890" y="6000"/>
                </a:lnTo>
                <a:cubicBezTo>
                  <a:pt x="11886" y="6017"/>
                  <a:pt x="11882" y="6034"/>
                  <a:pt x="11878" y="6049"/>
                </a:cubicBezTo>
                <a:cubicBezTo>
                  <a:pt x="11887" y="6040"/>
                  <a:pt x="11891" y="6022"/>
                  <a:pt x="11890" y="6000"/>
                </a:cubicBezTo>
                <a:close/>
                <a:moveTo>
                  <a:pt x="6388" y="9388"/>
                </a:moveTo>
                <a:lnTo>
                  <a:pt x="6388" y="9388"/>
                </a:lnTo>
                <a:cubicBezTo>
                  <a:pt x="6383" y="9395"/>
                  <a:pt x="6380" y="9400"/>
                  <a:pt x="6381" y="9400"/>
                </a:cubicBezTo>
                <a:cubicBezTo>
                  <a:pt x="6381" y="9400"/>
                  <a:pt x="6384" y="9397"/>
                  <a:pt x="6391" y="9390"/>
                </a:cubicBezTo>
                <a:cubicBezTo>
                  <a:pt x="6391" y="9390"/>
                  <a:pt x="6390" y="9389"/>
                  <a:pt x="6388" y="9388"/>
                </a:cubicBezTo>
                <a:close/>
                <a:moveTo>
                  <a:pt x="13000" y="0"/>
                </a:moveTo>
                <a:lnTo>
                  <a:pt x="12171" y="49"/>
                </a:lnTo>
                <a:cubicBezTo>
                  <a:pt x="12074" y="49"/>
                  <a:pt x="12000" y="73"/>
                  <a:pt x="11903" y="73"/>
                </a:cubicBezTo>
                <a:lnTo>
                  <a:pt x="11659" y="146"/>
                </a:lnTo>
                <a:lnTo>
                  <a:pt x="11391" y="220"/>
                </a:lnTo>
                <a:lnTo>
                  <a:pt x="11000" y="293"/>
                </a:lnTo>
                <a:cubicBezTo>
                  <a:pt x="10952" y="439"/>
                  <a:pt x="10903" y="610"/>
                  <a:pt x="10878" y="756"/>
                </a:cubicBezTo>
                <a:cubicBezTo>
                  <a:pt x="10830" y="902"/>
                  <a:pt x="10781" y="1073"/>
                  <a:pt x="10757" y="1219"/>
                </a:cubicBezTo>
                <a:cubicBezTo>
                  <a:pt x="10708" y="1561"/>
                  <a:pt x="10635" y="1878"/>
                  <a:pt x="10586" y="2219"/>
                </a:cubicBezTo>
                <a:cubicBezTo>
                  <a:pt x="10561" y="2366"/>
                  <a:pt x="10513" y="2537"/>
                  <a:pt x="10488" y="2707"/>
                </a:cubicBezTo>
                <a:cubicBezTo>
                  <a:pt x="10464" y="2854"/>
                  <a:pt x="10439" y="3024"/>
                  <a:pt x="10439" y="3195"/>
                </a:cubicBezTo>
                <a:cubicBezTo>
                  <a:pt x="10415" y="3341"/>
                  <a:pt x="10391" y="3561"/>
                  <a:pt x="10366" y="3732"/>
                </a:cubicBezTo>
                <a:cubicBezTo>
                  <a:pt x="10318" y="4024"/>
                  <a:pt x="10293" y="4341"/>
                  <a:pt x="10269" y="4585"/>
                </a:cubicBezTo>
                <a:cubicBezTo>
                  <a:pt x="10269" y="4707"/>
                  <a:pt x="10220" y="4829"/>
                  <a:pt x="10220" y="4927"/>
                </a:cubicBezTo>
                <a:cubicBezTo>
                  <a:pt x="10220" y="4975"/>
                  <a:pt x="10220" y="5000"/>
                  <a:pt x="10196" y="5049"/>
                </a:cubicBezTo>
                <a:cubicBezTo>
                  <a:pt x="10196" y="5097"/>
                  <a:pt x="10171" y="5146"/>
                  <a:pt x="10171" y="5195"/>
                </a:cubicBezTo>
                <a:cubicBezTo>
                  <a:pt x="10171" y="5244"/>
                  <a:pt x="10147" y="5293"/>
                  <a:pt x="10147" y="5317"/>
                </a:cubicBezTo>
                <a:cubicBezTo>
                  <a:pt x="10122" y="5293"/>
                  <a:pt x="10074" y="5268"/>
                  <a:pt x="10049" y="5244"/>
                </a:cubicBezTo>
                <a:lnTo>
                  <a:pt x="9927" y="5146"/>
                </a:lnTo>
                <a:lnTo>
                  <a:pt x="9171" y="4366"/>
                </a:lnTo>
                <a:cubicBezTo>
                  <a:pt x="8927" y="4097"/>
                  <a:pt x="8683" y="3854"/>
                  <a:pt x="8440" y="3634"/>
                </a:cubicBezTo>
                <a:lnTo>
                  <a:pt x="8074" y="3268"/>
                </a:lnTo>
                <a:cubicBezTo>
                  <a:pt x="7879" y="3097"/>
                  <a:pt x="7683" y="2902"/>
                  <a:pt x="7513" y="2780"/>
                </a:cubicBezTo>
                <a:cubicBezTo>
                  <a:pt x="7269" y="2537"/>
                  <a:pt x="6952" y="2268"/>
                  <a:pt x="6635" y="2024"/>
                </a:cubicBezTo>
                <a:cubicBezTo>
                  <a:pt x="6562" y="2024"/>
                  <a:pt x="6513" y="2024"/>
                  <a:pt x="6464" y="2049"/>
                </a:cubicBezTo>
                <a:lnTo>
                  <a:pt x="6318" y="2049"/>
                </a:lnTo>
                <a:cubicBezTo>
                  <a:pt x="6488" y="2049"/>
                  <a:pt x="6440" y="2098"/>
                  <a:pt x="6318" y="2122"/>
                </a:cubicBezTo>
                <a:cubicBezTo>
                  <a:pt x="5708" y="2195"/>
                  <a:pt x="5927" y="2171"/>
                  <a:pt x="5805" y="2195"/>
                </a:cubicBezTo>
                <a:cubicBezTo>
                  <a:pt x="5805" y="2195"/>
                  <a:pt x="5757" y="2219"/>
                  <a:pt x="5708" y="2268"/>
                </a:cubicBezTo>
                <a:lnTo>
                  <a:pt x="5488" y="2390"/>
                </a:lnTo>
                <a:cubicBezTo>
                  <a:pt x="5366" y="2439"/>
                  <a:pt x="5269" y="2512"/>
                  <a:pt x="5074" y="2610"/>
                </a:cubicBezTo>
                <a:cubicBezTo>
                  <a:pt x="5025" y="2805"/>
                  <a:pt x="4952" y="2976"/>
                  <a:pt x="4903" y="3219"/>
                </a:cubicBezTo>
                <a:cubicBezTo>
                  <a:pt x="4879" y="3341"/>
                  <a:pt x="4830" y="3463"/>
                  <a:pt x="4805" y="3585"/>
                </a:cubicBezTo>
                <a:cubicBezTo>
                  <a:pt x="4757" y="3707"/>
                  <a:pt x="4732" y="3829"/>
                  <a:pt x="4708" y="3976"/>
                </a:cubicBezTo>
                <a:cubicBezTo>
                  <a:pt x="4683" y="4097"/>
                  <a:pt x="4659" y="4244"/>
                  <a:pt x="4635" y="4390"/>
                </a:cubicBezTo>
                <a:cubicBezTo>
                  <a:pt x="4635" y="4463"/>
                  <a:pt x="4610" y="4536"/>
                  <a:pt x="4610" y="4610"/>
                </a:cubicBezTo>
                <a:cubicBezTo>
                  <a:pt x="4610" y="4658"/>
                  <a:pt x="4610" y="4707"/>
                  <a:pt x="4586" y="4756"/>
                </a:cubicBezTo>
                <a:cubicBezTo>
                  <a:pt x="4562" y="4951"/>
                  <a:pt x="4562" y="5146"/>
                  <a:pt x="4537" y="5341"/>
                </a:cubicBezTo>
                <a:cubicBezTo>
                  <a:pt x="4513" y="5732"/>
                  <a:pt x="4513" y="6146"/>
                  <a:pt x="4537" y="6536"/>
                </a:cubicBezTo>
                <a:lnTo>
                  <a:pt x="4537" y="6683"/>
                </a:lnTo>
                <a:lnTo>
                  <a:pt x="4537" y="6805"/>
                </a:lnTo>
                <a:cubicBezTo>
                  <a:pt x="4537" y="6829"/>
                  <a:pt x="4537" y="6878"/>
                  <a:pt x="4537" y="6902"/>
                </a:cubicBezTo>
                <a:cubicBezTo>
                  <a:pt x="4562" y="6975"/>
                  <a:pt x="4562" y="7049"/>
                  <a:pt x="4586" y="7122"/>
                </a:cubicBezTo>
                <a:lnTo>
                  <a:pt x="4635" y="7195"/>
                </a:lnTo>
                <a:lnTo>
                  <a:pt x="4659" y="7219"/>
                </a:lnTo>
                <a:cubicBezTo>
                  <a:pt x="4647" y="7232"/>
                  <a:pt x="4635" y="7238"/>
                  <a:pt x="4623" y="7238"/>
                </a:cubicBezTo>
                <a:cubicBezTo>
                  <a:pt x="4610" y="7238"/>
                  <a:pt x="4598" y="7232"/>
                  <a:pt x="4586" y="7219"/>
                </a:cubicBezTo>
                <a:cubicBezTo>
                  <a:pt x="4537" y="7219"/>
                  <a:pt x="4488" y="7195"/>
                  <a:pt x="4440" y="7171"/>
                </a:cubicBezTo>
                <a:lnTo>
                  <a:pt x="4415" y="7171"/>
                </a:lnTo>
                <a:lnTo>
                  <a:pt x="4415" y="7146"/>
                </a:lnTo>
                <a:cubicBezTo>
                  <a:pt x="4366" y="7146"/>
                  <a:pt x="4318" y="7097"/>
                  <a:pt x="4269" y="7073"/>
                </a:cubicBezTo>
                <a:cubicBezTo>
                  <a:pt x="4244" y="7049"/>
                  <a:pt x="4196" y="7024"/>
                  <a:pt x="4171" y="7000"/>
                </a:cubicBezTo>
                <a:lnTo>
                  <a:pt x="4098" y="6951"/>
                </a:lnTo>
                <a:lnTo>
                  <a:pt x="4049" y="6902"/>
                </a:lnTo>
                <a:lnTo>
                  <a:pt x="3927" y="6805"/>
                </a:lnTo>
                <a:cubicBezTo>
                  <a:pt x="3757" y="6683"/>
                  <a:pt x="3610" y="6536"/>
                  <a:pt x="3440" y="6414"/>
                </a:cubicBezTo>
                <a:lnTo>
                  <a:pt x="2684" y="5805"/>
                </a:lnTo>
                <a:lnTo>
                  <a:pt x="2025" y="5244"/>
                </a:lnTo>
                <a:cubicBezTo>
                  <a:pt x="1830" y="5097"/>
                  <a:pt x="1684" y="5000"/>
                  <a:pt x="1586" y="4902"/>
                </a:cubicBezTo>
                <a:lnTo>
                  <a:pt x="1586" y="4902"/>
                </a:lnTo>
                <a:lnTo>
                  <a:pt x="1684" y="5000"/>
                </a:lnTo>
                <a:lnTo>
                  <a:pt x="1684" y="5000"/>
                </a:lnTo>
                <a:lnTo>
                  <a:pt x="1586" y="4927"/>
                </a:lnTo>
                <a:cubicBezTo>
                  <a:pt x="1366" y="5000"/>
                  <a:pt x="1147" y="5000"/>
                  <a:pt x="927" y="5000"/>
                </a:cubicBezTo>
                <a:cubicBezTo>
                  <a:pt x="976" y="5049"/>
                  <a:pt x="806" y="5097"/>
                  <a:pt x="659" y="5097"/>
                </a:cubicBezTo>
                <a:lnTo>
                  <a:pt x="635" y="5097"/>
                </a:lnTo>
                <a:lnTo>
                  <a:pt x="586" y="5122"/>
                </a:lnTo>
                <a:cubicBezTo>
                  <a:pt x="537" y="5195"/>
                  <a:pt x="464" y="5268"/>
                  <a:pt x="367" y="5390"/>
                </a:cubicBezTo>
                <a:lnTo>
                  <a:pt x="318" y="5463"/>
                </a:lnTo>
                <a:cubicBezTo>
                  <a:pt x="269" y="5512"/>
                  <a:pt x="245" y="5536"/>
                  <a:pt x="220" y="5585"/>
                </a:cubicBezTo>
                <a:lnTo>
                  <a:pt x="49" y="5780"/>
                </a:lnTo>
                <a:lnTo>
                  <a:pt x="49" y="6073"/>
                </a:lnTo>
                <a:lnTo>
                  <a:pt x="1" y="6024"/>
                </a:lnTo>
                <a:lnTo>
                  <a:pt x="1" y="6024"/>
                </a:lnTo>
                <a:cubicBezTo>
                  <a:pt x="25" y="6317"/>
                  <a:pt x="74" y="6707"/>
                  <a:pt x="74" y="7073"/>
                </a:cubicBezTo>
                <a:cubicBezTo>
                  <a:pt x="74" y="7244"/>
                  <a:pt x="98" y="7414"/>
                  <a:pt x="123" y="7610"/>
                </a:cubicBezTo>
                <a:cubicBezTo>
                  <a:pt x="147" y="7756"/>
                  <a:pt x="171" y="7902"/>
                  <a:pt x="196" y="8000"/>
                </a:cubicBezTo>
                <a:cubicBezTo>
                  <a:pt x="196" y="8122"/>
                  <a:pt x="220" y="8244"/>
                  <a:pt x="245" y="8390"/>
                </a:cubicBezTo>
                <a:cubicBezTo>
                  <a:pt x="245" y="8439"/>
                  <a:pt x="245" y="8488"/>
                  <a:pt x="269" y="8536"/>
                </a:cubicBezTo>
                <a:cubicBezTo>
                  <a:pt x="269" y="8585"/>
                  <a:pt x="269" y="8610"/>
                  <a:pt x="293" y="8658"/>
                </a:cubicBezTo>
                <a:cubicBezTo>
                  <a:pt x="318" y="8853"/>
                  <a:pt x="367" y="9049"/>
                  <a:pt x="391" y="9268"/>
                </a:cubicBezTo>
                <a:cubicBezTo>
                  <a:pt x="440" y="9463"/>
                  <a:pt x="513" y="9683"/>
                  <a:pt x="562" y="9878"/>
                </a:cubicBezTo>
                <a:cubicBezTo>
                  <a:pt x="635" y="10073"/>
                  <a:pt x="708" y="10268"/>
                  <a:pt x="806" y="10488"/>
                </a:cubicBezTo>
                <a:lnTo>
                  <a:pt x="806" y="10561"/>
                </a:lnTo>
                <a:cubicBezTo>
                  <a:pt x="806" y="10609"/>
                  <a:pt x="806" y="10683"/>
                  <a:pt x="830" y="10756"/>
                </a:cubicBezTo>
                <a:lnTo>
                  <a:pt x="903" y="11024"/>
                </a:lnTo>
                <a:lnTo>
                  <a:pt x="952" y="11097"/>
                </a:lnTo>
                <a:lnTo>
                  <a:pt x="1220" y="11097"/>
                </a:lnTo>
                <a:cubicBezTo>
                  <a:pt x="1391" y="11097"/>
                  <a:pt x="1586" y="11073"/>
                  <a:pt x="1781" y="11024"/>
                </a:cubicBezTo>
                <a:cubicBezTo>
                  <a:pt x="2171" y="10902"/>
                  <a:pt x="2537" y="10609"/>
                  <a:pt x="2488" y="10146"/>
                </a:cubicBezTo>
                <a:lnTo>
                  <a:pt x="2537" y="10146"/>
                </a:lnTo>
                <a:cubicBezTo>
                  <a:pt x="2537" y="10146"/>
                  <a:pt x="2464" y="10000"/>
                  <a:pt x="2464" y="10000"/>
                </a:cubicBezTo>
                <a:cubicBezTo>
                  <a:pt x="2415" y="9780"/>
                  <a:pt x="2318" y="9683"/>
                  <a:pt x="2366" y="9683"/>
                </a:cubicBezTo>
                <a:lnTo>
                  <a:pt x="2464" y="9975"/>
                </a:lnTo>
                <a:cubicBezTo>
                  <a:pt x="2445" y="9889"/>
                  <a:pt x="2441" y="9859"/>
                  <a:pt x="2447" y="9859"/>
                </a:cubicBezTo>
                <a:cubicBezTo>
                  <a:pt x="2457" y="9859"/>
                  <a:pt x="2493" y="9931"/>
                  <a:pt x="2537" y="9975"/>
                </a:cubicBezTo>
                <a:cubicBezTo>
                  <a:pt x="2488" y="9878"/>
                  <a:pt x="2488" y="9805"/>
                  <a:pt x="2464" y="9731"/>
                </a:cubicBezTo>
                <a:cubicBezTo>
                  <a:pt x="2458" y="9720"/>
                  <a:pt x="2455" y="9715"/>
                  <a:pt x="2454" y="9715"/>
                </a:cubicBezTo>
                <a:cubicBezTo>
                  <a:pt x="2450" y="9715"/>
                  <a:pt x="2464" y="9767"/>
                  <a:pt x="2464" y="9805"/>
                </a:cubicBezTo>
                <a:cubicBezTo>
                  <a:pt x="2391" y="9683"/>
                  <a:pt x="2318" y="9536"/>
                  <a:pt x="2269" y="9414"/>
                </a:cubicBezTo>
                <a:cubicBezTo>
                  <a:pt x="2220" y="9195"/>
                  <a:pt x="2342" y="9366"/>
                  <a:pt x="2269" y="9097"/>
                </a:cubicBezTo>
                <a:cubicBezTo>
                  <a:pt x="2220" y="8878"/>
                  <a:pt x="2171" y="8683"/>
                  <a:pt x="2123" y="8463"/>
                </a:cubicBezTo>
                <a:lnTo>
                  <a:pt x="2049" y="8122"/>
                </a:lnTo>
                <a:lnTo>
                  <a:pt x="2049" y="8049"/>
                </a:lnTo>
                <a:lnTo>
                  <a:pt x="2049" y="8024"/>
                </a:lnTo>
                <a:cubicBezTo>
                  <a:pt x="2049" y="7975"/>
                  <a:pt x="2049" y="7951"/>
                  <a:pt x="2074" y="7927"/>
                </a:cubicBezTo>
                <a:lnTo>
                  <a:pt x="2074" y="7878"/>
                </a:lnTo>
                <a:lnTo>
                  <a:pt x="2098" y="7878"/>
                </a:lnTo>
                <a:cubicBezTo>
                  <a:pt x="2123" y="7902"/>
                  <a:pt x="2098" y="7902"/>
                  <a:pt x="2123" y="7927"/>
                </a:cubicBezTo>
                <a:lnTo>
                  <a:pt x="2147" y="7927"/>
                </a:lnTo>
                <a:cubicBezTo>
                  <a:pt x="2147" y="7943"/>
                  <a:pt x="2147" y="7959"/>
                  <a:pt x="2147" y="7975"/>
                </a:cubicBezTo>
                <a:lnTo>
                  <a:pt x="2220" y="8049"/>
                </a:lnTo>
                <a:lnTo>
                  <a:pt x="2586" y="8317"/>
                </a:lnTo>
                <a:cubicBezTo>
                  <a:pt x="2635" y="8366"/>
                  <a:pt x="2708" y="8414"/>
                  <a:pt x="2781" y="8463"/>
                </a:cubicBezTo>
                <a:cubicBezTo>
                  <a:pt x="2830" y="8512"/>
                  <a:pt x="2879" y="8536"/>
                  <a:pt x="3001" y="8634"/>
                </a:cubicBezTo>
                <a:lnTo>
                  <a:pt x="3635" y="9073"/>
                </a:lnTo>
                <a:cubicBezTo>
                  <a:pt x="4025" y="9317"/>
                  <a:pt x="4293" y="9463"/>
                  <a:pt x="4293" y="9463"/>
                </a:cubicBezTo>
                <a:lnTo>
                  <a:pt x="4342" y="9390"/>
                </a:lnTo>
                <a:cubicBezTo>
                  <a:pt x="4513" y="9463"/>
                  <a:pt x="4659" y="9561"/>
                  <a:pt x="4805" y="9683"/>
                </a:cubicBezTo>
                <a:cubicBezTo>
                  <a:pt x="4830" y="9731"/>
                  <a:pt x="4879" y="9756"/>
                  <a:pt x="4903" y="9780"/>
                </a:cubicBezTo>
                <a:lnTo>
                  <a:pt x="5025" y="9853"/>
                </a:lnTo>
                <a:lnTo>
                  <a:pt x="5220" y="9927"/>
                </a:lnTo>
                <a:cubicBezTo>
                  <a:pt x="5391" y="9951"/>
                  <a:pt x="5562" y="10000"/>
                  <a:pt x="5732" y="10097"/>
                </a:cubicBezTo>
                <a:cubicBezTo>
                  <a:pt x="5805" y="10024"/>
                  <a:pt x="5879" y="9951"/>
                  <a:pt x="5952" y="9878"/>
                </a:cubicBezTo>
                <a:lnTo>
                  <a:pt x="6025" y="9805"/>
                </a:lnTo>
                <a:cubicBezTo>
                  <a:pt x="6025" y="9780"/>
                  <a:pt x="6049" y="9756"/>
                  <a:pt x="6049" y="9731"/>
                </a:cubicBezTo>
                <a:cubicBezTo>
                  <a:pt x="6049" y="9731"/>
                  <a:pt x="6146" y="9654"/>
                  <a:pt x="6167" y="9654"/>
                </a:cubicBezTo>
                <a:cubicBezTo>
                  <a:pt x="6170" y="9654"/>
                  <a:pt x="6171" y="9656"/>
                  <a:pt x="6171" y="9658"/>
                </a:cubicBezTo>
                <a:cubicBezTo>
                  <a:pt x="6171" y="9585"/>
                  <a:pt x="6269" y="9536"/>
                  <a:pt x="6342" y="9463"/>
                </a:cubicBezTo>
                <a:cubicBezTo>
                  <a:pt x="6357" y="9440"/>
                  <a:pt x="6361" y="9431"/>
                  <a:pt x="6357" y="9431"/>
                </a:cubicBezTo>
                <a:cubicBezTo>
                  <a:pt x="6349" y="9431"/>
                  <a:pt x="6310" y="9471"/>
                  <a:pt x="6293" y="9488"/>
                </a:cubicBezTo>
                <a:lnTo>
                  <a:pt x="6366" y="9390"/>
                </a:lnTo>
                <a:cubicBezTo>
                  <a:pt x="6366" y="9382"/>
                  <a:pt x="6369" y="9379"/>
                  <a:pt x="6373" y="9379"/>
                </a:cubicBezTo>
                <a:cubicBezTo>
                  <a:pt x="6378" y="9379"/>
                  <a:pt x="6385" y="9384"/>
                  <a:pt x="6388" y="9388"/>
                </a:cubicBezTo>
                <a:lnTo>
                  <a:pt x="6388" y="9388"/>
                </a:lnTo>
                <a:cubicBezTo>
                  <a:pt x="6395" y="9378"/>
                  <a:pt x="6405" y="9361"/>
                  <a:pt x="6415" y="9341"/>
                </a:cubicBezTo>
                <a:cubicBezTo>
                  <a:pt x="6464" y="9244"/>
                  <a:pt x="6586" y="9097"/>
                  <a:pt x="7074" y="8488"/>
                </a:cubicBezTo>
                <a:cubicBezTo>
                  <a:pt x="7025" y="8366"/>
                  <a:pt x="6976" y="8268"/>
                  <a:pt x="6927" y="8146"/>
                </a:cubicBezTo>
                <a:lnTo>
                  <a:pt x="6854" y="8000"/>
                </a:lnTo>
                <a:cubicBezTo>
                  <a:pt x="6830" y="7951"/>
                  <a:pt x="6805" y="7878"/>
                  <a:pt x="6805" y="7829"/>
                </a:cubicBezTo>
                <a:cubicBezTo>
                  <a:pt x="6757" y="7658"/>
                  <a:pt x="6708" y="7463"/>
                  <a:pt x="6683" y="7268"/>
                </a:cubicBezTo>
                <a:cubicBezTo>
                  <a:pt x="6659" y="7171"/>
                  <a:pt x="6635" y="7073"/>
                  <a:pt x="6610" y="6975"/>
                </a:cubicBezTo>
                <a:lnTo>
                  <a:pt x="6586" y="6683"/>
                </a:lnTo>
                <a:lnTo>
                  <a:pt x="6562" y="6561"/>
                </a:lnTo>
                <a:lnTo>
                  <a:pt x="6562" y="6488"/>
                </a:lnTo>
                <a:lnTo>
                  <a:pt x="6562" y="6366"/>
                </a:lnTo>
                <a:cubicBezTo>
                  <a:pt x="6562" y="6024"/>
                  <a:pt x="6562" y="5707"/>
                  <a:pt x="6586" y="5366"/>
                </a:cubicBezTo>
                <a:cubicBezTo>
                  <a:pt x="6586" y="5219"/>
                  <a:pt x="6610" y="5073"/>
                  <a:pt x="6610" y="4927"/>
                </a:cubicBezTo>
                <a:lnTo>
                  <a:pt x="6610" y="4878"/>
                </a:lnTo>
                <a:cubicBezTo>
                  <a:pt x="6598" y="4854"/>
                  <a:pt x="6598" y="4854"/>
                  <a:pt x="6592" y="4854"/>
                </a:cubicBezTo>
                <a:cubicBezTo>
                  <a:pt x="6586" y="4854"/>
                  <a:pt x="6574" y="4854"/>
                  <a:pt x="6537" y="4829"/>
                </a:cubicBezTo>
                <a:cubicBezTo>
                  <a:pt x="6464" y="4780"/>
                  <a:pt x="6561" y="4805"/>
                  <a:pt x="6537" y="4756"/>
                </a:cubicBezTo>
                <a:lnTo>
                  <a:pt x="6537" y="4756"/>
                </a:lnTo>
                <a:cubicBezTo>
                  <a:pt x="6562" y="4805"/>
                  <a:pt x="6586" y="4805"/>
                  <a:pt x="6586" y="4805"/>
                </a:cubicBezTo>
                <a:cubicBezTo>
                  <a:pt x="6586" y="4805"/>
                  <a:pt x="6586" y="4805"/>
                  <a:pt x="6635" y="4902"/>
                </a:cubicBezTo>
                <a:lnTo>
                  <a:pt x="6610" y="4805"/>
                </a:lnTo>
                <a:lnTo>
                  <a:pt x="6635" y="4854"/>
                </a:lnTo>
                <a:cubicBezTo>
                  <a:pt x="6635" y="4854"/>
                  <a:pt x="6635" y="4829"/>
                  <a:pt x="6635" y="4829"/>
                </a:cubicBezTo>
                <a:cubicBezTo>
                  <a:pt x="6635" y="4800"/>
                  <a:pt x="6635" y="4790"/>
                  <a:pt x="6636" y="4790"/>
                </a:cubicBezTo>
                <a:cubicBezTo>
                  <a:pt x="6638" y="4790"/>
                  <a:pt x="6644" y="4814"/>
                  <a:pt x="6659" y="4829"/>
                </a:cubicBezTo>
                <a:cubicBezTo>
                  <a:pt x="6659" y="4829"/>
                  <a:pt x="6659" y="4805"/>
                  <a:pt x="6683" y="4780"/>
                </a:cubicBezTo>
                <a:lnTo>
                  <a:pt x="6708" y="4780"/>
                </a:lnTo>
                <a:cubicBezTo>
                  <a:pt x="6708" y="4780"/>
                  <a:pt x="6708" y="4756"/>
                  <a:pt x="6757" y="4756"/>
                </a:cubicBezTo>
                <a:cubicBezTo>
                  <a:pt x="6781" y="4756"/>
                  <a:pt x="6757" y="4756"/>
                  <a:pt x="6757" y="4780"/>
                </a:cubicBezTo>
                <a:lnTo>
                  <a:pt x="6830" y="4854"/>
                </a:lnTo>
                <a:cubicBezTo>
                  <a:pt x="6903" y="4902"/>
                  <a:pt x="6976" y="4951"/>
                  <a:pt x="6976" y="5000"/>
                </a:cubicBezTo>
                <a:cubicBezTo>
                  <a:pt x="7053" y="5058"/>
                  <a:pt x="7238" y="5269"/>
                  <a:pt x="7299" y="5269"/>
                </a:cubicBezTo>
                <a:cubicBezTo>
                  <a:pt x="7315" y="5269"/>
                  <a:pt x="7323" y="5255"/>
                  <a:pt x="7318" y="5219"/>
                </a:cubicBezTo>
                <a:lnTo>
                  <a:pt x="7318" y="5219"/>
                </a:lnTo>
                <a:cubicBezTo>
                  <a:pt x="7337" y="5278"/>
                  <a:pt x="7483" y="5479"/>
                  <a:pt x="7450" y="5479"/>
                </a:cubicBezTo>
                <a:cubicBezTo>
                  <a:pt x="7443" y="5479"/>
                  <a:pt x="7424" y="5467"/>
                  <a:pt x="7391" y="5439"/>
                </a:cubicBezTo>
                <a:lnTo>
                  <a:pt x="7391" y="5439"/>
                </a:lnTo>
                <a:cubicBezTo>
                  <a:pt x="7464" y="5512"/>
                  <a:pt x="7537" y="5610"/>
                  <a:pt x="7635" y="5683"/>
                </a:cubicBezTo>
                <a:lnTo>
                  <a:pt x="7537" y="5536"/>
                </a:lnTo>
                <a:lnTo>
                  <a:pt x="7537" y="5536"/>
                </a:lnTo>
                <a:cubicBezTo>
                  <a:pt x="7732" y="5780"/>
                  <a:pt x="7952" y="6000"/>
                  <a:pt x="8196" y="6195"/>
                </a:cubicBezTo>
                <a:lnTo>
                  <a:pt x="8098" y="6073"/>
                </a:lnTo>
                <a:lnTo>
                  <a:pt x="8098" y="6073"/>
                </a:lnTo>
                <a:cubicBezTo>
                  <a:pt x="8269" y="6244"/>
                  <a:pt x="8440" y="6414"/>
                  <a:pt x="8440" y="6536"/>
                </a:cubicBezTo>
                <a:lnTo>
                  <a:pt x="8464" y="6561"/>
                </a:lnTo>
                <a:lnTo>
                  <a:pt x="8805" y="6902"/>
                </a:lnTo>
                <a:cubicBezTo>
                  <a:pt x="9000" y="7097"/>
                  <a:pt x="9220" y="7292"/>
                  <a:pt x="9439" y="7488"/>
                </a:cubicBezTo>
                <a:lnTo>
                  <a:pt x="9293" y="7317"/>
                </a:lnTo>
                <a:lnTo>
                  <a:pt x="9293" y="7317"/>
                </a:lnTo>
                <a:cubicBezTo>
                  <a:pt x="9415" y="7414"/>
                  <a:pt x="9659" y="7634"/>
                  <a:pt x="9952" y="7878"/>
                </a:cubicBezTo>
                <a:cubicBezTo>
                  <a:pt x="10122" y="7853"/>
                  <a:pt x="10269" y="7829"/>
                  <a:pt x="10391" y="7805"/>
                </a:cubicBezTo>
                <a:cubicBezTo>
                  <a:pt x="10513" y="7805"/>
                  <a:pt x="10683" y="7780"/>
                  <a:pt x="10830" y="7756"/>
                </a:cubicBezTo>
                <a:cubicBezTo>
                  <a:pt x="10952" y="7707"/>
                  <a:pt x="11074" y="7634"/>
                  <a:pt x="11196" y="7561"/>
                </a:cubicBezTo>
                <a:lnTo>
                  <a:pt x="11391" y="7463"/>
                </a:lnTo>
                <a:cubicBezTo>
                  <a:pt x="11439" y="7414"/>
                  <a:pt x="11488" y="7390"/>
                  <a:pt x="11586" y="7341"/>
                </a:cubicBezTo>
                <a:cubicBezTo>
                  <a:pt x="11683" y="6878"/>
                  <a:pt x="11781" y="6414"/>
                  <a:pt x="11854" y="5951"/>
                </a:cubicBezTo>
                <a:lnTo>
                  <a:pt x="11854" y="5951"/>
                </a:lnTo>
                <a:cubicBezTo>
                  <a:pt x="11854" y="5951"/>
                  <a:pt x="11830" y="6024"/>
                  <a:pt x="11805" y="6097"/>
                </a:cubicBezTo>
                <a:lnTo>
                  <a:pt x="11757" y="6219"/>
                </a:lnTo>
                <a:lnTo>
                  <a:pt x="11757" y="6146"/>
                </a:lnTo>
                <a:cubicBezTo>
                  <a:pt x="11757" y="6073"/>
                  <a:pt x="11757" y="6000"/>
                  <a:pt x="11781" y="5951"/>
                </a:cubicBezTo>
                <a:cubicBezTo>
                  <a:pt x="11781" y="5805"/>
                  <a:pt x="11805" y="5658"/>
                  <a:pt x="11805" y="5658"/>
                </a:cubicBezTo>
                <a:cubicBezTo>
                  <a:pt x="11805" y="5698"/>
                  <a:pt x="11886" y="5900"/>
                  <a:pt x="11890" y="6000"/>
                </a:cubicBezTo>
                <a:lnTo>
                  <a:pt x="11890" y="6000"/>
                </a:lnTo>
                <a:cubicBezTo>
                  <a:pt x="11911" y="5905"/>
                  <a:pt x="11935" y="5778"/>
                  <a:pt x="11976" y="5634"/>
                </a:cubicBezTo>
                <a:cubicBezTo>
                  <a:pt x="11976" y="5536"/>
                  <a:pt x="12000" y="5439"/>
                  <a:pt x="12025" y="5341"/>
                </a:cubicBezTo>
                <a:cubicBezTo>
                  <a:pt x="12025" y="5244"/>
                  <a:pt x="12049" y="5195"/>
                  <a:pt x="12049" y="5122"/>
                </a:cubicBezTo>
                <a:cubicBezTo>
                  <a:pt x="12098" y="4854"/>
                  <a:pt x="12147" y="4512"/>
                  <a:pt x="12196" y="4122"/>
                </a:cubicBezTo>
                <a:cubicBezTo>
                  <a:pt x="12220" y="3878"/>
                  <a:pt x="12244" y="3610"/>
                  <a:pt x="12293" y="3341"/>
                </a:cubicBezTo>
                <a:cubicBezTo>
                  <a:pt x="12293" y="3219"/>
                  <a:pt x="12317" y="3122"/>
                  <a:pt x="12342" y="3000"/>
                </a:cubicBezTo>
                <a:cubicBezTo>
                  <a:pt x="12342" y="2927"/>
                  <a:pt x="12366" y="2829"/>
                  <a:pt x="12391" y="2756"/>
                </a:cubicBezTo>
                <a:cubicBezTo>
                  <a:pt x="12391" y="2707"/>
                  <a:pt x="12415" y="2683"/>
                  <a:pt x="12439" y="2658"/>
                </a:cubicBezTo>
                <a:cubicBezTo>
                  <a:pt x="12439" y="2683"/>
                  <a:pt x="12464" y="2707"/>
                  <a:pt x="12464" y="2732"/>
                </a:cubicBezTo>
                <a:cubicBezTo>
                  <a:pt x="12488" y="2805"/>
                  <a:pt x="12513" y="2902"/>
                  <a:pt x="12513" y="2976"/>
                </a:cubicBezTo>
                <a:cubicBezTo>
                  <a:pt x="12531" y="2976"/>
                  <a:pt x="12521" y="2903"/>
                  <a:pt x="12538" y="2903"/>
                </a:cubicBezTo>
                <a:cubicBezTo>
                  <a:pt x="12543" y="2903"/>
                  <a:pt x="12550" y="2910"/>
                  <a:pt x="12561" y="2927"/>
                </a:cubicBezTo>
                <a:cubicBezTo>
                  <a:pt x="12561" y="2976"/>
                  <a:pt x="12561" y="3000"/>
                  <a:pt x="12561" y="3024"/>
                </a:cubicBezTo>
                <a:cubicBezTo>
                  <a:pt x="12561" y="3024"/>
                  <a:pt x="12575" y="3065"/>
                  <a:pt x="12582" y="3065"/>
                </a:cubicBezTo>
                <a:cubicBezTo>
                  <a:pt x="12584" y="3065"/>
                  <a:pt x="12586" y="3061"/>
                  <a:pt x="12586" y="3049"/>
                </a:cubicBezTo>
                <a:cubicBezTo>
                  <a:pt x="12561" y="2951"/>
                  <a:pt x="12561" y="2854"/>
                  <a:pt x="12537" y="2732"/>
                </a:cubicBezTo>
                <a:lnTo>
                  <a:pt x="12537" y="2732"/>
                </a:lnTo>
                <a:lnTo>
                  <a:pt x="12610" y="2854"/>
                </a:lnTo>
                <a:lnTo>
                  <a:pt x="12610" y="2927"/>
                </a:lnTo>
                <a:cubicBezTo>
                  <a:pt x="12610" y="2927"/>
                  <a:pt x="12628" y="2873"/>
                  <a:pt x="12664" y="2873"/>
                </a:cubicBezTo>
                <a:cubicBezTo>
                  <a:pt x="12670" y="2873"/>
                  <a:pt x="12676" y="2874"/>
                  <a:pt x="12683" y="2878"/>
                </a:cubicBezTo>
                <a:cubicBezTo>
                  <a:pt x="12708" y="2878"/>
                  <a:pt x="12708" y="2902"/>
                  <a:pt x="12732" y="2927"/>
                </a:cubicBezTo>
                <a:cubicBezTo>
                  <a:pt x="12781" y="3049"/>
                  <a:pt x="12854" y="3146"/>
                  <a:pt x="12927" y="3244"/>
                </a:cubicBezTo>
                <a:cubicBezTo>
                  <a:pt x="13074" y="3488"/>
                  <a:pt x="13220" y="3707"/>
                  <a:pt x="13366" y="3951"/>
                </a:cubicBezTo>
                <a:cubicBezTo>
                  <a:pt x="13342" y="3951"/>
                  <a:pt x="13269" y="3854"/>
                  <a:pt x="13171" y="3756"/>
                </a:cubicBezTo>
                <a:lnTo>
                  <a:pt x="13171" y="3756"/>
                </a:lnTo>
                <a:cubicBezTo>
                  <a:pt x="13220" y="3829"/>
                  <a:pt x="13269" y="3902"/>
                  <a:pt x="13317" y="4000"/>
                </a:cubicBezTo>
                <a:cubicBezTo>
                  <a:pt x="13309" y="3973"/>
                  <a:pt x="13309" y="3963"/>
                  <a:pt x="13314" y="3963"/>
                </a:cubicBezTo>
                <a:cubicBezTo>
                  <a:pt x="13335" y="3963"/>
                  <a:pt x="13438" y="4115"/>
                  <a:pt x="13446" y="4115"/>
                </a:cubicBezTo>
                <a:cubicBezTo>
                  <a:pt x="13448" y="4115"/>
                  <a:pt x="13446" y="4110"/>
                  <a:pt x="13439" y="4097"/>
                </a:cubicBezTo>
                <a:lnTo>
                  <a:pt x="13439" y="4097"/>
                </a:lnTo>
                <a:cubicBezTo>
                  <a:pt x="13781" y="4415"/>
                  <a:pt x="14025" y="4951"/>
                  <a:pt x="14317" y="5268"/>
                </a:cubicBezTo>
                <a:cubicBezTo>
                  <a:pt x="14415" y="5244"/>
                  <a:pt x="16171" y="5097"/>
                  <a:pt x="16244" y="5049"/>
                </a:cubicBezTo>
                <a:cubicBezTo>
                  <a:pt x="16317" y="5146"/>
                  <a:pt x="16391" y="5268"/>
                  <a:pt x="16415" y="5293"/>
                </a:cubicBezTo>
                <a:cubicBezTo>
                  <a:pt x="16366" y="5171"/>
                  <a:pt x="16293" y="5049"/>
                  <a:pt x="16195" y="4927"/>
                </a:cubicBezTo>
                <a:lnTo>
                  <a:pt x="16122" y="4951"/>
                </a:lnTo>
                <a:cubicBezTo>
                  <a:pt x="15952" y="4707"/>
                  <a:pt x="16122" y="4878"/>
                  <a:pt x="15952" y="4634"/>
                </a:cubicBezTo>
                <a:cubicBezTo>
                  <a:pt x="15956" y="4629"/>
                  <a:pt x="15962" y="4627"/>
                  <a:pt x="15968" y="4627"/>
                </a:cubicBezTo>
                <a:cubicBezTo>
                  <a:pt x="16028" y="4627"/>
                  <a:pt x="16161" y="4823"/>
                  <a:pt x="16293" y="5000"/>
                </a:cubicBezTo>
                <a:cubicBezTo>
                  <a:pt x="16171" y="4829"/>
                  <a:pt x="16073" y="4634"/>
                  <a:pt x="15976" y="4585"/>
                </a:cubicBezTo>
                <a:cubicBezTo>
                  <a:pt x="15878" y="4390"/>
                  <a:pt x="16049" y="4585"/>
                  <a:pt x="15927" y="4341"/>
                </a:cubicBezTo>
                <a:cubicBezTo>
                  <a:pt x="15781" y="4195"/>
                  <a:pt x="15659" y="4049"/>
                  <a:pt x="15561" y="3878"/>
                </a:cubicBezTo>
                <a:cubicBezTo>
                  <a:pt x="15342" y="3439"/>
                  <a:pt x="15098" y="3293"/>
                  <a:pt x="14903" y="2878"/>
                </a:cubicBezTo>
                <a:lnTo>
                  <a:pt x="14903" y="2878"/>
                </a:lnTo>
                <a:lnTo>
                  <a:pt x="14927" y="2927"/>
                </a:lnTo>
                <a:cubicBezTo>
                  <a:pt x="14882" y="2791"/>
                  <a:pt x="14689" y="2570"/>
                  <a:pt x="14564" y="2325"/>
                </a:cubicBezTo>
                <a:lnTo>
                  <a:pt x="14564" y="2325"/>
                </a:lnTo>
                <a:cubicBezTo>
                  <a:pt x="14571" y="2347"/>
                  <a:pt x="14571" y="2363"/>
                  <a:pt x="14562" y="2363"/>
                </a:cubicBezTo>
                <a:cubicBezTo>
                  <a:pt x="14552" y="2363"/>
                  <a:pt x="14528" y="2338"/>
                  <a:pt x="14488" y="2268"/>
                </a:cubicBezTo>
                <a:cubicBezTo>
                  <a:pt x="14147" y="1732"/>
                  <a:pt x="13903" y="1390"/>
                  <a:pt x="13659" y="951"/>
                </a:cubicBezTo>
                <a:lnTo>
                  <a:pt x="13391" y="659"/>
                </a:lnTo>
                <a:lnTo>
                  <a:pt x="130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8"/>
          <p:cNvSpPr txBox="1">
            <a:spLocks noGrp="1"/>
          </p:cNvSpPr>
          <p:nvPr>
            <p:ph type="title"/>
          </p:nvPr>
        </p:nvSpPr>
        <p:spPr>
          <a:xfrm>
            <a:off x="1388100" y="1427300"/>
            <a:ext cx="6367800" cy="228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7200">
                <a:solidFill>
                  <a:schemeClr val="accent1"/>
                </a:solidFill>
                <a:latin typeface="Lemonada Medium"/>
                <a:ea typeface="Lemonada Medium"/>
                <a:cs typeface="Lemonada Medium"/>
                <a:sym typeface="Lemonada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18" name="Google Shape;218;p8"/>
          <p:cNvSpPr/>
          <p:nvPr/>
        </p:nvSpPr>
        <p:spPr>
          <a:xfrm>
            <a:off x="7304823" y="4438689"/>
            <a:ext cx="1839167" cy="1182869"/>
          </a:xfrm>
          <a:custGeom>
            <a:avLst/>
            <a:gdLst/>
            <a:ahLst/>
            <a:cxnLst/>
            <a:rect l="l" t="t" r="r" b="b"/>
            <a:pathLst>
              <a:path w="16559" h="10650" extrusionOk="0">
                <a:moveTo>
                  <a:pt x="12940" y="0"/>
                </a:moveTo>
                <a:cubicBezTo>
                  <a:pt x="8651" y="0"/>
                  <a:pt x="1" y="2276"/>
                  <a:pt x="3657" y="8447"/>
                </a:cubicBezTo>
                <a:cubicBezTo>
                  <a:pt x="3657" y="8447"/>
                  <a:pt x="7028" y="10650"/>
                  <a:pt x="10057" y="10650"/>
                </a:cubicBezTo>
                <a:cubicBezTo>
                  <a:pt x="11292" y="10650"/>
                  <a:pt x="12470" y="10283"/>
                  <a:pt x="13339" y="9252"/>
                </a:cubicBezTo>
                <a:cubicBezTo>
                  <a:pt x="16339" y="5691"/>
                  <a:pt x="16559" y="1594"/>
                  <a:pt x="15047" y="374"/>
                </a:cubicBezTo>
                <a:cubicBezTo>
                  <a:pt x="14753" y="133"/>
                  <a:pt x="13973" y="0"/>
                  <a:pt x="1294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8"/>
          <p:cNvSpPr/>
          <p:nvPr/>
        </p:nvSpPr>
        <p:spPr>
          <a:xfrm>
            <a:off x="-407310" y="1865225"/>
            <a:ext cx="1259478" cy="810039"/>
          </a:xfrm>
          <a:custGeom>
            <a:avLst/>
            <a:gdLst/>
            <a:ahLst/>
            <a:cxnLst/>
            <a:rect l="l" t="t" r="r" b="b"/>
            <a:pathLst>
              <a:path w="16559" h="10650" extrusionOk="0">
                <a:moveTo>
                  <a:pt x="12940" y="0"/>
                </a:moveTo>
                <a:cubicBezTo>
                  <a:pt x="8651" y="0"/>
                  <a:pt x="1" y="2276"/>
                  <a:pt x="3657" y="8447"/>
                </a:cubicBezTo>
                <a:cubicBezTo>
                  <a:pt x="3657" y="8447"/>
                  <a:pt x="7028" y="10650"/>
                  <a:pt x="10057" y="10650"/>
                </a:cubicBezTo>
                <a:cubicBezTo>
                  <a:pt x="11292" y="10650"/>
                  <a:pt x="12470" y="10283"/>
                  <a:pt x="13339" y="9252"/>
                </a:cubicBezTo>
                <a:cubicBezTo>
                  <a:pt x="16339" y="5691"/>
                  <a:pt x="16559" y="1594"/>
                  <a:pt x="15047" y="374"/>
                </a:cubicBezTo>
                <a:cubicBezTo>
                  <a:pt x="14753" y="133"/>
                  <a:pt x="13973" y="0"/>
                  <a:pt x="1294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0" name="Google Shape;220;p8"/>
          <p:cNvGrpSpPr/>
          <p:nvPr/>
        </p:nvGrpSpPr>
        <p:grpSpPr>
          <a:xfrm rot="2339736">
            <a:off x="-396765" y="1090445"/>
            <a:ext cx="1655274" cy="878283"/>
            <a:chOff x="238125" y="2760550"/>
            <a:chExt cx="528650" cy="280500"/>
          </a:xfrm>
        </p:grpSpPr>
        <p:sp>
          <p:nvSpPr>
            <p:cNvPr id="221" name="Google Shape;221;p8"/>
            <p:cNvSpPr/>
            <p:nvPr/>
          </p:nvSpPr>
          <p:spPr>
            <a:xfrm>
              <a:off x="274700" y="3020300"/>
              <a:ext cx="1850" cy="9150"/>
            </a:xfrm>
            <a:custGeom>
              <a:avLst/>
              <a:gdLst/>
              <a:ahLst/>
              <a:cxnLst/>
              <a:rect l="l" t="t" r="r" b="b"/>
              <a:pathLst>
                <a:path w="74" h="366" extrusionOk="0">
                  <a:moveTo>
                    <a:pt x="74" y="0"/>
                  </a:moveTo>
                  <a:cubicBezTo>
                    <a:pt x="25" y="122"/>
                    <a:pt x="0" y="244"/>
                    <a:pt x="0" y="366"/>
                  </a:cubicBezTo>
                  <a:cubicBezTo>
                    <a:pt x="49" y="244"/>
                    <a:pt x="74" y="122"/>
                    <a:pt x="74" y="0"/>
                  </a:cubicBezTo>
                  <a:close/>
                </a:path>
              </a:pathLst>
            </a:custGeom>
            <a:solidFill>
              <a:srgbClr val="344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277125" y="3020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344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3" name="Google Shape;223;p8"/>
            <p:cNvGrpSpPr/>
            <p:nvPr/>
          </p:nvGrpSpPr>
          <p:grpSpPr>
            <a:xfrm>
              <a:off x="238125" y="2760550"/>
              <a:ext cx="528650" cy="279275"/>
              <a:chOff x="238125" y="2760550"/>
              <a:chExt cx="528650" cy="279275"/>
            </a:xfrm>
          </p:grpSpPr>
          <p:sp>
            <p:nvSpPr>
              <p:cNvPr id="224" name="Google Shape;224;p8"/>
              <p:cNvSpPr/>
              <p:nvPr/>
            </p:nvSpPr>
            <p:spPr>
              <a:xfrm>
                <a:off x="238125" y="2760550"/>
                <a:ext cx="528650" cy="278050"/>
              </a:xfrm>
              <a:custGeom>
                <a:avLst/>
                <a:gdLst/>
                <a:ahLst/>
                <a:cxnLst/>
                <a:rect l="l" t="t" r="r" b="b"/>
                <a:pathLst>
                  <a:path w="21146" h="11122" extrusionOk="0">
                    <a:moveTo>
                      <a:pt x="11622" y="1778"/>
                    </a:moveTo>
                    <a:lnTo>
                      <a:pt x="11622" y="1778"/>
                    </a:lnTo>
                    <a:cubicBezTo>
                      <a:pt x="11627" y="1780"/>
                      <a:pt x="11631" y="1781"/>
                      <a:pt x="11634" y="1781"/>
                    </a:cubicBezTo>
                    <a:cubicBezTo>
                      <a:pt x="11630" y="1780"/>
                      <a:pt x="11626" y="1779"/>
                      <a:pt x="11622" y="1778"/>
                    </a:cubicBezTo>
                    <a:close/>
                    <a:moveTo>
                      <a:pt x="15975" y="3512"/>
                    </a:moveTo>
                    <a:cubicBezTo>
                      <a:pt x="15975" y="3515"/>
                      <a:pt x="15978" y="3517"/>
                      <a:pt x="15983" y="3518"/>
                    </a:cubicBezTo>
                    <a:lnTo>
                      <a:pt x="15983" y="3518"/>
                    </a:lnTo>
                    <a:cubicBezTo>
                      <a:pt x="15980" y="3516"/>
                      <a:pt x="15978" y="3514"/>
                      <a:pt x="15975" y="3512"/>
                    </a:cubicBezTo>
                    <a:close/>
                    <a:moveTo>
                      <a:pt x="1524" y="10118"/>
                    </a:moveTo>
                    <a:cubicBezTo>
                      <a:pt x="1528" y="10118"/>
                      <a:pt x="1532" y="10119"/>
                      <a:pt x="1537" y="10122"/>
                    </a:cubicBezTo>
                    <a:lnTo>
                      <a:pt x="1508" y="10266"/>
                    </a:lnTo>
                    <a:lnTo>
                      <a:pt x="1508" y="10266"/>
                    </a:lnTo>
                    <a:cubicBezTo>
                      <a:pt x="1519" y="10173"/>
                      <a:pt x="1503" y="10118"/>
                      <a:pt x="1524" y="10118"/>
                    </a:cubicBezTo>
                    <a:close/>
                    <a:moveTo>
                      <a:pt x="10756" y="0"/>
                    </a:moveTo>
                    <a:lnTo>
                      <a:pt x="10756" y="0"/>
                    </a:lnTo>
                    <a:cubicBezTo>
                      <a:pt x="10902" y="24"/>
                      <a:pt x="10853" y="49"/>
                      <a:pt x="10731" y="49"/>
                    </a:cubicBezTo>
                    <a:cubicBezTo>
                      <a:pt x="10549" y="24"/>
                      <a:pt x="10451" y="18"/>
                      <a:pt x="10399" y="18"/>
                    </a:cubicBezTo>
                    <a:cubicBezTo>
                      <a:pt x="10347" y="18"/>
                      <a:pt x="10341" y="24"/>
                      <a:pt x="10341" y="24"/>
                    </a:cubicBezTo>
                    <a:lnTo>
                      <a:pt x="9927" y="24"/>
                    </a:lnTo>
                    <a:cubicBezTo>
                      <a:pt x="9024" y="24"/>
                      <a:pt x="8146" y="171"/>
                      <a:pt x="7317" y="463"/>
                    </a:cubicBezTo>
                    <a:cubicBezTo>
                      <a:pt x="6512" y="756"/>
                      <a:pt x="5756" y="1146"/>
                      <a:pt x="5073" y="1634"/>
                    </a:cubicBezTo>
                    <a:cubicBezTo>
                      <a:pt x="4757" y="1926"/>
                      <a:pt x="4319" y="2243"/>
                      <a:pt x="4050" y="2535"/>
                    </a:cubicBezTo>
                    <a:lnTo>
                      <a:pt x="4050" y="2535"/>
                    </a:lnTo>
                    <a:cubicBezTo>
                      <a:pt x="3877" y="2706"/>
                      <a:pt x="3369" y="3198"/>
                      <a:pt x="2927" y="3756"/>
                    </a:cubicBezTo>
                    <a:cubicBezTo>
                      <a:pt x="2537" y="4195"/>
                      <a:pt x="2195" y="4658"/>
                      <a:pt x="1902" y="5171"/>
                    </a:cubicBezTo>
                    <a:lnTo>
                      <a:pt x="1951" y="5097"/>
                    </a:lnTo>
                    <a:lnTo>
                      <a:pt x="1951" y="5097"/>
                    </a:lnTo>
                    <a:cubicBezTo>
                      <a:pt x="1829" y="5317"/>
                      <a:pt x="1683" y="5536"/>
                      <a:pt x="1512" y="5707"/>
                    </a:cubicBezTo>
                    <a:cubicBezTo>
                      <a:pt x="1610" y="5707"/>
                      <a:pt x="1463" y="6049"/>
                      <a:pt x="1390" y="6171"/>
                    </a:cubicBezTo>
                    <a:cubicBezTo>
                      <a:pt x="1341" y="6268"/>
                      <a:pt x="1268" y="6439"/>
                      <a:pt x="1219" y="6634"/>
                    </a:cubicBezTo>
                    <a:cubicBezTo>
                      <a:pt x="1146" y="6805"/>
                      <a:pt x="1073" y="7024"/>
                      <a:pt x="1000" y="7171"/>
                    </a:cubicBezTo>
                    <a:lnTo>
                      <a:pt x="976" y="7146"/>
                    </a:lnTo>
                    <a:cubicBezTo>
                      <a:pt x="902" y="7439"/>
                      <a:pt x="683" y="7975"/>
                      <a:pt x="634" y="8171"/>
                    </a:cubicBezTo>
                    <a:cubicBezTo>
                      <a:pt x="390" y="8780"/>
                      <a:pt x="220" y="9390"/>
                      <a:pt x="146" y="10049"/>
                    </a:cubicBezTo>
                    <a:cubicBezTo>
                      <a:pt x="146" y="10049"/>
                      <a:pt x="98" y="10146"/>
                      <a:pt x="73" y="10244"/>
                    </a:cubicBezTo>
                    <a:lnTo>
                      <a:pt x="24" y="10390"/>
                    </a:lnTo>
                    <a:lnTo>
                      <a:pt x="0" y="10463"/>
                    </a:lnTo>
                    <a:lnTo>
                      <a:pt x="0" y="10536"/>
                    </a:lnTo>
                    <a:cubicBezTo>
                      <a:pt x="195" y="10658"/>
                      <a:pt x="390" y="10756"/>
                      <a:pt x="610" y="10805"/>
                    </a:cubicBezTo>
                    <a:cubicBezTo>
                      <a:pt x="691" y="10836"/>
                      <a:pt x="776" y="10851"/>
                      <a:pt x="859" y="10851"/>
                    </a:cubicBezTo>
                    <a:cubicBezTo>
                      <a:pt x="1102" y="10851"/>
                      <a:pt x="1336" y="10723"/>
                      <a:pt x="1463" y="10488"/>
                    </a:cubicBezTo>
                    <a:lnTo>
                      <a:pt x="1488" y="10512"/>
                    </a:lnTo>
                    <a:cubicBezTo>
                      <a:pt x="1488" y="10488"/>
                      <a:pt x="1488" y="10463"/>
                      <a:pt x="1488" y="10439"/>
                    </a:cubicBezTo>
                    <a:lnTo>
                      <a:pt x="1488" y="10366"/>
                    </a:lnTo>
                    <a:cubicBezTo>
                      <a:pt x="1491" y="10356"/>
                      <a:pt x="1493" y="10346"/>
                      <a:pt x="1495" y="10337"/>
                    </a:cubicBezTo>
                    <a:lnTo>
                      <a:pt x="1495" y="10337"/>
                    </a:lnTo>
                    <a:cubicBezTo>
                      <a:pt x="1509" y="10287"/>
                      <a:pt x="1518" y="10268"/>
                      <a:pt x="1524" y="10268"/>
                    </a:cubicBezTo>
                    <a:cubicBezTo>
                      <a:pt x="1537" y="10268"/>
                      <a:pt x="1537" y="10344"/>
                      <a:pt x="1537" y="10390"/>
                    </a:cubicBezTo>
                    <a:cubicBezTo>
                      <a:pt x="1561" y="10317"/>
                      <a:pt x="1561" y="10244"/>
                      <a:pt x="1585" y="10171"/>
                    </a:cubicBezTo>
                    <a:cubicBezTo>
                      <a:pt x="1585" y="10166"/>
                      <a:pt x="1584" y="10164"/>
                      <a:pt x="1583" y="10164"/>
                    </a:cubicBezTo>
                    <a:cubicBezTo>
                      <a:pt x="1577" y="10164"/>
                      <a:pt x="1561" y="10200"/>
                      <a:pt x="1561" y="10219"/>
                    </a:cubicBezTo>
                    <a:cubicBezTo>
                      <a:pt x="1537" y="10097"/>
                      <a:pt x="1561" y="10000"/>
                      <a:pt x="1585" y="9878"/>
                    </a:cubicBezTo>
                    <a:cubicBezTo>
                      <a:pt x="1634" y="9683"/>
                      <a:pt x="1634" y="9878"/>
                      <a:pt x="1683" y="9658"/>
                    </a:cubicBezTo>
                    <a:cubicBezTo>
                      <a:pt x="1976" y="8536"/>
                      <a:pt x="2415" y="7463"/>
                      <a:pt x="3000" y="6488"/>
                    </a:cubicBezTo>
                    <a:cubicBezTo>
                      <a:pt x="3024" y="6488"/>
                      <a:pt x="3000" y="6488"/>
                      <a:pt x="3000" y="6512"/>
                    </a:cubicBezTo>
                    <a:cubicBezTo>
                      <a:pt x="3073" y="6366"/>
                      <a:pt x="3146" y="6219"/>
                      <a:pt x="3244" y="6073"/>
                    </a:cubicBezTo>
                    <a:cubicBezTo>
                      <a:pt x="3317" y="5927"/>
                      <a:pt x="3415" y="5805"/>
                      <a:pt x="3488" y="5658"/>
                    </a:cubicBezTo>
                    <a:cubicBezTo>
                      <a:pt x="3512" y="5610"/>
                      <a:pt x="3561" y="5585"/>
                      <a:pt x="3610" y="5561"/>
                    </a:cubicBezTo>
                    <a:cubicBezTo>
                      <a:pt x="3585" y="5561"/>
                      <a:pt x="3658" y="5488"/>
                      <a:pt x="3732" y="5341"/>
                    </a:cubicBezTo>
                    <a:cubicBezTo>
                      <a:pt x="3829" y="5219"/>
                      <a:pt x="3951" y="5024"/>
                      <a:pt x="4097" y="4854"/>
                    </a:cubicBezTo>
                    <a:cubicBezTo>
                      <a:pt x="4244" y="4683"/>
                      <a:pt x="4390" y="4512"/>
                      <a:pt x="4512" y="4366"/>
                    </a:cubicBezTo>
                    <a:cubicBezTo>
                      <a:pt x="4610" y="4244"/>
                      <a:pt x="4707" y="4171"/>
                      <a:pt x="4707" y="4146"/>
                    </a:cubicBezTo>
                    <a:lnTo>
                      <a:pt x="4683" y="4098"/>
                    </a:lnTo>
                    <a:cubicBezTo>
                      <a:pt x="4927" y="3854"/>
                      <a:pt x="4805" y="4073"/>
                      <a:pt x="5000" y="3829"/>
                    </a:cubicBezTo>
                    <a:cubicBezTo>
                      <a:pt x="5049" y="3732"/>
                      <a:pt x="5122" y="3658"/>
                      <a:pt x="5219" y="3585"/>
                    </a:cubicBezTo>
                    <a:cubicBezTo>
                      <a:pt x="5317" y="3537"/>
                      <a:pt x="5390" y="3463"/>
                      <a:pt x="5463" y="3366"/>
                    </a:cubicBezTo>
                    <a:cubicBezTo>
                      <a:pt x="5463" y="3366"/>
                      <a:pt x="5553" y="3312"/>
                      <a:pt x="5578" y="3312"/>
                    </a:cubicBezTo>
                    <a:cubicBezTo>
                      <a:pt x="5583" y="3312"/>
                      <a:pt x="5585" y="3314"/>
                      <a:pt x="5585" y="3317"/>
                    </a:cubicBezTo>
                    <a:cubicBezTo>
                      <a:pt x="5585" y="3244"/>
                      <a:pt x="5707" y="3195"/>
                      <a:pt x="5780" y="3122"/>
                    </a:cubicBezTo>
                    <a:cubicBezTo>
                      <a:pt x="5780" y="3114"/>
                      <a:pt x="5775" y="3111"/>
                      <a:pt x="5767" y="3111"/>
                    </a:cubicBezTo>
                    <a:cubicBezTo>
                      <a:pt x="5751" y="3111"/>
                      <a:pt x="5723" y="3122"/>
                      <a:pt x="5707" y="3122"/>
                    </a:cubicBezTo>
                    <a:lnTo>
                      <a:pt x="5780" y="3049"/>
                    </a:lnTo>
                    <a:lnTo>
                      <a:pt x="5878" y="2976"/>
                    </a:lnTo>
                    <a:cubicBezTo>
                      <a:pt x="5905" y="2967"/>
                      <a:pt x="5925" y="2961"/>
                      <a:pt x="5937" y="2961"/>
                    </a:cubicBezTo>
                    <a:cubicBezTo>
                      <a:pt x="5959" y="2961"/>
                      <a:pt x="5958" y="2978"/>
                      <a:pt x="5927" y="3024"/>
                    </a:cubicBezTo>
                    <a:lnTo>
                      <a:pt x="6171" y="2829"/>
                    </a:lnTo>
                    <a:lnTo>
                      <a:pt x="6561" y="2585"/>
                    </a:lnTo>
                    <a:cubicBezTo>
                      <a:pt x="6902" y="2390"/>
                      <a:pt x="7268" y="2220"/>
                      <a:pt x="7634" y="2073"/>
                    </a:cubicBezTo>
                    <a:cubicBezTo>
                      <a:pt x="7975" y="1927"/>
                      <a:pt x="8341" y="1829"/>
                      <a:pt x="8732" y="1756"/>
                    </a:cubicBezTo>
                    <a:cubicBezTo>
                      <a:pt x="8878" y="1707"/>
                      <a:pt x="9024" y="1707"/>
                      <a:pt x="9171" y="1683"/>
                    </a:cubicBezTo>
                    <a:lnTo>
                      <a:pt x="9463" y="1659"/>
                    </a:lnTo>
                    <a:cubicBezTo>
                      <a:pt x="9390" y="1634"/>
                      <a:pt x="9219" y="1659"/>
                      <a:pt x="9146" y="1610"/>
                    </a:cubicBezTo>
                    <a:cubicBezTo>
                      <a:pt x="9219" y="1585"/>
                      <a:pt x="9274" y="1585"/>
                      <a:pt x="9320" y="1585"/>
                    </a:cubicBezTo>
                    <a:cubicBezTo>
                      <a:pt x="9366" y="1585"/>
                      <a:pt x="9402" y="1585"/>
                      <a:pt x="9439" y="1561"/>
                    </a:cubicBezTo>
                    <a:cubicBezTo>
                      <a:pt x="9488" y="1610"/>
                      <a:pt x="9561" y="1610"/>
                      <a:pt x="9658" y="1610"/>
                    </a:cubicBezTo>
                    <a:cubicBezTo>
                      <a:pt x="9732" y="1610"/>
                      <a:pt x="9829" y="1634"/>
                      <a:pt x="9902" y="1659"/>
                    </a:cubicBezTo>
                    <a:lnTo>
                      <a:pt x="9951" y="1610"/>
                    </a:lnTo>
                    <a:lnTo>
                      <a:pt x="10024" y="1659"/>
                    </a:lnTo>
                    <a:lnTo>
                      <a:pt x="10488" y="1659"/>
                    </a:lnTo>
                    <a:lnTo>
                      <a:pt x="10853" y="1707"/>
                    </a:lnTo>
                    <a:cubicBezTo>
                      <a:pt x="11117" y="1707"/>
                      <a:pt x="11381" y="1731"/>
                      <a:pt x="11622" y="1778"/>
                    </a:cubicBezTo>
                    <a:lnTo>
                      <a:pt x="11622" y="1778"/>
                    </a:lnTo>
                    <a:cubicBezTo>
                      <a:pt x="11593" y="1769"/>
                      <a:pt x="11549" y="1732"/>
                      <a:pt x="11634" y="1732"/>
                    </a:cubicBezTo>
                    <a:cubicBezTo>
                      <a:pt x="11634" y="1781"/>
                      <a:pt x="11902" y="1732"/>
                      <a:pt x="11951" y="1805"/>
                    </a:cubicBezTo>
                    <a:cubicBezTo>
                      <a:pt x="12016" y="1805"/>
                      <a:pt x="12168" y="1848"/>
                      <a:pt x="12233" y="1848"/>
                    </a:cubicBezTo>
                    <a:cubicBezTo>
                      <a:pt x="12265" y="1848"/>
                      <a:pt x="12276" y="1837"/>
                      <a:pt x="12244" y="1805"/>
                    </a:cubicBezTo>
                    <a:lnTo>
                      <a:pt x="12244" y="1805"/>
                    </a:lnTo>
                    <a:cubicBezTo>
                      <a:pt x="12292" y="1829"/>
                      <a:pt x="12366" y="1854"/>
                      <a:pt x="12414" y="1878"/>
                    </a:cubicBezTo>
                    <a:cubicBezTo>
                      <a:pt x="12463" y="1902"/>
                      <a:pt x="12488" y="1902"/>
                      <a:pt x="12414" y="1902"/>
                    </a:cubicBezTo>
                    <a:cubicBezTo>
                      <a:pt x="12488" y="1927"/>
                      <a:pt x="12561" y="1951"/>
                      <a:pt x="12658" y="1976"/>
                    </a:cubicBezTo>
                    <a:lnTo>
                      <a:pt x="12536" y="1927"/>
                    </a:lnTo>
                    <a:lnTo>
                      <a:pt x="12536" y="1927"/>
                    </a:lnTo>
                    <a:cubicBezTo>
                      <a:pt x="12683" y="1951"/>
                      <a:pt x="12805" y="2000"/>
                      <a:pt x="12902" y="2024"/>
                    </a:cubicBezTo>
                    <a:cubicBezTo>
                      <a:pt x="13024" y="2073"/>
                      <a:pt x="13122" y="2098"/>
                      <a:pt x="13219" y="2098"/>
                    </a:cubicBezTo>
                    <a:lnTo>
                      <a:pt x="13122" y="2049"/>
                    </a:lnTo>
                    <a:lnTo>
                      <a:pt x="13122" y="2049"/>
                    </a:lnTo>
                    <a:cubicBezTo>
                      <a:pt x="13292" y="2098"/>
                      <a:pt x="13439" y="2146"/>
                      <a:pt x="13488" y="2220"/>
                    </a:cubicBezTo>
                    <a:lnTo>
                      <a:pt x="13414" y="2195"/>
                    </a:lnTo>
                    <a:lnTo>
                      <a:pt x="13317" y="2195"/>
                    </a:lnTo>
                    <a:cubicBezTo>
                      <a:pt x="13463" y="2220"/>
                      <a:pt x="13561" y="2268"/>
                      <a:pt x="13683" y="2317"/>
                    </a:cubicBezTo>
                    <a:cubicBezTo>
                      <a:pt x="13805" y="2366"/>
                      <a:pt x="13902" y="2390"/>
                      <a:pt x="14024" y="2439"/>
                    </a:cubicBezTo>
                    <a:lnTo>
                      <a:pt x="13902" y="2415"/>
                    </a:lnTo>
                    <a:lnTo>
                      <a:pt x="13902" y="2415"/>
                    </a:lnTo>
                    <a:cubicBezTo>
                      <a:pt x="13975" y="2439"/>
                      <a:pt x="14146" y="2488"/>
                      <a:pt x="14341" y="2585"/>
                    </a:cubicBezTo>
                    <a:cubicBezTo>
                      <a:pt x="14439" y="2610"/>
                      <a:pt x="14561" y="2683"/>
                      <a:pt x="14658" y="2732"/>
                    </a:cubicBezTo>
                    <a:cubicBezTo>
                      <a:pt x="14780" y="2780"/>
                      <a:pt x="14878" y="2829"/>
                      <a:pt x="15000" y="2902"/>
                    </a:cubicBezTo>
                    <a:cubicBezTo>
                      <a:pt x="15219" y="3024"/>
                      <a:pt x="15439" y="3146"/>
                      <a:pt x="15634" y="3268"/>
                    </a:cubicBezTo>
                    <a:cubicBezTo>
                      <a:pt x="15805" y="3366"/>
                      <a:pt x="15926" y="3463"/>
                      <a:pt x="16024" y="3512"/>
                    </a:cubicBezTo>
                    <a:lnTo>
                      <a:pt x="15926" y="3390"/>
                    </a:lnTo>
                    <a:lnTo>
                      <a:pt x="16048" y="3439"/>
                    </a:lnTo>
                    <a:cubicBezTo>
                      <a:pt x="16094" y="3462"/>
                      <a:pt x="16118" y="3485"/>
                      <a:pt x="16161" y="3507"/>
                    </a:cubicBezTo>
                    <a:lnTo>
                      <a:pt x="16161" y="3507"/>
                    </a:lnTo>
                    <a:cubicBezTo>
                      <a:pt x="16155" y="3506"/>
                      <a:pt x="16147" y="3505"/>
                      <a:pt x="16138" y="3505"/>
                    </a:cubicBezTo>
                    <a:cubicBezTo>
                      <a:pt x="16097" y="3505"/>
                      <a:pt x="16029" y="3519"/>
                      <a:pt x="15995" y="3519"/>
                    </a:cubicBezTo>
                    <a:cubicBezTo>
                      <a:pt x="15990" y="3519"/>
                      <a:pt x="15986" y="3519"/>
                      <a:pt x="15983" y="3518"/>
                    </a:cubicBezTo>
                    <a:lnTo>
                      <a:pt x="15983" y="3518"/>
                    </a:lnTo>
                    <a:cubicBezTo>
                      <a:pt x="16516" y="3956"/>
                      <a:pt x="16977" y="4441"/>
                      <a:pt x="17390" y="4976"/>
                    </a:cubicBezTo>
                    <a:cubicBezTo>
                      <a:pt x="17804" y="5488"/>
                      <a:pt x="18170" y="6073"/>
                      <a:pt x="18439" y="6683"/>
                    </a:cubicBezTo>
                    <a:cubicBezTo>
                      <a:pt x="18471" y="6770"/>
                      <a:pt x="18470" y="6794"/>
                      <a:pt x="18456" y="6794"/>
                    </a:cubicBezTo>
                    <a:cubicBezTo>
                      <a:pt x="18440" y="6794"/>
                      <a:pt x="18403" y="6756"/>
                      <a:pt x="18390" y="6756"/>
                    </a:cubicBezTo>
                    <a:cubicBezTo>
                      <a:pt x="18512" y="6975"/>
                      <a:pt x="18487" y="6829"/>
                      <a:pt x="18561" y="7024"/>
                    </a:cubicBezTo>
                    <a:cubicBezTo>
                      <a:pt x="18568" y="7047"/>
                      <a:pt x="18569" y="7056"/>
                      <a:pt x="18565" y="7056"/>
                    </a:cubicBezTo>
                    <a:cubicBezTo>
                      <a:pt x="18556" y="7056"/>
                      <a:pt x="18528" y="7017"/>
                      <a:pt x="18512" y="7000"/>
                    </a:cubicBezTo>
                    <a:lnTo>
                      <a:pt x="18512" y="7000"/>
                    </a:lnTo>
                    <a:cubicBezTo>
                      <a:pt x="18561" y="7097"/>
                      <a:pt x="18585" y="7171"/>
                      <a:pt x="18609" y="7171"/>
                    </a:cubicBezTo>
                    <a:cubicBezTo>
                      <a:pt x="18561" y="7049"/>
                      <a:pt x="18634" y="7097"/>
                      <a:pt x="18658" y="7024"/>
                    </a:cubicBezTo>
                    <a:lnTo>
                      <a:pt x="18707" y="7171"/>
                    </a:lnTo>
                    <a:cubicBezTo>
                      <a:pt x="18731" y="7219"/>
                      <a:pt x="18756" y="7293"/>
                      <a:pt x="18756" y="7293"/>
                    </a:cubicBezTo>
                    <a:lnTo>
                      <a:pt x="18731" y="7293"/>
                    </a:lnTo>
                    <a:cubicBezTo>
                      <a:pt x="18829" y="7414"/>
                      <a:pt x="18902" y="7536"/>
                      <a:pt x="18951" y="7683"/>
                    </a:cubicBezTo>
                    <a:cubicBezTo>
                      <a:pt x="19122" y="8146"/>
                      <a:pt x="19243" y="8634"/>
                      <a:pt x="19365" y="9122"/>
                    </a:cubicBezTo>
                    <a:cubicBezTo>
                      <a:pt x="19341" y="9122"/>
                      <a:pt x="19317" y="9024"/>
                      <a:pt x="19268" y="8927"/>
                    </a:cubicBezTo>
                    <a:lnTo>
                      <a:pt x="19268" y="8927"/>
                    </a:lnTo>
                    <a:cubicBezTo>
                      <a:pt x="19292" y="9000"/>
                      <a:pt x="19317" y="9073"/>
                      <a:pt x="19317" y="9146"/>
                    </a:cubicBezTo>
                    <a:cubicBezTo>
                      <a:pt x="19317" y="9126"/>
                      <a:pt x="19319" y="9118"/>
                      <a:pt x="19322" y="9118"/>
                    </a:cubicBezTo>
                    <a:cubicBezTo>
                      <a:pt x="19336" y="9118"/>
                      <a:pt x="19374" y="9263"/>
                      <a:pt x="19386" y="9263"/>
                    </a:cubicBezTo>
                    <a:cubicBezTo>
                      <a:pt x="19388" y="9263"/>
                      <a:pt x="19390" y="9257"/>
                      <a:pt x="19390" y="9244"/>
                    </a:cubicBezTo>
                    <a:cubicBezTo>
                      <a:pt x="19536" y="9585"/>
                      <a:pt x="19536" y="10049"/>
                      <a:pt x="19658" y="10341"/>
                    </a:cubicBezTo>
                    <a:cubicBezTo>
                      <a:pt x="19683" y="10341"/>
                      <a:pt x="20024" y="10488"/>
                      <a:pt x="20390" y="10610"/>
                    </a:cubicBezTo>
                    <a:cubicBezTo>
                      <a:pt x="20715" y="10749"/>
                      <a:pt x="21039" y="10866"/>
                      <a:pt x="21112" y="10877"/>
                    </a:cubicBezTo>
                    <a:lnTo>
                      <a:pt x="21112" y="10877"/>
                    </a:lnTo>
                    <a:cubicBezTo>
                      <a:pt x="21109" y="10846"/>
                      <a:pt x="21104" y="10814"/>
                      <a:pt x="21097" y="10780"/>
                    </a:cubicBezTo>
                    <a:lnTo>
                      <a:pt x="21048" y="10780"/>
                    </a:lnTo>
                    <a:cubicBezTo>
                      <a:pt x="21000" y="10536"/>
                      <a:pt x="21073" y="10707"/>
                      <a:pt x="21048" y="10463"/>
                    </a:cubicBezTo>
                    <a:cubicBezTo>
                      <a:pt x="21097" y="10463"/>
                      <a:pt x="21122" y="10683"/>
                      <a:pt x="21146" y="10878"/>
                    </a:cubicBezTo>
                    <a:cubicBezTo>
                      <a:pt x="21146" y="10731"/>
                      <a:pt x="21146" y="10585"/>
                      <a:pt x="21097" y="10439"/>
                    </a:cubicBezTo>
                    <a:cubicBezTo>
                      <a:pt x="21097" y="10268"/>
                      <a:pt x="21146" y="10439"/>
                      <a:pt x="21122" y="10244"/>
                    </a:cubicBezTo>
                    <a:cubicBezTo>
                      <a:pt x="21073" y="10073"/>
                      <a:pt x="21048" y="9902"/>
                      <a:pt x="21048" y="9732"/>
                    </a:cubicBezTo>
                    <a:cubicBezTo>
                      <a:pt x="21000" y="9317"/>
                      <a:pt x="20853" y="9122"/>
                      <a:pt x="20804" y="8732"/>
                    </a:cubicBezTo>
                    <a:lnTo>
                      <a:pt x="20804" y="8732"/>
                    </a:lnTo>
                    <a:lnTo>
                      <a:pt x="20829" y="8780"/>
                    </a:lnTo>
                    <a:cubicBezTo>
                      <a:pt x="20829" y="8634"/>
                      <a:pt x="20731" y="8390"/>
                      <a:pt x="20682" y="8146"/>
                    </a:cubicBezTo>
                    <a:cubicBezTo>
                      <a:pt x="20682" y="8188"/>
                      <a:pt x="20682" y="8231"/>
                      <a:pt x="20673" y="8231"/>
                    </a:cubicBezTo>
                    <a:cubicBezTo>
                      <a:pt x="20666" y="8231"/>
                      <a:pt x="20654" y="8208"/>
                      <a:pt x="20634" y="8146"/>
                    </a:cubicBezTo>
                    <a:cubicBezTo>
                      <a:pt x="20585" y="7878"/>
                      <a:pt x="20512" y="7707"/>
                      <a:pt x="20463" y="7488"/>
                    </a:cubicBezTo>
                    <a:lnTo>
                      <a:pt x="20414" y="7414"/>
                    </a:lnTo>
                    <a:cubicBezTo>
                      <a:pt x="20390" y="7366"/>
                      <a:pt x="20365" y="7317"/>
                      <a:pt x="20365" y="7317"/>
                    </a:cubicBezTo>
                    <a:cubicBezTo>
                      <a:pt x="20048" y="6390"/>
                      <a:pt x="19609" y="5512"/>
                      <a:pt x="19073" y="4707"/>
                    </a:cubicBezTo>
                    <a:cubicBezTo>
                      <a:pt x="18756" y="4219"/>
                      <a:pt x="18390" y="3756"/>
                      <a:pt x="18000" y="3341"/>
                    </a:cubicBezTo>
                    <a:cubicBezTo>
                      <a:pt x="17707" y="3024"/>
                      <a:pt x="17414" y="2756"/>
                      <a:pt x="17122" y="2512"/>
                    </a:cubicBezTo>
                    <a:lnTo>
                      <a:pt x="17146" y="2512"/>
                    </a:lnTo>
                    <a:cubicBezTo>
                      <a:pt x="16780" y="2220"/>
                      <a:pt x="16414" y="1951"/>
                      <a:pt x="16024" y="1707"/>
                    </a:cubicBezTo>
                    <a:cubicBezTo>
                      <a:pt x="15536" y="1390"/>
                      <a:pt x="15048" y="1146"/>
                      <a:pt x="14512" y="927"/>
                    </a:cubicBezTo>
                    <a:cubicBezTo>
                      <a:pt x="13561" y="512"/>
                      <a:pt x="12561" y="268"/>
                      <a:pt x="11561" y="146"/>
                    </a:cubicBezTo>
                    <a:cubicBezTo>
                      <a:pt x="11292" y="73"/>
                      <a:pt x="11024" y="24"/>
                      <a:pt x="10756" y="0"/>
                    </a:cubicBezTo>
                    <a:close/>
                    <a:moveTo>
                      <a:pt x="21112" y="10877"/>
                    </a:moveTo>
                    <a:cubicBezTo>
                      <a:pt x="21122" y="10958"/>
                      <a:pt x="21122" y="11034"/>
                      <a:pt x="21122" y="11122"/>
                    </a:cubicBezTo>
                    <a:cubicBezTo>
                      <a:pt x="21122" y="11049"/>
                      <a:pt x="21122" y="10951"/>
                      <a:pt x="21122" y="10878"/>
                    </a:cubicBezTo>
                    <a:cubicBezTo>
                      <a:pt x="21119" y="10878"/>
                      <a:pt x="21116" y="10878"/>
                      <a:pt x="21112" y="1087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8"/>
              <p:cNvSpPr/>
              <p:nvPr/>
            </p:nvSpPr>
            <p:spPr>
              <a:xfrm>
                <a:off x="338100" y="3028825"/>
                <a:ext cx="2475" cy="6725"/>
              </a:xfrm>
              <a:custGeom>
                <a:avLst/>
                <a:gdLst/>
                <a:ahLst/>
                <a:cxnLst/>
                <a:rect l="l" t="t" r="r" b="b"/>
                <a:pathLst>
                  <a:path w="99" h="269" extrusionOk="0">
                    <a:moveTo>
                      <a:pt x="98" y="0"/>
                    </a:moveTo>
                    <a:cubicBezTo>
                      <a:pt x="50" y="74"/>
                      <a:pt x="1" y="171"/>
                      <a:pt x="1" y="269"/>
                    </a:cubicBezTo>
                    <a:cubicBezTo>
                      <a:pt x="50" y="196"/>
                      <a:pt x="74" y="98"/>
                      <a:pt x="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8"/>
              <p:cNvSpPr/>
              <p:nvPr/>
            </p:nvSpPr>
            <p:spPr>
              <a:xfrm>
                <a:off x="340550" y="30288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8"/>
              <p:cNvSpPr/>
              <p:nvPr/>
            </p:nvSpPr>
            <p:spPr>
              <a:xfrm>
                <a:off x="302750" y="2832500"/>
                <a:ext cx="398800" cy="207325"/>
              </a:xfrm>
              <a:custGeom>
                <a:avLst/>
                <a:gdLst/>
                <a:ahLst/>
                <a:cxnLst/>
                <a:rect l="l" t="t" r="r" b="b"/>
                <a:pathLst>
                  <a:path w="15952" h="8293" extrusionOk="0">
                    <a:moveTo>
                      <a:pt x="8594" y="1702"/>
                    </a:moveTo>
                    <a:cubicBezTo>
                      <a:pt x="8599" y="1705"/>
                      <a:pt x="8605" y="1707"/>
                      <a:pt x="8610" y="1707"/>
                    </a:cubicBezTo>
                    <a:cubicBezTo>
                      <a:pt x="8604" y="1705"/>
                      <a:pt x="8599" y="1704"/>
                      <a:pt x="8594" y="1702"/>
                    </a:cubicBezTo>
                    <a:close/>
                    <a:moveTo>
                      <a:pt x="4624" y="2600"/>
                    </a:moveTo>
                    <a:cubicBezTo>
                      <a:pt x="4619" y="2604"/>
                      <a:pt x="4614" y="2607"/>
                      <a:pt x="4610" y="2610"/>
                    </a:cubicBezTo>
                    <a:cubicBezTo>
                      <a:pt x="4616" y="2607"/>
                      <a:pt x="4621" y="2603"/>
                      <a:pt x="4624" y="2600"/>
                    </a:cubicBezTo>
                    <a:close/>
                    <a:moveTo>
                      <a:pt x="11683" y="2951"/>
                    </a:moveTo>
                    <a:cubicBezTo>
                      <a:pt x="11683" y="2954"/>
                      <a:pt x="11685" y="2956"/>
                      <a:pt x="11690" y="2956"/>
                    </a:cubicBezTo>
                    <a:lnTo>
                      <a:pt x="11690" y="2956"/>
                    </a:lnTo>
                    <a:cubicBezTo>
                      <a:pt x="11687" y="2954"/>
                      <a:pt x="11685" y="2953"/>
                      <a:pt x="11683" y="2951"/>
                    </a:cubicBezTo>
                    <a:close/>
                    <a:moveTo>
                      <a:pt x="1415" y="3829"/>
                    </a:moveTo>
                    <a:lnTo>
                      <a:pt x="1391" y="3878"/>
                    </a:lnTo>
                    <a:lnTo>
                      <a:pt x="1391" y="3878"/>
                    </a:lnTo>
                    <a:cubicBezTo>
                      <a:pt x="1398" y="3862"/>
                      <a:pt x="1406" y="3847"/>
                      <a:pt x="1414" y="3831"/>
                    </a:cubicBezTo>
                    <a:lnTo>
                      <a:pt x="1414" y="3831"/>
                    </a:lnTo>
                    <a:cubicBezTo>
                      <a:pt x="1414" y="3830"/>
                      <a:pt x="1415" y="3830"/>
                      <a:pt x="1415" y="3829"/>
                    </a:cubicBezTo>
                    <a:close/>
                    <a:moveTo>
                      <a:pt x="2596" y="5025"/>
                    </a:moveTo>
                    <a:cubicBezTo>
                      <a:pt x="2595" y="5026"/>
                      <a:pt x="2595" y="5027"/>
                      <a:pt x="2594" y="5028"/>
                    </a:cubicBezTo>
                    <a:lnTo>
                      <a:pt x="2594" y="5028"/>
                    </a:lnTo>
                    <a:cubicBezTo>
                      <a:pt x="2596" y="5026"/>
                      <a:pt x="2597" y="5025"/>
                      <a:pt x="2596" y="5025"/>
                    </a:cubicBezTo>
                    <a:close/>
                    <a:moveTo>
                      <a:pt x="2594" y="5028"/>
                    </a:moveTo>
                    <a:cubicBezTo>
                      <a:pt x="2591" y="5031"/>
                      <a:pt x="2586" y="5037"/>
                      <a:pt x="2586" y="5049"/>
                    </a:cubicBezTo>
                    <a:cubicBezTo>
                      <a:pt x="2588" y="5042"/>
                      <a:pt x="2591" y="5035"/>
                      <a:pt x="2594" y="5028"/>
                    </a:cubicBezTo>
                    <a:close/>
                    <a:moveTo>
                      <a:pt x="1505" y="7629"/>
                    </a:moveTo>
                    <a:cubicBezTo>
                      <a:pt x="1507" y="7629"/>
                      <a:pt x="1509" y="7631"/>
                      <a:pt x="1512" y="7634"/>
                    </a:cubicBezTo>
                    <a:lnTo>
                      <a:pt x="1499" y="7728"/>
                    </a:lnTo>
                    <a:lnTo>
                      <a:pt x="1499" y="7728"/>
                    </a:lnTo>
                    <a:cubicBezTo>
                      <a:pt x="1502" y="7664"/>
                      <a:pt x="1497" y="7629"/>
                      <a:pt x="1505" y="7629"/>
                    </a:cubicBezTo>
                    <a:close/>
                    <a:moveTo>
                      <a:pt x="8000" y="0"/>
                    </a:moveTo>
                    <a:cubicBezTo>
                      <a:pt x="8098" y="0"/>
                      <a:pt x="8049" y="24"/>
                      <a:pt x="7976" y="24"/>
                    </a:cubicBezTo>
                    <a:cubicBezTo>
                      <a:pt x="7878" y="16"/>
                      <a:pt x="7813" y="14"/>
                      <a:pt x="7770" y="14"/>
                    </a:cubicBezTo>
                    <a:cubicBezTo>
                      <a:pt x="7683" y="14"/>
                      <a:pt x="7683" y="24"/>
                      <a:pt x="7683" y="24"/>
                    </a:cubicBezTo>
                    <a:cubicBezTo>
                      <a:pt x="7683" y="24"/>
                      <a:pt x="7659" y="49"/>
                      <a:pt x="7366" y="73"/>
                    </a:cubicBezTo>
                    <a:cubicBezTo>
                      <a:pt x="7195" y="73"/>
                      <a:pt x="6927" y="98"/>
                      <a:pt x="6586" y="146"/>
                    </a:cubicBezTo>
                    <a:cubicBezTo>
                      <a:pt x="6415" y="171"/>
                      <a:pt x="6220" y="220"/>
                      <a:pt x="6025" y="244"/>
                    </a:cubicBezTo>
                    <a:lnTo>
                      <a:pt x="5439" y="415"/>
                    </a:lnTo>
                    <a:lnTo>
                      <a:pt x="4903" y="634"/>
                    </a:lnTo>
                    <a:cubicBezTo>
                      <a:pt x="4708" y="707"/>
                      <a:pt x="4561" y="780"/>
                      <a:pt x="4415" y="854"/>
                    </a:cubicBezTo>
                    <a:cubicBezTo>
                      <a:pt x="4269" y="927"/>
                      <a:pt x="4147" y="1000"/>
                      <a:pt x="4025" y="1073"/>
                    </a:cubicBezTo>
                    <a:lnTo>
                      <a:pt x="3756" y="1244"/>
                    </a:lnTo>
                    <a:cubicBezTo>
                      <a:pt x="3515" y="1485"/>
                      <a:pt x="3178" y="1679"/>
                      <a:pt x="2982" y="1920"/>
                    </a:cubicBezTo>
                    <a:lnTo>
                      <a:pt x="2982" y="1920"/>
                    </a:lnTo>
                    <a:cubicBezTo>
                      <a:pt x="2672" y="2207"/>
                      <a:pt x="2385" y="2494"/>
                      <a:pt x="2122" y="2805"/>
                    </a:cubicBezTo>
                    <a:cubicBezTo>
                      <a:pt x="2049" y="2927"/>
                      <a:pt x="1951" y="3024"/>
                      <a:pt x="1878" y="3122"/>
                    </a:cubicBezTo>
                    <a:cubicBezTo>
                      <a:pt x="1781" y="3244"/>
                      <a:pt x="1708" y="3341"/>
                      <a:pt x="1659" y="3439"/>
                    </a:cubicBezTo>
                    <a:cubicBezTo>
                      <a:pt x="1550" y="3570"/>
                      <a:pt x="1480" y="3700"/>
                      <a:pt x="1414" y="3831"/>
                    </a:cubicBezTo>
                    <a:lnTo>
                      <a:pt x="1414" y="3831"/>
                    </a:lnTo>
                    <a:cubicBezTo>
                      <a:pt x="1268" y="4146"/>
                      <a:pt x="1244" y="4073"/>
                      <a:pt x="1098" y="4293"/>
                    </a:cubicBezTo>
                    <a:cubicBezTo>
                      <a:pt x="1171" y="4293"/>
                      <a:pt x="1073" y="4561"/>
                      <a:pt x="1049" y="4658"/>
                    </a:cubicBezTo>
                    <a:cubicBezTo>
                      <a:pt x="976" y="4805"/>
                      <a:pt x="878" y="5146"/>
                      <a:pt x="781" y="5390"/>
                    </a:cubicBezTo>
                    <a:lnTo>
                      <a:pt x="756" y="5390"/>
                    </a:lnTo>
                    <a:cubicBezTo>
                      <a:pt x="708" y="5585"/>
                      <a:pt x="561" y="6000"/>
                      <a:pt x="512" y="6122"/>
                    </a:cubicBezTo>
                    <a:cubicBezTo>
                      <a:pt x="464" y="6268"/>
                      <a:pt x="366" y="6512"/>
                      <a:pt x="293" y="6732"/>
                    </a:cubicBezTo>
                    <a:cubicBezTo>
                      <a:pt x="220" y="6975"/>
                      <a:pt x="171" y="7219"/>
                      <a:pt x="147" y="7463"/>
                    </a:cubicBezTo>
                    <a:lnTo>
                      <a:pt x="0" y="7780"/>
                    </a:lnTo>
                    <a:lnTo>
                      <a:pt x="0" y="7829"/>
                    </a:lnTo>
                    <a:cubicBezTo>
                      <a:pt x="171" y="7951"/>
                      <a:pt x="366" y="8024"/>
                      <a:pt x="586" y="8073"/>
                    </a:cubicBezTo>
                    <a:cubicBezTo>
                      <a:pt x="706" y="8113"/>
                      <a:pt x="843" y="8141"/>
                      <a:pt x="975" y="8141"/>
                    </a:cubicBezTo>
                    <a:cubicBezTo>
                      <a:pt x="1163" y="8141"/>
                      <a:pt x="1339" y="8084"/>
                      <a:pt x="1439" y="7927"/>
                    </a:cubicBezTo>
                    <a:lnTo>
                      <a:pt x="1464" y="7927"/>
                    </a:lnTo>
                    <a:lnTo>
                      <a:pt x="1488" y="7829"/>
                    </a:lnTo>
                    <a:cubicBezTo>
                      <a:pt x="1492" y="7808"/>
                      <a:pt x="1494" y="7788"/>
                      <a:pt x="1496" y="7770"/>
                    </a:cubicBezTo>
                    <a:lnTo>
                      <a:pt x="1496" y="7770"/>
                    </a:lnTo>
                    <a:cubicBezTo>
                      <a:pt x="1500" y="7753"/>
                      <a:pt x="1504" y="7746"/>
                      <a:pt x="1507" y="7746"/>
                    </a:cubicBezTo>
                    <a:cubicBezTo>
                      <a:pt x="1516" y="7746"/>
                      <a:pt x="1521" y="7798"/>
                      <a:pt x="1537" y="7829"/>
                    </a:cubicBezTo>
                    <a:cubicBezTo>
                      <a:pt x="1537" y="7780"/>
                      <a:pt x="1561" y="7732"/>
                      <a:pt x="1586" y="7683"/>
                    </a:cubicBezTo>
                    <a:cubicBezTo>
                      <a:pt x="1586" y="7678"/>
                      <a:pt x="1585" y="7676"/>
                      <a:pt x="1583" y="7676"/>
                    </a:cubicBezTo>
                    <a:cubicBezTo>
                      <a:pt x="1576" y="7676"/>
                      <a:pt x="1557" y="7712"/>
                      <a:pt x="1537" y="7732"/>
                    </a:cubicBezTo>
                    <a:cubicBezTo>
                      <a:pt x="1537" y="7634"/>
                      <a:pt x="1537" y="7536"/>
                      <a:pt x="1561" y="7463"/>
                    </a:cubicBezTo>
                    <a:cubicBezTo>
                      <a:pt x="1610" y="7341"/>
                      <a:pt x="1634" y="7463"/>
                      <a:pt x="1659" y="7317"/>
                    </a:cubicBezTo>
                    <a:cubicBezTo>
                      <a:pt x="1878" y="6512"/>
                      <a:pt x="2195" y="5756"/>
                      <a:pt x="2586" y="5024"/>
                    </a:cubicBezTo>
                    <a:cubicBezTo>
                      <a:pt x="2591" y="5024"/>
                      <a:pt x="2594" y="5024"/>
                      <a:pt x="2596" y="5025"/>
                    </a:cubicBezTo>
                    <a:lnTo>
                      <a:pt x="2596" y="5025"/>
                    </a:lnTo>
                    <a:cubicBezTo>
                      <a:pt x="2644" y="4914"/>
                      <a:pt x="2711" y="4824"/>
                      <a:pt x="2756" y="4756"/>
                    </a:cubicBezTo>
                    <a:cubicBezTo>
                      <a:pt x="2805" y="4658"/>
                      <a:pt x="2854" y="4536"/>
                      <a:pt x="2927" y="4439"/>
                    </a:cubicBezTo>
                    <a:cubicBezTo>
                      <a:pt x="2951" y="4415"/>
                      <a:pt x="2976" y="4390"/>
                      <a:pt x="3025" y="4390"/>
                    </a:cubicBezTo>
                    <a:cubicBezTo>
                      <a:pt x="3025" y="4341"/>
                      <a:pt x="3073" y="4268"/>
                      <a:pt x="3098" y="4219"/>
                    </a:cubicBezTo>
                    <a:lnTo>
                      <a:pt x="3220" y="4073"/>
                    </a:lnTo>
                    <a:cubicBezTo>
                      <a:pt x="3244" y="4000"/>
                      <a:pt x="3293" y="3951"/>
                      <a:pt x="3342" y="3878"/>
                    </a:cubicBezTo>
                    <a:cubicBezTo>
                      <a:pt x="3439" y="3756"/>
                      <a:pt x="3537" y="3658"/>
                      <a:pt x="3634" y="3537"/>
                    </a:cubicBezTo>
                    <a:cubicBezTo>
                      <a:pt x="3683" y="3463"/>
                      <a:pt x="3756" y="3415"/>
                      <a:pt x="3756" y="3390"/>
                    </a:cubicBezTo>
                    <a:lnTo>
                      <a:pt x="3732" y="3341"/>
                    </a:lnTo>
                    <a:cubicBezTo>
                      <a:pt x="3805" y="3256"/>
                      <a:pt x="3823" y="3256"/>
                      <a:pt x="3845" y="3256"/>
                    </a:cubicBezTo>
                    <a:cubicBezTo>
                      <a:pt x="3866" y="3256"/>
                      <a:pt x="3890" y="3256"/>
                      <a:pt x="3976" y="3171"/>
                    </a:cubicBezTo>
                    <a:cubicBezTo>
                      <a:pt x="3976" y="3049"/>
                      <a:pt x="4244" y="2927"/>
                      <a:pt x="4269" y="2854"/>
                    </a:cubicBezTo>
                    <a:cubicBezTo>
                      <a:pt x="4269" y="2854"/>
                      <a:pt x="4331" y="2822"/>
                      <a:pt x="4356" y="2822"/>
                    </a:cubicBezTo>
                    <a:cubicBezTo>
                      <a:pt x="4362" y="2822"/>
                      <a:pt x="4366" y="2824"/>
                      <a:pt x="4366" y="2829"/>
                    </a:cubicBezTo>
                    <a:cubicBezTo>
                      <a:pt x="4366" y="2756"/>
                      <a:pt x="4464" y="2732"/>
                      <a:pt x="4488" y="2683"/>
                    </a:cubicBezTo>
                    <a:cubicBezTo>
                      <a:pt x="4504" y="2667"/>
                      <a:pt x="4507" y="2661"/>
                      <a:pt x="4503" y="2661"/>
                    </a:cubicBezTo>
                    <a:cubicBezTo>
                      <a:pt x="4496" y="2661"/>
                      <a:pt x="4464" y="2683"/>
                      <a:pt x="4464" y="2683"/>
                    </a:cubicBezTo>
                    <a:lnTo>
                      <a:pt x="4561" y="2585"/>
                    </a:lnTo>
                    <a:cubicBezTo>
                      <a:pt x="4575" y="2578"/>
                      <a:pt x="4590" y="2575"/>
                      <a:pt x="4602" y="2575"/>
                    </a:cubicBezTo>
                    <a:cubicBezTo>
                      <a:pt x="4625" y="2575"/>
                      <a:pt x="4639" y="2587"/>
                      <a:pt x="4624" y="2600"/>
                    </a:cubicBezTo>
                    <a:lnTo>
                      <a:pt x="4624" y="2600"/>
                    </a:lnTo>
                    <a:cubicBezTo>
                      <a:pt x="4704" y="2549"/>
                      <a:pt x="4866" y="2456"/>
                      <a:pt x="5049" y="2341"/>
                    </a:cubicBezTo>
                    <a:cubicBezTo>
                      <a:pt x="5293" y="2219"/>
                      <a:pt x="5537" y="2098"/>
                      <a:pt x="5805" y="2000"/>
                    </a:cubicBezTo>
                    <a:cubicBezTo>
                      <a:pt x="5878" y="1976"/>
                      <a:pt x="5927" y="1951"/>
                      <a:pt x="6000" y="1927"/>
                    </a:cubicBezTo>
                    <a:lnTo>
                      <a:pt x="6195" y="1878"/>
                    </a:lnTo>
                    <a:cubicBezTo>
                      <a:pt x="6317" y="1829"/>
                      <a:pt x="6464" y="1805"/>
                      <a:pt x="6586" y="1780"/>
                    </a:cubicBezTo>
                    <a:lnTo>
                      <a:pt x="6756" y="1756"/>
                    </a:lnTo>
                    <a:lnTo>
                      <a:pt x="6903" y="1732"/>
                    </a:lnTo>
                    <a:cubicBezTo>
                      <a:pt x="7000" y="1732"/>
                      <a:pt x="7073" y="1707"/>
                      <a:pt x="7122" y="1707"/>
                    </a:cubicBezTo>
                    <a:cubicBezTo>
                      <a:pt x="7098" y="1683"/>
                      <a:pt x="7049" y="1683"/>
                      <a:pt x="7000" y="1683"/>
                    </a:cubicBezTo>
                    <a:cubicBezTo>
                      <a:pt x="6951" y="1683"/>
                      <a:pt x="6903" y="1683"/>
                      <a:pt x="6878" y="1659"/>
                    </a:cubicBezTo>
                    <a:cubicBezTo>
                      <a:pt x="6939" y="1634"/>
                      <a:pt x="6982" y="1634"/>
                      <a:pt x="7015" y="1634"/>
                    </a:cubicBezTo>
                    <a:cubicBezTo>
                      <a:pt x="7049" y="1634"/>
                      <a:pt x="7073" y="1634"/>
                      <a:pt x="7098" y="1610"/>
                    </a:cubicBezTo>
                    <a:cubicBezTo>
                      <a:pt x="7122" y="1646"/>
                      <a:pt x="7183" y="1646"/>
                      <a:pt x="7250" y="1646"/>
                    </a:cubicBezTo>
                    <a:cubicBezTo>
                      <a:pt x="7317" y="1646"/>
                      <a:pt x="7390" y="1646"/>
                      <a:pt x="7439" y="1683"/>
                    </a:cubicBezTo>
                    <a:lnTo>
                      <a:pt x="7464" y="1659"/>
                    </a:lnTo>
                    <a:lnTo>
                      <a:pt x="7537" y="1683"/>
                    </a:lnTo>
                    <a:cubicBezTo>
                      <a:pt x="7634" y="1659"/>
                      <a:pt x="7732" y="1659"/>
                      <a:pt x="7829" y="1659"/>
                    </a:cubicBezTo>
                    <a:cubicBezTo>
                      <a:pt x="7903" y="1659"/>
                      <a:pt x="8000" y="1683"/>
                      <a:pt x="8098" y="1683"/>
                    </a:cubicBezTo>
                    <a:lnTo>
                      <a:pt x="8390" y="1683"/>
                    </a:lnTo>
                    <a:cubicBezTo>
                      <a:pt x="8458" y="1683"/>
                      <a:pt x="8526" y="1683"/>
                      <a:pt x="8594" y="1702"/>
                    </a:cubicBezTo>
                    <a:lnTo>
                      <a:pt x="8594" y="1702"/>
                    </a:lnTo>
                    <a:cubicBezTo>
                      <a:pt x="8571" y="1690"/>
                      <a:pt x="8551" y="1659"/>
                      <a:pt x="8610" y="1659"/>
                    </a:cubicBezTo>
                    <a:cubicBezTo>
                      <a:pt x="8610" y="1683"/>
                      <a:pt x="8659" y="1683"/>
                      <a:pt x="8707" y="1683"/>
                    </a:cubicBezTo>
                    <a:cubicBezTo>
                      <a:pt x="8756" y="1683"/>
                      <a:pt x="8805" y="1683"/>
                      <a:pt x="8829" y="1707"/>
                    </a:cubicBezTo>
                    <a:cubicBezTo>
                      <a:pt x="8878" y="1707"/>
                      <a:pt x="8981" y="1740"/>
                      <a:pt x="9030" y="1740"/>
                    </a:cubicBezTo>
                    <a:cubicBezTo>
                      <a:pt x="9053" y="1740"/>
                      <a:pt x="9064" y="1733"/>
                      <a:pt x="9052" y="1712"/>
                    </a:cubicBezTo>
                    <a:lnTo>
                      <a:pt x="9052" y="1712"/>
                    </a:lnTo>
                    <a:cubicBezTo>
                      <a:pt x="9086" y="1759"/>
                      <a:pt x="9264" y="1805"/>
                      <a:pt x="9146" y="1805"/>
                    </a:cubicBezTo>
                    <a:cubicBezTo>
                      <a:pt x="9195" y="1829"/>
                      <a:pt x="9244" y="1854"/>
                      <a:pt x="9317" y="1854"/>
                    </a:cubicBezTo>
                    <a:lnTo>
                      <a:pt x="9244" y="1805"/>
                    </a:lnTo>
                    <a:lnTo>
                      <a:pt x="9244" y="1805"/>
                    </a:lnTo>
                    <a:cubicBezTo>
                      <a:pt x="9439" y="1854"/>
                      <a:pt x="9537" y="1951"/>
                      <a:pt x="9707" y="1951"/>
                    </a:cubicBezTo>
                    <a:lnTo>
                      <a:pt x="9634" y="1902"/>
                    </a:lnTo>
                    <a:lnTo>
                      <a:pt x="9634" y="1902"/>
                    </a:lnTo>
                    <a:cubicBezTo>
                      <a:pt x="9756" y="1927"/>
                      <a:pt x="9854" y="1976"/>
                      <a:pt x="9903" y="2049"/>
                    </a:cubicBezTo>
                    <a:lnTo>
                      <a:pt x="9756" y="2024"/>
                    </a:lnTo>
                    <a:lnTo>
                      <a:pt x="9756" y="2024"/>
                    </a:lnTo>
                    <a:lnTo>
                      <a:pt x="10024" y="2122"/>
                    </a:lnTo>
                    <a:cubicBezTo>
                      <a:pt x="10098" y="2146"/>
                      <a:pt x="10171" y="2171"/>
                      <a:pt x="10268" y="2195"/>
                    </a:cubicBezTo>
                    <a:lnTo>
                      <a:pt x="10195" y="2171"/>
                    </a:lnTo>
                    <a:lnTo>
                      <a:pt x="10195" y="2171"/>
                    </a:lnTo>
                    <a:cubicBezTo>
                      <a:pt x="10488" y="2244"/>
                      <a:pt x="10732" y="2366"/>
                      <a:pt x="11000" y="2488"/>
                    </a:cubicBezTo>
                    <a:cubicBezTo>
                      <a:pt x="11317" y="2683"/>
                      <a:pt x="11634" y="2878"/>
                      <a:pt x="11732" y="2927"/>
                    </a:cubicBezTo>
                    <a:lnTo>
                      <a:pt x="11683" y="2829"/>
                    </a:lnTo>
                    <a:lnTo>
                      <a:pt x="11854" y="2902"/>
                    </a:lnTo>
                    <a:cubicBezTo>
                      <a:pt x="11833" y="2902"/>
                      <a:pt x="11722" y="2956"/>
                      <a:pt x="11691" y="2956"/>
                    </a:cubicBezTo>
                    <a:cubicBezTo>
                      <a:pt x="11691" y="2956"/>
                      <a:pt x="11690" y="2956"/>
                      <a:pt x="11690" y="2956"/>
                    </a:cubicBezTo>
                    <a:lnTo>
                      <a:pt x="11690" y="2956"/>
                    </a:lnTo>
                    <a:cubicBezTo>
                      <a:pt x="12077" y="3248"/>
                      <a:pt x="12416" y="3587"/>
                      <a:pt x="12732" y="3951"/>
                    </a:cubicBezTo>
                    <a:cubicBezTo>
                      <a:pt x="13049" y="4341"/>
                      <a:pt x="13317" y="4756"/>
                      <a:pt x="13537" y="5171"/>
                    </a:cubicBezTo>
                    <a:cubicBezTo>
                      <a:pt x="13561" y="5244"/>
                      <a:pt x="13549" y="5262"/>
                      <a:pt x="13531" y="5262"/>
                    </a:cubicBezTo>
                    <a:cubicBezTo>
                      <a:pt x="13512" y="5262"/>
                      <a:pt x="13488" y="5244"/>
                      <a:pt x="13488" y="5244"/>
                    </a:cubicBezTo>
                    <a:lnTo>
                      <a:pt x="13488" y="5244"/>
                    </a:lnTo>
                    <a:cubicBezTo>
                      <a:pt x="13561" y="5390"/>
                      <a:pt x="13561" y="5293"/>
                      <a:pt x="13610" y="5439"/>
                    </a:cubicBezTo>
                    <a:cubicBezTo>
                      <a:pt x="13610" y="5447"/>
                      <a:pt x="13607" y="5450"/>
                      <a:pt x="13603" y="5450"/>
                    </a:cubicBezTo>
                    <a:cubicBezTo>
                      <a:pt x="13594" y="5450"/>
                      <a:pt x="13577" y="5439"/>
                      <a:pt x="13561" y="5439"/>
                    </a:cubicBezTo>
                    <a:cubicBezTo>
                      <a:pt x="13610" y="5488"/>
                      <a:pt x="13610" y="5561"/>
                      <a:pt x="13634" y="5561"/>
                    </a:cubicBezTo>
                    <a:cubicBezTo>
                      <a:pt x="13610" y="5463"/>
                      <a:pt x="13683" y="5488"/>
                      <a:pt x="13707" y="5439"/>
                    </a:cubicBezTo>
                    <a:lnTo>
                      <a:pt x="13732" y="5512"/>
                    </a:lnTo>
                    <a:cubicBezTo>
                      <a:pt x="13756" y="5561"/>
                      <a:pt x="13781" y="5610"/>
                      <a:pt x="13781" y="5610"/>
                    </a:cubicBezTo>
                    <a:lnTo>
                      <a:pt x="13732" y="5610"/>
                    </a:lnTo>
                    <a:cubicBezTo>
                      <a:pt x="13756" y="5658"/>
                      <a:pt x="13878" y="5683"/>
                      <a:pt x="13927" y="5878"/>
                    </a:cubicBezTo>
                    <a:cubicBezTo>
                      <a:pt x="14049" y="6195"/>
                      <a:pt x="14146" y="6536"/>
                      <a:pt x="14244" y="6878"/>
                    </a:cubicBezTo>
                    <a:cubicBezTo>
                      <a:pt x="14220" y="6878"/>
                      <a:pt x="14195" y="6805"/>
                      <a:pt x="14171" y="6756"/>
                    </a:cubicBezTo>
                    <a:lnTo>
                      <a:pt x="14171" y="6756"/>
                    </a:lnTo>
                    <a:cubicBezTo>
                      <a:pt x="14171" y="6805"/>
                      <a:pt x="14195" y="6854"/>
                      <a:pt x="14195" y="6902"/>
                    </a:cubicBezTo>
                    <a:cubicBezTo>
                      <a:pt x="14195" y="6886"/>
                      <a:pt x="14197" y="6879"/>
                      <a:pt x="14199" y="6879"/>
                    </a:cubicBezTo>
                    <a:cubicBezTo>
                      <a:pt x="14209" y="6879"/>
                      <a:pt x="14234" y="6989"/>
                      <a:pt x="14242" y="6989"/>
                    </a:cubicBezTo>
                    <a:cubicBezTo>
                      <a:pt x="14243" y="6989"/>
                      <a:pt x="14244" y="6985"/>
                      <a:pt x="14244" y="6975"/>
                    </a:cubicBezTo>
                    <a:cubicBezTo>
                      <a:pt x="14341" y="7219"/>
                      <a:pt x="14415" y="7488"/>
                      <a:pt x="14463" y="7756"/>
                    </a:cubicBezTo>
                    <a:cubicBezTo>
                      <a:pt x="14488" y="7756"/>
                      <a:pt x="14854" y="7829"/>
                      <a:pt x="15171" y="7902"/>
                    </a:cubicBezTo>
                    <a:cubicBezTo>
                      <a:pt x="15512" y="8000"/>
                      <a:pt x="15854" y="8097"/>
                      <a:pt x="15902" y="8097"/>
                    </a:cubicBezTo>
                    <a:cubicBezTo>
                      <a:pt x="15902" y="8171"/>
                      <a:pt x="15902" y="8219"/>
                      <a:pt x="15902" y="8292"/>
                    </a:cubicBezTo>
                    <a:cubicBezTo>
                      <a:pt x="15927" y="8195"/>
                      <a:pt x="15927" y="8122"/>
                      <a:pt x="15902" y="8024"/>
                    </a:cubicBezTo>
                    <a:lnTo>
                      <a:pt x="15854" y="8024"/>
                    </a:lnTo>
                    <a:cubicBezTo>
                      <a:pt x="15805" y="7829"/>
                      <a:pt x="15878" y="7975"/>
                      <a:pt x="15854" y="7780"/>
                    </a:cubicBezTo>
                    <a:cubicBezTo>
                      <a:pt x="15878" y="7780"/>
                      <a:pt x="15902" y="7951"/>
                      <a:pt x="15927" y="8097"/>
                    </a:cubicBezTo>
                    <a:cubicBezTo>
                      <a:pt x="15927" y="7951"/>
                      <a:pt x="15927" y="7805"/>
                      <a:pt x="15902" y="7756"/>
                    </a:cubicBezTo>
                    <a:cubicBezTo>
                      <a:pt x="15902" y="7634"/>
                      <a:pt x="15951" y="7756"/>
                      <a:pt x="15927" y="7610"/>
                    </a:cubicBezTo>
                    <a:cubicBezTo>
                      <a:pt x="15878" y="7488"/>
                      <a:pt x="15854" y="7366"/>
                      <a:pt x="15854" y="7219"/>
                    </a:cubicBezTo>
                    <a:cubicBezTo>
                      <a:pt x="15829" y="6927"/>
                      <a:pt x="15707" y="6780"/>
                      <a:pt x="15659" y="6488"/>
                    </a:cubicBezTo>
                    <a:lnTo>
                      <a:pt x="15659" y="6488"/>
                    </a:lnTo>
                    <a:lnTo>
                      <a:pt x="15683" y="6512"/>
                    </a:lnTo>
                    <a:cubicBezTo>
                      <a:pt x="15683" y="6414"/>
                      <a:pt x="15610" y="6195"/>
                      <a:pt x="15561" y="6049"/>
                    </a:cubicBezTo>
                    <a:cubicBezTo>
                      <a:pt x="15561" y="6077"/>
                      <a:pt x="15561" y="6105"/>
                      <a:pt x="15556" y="6105"/>
                    </a:cubicBezTo>
                    <a:cubicBezTo>
                      <a:pt x="15553" y="6105"/>
                      <a:pt x="15547" y="6090"/>
                      <a:pt x="15537" y="6049"/>
                    </a:cubicBezTo>
                    <a:cubicBezTo>
                      <a:pt x="15512" y="5951"/>
                      <a:pt x="15488" y="5854"/>
                      <a:pt x="15463" y="5780"/>
                    </a:cubicBezTo>
                    <a:cubicBezTo>
                      <a:pt x="15439" y="5707"/>
                      <a:pt x="15415" y="5634"/>
                      <a:pt x="15390" y="5536"/>
                    </a:cubicBezTo>
                    <a:lnTo>
                      <a:pt x="15317" y="5415"/>
                    </a:lnTo>
                    <a:cubicBezTo>
                      <a:pt x="15024" y="4732"/>
                      <a:pt x="14683" y="4097"/>
                      <a:pt x="14244" y="3512"/>
                    </a:cubicBezTo>
                    <a:cubicBezTo>
                      <a:pt x="13805" y="2927"/>
                      <a:pt x="13317" y="2390"/>
                      <a:pt x="12756" y="1927"/>
                    </a:cubicBezTo>
                    <a:lnTo>
                      <a:pt x="12781" y="1927"/>
                    </a:lnTo>
                    <a:cubicBezTo>
                      <a:pt x="12195" y="1415"/>
                      <a:pt x="11537" y="1024"/>
                      <a:pt x="10829" y="707"/>
                    </a:cubicBezTo>
                    <a:cubicBezTo>
                      <a:pt x="10122" y="366"/>
                      <a:pt x="9366" y="171"/>
                      <a:pt x="8610" y="98"/>
                    </a:cubicBezTo>
                    <a:cubicBezTo>
                      <a:pt x="8415" y="24"/>
                      <a:pt x="8195" y="0"/>
                      <a:pt x="800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8" name="Google Shape;228;p8"/>
            <p:cNvSpPr/>
            <p:nvPr/>
          </p:nvSpPr>
          <p:spPr>
            <a:xfrm>
              <a:off x="400925" y="3037350"/>
              <a:ext cx="2450" cy="3700"/>
            </a:xfrm>
            <a:custGeom>
              <a:avLst/>
              <a:gdLst/>
              <a:ahLst/>
              <a:cxnLst/>
              <a:rect l="l" t="t" r="r" b="b"/>
              <a:pathLst>
                <a:path w="98" h="148" extrusionOk="0">
                  <a:moveTo>
                    <a:pt x="98" y="1"/>
                  </a:moveTo>
                  <a:lnTo>
                    <a:pt x="98" y="1"/>
                  </a:lnTo>
                  <a:cubicBezTo>
                    <a:pt x="49" y="25"/>
                    <a:pt x="0" y="74"/>
                    <a:pt x="0" y="147"/>
                  </a:cubicBezTo>
                  <a:cubicBezTo>
                    <a:pt x="49" y="98"/>
                    <a:pt x="73" y="50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8"/>
            <p:cNvSpPr/>
            <p:nvPr/>
          </p:nvSpPr>
          <p:spPr>
            <a:xfrm>
              <a:off x="403350" y="3037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365550" y="2914800"/>
              <a:ext cx="267700" cy="124800"/>
            </a:xfrm>
            <a:custGeom>
              <a:avLst/>
              <a:gdLst/>
              <a:ahLst/>
              <a:cxnLst/>
              <a:rect l="l" t="t" r="r" b="b"/>
              <a:pathLst>
                <a:path w="10708" h="4992" extrusionOk="0">
                  <a:moveTo>
                    <a:pt x="2206" y="3416"/>
                  </a:moveTo>
                  <a:lnTo>
                    <a:pt x="2206" y="3416"/>
                  </a:lnTo>
                  <a:cubicBezTo>
                    <a:pt x="2205" y="3416"/>
                    <a:pt x="2205" y="3417"/>
                    <a:pt x="2205" y="3418"/>
                  </a:cubicBezTo>
                  <a:lnTo>
                    <a:pt x="2205" y="3418"/>
                  </a:lnTo>
                  <a:cubicBezTo>
                    <a:pt x="2206" y="3417"/>
                    <a:pt x="2207" y="3416"/>
                    <a:pt x="2206" y="3416"/>
                  </a:cubicBezTo>
                  <a:close/>
                  <a:moveTo>
                    <a:pt x="2205" y="3418"/>
                  </a:moveTo>
                  <a:cubicBezTo>
                    <a:pt x="2202" y="3421"/>
                    <a:pt x="2196" y="3427"/>
                    <a:pt x="2196" y="3440"/>
                  </a:cubicBezTo>
                  <a:cubicBezTo>
                    <a:pt x="2198" y="3432"/>
                    <a:pt x="2201" y="3425"/>
                    <a:pt x="2205" y="3418"/>
                  </a:cubicBezTo>
                  <a:close/>
                  <a:moveTo>
                    <a:pt x="1464" y="4757"/>
                  </a:moveTo>
                  <a:lnTo>
                    <a:pt x="1451" y="4807"/>
                  </a:lnTo>
                  <a:lnTo>
                    <a:pt x="1451" y="4807"/>
                  </a:lnTo>
                  <a:cubicBezTo>
                    <a:pt x="1453" y="4778"/>
                    <a:pt x="1448" y="4757"/>
                    <a:pt x="1464" y="4757"/>
                  </a:cubicBezTo>
                  <a:close/>
                  <a:moveTo>
                    <a:pt x="5171" y="1"/>
                  </a:moveTo>
                  <a:cubicBezTo>
                    <a:pt x="5244" y="1"/>
                    <a:pt x="5220" y="25"/>
                    <a:pt x="5171" y="49"/>
                  </a:cubicBezTo>
                  <a:cubicBezTo>
                    <a:pt x="4830" y="74"/>
                    <a:pt x="5147" y="74"/>
                    <a:pt x="4805" y="123"/>
                  </a:cubicBezTo>
                  <a:lnTo>
                    <a:pt x="4610" y="147"/>
                  </a:lnTo>
                  <a:lnTo>
                    <a:pt x="4366" y="220"/>
                  </a:lnTo>
                  <a:cubicBezTo>
                    <a:pt x="4147" y="245"/>
                    <a:pt x="3927" y="318"/>
                    <a:pt x="3683" y="391"/>
                  </a:cubicBezTo>
                  <a:cubicBezTo>
                    <a:pt x="3586" y="415"/>
                    <a:pt x="3464" y="464"/>
                    <a:pt x="3366" y="488"/>
                  </a:cubicBezTo>
                  <a:cubicBezTo>
                    <a:pt x="3244" y="537"/>
                    <a:pt x="3147" y="562"/>
                    <a:pt x="3049" y="610"/>
                  </a:cubicBezTo>
                  <a:cubicBezTo>
                    <a:pt x="2878" y="708"/>
                    <a:pt x="2708" y="781"/>
                    <a:pt x="2635" y="805"/>
                  </a:cubicBezTo>
                  <a:cubicBezTo>
                    <a:pt x="2513" y="952"/>
                    <a:pt x="2269" y="1049"/>
                    <a:pt x="2147" y="1196"/>
                  </a:cubicBezTo>
                  <a:lnTo>
                    <a:pt x="2147" y="1171"/>
                  </a:lnTo>
                  <a:cubicBezTo>
                    <a:pt x="2098" y="1220"/>
                    <a:pt x="2025" y="1293"/>
                    <a:pt x="1903" y="1366"/>
                  </a:cubicBezTo>
                  <a:lnTo>
                    <a:pt x="1561" y="1708"/>
                  </a:lnTo>
                  <a:lnTo>
                    <a:pt x="1220" y="2049"/>
                  </a:lnTo>
                  <a:cubicBezTo>
                    <a:pt x="1147" y="2147"/>
                    <a:pt x="1098" y="2220"/>
                    <a:pt x="1049" y="2318"/>
                  </a:cubicBezTo>
                  <a:lnTo>
                    <a:pt x="1074" y="2293"/>
                  </a:lnTo>
                  <a:lnTo>
                    <a:pt x="1074" y="2293"/>
                  </a:lnTo>
                  <a:cubicBezTo>
                    <a:pt x="976" y="2488"/>
                    <a:pt x="927" y="2415"/>
                    <a:pt x="830" y="2537"/>
                  </a:cubicBezTo>
                  <a:cubicBezTo>
                    <a:pt x="903" y="2562"/>
                    <a:pt x="830" y="2732"/>
                    <a:pt x="805" y="2781"/>
                  </a:cubicBezTo>
                  <a:cubicBezTo>
                    <a:pt x="757" y="2879"/>
                    <a:pt x="708" y="3074"/>
                    <a:pt x="635" y="3244"/>
                  </a:cubicBezTo>
                  <a:lnTo>
                    <a:pt x="610" y="3220"/>
                  </a:lnTo>
                  <a:cubicBezTo>
                    <a:pt x="586" y="3342"/>
                    <a:pt x="464" y="3586"/>
                    <a:pt x="439" y="3659"/>
                  </a:cubicBezTo>
                  <a:cubicBezTo>
                    <a:pt x="391" y="3757"/>
                    <a:pt x="318" y="3879"/>
                    <a:pt x="269" y="4025"/>
                  </a:cubicBezTo>
                  <a:cubicBezTo>
                    <a:pt x="196" y="4171"/>
                    <a:pt x="147" y="4318"/>
                    <a:pt x="147" y="4464"/>
                  </a:cubicBezTo>
                  <a:lnTo>
                    <a:pt x="0" y="4610"/>
                  </a:lnTo>
                  <a:lnTo>
                    <a:pt x="0" y="4635"/>
                  </a:lnTo>
                  <a:cubicBezTo>
                    <a:pt x="171" y="4732"/>
                    <a:pt x="366" y="4830"/>
                    <a:pt x="586" y="4879"/>
                  </a:cubicBezTo>
                  <a:cubicBezTo>
                    <a:pt x="769" y="4940"/>
                    <a:pt x="981" y="4991"/>
                    <a:pt x="1156" y="4991"/>
                  </a:cubicBezTo>
                  <a:cubicBezTo>
                    <a:pt x="1260" y="4991"/>
                    <a:pt x="1351" y="4973"/>
                    <a:pt x="1415" y="4927"/>
                  </a:cubicBezTo>
                  <a:lnTo>
                    <a:pt x="1439" y="4927"/>
                  </a:lnTo>
                  <a:lnTo>
                    <a:pt x="1439" y="4854"/>
                  </a:lnTo>
                  <a:cubicBezTo>
                    <a:pt x="1447" y="4839"/>
                    <a:pt x="1455" y="4833"/>
                    <a:pt x="1461" y="4833"/>
                  </a:cubicBezTo>
                  <a:cubicBezTo>
                    <a:pt x="1477" y="4833"/>
                    <a:pt x="1488" y="4862"/>
                    <a:pt x="1488" y="4879"/>
                  </a:cubicBezTo>
                  <a:cubicBezTo>
                    <a:pt x="1488" y="4854"/>
                    <a:pt x="1513" y="4830"/>
                    <a:pt x="1537" y="4805"/>
                  </a:cubicBezTo>
                  <a:cubicBezTo>
                    <a:pt x="1537" y="4798"/>
                    <a:pt x="1535" y="4795"/>
                    <a:pt x="1531" y="4795"/>
                  </a:cubicBezTo>
                  <a:cubicBezTo>
                    <a:pt x="1523" y="4795"/>
                    <a:pt x="1505" y="4813"/>
                    <a:pt x="1488" y="4830"/>
                  </a:cubicBezTo>
                  <a:cubicBezTo>
                    <a:pt x="1488" y="4781"/>
                    <a:pt x="1488" y="4708"/>
                    <a:pt x="1488" y="4659"/>
                  </a:cubicBezTo>
                  <a:cubicBezTo>
                    <a:pt x="1513" y="4635"/>
                    <a:pt x="1531" y="4635"/>
                    <a:pt x="1546" y="4635"/>
                  </a:cubicBezTo>
                  <a:cubicBezTo>
                    <a:pt x="1561" y="4635"/>
                    <a:pt x="1574" y="4635"/>
                    <a:pt x="1586" y="4610"/>
                  </a:cubicBezTo>
                  <a:cubicBezTo>
                    <a:pt x="1757" y="4196"/>
                    <a:pt x="1952" y="3781"/>
                    <a:pt x="2196" y="3415"/>
                  </a:cubicBezTo>
                  <a:cubicBezTo>
                    <a:pt x="2202" y="3415"/>
                    <a:pt x="2205" y="3415"/>
                    <a:pt x="2206" y="3416"/>
                  </a:cubicBezTo>
                  <a:lnTo>
                    <a:pt x="2206" y="3416"/>
                  </a:lnTo>
                  <a:cubicBezTo>
                    <a:pt x="2257" y="3305"/>
                    <a:pt x="2345" y="3214"/>
                    <a:pt x="2391" y="3122"/>
                  </a:cubicBezTo>
                  <a:lnTo>
                    <a:pt x="2464" y="3122"/>
                  </a:lnTo>
                  <a:cubicBezTo>
                    <a:pt x="2439" y="3122"/>
                    <a:pt x="2561" y="3001"/>
                    <a:pt x="2659" y="2879"/>
                  </a:cubicBezTo>
                  <a:cubicBezTo>
                    <a:pt x="2708" y="2805"/>
                    <a:pt x="2781" y="2757"/>
                    <a:pt x="2830" y="2708"/>
                  </a:cubicBezTo>
                  <a:lnTo>
                    <a:pt x="2952" y="2635"/>
                  </a:lnTo>
                  <a:lnTo>
                    <a:pt x="2927" y="2586"/>
                  </a:lnTo>
                  <a:cubicBezTo>
                    <a:pt x="2960" y="2553"/>
                    <a:pt x="2979" y="2545"/>
                    <a:pt x="2992" y="2545"/>
                  </a:cubicBezTo>
                  <a:cubicBezTo>
                    <a:pt x="3006" y="2545"/>
                    <a:pt x="3014" y="2553"/>
                    <a:pt x="3025" y="2553"/>
                  </a:cubicBezTo>
                  <a:cubicBezTo>
                    <a:pt x="3036" y="2553"/>
                    <a:pt x="3049" y="2545"/>
                    <a:pt x="3074" y="2513"/>
                  </a:cubicBezTo>
                  <a:cubicBezTo>
                    <a:pt x="3049" y="2415"/>
                    <a:pt x="3244" y="2391"/>
                    <a:pt x="3244" y="2342"/>
                  </a:cubicBezTo>
                  <a:cubicBezTo>
                    <a:pt x="3244" y="2342"/>
                    <a:pt x="3266" y="2331"/>
                    <a:pt x="3288" y="2331"/>
                  </a:cubicBezTo>
                  <a:cubicBezTo>
                    <a:pt x="3298" y="2331"/>
                    <a:pt x="3309" y="2334"/>
                    <a:pt x="3317" y="2342"/>
                  </a:cubicBezTo>
                  <a:cubicBezTo>
                    <a:pt x="3317" y="2293"/>
                    <a:pt x="3342" y="2293"/>
                    <a:pt x="3366" y="2269"/>
                  </a:cubicBezTo>
                  <a:cubicBezTo>
                    <a:pt x="3374" y="2261"/>
                    <a:pt x="3377" y="2258"/>
                    <a:pt x="3376" y="2258"/>
                  </a:cubicBezTo>
                  <a:cubicBezTo>
                    <a:pt x="3374" y="2258"/>
                    <a:pt x="3358" y="2269"/>
                    <a:pt x="3342" y="2269"/>
                  </a:cubicBezTo>
                  <a:lnTo>
                    <a:pt x="3415" y="2220"/>
                  </a:lnTo>
                  <a:cubicBezTo>
                    <a:pt x="3439" y="2220"/>
                    <a:pt x="3464" y="2220"/>
                    <a:pt x="3439" y="2244"/>
                  </a:cubicBezTo>
                  <a:cubicBezTo>
                    <a:pt x="3513" y="2196"/>
                    <a:pt x="3610" y="2171"/>
                    <a:pt x="3708" y="2123"/>
                  </a:cubicBezTo>
                  <a:cubicBezTo>
                    <a:pt x="3830" y="2049"/>
                    <a:pt x="3976" y="2001"/>
                    <a:pt x="4122" y="1952"/>
                  </a:cubicBezTo>
                  <a:cubicBezTo>
                    <a:pt x="4195" y="1927"/>
                    <a:pt x="4269" y="1927"/>
                    <a:pt x="4342" y="1903"/>
                  </a:cubicBezTo>
                  <a:cubicBezTo>
                    <a:pt x="4415" y="1879"/>
                    <a:pt x="4488" y="1854"/>
                    <a:pt x="4561" y="1830"/>
                  </a:cubicBezTo>
                  <a:cubicBezTo>
                    <a:pt x="4708" y="1805"/>
                    <a:pt x="4805" y="1781"/>
                    <a:pt x="4878" y="1781"/>
                  </a:cubicBezTo>
                  <a:cubicBezTo>
                    <a:pt x="4854" y="1757"/>
                    <a:pt x="4824" y="1757"/>
                    <a:pt x="4796" y="1757"/>
                  </a:cubicBezTo>
                  <a:cubicBezTo>
                    <a:pt x="4769" y="1757"/>
                    <a:pt x="4744" y="1757"/>
                    <a:pt x="4732" y="1732"/>
                  </a:cubicBezTo>
                  <a:cubicBezTo>
                    <a:pt x="4756" y="1708"/>
                    <a:pt x="4781" y="1708"/>
                    <a:pt x="4799" y="1708"/>
                  </a:cubicBezTo>
                  <a:cubicBezTo>
                    <a:pt x="4817" y="1708"/>
                    <a:pt x="4830" y="1708"/>
                    <a:pt x="4830" y="1684"/>
                  </a:cubicBezTo>
                  <a:cubicBezTo>
                    <a:pt x="4854" y="1720"/>
                    <a:pt x="4891" y="1720"/>
                    <a:pt x="4930" y="1720"/>
                  </a:cubicBezTo>
                  <a:cubicBezTo>
                    <a:pt x="4970" y="1720"/>
                    <a:pt x="5013" y="1720"/>
                    <a:pt x="5049" y="1757"/>
                  </a:cubicBezTo>
                  <a:lnTo>
                    <a:pt x="5049" y="1708"/>
                  </a:lnTo>
                  <a:lnTo>
                    <a:pt x="5074" y="1732"/>
                  </a:lnTo>
                  <a:cubicBezTo>
                    <a:pt x="5220" y="1684"/>
                    <a:pt x="5244" y="1684"/>
                    <a:pt x="5244" y="1684"/>
                  </a:cubicBezTo>
                  <a:lnTo>
                    <a:pt x="5415" y="1684"/>
                  </a:lnTo>
                  <a:cubicBezTo>
                    <a:pt x="5519" y="1684"/>
                    <a:pt x="5588" y="1630"/>
                    <a:pt x="5667" y="1630"/>
                  </a:cubicBezTo>
                  <a:cubicBezTo>
                    <a:pt x="5680" y="1630"/>
                    <a:pt x="5694" y="1631"/>
                    <a:pt x="5708" y="1635"/>
                  </a:cubicBezTo>
                  <a:cubicBezTo>
                    <a:pt x="5708" y="1635"/>
                    <a:pt x="5659" y="1586"/>
                    <a:pt x="5708" y="1586"/>
                  </a:cubicBezTo>
                  <a:cubicBezTo>
                    <a:pt x="5708" y="1591"/>
                    <a:pt x="5713" y="1593"/>
                    <a:pt x="5720" y="1593"/>
                  </a:cubicBezTo>
                  <a:cubicBezTo>
                    <a:pt x="5734" y="1593"/>
                    <a:pt x="5757" y="1588"/>
                    <a:pt x="5775" y="1588"/>
                  </a:cubicBezTo>
                  <a:cubicBezTo>
                    <a:pt x="5792" y="1588"/>
                    <a:pt x="5805" y="1592"/>
                    <a:pt x="5805" y="1610"/>
                  </a:cubicBezTo>
                  <a:cubicBezTo>
                    <a:pt x="5812" y="1617"/>
                    <a:pt x="5824" y="1620"/>
                    <a:pt x="5837" y="1620"/>
                  </a:cubicBezTo>
                  <a:cubicBezTo>
                    <a:pt x="5871" y="1620"/>
                    <a:pt x="5915" y="1600"/>
                    <a:pt x="5905" y="1568"/>
                  </a:cubicBezTo>
                  <a:lnTo>
                    <a:pt x="5905" y="1568"/>
                  </a:lnTo>
                  <a:cubicBezTo>
                    <a:pt x="5921" y="1586"/>
                    <a:pt x="5996" y="1588"/>
                    <a:pt x="5952" y="1610"/>
                  </a:cubicBezTo>
                  <a:cubicBezTo>
                    <a:pt x="5968" y="1610"/>
                    <a:pt x="5995" y="1621"/>
                    <a:pt x="6011" y="1621"/>
                  </a:cubicBezTo>
                  <a:cubicBezTo>
                    <a:pt x="6019" y="1621"/>
                    <a:pt x="6025" y="1618"/>
                    <a:pt x="6025" y="1610"/>
                  </a:cubicBezTo>
                  <a:lnTo>
                    <a:pt x="6000" y="1586"/>
                  </a:lnTo>
                  <a:cubicBezTo>
                    <a:pt x="6084" y="1586"/>
                    <a:pt x="6132" y="1640"/>
                    <a:pt x="6205" y="1640"/>
                  </a:cubicBezTo>
                  <a:cubicBezTo>
                    <a:pt x="6217" y="1640"/>
                    <a:pt x="6230" y="1638"/>
                    <a:pt x="6244" y="1635"/>
                  </a:cubicBezTo>
                  <a:lnTo>
                    <a:pt x="6195" y="1586"/>
                  </a:lnTo>
                  <a:cubicBezTo>
                    <a:pt x="6269" y="1586"/>
                    <a:pt x="6317" y="1635"/>
                    <a:pt x="6317" y="1684"/>
                  </a:cubicBezTo>
                  <a:lnTo>
                    <a:pt x="6269" y="1684"/>
                  </a:lnTo>
                  <a:cubicBezTo>
                    <a:pt x="6342" y="1708"/>
                    <a:pt x="6439" y="1732"/>
                    <a:pt x="6537" y="1732"/>
                  </a:cubicBezTo>
                  <a:lnTo>
                    <a:pt x="6488" y="1732"/>
                  </a:lnTo>
                  <a:cubicBezTo>
                    <a:pt x="6561" y="1732"/>
                    <a:pt x="6610" y="1757"/>
                    <a:pt x="6683" y="1757"/>
                  </a:cubicBezTo>
                  <a:cubicBezTo>
                    <a:pt x="6756" y="1781"/>
                    <a:pt x="6854" y="1805"/>
                    <a:pt x="6952" y="1854"/>
                  </a:cubicBezTo>
                  <a:cubicBezTo>
                    <a:pt x="7147" y="1903"/>
                    <a:pt x="7317" y="2001"/>
                    <a:pt x="7391" y="2025"/>
                  </a:cubicBezTo>
                  <a:lnTo>
                    <a:pt x="7366" y="1952"/>
                  </a:lnTo>
                  <a:lnTo>
                    <a:pt x="7488" y="1976"/>
                  </a:lnTo>
                  <a:cubicBezTo>
                    <a:pt x="7488" y="1976"/>
                    <a:pt x="7395" y="2051"/>
                    <a:pt x="7371" y="2053"/>
                  </a:cubicBezTo>
                  <a:lnTo>
                    <a:pt x="7371" y="2053"/>
                  </a:lnTo>
                  <a:lnTo>
                    <a:pt x="7366" y="2049"/>
                  </a:lnTo>
                  <a:lnTo>
                    <a:pt x="7366" y="2049"/>
                  </a:lnTo>
                  <a:cubicBezTo>
                    <a:pt x="7366" y="2052"/>
                    <a:pt x="7368" y="2053"/>
                    <a:pt x="7370" y="2053"/>
                  </a:cubicBezTo>
                  <a:cubicBezTo>
                    <a:pt x="7371" y="2053"/>
                    <a:pt x="7371" y="2053"/>
                    <a:pt x="7371" y="2053"/>
                  </a:cubicBezTo>
                  <a:lnTo>
                    <a:pt x="7371" y="2053"/>
                  </a:lnTo>
                  <a:lnTo>
                    <a:pt x="7464" y="2123"/>
                  </a:lnTo>
                  <a:lnTo>
                    <a:pt x="7610" y="2220"/>
                  </a:lnTo>
                  <a:cubicBezTo>
                    <a:pt x="7756" y="2318"/>
                    <a:pt x="7878" y="2415"/>
                    <a:pt x="8000" y="2537"/>
                  </a:cubicBezTo>
                  <a:cubicBezTo>
                    <a:pt x="8195" y="2708"/>
                    <a:pt x="8391" y="2927"/>
                    <a:pt x="8537" y="3147"/>
                  </a:cubicBezTo>
                  <a:cubicBezTo>
                    <a:pt x="8551" y="3191"/>
                    <a:pt x="8531" y="3200"/>
                    <a:pt x="8512" y="3200"/>
                  </a:cubicBezTo>
                  <a:cubicBezTo>
                    <a:pt x="8500" y="3200"/>
                    <a:pt x="8488" y="3196"/>
                    <a:pt x="8488" y="3196"/>
                  </a:cubicBezTo>
                  <a:lnTo>
                    <a:pt x="8488" y="3196"/>
                  </a:lnTo>
                  <a:cubicBezTo>
                    <a:pt x="8512" y="3232"/>
                    <a:pt x="8525" y="3232"/>
                    <a:pt x="8537" y="3232"/>
                  </a:cubicBezTo>
                  <a:cubicBezTo>
                    <a:pt x="8549" y="3232"/>
                    <a:pt x="8561" y="3232"/>
                    <a:pt x="8586" y="3269"/>
                  </a:cubicBezTo>
                  <a:cubicBezTo>
                    <a:pt x="8586" y="3277"/>
                    <a:pt x="8583" y="3280"/>
                    <a:pt x="8578" y="3280"/>
                  </a:cubicBezTo>
                  <a:cubicBezTo>
                    <a:pt x="8569" y="3280"/>
                    <a:pt x="8553" y="3269"/>
                    <a:pt x="8537" y="3269"/>
                  </a:cubicBezTo>
                  <a:cubicBezTo>
                    <a:pt x="8537" y="3269"/>
                    <a:pt x="8586" y="3342"/>
                    <a:pt x="8586" y="3342"/>
                  </a:cubicBezTo>
                  <a:cubicBezTo>
                    <a:pt x="8610" y="3318"/>
                    <a:pt x="8634" y="3269"/>
                    <a:pt x="8659" y="3244"/>
                  </a:cubicBezTo>
                  <a:lnTo>
                    <a:pt x="8708" y="3318"/>
                  </a:lnTo>
                  <a:lnTo>
                    <a:pt x="8683" y="3342"/>
                  </a:lnTo>
                  <a:cubicBezTo>
                    <a:pt x="8683" y="3366"/>
                    <a:pt x="8805" y="3342"/>
                    <a:pt x="8830" y="3440"/>
                  </a:cubicBezTo>
                  <a:cubicBezTo>
                    <a:pt x="8878" y="3562"/>
                    <a:pt x="8927" y="3610"/>
                    <a:pt x="8951" y="3708"/>
                  </a:cubicBezTo>
                  <a:cubicBezTo>
                    <a:pt x="9000" y="3781"/>
                    <a:pt x="9025" y="3854"/>
                    <a:pt x="9049" y="3952"/>
                  </a:cubicBezTo>
                  <a:cubicBezTo>
                    <a:pt x="9049" y="3952"/>
                    <a:pt x="9025" y="3927"/>
                    <a:pt x="9000" y="3903"/>
                  </a:cubicBezTo>
                  <a:cubicBezTo>
                    <a:pt x="9000" y="3927"/>
                    <a:pt x="9000" y="3952"/>
                    <a:pt x="9000" y="3976"/>
                  </a:cubicBezTo>
                  <a:cubicBezTo>
                    <a:pt x="9005" y="3966"/>
                    <a:pt x="9010" y="3962"/>
                    <a:pt x="9015" y="3962"/>
                  </a:cubicBezTo>
                  <a:cubicBezTo>
                    <a:pt x="9031" y="3962"/>
                    <a:pt x="9045" y="4004"/>
                    <a:pt x="9048" y="4004"/>
                  </a:cubicBezTo>
                  <a:cubicBezTo>
                    <a:pt x="9049" y="4004"/>
                    <a:pt x="9049" y="4003"/>
                    <a:pt x="9049" y="4001"/>
                  </a:cubicBezTo>
                  <a:cubicBezTo>
                    <a:pt x="9098" y="4049"/>
                    <a:pt x="9147" y="4098"/>
                    <a:pt x="9147" y="4171"/>
                  </a:cubicBezTo>
                  <a:cubicBezTo>
                    <a:pt x="9147" y="4244"/>
                    <a:pt x="9171" y="4318"/>
                    <a:pt x="9220" y="4366"/>
                  </a:cubicBezTo>
                  <a:cubicBezTo>
                    <a:pt x="9439" y="4366"/>
                    <a:pt x="9683" y="4391"/>
                    <a:pt x="9903" y="4440"/>
                  </a:cubicBezTo>
                  <a:cubicBezTo>
                    <a:pt x="10244" y="4488"/>
                    <a:pt x="10561" y="4586"/>
                    <a:pt x="10610" y="4586"/>
                  </a:cubicBezTo>
                  <a:cubicBezTo>
                    <a:pt x="10610" y="4635"/>
                    <a:pt x="10610" y="4683"/>
                    <a:pt x="10610" y="4732"/>
                  </a:cubicBezTo>
                  <a:cubicBezTo>
                    <a:pt x="10634" y="4683"/>
                    <a:pt x="10634" y="4610"/>
                    <a:pt x="10634" y="4537"/>
                  </a:cubicBezTo>
                  <a:lnTo>
                    <a:pt x="10586" y="4537"/>
                  </a:lnTo>
                  <a:cubicBezTo>
                    <a:pt x="10561" y="4391"/>
                    <a:pt x="10610" y="4513"/>
                    <a:pt x="10610" y="4366"/>
                  </a:cubicBezTo>
                  <a:cubicBezTo>
                    <a:pt x="10634" y="4366"/>
                    <a:pt x="10659" y="4488"/>
                    <a:pt x="10659" y="4610"/>
                  </a:cubicBezTo>
                  <a:cubicBezTo>
                    <a:pt x="10659" y="4488"/>
                    <a:pt x="10683" y="4391"/>
                    <a:pt x="10634" y="4342"/>
                  </a:cubicBezTo>
                  <a:cubicBezTo>
                    <a:pt x="10634" y="4293"/>
                    <a:pt x="10647" y="4293"/>
                    <a:pt x="10662" y="4293"/>
                  </a:cubicBezTo>
                  <a:cubicBezTo>
                    <a:pt x="10677" y="4293"/>
                    <a:pt x="10695" y="4293"/>
                    <a:pt x="10708" y="4244"/>
                  </a:cubicBezTo>
                  <a:cubicBezTo>
                    <a:pt x="10659" y="4147"/>
                    <a:pt x="10634" y="4049"/>
                    <a:pt x="10634" y="3952"/>
                  </a:cubicBezTo>
                  <a:cubicBezTo>
                    <a:pt x="10634" y="3903"/>
                    <a:pt x="10610" y="3854"/>
                    <a:pt x="10610" y="3805"/>
                  </a:cubicBezTo>
                  <a:cubicBezTo>
                    <a:pt x="10586" y="3757"/>
                    <a:pt x="10561" y="3732"/>
                    <a:pt x="10561" y="3683"/>
                  </a:cubicBezTo>
                  <a:cubicBezTo>
                    <a:pt x="10512" y="3610"/>
                    <a:pt x="10464" y="3537"/>
                    <a:pt x="10464" y="3440"/>
                  </a:cubicBezTo>
                  <a:lnTo>
                    <a:pt x="10464" y="3440"/>
                  </a:lnTo>
                  <a:lnTo>
                    <a:pt x="10488" y="3464"/>
                  </a:lnTo>
                  <a:cubicBezTo>
                    <a:pt x="10488" y="3391"/>
                    <a:pt x="10390" y="3269"/>
                    <a:pt x="10366" y="3147"/>
                  </a:cubicBezTo>
                  <a:cubicBezTo>
                    <a:pt x="10366" y="3174"/>
                    <a:pt x="10366" y="3193"/>
                    <a:pt x="10362" y="3193"/>
                  </a:cubicBezTo>
                  <a:cubicBezTo>
                    <a:pt x="10359" y="3193"/>
                    <a:pt x="10353" y="3180"/>
                    <a:pt x="10342" y="3147"/>
                  </a:cubicBezTo>
                  <a:cubicBezTo>
                    <a:pt x="10293" y="3025"/>
                    <a:pt x="10244" y="2952"/>
                    <a:pt x="10220" y="2854"/>
                  </a:cubicBezTo>
                  <a:lnTo>
                    <a:pt x="10122" y="2781"/>
                  </a:lnTo>
                  <a:cubicBezTo>
                    <a:pt x="9903" y="2391"/>
                    <a:pt x="9634" y="2025"/>
                    <a:pt x="9317" y="1708"/>
                  </a:cubicBezTo>
                  <a:cubicBezTo>
                    <a:pt x="9220" y="1610"/>
                    <a:pt x="9122" y="1513"/>
                    <a:pt x="9000" y="1415"/>
                  </a:cubicBezTo>
                  <a:lnTo>
                    <a:pt x="8708" y="1171"/>
                  </a:lnTo>
                  <a:cubicBezTo>
                    <a:pt x="8537" y="1049"/>
                    <a:pt x="8366" y="927"/>
                    <a:pt x="8293" y="854"/>
                  </a:cubicBezTo>
                  <a:cubicBezTo>
                    <a:pt x="7878" y="586"/>
                    <a:pt x="7464" y="391"/>
                    <a:pt x="7025" y="220"/>
                  </a:cubicBezTo>
                  <a:lnTo>
                    <a:pt x="6634" y="98"/>
                  </a:lnTo>
                  <a:lnTo>
                    <a:pt x="6220" y="25"/>
                  </a:lnTo>
                  <a:cubicBezTo>
                    <a:pt x="6110" y="13"/>
                    <a:pt x="5994" y="7"/>
                    <a:pt x="5878" y="7"/>
                  </a:cubicBezTo>
                  <a:cubicBezTo>
                    <a:pt x="5763" y="7"/>
                    <a:pt x="5647" y="13"/>
                    <a:pt x="5537" y="25"/>
                  </a:cubicBezTo>
                  <a:cubicBezTo>
                    <a:pt x="5415" y="1"/>
                    <a:pt x="5293" y="1"/>
                    <a:pt x="5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1" name="Google Shape;231;p8"/>
          <p:cNvSpPr/>
          <p:nvPr/>
        </p:nvSpPr>
        <p:spPr>
          <a:xfrm>
            <a:off x="8334106" y="3989506"/>
            <a:ext cx="516982" cy="353988"/>
          </a:xfrm>
          <a:custGeom>
            <a:avLst/>
            <a:gdLst/>
            <a:ahLst/>
            <a:cxnLst/>
            <a:rect l="l" t="t" r="r" b="b"/>
            <a:pathLst>
              <a:path w="15805" h="10822" extrusionOk="0">
                <a:moveTo>
                  <a:pt x="7854" y="2001"/>
                </a:moveTo>
                <a:cubicBezTo>
                  <a:pt x="7869" y="2001"/>
                  <a:pt x="7884" y="2001"/>
                  <a:pt x="7900" y="2002"/>
                </a:cubicBezTo>
                <a:lnTo>
                  <a:pt x="7900" y="2002"/>
                </a:lnTo>
                <a:cubicBezTo>
                  <a:pt x="7889" y="2001"/>
                  <a:pt x="7873" y="2001"/>
                  <a:pt x="7854" y="2001"/>
                </a:cubicBezTo>
                <a:close/>
                <a:moveTo>
                  <a:pt x="13171" y="2903"/>
                </a:moveTo>
                <a:lnTo>
                  <a:pt x="13171" y="2952"/>
                </a:lnTo>
                <a:lnTo>
                  <a:pt x="13171" y="3025"/>
                </a:lnTo>
                <a:lnTo>
                  <a:pt x="13154" y="3074"/>
                </a:lnTo>
                <a:lnTo>
                  <a:pt x="13154" y="3074"/>
                </a:lnTo>
                <a:cubicBezTo>
                  <a:pt x="13164" y="3017"/>
                  <a:pt x="13171" y="2954"/>
                  <a:pt x="13171" y="2903"/>
                </a:cubicBezTo>
                <a:close/>
                <a:moveTo>
                  <a:pt x="8153" y="5196"/>
                </a:moveTo>
                <a:lnTo>
                  <a:pt x="8153" y="5196"/>
                </a:lnTo>
                <a:cubicBezTo>
                  <a:pt x="8149" y="5204"/>
                  <a:pt x="8146" y="5212"/>
                  <a:pt x="8146" y="5220"/>
                </a:cubicBezTo>
                <a:lnTo>
                  <a:pt x="8146" y="5220"/>
                </a:lnTo>
                <a:cubicBezTo>
                  <a:pt x="8146" y="5198"/>
                  <a:pt x="8166" y="5196"/>
                  <a:pt x="8153" y="5196"/>
                </a:cubicBezTo>
                <a:close/>
                <a:moveTo>
                  <a:pt x="8121" y="5341"/>
                </a:moveTo>
                <a:cubicBezTo>
                  <a:pt x="8121" y="5342"/>
                  <a:pt x="8121" y="5343"/>
                  <a:pt x="8121" y="5344"/>
                </a:cubicBezTo>
                <a:lnTo>
                  <a:pt x="8121" y="5344"/>
                </a:lnTo>
                <a:lnTo>
                  <a:pt x="8122" y="5342"/>
                </a:lnTo>
                <a:cubicBezTo>
                  <a:pt x="8122" y="5342"/>
                  <a:pt x="8121" y="5341"/>
                  <a:pt x="8121" y="5341"/>
                </a:cubicBezTo>
                <a:close/>
                <a:moveTo>
                  <a:pt x="8121" y="5344"/>
                </a:moveTo>
                <a:lnTo>
                  <a:pt x="8118" y="5352"/>
                </a:lnTo>
                <a:lnTo>
                  <a:pt x="8122" y="5366"/>
                </a:lnTo>
                <a:cubicBezTo>
                  <a:pt x="8122" y="5359"/>
                  <a:pt x="8122" y="5351"/>
                  <a:pt x="8121" y="5344"/>
                </a:cubicBezTo>
                <a:close/>
                <a:moveTo>
                  <a:pt x="15778" y="6025"/>
                </a:moveTo>
                <a:cubicBezTo>
                  <a:pt x="15779" y="6032"/>
                  <a:pt x="15779" y="6039"/>
                  <a:pt x="15780" y="6047"/>
                </a:cubicBezTo>
                <a:lnTo>
                  <a:pt x="15780" y="6047"/>
                </a:lnTo>
                <a:cubicBezTo>
                  <a:pt x="15780" y="6039"/>
                  <a:pt x="15780" y="6032"/>
                  <a:pt x="15780" y="6025"/>
                </a:cubicBezTo>
                <a:cubicBezTo>
                  <a:pt x="15779" y="6025"/>
                  <a:pt x="15779" y="6025"/>
                  <a:pt x="15778" y="6025"/>
                </a:cubicBezTo>
                <a:close/>
                <a:moveTo>
                  <a:pt x="11988" y="6067"/>
                </a:moveTo>
                <a:cubicBezTo>
                  <a:pt x="11983" y="6078"/>
                  <a:pt x="11979" y="6088"/>
                  <a:pt x="11975" y="6098"/>
                </a:cubicBezTo>
                <a:cubicBezTo>
                  <a:pt x="11982" y="6092"/>
                  <a:pt x="11985" y="6081"/>
                  <a:pt x="11988" y="6067"/>
                </a:cubicBezTo>
                <a:close/>
                <a:moveTo>
                  <a:pt x="15780" y="6047"/>
                </a:moveTo>
                <a:cubicBezTo>
                  <a:pt x="15780" y="6137"/>
                  <a:pt x="15780" y="6229"/>
                  <a:pt x="15780" y="6342"/>
                </a:cubicBezTo>
                <a:cubicBezTo>
                  <a:pt x="15796" y="6249"/>
                  <a:pt x="15792" y="6147"/>
                  <a:pt x="15780" y="6047"/>
                </a:cubicBezTo>
                <a:close/>
                <a:moveTo>
                  <a:pt x="1965" y="9973"/>
                </a:moveTo>
                <a:cubicBezTo>
                  <a:pt x="1968" y="9973"/>
                  <a:pt x="1972" y="9974"/>
                  <a:pt x="1976" y="9976"/>
                </a:cubicBezTo>
                <a:cubicBezTo>
                  <a:pt x="2021" y="9998"/>
                  <a:pt x="1962" y="10063"/>
                  <a:pt x="1933" y="10130"/>
                </a:cubicBezTo>
                <a:lnTo>
                  <a:pt x="1933" y="10130"/>
                </a:lnTo>
                <a:cubicBezTo>
                  <a:pt x="1952" y="10027"/>
                  <a:pt x="1944" y="9973"/>
                  <a:pt x="1965" y="9973"/>
                </a:cubicBezTo>
                <a:close/>
                <a:moveTo>
                  <a:pt x="1925" y="10167"/>
                </a:moveTo>
                <a:cubicBezTo>
                  <a:pt x="1923" y="10190"/>
                  <a:pt x="1915" y="10213"/>
                  <a:pt x="1906" y="10239"/>
                </a:cubicBezTo>
                <a:lnTo>
                  <a:pt x="1906" y="10239"/>
                </a:lnTo>
                <a:cubicBezTo>
                  <a:pt x="1914" y="10214"/>
                  <a:pt x="1920" y="10190"/>
                  <a:pt x="1925" y="10167"/>
                </a:cubicBezTo>
                <a:close/>
                <a:moveTo>
                  <a:pt x="12610" y="1"/>
                </a:moveTo>
                <a:cubicBezTo>
                  <a:pt x="12414" y="171"/>
                  <a:pt x="12244" y="366"/>
                  <a:pt x="12097" y="562"/>
                </a:cubicBezTo>
                <a:lnTo>
                  <a:pt x="11951" y="732"/>
                </a:lnTo>
                <a:lnTo>
                  <a:pt x="11902" y="830"/>
                </a:lnTo>
                <a:cubicBezTo>
                  <a:pt x="11878" y="854"/>
                  <a:pt x="11853" y="879"/>
                  <a:pt x="11829" y="927"/>
                </a:cubicBezTo>
                <a:lnTo>
                  <a:pt x="11585" y="1342"/>
                </a:lnTo>
                <a:cubicBezTo>
                  <a:pt x="11488" y="1488"/>
                  <a:pt x="11414" y="1659"/>
                  <a:pt x="11366" y="1830"/>
                </a:cubicBezTo>
                <a:cubicBezTo>
                  <a:pt x="11293" y="1976"/>
                  <a:pt x="11195" y="2123"/>
                  <a:pt x="11146" y="2318"/>
                </a:cubicBezTo>
                <a:cubicBezTo>
                  <a:pt x="11097" y="2488"/>
                  <a:pt x="11024" y="2659"/>
                  <a:pt x="10975" y="2830"/>
                </a:cubicBezTo>
                <a:lnTo>
                  <a:pt x="10927" y="2952"/>
                </a:lnTo>
                <a:cubicBezTo>
                  <a:pt x="10927" y="3001"/>
                  <a:pt x="10902" y="3049"/>
                  <a:pt x="10878" y="3074"/>
                </a:cubicBezTo>
                <a:cubicBezTo>
                  <a:pt x="10878" y="3074"/>
                  <a:pt x="10853" y="3171"/>
                  <a:pt x="10853" y="3220"/>
                </a:cubicBezTo>
                <a:cubicBezTo>
                  <a:pt x="10732" y="3586"/>
                  <a:pt x="10658" y="3927"/>
                  <a:pt x="10561" y="4220"/>
                </a:cubicBezTo>
                <a:cubicBezTo>
                  <a:pt x="10536" y="4342"/>
                  <a:pt x="10512" y="4464"/>
                  <a:pt x="10488" y="4586"/>
                </a:cubicBezTo>
                <a:lnTo>
                  <a:pt x="10488" y="4610"/>
                </a:lnTo>
                <a:cubicBezTo>
                  <a:pt x="10463" y="4659"/>
                  <a:pt x="10463" y="4708"/>
                  <a:pt x="10439" y="4757"/>
                </a:cubicBezTo>
                <a:cubicBezTo>
                  <a:pt x="10414" y="4805"/>
                  <a:pt x="10414" y="4854"/>
                  <a:pt x="10390" y="4903"/>
                </a:cubicBezTo>
                <a:cubicBezTo>
                  <a:pt x="10366" y="4854"/>
                  <a:pt x="10341" y="4830"/>
                  <a:pt x="10317" y="4805"/>
                </a:cubicBezTo>
                <a:cubicBezTo>
                  <a:pt x="10293" y="4757"/>
                  <a:pt x="10268" y="4732"/>
                  <a:pt x="10244" y="4708"/>
                </a:cubicBezTo>
                <a:lnTo>
                  <a:pt x="10219" y="4635"/>
                </a:lnTo>
                <a:lnTo>
                  <a:pt x="10171" y="4561"/>
                </a:lnTo>
                <a:cubicBezTo>
                  <a:pt x="10122" y="4464"/>
                  <a:pt x="10097" y="4391"/>
                  <a:pt x="10049" y="4293"/>
                </a:cubicBezTo>
                <a:cubicBezTo>
                  <a:pt x="9927" y="4074"/>
                  <a:pt x="9829" y="3830"/>
                  <a:pt x="9707" y="3610"/>
                </a:cubicBezTo>
                <a:cubicBezTo>
                  <a:pt x="9658" y="3513"/>
                  <a:pt x="9610" y="3415"/>
                  <a:pt x="9536" y="3318"/>
                </a:cubicBezTo>
                <a:lnTo>
                  <a:pt x="9366" y="3025"/>
                </a:lnTo>
                <a:cubicBezTo>
                  <a:pt x="9268" y="2854"/>
                  <a:pt x="9146" y="2683"/>
                  <a:pt x="9049" y="2513"/>
                </a:cubicBezTo>
                <a:cubicBezTo>
                  <a:pt x="8951" y="2342"/>
                  <a:pt x="8829" y="2220"/>
                  <a:pt x="8732" y="2074"/>
                </a:cubicBezTo>
                <a:lnTo>
                  <a:pt x="8585" y="2074"/>
                </a:lnTo>
                <a:cubicBezTo>
                  <a:pt x="8512" y="2074"/>
                  <a:pt x="8439" y="2049"/>
                  <a:pt x="8366" y="2049"/>
                </a:cubicBezTo>
                <a:cubicBezTo>
                  <a:pt x="8317" y="2025"/>
                  <a:pt x="8244" y="2025"/>
                  <a:pt x="8195" y="2025"/>
                </a:cubicBezTo>
                <a:cubicBezTo>
                  <a:pt x="8092" y="2025"/>
                  <a:pt x="7989" y="2008"/>
                  <a:pt x="7900" y="2002"/>
                </a:cubicBezTo>
                <a:lnTo>
                  <a:pt x="7900" y="2002"/>
                </a:lnTo>
                <a:cubicBezTo>
                  <a:pt x="7918" y="2004"/>
                  <a:pt x="7927" y="2010"/>
                  <a:pt x="7927" y="2025"/>
                </a:cubicBezTo>
                <a:lnTo>
                  <a:pt x="7829" y="2025"/>
                </a:lnTo>
                <a:cubicBezTo>
                  <a:pt x="7561" y="2123"/>
                  <a:pt x="7536" y="2147"/>
                  <a:pt x="7536" y="2147"/>
                </a:cubicBezTo>
                <a:cubicBezTo>
                  <a:pt x="7536" y="2171"/>
                  <a:pt x="7536" y="2147"/>
                  <a:pt x="7488" y="2196"/>
                </a:cubicBezTo>
                <a:lnTo>
                  <a:pt x="7390" y="2244"/>
                </a:lnTo>
                <a:cubicBezTo>
                  <a:pt x="7341" y="2269"/>
                  <a:pt x="7268" y="2293"/>
                  <a:pt x="7195" y="2318"/>
                </a:cubicBezTo>
                <a:lnTo>
                  <a:pt x="7000" y="2415"/>
                </a:lnTo>
                <a:cubicBezTo>
                  <a:pt x="6927" y="2610"/>
                  <a:pt x="6829" y="2830"/>
                  <a:pt x="6732" y="3098"/>
                </a:cubicBezTo>
                <a:cubicBezTo>
                  <a:pt x="6683" y="3244"/>
                  <a:pt x="6634" y="3391"/>
                  <a:pt x="6585" y="3537"/>
                </a:cubicBezTo>
                <a:lnTo>
                  <a:pt x="6415" y="4025"/>
                </a:lnTo>
                <a:cubicBezTo>
                  <a:pt x="6366" y="4171"/>
                  <a:pt x="6317" y="4366"/>
                  <a:pt x="6244" y="4537"/>
                </a:cubicBezTo>
                <a:lnTo>
                  <a:pt x="6219" y="4659"/>
                </a:lnTo>
                <a:lnTo>
                  <a:pt x="6171" y="4781"/>
                </a:lnTo>
                <a:lnTo>
                  <a:pt x="6122" y="4927"/>
                </a:lnTo>
                <a:lnTo>
                  <a:pt x="5927" y="5610"/>
                </a:lnTo>
                <a:lnTo>
                  <a:pt x="5732" y="6244"/>
                </a:lnTo>
                <a:cubicBezTo>
                  <a:pt x="5707" y="6366"/>
                  <a:pt x="5658" y="6464"/>
                  <a:pt x="5634" y="6561"/>
                </a:cubicBezTo>
                <a:cubicBezTo>
                  <a:pt x="5585" y="6659"/>
                  <a:pt x="5561" y="6732"/>
                  <a:pt x="5537" y="6830"/>
                </a:cubicBezTo>
                <a:cubicBezTo>
                  <a:pt x="5512" y="6903"/>
                  <a:pt x="5463" y="6976"/>
                  <a:pt x="5439" y="7049"/>
                </a:cubicBezTo>
                <a:cubicBezTo>
                  <a:pt x="5415" y="7074"/>
                  <a:pt x="5390" y="7098"/>
                  <a:pt x="5390" y="7122"/>
                </a:cubicBezTo>
                <a:cubicBezTo>
                  <a:pt x="5390" y="7147"/>
                  <a:pt x="5366" y="7196"/>
                  <a:pt x="5341" y="7244"/>
                </a:cubicBezTo>
                <a:cubicBezTo>
                  <a:pt x="5317" y="7220"/>
                  <a:pt x="5268" y="7147"/>
                  <a:pt x="5219" y="7122"/>
                </a:cubicBezTo>
                <a:cubicBezTo>
                  <a:pt x="5219" y="7098"/>
                  <a:pt x="5195" y="7098"/>
                  <a:pt x="5195" y="7098"/>
                </a:cubicBezTo>
                <a:cubicBezTo>
                  <a:pt x="5146" y="7074"/>
                  <a:pt x="5122" y="7025"/>
                  <a:pt x="5098" y="7000"/>
                </a:cubicBezTo>
                <a:cubicBezTo>
                  <a:pt x="5000" y="6854"/>
                  <a:pt x="4878" y="6683"/>
                  <a:pt x="4756" y="6488"/>
                </a:cubicBezTo>
                <a:cubicBezTo>
                  <a:pt x="4659" y="6342"/>
                  <a:pt x="4537" y="6220"/>
                  <a:pt x="4439" y="6074"/>
                </a:cubicBezTo>
                <a:lnTo>
                  <a:pt x="4195" y="5708"/>
                </a:lnTo>
                <a:cubicBezTo>
                  <a:pt x="4098" y="5586"/>
                  <a:pt x="4000" y="5488"/>
                  <a:pt x="3902" y="5366"/>
                </a:cubicBezTo>
                <a:lnTo>
                  <a:pt x="3390" y="4757"/>
                </a:lnTo>
                <a:cubicBezTo>
                  <a:pt x="3220" y="4561"/>
                  <a:pt x="3049" y="4415"/>
                  <a:pt x="2927" y="4269"/>
                </a:cubicBezTo>
                <a:lnTo>
                  <a:pt x="2488" y="4293"/>
                </a:lnTo>
                <a:lnTo>
                  <a:pt x="2024" y="4293"/>
                </a:lnTo>
                <a:lnTo>
                  <a:pt x="1902" y="4342"/>
                </a:lnTo>
                <a:cubicBezTo>
                  <a:pt x="1951" y="4366"/>
                  <a:pt x="1683" y="4586"/>
                  <a:pt x="1561" y="4635"/>
                </a:cubicBezTo>
                <a:lnTo>
                  <a:pt x="1293" y="4805"/>
                </a:lnTo>
                <a:cubicBezTo>
                  <a:pt x="1244" y="5025"/>
                  <a:pt x="1195" y="5269"/>
                  <a:pt x="1146" y="5513"/>
                </a:cubicBezTo>
                <a:cubicBezTo>
                  <a:pt x="1073" y="5781"/>
                  <a:pt x="1049" y="6025"/>
                  <a:pt x="1000" y="6269"/>
                </a:cubicBezTo>
                <a:lnTo>
                  <a:pt x="951" y="6220"/>
                </a:lnTo>
                <a:cubicBezTo>
                  <a:pt x="829" y="6903"/>
                  <a:pt x="756" y="7391"/>
                  <a:pt x="707" y="7659"/>
                </a:cubicBezTo>
                <a:cubicBezTo>
                  <a:pt x="585" y="8196"/>
                  <a:pt x="366" y="9000"/>
                  <a:pt x="244" y="9708"/>
                </a:cubicBezTo>
                <a:lnTo>
                  <a:pt x="220" y="9781"/>
                </a:lnTo>
                <a:cubicBezTo>
                  <a:pt x="195" y="9805"/>
                  <a:pt x="146" y="9854"/>
                  <a:pt x="122" y="9903"/>
                </a:cubicBezTo>
                <a:lnTo>
                  <a:pt x="0" y="10098"/>
                </a:lnTo>
                <a:lnTo>
                  <a:pt x="0" y="10171"/>
                </a:lnTo>
                <a:cubicBezTo>
                  <a:pt x="220" y="10366"/>
                  <a:pt x="439" y="10513"/>
                  <a:pt x="683" y="10659"/>
                </a:cubicBezTo>
                <a:cubicBezTo>
                  <a:pt x="856" y="10751"/>
                  <a:pt x="1050" y="10821"/>
                  <a:pt x="1235" y="10821"/>
                </a:cubicBezTo>
                <a:cubicBezTo>
                  <a:pt x="1443" y="10821"/>
                  <a:pt x="1639" y="10733"/>
                  <a:pt x="1781" y="10488"/>
                </a:cubicBezTo>
                <a:lnTo>
                  <a:pt x="1829" y="10513"/>
                </a:lnTo>
                <a:lnTo>
                  <a:pt x="1878" y="10317"/>
                </a:lnTo>
                <a:cubicBezTo>
                  <a:pt x="1915" y="10225"/>
                  <a:pt x="1934" y="10192"/>
                  <a:pt x="1944" y="10192"/>
                </a:cubicBezTo>
                <a:cubicBezTo>
                  <a:pt x="1961" y="10192"/>
                  <a:pt x="1951" y="10281"/>
                  <a:pt x="1951" y="10342"/>
                </a:cubicBezTo>
                <a:cubicBezTo>
                  <a:pt x="1976" y="10244"/>
                  <a:pt x="2000" y="10147"/>
                  <a:pt x="2024" y="10074"/>
                </a:cubicBezTo>
                <a:cubicBezTo>
                  <a:pt x="2031" y="10055"/>
                  <a:pt x="2032" y="10047"/>
                  <a:pt x="2031" y="10047"/>
                </a:cubicBezTo>
                <a:lnTo>
                  <a:pt x="2031" y="10047"/>
                </a:lnTo>
                <a:cubicBezTo>
                  <a:pt x="2027" y="10047"/>
                  <a:pt x="2000" y="10110"/>
                  <a:pt x="2000" y="10147"/>
                </a:cubicBezTo>
                <a:cubicBezTo>
                  <a:pt x="2000" y="9976"/>
                  <a:pt x="2024" y="9830"/>
                  <a:pt x="2073" y="9659"/>
                </a:cubicBezTo>
                <a:cubicBezTo>
                  <a:pt x="2122" y="9415"/>
                  <a:pt x="2146" y="9659"/>
                  <a:pt x="2195" y="9391"/>
                </a:cubicBezTo>
                <a:cubicBezTo>
                  <a:pt x="2341" y="8805"/>
                  <a:pt x="2463" y="8220"/>
                  <a:pt x="2561" y="7683"/>
                </a:cubicBezTo>
                <a:lnTo>
                  <a:pt x="2659" y="7269"/>
                </a:lnTo>
                <a:lnTo>
                  <a:pt x="2659" y="7244"/>
                </a:lnTo>
                <a:lnTo>
                  <a:pt x="2683" y="7196"/>
                </a:lnTo>
                <a:lnTo>
                  <a:pt x="2707" y="7196"/>
                </a:lnTo>
                <a:cubicBezTo>
                  <a:pt x="2707" y="7244"/>
                  <a:pt x="2707" y="7269"/>
                  <a:pt x="2707" y="7293"/>
                </a:cubicBezTo>
                <a:cubicBezTo>
                  <a:pt x="2707" y="7281"/>
                  <a:pt x="2707" y="7275"/>
                  <a:pt x="2710" y="7275"/>
                </a:cubicBezTo>
                <a:cubicBezTo>
                  <a:pt x="2713" y="7275"/>
                  <a:pt x="2720" y="7281"/>
                  <a:pt x="2732" y="7293"/>
                </a:cubicBezTo>
                <a:cubicBezTo>
                  <a:pt x="2902" y="7513"/>
                  <a:pt x="3073" y="7757"/>
                  <a:pt x="3195" y="7927"/>
                </a:cubicBezTo>
                <a:lnTo>
                  <a:pt x="3293" y="8074"/>
                </a:lnTo>
                <a:lnTo>
                  <a:pt x="3341" y="8122"/>
                </a:lnTo>
                <a:lnTo>
                  <a:pt x="3366" y="8171"/>
                </a:lnTo>
                <a:lnTo>
                  <a:pt x="3537" y="8293"/>
                </a:lnTo>
                <a:lnTo>
                  <a:pt x="3634" y="8293"/>
                </a:lnTo>
                <a:cubicBezTo>
                  <a:pt x="4122" y="8952"/>
                  <a:pt x="3732" y="8561"/>
                  <a:pt x="4219" y="9171"/>
                </a:cubicBezTo>
                <a:cubicBezTo>
                  <a:pt x="4415" y="9317"/>
                  <a:pt x="4610" y="9513"/>
                  <a:pt x="4756" y="9708"/>
                </a:cubicBezTo>
                <a:lnTo>
                  <a:pt x="5049" y="9708"/>
                </a:lnTo>
                <a:cubicBezTo>
                  <a:pt x="5098" y="9708"/>
                  <a:pt x="5146" y="9708"/>
                  <a:pt x="5195" y="9683"/>
                </a:cubicBezTo>
                <a:cubicBezTo>
                  <a:pt x="5195" y="9683"/>
                  <a:pt x="5366" y="9683"/>
                  <a:pt x="5366" y="9708"/>
                </a:cubicBezTo>
                <a:cubicBezTo>
                  <a:pt x="5415" y="9659"/>
                  <a:pt x="5537" y="9683"/>
                  <a:pt x="5658" y="9659"/>
                </a:cubicBezTo>
                <a:lnTo>
                  <a:pt x="5878" y="9610"/>
                </a:lnTo>
                <a:cubicBezTo>
                  <a:pt x="5976" y="9610"/>
                  <a:pt x="6024" y="9610"/>
                  <a:pt x="5902" y="9635"/>
                </a:cubicBezTo>
                <a:lnTo>
                  <a:pt x="6561" y="9537"/>
                </a:lnTo>
                <a:cubicBezTo>
                  <a:pt x="6683" y="9269"/>
                  <a:pt x="6829" y="8976"/>
                  <a:pt x="6976" y="8635"/>
                </a:cubicBezTo>
                <a:cubicBezTo>
                  <a:pt x="7049" y="8488"/>
                  <a:pt x="7122" y="8317"/>
                  <a:pt x="7219" y="8147"/>
                </a:cubicBezTo>
                <a:cubicBezTo>
                  <a:pt x="7293" y="7952"/>
                  <a:pt x="7341" y="7757"/>
                  <a:pt x="7415" y="7561"/>
                </a:cubicBezTo>
                <a:lnTo>
                  <a:pt x="7536" y="7220"/>
                </a:lnTo>
                <a:cubicBezTo>
                  <a:pt x="7585" y="7098"/>
                  <a:pt x="7610" y="7000"/>
                  <a:pt x="7658" y="6878"/>
                </a:cubicBezTo>
                <a:cubicBezTo>
                  <a:pt x="7707" y="6659"/>
                  <a:pt x="7780" y="6439"/>
                  <a:pt x="7854" y="6220"/>
                </a:cubicBezTo>
                <a:cubicBezTo>
                  <a:pt x="7927" y="6000"/>
                  <a:pt x="7976" y="5805"/>
                  <a:pt x="8024" y="5610"/>
                </a:cubicBezTo>
                <a:lnTo>
                  <a:pt x="8118" y="5352"/>
                </a:lnTo>
                <a:lnTo>
                  <a:pt x="8114" y="5334"/>
                </a:lnTo>
                <a:lnTo>
                  <a:pt x="8114" y="5334"/>
                </a:lnTo>
                <a:cubicBezTo>
                  <a:pt x="8116" y="5336"/>
                  <a:pt x="8118" y="5338"/>
                  <a:pt x="8121" y="5341"/>
                </a:cubicBezTo>
                <a:lnTo>
                  <a:pt x="8121" y="5341"/>
                </a:lnTo>
                <a:cubicBezTo>
                  <a:pt x="8119" y="5328"/>
                  <a:pt x="8115" y="5316"/>
                  <a:pt x="8106" y="5303"/>
                </a:cubicBezTo>
                <a:lnTo>
                  <a:pt x="8106" y="5303"/>
                </a:lnTo>
                <a:lnTo>
                  <a:pt x="8114" y="5334"/>
                </a:lnTo>
                <a:lnTo>
                  <a:pt x="8114" y="5334"/>
                </a:lnTo>
                <a:cubicBezTo>
                  <a:pt x="8097" y="5318"/>
                  <a:pt x="8097" y="5318"/>
                  <a:pt x="8094" y="5318"/>
                </a:cubicBezTo>
                <a:cubicBezTo>
                  <a:pt x="8091" y="5318"/>
                  <a:pt x="8085" y="5318"/>
                  <a:pt x="8049" y="5293"/>
                </a:cubicBezTo>
                <a:cubicBezTo>
                  <a:pt x="8012" y="5257"/>
                  <a:pt x="8012" y="5257"/>
                  <a:pt x="8021" y="5257"/>
                </a:cubicBezTo>
                <a:cubicBezTo>
                  <a:pt x="8030" y="5257"/>
                  <a:pt x="8049" y="5257"/>
                  <a:pt x="8049" y="5220"/>
                </a:cubicBezTo>
                <a:cubicBezTo>
                  <a:pt x="8097" y="5293"/>
                  <a:pt x="8097" y="5269"/>
                  <a:pt x="8097" y="5293"/>
                </a:cubicBezTo>
                <a:cubicBezTo>
                  <a:pt x="8101" y="5296"/>
                  <a:pt x="8104" y="5300"/>
                  <a:pt x="8106" y="5303"/>
                </a:cubicBezTo>
                <a:lnTo>
                  <a:pt x="8106" y="5303"/>
                </a:lnTo>
                <a:lnTo>
                  <a:pt x="8097" y="5269"/>
                </a:lnTo>
                <a:lnTo>
                  <a:pt x="8122" y="5318"/>
                </a:lnTo>
                <a:lnTo>
                  <a:pt x="8122" y="5293"/>
                </a:lnTo>
                <a:cubicBezTo>
                  <a:pt x="8122" y="5296"/>
                  <a:pt x="8122" y="5297"/>
                  <a:pt x="8123" y="5297"/>
                </a:cubicBezTo>
                <a:cubicBezTo>
                  <a:pt x="8127" y="5297"/>
                  <a:pt x="8146" y="5217"/>
                  <a:pt x="8146" y="5196"/>
                </a:cubicBezTo>
                <a:cubicBezTo>
                  <a:pt x="8149" y="5196"/>
                  <a:pt x="8151" y="5196"/>
                  <a:pt x="8153" y="5196"/>
                </a:cubicBezTo>
                <a:lnTo>
                  <a:pt x="8153" y="5196"/>
                </a:lnTo>
                <a:cubicBezTo>
                  <a:pt x="8157" y="5186"/>
                  <a:pt x="8162" y="5177"/>
                  <a:pt x="8166" y="5168"/>
                </a:cubicBezTo>
                <a:lnTo>
                  <a:pt x="8166" y="5168"/>
                </a:lnTo>
                <a:cubicBezTo>
                  <a:pt x="8165" y="5179"/>
                  <a:pt x="8169" y="5182"/>
                  <a:pt x="8173" y="5182"/>
                </a:cubicBezTo>
                <a:cubicBezTo>
                  <a:pt x="8179" y="5182"/>
                  <a:pt x="8186" y="5177"/>
                  <a:pt x="8188" y="5177"/>
                </a:cubicBezTo>
                <a:cubicBezTo>
                  <a:pt x="8189" y="5177"/>
                  <a:pt x="8185" y="5181"/>
                  <a:pt x="8171" y="5196"/>
                </a:cubicBezTo>
                <a:cubicBezTo>
                  <a:pt x="8171" y="5196"/>
                  <a:pt x="8181" y="5228"/>
                  <a:pt x="8203" y="5228"/>
                </a:cubicBezTo>
                <a:cubicBezTo>
                  <a:pt x="8214" y="5228"/>
                  <a:pt x="8228" y="5220"/>
                  <a:pt x="8244" y="5196"/>
                </a:cubicBezTo>
                <a:lnTo>
                  <a:pt x="8244" y="5196"/>
                </a:lnTo>
                <a:cubicBezTo>
                  <a:pt x="8219" y="5244"/>
                  <a:pt x="8244" y="5293"/>
                  <a:pt x="8195" y="5293"/>
                </a:cubicBezTo>
                <a:cubicBezTo>
                  <a:pt x="8185" y="5288"/>
                  <a:pt x="8179" y="5286"/>
                  <a:pt x="8176" y="5286"/>
                </a:cubicBezTo>
                <a:cubicBezTo>
                  <a:pt x="8165" y="5286"/>
                  <a:pt x="8200" y="5318"/>
                  <a:pt x="8219" y="5318"/>
                </a:cubicBezTo>
                <a:cubicBezTo>
                  <a:pt x="8244" y="5366"/>
                  <a:pt x="8244" y="5391"/>
                  <a:pt x="8268" y="5440"/>
                </a:cubicBezTo>
                <a:lnTo>
                  <a:pt x="8293" y="5488"/>
                </a:lnTo>
                <a:lnTo>
                  <a:pt x="8293" y="5513"/>
                </a:lnTo>
                <a:lnTo>
                  <a:pt x="8317" y="5561"/>
                </a:lnTo>
                <a:cubicBezTo>
                  <a:pt x="8439" y="5757"/>
                  <a:pt x="8561" y="5952"/>
                  <a:pt x="8707" y="6122"/>
                </a:cubicBezTo>
                <a:lnTo>
                  <a:pt x="8610" y="5879"/>
                </a:lnTo>
                <a:lnTo>
                  <a:pt x="8756" y="6147"/>
                </a:lnTo>
                <a:cubicBezTo>
                  <a:pt x="8805" y="6244"/>
                  <a:pt x="8829" y="6318"/>
                  <a:pt x="8878" y="6391"/>
                </a:cubicBezTo>
                <a:cubicBezTo>
                  <a:pt x="8949" y="6486"/>
                  <a:pt x="8997" y="6604"/>
                  <a:pt x="9022" y="6746"/>
                </a:cubicBezTo>
                <a:lnTo>
                  <a:pt x="9022" y="6746"/>
                </a:lnTo>
                <a:lnTo>
                  <a:pt x="8805" y="6391"/>
                </a:lnTo>
                <a:lnTo>
                  <a:pt x="9024" y="6757"/>
                </a:lnTo>
                <a:cubicBezTo>
                  <a:pt x="9024" y="6753"/>
                  <a:pt x="9023" y="6749"/>
                  <a:pt x="9022" y="6746"/>
                </a:cubicBezTo>
                <a:lnTo>
                  <a:pt x="9022" y="6746"/>
                </a:lnTo>
                <a:lnTo>
                  <a:pt x="9268" y="7147"/>
                </a:lnTo>
                <a:cubicBezTo>
                  <a:pt x="9317" y="7269"/>
                  <a:pt x="9390" y="7366"/>
                  <a:pt x="9488" y="7464"/>
                </a:cubicBezTo>
                <a:lnTo>
                  <a:pt x="9707" y="7732"/>
                </a:lnTo>
                <a:lnTo>
                  <a:pt x="9634" y="7586"/>
                </a:lnTo>
                <a:lnTo>
                  <a:pt x="9634" y="7586"/>
                </a:lnTo>
                <a:cubicBezTo>
                  <a:pt x="9658" y="7610"/>
                  <a:pt x="9683" y="7659"/>
                  <a:pt x="9732" y="7708"/>
                </a:cubicBezTo>
                <a:lnTo>
                  <a:pt x="10146" y="7708"/>
                </a:lnTo>
                <a:cubicBezTo>
                  <a:pt x="10293" y="7708"/>
                  <a:pt x="10463" y="7708"/>
                  <a:pt x="10610" y="7732"/>
                </a:cubicBezTo>
                <a:cubicBezTo>
                  <a:pt x="10853" y="7659"/>
                  <a:pt x="11122" y="7537"/>
                  <a:pt x="11414" y="7439"/>
                </a:cubicBezTo>
                <a:cubicBezTo>
                  <a:pt x="11488" y="7269"/>
                  <a:pt x="11561" y="7122"/>
                  <a:pt x="11634" y="7000"/>
                </a:cubicBezTo>
                <a:cubicBezTo>
                  <a:pt x="11683" y="6854"/>
                  <a:pt x="11732" y="6683"/>
                  <a:pt x="11780" y="6561"/>
                </a:cubicBezTo>
                <a:cubicBezTo>
                  <a:pt x="11853" y="6391"/>
                  <a:pt x="11902" y="6196"/>
                  <a:pt x="11951" y="6000"/>
                </a:cubicBezTo>
                <a:lnTo>
                  <a:pt x="11951" y="6000"/>
                </a:lnTo>
                <a:lnTo>
                  <a:pt x="11829" y="6220"/>
                </a:lnTo>
                <a:lnTo>
                  <a:pt x="11829" y="6220"/>
                </a:lnTo>
                <a:lnTo>
                  <a:pt x="11947" y="5699"/>
                </a:lnTo>
                <a:lnTo>
                  <a:pt x="11947" y="5699"/>
                </a:lnTo>
                <a:cubicBezTo>
                  <a:pt x="11942" y="5768"/>
                  <a:pt x="12000" y="5981"/>
                  <a:pt x="11988" y="6067"/>
                </a:cubicBezTo>
                <a:lnTo>
                  <a:pt x="11988" y="6067"/>
                </a:lnTo>
                <a:cubicBezTo>
                  <a:pt x="12032" y="5952"/>
                  <a:pt x="12079" y="5814"/>
                  <a:pt x="12146" y="5635"/>
                </a:cubicBezTo>
                <a:lnTo>
                  <a:pt x="12317" y="5001"/>
                </a:lnTo>
                <a:cubicBezTo>
                  <a:pt x="12414" y="4683"/>
                  <a:pt x="12512" y="4293"/>
                  <a:pt x="12634" y="3903"/>
                </a:cubicBezTo>
                <a:cubicBezTo>
                  <a:pt x="12658" y="3781"/>
                  <a:pt x="12707" y="3659"/>
                  <a:pt x="12732" y="3513"/>
                </a:cubicBezTo>
                <a:cubicBezTo>
                  <a:pt x="12756" y="3464"/>
                  <a:pt x="12780" y="3391"/>
                  <a:pt x="12805" y="3342"/>
                </a:cubicBezTo>
                <a:cubicBezTo>
                  <a:pt x="12853" y="3244"/>
                  <a:pt x="12902" y="3123"/>
                  <a:pt x="12975" y="3049"/>
                </a:cubicBezTo>
                <a:cubicBezTo>
                  <a:pt x="13000" y="2976"/>
                  <a:pt x="13049" y="2927"/>
                  <a:pt x="13122" y="2879"/>
                </a:cubicBezTo>
                <a:lnTo>
                  <a:pt x="13122" y="2952"/>
                </a:lnTo>
                <a:lnTo>
                  <a:pt x="13122" y="3025"/>
                </a:lnTo>
                <a:cubicBezTo>
                  <a:pt x="13122" y="3049"/>
                  <a:pt x="13097" y="3123"/>
                  <a:pt x="13097" y="3123"/>
                </a:cubicBezTo>
                <a:cubicBezTo>
                  <a:pt x="13097" y="3123"/>
                  <a:pt x="13122" y="3074"/>
                  <a:pt x="13146" y="3049"/>
                </a:cubicBezTo>
                <a:cubicBezTo>
                  <a:pt x="13146" y="3049"/>
                  <a:pt x="13146" y="3049"/>
                  <a:pt x="13146" y="3074"/>
                </a:cubicBezTo>
                <a:cubicBezTo>
                  <a:pt x="13122" y="3123"/>
                  <a:pt x="13122" y="3147"/>
                  <a:pt x="13122" y="3196"/>
                </a:cubicBezTo>
                <a:cubicBezTo>
                  <a:pt x="13132" y="3176"/>
                  <a:pt x="13141" y="3141"/>
                  <a:pt x="13150" y="3099"/>
                </a:cubicBezTo>
                <a:lnTo>
                  <a:pt x="13150" y="3099"/>
                </a:lnTo>
                <a:cubicBezTo>
                  <a:pt x="13159" y="3090"/>
                  <a:pt x="13184" y="3046"/>
                  <a:pt x="13206" y="3046"/>
                </a:cubicBezTo>
                <a:cubicBezTo>
                  <a:pt x="13221" y="3046"/>
                  <a:pt x="13235" y="3064"/>
                  <a:pt x="13244" y="3123"/>
                </a:cubicBezTo>
                <a:lnTo>
                  <a:pt x="13244" y="3147"/>
                </a:lnTo>
                <a:cubicBezTo>
                  <a:pt x="13292" y="3269"/>
                  <a:pt x="13317" y="3366"/>
                  <a:pt x="13341" y="3464"/>
                </a:cubicBezTo>
                <a:lnTo>
                  <a:pt x="13390" y="3635"/>
                </a:lnTo>
                <a:cubicBezTo>
                  <a:pt x="13439" y="3757"/>
                  <a:pt x="13488" y="3903"/>
                  <a:pt x="13512" y="4025"/>
                </a:cubicBezTo>
                <a:cubicBezTo>
                  <a:pt x="13488" y="4025"/>
                  <a:pt x="13439" y="3903"/>
                  <a:pt x="13390" y="3805"/>
                </a:cubicBezTo>
                <a:lnTo>
                  <a:pt x="13390" y="3805"/>
                </a:lnTo>
                <a:cubicBezTo>
                  <a:pt x="13414" y="3879"/>
                  <a:pt x="13439" y="3976"/>
                  <a:pt x="13463" y="4074"/>
                </a:cubicBezTo>
                <a:cubicBezTo>
                  <a:pt x="13463" y="4049"/>
                  <a:pt x="13466" y="4039"/>
                  <a:pt x="13471" y="4039"/>
                </a:cubicBezTo>
                <a:cubicBezTo>
                  <a:pt x="13489" y="4039"/>
                  <a:pt x="13535" y="4197"/>
                  <a:pt x="13540" y="4197"/>
                </a:cubicBezTo>
                <a:cubicBezTo>
                  <a:pt x="13541" y="4197"/>
                  <a:pt x="13540" y="4189"/>
                  <a:pt x="13536" y="4171"/>
                </a:cubicBezTo>
                <a:lnTo>
                  <a:pt x="13536" y="4171"/>
                </a:lnTo>
                <a:cubicBezTo>
                  <a:pt x="13610" y="4269"/>
                  <a:pt x="13634" y="4366"/>
                  <a:pt x="13683" y="4488"/>
                </a:cubicBezTo>
                <a:cubicBezTo>
                  <a:pt x="13731" y="4586"/>
                  <a:pt x="13756" y="4708"/>
                  <a:pt x="13780" y="4805"/>
                </a:cubicBezTo>
                <a:cubicBezTo>
                  <a:pt x="13805" y="4927"/>
                  <a:pt x="13829" y="5025"/>
                  <a:pt x="13853" y="5147"/>
                </a:cubicBezTo>
                <a:cubicBezTo>
                  <a:pt x="13878" y="5244"/>
                  <a:pt x="13902" y="5342"/>
                  <a:pt x="13951" y="5415"/>
                </a:cubicBezTo>
                <a:cubicBezTo>
                  <a:pt x="14000" y="5415"/>
                  <a:pt x="14439" y="5537"/>
                  <a:pt x="14853" y="5683"/>
                </a:cubicBezTo>
                <a:cubicBezTo>
                  <a:pt x="15286" y="5827"/>
                  <a:pt x="15718" y="6019"/>
                  <a:pt x="15778" y="6025"/>
                </a:cubicBezTo>
                <a:lnTo>
                  <a:pt x="15778" y="6025"/>
                </a:lnTo>
                <a:cubicBezTo>
                  <a:pt x="15771" y="5975"/>
                  <a:pt x="15764" y="5925"/>
                  <a:pt x="15756" y="5879"/>
                </a:cubicBezTo>
                <a:lnTo>
                  <a:pt x="15683" y="5854"/>
                </a:lnTo>
                <a:cubicBezTo>
                  <a:pt x="15634" y="5537"/>
                  <a:pt x="15731" y="5781"/>
                  <a:pt x="15683" y="5464"/>
                </a:cubicBezTo>
                <a:cubicBezTo>
                  <a:pt x="15707" y="5464"/>
                  <a:pt x="15731" y="5513"/>
                  <a:pt x="15756" y="5610"/>
                </a:cubicBezTo>
                <a:cubicBezTo>
                  <a:pt x="15780" y="5732"/>
                  <a:pt x="15780" y="5854"/>
                  <a:pt x="15805" y="6000"/>
                </a:cubicBezTo>
                <a:cubicBezTo>
                  <a:pt x="15780" y="5757"/>
                  <a:pt x="15805" y="5513"/>
                  <a:pt x="15731" y="5415"/>
                </a:cubicBezTo>
                <a:cubicBezTo>
                  <a:pt x="15707" y="5220"/>
                  <a:pt x="15780" y="5415"/>
                  <a:pt x="15756" y="5171"/>
                </a:cubicBezTo>
                <a:cubicBezTo>
                  <a:pt x="15683" y="4976"/>
                  <a:pt x="15634" y="4781"/>
                  <a:pt x="15585" y="4561"/>
                </a:cubicBezTo>
                <a:cubicBezTo>
                  <a:pt x="15561" y="4366"/>
                  <a:pt x="15512" y="4147"/>
                  <a:pt x="15439" y="3952"/>
                </a:cubicBezTo>
                <a:cubicBezTo>
                  <a:pt x="15341" y="3781"/>
                  <a:pt x="15292" y="3610"/>
                  <a:pt x="15244" y="3415"/>
                </a:cubicBezTo>
                <a:lnTo>
                  <a:pt x="15244" y="3415"/>
                </a:lnTo>
                <a:lnTo>
                  <a:pt x="15292" y="3464"/>
                </a:lnTo>
                <a:cubicBezTo>
                  <a:pt x="15268" y="3366"/>
                  <a:pt x="15244" y="3244"/>
                  <a:pt x="15195" y="3147"/>
                </a:cubicBezTo>
                <a:cubicBezTo>
                  <a:pt x="15170" y="3074"/>
                  <a:pt x="15146" y="3001"/>
                  <a:pt x="15122" y="2927"/>
                </a:cubicBezTo>
                <a:cubicBezTo>
                  <a:pt x="15073" y="2805"/>
                  <a:pt x="15049" y="2659"/>
                  <a:pt x="15000" y="2537"/>
                </a:cubicBezTo>
                <a:lnTo>
                  <a:pt x="15000" y="2537"/>
                </a:lnTo>
                <a:cubicBezTo>
                  <a:pt x="15028" y="2622"/>
                  <a:pt x="15040" y="2706"/>
                  <a:pt x="15026" y="2706"/>
                </a:cubicBezTo>
                <a:cubicBezTo>
                  <a:pt x="15016" y="2706"/>
                  <a:pt x="14992" y="2661"/>
                  <a:pt x="14951" y="2537"/>
                </a:cubicBezTo>
                <a:cubicBezTo>
                  <a:pt x="14780" y="1952"/>
                  <a:pt x="14658" y="1562"/>
                  <a:pt x="14561" y="1074"/>
                </a:cubicBezTo>
                <a:lnTo>
                  <a:pt x="14390" y="708"/>
                </a:lnTo>
                <a:cubicBezTo>
                  <a:pt x="14390" y="684"/>
                  <a:pt x="14390" y="659"/>
                  <a:pt x="14366" y="635"/>
                </a:cubicBezTo>
                <a:lnTo>
                  <a:pt x="13951" y="464"/>
                </a:lnTo>
                <a:lnTo>
                  <a:pt x="13658" y="342"/>
                </a:lnTo>
                <a:lnTo>
                  <a:pt x="13463" y="269"/>
                </a:lnTo>
                <a:lnTo>
                  <a:pt x="13366" y="220"/>
                </a:lnTo>
                <a:cubicBezTo>
                  <a:pt x="13292" y="196"/>
                  <a:pt x="13219" y="171"/>
                  <a:pt x="13122" y="147"/>
                </a:cubicBezTo>
                <a:lnTo>
                  <a:pt x="1261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8"/>
          <p:cNvSpPr/>
          <p:nvPr/>
        </p:nvSpPr>
        <p:spPr>
          <a:xfrm>
            <a:off x="7597738" y="4105201"/>
            <a:ext cx="465136" cy="329521"/>
          </a:xfrm>
          <a:custGeom>
            <a:avLst/>
            <a:gdLst/>
            <a:ahLst/>
            <a:cxnLst/>
            <a:rect l="l" t="t" r="r" b="b"/>
            <a:pathLst>
              <a:path w="14220" h="10074" extrusionOk="0">
                <a:moveTo>
                  <a:pt x="7706" y="4422"/>
                </a:moveTo>
                <a:lnTo>
                  <a:pt x="7683" y="4512"/>
                </a:lnTo>
                <a:lnTo>
                  <a:pt x="7708" y="4439"/>
                </a:lnTo>
                <a:cubicBezTo>
                  <a:pt x="7708" y="4431"/>
                  <a:pt x="7707" y="4426"/>
                  <a:pt x="7706" y="4422"/>
                </a:cubicBezTo>
                <a:close/>
                <a:moveTo>
                  <a:pt x="1891" y="4477"/>
                </a:moveTo>
                <a:cubicBezTo>
                  <a:pt x="1895" y="4477"/>
                  <a:pt x="1899" y="4480"/>
                  <a:pt x="1903" y="4488"/>
                </a:cubicBezTo>
                <a:lnTo>
                  <a:pt x="1746" y="4711"/>
                </a:lnTo>
                <a:lnTo>
                  <a:pt x="1746" y="4711"/>
                </a:lnTo>
                <a:cubicBezTo>
                  <a:pt x="1839" y="4577"/>
                  <a:pt x="1870" y="4477"/>
                  <a:pt x="1891" y="4477"/>
                </a:cubicBezTo>
                <a:close/>
                <a:moveTo>
                  <a:pt x="14195" y="6854"/>
                </a:moveTo>
                <a:cubicBezTo>
                  <a:pt x="14194" y="6863"/>
                  <a:pt x="14194" y="6872"/>
                  <a:pt x="14193" y="6882"/>
                </a:cubicBezTo>
                <a:lnTo>
                  <a:pt x="14193" y="6882"/>
                </a:lnTo>
                <a:cubicBezTo>
                  <a:pt x="14194" y="6873"/>
                  <a:pt x="14195" y="6863"/>
                  <a:pt x="14195" y="6854"/>
                </a:cubicBezTo>
                <a:close/>
                <a:moveTo>
                  <a:pt x="10125" y="7143"/>
                </a:moveTo>
                <a:cubicBezTo>
                  <a:pt x="10124" y="7144"/>
                  <a:pt x="10123" y="7145"/>
                  <a:pt x="10122" y="7146"/>
                </a:cubicBezTo>
                <a:cubicBezTo>
                  <a:pt x="10123" y="7145"/>
                  <a:pt x="10124" y="7144"/>
                  <a:pt x="10125" y="7143"/>
                </a:cubicBezTo>
                <a:close/>
                <a:moveTo>
                  <a:pt x="4317" y="0"/>
                </a:moveTo>
                <a:cubicBezTo>
                  <a:pt x="4220" y="25"/>
                  <a:pt x="4122" y="49"/>
                  <a:pt x="4000" y="49"/>
                </a:cubicBezTo>
                <a:lnTo>
                  <a:pt x="3903" y="73"/>
                </a:lnTo>
                <a:lnTo>
                  <a:pt x="3708" y="98"/>
                </a:lnTo>
                <a:cubicBezTo>
                  <a:pt x="3561" y="98"/>
                  <a:pt x="3439" y="146"/>
                  <a:pt x="3269" y="146"/>
                </a:cubicBezTo>
                <a:lnTo>
                  <a:pt x="3171" y="268"/>
                </a:lnTo>
                <a:lnTo>
                  <a:pt x="3195" y="195"/>
                </a:lnTo>
                <a:lnTo>
                  <a:pt x="3195" y="195"/>
                </a:lnTo>
                <a:cubicBezTo>
                  <a:pt x="3025" y="415"/>
                  <a:pt x="2781" y="659"/>
                  <a:pt x="2537" y="903"/>
                </a:cubicBezTo>
                <a:lnTo>
                  <a:pt x="1976" y="1585"/>
                </a:lnTo>
                <a:lnTo>
                  <a:pt x="1732" y="1854"/>
                </a:lnTo>
                <a:lnTo>
                  <a:pt x="1488" y="2146"/>
                </a:lnTo>
                <a:lnTo>
                  <a:pt x="1049" y="2683"/>
                </a:lnTo>
                <a:cubicBezTo>
                  <a:pt x="805" y="2976"/>
                  <a:pt x="586" y="3293"/>
                  <a:pt x="391" y="3634"/>
                </a:cubicBezTo>
                <a:lnTo>
                  <a:pt x="195" y="3805"/>
                </a:lnTo>
                <a:lnTo>
                  <a:pt x="25" y="3976"/>
                </a:lnTo>
                <a:lnTo>
                  <a:pt x="0" y="4049"/>
                </a:lnTo>
                <a:cubicBezTo>
                  <a:pt x="122" y="4268"/>
                  <a:pt x="293" y="4488"/>
                  <a:pt x="488" y="4683"/>
                </a:cubicBezTo>
                <a:cubicBezTo>
                  <a:pt x="693" y="4857"/>
                  <a:pt x="939" y="4999"/>
                  <a:pt x="1193" y="4999"/>
                </a:cubicBezTo>
                <a:cubicBezTo>
                  <a:pt x="1332" y="4999"/>
                  <a:pt x="1472" y="4957"/>
                  <a:pt x="1610" y="4854"/>
                </a:cubicBezTo>
                <a:lnTo>
                  <a:pt x="1634" y="4878"/>
                </a:lnTo>
                <a:lnTo>
                  <a:pt x="1683" y="4805"/>
                </a:lnTo>
                <a:lnTo>
                  <a:pt x="1732" y="4732"/>
                </a:lnTo>
                <a:cubicBezTo>
                  <a:pt x="1785" y="4670"/>
                  <a:pt x="1809" y="4646"/>
                  <a:pt x="1817" y="4646"/>
                </a:cubicBezTo>
                <a:cubicBezTo>
                  <a:pt x="1832" y="4646"/>
                  <a:pt x="1796" y="4718"/>
                  <a:pt x="1781" y="4780"/>
                </a:cubicBezTo>
                <a:cubicBezTo>
                  <a:pt x="1830" y="4707"/>
                  <a:pt x="1878" y="4634"/>
                  <a:pt x="1927" y="4585"/>
                </a:cubicBezTo>
                <a:cubicBezTo>
                  <a:pt x="1927" y="4570"/>
                  <a:pt x="1925" y="4564"/>
                  <a:pt x="1921" y="4564"/>
                </a:cubicBezTo>
                <a:cubicBezTo>
                  <a:pt x="1912" y="4564"/>
                  <a:pt x="1895" y="4593"/>
                  <a:pt x="1878" y="4610"/>
                </a:cubicBezTo>
                <a:cubicBezTo>
                  <a:pt x="1927" y="4488"/>
                  <a:pt x="2000" y="4366"/>
                  <a:pt x="2073" y="4244"/>
                </a:cubicBezTo>
                <a:cubicBezTo>
                  <a:pt x="2138" y="4169"/>
                  <a:pt x="2160" y="4165"/>
                  <a:pt x="2178" y="4165"/>
                </a:cubicBezTo>
                <a:cubicBezTo>
                  <a:pt x="2181" y="4165"/>
                  <a:pt x="2184" y="4165"/>
                  <a:pt x="2186" y="4165"/>
                </a:cubicBezTo>
                <a:cubicBezTo>
                  <a:pt x="2208" y="4165"/>
                  <a:pt x="2232" y="4159"/>
                  <a:pt x="2317" y="4049"/>
                </a:cubicBezTo>
                <a:lnTo>
                  <a:pt x="2488" y="3805"/>
                </a:lnTo>
                <a:lnTo>
                  <a:pt x="2586" y="3683"/>
                </a:lnTo>
                <a:lnTo>
                  <a:pt x="2634" y="3610"/>
                </a:lnTo>
                <a:lnTo>
                  <a:pt x="2683" y="3585"/>
                </a:lnTo>
                <a:lnTo>
                  <a:pt x="2756" y="3561"/>
                </a:lnTo>
                <a:cubicBezTo>
                  <a:pt x="2781" y="3537"/>
                  <a:pt x="2781" y="3537"/>
                  <a:pt x="2805" y="3537"/>
                </a:cubicBezTo>
                <a:lnTo>
                  <a:pt x="2805" y="3561"/>
                </a:lnTo>
                <a:lnTo>
                  <a:pt x="2781" y="3585"/>
                </a:lnTo>
                <a:cubicBezTo>
                  <a:pt x="2789" y="3577"/>
                  <a:pt x="2792" y="3575"/>
                  <a:pt x="2793" y="3575"/>
                </a:cubicBezTo>
                <a:cubicBezTo>
                  <a:pt x="2794" y="3575"/>
                  <a:pt x="2789" y="3585"/>
                  <a:pt x="2805" y="3585"/>
                </a:cubicBezTo>
                <a:cubicBezTo>
                  <a:pt x="2805" y="3634"/>
                  <a:pt x="2756" y="3683"/>
                  <a:pt x="2756" y="3707"/>
                </a:cubicBezTo>
                <a:lnTo>
                  <a:pt x="2756" y="3707"/>
                </a:lnTo>
                <a:cubicBezTo>
                  <a:pt x="2756" y="3707"/>
                  <a:pt x="2756" y="3683"/>
                  <a:pt x="2781" y="3683"/>
                </a:cubicBezTo>
                <a:lnTo>
                  <a:pt x="2781" y="3707"/>
                </a:lnTo>
                <a:cubicBezTo>
                  <a:pt x="2756" y="3927"/>
                  <a:pt x="2756" y="4098"/>
                  <a:pt x="2756" y="4098"/>
                </a:cubicBezTo>
                <a:lnTo>
                  <a:pt x="2830" y="4146"/>
                </a:lnTo>
                <a:cubicBezTo>
                  <a:pt x="2781" y="5024"/>
                  <a:pt x="2732" y="4439"/>
                  <a:pt x="2708" y="5244"/>
                </a:cubicBezTo>
                <a:cubicBezTo>
                  <a:pt x="2732" y="5341"/>
                  <a:pt x="2732" y="5439"/>
                  <a:pt x="2732" y="5537"/>
                </a:cubicBezTo>
                <a:cubicBezTo>
                  <a:pt x="2732" y="5659"/>
                  <a:pt x="2732" y="5805"/>
                  <a:pt x="2708" y="5951"/>
                </a:cubicBezTo>
                <a:cubicBezTo>
                  <a:pt x="2805" y="6049"/>
                  <a:pt x="2927" y="6146"/>
                  <a:pt x="3000" y="6171"/>
                </a:cubicBezTo>
                <a:cubicBezTo>
                  <a:pt x="3000" y="6171"/>
                  <a:pt x="3098" y="6293"/>
                  <a:pt x="3073" y="6293"/>
                </a:cubicBezTo>
                <a:cubicBezTo>
                  <a:pt x="3147" y="6293"/>
                  <a:pt x="3220" y="6390"/>
                  <a:pt x="3317" y="6463"/>
                </a:cubicBezTo>
                <a:cubicBezTo>
                  <a:pt x="3342" y="6463"/>
                  <a:pt x="3317" y="6415"/>
                  <a:pt x="3293" y="6390"/>
                </a:cubicBezTo>
                <a:lnTo>
                  <a:pt x="3293" y="6390"/>
                </a:lnTo>
                <a:lnTo>
                  <a:pt x="3366" y="6463"/>
                </a:lnTo>
                <a:lnTo>
                  <a:pt x="3464" y="6537"/>
                </a:lnTo>
                <a:cubicBezTo>
                  <a:pt x="3511" y="6584"/>
                  <a:pt x="3528" y="6611"/>
                  <a:pt x="3514" y="6611"/>
                </a:cubicBezTo>
                <a:cubicBezTo>
                  <a:pt x="3506" y="6611"/>
                  <a:pt x="3490" y="6603"/>
                  <a:pt x="3464" y="6585"/>
                </a:cubicBezTo>
                <a:lnTo>
                  <a:pt x="3464" y="6585"/>
                </a:lnTo>
                <a:cubicBezTo>
                  <a:pt x="3537" y="6634"/>
                  <a:pt x="3634" y="6683"/>
                  <a:pt x="3756" y="6756"/>
                </a:cubicBezTo>
                <a:lnTo>
                  <a:pt x="4269" y="7122"/>
                </a:lnTo>
                <a:cubicBezTo>
                  <a:pt x="4488" y="7024"/>
                  <a:pt x="4732" y="6878"/>
                  <a:pt x="5000" y="6732"/>
                </a:cubicBezTo>
                <a:cubicBezTo>
                  <a:pt x="5293" y="6537"/>
                  <a:pt x="5586" y="6317"/>
                  <a:pt x="5854" y="6098"/>
                </a:cubicBezTo>
                <a:cubicBezTo>
                  <a:pt x="6000" y="5976"/>
                  <a:pt x="6171" y="5854"/>
                  <a:pt x="6293" y="5732"/>
                </a:cubicBezTo>
                <a:lnTo>
                  <a:pt x="6708" y="5341"/>
                </a:lnTo>
                <a:lnTo>
                  <a:pt x="7147" y="4951"/>
                </a:lnTo>
                <a:cubicBezTo>
                  <a:pt x="7268" y="4829"/>
                  <a:pt x="7390" y="4732"/>
                  <a:pt x="7512" y="4634"/>
                </a:cubicBezTo>
                <a:lnTo>
                  <a:pt x="7683" y="4488"/>
                </a:lnTo>
                <a:cubicBezTo>
                  <a:pt x="7683" y="4439"/>
                  <a:pt x="7683" y="4463"/>
                  <a:pt x="7659" y="4390"/>
                </a:cubicBezTo>
                <a:cubicBezTo>
                  <a:pt x="7647" y="4366"/>
                  <a:pt x="7653" y="4366"/>
                  <a:pt x="7662" y="4366"/>
                </a:cubicBezTo>
                <a:cubicBezTo>
                  <a:pt x="7671" y="4366"/>
                  <a:pt x="7683" y="4366"/>
                  <a:pt x="7683" y="4341"/>
                </a:cubicBezTo>
                <a:cubicBezTo>
                  <a:pt x="7683" y="4423"/>
                  <a:pt x="7700" y="4402"/>
                  <a:pt x="7706" y="4422"/>
                </a:cubicBezTo>
                <a:lnTo>
                  <a:pt x="7706" y="4422"/>
                </a:lnTo>
                <a:lnTo>
                  <a:pt x="7708" y="4415"/>
                </a:lnTo>
                <a:lnTo>
                  <a:pt x="7708" y="4463"/>
                </a:lnTo>
                <a:cubicBezTo>
                  <a:pt x="7732" y="4463"/>
                  <a:pt x="7732" y="4439"/>
                  <a:pt x="7756" y="4415"/>
                </a:cubicBezTo>
                <a:cubicBezTo>
                  <a:pt x="7781" y="4415"/>
                  <a:pt x="7756" y="4415"/>
                  <a:pt x="7756" y="4463"/>
                </a:cubicBezTo>
                <a:lnTo>
                  <a:pt x="7805" y="4463"/>
                </a:lnTo>
                <a:cubicBezTo>
                  <a:pt x="7800" y="4469"/>
                  <a:pt x="7799" y="4470"/>
                  <a:pt x="7801" y="4470"/>
                </a:cubicBezTo>
                <a:cubicBezTo>
                  <a:pt x="7807" y="4470"/>
                  <a:pt x="7835" y="4456"/>
                  <a:pt x="7858" y="4456"/>
                </a:cubicBezTo>
                <a:cubicBezTo>
                  <a:pt x="7866" y="4456"/>
                  <a:pt x="7873" y="4458"/>
                  <a:pt x="7878" y="4463"/>
                </a:cubicBezTo>
                <a:cubicBezTo>
                  <a:pt x="7878" y="4476"/>
                  <a:pt x="7872" y="4476"/>
                  <a:pt x="7869" y="4476"/>
                </a:cubicBezTo>
                <a:cubicBezTo>
                  <a:pt x="7866" y="4476"/>
                  <a:pt x="7866" y="4476"/>
                  <a:pt x="7878" y="4488"/>
                </a:cubicBezTo>
                <a:cubicBezTo>
                  <a:pt x="7878" y="4512"/>
                  <a:pt x="7878" y="4537"/>
                  <a:pt x="7878" y="4537"/>
                </a:cubicBezTo>
                <a:cubicBezTo>
                  <a:pt x="7878" y="4537"/>
                  <a:pt x="7878" y="4561"/>
                  <a:pt x="7878" y="4561"/>
                </a:cubicBezTo>
                <a:lnTo>
                  <a:pt x="7878" y="4707"/>
                </a:lnTo>
                <a:cubicBezTo>
                  <a:pt x="7878" y="4747"/>
                  <a:pt x="7878" y="4818"/>
                  <a:pt x="7904" y="4818"/>
                </a:cubicBezTo>
                <a:cubicBezTo>
                  <a:pt x="7910" y="4818"/>
                  <a:pt x="7918" y="4814"/>
                  <a:pt x="7927" y="4805"/>
                </a:cubicBezTo>
                <a:lnTo>
                  <a:pt x="7927" y="4805"/>
                </a:lnTo>
                <a:cubicBezTo>
                  <a:pt x="7890" y="4842"/>
                  <a:pt x="7838" y="5038"/>
                  <a:pt x="7816" y="5038"/>
                </a:cubicBezTo>
                <a:cubicBezTo>
                  <a:pt x="7809" y="5038"/>
                  <a:pt x="7805" y="5021"/>
                  <a:pt x="7805" y="4976"/>
                </a:cubicBezTo>
                <a:cubicBezTo>
                  <a:pt x="7781" y="5073"/>
                  <a:pt x="7781" y="5171"/>
                  <a:pt x="7756" y="5293"/>
                </a:cubicBezTo>
                <a:lnTo>
                  <a:pt x="7805" y="5146"/>
                </a:lnTo>
                <a:lnTo>
                  <a:pt x="7805" y="5146"/>
                </a:lnTo>
                <a:cubicBezTo>
                  <a:pt x="7732" y="5415"/>
                  <a:pt x="7708" y="5683"/>
                  <a:pt x="7683" y="5976"/>
                </a:cubicBezTo>
                <a:lnTo>
                  <a:pt x="7732" y="5829"/>
                </a:lnTo>
                <a:lnTo>
                  <a:pt x="7732" y="5829"/>
                </a:lnTo>
                <a:cubicBezTo>
                  <a:pt x="7732" y="6024"/>
                  <a:pt x="7683" y="6195"/>
                  <a:pt x="7586" y="6341"/>
                </a:cubicBezTo>
                <a:lnTo>
                  <a:pt x="7610" y="6098"/>
                </a:lnTo>
                <a:lnTo>
                  <a:pt x="7610" y="6098"/>
                </a:lnTo>
                <a:cubicBezTo>
                  <a:pt x="7537" y="6415"/>
                  <a:pt x="7488" y="6732"/>
                  <a:pt x="7464" y="7049"/>
                </a:cubicBezTo>
                <a:lnTo>
                  <a:pt x="7488" y="6951"/>
                </a:lnTo>
                <a:lnTo>
                  <a:pt x="7488" y="6951"/>
                </a:lnTo>
                <a:cubicBezTo>
                  <a:pt x="7488" y="7040"/>
                  <a:pt x="7470" y="7237"/>
                  <a:pt x="7445" y="7493"/>
                </a:cubicBezTo>
                <a:lnTo>
                  <a:pt x="7445" y="7493"/>
                </a:lnTo>
                <a:cubicBezTo>
                  <a:pt x="7435" y="7507"/>
                  <a:pt x="7425" y="7522"/>
                  <a:pt x="7415" y="7537"/>
                </a:cubicBezTo>
                <a:lnTo>
                  <a:pt x="7440" y="7546"/>
                </a:lnTo>
                <a:lnTo>
                  <a:pt x="7440" y="7546"/>
                </a:lnTo>
                <a:cubicBezTo>
                  <a:pt x="7425" y="7698"/>
                  <a:pt x="7408" y="7869"/>
                  <a:pt x="7390" y="8049"/>
                </a:cubicBezTo>
                <a:lnTo>
                  <a:pt x="9073" y="8683"/>
                </a:lnTo>
                <a:cubicBezTo>
                  <a:pt x="9488" y="8024"/>
                  <a:pt x="9976" y="7268"/>
                  <a:pt x="10098" y="7073"/>
                </a:cubicBezTo>
                <a:lnTo>
                  <a:pt x="10098" y="7073"/>
                </a:lnTo>
                <a:lnTo>
                  <a:pt x="9951" y="7171"/>
                </a:lnTo>
                <a:lnTo>
                  <a:pt x="9951" y="7171"/>
                </a:lnTo>
                <a:lnTo>
                  <a:pt x="10119" y="6907"/>
                </a:lnTo>
                <a:lnTo>
                  <a:pt x="10119" y="6907"/>
                </a:lnTo>
                <a:cubicBezTo>
                  <a:pt x="10103" y="6944"/>
                  <a:pt x="10142" y="7109"/>
                  <a:pt x="10125" y="7143"/>
                </a:cubicBezTo>
                <a:lnTo>
                  <a:pt x="10125" y="7143"/>
                </a:lnTo>
                <a:cubicBezTo>
                  <a:pt x="10417" y="6730"/>
                  <a:pt x="10757" y="6365"/>
                  <a:pt x="11098" y="6000"/>
                </a:cubicBezTo>
                <a:cubicBezTo>
                  <a:pt x="11220" y="5878"/>
                  <a:pt x="11342" y="5756"/>
                  <a:pt x="11464" y="5659"/>
                </a:cubicBezTo>
                <a:lnTo>
                  <a:pt x="11659" y="5488"/>
                </a:lnTo>
                <a:cubicBezTo>
                  <a:pt x="11707" y="5463"/>
                  <a:pt x="11732" y="5439"/>
                  <a:pt x="11781" y="5415"/>
                </a:cubicBezTo>
                <a:lnTo>
                  <a:pt x="11829" y="5366"/>
                </a:lnTo>
                <a:cubicBezTo>
                  <a:pt x="11903" y="5293"/>
                  <a:pt x="12000" y="5244"/>
                  <a:pt x="12098" y="5195"/>
                </a:cubicBezTo>
                <a:cubicBezTo>
                  <a:pt x="12122" y="5195"/>
                  <a:pt x="12171" y="5171"/>
                  <a:pt x="12195" y="5171"/>
                </a:cubicBezTo>
                <a:lnTo>
                  <a:pt x="12268" y="5171"/>
                </a:lnTo>
                <a:lnTo>
                  <a:pt x="12268" y="5293"/>
                </a:lnTo>
                <a:cubicBezTo>
                  <a:pt x="12244" y="5415"/>
                  <a:pt x="12195" y="5415"/>
                  <a:pt x="12195" y="5415"/>
                </a:cubicBezTo>
                <a:cubicBezTo>
                  <a:pt x="12195" y="5427"/>
                  <a:pt x="12201" y="5433"/>
                  <a:pt x="12207" y="5433"/>
                </a:cubicBezTo>
                <a:cubicBezTo>
                  <a:pt x="12214" y="5433"/>
                  <a:pt x="12220" y="5427"/>
                  <a:pt x="12220" y="5415"/>
                </a:cubicBezTo>
                <a:cubicBezTo>
                  <a:pt x="12244" y="5415"/>
                  <a:pt x="12244" y="5415"/>
                  <a:pt x="12244" y="5439"/>
                </a:cubicBezTo>
                <a:cubicBezTo>
                  <a:pt x="12244" y="5488"/>
                  <a:pt x="12195" y="5488"/>
                  <a:pt x="12195" y="5488"/>
                </a:cubicBezTo>
                <a:cubicBezTo>
                  <a:pt x="12195" y="5488"/>
                  <a:pt x="12195" y="5519"/>
                  <a:pt x="12208" y="5519"/>
                </a:cubicBezTo>
                <a:cubicBezTo>
                  <a:pt x="12211" y="5519"/>
                  <a:pt x="12215" y="5517"/>
                  <a:pt x="12220" y="5512"/>
                </a:cubicBezTo>
                <a:cubicBezTo>
                  <a:pt x="12244" y="5512"/>
                  <a:pt x="12293" y="5439"/>
                  <a:pt x="12342" y="5390"/>
                </a:cubicBezTo>
                <a:lnTo>
                  <a:pt x="12342" y="5512"/>
                </a:lnTo>
                <a:lnTo>
                  <a:pt x="12293" y="5512"/>
                </a:lnTo>
                <a:cubicBezTo>
                  <a:pt x="12293" y="5512"/>
                  <a:pt x="12317" y="5512"/>
                  <a:pt x="12366" y="5537"/>
                </a:cubicBezTo>
                <a:cubicBezTo>
                  <a:pt x="12366" y="5561"/>
                  <a:pt x="12390" y="5561"/>
                  <a:pt x="12390" y="5585"/>
                </a:cubicBezTo>
                <a:cubicBezTo>
                  <a:pt x="12390" y="5610"/>
                  <a:pt x="12390" y="5610"/>
                  <a:pt x="12390" y="5634"/>
                </a:cubicBezTo>
                <a:lnTo>
                  <a:pt x="12390" y="5707"/>
                </a:lnTo>
                <a:cubicBezTo>
                  <a:pt x="12390" y="5976"/>
                  <a:pt x="12390" y="6268"/>
                  <a:pt x="12366" y="6561"/>
                </a:cubicBezTo>
                <a:cubicBezTo>
                  <a:pt x="12366" y="6707"/>
                  <a:pt x="12342" y="6854"/>
                  <a:pt x="12342" y="7000"/>
                </a:cubicBezTo>
                <a:lnTo>
                  <a:pt x="12293" y="7439"/>
                </a:lnTo>
                <a:cubicBezTo>
                  <a:pt x="12268" y="7439"/>
                  <a:pt x="12244" y="7293"/>
                  <a:pt x="12244" y="7171"/>
                </a:cubicBezTo>
                <a:cubicBezTo>
                  <a:pt x="12244" y="7268"/>
                  <a:pt x="12244" y="7341"/>
                  <a:pt x="12220" y="7439"/>
                </a:cubicBezTo>
                <a:cubicBezTo>
                  <a:pt x="12227" y="7415"/>
                  <a:pt x="12233" y="7406"/>
                  <a:pt x="12236" y="7406"/>
                </a:cubicBezTo>
                <a:cubicBezTo>
                  <a:pt x="12252" y="7406"/>
                  <a:pt x="12231" y="7601"/>
                  <a:pt x="12238" y="7601"/>
                </a:cubicBezTo>
                <a:cubicBezTo>
                  <a:pt x="12239" y="7601"/>
                  <a:pt x="12241" y="7596"/>
                  <a:pt x="12244" y="7585"/>
                </a:cubicBezTo>
                <a:lnTo>
                  <a:pt x="12244" y="7585"/>
                </a:lnTo>
                <a:cubicBezTo>
                  <a:pt x="12317" y="8000"/>
                  <a:pt x="12171" y="8561"/>
                  <a:pt x="12220" y="8951"/>
                </a:cubicBezTo>
                <a:lnTo>
                  <a:pt x="13073" y="9415"/>
                </a:lnTo>
                <a:cubicBezTo>
                  <a:pt x="13342" y="9585"/>
                  <a:pt x="13634" y="9707"/>
                  <a:pt x="13927" y="9829"/>
                </a:cubicBezTo>
                <a:cubicBezTo>
                  <a:pt x="13927" y="9902"/>
                  <a:pt x="13927" y="10000"/>
                  <a:pt x="13902" y="10073"/>
                </a:cubicBezTo>
                <a:cubicBezTo>
                  <a:pt x="13951" y="9951"/>
                  <a:pt x="13951" y="9829"/>
                  <a:pt x="13951" y="9732"/>
                </a:cubicBezTo>
                <a:lnTo>
                  <a:pt x="13878" y="9707"/>
                </a:lnTo>
                <a:cubicBezTo>
                  <a:pt x="13878" y="9439"/>
                  <a:pt x="13927" y="9634"/>
                  <a:pt x="13927" y="9390"/>
                </a:cubicBezTo>
                <a:cubicBezTo>
                  <a:pt x="13976" y="9390"/>
                  <a:pt x="13976" y="9610"/>
                  <a:pt x="13976" y="9829"/>
                </a:cubicBezTo>
                <a:cubicBezTo>
                  <a:pt x="14000" y="9683"/>
                  <a:pt x="14000" y="9512"/>
                  <a:pt x="13976" y="9366"/>
                </a:cubicBezTo>
                <a:cubicBezTo>
                  <a:pt x="13985" y="9299"/>
                  <a:pt x="13995" y="9288"/>
                  <a:pt x="14006" y="9288"/>
                </a:cubicBezTo>
                <a:cubicBezTo>
                  <a:pt x="14011" y="9288"/>
                  <a:pt x="14016" y="9290"/>
                  <a:pt x="14022" y="9290"/>
                </a:cubicBezTo>
                <a:cubicBezTo>
                  <a:pt x="14036" y="9290"/>
                  <a:pt x="14052" y="9278"/>
                  <a:pt x="14073" y="9195"/>
                </a:cubicBezTo>
                <a:cubicBezTo>
                  <a:pt x="14049" y="9000"/>
                  <a:pt x="14049" y="8829"/>
                  <a:pt x="14073" y="8634"/>
                </a:cubicBezTo>
                <a:cubicBezTo>
                  <a:pt x="14146" y="8195"/>
                  <a:pt x="14049" y="7951"/>
                  <a:pt x="14122" y="7537"/>
                </a:cubicBezTo>
                <a:lnTo>
                  <a:pt x="14122" y="7537"/>
                </a:lnTo>
                <a:lnTo>
                  <a:pt x="14122" y="7585"/>
                </a:lnTo>
                <a:cubicBezTo>
                  <a:pt x="14169" y="7444"/>
                  <a:pt x="14171" y="7165"/>
                  <a:pt x="14193" y="6882"/>
                </a:cubicBezTo>
                <a:lnTo>
                  <a:pt x="14193" y="6882"/>
                </a:lnTo>
                <a:cubicBezTo>
                  <a:pt x="14188" y="6910"/>
                  <a:pt x="14177" y="6934"/>
                  <a:pt x="14167" y="6934"/>
                </a:cubicBezTo>
                <a:cubicBezTo>
                  <a:pt x="14156" y="6934"/>
                  <a:pt x="14146" y="6906"/>
                  <a:pt x="14146" y="6829"/>
                </a:cubicBezTo>
                <a:cubicBezTo>
                  <a:pt x="14195" y="6537"/>
                  <a:pt x="14171" y="6293"/>
                  <a:pt x="14220" y="6073"/>
                </a:cubicBezTo>
                <a:lnTo>
                  <a:pt x="14171" y="5829"/>
                </a:lnTo>
                <a:lnTo>
                  <a:pt x="14171" y="5561"/>
                </a:lnTo>
                <a:cubicBezTo>
                  <a:pt x="14171" y="5366"/>
                  <a:pt x="14171" y="5195"/>
                  <a:pt x="14146" y="5024"/>
                </a:cubicBezTo>
                <a:cubicBezTo>
                  <a:pt x="14098" y="4634"/>
                  <a:pt x="14049" y="4171"/>
                  <a:pt x="13976" y="3659"/>
                </a:cubicBezTo>
                <a:lnTo>
                  <a:pt x="13317" y="3244"/>
                </a:lnTo>
                <a:cubicBezTo>
                  <a:pt x="13220" y="3171"/>
                  <a:pt x="13098" y="3122"/>
                  <a:pt x="12976" y="3049"/>
                </a:cubicBezTo>
                <a:lnTo>
                  <a:pt x="12537" y="2829"/>
                </a:lnTo>
                <a:cubicBezTo>
                  <a:pt x="12244" y="2927"/>
                  <a:pt x="11976" y="3073"/>
                  <a:pt x="11683" y="3195"/>
                </a:cubicBezTo>
                <a:cubicBezTo>
                  <a:pt x="11537" y="3268"/>
                  <a:pt x="11390" y="3341"/>
                  <a:pt x="11268" y="3439"/>
                </a:cubicBezTo>
                <a:lnTo>
                  <a:pt x="11049" y="3561"/>
                </a:lnTo>
                <a:cubicBezTo>
                  <a:pt x="10976" y="3585"/>
                  <a:pt x="10903" y="3659"/>
                  <a:pt x="10829" y="3683"/>
                </a:cubicBezTo>
                <a:lnTo>
                  <a:pt x="10610" y="3829"/>
                </a:lnTo>
                <a:lnTo>
                  <a:pt x="10488" y="3951"/>
                </a:lnTo>
                <a:lnTo>
                  <a:pt x="10244" y="4122"/>
                </a:lnTo>
                <a:cubicBezTo>
                  <a:pt x="10098" y="4268"/>
                  <a:pt x="9951" y="4390"/>
                  <a:pt x="9829" y="4512"/>
                </a:cubicBezTo>
                <a:cubicBezTo>
                  <a:pt x="9812" y="4530"/>
                  <a:pt x="9794" y="4548"/>
                  <a:pt x="9776" y="4565"/>
                </a:cubicBezTo>
                <a:lnTo>
                  <a:pt x="9776" y="4565"/>
                </a:lnTo>
                <a:cubicBezTo>
                  <a:pt x="9804" y="4117"/>
                  <a:pt x="9797" y="3672"/>
                  <a:pt x="9756" y="3244"/>
                </a:cubicBezTo>
                <a:cubicBezTo>
                  <a:pt x="9781" y="3122"/>
                  <a:pt x="9781" y="3000"/>
                  <a:pt x="9756" y="2878"/>
                </a:cubicBezTo>
                <a:cubicBezTo>
                  <a:pt x="9756" y="2756"/>
                  <a:pt x="9732" y="2634"/>
                  <a:pt x="9707" y="2512"/>
                </a:cubicBezTo>
                <a:lnTo>
                  <a:pt x="9317" y="2171"/>
                </a:lnTo>
                <a:lnTo>
                  <a:pt x="9317" y="2171"/>
                </a:lnTo>
                <a:cubicBezTo>
                  <a:pt x="9366" y="2244"/>
                  <a:pt x="9390" y="2268"/>
                  <a:pt x="9366" y="2268"/>
                </a:cubicBezTo>
                <a:cubicBezTo>
                  <a:pt x="9342" y="2268"/>
                  <a:pt x="9317" y="2244"/>
                  <a:pt x="9268" y="2220"/>
                </a:cubicBezTo>
                <a:lnTo>
                  <a:pt x="9098" y="2049"/>
                </a:lnTo>
                <a:cubicBezTo>
                  <a:pt x="8927" y="1976"/>
                  <a:pt x="8927" y="2000"/>
                  <a:pt x="8903" y="1976"/>
                </a:cubicBezTo>
                <a:cubicBezTo>
                  <a:pt x="8878" y="1976"/>
                  <a:pt x="8854" y="1976"/>
                  <a:pt x="8805" y="1951"/>
                </a:cubicBezTo>
                <a:lnTo>
                  <a:pt x="8683" y="1927"/>
                </a:lnTo>
                <a:lnTo>
                  <a:pt x="8464" y="1829"/>
                </a:lnTo>
                <a:lnTo>
                  <a:pt x="8366" y="1805"/>
                </a:lnTo>
                <a:cubicBezTo>
                  <a:pt x="8220" y="1854"/>
                  <a:pt x="8049" y="1927"/>
                  <a:pt x="7829" y="2000"/>
                </a:cubicBezTo>
                <a:lnTo>
                  <a:pt x="7683" y="2073"/>
                </a:lnTo>
                <a:lnTo>
                  <a:pt x="7488" y="2171"/>
                </a:lnTo>
                <a:lnTo>
                  <a:pt x="7122" y="2366"/>
                </a:lnTo>
                <a:cubicBezTo>
                  <a:pt x="6878" y="2537"/>
                  <a:pt x="6586" y="2707"/>
                  <a:pt x="6342" y="2927"/>
                </a:cubicBezTo>
                <a:cubicBezTo>
                  <a:pt x="6171" y="3073"/>
                  <a:pt x="6000" y="3220"/>
                  <a:pt x="5829" y="3366"/>
                </a:cubicBezTo>
                <a:lnTo>
                  <a:pt x="5342" y="3805"/>
                </a:lnTo>
                <a:cubicBezTo>
                  <a:pt x="5220" y="3902"/>
                  <a:pt x="5244" y="3902"/>
                  <a:pt x="5195" y="3927"/>
                </a:cubicBezTo>
                <a:lnTo>
                  <a:pt x="5147" y="3976"/>
                </a:lnTo>
                <a:cubicBezTo>
                  <a:pt x="5073" y="4049"/>
                  <a:pt x="5000" y="4098"/>
                  <a:pt x="4927" y="4122"/>
                </a:cubicBezTo>
                <a:cubicBezTo>
                  <a:pt x="4903" y="4146"/>
                  <a:pt x="4854" y="4171"/>
                  <a:pt x="4805" y="4171"/>
                </a:cubicBezTo>
                <a:lnTo>
                  <a:pt x="4781" y="4195"/>
                </a:lnTo>
                <a:cubicBezTo>
                  <a:pt x="4781" y="4171"/>
                  <a:pt x="4781" y="4146"/>
                  <a:pt x="4781" y="4122"/>
                </a:cubicBezTo>
                <a:cubicBezTo>
                  <a:pt x="4781" y="4098"/>
                  <a:pt x="4781" y="4049"/>
                  <a:pt x="4781" y="4000"/>
                </a:cubicBezTo>
                <a:lnTo>
                  <a:pt x="4781" y="3976"/>
                </a:lnTo>
                <a:cubicBezTo>
                  <a:pt x="4781" y="3951"/>
                  <a:pt x="4781" y="3927"/>
                  <a:pt x="4781" y="3902"/>
                </a:cubicBezTo>
                <a:lnTo>
                  <a:pt x="4781" y="3756"/>
                </a:lnTo>
                <a:cubicBezTo>
                  <a:pt x="4781" y="3512"/>
                  <a:pt x="4830" y="3293"/>
                  <a:pt x="4830" y="3049"/>
                </a:cubicBezTo>
                <a:cubicBezTo>
                  <a:pt x="4854" y="2805"/>
                  <a:pt x="4878" y="2537"/>
                  <a:pt x="4903" y="2293"/>
                </a:cubicBezTo>
                <a:cubicBezTo>
                  <a:pt x="4951" y="1781"/>
                  <a:pt x="4976" y="1293"/>
                  <a:pt x="5025" y="829"/>
                </a:cubicBezTo>
                <a:lnTo>
                  <a:pt x="4781" y="610"/>
                </a:lnTo>
                <a:lnTo>
                  <a:pt x="4756" y="585"/>
                </a:lnTo>
                <a:lnTo>
                  <a:pt x="4756" y="561"/>
                </a:lnTo>
                <a:lnTo>
                  <a:pt x="4732" y="537"/>
                </a:lnTo>
                <a:lnTo>
                  <a:pt x="4683" y="464"/>
                </a:lnTo>
                <a:lnTo>
                  <a:pt x="4561" y="342"/>
                </a:lnTo>
                <a:lnTo>
                  <a:pt x="4561" y="342"/>
                </a:lnTo>
                <a:cubicBezTo>
                  <a:pt x="4391" y="195"/>
                  <a:pt x="4439" y="146"/>
                  <a:pt x="4342" y="49"/>
                </a:cubicBezTo>
                <a:lnTo>
                  <a:pt x="431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8"/>
          <p:cNvSpPr/>
          <p:nvPr/>
        </p:nvSpPr>
        <p:spPr>
          <a:xfrm>
            <a:off x="7946361" y="3640100"/>
            <a:ext cx="536935" cy="363016"/>
          </a:xfrm>
          <a:custGeom>
            <a:avLst/>
            <a:gdLst/>
            <a:ahLst/>
            <a:cxnLst/>
            <a:rect l="l" t="t" r="r" b="b"/>
            <a:pathLst>
              <a:path w="16415" h="11098" extrusionOk="0">
                <a:moveTo>
                  <a:pt x="14537" y="2268"/>
                </a:moveTo>
                <a:cubicBezTo>
                  <a:pt x="14546" y="2287"/>
                  <a:pt x="14555" y="2306"/>
                  <a:pt x="14564" y="2325"/>
                </a:cubicBezTo>
                <a:lnTo>
                  <a:pt x="14564" y="2325"/>
                </a:lnTo>
                <a:cubicBezTo>
                  <a:pt x="14559" y="2307"/>
                  <a:pt x="14549" y="2287"/>
                  <a:pt x="14537" y="2268"/>
                </a:cubicBezTo>
                <a:close/>
                <a:moveTo>
                  <a:pt x="11890" y="6000"/>
                </a:moveTo>
                <a:lnTo>
                  <a:pt x="11890" y="6000"/>
                </a:lnTo>
                <a:cubicBezTo>
                  <a:pt x="11886" y="6017"/>
                  <a:pt x="11882" y="6034"/>
                  <a:pt x="11878" y="6049"/>
                </a:cubicBezTo>
                <a:cubicBezTo>
                  <a:pt x="11887" y="6040"/>
                  <a:pt x="11891" y="6022"/>
                  <a:pt x="11890" y="6000"/>
                </a:cubicBezTo>
                <a:close/>
                <a:moveTo>
                  <a:pt x="6388" y="9388"/>
                </a:moveTo>
                <a:lnTo>
                  <a:pt x="6388" y="9388"/>
                </a:lnTo>
                <a:cubicBezTo>
                  <a:pt x="6383" y="9395"/>
                  <a:pt x="6380" y="9400"/>
                  <a:pt x="6381" y="9400"/>
                </a:cubicBezTo>
                <a:cubicBezTo>
                  <a:pt x="6381" y="9400"/>
                  <a:pt x="6384" y="9397"/>
                  <a:pt x="6391" y="9390"/>
                </a:cubicBezTo>
                <a:cubicBezTo>
                  <a:pt x="6391" y="9390"/>
                  <a:pt x="6390" y="9389"/>
                  <a:pt x="6388" y="9388"/>
                </a:cubicBezTo>
                <a:close/>
                <a:moveTo>
                  <a:pt x="13000" y="0"/>
                </a:moveTo>
                <a:lnTo>
                  <a:pt x="12171" y="49"/>
                </a:lnTo>
                <a:cubicBezTo>
                  <a:pt x="12074" y="49"/>
                  <a:pt x="12000" y="73"/>
                  <a:pt x="11903" y="73"/>
                </a:cubicBezTo>
                <a:lnTo>
                  <a:pt x="11659" y="146"/>
                </a:lnTo>
                <a:lnTo>
                  <a:pt x="11391" y="220"/>
                </a:lnTo>
                <a:lnTo>
                  <a:pt x="11000" y="293"/>
                </a:lnTo>
                <a:cubicBezTo>
                  <a:pt x="10952" y="439"/>
                  <a:pt x="10903" y="610"/>
                  <a:pt x="10878" y="756"/>
                </a:cubicBezTo>
                <a:cubicBezTo>
                  <a:pt x="10830" y="902"/>
                  <a:pt x="10781" y="1073"/>
                  <a:pt x="10757" y="1219"/>
                </a:cubicBezTo>
                <a:cubicBezTo>
                  <a:pt x="10708" y="1561"/>
                  <a:pt x="10635" y="1878"/>
                  <a:pt x="10586" y="2219"/>
                </a:cubicBezTo>
                <a:cubicBezTo>
                  <a:pt x="10561" y="2366"/>
                  <a:pt x="10513" y="2537"/>
                  <a:pt x="10488" y="2707"/>
                </a:cubicBezTo>
                <a:cubicBezTo>
                  <a:pt x="10464" y="2854"/>
                  <a:pt x="10439" y="3024"/>
                  <a:pt x="10439" y="3195"/>
                </a:cubicBezTo>
                <a:cubicBezTo>
                  <a:pt x="10415" y="3341"/>
                  <a:pt x="10391" y="3561"/>
                  <a:pt x="10366" y="3732"/>
                </a:cubicBezTo>
                <a:cubicBezTo>
                  <a:pt x="10318" y="4024"/>
                  <a:pt x="10293" y="4341"/>
                  <a:pt x="10269" y="4585"/>
                </a:cubicBezTo>
                <a:cubicBezTo>
                  <a:pt x="10269" y="4707"/>
                  <a:pt x="10220" y="4829"/>
                  <a:pt x="10220" y="4927"/>
                </a:cubicBezTo>
                <a:cubicBezTo>
                  <a:pt x="10220" y="4975"/>
                  <a:pt x="10220" y="5000"/>
                  <a:pt x="10196" y="5049"/>
                </a:cubicBezTo>
                <a:cubicBezTo>
                  <a:pt x="10196" y="5097"/>
                  <a:pt x="10171" y="5146"/>
                  <a:pt x="10171" y="5195"/>
                </a:cubicBezTo>
                <a:cubicBezTo>
                  <a:pt x="10171" y="5244"/>
                  <a:pt x="10147" y="5293"/>
                  <a:pt x="10147" y="5317"/>
                </a:cubicBezTo>
                <a:cubicBezTo>
                  <a:pt x="10122" y="5293"/>
                  <a:pt x="10074" y="5268"/>
                  <a:pt x="10049" y="5244"/>
                </a:cubicBezTo>
                <a:lnTo>
                  <a:pt x="9927" y="5146"/>
                </a:lnTo>
                <a:lnTo>
                  <a:pt x="9171" y="4366"/>
                </a:lnTo>
                <a:cubicBezTo>
                  <a:pt x="8927" y="4097"/>
                  <a:pt x="8683" y="3854"/>
                  <a:pt x="8440" y="3634"/>
                </a:cubicBezTo>
                <a:lnTo>
                  <a:pt x="8074" y="3268"/>
                </a:lnTo>
                <a:cubicBezTo>
                  <a:pt x="7879" y="3097"/>
                  <a:pt x="7683" y="2902"/>
                  <a:pt x="7513" y="2780"/>
                </a:cubicBezTo>
                <a:cubicBezTo>
                  <a:pt x="7269" y="2537"/>
                  <a:pt x="6952" y="2268"/>
                  <a:pt x="6635" y="2024"/>
                </a:cubicBezTo>
                <a:cubicBezTo>
                  <a:pt x="6562" y="2024"/>
                  <a:pt x="6513" y="2024"/>
                  <a:pt x="6464" y="2049"/>
                </a:cubicBezTo>
                <a:lnTo>
                  <a:pt x="6318" y="2049"/>
                </a:lnTo>
                <a:cubicBezTo>
                  <a:pt x="6488" y="2049"/>
                  <a:pt x="6440" y="2098"/>
                  <a:pt x="6318" y="2122"/>
                </a:cubicBezTo>
                <a:cubicBezTo>
                  <a:pt x="5708" y="2195"/>
                  <a:pt x="5927" y="2171"/>
                  <a:pt x="5805" y="2195"/>
                </a:cubicBezTo>
                <a:cubicBezTo>
                  <a:pt x="5805" y="2195"/>
                  <a:pt x="5757" y="2219"/>
                  <a:pt x="5708" y="2268"/>
                </a:cubicBezTo>
                <a:lnTo>
                  <a:pt x="5488" y="2390"/>
                </a:lnTo>
                <a:cubicBezTo>
                  <a:pt x="5366" y="2439"/>
                  <a:pt x="5269" y="2512"/>
                  <a:pt x="5074" y="2610"/>
                </a:cubicBezTo>
                <a:cubicBezTo>
                  <a:pt x="5025" y="2805"/>
                  <a:pt x="4952" y="2976"/>
                  <a:pt x="4903" y="3219"/>
                </a:cubicBezTo>
                <a:cubicBezTo>
                  <a:pt x="4879" y="3341"/>
                  <a:pt x="4830" y="3463"/>
                  <a:pt x="4805" y="3585"/>
                </a:cubicBezTo>
                <a:cubicBezTo>
                  <a:pt x="4757" y="3707"/>
                  <a:pt x="4732" y="3829"/>
                  <a:pt x="4708" y="3976"/>
                </a:cubicBezTo>
                <a:cubicBezTo>
                  <a:pt x="4683" y="4097"/>
                  <a:pt x="4659" y="4244"/>
                  <a:pt x="4635" y="4390"/>
                </a:cubicBezTo>
                <a:cubicBezTo>
                  <a:pt x="4635" y="4463"/>
                  <a:pt x="4610" y="4536"/>
                  <a:pt x="4610" y="4610"/>
                </a:cubicBezTo>
                <a:cubicBezTo>
                  <a:pt x="4610" y="4658"/>
                  <a:pt x="4610" y="4707"/>
                  <a:pt x="4586" y="4756"/>
                </a:cubicBezTo>
                <a:cubicBezTo>
                  <a:pt x="4562" y="4951"/>
                  <a:pt x="4562" y="5146"/>
                  <a:pt x="4537" y="5341"/>
                </a:cubicBezTo>
                <a:cubicBezTo>
                  <a:pt x="4513" y="5732"/>
                  <a:pt x="4513" y="6146"/>
                  <a:pt x="4537" y="6536"/>
                </a:cubicBezTo>
                <a:lnTo>
                  <a:pt x="4537" y="6683"/>
                </a:lnTo>
                <a:lnTo>
                  <a:pt x="4537" y="6805"/>
                </a:lnTo>
                <a:cubicBezTo>
                  <a:pt x="4537" y="6829"/>
                  <a:pt x="4537" y="6878"/>
                  <a:pt x="4537" y="6902"/>
                </a:cubicBezTo>
                <a:cubicBezTo>
                  <a:pt x="4562" y="6975"/>
                  <a:pt x="4562" y="7049"/>
                  <a:pt x="4586" y="7122"/>
                </a:cubicBezTo>
                <a:lnTo>
                  <a:pt x="4635" y="7195"/>
                </a:lnTo>
                <a:lnTo>
                  <a:pt x="4659" y="7219"/>
                </a:lnTo>
                <a:cubicBezTo>
                  <a:pt x="4647" y="7232"/>
                  <a:pt x="4635" y="7238"/>
                  <a:pt x="4623" y="7238"/>
                </a:cubicBezTo>
                <a:cubicBezTo>
                  <a:pt x="4610" y="7238"/>
                  <a:pt x="4598" y="7232"/>
                  <a:pt x="4586" y="7219"/>
                </a:cubicBezTo>
                <a:cubicBezTo>
                  <a:pt x="4537" y="7219"/>
                  <a:pt x="4488" y="7195"/>
                  <a:pt x="4440" y="7171"/>
                </a:cubicBezTo>
                <a:lnTo>
                  <a:pt x="4415" y="7171"/>
                </a:lnTo>
                <a:lnTo>
                  <a:pt x="4415" y="7146"/>
                </a:lnTo>
                <a:cubicBezTo>
                  <a:pt x="4366" y="7146"/>
                  <a:pt x="4318" y="7097"/>
                  <a:pt x="4269" y="7073"/>
                </a:cubicBezTo>
                <a:cubicBezTo>
                  <a:pt x="4244" y="7049"/>
                  <a:pt x="4196" y="7024"/>
                  <a:pt x="4171" y="7000"/>
                </a:cubicBezTo>
                <a:lnTo>
                  <a:pt x="4098" y="6951"/>
                </a:lnTo>
                <a:lnTo>
                  <a:pt x="4049" y="6902"/>
                </a:lnTo>
                <a:lnTo>
                  <a:pt x="3927" y="6805"/>
                </a:lnTo>
                <a:cubicBezTo>
                  <a:pt x="3757" y="6683"/>
                  <a:pt x="3610" y="6536"/>
                  <a:pt x="3440" y="6414"/>
                </a:cubicBezTo>
                <a:lnTo>
                  <a:pt x="2684" y="5805"/>
                </a:lnTo>
                <a:lnTo>
                  <a:pt x="2025" y="5244"/>
                </a:lnTo>
                <a:cubicBezTo>
                  <a:pt x="1830" y="5097"/>
                  <a:pt x="1684" y="5000"/>
                  <a:pt x="1586" y="4902"/>
                </a:cubicBezTo>
                <a:lnTo>
                  <a:pt x="1586" y="4902"/>
                </a:lnTo>
                <a:lnTo>
                  <a:pt x="1684" y="5000"/>
                </a:lnTo>
                <a:lnTo>
                  <a:pt x="1684" y="5000"/>
                </a:lnTo>
                <a:lnTo>
                  <a:pt x="1586" y="4927"/>
                </a:lnTo>
                <a:cubicBezTo>
                  <a:pt x="1366" y="5000"/>
                  <a:pt x="1147" y="5000"/>
                  <a:pt x="927" y="5000"/>
                </a:cubicBezTo>
                <a:cubicBezTo>
                  <a:pt x="976" y="5049"/>
                  <a:pt x="806" y="5097"/>
                  <a:pt x="659" y="5097"/>
                </a:cubicBezTo>
                <a:lnTo>
                  <a:pt x="635" y="5097"/>
                </a:lnTo>
                <a:lnTo>
                  <a:pt x="586" y="5122"/>
                </a:lnTo>
                <a:cubicBezTo>
                  <a:pt x="537" y="5195"/>
                  <a:pt x="464" y="5268"/>
                  <a:pt x="367" y="5390"/>
                </a:cubicBezTo>
                <a:lnTo>
                  <a:pt x="318" y="5463"/>
                </a:lnTo>
                <a:cubicBezTo>
                  <a:pt x="269" y="5512"/>
                  <a:pt x="245" y="5536"/>
                  <a:pt x="220" y="5585"/>
                </a:cubicBezTo>
                <a:lnTo>
                  <a:pt x="49" y="5780"/>
                </a:lnTo>
                <a:lnTo>
                  <a:pt x="49" y="6073"/>
                </a:lnTo>
                <a:lnTo>
                  <a:pt x="1" y="6024"/>
                </a:lnTo>
                <a:lnTo>
                  <a:pt x="1" y="6024"/>
                </a:lnTo>
                <a:cubicBezTo>
                  <a:pt x="25" y="6317"/>
                  <a:pt x="74" y="6707"/>
                  <a:pt x="74" y="7073"/>
                </a:cubicBezTo>
                <a:cubicBezTo>
                  <a:pt x="74" y="7244"/>
                  <a:pt x="98" y="7414"/>
                  <a:pt x="123" y="7610"/>
                </a:cubicBezTo>
                <a:cubicBezTo>
                  <a:pt x="147" y="7756"/>
                  <a:pt x="171" y="7902"/>
                  <a:pt x="196" y="8000"/>
                </a:cubicBezTo>
                <a:cubicBezTo>
                  <a:pt x="196" y="8122"/>
                  <a:pt x="220" y="8244"/>
                  <a:pt x="245" y="8390"/>
                </a:cubicBezTo>
                <a:cubicBezTo>
                  <a:pt x="245" y="8439"/>
                  <a:pt x="245" y="8488"/>
                  <a:pt x="269" y="8536"/>
                </a:cubicBezTo>
                <a:cubicBezTo>
                  <a:pt x="269" y="8585"/>
                  <a:pt x="269" y="8610"/>
                  <a:pt x="293" y="8658"/>
                </a:cubicBezTo>
                <a:cubicBezTo>
                  <a:pt x="318" y="8853"/>
                  <a:pt x="367" y="9049"/>
                  <a:pt x="391" y="9268"/>
                </a:cubicBezTo>
                <a:cubicBezTo>
                  <a:pt x="440" y="9463"/>
                  <a:pt x="513" y="9683"/>
                  <a:pt x="562" y="9878"/>
                </a:cubicBezTo>
                <a:cubicBezTo>
                  <a:pt x="635" y="10073"/>
                  <a:pt x="708" y="10268"/>
                  <a:pt x="806" y="10488"/>
                </a:cubicBezTo>
                <a:lnTo>
                  <a:pt x="806" y="10561"/>
                </a:lnTo>
                <a:cubicBezTo>
                  <a:pt x="806" y="10609"/>
                  <a:pt x="806" y="10683"/>
                  <a:pt x="830" y="10756"/>
                </a:cubicBezTo>
                <a:lnTo>
                  <a:pt x="903" y="11024"/>
                </a:lnTo>
                <a:lnTo>
                  <a:pt x="952" y="11097"/>
                </a:lnTo>
                <a:lnTo>
                  <a:pt x="1220" y="11097"/>
                </a:lnTo>
                <a:cubicBezTo>
                  <a:pt x="1391" y="11097"/>
                  <a:pt x="1586" y="11073"/>
                  <a:pt x="1781" y="11024"/>
                </a:cubicBezTo>
                <a:cubicBezTo>
                  <a:pt x="2171" y="10902"/>
                  <a:pt x="2537" y="10609"/>
                  <a:pt x="2488" y="10146"/>
                </a:cubicBezTo>
                <a:lnTo>
                  <a:pt x="2537" y="10146"/>
                </a:lnTo>
                <a:cubicBezTo>
                  <a:pt x="2537" y="10146"/>
                  <a:pt x="2464" y="10000"/>
                  <a:pt x="2464" y="10000"/>
                </a:cubicBezTo>
                <a:cubicBezTo>
                  <a:pt x="2415" y="9780"/>
                  <a:pt x="2318" y="9683"/>
                  <a:pt x="2366" y="9683"/>
                </a:cubicBezTo>
                <a:lnTo>
                  <a:pt x="2464" y="9975"/>
                </a:lnTo>
                <a:cubicBezTo>
                  <a:pt x="2445" y="9889"/>
                  <a:pt x="2441" y="9859"/>
                  <a:pt x="2447" y="9859"/>
                </a:cubicBezTo>
                <a:cubicBezTo>
                  <a:pt x="2457" y="9859"/>
                  <a:pt x="2493" y="9931"/>
                  <a:pt x="2537" y="9975"/>
                </a:cubicBezTo>
                <a:cubicBezTo>
                  <a:pt x="2488" y="9878"/>
                  <a:pt x="2488" y="9805"/>
                  <a:pt x="2464" y="9731"/>
                </a:cubicBezTo>
                <a:cubicBezTo>
                  <a:pt x="2458" y="9720"/>
                  <a:pt x="2455" y="9715"/>
                  <a:pt x="2454" y="9715"/>
                </a:cubicBezTo>
                <a:cubicBezTo>
                  <a:pt x="2450" y="9715"/>
                  <a:pt x="2464" y="9767"/>
                  <a:pt x="2464" y="9805"/>
                </a:cubicBezTo>
                <a:cubicBezTo>
                  <a:pt x="2391" y="9683"/>
                  <a:pt x="2318" y="9536"/>
                  <a:pt x="2269" y="9414"/>
                </a:cubicBezTo>
                <a:cubicBezTo>
                  <a:pt x="2220" y="9195"/>
                  <a:pt x="2342" y="9366"/>
                  <a:pt x="2269" y="9097"/>
                </a:cubicBezTo>
                <a:cubicBezTo>
                  <a:pt x="2220" y="8878"/>
                  <a:pt x="2171" y="8683"/>
                  <a:pt x="2123" y="8463"/>
                </a:cubicBezTo>
                <a:lnTo>
                  <a:pt x="2049" y="8122"/>
                </a:lnTo>
                <a:lnTo>
                  <a:pt x="2049" y="8049"/>
                </a:lnTo>
                <a:lnTo>
                  <a:pt x="2049" y="8024"/>
                </a:lnTo>
                <a:cubicBezTo>
                  <a:pt x="2049" y="7975"/>
                  <a:pt x="2049" y="7951"/>
                  <a:pt x="2074" y="7927"/>
                </a:cubicBezTo>
                <a:lnTo>
                  <a:pt x="2074" y="7878"/>
                </a:lnTo>
                <a:lnTo>
                  <a:pt x="2098" y="7878"/>
                </a:lnTo>
                <a:cubicBezTo>
                  <a:pt x="2123" y="7902"/>
                  <a:pt x="2098" y="7902"/>
                  <a:pt x="2123" y="7927"/>
                </a:cubicBezTo>
                <a:lnTo>
                  <a:pt x="2147" y="7927"/>
                </a:lnTo>
                <a:cubicBezTo>
                  <a:pt x="2147" y="7943"/>
                  <a:pt x="2147" y="7959"/>
                  <a:pt x="2147" y="7975"/>
                </a:cubicBezTo>
                <a:lnTo>
                  <a:pt x="2220" y="8049"/>
                </a:lnTo>
                <a:lnTo>
                  <a:pt x="2586" y="8317"/>
                </a:lnTo>
                <a:cubicBezTo>
                  <a:pt x="2635" y="8366"/>
                  <a:pt x="2708" y="8414"/>
                  <a:pt x="2781" y="8463"/>
                </a:cubicBezTo>
                <a:cubicBezTo>
                  <a:pt x="2830" y="8512"/>
                  <a:pt x="2879" y="8536"/>
                  <a:pt x="3001" y="8634"/>
                </a:cubicBezTo>
                <a:lnTo>
                  <a:pt x="3635" y="9073"/>
                </a:lnTo>
                <a:cubicBezTo>
                  <a:pt x="4025" y="9317"/>
                  <a:pt x="4293" y="9463"/>
                  <a:pt x="4293" y="9463"/>
                </a:cubicBezTo>
                <a:lnTo>
                  <a:pt x="4342" y="9390"/>
                </a:lnTo>
                <a:cubicBezTo>
                  <a:pt x="4513" y="9463"/>
                  <a:pt x="4659" y="9561"/>
                  <a:pt x="4805" y="9683"/>
                </a:cubicBezTo>
                <a:cubicBezTo>
                  <a:pt x="4830" y="9731"/>
                  <a:pt x="4879" y="9756"/>
                  <a:pt x="4903" y="9780"/>
                </a:cubicBezTo>
                <a:lnTo>
                  <a:pt x="5025" y="9853"/>
                </a:lnTo>
                <a:lnTo>
                  <a:pt x="5220" y="9927"/>
                </a:lnTo>
                <a:cubicBezTo>
                  <a:pt x="5391" y="9951"/>
                  <a:pt x="5562" y="10000"/>
                  <a:pt x="5732" y="10097"/>
                </a:cubicBezTo>
                <a:cubicBezTo>
                  <a:pt x="5805" y="10024"/>
                  <a:pt x="5879" y="9951"/>
                  <a:pt x="5952" y="9878"/>
                </a:cubicBezTo>
                <a:lnTo>
                  <a:pt x="6025" y="9805"/>
                </a:lnTo>
                <a:cubicBezTo>
                  <a:pt x="6025" y="9780"/>
                  <a:pt x="6049" y="9756"/>
                  <a:pt x="6049" y="9731"/>
                </a:cubicBezTo>
                <a:cubicBezTo>
                  <a:pt x="6049" y="9731"/>
                  <a:pt x="6146" y="9654"/>
                  <a:pt x="6167" y="9654"/>
                </a:cubicBezTo>
                <a:cubicBezTo>
                  <a:pt x="6170" y="9654"/>
                  <a:pt x="6171" y="9656"/>
                  <a:pt x="6171" y="9658"/>
                </a:cubicBezTo>
                <a:cubicBezTo>
                  <a:pt x="6171" y="9585"/>
                  <a:pt x="6269" y="9536"/>
                  <a:pt x="6342" y="9463"/>
                </a:cubicBezTo>
                <a:cubicBezTo>
                  <a:pt x="6357" y="9440"/>
                  <a:pt x="6361" y="9431"/>
                  <a:pt x="6357" y="9431"/>
                </a:cubicBezTo>
                <a:cubicBezTo>
                  <a:pt x="6349" y="9431"/>
                  <a:pt x="6310" y="9471"/>
                  <a:pt x="6293" y="9488"/>
                </a:cubicBezTo>
                <a:lnTo>
                  <a:pt x="6366" y="9390"/>
                </a:lnTo>
                <a:cubicBezTo>
                  <a:pt x="6366" y="9382"/>
                  <a:pt x="6369" y="9379"/>
                  <a:pt x="6373" y="9379"/>
                </a:cubicBezTo>
                <a:cubicBezTo>
                  <a:pt x="6378" y="9379"/>
                  <a:pt x="6385" y="9384"/>
                  <a:pt x="6388" y="9388"/>
                </a:cubicBezTo>
                <a:lnTo>
                  <a:pt x="6388" y="9388"/>
                </a:lnTo>
                <a:cubicBezTo>
                  <a:pt x="6395" y="9378"/>
                  <a:pt x="6405" y="9361"/>
                  <a:pt x="6415" y="9341"/>
                </a:cubicBezTo>
                <a:cubicBezTo>
                  <a:pt x="6464" y="9244"/>
                  <a:pt x="6586" y="9097"/>
                  <a:pt x="7074" y="8488"/>
                </a:cubicBezTo>
                <a:cubicBezTo>
                  <a:pt x="7025" y="8366"/>
                  <a:pt x="6976" y="8268"/>
                  <a:pt x="6927" y="8146"/>
                </a:cubicBezTo>
                <a:lnTo>
                  <a:pt x="6854" y="8000"/>
                </a:lnTo>
                <a:cubicBezTo>
                  <a:pt x="6830" y="7951"/>
                  <a:pt x="6805" y="7878"/>
                  <a:pt x="6805" y="7829"/>
                </a:cubicBezTo>
                <a:cubicBezTo>
                  <a:pt x="6757" y="7658"/>
                  <a:pt x="6708" y="7463"/>
                  <a:pt x="6683" y="7268"/>
                </a:cubicBezTo>
                <a:cubicBezTo>
                  <a:pt x="6659" y="7171"/>
                  <a:pt x="6635" y="7073"/>
                  <a:pt x="6610" y="6975"/>
                </a:cubicBezTo>
                <a:lnTo>
                  <a:pt x="6586" y="6683"/>
                </a:lnTo>
                <a:lnTo>
                  <a:pt x="6562" y="6561"/>
                </a:lnTo>
                <a:lnTo>
                  <a:pt x="6562" y="6488"/>
                </a:lnTo>
                <a:lnTo>
                  <a:pt x="6562" y="6366"/>
                </a:lnTo>
                <a:cubicBezTo>
                  <a:pt x="6562" y="6024"/>
                  <a:pt x="6562" y="5707"/>
                  <a:pt x="6586" y="5366"/>
                </a:cubicBezTo>
                <a:cubicBezTo>
                  <a:pt x="6586" y="5219"/>
                  <a:pt x="6610" y="5073"/>
                  <a:pt x="6610" y="4927"/>
                </a:cubicBezTo>
                <a:lnTo>
                  <a:pt x="6610" y="4878"/>
                </a:lnTo>
                <a:cubicBezTo>
                  <a:pt x="6598" y="4854"/>
                  <a:pt x="6598" y="4854"/>
                  <a:pt x="6592" y="4854"/>
                </a:cubicBezTo>
                <a:cubicBezTo>
                  <a:pt x="6586" y="4854"/>
                  <a:pt x="6574" y="4854"/>
                  <a:pt x="6537" y="4829"/>
                </a:cubicBezTo>
                <a:cubicBezTo>
                  <a:pt x="6464" y="4780"/>
                  <a:pt x="6561" y="4805"/>
                  <a:pt x="6537" y="4756"/>
                </a:cubicBezTo>
                <a:lnTo>
                  <a:pt x="6537" y="4756"/>
                </a:lnTo>
                <a:cubicBezTo>
                  <a:pt x="6562" y="4805"/>
                  <a:pt x="6586" y="4805"/>
                  <a:pt x="6586" y="4805"/>
                </a:cubicBezTo>
                <a:cubicBezTo>
                  <a:pt x="6586" y="4805"/>
                  <a:pt x="6586" y="4805"/>
                  <a:pt x="6635" y="4902"/>
                </a:cubicBezTo>
                <a:lnTo>
                  <a:pt x="6610" y="4805"/>
                </a:lnTo>
                <a:lnTo>
                  <a:pt x="6635" y="4854"/>
                </a:lnTo>
                <a:cubicBezTo>
                  <a:pt x="6635" y="4854"/>
                  <a:pt x="6635" y="4829"/>
                  <a:pt x="6635" y="4829"/>
                </a:cubicBezTo>
                <a:cubicBezTo>
                  <a:pt x="6635" y="4800"/>
                  <a:pt x="6635" y="4790"/>
                  <a:pt x="6636" y="4790"/>
                </a:cubicBezTo>
                <a:cubicBezTo>
                  <a:pt x="6638" y="4790"/>
                  <a:pt x="6644" y="4814"/>
                  <a:pt x="6659" y="4829"/>
                </a:cubicBezTo>
                <a:cubicBezTo>
                  <a:pt x="6659" y="4829"/>
                  <a:pt x="6659" y="4805"/>
                  <a:pt x="6683" y="4780"/>
                </a:cubicBezTo>
                <a:lnTo>
                  <a:pt x="6708" y="4780"/>
                </a:lnTo>
                <a:cubicBezTo>
                  <a:pt x="6708" y="4780"/>
                  <a:pt x="6708" y="4756"/>
                  <a:pt x="6757" y="4756"/>
                </a:cubicBezTo>
                <a:cubicBezTo>
                  <a:pt x="6781" y="4756"/>
                  <a:pt x="6757" y="4756"/>
                  <a:pt x="6757" y="4780"/>
                </a:cubicBezTo>
                <a:lnTo>
                  <a:pt x="6830" y="4854"/>
                </a:lnTo>
                <a:cubicBezTo>
                  <a:pt x="6903" y="4902"/>
                  <a:pt x="6976" y="4951"/>
                  <a:pt x="6976" y="5000"/>
                </a:cubicBezTo>
                <a:cubicBezTo>
                  <a:pt x="7053" y="5058"/>
                  <a:pt x="7238" y="5269"/>
                  <a:pt x="7299" y="5269"/>
                </a:cubicBezTo>
                <a:cubicBezTo>
                  <a:pt x="7315" y="5269"/>
                  <a:pt x="7323" y="5255"/>
                  <a:pt x="7318" y="5219"/>
                </a:cubicBezTo>
                <a:lnTo>
                  <a:pt x="7318" y="5219"/>
                </a:lnTo>
                <a:cubicBezTo>
                  <a:pt x="7337" y="5278"/>
                  <a:pt x="7483" y="5479"/>
                  <a:pt x="7450" y="5479"/>
                </a:cubicBezTo>
                <a:cubicBezTo>
                  <a:pt x="7443" y="5479"/>
                  <a:pt x="7424" y="5467"/>
                  <a:pt x="7391" y="5439"/>
                </a:cubicBezTo>
                <a:lnTo>
                  <a:pt x="7391" y="5439"/>
                </a:lnTo>
                <a:cubicBezTo>
                  <a:pt x="7464" y="5512"/>
                  <a:pt x="7537" y="5610"/>
                  <a:pt x="7635" y="5683"/>
                </a:cubicBezTo>
                <a:lnTo>
                  <a:pt x="7537" y="5536"/>
                </a:lnTo>
                <a:lnTo>
                  <a:pt x="7537" y="5536"/>
                </a:lnTo>
                <a:cubicBezTo>
                  <a:pt x="7732" y="5780"/>
                  <a:pt x="7952" y="6000"/>
                  <a:pt x="8196" y="6195"/>
                </a:cubicBezTo>
                <a:lnTo>
                  <a:pt x="8098" y="6073"/>
                </a:lnTo>
                <a:lnTo>
                  <a:pt x="8098" y="6073"/>
                </a:lnTo>
                <a:cubicBezTo>
                  <a:pt x="8269" y="6244"/>
                  <a:pt x="8440" y="6414"/>
                  <a:pt x="8440" y="6536"/>
                </a:cubicBezTo>
                <a:lnTo>
                  <a:pt x="8464" y="6561"/>
                </a:lnTo>
                <a:lnTo>
                  <a:pt x="8805" y="6902"/>
                </a:lnTo>
                <a:cubicBezTo>
                  <a:pt x="9000" y="7097"/>
                  <a:pt x="9220" y="7292"/>
                  <a:pt x="9439" y="7488"/>
                </a:cubicBezTo>
                <a:lnTo>
                  <a:pt x="9293" y="7317"/>
                </a:lnTo>
                <a:lnTo>
                  <a:pt x="9293" y="7317"/>
                </a:lnTo>
                <a:cubicBezTo>
                  <a:pt x="9415" y="7414"/>
                  <a:pt x="9659" y="7634"/>
                  <a:pt x="9952" y="7878"/>
                </a:cubicBezTo>
                <a:cubicBezTo>
                  <a:pt x="10122" y="7853"/>
                  <a:pt x="10269" y="7829"/>
                  <a:pt x="10391" y="7805"/>
                </a:cubicBezTo>
                <a:cubicBezTo>
                  <a:pt x="10513" y="7805"/>
                  <a:pt x="10683" y="7780"/>
                  <a:pt x="10830" y="7756"/>
                </a:cubicBezTo>
                <a:cubicBezTo>
                  <a:pt x="10952" y="7707"/>
                  <a:pt x="11074" y="7634"/>
                  <a:pt x="11196" y="7561"/>
                </a:cubicBezTo>
                <a:lnTo>
                  <a:pt x="11391" y="7463"/>
                </a:lnTo>
                <a:cubicBezTo>
                  <a:pt x="11439" y="7414"/>
                  <a:pt x="11488" y="7390"/>
                  <a:pt x="11586" y="7341"/>
                </a:cubicBezTo>
                <a:cubicBezTo>
                  <a:pt x="11683" y="6878"/>
                  <a:pt x="11781" y="6414"/>
                  <a:pt x="11854" y="5951"/>
                </a:cubicBezTo>
                <a:lnTo>
                  <a:pt x="11854" y="5951"/>
                </a:lnTo>
                <a:cubicBezTo>
                  <a:pt x="11854" y="5951"/>
                  <a:pt x="11830" y="6024"/>
                  <a:pt x="11805" y="6097"/>
                </a:cubicBezTo>
                <a:lnTo>
                  <a:pt x="11757" y="6219"/>
                </a:lnTo>
                <a:lnTo>
                  <a:pt x="11757" y="6146"/>
                </a:lnTo>
                <a:cubicBezTo>
                  <a:pt x="11757" y="6073"/>
                  <a:pt x="11757" y="6000"/>
                  <a:pt x="11781" y="5951"/>
                </a:cubicBezTo>
                <a:cubicBezTo>
                  <a:pt x="11781" y="5805"/>
                  <a:pt x="11805" y="5658"/>
                  <a:pt x="11805" y="5658"/>
                </a:cubicBezTo>
                <a:cubicBezTo>
                  <a:pt x="11805" y="5698"/>
                  <a:pt x="11886" y="5900"/>
                  <a:pt x="11890" y="6000"/>
                </a:cubicBezTo>
                <a:lnTo>
                  <a:pt x="11890" y="6000"/>
                </a:lnTo>
                <a:cubicBezTo>
                  <a:pt x="11911" y="5905"/>
                  <a:pt x="11935" y="5778"/>
                  <a:pt x="11976" y="5634"/>
                </a:cubicBezTo>
                <a:cubicBezTo>
                  <a:pt x="11976" y="5536"/>
                  <a:pt x="12000" y="5439"/>
                  <a:pt x="12025" y="5341"/>
                </a:cubicBezTo>
                <a:cubicBezTo>
                  <a:pt x="12025" y="5244"/>
                  <a:pt x="12049" y="5195"/>
                  <a:pt x="12049" y="5122"/>
                </a:cubicBezTo>
                <a:cubicBezTo>
                  <a:pt x="12098" y="4854"/>
                  <a:pt x="12147" y="4512"/>
                  <a:pt x="12196" y="4122"/>
                </a:cubicBezTo>
                <a:cubicBezTo>
                  <a:pt x="12220" y="3878"/>
                  <a:pt x="12244" y="3610"/>
                  <a:pt x="12293" y="3341"/>
                </a:cubicBezTo>
                <a:cubicBezTo>
                  <a:pt x="12293" y="3219"/>
                  <a:pt x="12317" y="3122"/>
                  <a:pt x="12342" y="3000"/>
                </a:cubicBezTo>
                <a:cubicBezTo>
                  <a:pt x="12342" y="2927"/>
                  <a:pt x="12366" y="2829"/>
                  <a:pt x="12391" y="2756"/>
                </a:cubicBezTo>
                <a:cubicBezTo>
                  <a:pt x="12391" y="2707"/>
                  <a:pt x="12415" y="2683"/>
                  <a:pt x="12439" y="2658"/>
                </a:cubicBezTo>
                <a:cubicBezTo>
                  <a:pt x="12439" y="2683"/>
                  <a:pt x="12464" y="2707"/>
                  <a:pt x="12464" y="2732"/>
                </a:cubicBezTo>
                <a:cubicBezTo>
                  <a:pt x="12488" y="2805"/>
                  <a:pt x="12513" y="2902"/>
                  <a:pt x="12513" y="2976"/>
                </a:cubicBezTo>
                <a:cubicBezTo>
                  <a:pt x="12531" y="2976"/>
                  <a:pt x="12521" y="2903"/>
                  <a:pt x="12538" y="2903"/>
                </a:cubicBezTo>
                <a:cubicBezTo>
                  <a:pt x="12543" y="2903"/>
                  <a:pt x="12550" y="2910"/>
                  <a:pt x="12561" y="2927"/>
                </a:cubicBezTo>
                <a:cubicBezTo>
                  <a:pt x="12561" y="2976"/>
                  <a:pt x="12561" y="3000"/>
                  <a:pt x="12561" y="3024"/>
                </a:cubicBezTo>
                <a:cubicBezTo>
                  <a:pt x="12561" y="3024"/>
                  <a:pt x="12575" y="3065"/>
                  <a:pt x="12582" y="3065"/>
                </a:cubicBezTo>
                <a:cubicBezTo>
                  <a:pt x="12584" y="3065"/>
                  <a:pt x="12586" y="3061"/>
                  <a:pt x="12586" y="3049"/>
                </a:cubicBezTo>
                <a:cubicBezTo>
                  <a:pt x="12561" y="2951"/>
                  <a:pt x="12561" y="2854"/>
                  <a:pt x="12537" y="2732"/>
                </a:cubicBezTo>
                <a:lnTo>
                  <a:pt x="12537" y="2732"/>
                </a:lnTo>
                <a:lnTo>
                  <a:pt x="12610" y="2854"/>
                </a:lnTo>
                <a:lnTo>
                  <a:pt x="12610" y="2927"/>
                </a:lnTo>
                <a:cubicBezTo>
                  <a:pt x="12610" y="2927"/>
                  <a:pt x="12628" y="2873"/>
                  <a:pt x="12664" y="2873"/>
                </a:cubicBezTo>
                <a:cubicBezTo>
                  <a:pt x="12670" y="2873"/>
                  <a:pt x="12676" y="2874"/>
                  <a:pt x="12683" y="2878"/>
                </a:cubicBezTo>
                <a:cubicBezTo>
                  <a:pt x="12708" y="2878"/>
                  <a:pt x="12708" y="2902"/>
                  <a:pt x="12732" y="2927"/>
                </a:cubicBezTo>
                <a:cubicBezTo>
                  <a:pt x="12781" y="3049"/>
                  <a:pt x="12854" y="3146"/>
                  <a:pt x="12927" y="3244"/>
                </a:cubicBezTo>
                <a:cubicBezTo>
                  <a:pt x="13074" y="3488"/>
                  <a:pt x="13220" y="3707"/>
                  <a:pt x="13366" y="3951"/>
                </a:cubicBezTo>
                <a:cubicBezTo>
                  <a:pt x="13342" y="3951"/>
                  <a:pt x="13269" y="3854"/>
                  <a:pt x="13171" y="3756"/>
                </a:cubicBezTo>
                <a:lnTo>
                  <a:pt x="13171" y="3756"/>
                </a:lnTo>
                <a:cubicBezTo>
                  <a:pt x="13220" y="3829"/>
                  <a:pt x="13269" y="3902"/>
                  <a:pt x="13317" y="4000"/>
                </a:cubicBezTo>
                <a:cubicBezTo>
                  <a:pt x="13309" y="3973"/>
                  <a:pt x="13309" y="3963"/>
                  <a:pt x="13314" y="3963"/>
                </a:cubicBezTo>
                <a:cubicBezTo>
                  <a:pt x="13335" y="3963"/>
                  <a:pt x="13438" y="4115"/>
                  <a:pt x="13446" y="4115"/>
                </a:cubicBezTo>
                <a:cubicBezTo>
                  <a:pt x="13448" y="4115"/>
                  <a:pt x="13446" y="4110"/>
                  <a:pt x="13439" y="4097"/>
                </a:cubicBezTo>
                <a:lnTo>
                  <a:pt x="13439" y="4097"/>
                </a:lnTo>
                <a:cubicBezTo>
                  <a:pt x="13781" y="4415"/>
                  <a:pt x="14025" y="4951"/>
                  <a:pt x="14317" y="5268"/>
                </a:cubicBezTo>
                <a:cubicBezTo>
                  <a:pt x="14415" y="5244"/>
                  <a:pt x="16171" y="5097"/>
                  <a:pt x="16244" y="5049"/>
                </a:cubicBezTo>
                <a:cubicBezTo>
                  <a:pt x="16317" y="5146"/>
                  <a:pt x="16391" y="5268"/>
                  <a:pt x="16415" y="5293"/>
                </a:cubicBezTo>
                <a:cubicBezTo>
                  <a:pt x="16366" y="5171"/>
                  <a:pt x="16293" y="5049"/>
                  <a:pt x="16195" y="4927"/>
                </a:cubicBezTo>
                <a:lnTo>
                  <a:pt x="16122" y="4951"/>
                </a:lnTo>
                <a:cubicBezTo>
                  <a:pt x="15952" y="4707"/>
                  <a:pt x="16122" y="4878"/>
                  <a:pt x="15952" y="4634"/>
                </a:cubicBezTo>
                <a:cubicBezTo>
                  <a:pt x="15956" y="4629"/>
                  <a:pt x="15962" y="4627"/>
                  <a:pt x="15968" y="4627"/>
                </a:cubicBezTo>
                <a:cubicBezTo>
                  <a:pt x="16028" y="4627"/>
                  <a:pt x="16161" y="4823"/>
                  <a:pt x="16293" y="5000"/>
                </a:cubicBezTo>
                <a:cubicBezTo>
                  <a:pt x="16171" y="4829"/>
                  <a:pt x="16073" y="4634"/>
                  <a:pt x="15976" y="4585"/>
                </a:cubicBezTo>
                <a:cubicBezTo>
                  <a:pt x="15878" y="4390"/>
                  <a:pt x="16049" y="4585"/>
                  <a:pt x="15927" y="4341"/>
                </a:cubicBezTo>
                <a:cubicBezTo>
                  <a:pt x="15781" y="4195"/>
                  <a:pt x="15659" y="4049"/>
                  <a:pt x="15561" y="3878"/>
                </a:cubicBezTo>
                <a:cubicBezTo>
                  <a:pt x="15342" y="3439"/>
                  <a:pt x="15098" y="3293"/>
                  <a:pt x="14903" y="2878"/>
                </a:cubicBezTo>
                <a:lnTo>
                  <a:pt x="14903" y="2878"/>
                </a:lnTo>
                <a:lnTo>
                  <a:pt x="14927" y="2927"/>
                </a:lnTo>
                <a:cubicBezTo>
                  <a:pt x="14882" y="2791"/>
                  <a:pt x="14689" y="2570"/>
                  <a:pt x="14564" y="2325"/>
                </a:cubicBezTo>
                <a:lnTo>
                  <a:pt x="14564" y="2325"/>
                </a:lnTo>
                <a:cubicBezTo>
                  <a:pt x="14571" y="2347"/>
                  <a:pt x="14571" y="2363"/>
                  <a:pt x="14562" y="2363"/>
                </a:cubicBezTo>
                <a:cubicBezTo>
                  <a:pt x="14552" y="2363"/>
                  <a:pt x="14528" y="2338"/>
                  <a:pt x="14488" y="2268"/>
                </a:cubicBezTo>
                <a:cubicBezTo>
                  <a:pt x="14147" y="1732"/>
                  <a:pt x="13903" y="1390"/>
                  <a:pt x="13659" y="951"/>
                </a:cubicBezTo>
                <a:lnTo>
                  <a:pt x="13391" y="659"/>
                </a:lnTo>
                <a:lnTo>
                  <a:pt x="130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8"/>
          <p:cNvSpPr/>
          <p:nvPr/>
        </p:nvSpPr>
        <p:spPr>
          <a:xfrm>
            <a:off x="8184097" y="4457813"/>
            <a:ext cx="521790" cy="434814"/>
          </a:xfrm>
          <a:custGeom>
            <a:avLst/>
            <a:gdLst/>
            <a:ahLst/>
            <a:cxnLst/>
            <a:rect l="l" t="t" r="r" b="b"/>
            <a:pathLst>
              <a:path w="15952" h="13293" extrusionOk="0">
                <a:moveTo>
                  <a:pt x="1965" y="4136"/>
                </a:moveTo>
                <a:cubicBezTo>
                  <a:pt x="1969" y="4136"/>
                  <a:pt x="1973" y="4139"/>
                  <a:pt x="1976" y="4147"/>
                </a:cubicBezTo>
                <a:lnTo>
                  <a:pt x="1853" y="4285"/>
                </a:lnTo>
                <a:lnTo>
                  <a:pt x="1853" y="4285"/>
                </a:lnTo>
                <a:cubicBezTo>
                  <a:pt x="1921" y="4199"/>
                  <a:pt x="1947" y="4136"/>
                  <a:pt x="1965" y="4136"/>
                </a:cubicBezTo>
                <a:close/>
                <a:moveTo>
                  <a:pt x="4077" y="7219"/>
                </a:moveTo>
                <a:lnTo>
                  <a:pt x="4077" y="7219"/>
                </a:lnTo>
                <a:cubicBezTo>
                  <a:pt x="4076" y="7219"/>
                  <a:pt x="4075" y="7219"/>
                  <a:pt x="4074" y="7220"/>
                </a:cubicBezTo>
                <a:cubicBezTo>
                  <a:pt x="4076" y="7220"/>
                  <a:pt x="4077" y="7219"/>
                  <a:pt x="4077" y="7219"/>
                </a:cubicBezTo>
                <a:close/>
                <a:moveTo>
                  <a:pt x="10333" y="9981"/>
                </a:moveTo>
                <a:lnTo>
                  <a:pt x="10293" y="10000"/>
                </a:lnTo>
                <a:cubicBezTo>
                  <a:pt x="10305" y="10000"/>
                  <a:pt x="10318" y="9993"/>
                  <a:pt x="10333" y="9981"/>
                </a:cubicBezTo>
                <a:close/>
                <a:moveTo>
                  <a:pt x="3928" y="0"/>
                </a:moveTo>
                <a:lnTo>
                  <a:pt x="3684" y="195"/>
                </a:lnTo>
                <a:lnTo>
                  <a:pt x="3708" y="122"/>
                </a:lnTo>
                <a:lnTo>
                  <a:pt x="3708" y="122"/>
                </a:lnTo>
                <a:cubicBezTo>
                  <a:pt x="3464" y="293"/>
                  <a:pt x="3171" y="537"/>
                  <a:pt x="2879" y="756"/>
                </a:cubicBezTo>
                <a:cubicBezTo>
                  <a:pt x="2732" y="854"/>
                  <a:pt x="2586" y="976"/>
                  <a:pt x="2464" y="1098"/>
                </a:cubicBezTo>
                <a:lnTo>
                  <a:pt x="2147" y="1366"/>
                </a:lnTo>
                <a:cubicBezTo>
                  <a:pt x="2074" y="1464"/>
                  <a:pt x="1976" y="1537"/>
                  <a:pt x="1879" y="1610"/>
                </a:cubicBezTo>
                <a:cubicBezTo>
                  <a:pt x="1757" y="1708"/>
                  <a:pt x="1806" y="1683"/>
                  <a:pt x="1757" y="1732"/>
                </a:cubicBezTo>
                <a:lnTo>
                  <a:pt x="1659" y="1830"/>
                </a:lnTo>
                <a:cubicBezTo>
                  <a:pt x="1513" y="1951"/>
                  <a:pt x="1367" y="2098"/>
                  <a:pt x="1220" y="2244"/>
                </a:cubicBezTo>
                <a:cubicBezTo>
                  <a:pt x="1074" y="2390"/>
                  <a:pt x="952" y="2561"/>
                  <a:pt x="806" y="2732"/>
                </a:cubicBezTo>
                <a:cubicBezTo>
                  <a:pt x="684" y="2903"/>
                  <a:pt x="562" y="3073"/>
                  <a:pt x="440" y="3269"/>
                </a:cubicBezTo>
                <a:lnTo>
                  <a:pt x="391" y="3317"/>
                </a:lnTo>
                <a:cubicBezTo>
                  <a:pt x="342" y="3366"/>
                  <a:pt x="293" y="3415"/>
                  <a:pt x="245" y="3464"/>
                </a:cubicBezTo>
                <a:lnTo>
                  <a:pt x="50" y="3659"/>
                </a:lnTo>
                <a:lnTo>
                  <a:pt x="1" y="3732"/>
                </a:lnTo>
                <a:cubicBezTo>
                  <a:pt x="50" y="3829"/>
                  <a:pt x="98" y="3903"/>
                  <a:pt x="147" y="3976"/>
                </a:cubicBezTo>
                <a:cubicBezTo>
                  <a:pt x="269" y="4122"/>
                  <a:pt x="391" y="4268"/>
                  <a:pt x="537" y="4390"/>
                </a:cubicBezTo>
                <a:cubicBezTo>
                  <a:pt x="731" y="4539"/>
                  <a:pt x="970" y="4661"/>
                  <a:pt x="1210" y="4661"/>
                </a:cubicBezTo>
                <a:cubicBezTo>
                  <a:pt x="1363" y="4661"/>
                  <a:pt x="1517" y="4611"/>
                  <a:pt x="1659" y="4488"/>
                </a:cubicBezTo>
                <a:lnTo>
                  <a:pt x="1684" y="4537"/>
                </a:lnTo>
                <a:cubicBezTo>
                  <a:pt x="1684" y="4537"/>
                  <a:pt x="1781" y="4366"/>
                  <a:pt x="1781" y="4366"/>
                </a:cubicBezTo>
                <a:cubicBezTo>
                  <a:pt x="1794" y="4351"/>
                  <a:pt x="1806" y="4338"/>
                  <a:pt x="1816" y="4327"/>
                </a:cubicBezTo>
                <a:lnTo>
                  <a:pt x="1816" y="4327"/>
                </a:lnTo>
                <a:lnTo>
                  <a:pt x="1781" y="4366"/>
                </a:lnTo>
                <a:cubicBezTo>
                  <a:pt x="1801" y="4346"/>
                  <a:pt x="1819" y="4327"/>
                  <a:pt x="1835" y="4308"/>
                </a:cubicBezTo>
                <a:lnTo>
                  <a:pt x="1835" y="4308"/>
                </a:lnTo>
                <a:cubicBezTo>
                  <a:pt x="1850" y="4293"/>
                  <a:pt x="1860" y="4287"/>
                  <a:pt x="1865" y="4287"/>
                </a:cubicBezTo>
                <a:cubicBezTo>
                  <a:pt x="1883" y="4287"/>
                  <a:pt x="1846" y="4367"/>
                  <a:pt x="1830" y="4415"/>
                </a:cubicBezTo>
                <a:cubicBezTo>
                  <a:pt x="1879" y="4366"/>
                  <a:pt x="1928" y="4293"/>
                  <a:pt x="2001" y="4244"/>
                </a:cubicBezTo>
                <a:cubicBezTo>
                  <a:pt x="2001" y="4229"/>
                  <a:pt x="1996" y="4223"/>
                  <a:pt x="1989" y="4223"/>
                </a:cubicBezTo>
                <a:cubicBezTo>
                  <a:pt x="1973" y="4223"/>
                  <a:pt x="1944" y="4252"/>
                  <a:pt x="1928" y="4268"/>
                </a:cubicBezTo>
                <a:cubicBezTo>
                  <a:pt x="2001" y="4147"/>
                  <a:pt x="2074" y="4025"/>
                  <a:pt x="2147" y="3903"/>
                </a:cubicBezTo>
                <a:cubicBezTo>
                  <a:pt x="2205" y="3836"/>
                  <a:pt x="2228" y="3825"/>
                  <a:pt x="2246" y="3825"/>
                </a:cubicBezTo>
                <a:cubicBezTo>
                  <a:pt x="2254" y="3825"/>
                  <a:pt x="2261" y="3827"/>
                  <a:pt x="2270" y="3827"/>
                </a:cubicBezTo>
                <a:cubicBezTo>
                  <a:pt x="2290" y="3827"/>
                  <a:pt x="2318" y="3815"/>
                  <a:pt x="2391" y="3732"/>
                </a:cubicBezTo>
                <a:cubicBezTo>
                  <a:pt x="2562" y="3537"/>
                  <a:pt x="2684" y="3390"/>
                  <a:pt x="2830" y="3244"/>
                </a:cubicBezTo>
                <a:lnTo>
                  <a:pt x="3074" y="3000"/>
                </a:lnTo>
                <a:lnTo>
                  <a:pt x="3123" y="2951"/>
                </a:lnTo>
                <a:lnTo>
                  <a:pt x="3147" y="2951"/>
                </a:lnTo>
                <a:cubicBezTo>
                  <a:pt x="3171" y="2927"/>
                  <a:pt x="3196" y="2903"/>
                  <a:pt x="3245" y="2903"/>
                </a:cubicBezTo>
                <a:lnTo>
                  <a:pt x="3293" y="2903"/>
                </a:lnTo>
                <a:cubicBezTo>
                  <a:pt x="3293" y="2903"/>
                  <a:pt x="3293" y="2927"/>
                  <a:pt x="3293" y="2927"/>
                </a:cubicBezTo>
                <a:cubicBezTo>
                  <a:pt x="3269" y="2951"/>
                  <a:pt x="3269" y="2951"/>
                  <a:pt x="3269" y="2976"/>
                </a:cubicBezTo>
                <a:cubicBezTo>
                  <a:pt x="3245" y="3000"/>
                  <a:pt x="3220" y="3025"/>
                  <a:pt x="3196" y="3025"/>
                </a:cubicBezTo>
                <a:lnTo>
                  <a:pt x="3220" y="3025"/>
                </a:lnTo>
                <a:lnTo>
                  <a:pt x="3220" y="3122"/>
                </a:lnTo>
                <a:cubicBezTo>
                  <a:pt x="3220" y="3269"/>
                  <a:pt x="3196" y="3439"/>
                  <a:pt x="3196" y="3586"/>
                </a:cubicBezTo>
                <a:lnTo>
                  <a:pt x="3196" y="3829"/>
                </a:lnTo>
                <a:lnTo>
                  <a:pt x="3196" y="4122"/>
                </a:lnTo>
                <a:lnTo>
                  <a:pt x="3196" y="4903"/>
                </a:lnTo>
                <a:cubicBezTo>
                  <a:pt x="3171" y="5268"/>
                  <a:pt x="3220" y="5561"/>
                  <a:pt x="3196" y="5586"/>
                </a:cubicBezTo>
                <a:lnTo>
                  <a:pt x="3293" y="5586"/>
                </a:lnTo>
                <a:cubicBezTo>
                  <a:pt x="3318" y="5756"/>
                  <a:pt x="3318" y="5951"/>
                  <a:pt x="3293" y="6122"/>
                </a:cubicBezTo>
                <a:cubicBezTo>
                  <a:pt x="3269" y="6171"/>
                  <a:pt x="3269" y="6220"/>
                  <a:pt x="3293" y="6268"/>
                </a:cubicBezTo>
                <a:lnTo>
                  <a:pt x="3293" y="6415"/>
                </a:lnTo>
                <a:cubicBezTo>
                  <a:pt x="3293" y="6464"/>
                  <a:pt x="3318" y="6537"/>
                  <a:pt x="3318" y="6610"/>
                </a:cubicBezTo>
                <a:cubicBezTo>
                  <a:pt x="3415" y="6756"/>
                  <a:pt x="3464" y="6927"/>
                  <a:pt x="3489" y="7122"/>
                </a:cubicBezTo>
                <a:lnTo>
                  <a:pt x="3781" y="7171"/>
                </a:lnTo>
                <a:lnTo>
                  <a:pt x="3952" y="7171"/>
                </a:lnTo>
                <a:cubicBezTo>
                  <a:pt x="3952" y="7171"/>
                  <a:pt x="4076" y="7212"/>
                  <a:pt x="4077" y="7219"/>
                </a:cubicBezTo>
                <a:lnTo>
                  <a:pt x="4077" y="7219"/>
                </a:lnTo>
                <a:cubicBezTo>
                  <a:pt x="4097" y="7212"/>
                  <a:pt x="4120" y="7210"/>
                  <a:pt x="4144" y="7210"/>
                </a:cubicBezTo>
                <a:cubicBezTo>
                  <a:pt x="4204" y="7210"/>
                  <a:pt x="4273" y="7227"/>
                  <a:pt x="4342" y="7244"/>
                </a:cubicBezTo>
                <a:cubicBezTo>
                  <a:pt x="4391" y="7244"/>
                  <a:pt x="4318" y="7244"/>
                  <a:pt x="4293" y="7220"/>
                </a:cubicBezTo>
                <a:lnTo>
                  <a:pt x="4293" y="7220"/>
                </a:lnTo>
                <a:lnTo>
                  <a:pt x="4415" y="7244"/>
                </a:lnTo>
                <a:lnTo>
                  <a:pt x="4464" y="7244"/>
                </a:lnTo>
                <a:cubicBezTo>
                  <a:pt x="4489" y="7244"/>
                  <a:pt x="4489" y="7268"/>
                  <a:pt x="4464" y="7268"/>
                </a:cubicBezTo>
                <a:lnTo>
                  <a:pt x="4513" y="7268"/>
                </a:lnTo>
                <a:cubicBezTo>
                  <a:pt x="4635" y="7268"/>
                  <a:pt x="4830" y="7268"/>
                  <a:pt x="5610" y="7342"/>
                </a:cubicBezTo>
                <a:lnTo>
                  <a:pt x="5806" y="7025"/>
                </a:lnTo>
                <a:lnTo>
                  <a:pt x="5903" y="6878"/>
                </a:lnTo>
                <a:cubicBezTo>
                  <a:pt x="5928" y="6829"/>
                  <a:pt x="5952" y="6781"/>
                  <a:pt x="6001" y="6732"/>
                </a:cubicBezTo>
                <a:lnTo>
                  <a:pt x="6391" y="6317"/>
                </a:lnTo>
                <a:cubicBezTo>
                  <a:pt x="6464" y="6244"/>
                  <a:pt x="6537" y="6171"/>
                  <a:pt x="6586" y="6098"/>
                </a:cubicBezTo>
                <a:lnTo>
                  <a:pt x="6806" y="5927"/>
                </a:lnTo>
                <a:lnTo>
                  <a:pt x="6927" y="5829"/>
                </a:lnTo>
                <a:lnTo>
                  <a:pt x="6976" y="5805"/>
                </a:lnTo>
                <a:lnTo>
                  <a:pt x="7074" y="5732"/>
                </a:lnTo>
                <a:cubicBezTo>
                  <a:pt x="7342" y="5537"/>
                  <a:pt x="7610" y="5342"/>
                  <a:pt x="7903" y="5195"/>
                </a:cubicBezTo>
                <a:cubicBezTo>
                  <a:pt x="8025" y="5098"/>
                  <a:pt x="8171" y="5025"/>
                  <a:pt x="8293" y="4951"/>
                </a:cubicBezTo>
                <a:lnTo>
                  <a:pt x="8342" y="4951"/>
                </a:lnTo>
                <a:lnTo>
                  <a:pt x="8342" y="4854"/>
                </a:lnTo>
                <a:cubicBezTo>
                  <a:pt x="8342" y="4825"/>
                  <a:pt x="8346" y="4819"/>
                  <a:pt x="8352" y="4819"/>
                </a:cubicBezTo>
                <a:cubicBezTo>
                  <a:pt x="8356" y="4819"/>
                  <a:pt x="8363" y="4823"/>
                  <a:pt x="8370" y="4823"/>
                </a:cubicBezTo>
                <a:cubicBezTo>
                  <a:pt x="8376" y="4823"/>
                  <a:pt x="8384" y="4820"/>
                  <a:pt x="8391" y="4805"/>
                </a:cubicBezTo>
                <a:lnTo>
                  <a:pt x="8391" y="4878"/>
                </a:lnTo>
                <a:cubicBezTo>
                  <a:pt x="8391" y="4878"/>
                  <a:pt x="8391" y="4878"/>
                  <a:pt x="8366" y="4927"/>
                </a:cubicBezTo>
                <a:lnTo>
                  <a:pt x="8366" y="4927"/>
                </a:lnTo>
                <a:lnTo>
                  <a:pt x="8391" y="4903"/>
                </a:lnTo>
                <a:cubicBezTo>
                  <a:pt x="8405" y="4895"/>
                  <a:pt x="8413" y="4893"/>
                  <a:pt x="8417" y="4893"/>
                </a:cubicBezTo>
                <a:cubicBezTo>
                  <a:pt x="8425" y="4893"/>
                  <a:pt x="8408" y="4910"/>
                  <a:pt x="8391" y="4927"/>
                </a:cubicBezTo>
                <a:lnTo>
                  <a:pt x="8440" y="4927"/>
                </a:lnTo>
                <a:cubicBezTo>
                  <a:pt x="8464" y="4927"/>
                  <a:pt x="8464" y="4951"/>
                  <a:pt x="8440" y="4976"/>
                </a:cubicBezTo>
                <a:lnTo>
                  <a:pt x="8464" y="4976"/>
                </a:lnTo>
                <a:cubicBezTo>
                  <a:pt x="8464" y="5000"/>
                  <a:pt x="8464" y="5049"/>
                  <a:pt x="8464" y="5098"/>
                </a:cubicBezTo>
                <a:cubicBezTo>
                  <a:pt x="8464" y="5171"/>
                  <a:pt x="8464" y="5244"/>
                  <a:pt x="8415" y="5293"/>
                </a:cubicBezTo>
                <a:cubicBezTo>
                  <a:pt x="8415" y="5399"/>
                  <a:pt x="8342" y="5706"/>
                  <a:pt x="8386" y="5706"/>
                </a:cubicBezTo>
                <a:cubicBezTo>
                  <a:pt x="8393" y="5706"/>
                  <a:pt x="8402" y="5699"/>
                  <a:pt x="8415" y="5683"/>
                </a:cubicBezTo>
                <a:lnTo>
                  <a:pt x="8415" y="5683"/>
                </a:lnTo>
                <a:cubicBezTo>
                  <a:pt x="8378" y="5739"/>
                  <a:pt x="8327" y="5951"/>
                  <a:pt x="8304" y="5951"/>
                </a:cubicBezTo>
                <a:cubicBezTo>
                  <a:pt x="8297" y="5951"/>
                  <a:pt x="8293" y="5930"/>
                  <a:pt x="8293" y="5878"/>
                </a:cubicBezTo>
                <a:cubicBezTo>
                  <a:pt x="8269" y="5976"/>
                  <a:pt x="8245" y="6098"/>
                  <a:pt x="8245" y="6195"/>
                </a:cubicBezTo>
                <a:lnTo>
                  <a:pt x="8293" y="6049"/>
                </a:lnTo>
                <a:lnTo>
                  <a:pt x="8293" y="6049"/>
                </a:lnTo>
                <a:cubicBezTo>
                  <a:pt x="8196" y="6342"/>
                  <a:pt x="8147" y="6659"/>
                  <a:pt x="8098" y="6951"/>
                </a:cubicBezTo>
                <a:lnTo>
                  <a:pt x="8171" y="6805"/>
                </a:lnTo>
                <a:lnTo>
                  <a:pt x="8171" y="6805"/>
                </a:lnTo>
                <a:cubicBezTo>
                  <a:pt x="8147" y="7000"/>
                  <a:pt x="8074" y="7195"/>
                  <a:pt x="7976" y="7366"/>
                </a:cubicBezTo>
                <a:lnTo>
                  <a:pt x="8025" y="7098"/>
                </a:lnTo>
                <a:lnTo>
                  <a:pt x="8025" y="7098"/>
                </a:lnTo>
                <a:cubicBezTo>
                  <a:pt x="8001" y="7195"/>
                  <a:pt x="7976" y="7293"/>
                  <a:pt x="7952" y="7390"/>
                </a:cubicBezTo>
                <a:cubicBezTo>
                  <a:pt x="7927" y="7561"/>
                  <a:pt x="7903" y="7707"/>
                  <a:pt x="7879" y="7854"/>
                </a:cubicBezTo>
                <a:cubicBezTo>
                  <a:pt x="7806" y="8146"/>
                  <a:pt x="7781" y="8439"/>
                  <a:pt x="7757" y="8732"/>
                </a:cubicBezTo>
                <a:lnTo>
                  <a:pt x="7781" y="8512"/>
                </a:lnTo>
                <a:lnTo>
                  <a:pt x="7781" y="8512"/>
                </a:lnTo>
                <a:cubicBezTo>
                  <a:pt x="7781" y="8683"/>
                  <a:pt x="7732" y="8976"/>
                  <a:pt x="7684" y="9366"/>
                </a:cubicBezTo>
                <a:cubicBezTo>
                  <a:pt x="7830" y="9512"/>
                  <a:pt x="7903" y="9585"/>
                  <a:pt x="8001" y="9707"/>
                </a:cubicBezTo>
                <a:cubicBezTo>
                  <a:pt x="8098" y="9805"/>
                  <a:pt x="8196" y="9927"/>
                  <a:pt x="8269" y="10049"/>
                </a:cubicBezTo>
                <a:cubicBezTo>
                  <a:pt x="8391" y="10122"/>
                  <a:pt x="8537" y="10171"/>
                  <a:pt x="8659" y="10244"/>
                </a:cubicBezTo>
                <a:lnTo>
                  <a:pt x="8854" y="10342"/>
                </a:lnTo>
                <a:lnTo>
                  <a:pt x="9049" y="10415"/>
                </a:lnTo>
                <a:cubicBezTo>
                  <a:pt x="9488" y="10268"/>
                  <a:pt x="9927" y="10098"/>
                  <a:pt x="10366" y="9902"/>
                </a:cubicBezTo>
                <a:lnTo>
                  <a:pt x="10366" y="9902"/>
                </a:lnTo>
                <a:lnTo>
                  <a:pt x="10220" y="9927"/>
                </a:lnTo>
                <a:lnTo>
                  <a:pt x="10074" y="9951"/>
                </a:lnTo>
                <a:lnTo>
                  <a:pt x="10074" y="9951"/>
                </a:lnTo>
                <a:lnTo>
                  <a:pt x="10147" y="9902"/>
                </a:lnTo>
                <a:cubicBezTo>
                  <a:pt x="10220" y="9878"/>
                  <a:pt x="10269" y="9854"/>
                  <a:pt x="10342" y="9829"/>
                </a:cubicBezTo>
                <a:lnTo>
                  <a:pt x="10582" y="9685"/>
                </a:lnTo>
                <a:lnTo>
                  <a:pt x="10582" y="9685"/>
                </a:lnTo>
                <a:cubicBezTo>
                  <a:pt x="10537" y="9716"/>
                  <a:pt x="10414" y="9918"/>
                  <a:pt x="10333" y="9981"/>
                </a:cubicBezTo>
                <a:lnTo>
                  <a:pt x="10333" y="9981"/>
                </a:lnTo>
                <a:lnTo>
                  <a:pt x="10708" y="9805"/>
                </a:lnTo>
                <a:lnTo>
                  <a:pt x="10976" y="9707"/>
                </a:lnTo>
                <a:lnTo>
                  <a:pt x="11147" y="9610"/>
                </a:lnTo>
                <a:cubicBezTo>
                  <a:pt x="11415" y="9488"/>
                  <a:pt x="11732" y="9317"/>
                  <a:pt x="12074" y="9171"/>
                </a:cubicBezTo>
                <a:lnTo>
                  <a:pt x="12781" y="8805"/>
                </a:lnTo>
                <a:cubicBezTo>
                  <a:pt x="12879" y="8756"/>
                  <a:pt x="13001" y="8707"/>
                  <a:pt x="13074" y="8659"/>
                </a:cubicBezTo>
                <a:cubicBezTo>
                  <a:pt x="13171" y="8610"/>
                  <a:pt x="13244" y="8585"/>
                  <a:pt x="13342" y="8561"/>
                </a:cubicBezTo>
                <a:lnTo>
                  <a:pt x="13415" y="8537"/>
                </a:lnTo>
                <a:lnTo>
                  <a:pt x="13415" y="8537"/>
                </a:lnTo>
                <a:cubicBezTo>
                  <a:pt x="13415" y="8561"/>
                  <a:pt x="13391" y="8585"/>
                  <a:pt x="13391" y="8610"/>
                </a:cubicBezTo>
                <a:cubicBezTo>
                  <a:pt x="13342" y="8683"/>
                  <a:pt x="13269" y="8732"/>
                  <a:pt x="13220" y="8781"/>
                </a:cubicBezTo>
                <a:cubicBezTo>
                  <a:pt x="13220" y="8791"/>
                  <a:pt x="13223" y="8795"/>
                  <a:pt x="13228" y="8795"/>
                </a:cubicBezTo>
                <a:cubicBezTo>
                  <a:pt x="13242" y="8795"/>
                  <a:pt x="13267" y="8766"/>
                  <a:pt x="13273" y="8766"/>
                </a:cubicBezTo>
                <a:cubicBezTo>
                  <a:pt x="13275" y="8766"/>
                  <a:pt x="13274" y="8770"/>
                  <a:pt x="13269" y="8781"/>
                </a:cubicBezTo>
                <a:cubicBezTo>
                  <a:pt x="13244" y="8805"/>
                  <a:pt x="13220" y="8829"/>
                  <a:pt x="13196" y="8829"/>
                </a:cubicBezTo>
                <a:cubicBezTo>
                  <a:pt x="13196" y="8829"/>
                  <a:pt x="13160" y="8883"/>
                  <a:pt x="13180" y="8883"/>
                </a:cubicBezTo>
                <a:cubicBezTo>
                  <a:pt x="13184" y="8883"/>
                  <a:pt x="13189" y="8882"/>
                  <a:pt x="13196" y="8878"/>
                </a:cubicBezTo>
                <a:cubicBezTo>
                  <a:pt x="13220" y="8854"/>
                  <a:pt x="13342" y="8756"/>
                  <a:pt x="13415" y="8683"/>
                </a:cubicBezTo>
                <a:lnTo>
                  <a:pt x="13415" y="8683"/>
                </a:lnTo>
                <a:lnTo>
                  <a:pt x="13366" y="8781"/>
                </a:lnTo>
                <a:lnTo>
                  <a:pt x="13293" y="8829"/>
                </a:lnTo>
                <a:cubicBezTo>
                  <a:pt x="13293" y="8829"/>
                  <a:pt x="13311" y="8823"/>
                  <a:pt x="13333" y="8823"/>
                </a:cubicBezTo>
                <a:cubicBezTo>
                  <a:pt x="13354" y="8823"/>
                  <a:pt x="13379" y="8829"/>
                  <a:pt x="13391" y="8854"/>
                </a:cubicBezTo>
                <a:cubicBezTo>
                  <a:pt x="13391" y="8878"/>
                  <a:pt x="13366" y="8903"/>
                  <a:pt x="13342" y="8927"/>
                </a:cubicBezTo>
                <a:cubicBezTo>
                  <a:pt x="13293" y="9049"/>
                  <a:pt x="13244" y="9146"/>
                  <a:pt x="13220" y="9244"/>
                </a:cubicBezTo>
                <a:lnTo>
                  <a:pt x="12879" y="10024"/>
                </a:lnTo>
                <a:cubicBezTo>
                  <a:pt x="12879" y="9927"/>
                  <a:pt x="12903" y="9829"/>
                  <a:pt x="12927" y="9756"/>
                </a:cubicBezTo>
                <a:lnTo>
                  <a:pt x="12927" y="9756"/>
                </a:lnTo>
                <a:cubicBezTo>
                  <a:pt x="12903" y="9829"/>
                  <a:pt x="12854" y="9927"/>
                  <a:pt x="12805" y="10000"/>
                </a:cubicBezTo>
                <a:cubicBezTo>
                  <a:pt x="12819" y="9983"/>
                  <a:pt x="12827" y="9976"/>
                  <a:pt x="12832" y="9976"/>
                </a:cubicBezTo>
                <a:cubicBezTo>
                  <a:pt x="12857" y="9976"/>
                  <a:pt x="12771" y="10187"/>
                  <a:pt x="12789" y="10187"/>
                </a:cubicBezTo>
                <a:cubicBezTo>
                  <a:pt x="12792" y="10187"/>
                  <a:pt x="12797" y="10182"/>
                  <a:pt x="12805" y="10171"/>
                </a:cubicBezTo>
                <a:lnTo>
                  <a:pt x="12805" y="10171"/>
                </a:lnTo>
                <a:cubicBezTo>
                  <a:pt x="12732" y="10634"/>
                  <a:pt x="12415" y="11122"/>
                  <a:pt x="12318" y="11537"/>
                </a:cubicBezTo>
                <a:cubicBezTo>
                  <a:pt x="12391" y="11610"/>
                  <a:pt x="13488" y="12976"/>
                  <a:pt x="13586" y="13024"/>
                </a:cubicBezTo>
                <a:cubicBezTo>
                  <a:pt x="13570" y="13088"/>
                  <a:pt x="13543" y="13152"/>
                  <a:pt x="13513" y="13209"/>
                </a:cubicBezTo>
                <a:lnTo>
                  <a:pt x="13513" y="13209"/>
                </a:lnTo>
                <a:cubicBezTo>
                  <a:pt x="13568" y="13115"/>
                  <a:pt x="13616" y="13021"/>
                  <a:pt x="13635" y="12927"/>
                </a:cubicBezTo>
                <a:lnTo>
                  <a:pt x="13586" y="12878"/>
                </a:lnTo>
                <a:cubicBezTo>
                  <a:pt x="13683" y="12585"/>
                  <a:pt x="13659" y="12829"/>
                  <a:pt x="13757" y="12561"/>
                </a:cubicBezTo>
                <a:cubicBezTo>
                  <a:pt x="13805" y="12561"/>
                  <a:pt x="13732" y="12805"/>
                  <a:pt x="13635" y="13024"/>
                </a:cubicBezTo>
                <a:cubicBezTo>
                  <a:pt x="13732" y="12878"/>
                  <a:pt x="13781" y="12732"/>
                  <a:pt x="13830" y="12561"/>
                </a:cubicBezTo>
                <a:cubicBezTo>
                  <a:pt x="13869" y="12483"/>
                  <a:pt x="13884" y="12471"/>
                  <a:pt x="13895" y="12471"/>
                </a:cubicBezTo>
                <a:cubicBezTo>
                  <a:pt x="13900" y="12471"/>
                  <a:pt x="13904" y="12473"/>
                  <a:pt x="13908" y="12473"/>
                </a:cubicBezTo>
                <a:cubicBezTo>
                  <a:pt x="13919" y="12473"/>
                  <a:pt x="13934" y="12460"/>
                  <a:pt x="13976" y="12366"/>
                </a:cubicBezTo>
                <a:cubicBezTo>
                  <a:pt x="14025" y="12171"/>
                  <a:pt x="14098" y="12000"/>
                  <a:pt x="14196" y="11805"/>
                </a:cubicBezTo>
                <a:cubicBezTo>
                  <a:pt x="14415" y="11366"/>
                  <a:pt x="14415" y="11098"/>
                  <a:pt x="14635" y="10707"/>
                </a:cubicBezTo>
                <a:lnTo>
                  <a:pt x="14635" y="10756"/>
                </a:lnTo>
                <a:cubicBezTo>
                  <a:pt x="14708" y="10610"/>
                  <a:pt x="14805" y="10317"/>
                  <a:pt x="14927" y="10073"/>
                </a:cubicBezTo>
                <a:lnTo>
                  <a:pt x="14927" y="10073"/>
                </a:lnTo>
                <a:cubicBezTo>
                  <a:pt x="14903" y="10110"/>
                  <a:pt x="14879" y="10140"/>
                  <a:pt x="14866" y="10140"/>
                </a:cubicBezTo>
                <a:cubicBezTo>
                  <a:pt x="14854" y="10140"/>
                  <a:pt x="14854" y="10110"/>
                  <a:pt x="14879" y="10024"/>
                </a:cubicBezTo>
                <a:cubicBezTo>
                  <a:pt x="15171" y="9439"/>
                  <a:pt x="15293" y="9049"/>
                  <a:pt x="15537" y="8610"/>
                </a:cubicBezTo>
                <a:lnTo>
                  <a:pt x="15635" y="8220"/>
                </a:lnTo>
                <a:lnTo>
                  <a:pt x="15952" y="7488"/>
                </a:lnTo>
                <a:lnTo>
                  <a:pt x="15439" y="6829"/>
                </a:lnTo>
                <a:cubicBezTo>
                  <a:pt x="15391" y="6756"/>
                  <a:pt x="15342" y="6683"/>
                  <a:pt x="15269" y="6634"/>
                </a:cubicBezTo>
                <a:lnTo>
                  <a:pt x="15074" y="6439"/>
                </a:lnTo>
                <a:lnTo>
                  <a:pt x="14879" y="6268"/>
                </a:lnTo>
                <a:lnTo>
                  <a:pt x="14561" y="6000"/>
                </a:lnTo>
                <a:lnTo>
                  <a:pt x="14122" y="6146"/>
                </a:lnTo>
                <a:cubicBezTo>
                  <a:pt x="13976" y="6195"/>
                  <a:pt x="13830" y="6244"/>
                  <a:pt x="13683" y="6317"/>
                </a:cubicBezTo>
                <a:lnTo>
                  <a:pt x="12757" y="6707"/>
                </a:lnTo>
                <a:cubicBezTo>
                  <a:pt x="12610" y="6781"/>
                  <a:pt x="12464" y="6854"/>
                  <a:pt x="12318" y="6927"/>
                </a:cubicBezTo>
                <a:lnTo>
                  <a:pt x="11854" y="7146"/>
                </a:lnTo>
                <a:lnTo>
                  <a:pt x="11366" y="7390"/>
                </a:lnTo>
                <a:lnTo>
                  <a:pt x="10610" y="7781"/>
                </a:lnTo>
                <a:cubicBezTo>
                  <a:pt x="10488" y="7829"/>
                  <a:pt x="10391" y="7878"/>
                  <a:pt x="10293" y="7927"/>
                </a:cubicBezTo>
                <a:lnTo>
                  <a:pt x="10196" y="7976"/>
                </a:lnTo>
                <a:cubicBezTo>
                  <a:pt x="10147" y="8000"/>
                  <a:pt x="10098" y="8024"/>
                  <a:pt x="10049" y="8049"/>
                </a:cubicBezTo>
                <a:cubicBezTo>
                  <a:pt x="10025" y="8049"/>
                  <a:pt x="9976" y="8073"/>
                  <a:pt x="9952" y="8073"/>
                </a:cubicBezTo>
                <a:lnTo>
                  <a:pt x="9952" y="7951"/>
                </a:lnTo>
                <a:cubicBezTo>
                  <a:pt x="9952" y="7927"/>
                  <a:pt x="9952" y="7854"/>
                  <a:pt x="9976" y="7805"/>
                </a:cubicBezTo>
                <a:cubicBezTo>
                  <a:pt x="10049" y="7439"/>
                  <a:pt x="10123" y="7098"/>
                  <a:pt x="10196" y="6732"/>
                </a:cubicBezTo>
                <a:cubicBezTo>
                  <a:pt x="10269" y="6390"/>
                  <a:pt x="10342" y="6049"/>
                  <a:pt x="10391" y="5732"/>
                </a:cubicBezTo>
                <a:cubicBezTo>
                  <a:pt x="10415" y="5537"/>
                  <a:pt x="10440" y="5366"/>
                  <a:pt x="10488" y="5195"/>
                </a:cubicBezTo>
                <a:cubicBezTo>
                  <a:pt x="10513" y="4951"/>
                  <a:pt x="10562" y="4708"/>
                  <a:pt x="10562" y="4488"/>
                </a:cubicBezTo>
                <a:cubicBezTo>
                  <a:pt x="10635" y="4147"/>
                  <a:pt x="10684" y="3732"/>
                  <a:pt x="10708" y="3317"/>
                </a:cubicBezTo>
                <a:lnTo>
                  <a:pt x="10610" y="3195"/>
                </a:lnTo>
                <a:lnTo>
                  <a:pt x="10513" y="3098"/>
                </a:lnTo>
                <a:lnTo>
                  <a:pt x="10513" y="3098"/>
                </a:lnTo>
                <a:cubicBezTo>
                  <a:pt x="10564" y="3162"/>
                  <a:pt x="10568" y="3193"/>
                  <a:pt x="10546" y="3193"/>
                </a:cubicBezTo>
                <a:cubicBezTo>
                  <a:pt x="10526" y="3193"/>
                  <a:pt x="10486" y="3168"/>
                  <a:pt x="10440" y="3122"/>
                </a:cubicBezTo>
                <a:cubicBezTo>
                  <a:pt x="10049" y="2659"/>
                  <a:pt x="10171" y="2830"/>
                  <a:pt x="10098" y="2756"/>
                </a:cubicBezTo>
                <a:cubicBezTo>
                  <a:pt x="10098" y="2756"/>
                  <a:pt x="10049" y="2732"/>
                  <a:pt x="10001" y="2683"/>
                </a:cubicBezTo>
                <a:cubicBezTo>
                  <a:pt x="9952" y="2659"/>
                  <a:pt x="9879" y="2634"/>
                  <a:pt x="9757" y="2586"/>
                </a:cubicBezTo>
                <a:cubicBezTo>
                  <a:pt x="9635" y="2512"/>
                  <a:pt x="9537" y="2464"/>
                  <a:pt x="9366" y="2366"/>
                </a:cubicBezTo>
                <a:cubicBezTo>
                  <a:pt x="9171" y="2439"/>
                  <a:pt x="8976" y="2488"/>
                  <a:pt x="8757" y="2561"/>
                </a:cubicBezTo>
                <a:lnTo>
                  <a:pt x="8391" y="2683"/>
                </a:lnTo>
                <a:cubicBezTo>
                  <a:pt x="8269" y="2732"/>
                  <a:pt x="8147" y="2781"/>
                  <a:pt x="8025" y="2830"/>
                </a:cubicBezTo>
                <a:lnTo>
                  <a:pt x="7635" y="3025"/>
                </a:lnTo>
                <a:cubicBezTo>
                  <a:pt x="7562" y="3049"/>
                  <a:pt x="7513" y="3073"/>
                  <a:pt x="7440" y="3098"/>
                </a:cubicBezTo>
                <a:lnTo>
                  <a:pt x="7318" y="3195"/>
                </a:lnTo>
                <a:cubicBezTo>
                  <a:pt x="7147" y="3269"/>
                  <a:pt x="6976" y="3366"/>
                  <a:pt x="6806" y="3464"/>
                </a:cubicBezTo>
                <a:cubicBezTo>
                  <a:pt x="6440" y="3683"/>
                  <a:pt x="6123" y="3903"/>
                  <a:pt x="5806" y="4147"/>
                </a:cubicBezTo>
                <a:lnTo>
                  <a:pt x="5684" y="4220"/>
                </a:lnTo>
                <a:lnTo>
                  <a:pt x="5635" y="4244"/>
                </a:lnTo>
                <a:lnTo>
                  <a:pt x="5586" y="4293"/>
                </a:lnTo>
                <a:cubicBezTo>
                  <a:pt x="5562" y="4317"/>
                  <a:pt x="5537" y="4342"/>
                  <a:pt x="5513" y="4366"/>
                </a:cubicBezTo>
                <a:cubicBezTo>
                  <a:pt x="5440" y="4415"/>
                  <a:pt x="5391" y="4464"/>
                  <a:pt x="5342" y="4512"/>
                </a:cubicBezTo>
                <a:lnTo>
                  <a:pt x="5318" y="4610"/>
                </a:lnTo>
                <a:lnTo>
                  <a:pt x="5318" y="4634"/>
                </a:lnTo>
                <a:cubicBezTo>
                  <a:pt x="5293" y="4610"/>
                  <a:pt x="5293" y="4586"/>
                  <a:pt x="5293" y="4561"/>
                </a:cubicBezTo>
                <a:cubicBezTo>
                  <a:pt x="5269" y="4512"/>
                  <a:pt x="5269" y="4464"/>
                  <a:pt x="5245" y="4415"/>
                </a:cubicBezTo>
                <a:lnTo>
                  <a:pt x="5269" y="4415"/>
                </a:lnTo>
                <a:cubicBezTo>
                  <a:pt x="5245" y="4366"/>
                  <a:pt x="5245" y="4317"/>
                  <a:pt x="5245" y="4244"/>
                </a:cubicBezTo>
                <a:lnTo>
                  <a:pt x="5245" y="4122"/>
                </a:lnTo>
                <a:cubicBezTo>
                  <a:pt x="5245" y="4098"/>
                  <a:pt x="5245" y="4049"/>
                  <a:pt x="5245" y="4049"/>
                </a:cubicBezTo>
                <a:lnTo>
                  <a:pt x="5245" y="4025"/>
                </a:lnTo>
                <a:lnTo>
                  <a:pt x="5245" y="3951"/>
                </a:lnTo>
                <a:lnTo>
                  <a:pt x="5245" y="3805"/>
                </a:lnTo>
                <a:cubicBezTo>
                  <a:pt x="5245" y="3586"/>
                  <a:pt x="5293" y="3390"/>
                  <a:pt x="5293" y="3195"/>
                </a:cubicBezTo>
                <a:cubicBezTo>
                  <a:pt x="5342" y="2830"/>
                  <a:pt x="5367" y="2488"/>
                  <a:pt x="5391" y="2171"/>
                </a:cubicBezTo>
                <a:cubicBezTo>
                  <a:pt x="5440" y="1854"/>
                  <a:pt x="5464" y="1561"/>
                  <a:pt x="5488" y="1317"/>
                </a:cubicBezTo>
                <a:cubicBezTo>
                  <a:pt x="5513" y="1073"/>
                  <a:pt x="5513" y="903"/>
                  <a:pt x="5513" y="756"/>
                </a:cubicBezTo>
                <a:lnTo>
                  <a:pt x="5513" y="756"/>
                </a:lnTo>
                <a:lnTo>
                  <a:pt x="5488" y="903"/>
                </a:lnTo>
                <a:lnTo>
                  <a:pt x="5488" y="781"/>
                </a:lnTo>
                <a:cubicBezTo>
                  <a:pt x="5196" y="537"/>
                  <a:pt x="5220" y="464"/>
                  <a:pt x="5074" y="269"/>
                </a:cubicBezTo>
                <a:cubicBezTo>
                  <a:pt x="5069" y="278"/>
                  <a:pt x="5062" y="282"/>
                  <a:pt x="5051" y="282"/>
                </a:cubicBezTo>
                <a:cubicBezTo>
                  <a:pt x="5006" y="282"/>
                  <a:pt x="4914" y="202"/>
                  <a:pt x="4854" y="122"/>
                </a:cubicBezTo>
                <a:lnTo>
                  <a:pt x="4830" y="73"/>
                </a:lnTo>
                <a:lnTo>
                  <a:pt x="4781" y="73"/>
                </a:lnTo>
                <a:cubicBezTo>
                  <a:pt x="4659" y="49"/>
                  <a:pt x="4562" y="49"/>
                  <a:pt x="4440" y="49"/>
                </a:cubicBezTo>
                <a:lnTo>
                  <a:pt x="4196" y="49"/>
                </a:lnTo>
                <a:lnTo>
                  <a:pt x="3928" y="0"/>
                </a:lnTo>
                <a:close/>
                <a:moveTo>
                  <a:pt x="13513" y="13209"/>
                </a:moveTo>
                <a:cubicBezTo>
                  <a:pt x="13497" y="13237"/>
                  <a:pt x="13481" y="13265"/>
                  <a:pt x="13464" y="13293"/>
                </a:cubicBezTo>
                <a:cubicBezTo>
                  <a:pt x="13481" y="13267"/>
                  <a:pt x="13498" y="13239"/>
                  <a:pt x="13513" y="1320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8"/>
          <p:cNvSpPr/>
          <p:nvPr/>
        </p:nvSpPr>
        <p:spPr>
          <a:xfrm rot="7659018">
            <a:off x="1144843" y="177732"/>
            <a:ext cx="516966" cy="353977"/>
          </a:xfrm>
          <a:custGeom>
            <a:avLst/>
            <a:gdLst/>
            <a:ahLst/>
            <a:cxnLst/>
            <a:rect l="l" t="t" r="r" b="b"/>
            <a:pathLst>
              <a:path w="15805" h="10822" extrusionOk="0">
                <a:moveTo>
                  <a:pt x="7854" y="2001"/>
                </a:moveTo>
                <a:cubicBezTo>
                  <a:pt x="7869" y="2001"/>
                  <a:pt x="7884" y="2001"/>
                  <a:pt x="7900" y="2002"/>
                </a:cubicBezTo>
                <a:lnTo>
                  <a:pt x="7900" y="2002"/>
                </a:lnTo>
                <a:cubicBezTo>
                  <a:pt x="7889" y="2001"/>
                  <a:pt x="7873" y="2001"/>
                  <a:pt x="7854" y="2001"/>
                </a:cubicBezTo>
                <a:close/>
                <a:moveTo>
                  <a:pt x="13171" y="2903"/>
                </a:moveTo>
                <a:lnTo>
                  <a:pt x="13171" y="2952"/>
                </a:lnTo>
                <a:lnTo>
                  <a:pt x="13171" y="3025"/>
                </a:lnTo>
                <a:lnTo>
                  <a:pt x="13154" y="3074"/>
                </a:lnTo>
                <a:lnTo>
                  <a:pt x="13154" y="3074"/>
                </a:lnTo>
                <a:cubicBezTo>
                  <a:pt x="13164" y="3017"/>
                  <a:pt x="13171" y="2954"/>
                  <a:pt x="13171" y="2903"/>
                </a:cubicBezTo>
                <a:close/>
                <a:moveTo>
                  <a:pt x="8153" y="5196"/>
                </a:moveTo>
                <a:lnTo>
                  <a:pt x="8153" y="5196"/>
                </a:lnTo>
                <a:cubicBezTo>
                  <a:pt x="8149" y="5204"/>
                  <a:pt x="8146" y="5212"/>
                  <a:pt x="8146" y="5220"/>
                </a:cubicBezTo>
                <a:lnTo>
                  <a:pt x="8146" y="5220"/>
                </a:lnTo>
                <a:cubicBezTo>
                  <a:pt x="8146" y="5198"/>
                  <a:pt x="8166" y="5196"/>
                  <a:pt x="8153" y="5196"/>
                </a:cubicBezTo>
                <a:close/>
                <a:moveTo>
                  <a:pt x="8121" y="5341"/>
                </a:moveTo>
                <a:cubicBezTo>
                  <a:pt x="8121" y="5342"/>
                  <a:pt x="8121" y="5343"/>
                  <a:pt x="8121" y="5344"/>
                </a:cubicBezTo>
                <a:lnTo>
                  <a:pt x="8121" y="5344"/>
                </a:lnTo>
                <a:lnTo>
                  <a:pt x="8122" y="5342"/>
                </a:lnTo>
                <a:cubicBezTo>
                  <a:pt x="8122" y="5342"/>
                  <a:pt x="8121" y="5341"/>
                  <a:pt x="8121" y="5341"/>
                </a:cubicBezTo>
                <a:close/>
                <a:moveTo>
                  <a:pt x="8121" y="5344"/>
                </a:moveTo>
                <a:lnTo>
                  <a:pt x="8118" y="5352"/>
                </a:lnTo>
                <a:lnTo>
                  <a:pt x="8122" y="5366"/>
                </a:lnTo>
                <a:cubicBezTo>
                  <a:pt x="8122" y="5359"/>
                  <a:pt x="8122" y="5351"/>
                  <a:pt x="8121" y="5344"/>
                </a:cubicBezTo>
                <a:close/>
                <a:moveTo>
                  <a:pt x="15778" y="6025"/>
                </a:moveTo>
                <a:cubicBezTo>
                  <a:pt x="15779" y="6032"/>
                  <a:pt x="15779" y="6039"/>
                  <a:pt x="15780" y="6047"/>
                </a:cubicBezTo>
                <a:lnTo>
                  <a:pt x="15780" y="6047"/>
                </a:lnTo>
                <a:cubicBezTo>
                  <a:pt x="15780" y="6039"/>
                  <a:pt x="15780" y="6032"/>
                  <a:pt x="15780" y="6025"/>
                </a:cubicBezTo>
                <a:cubicBezTo>
                  <a:pt x="15779" y="6025"/>
                  <a:pt x="15779" y="6025"/>
                  <a:pt x="15778" y="6025"/>
                </a:cubicBezTo>
                <a:close/>
                <a:moveTo>
                  <a:pt x="11988" y="6067"/>
                </a:moveTo>
                <a:cubicBezTo>
                  <a:pt x="11983" y="6078"/>
                  <a:pt x="11979" y="6088"/>
                  <a:pt x="11975" y="6098"/>
                </a:cubicBezTo>
                <a:cubicBezTo>
                  <a:pt x="11982" y="6092"/>
                  <a:pt x="11985" y="6081"/>
                  <a:pt x="11988" y="6067"/>
                </a:cubicBezTo>
                <a:close/>
                <a:moveTo>
                  <a:pt x="15780" y="6047"/>
                </a:moveTo>
                <a:cubicBezTo>
                  <a:pt x="15780" y="6137"/>
                  <a:pt x="15780" y="6229"/>
                  <a:pt x="15780" y="6342"/>
                </a:cubicBezTo>
                <a:cubicBezTo>
                  <a:pt x="15796" y="6249"/>
                  <a:pt x="15792" y="6147"/>
                  <a:pt x="15780" y="6047"/>
                </a:cubicBezTo>
                <a:close/>
                <a:moveTo>
                  <a:pt x="1965" y="9973"/>
                </a:moveTo>
                <a:cubicBezTo>
                  <a:pt x="1968" y="9973"/>
                  <a:pt x="1972" y="9974"/>
                  <a:pt x="1976" y="9976"/>
                </a:cubicBezTo>
                <a:cubicBezTo>
                  <a:pt x="2021" y="9998"/>
                  <a:pt x="1962" y="10063"/>
                  <a:pt x="1933" y="10130"/>
                </a:cubicBezTo>
                <a:lnTo>
                  <a:pt x="1933" y="10130"/>
                </a:lnTo>
                <a:cubicBezTo>
                  <a:pt x="1952" y="10027"/>
                  <a:pt x="1944" y="9973"/>
                  <a:pt x="1965" y="9973"/>
                </a:cubicBezTo>
                <a:close/>
                <a:moveTo>
                  <a:pt x="1925" y="10167"/>
                </a:moveTo>
                <a:cubicBezTo>
                  <a:pt x="1923" y="10190"/>
                  <a:pt x="1915" y="10213"/>
                  <a:pt x="1906" y="10239"/>
                </a:cubicBezTo>
                <a:lnTo>
                  <a:pt x="1906" y="10239"/>
                </a:lnTo>
                <a:cubicBezTo>
                  <a:pt x="1914" y="10214"/>
                  <a:pt x="1920" y="10190"/>
                  <a:pt x="1925" y="10167"/>
                </a:cubicBezTo>
                <a:close/>
                <a:moveTo>
                  <a:pt x="12610" y="1"/>
                </a:moveTo>
                <a:cubicBezTo>
                  <a:pt x="12414" y="171"/>
                  <a:pt x="12244" y="366"/>
                  <a:pt x="12097" y="562"/>
                </a:cubicBezTo>
                <a:lnTo>
                  <a:pt x="11951" y="732"/>
                </a:lnTo>
                <a:lnTo>
                  <a:pt x="11902" y="830"/>
                </a:lnTo>
                <a:cubicBezTo>
                  <a:pt x="11878" y="854"/>
                  <a:pt x="11853" y="879"/>
                  <a:pt x="11829" y="927"/>
                </a:cubicBezTo>
                <a:lnTo>
                  <a:pt x="11585" y="1342"/>
                </a:lnTo>
                <a:cubicBezTo>
                  <a:pt x="11488" y="1488"/>
                  <a:pt x="11414" y="1659"/>
                  <a:pt x="11366" y="1830"/>
                </a:cubicBezTo>
                <a:cubicBezTo>
                  <a:pt x="11293" y="1976"/>
                  <a:pt x="11195" y="2123"/>
                  <a:pt x="11146" y="2318"/>
                </a:cubicBezTo>
                <a:cubicBezTo>
                  <a:pt x="11097" y="2488"/>
                  <a:pt x="11024" y="2659"/>
                  <a:pt x="10975" y="2830"/>
                </a:cubicBezTo>
                <a:lnTo>
                  <a:pt x="10927" y="2952"/>
                </a:lnTo>
                <a:cubicBezTo>
                  <a:pt x="10927" y="3001"/>
                  <a:pt x="10902" y="3049"/>
                  <a:pt x="10878" y="3074"/>
                </a:cubicBezTo>
                <a:cubicBezTo>
                  <a:pt x="10878" y="3074"/>
                  <a:pt x="10853" y="3171"/>
                  <a:pt x="10853" y="3220"/>
                </a:cubicBezTo>
                <a:cubicBezTo>
                  <a:pt x="10732" y="3586"/>
                  <a:pt x="10658" y="3927"/>
                  <a:pt x="10561" y="4220"/>
                </a:cubicBezTo>
                <a:cubicBezTo>
                  <a:pt x="10536" y="4342"/>
                  <a:pt x="10512" y="4464"/>
                  <a:pt x="10488" y="4586"/>
                </a:cubicBezTo>
                <a:lnTo>
                  <a:pt x="10488" y="4610"/>
                </a:lnTo>
                <a:cubicBezTo>
                  <a:pt x="10463" y="4659"/>
                  <a:pt x="10463" y="4708"/>
                  <a:pt x="10439" y="4757"/>
                </a:cubicBezTo>
                <a:cubicBezTo>
                  <a:pt x="10414" y="4805"/>
                  <a:pt x="10414" y="4854"/>
                  <a:pt x="10390" y="4903"/>
                </a:cubicBezTo>
                <a:cubicBezTo>
                  <a:pt x="10366" y="4854"/>
                  <a:pt x="10341" y="4830"/>
                  <a:pt x="10317" y="4805"/>
                </a:cubicBezTo>
                <a:cubicBezTo>
                  <a:pt x="10293" y="4757"/>
                  <a:pt x="10268" y="4732"/>
                  <a:pt x="10244" y="4708"/>
                </a:cubicBezTo>
                <a:lnTo>
                  <a:pt x="10219" y="4635"/>
                </a:lnTo>
                <a:lnTo>
                  <a:pt x="10171" y="4561"/>
                </a:lnTo>
                <a:cubicBezTo>
                  <a:pt x="10122" y="4464"/>
                  <a:pt x="10097" y="4391"/>
                  <a:pt x="10049" y="4293"/>
                </a:cubicBezTo>
                <a:cubicBezTo>
                  <a:pt x="9927" y="4074"/>
                  <a:pt x="9829" y="3830"/>
                  <a:pt x="9707" y="3610"/>
                </a:cubicBezTo>
                <a:cubicBezTo>
                  <a:pt x="9658" y="3513"/>
                  <a:pt x="9610" y="3415"/>
                  <a:pt x="9536" y="3318"/>
                </a:cubicBezTo>
                <a:lnTo>
                  <a:pt x="9366" y="3025"/>
                </a:lnTo>
                <a:cubicBezTo>
                  <a:pt x="9268" y="2854"/>
                  <a:pt x="9146" y="2683"/>
                  <a:pt x="9049" y="2513"/>
                </a:cubicBezTo>
                <a:cubicBezTo>
                  <a:pt x="8951" y="2342"/>
                  <a:pt x="8829" y="2220"/>
                  <a:pt x="8732" y="2074"/>
                </a:cubicBezTo>
                <a:lnTo>
                  <a:pt x="8585" y="2074"/>
                </a:lnTo>
                <a:cubicBezTo>
                  <a:pt x="8512" y="2074"/>
                  <a:pt x="8439" y="2049"/>
                  <a:pt x="8366" y="2049"/>
                </a:cubicBezTo>
                <a:cubicBezTo>
                  <a:pt x="8317" y="2025"/>
                  <a:pt x="8244" y="2025"/>
                  <a:pt x="8195" y="2025"/>
                </a:cubicBezTo>
                <a:cubicBezTo>
                  <a:pt x="8092" y="2025"/>
                  <a:pt x="7989" y="2008"/>
                  <a:pt x="7900" y="2002"/>
                </a:cubicBezTo>
                <a:lnTo>
                  <a:pt x="7900" y="2002"/>
                </a:lnTo>
                <a:cubicBezTo>
                  <a:pt x="7918" y="2004"/>
                  <a:pt x="7927" y="2010"/>
                  <a:pt x="7927" y="2025"/>
                </a:cubicBezTo>
                <a:lnTo>
                  <a:pt x="7829" y="2025"/>
                </a:lnTo>
                <a:cubicBezTo>
                  <a:pt x="7561" y="2123"/>
                  <a:pt x="7536" y="2147"/>
                  <a:pt x="7536" y="2147"/>
                </a:cubicBezTo>
                <a:cubicBezTo>
                  <a:pt x="7536" y="2171"/>
                  <a:pt x="7536" y="2147"/>
                  <a:pt x="7488" y="2196"/>
                </a:cubicBezTo>
                <a:lnTo>
                  <a:pt x="7390" y="2244"/>
                </a:lnTo>
                <a:cubicBezTo>
                  <a:pt x="7341" y="2269"/>
                  <a:pt x="7268" y="2293"/>
                  <a:pt x="7195" y="2318"/>
                </a:cubicBezTo>
                <a:lnTo>
                  <a:pt x="7000" y="2415"/>
                </a:lnTo>
                <a:cubicBezTo>
                  <a:pt x="6927" y="2610"/>
                  <a:pt x="6829" y="2830"/>
                  <a:pt x="6732" y="3098"/>
                </a:cubicBezTo>
                <a:cubicBezTo>
                  <a:pt x="6683" y="3244"/>
                  <a:pt x="6634" y="3391"/>
                  <a:pt x="6585" y="3537"/>
                </a:cubicBezTo>
                <a:lnTo>
                  <a:pt x="6415" y="4025"/>
                </a:lnTo>
                <a:cubicBezTo>
                  <a:pt x="6366" y="4171"/>
                  <a:pt x="6317" y="4366"/>
                  <a:pt x="6244" y="4537"/>
                </a:cubicBezTo>
                <a:lnTo>
                  <a:pt x="6219" y="4659"/>
                </a:lnTo>
                <a:lnTo>
                  <a:pt x="6171" y="4781"/>
                </a:lnTo>
                <a:lnTo>
                  <a:pt x="6122" y="4927"/>
                </a:lnTo>
                <a:lnTo>
                  <a:pt x="5927" y="5610"/>
                </a:lnTo>
                <a:lnTo>
                  <a:pt x="5732" y="6244"/>
                </a:lnTo>
                <a:cubicBezTo>
                  <a:pt x="5707" y="6366"/>
                  <a:pt x="5658" y="6464"/>
                  <a:pt x="5634" y="6561"/>
                </a:cubicBezTo>
                <a:cubicBezTo>
                  <a:pt x="5585" y="6659"/>
                  <a:pt x="5561" y="6732"/>
                  <a:pt x="5537" y="6830"/>
                </a:cubicBezTo>
                <a:cubicBezTo>
                  <a:pt x="5512" y="6903"/>
                  <a:pt x="5463" y="6976"/>
                  <a:pt x="5439" y="7049"/>
                </a:cubicBezTo>
                <a:cubicBezTo>
                  <a:pt x="5415" y="7074"/>
                  <a:pt x="5390" y="7098"/>
                  <a:pt x="5390" y="7122"/>
                </a:cubicBezTo>
                <a:cubicBezTo>
                  <a:pt x="5390" y="7147"/>
                  <a:pt x="5366" y="7196"/>
                  <a:pt x="5341" y="7244"/>
                </a:cubicBezTo>
                <a:cubicBezTo>
                  <a:pt x="5317" y="7220"/>
                  <a:pt x="5268" y="7147"/>
                  <a:pt x="5219" y="7122"/>
                </a:cubicBezTo>
                <a:cubicBezTo>
                  <a:pt x="5219" y="7098"/>
                  <a:pt x="5195" y="7098"/>
                  <a:pt x="5195" y="7098"/>
                </a:cubicBezTo>
                <a:cubicBezTo>
                  <a:pt x="5146" y="7074"/>
                  <a:pt x="5122" y="7025"/>
                  <a:pt x="5098" y="7000"/>
                </a:cubicBezTo>
                <a:cubicBezTo>
                  <a:pt x="5000" y="6854"/>
                  <a:pt x="4878" y="6683"/>
                  <a:pt x="4756" y="6488"/>
                </a:cubicBezTo>
                <a:cubicBezTo>
                  <a:pt x="4659" y="6342"/>
                  <a:pt x="4537" y="6220"/>
                  <a:pt x="4439" y="6074"/>
                </a:cubicBezTo>
                <a:lnTo>
                  <a:pt x="4195" y="5708"/>
                </a:lnTo>
                <a:cubicBezTo>
                  <a:pt x="4098" y="5586"/>
                  <a:pt x="4000" y="5488"/>
                  <a:pt x="3902" y="5366"/>
                </a:cubicBezTo>
                <a:lnTo>
                  <a:pt x="3390" y="4757"/>
                </a:lnTo>
                <a:cubicBezTo>
                  <a:pt x="3220" y="4561"/>
                  <a:pt x="3049" y="4415"/>
                  <a:pt x="2927" y="4269"/>
                </a:cubicBezTo>
                <a:lnTo>
                  <a:pt x="2488" y="4293"/>
                </a:lnTo>
                <a:lnTo>
                  <a:pt x="2024" y="4293"/>
                </a:lnTo>
                <a:lnTo>
                  <a:pt x="1902" y="4342"/>
                </a:lnTo>
                <a:cubicBezTo>
                  <a:pt x="1951" y="4366"/>
                  <a:pt x="1683" y="4586"/>
                  <a:pt x="1561" y="4635"/>
                </a:cubicBezTo>
                <a:lnTo>
                  <a:pt x="1293" y="4805"/>
                </a:lnTo>
                <a:cubicBezTo>
                  <a:pt x="1244" y="5025"/>
                  <a:pt x="1195" y="5269"/>
                  <a:pt x="1146" y="5513"/>
                </a:cubicBezTo>
                <a:cubicBezTo>
                  <a:pt x="1073" y="5781"/>
                  <a:pt x="1049" y="6025"/>
                  <a:pt x="1000" y="6269"/>
                </a:cubicBezTo>
                <a:lnTo>
                  <a:pt x="951" y="6220"/>
                </a:lnTo>
                <a:cubicBezTo>
                  <a:pt x="829" y="6903"/>
                  <a:pt x="756" y="7391"/>
                  <a:pt x="707" y="7659"/>
                </a:cubicBezTo>
                <a:cubicBezTo>
                  <a:pt x="585" y="8196"/>
                  <a:pt x="366" y="9000"/>
                  <a:pt x="244" y="9708"/>
                </a:cubicBezTo>
                <a:lnTo>
                  <a:pt x="220" y="9781"/>
                </a:lnTo>
                <a:cubicBezTo>
                  <a:pt x="195" y="9805"/>
                  <a:pt x="146" y="9854"/>
                  <a:pt x="122" y="9903"/>
                </a:cubicBezTo>
                <a:lnTo>
                  <a:pt x="0" y="10098"/>
                </a:lnTo>
                <a:lnTo>
                  <a:pt x="0" y="10171"/>
                </a:lnTo>
                <a:cubicBezTo>
                  <a:pt x="220" y="10366"/>
                  <a:pt x="439" y="10513"/>
                  <a:pt x="683" y="10659"/>
                </a:cubicBezTo>
                <a:cubicBezTo>
                  <a:pt x="856" y="10751"/>
                  <a:pt x="1050" y="10821"/>
                  <a:pt x="1235" y="10821"/>
                </a:cubicBezTo>
                <a:cubicBezTo>
                  <a:pt x="1443" y="10821"/>
                  <a:pt x="1639" y="10733"/>
                  <a:pt x="1781" y="10488"/>
                </a:cubicBezTo>
                <a:lnTo>
                  <a:pt x="1829" y="10513"/>
                </a:lnTo>
                <a:lnTo>
                  <a:pt x="1878" y="10317"/>
                </a:lnTo>
                <a:cubicBezTo>
                  <a:pt x="1915" y="10225"/>
                  <a:pt x="1934" y="10192"/>
                  <a:pt x="1944" y="10192"/>
                </a:cubicBezTo>
                <a:cubicBezTo>
                  <a:pt x="1961" y="10192"/>
                  <a:pt x="1951" y="10281"/>
                  <a:pt x="1951" y="10342"/>
                </a:cubicBezTo>
                <a:cubicBezTo>
                  <a:pt x="1976" y="10244"/>
                  <a:pt x="2000" y="10147"/>
                  <a:pt x="2024" y="10074"/>
                </a:cubicBezTo>
                <a:cubicBezTo>
                  <a:pt x="2031" y="10055"/>
                  <a:pt x="2032" y="10047"/>
                  <a:pt x="2031" y="10047"/>
                </a:cubicBezTo>
                <a:lnTo>
                  <a:pt x="2031" y="10047"/>
                </a:lnTo>
                <a:cubicBezTo>
                  <a:pt x="2027" y="10047"/>
                  <a:pt x="2000" y="10110"/>
                  <a:pt x="2000" y="10147"/>
                </a:cubicBezTo>
                <a:cubicBezTo>
                  <a:pt x="2000" y="9976"/>
                  <a:pt x="2024" y="9830"/>
                  <a:pt x="2073" y="9659"/>
                </a:cubicBezTo>
                <a:cubicBezTo>
                  <a:pt x="2122" y="9415"/>
                  <a:pt x="2146" y="9659"/>
                  <a:pt x="2195" y="9391"/>
                </a:cubicBezTo>
                <a:cubicBezTo>
                  <a:pt x="2341" y="8805"/>
                  <a:pt x="2463" y="8220"/>
                  <a:pt x="2561" y="7683"/>
                </a:cubicBezTo>
                <a:lnTo>
                  <a:pt x="2659" y="7269"/>
                </a:lnTo>
                <a:lnTo>
                  <a:pt x="2659" y="7244"/>
                </a:lnTo>
                <a:lnTo>
                  <a:pt x="2683" y="7196"/>
                </a:lnTo>
                <a:lnTo>
                  <a:pt x="2707" y="7196"/>
                </a:lnTo>
                <a:cubicBezTo>
                  <a:pt x="2707" y="7244"/>
                  <a:pt x="2707" y="7269"/>
                  <a:pt x="2707" y="7293"/>
                </a:cubicBezTo>
                <a:cubicBezTo>
                  <a:pt x="2707" y="7281"/>
                  <a:pt x="2707" y="7275"/>
                  <a:pt x="2710" y="7275"/>
                </a:cubicBezTo>
                <a:cubicBezTo>
                  <a:pt x="2713" y="7275"/>
                  <a:pt x="2720" y="7281"/>
                  <a:pt x="2732" y="7293"/>
                </a:cubicBezTo>
                <a:cubicBezTo>
                  <a:pt x="2902" y="7513"/>
                  <a:pt x="3073" y="7757"/>
                  <a:pt x="3195" y="7927"/>
                </a:cubicBezTo>
                <a:lnTo>
                  <a:pt x="3293" y="8074"/>
                </a:lnTo>
                <a:lnTo>
                  <a:pt x="3341" y="8122"/>
                </a:lnTo>
                <a:lnTo>
                  <a:pt x="3366" y="8171"/>
                </a:lnTo>
                <a:lnTo>
                  <a:pt x="3537" y="8293"/>
                </a:lnTo>
                <a:lnTo>
                  <a:pt x="3634" y="8293"/>
                </a:lnTo>
                <a:cubicBezTo>
                  <a:pt x="4122" y="8952"/>
                  <a:pt x="3732" y="8561"/>
                  <a:pt x="4219" y="9171"/>
                </a:cubicBezTo>
                <a:cubicBezTo>
                  <a:pt x="4415" y="9317"/>
                  <a:pt x="4610" y="9513"/>
                  <a:pt x="4756" y="9708"/>
                </a:cubicBezTo>
                <a:lnTo>
                  <a:pt x="5049" y="9708"/>
                </a:lnTo>
                <a:cubicBezTo>
                  <a:pt x="5098" y="9708"/>
                  <a:pt x="5146" y="9708"/>
                  <a:pt x="5195" y="9683"/>
                </a:cubicBezTo>
                <a:cubicBezTo>
                  <a:pt x="5195" y="9683"/>
                  <a:pt x="5366" y="9683"/>
                  <a:pt x="5366" y="9708"/>
                </a:cubicBezTo>
                <a:cubicBezTo>
                  <a:pt x="5415" y="9659"/>
                  <a:pt x="5537" y="9683"/>
                  <a:pt x="5658" y="9659"/>
                </a:cubicBezTo>
                <a:lnTo>
                  <a:pt x="5878" y="9610"/>
                </a:lnTo>
                <a:cubicBezTo>
                  <a:pt x="5976" y="9610"/>
                  <a:pt x="6024" y="9610"/>
                  <a:pt x="5902" y="9635"/>
                </a:cubicBezTo>
                <a:lnTo>
                  <a:pt x="6561" y="9537"/>
                </a:lnTo>
                <a:cubicBezTo>
                  <a:pt x="6683" y="9269"/>
                  <a:pt x="6829" y="8976"/>
                  <a:pt x="6976" y="8635"/>
                </a:cubicBezTo>
                <a:cubicBezTo>
                  <a:pt x="7049" y="8488"/>
                  <a:pt x="7122" y="8317"/>
                  <a:pt x="7219" y="8147"/>
                </a:cubicBezTo>
                <a:cubicBezTo>
                  <a:pt x="7293" y="7952"/>
                  <a:pt x="7341" y="7757"/>
                  <a:pt x="7415" y="7561"/>
                </a:cubicBezTo>
                <a:lnTo>
                  <a:pt x="7536" y="7220"/>
                </a:lnTo>
                <a:cubicBezTo>
                  <a:pt x="7585" y="7098"/>
                  <a:pt x="7610" y="7000"/>
                  <a:pt x="7658" y="6878"/>
                </a:cubicBezTo>
                <a:cubicBezTo>
                  <a:pt x="7707" y="6659"/>
                  <a:pt x="7780" y="6439"/>
                  <a:pt x="7854" y="6220"/>
                </a:cubicBezTo>
                <a:cubicBezTo>
                  <a:pt x="7927" y="6000"/>
                  <a:pt x="7976" y="5805"/>
                  <a:pt x="8024" y="5610"/>
                </a:cubicBezTo>
                <a:lnTo>
                  <a:pt x="8118" y="5352"/>
                </a:lnTo>
                <a:lnTo>
                  <a:pt x="8114" y="5334"/>
                </a:lnTo>
                <a:lnTo>
                  <a:pt x="8114" y="5334"/>
                </a:lnTo>
                <a:cubicBezTo>
                  <a:pt x="8116" y="5336"/>
                  <a:pt x="8118" y="5338"/>
                  <a:pt x="8121" y="5341"/>
                </a:cubicBezTo>
                <a:lnTo>
                  <a:pt x="8121" y="5341"/>
                </a:lnTo>
                <a:cubicBezTo>
                  <a:pt x="8119" y="5328"/>
                  <a:pt x="8115" y="5316"/>
                  <a:pt x="8106" y="5303"/>
                </a:cubicBezTo>
                <a:lnTo>
                  <a:pt x="8106" y="5303"/>
                </a:lnTo>
                <a:lnTo>
                  <a:pt x="8114" y="5334"/>
                </a:lnTo>
                <a:lnTo>
                  <a:pt x="8114" y="5334"/>
                </a:lnTo>
                <a:cubicBezTo>
                  <a:pt x="8097" y="5318"/>
                  <a:pt x="8097" y="5318"/>
                  <a:pt x="8094" y="5318"/>
                </a:cubicBezTo>
                <a:cubicBezTo>
                  <a:pt x="8091" y="5318"/>
                  <a:pt x="8085" y="5318"/>
                  <a:pt x="8049" y="5293"/>
                </a:cubicBezTo>
                <a:cubicBezTo>
                  <a:pt x="8012" y="5257"/>
                  <a:pt x="8012" y="5257"/>
                  <a:pt x="8021" y="5257"/>
                </a:cubicBezTo>
                <a:cubicBezTo>
                  <a:pt x="8030" y="5257"/>
                  <a:pt x="8049" y="5257"/>
                  <a:pt x="8049" y="5220"/>
                </a:cubicBezTo>
                <a:cubicBezTo>
                  <a:pt x="8097" y="5293"/>
                  <a:pt x="8097" y="5269"/>
                  <a:pt x="8097" y="5293"/>
                </a:cubicBezTo>
                <a:cubicBezTo>
                  <a:pt x="8101" y="5296"/>
                  <a:pt x="8104" y="5300"/>
                  <a:pt x="8106" y="5303"/>
                </a:cubicBezTo>
                <a:lnTo>
                  <a:pt x="8106" y="5303"/>
                </a:lnTo>
                <a:lnTo>
                  <a:pt x="8097" y="5269"/>
                </a:lnTo>
                <a:lnTo>
                  <a:pt x="8122" y="5318"/>
                </a:lnTo>
                <a:lnTo>
                  <a:pt x="8122" y="5293"/>
                </a:lnTo>
                <a:cubicBezTo>
                  <a:pt x="8122" y="5296"/>
                  <a:pt x="8122" y="5297"/>
                  <a:pt x="8123" y="5297"/>
                </a:cubicBezTo>
                <a:cubicBezTo>
                  <a:pt x="8127" y="5297"/>
                  <a:pt x="8146" y="5217"/>
                  <a:pt x="8146" y="5196"/>
                </a:cubicBezTo>
                <a:cubicBezTo>
                  <a:pt x="8149" y="5196"/>
                  <a:pt x="8151" y="5196"/>
                  <a:pt x="8153" y="5196"/>
                </a:cubicBezTo>
                <a:lnTo>
                  <a:pt x="8153" y="5196"/>
                </a:lnTo>
                <a:cubicBezTo>
                  <a:pt x="8157" y="5186"/>
                  <a:pt x="8162" y="5177"/>
                  <a:pt x="8166" y="5168"/>
                </a:cubicBezTo>
                <a:lnTo>
                  <a:pt x="8166" y="5168"/>
                </a:lnTo>
                <a:cubicBezTo>
                  <a:pt x="8165" y="5179"/>
                  <a:pt x="8169" y="5182"/>
                  <a:pt x="8173" y="5182"/>
                </a:cubicBezTo>
                <a:cubicBezTo>
                  <a:pt x="8179" y="5182"/>
                  <a:pt x="8186" y="5177"/>
                  <a:pt x="8188" y="5177"/>
                </a:cubicBezTo>
                <a:cubicBezTo>
                  <a:pt x="8189" y="5177"/>
                  <a:pt x="8185" y="5181"/>
                  <a:pt x="8171" y="5196"/>
                </a:cubicBezTo>
                <a:cubicBezTo>
                  <a:pt x="8171" y="5196"/>
                  <a:pt x="8181" y="5228"/>
                  <a:pt x="8203" y="5228"/>
                </a:cubicBezTo>
                <a:cubicBezTo>
                  <a:pt x="8214" y="5228"/>
                  <a:pt x="8228" y="5220"/>
                  <a:pt x="8244" y="5196"/>
                </a:cubicBezTo>
                <a:lnTo>
                  <a:pt x="8244" y="5196"/>
                </a:lnTo>
                <a:cubicBezTo>
                  <a:pt x="8219" y="5244"/>
                  <a:pt x="8244" y="5293"/>
                  <a:pt x="8195" y="5293"/>
                </a:cubicBezTo>
                <a:cubicBezTo>
                  <a:pt x="8185" y="5288"/>
                  <a:pt x="8179" y="5286"/>
                  <a:pt x="8176" y="5286"/>
                </a:cubicBezTo>
                <a:cubicBezTo>
                  <a:pt x="8165" y="5286"/>
                  <a:pt x="8200" y="5318"/>
                  <a:pt x="8219" y="5318"/>
                </a:cubicBezTo>
                <a:cubicBezTo>
                  <a:pt x="8244" y="5366"/>
                  <a:pt x="8244" y="5391"/>
                  <a:pt x="8268" y="5440"/>
                </a:cubicBezTo>
                <a:lnTo>
                  <a:pt x="8293" y="5488"/>
                </a:lnTo>
                <a:lnTo>
                  <a:pt x="8293" y="5513"/>
                </a:lnTo>
                <a:lnTo>
                  <a:pt x="8317" y="5561"/>
                </a:lnTo>
                <a:cubicBezTo>
                  <a:pt x="8439" y="5757"/>
                  <a:pt x="8561" y="5952"/>
                  <a:pt x="8707" y="6122"/>
                </a:cubicBezTo>
                <a:lnTo>
                  <a:pt x="8610" y="5879"/>
                </a:lnTo>
                <a:lnTo>
                  <a:pt x="8756" y="6147"/>
                </a:lnTo>
                <a:cubicBezTo>
                  <a:pt x="8805" y="6244"/>
                  <a:pt x="8829" y="6318"/>
                  <a:pt x="8878" y="6391"/>
                </a:cubicBezTo>
                <a:cubicBezTo>
                  <a:pt x="8949" y="6486"/>
                  <a:pt x="8997" y="6604"/>
                  <a:pt x="9022" y="6746"/>
                </a:cubicBezTo>
                <a:lnTo>
                  <a:pt x="9022" y="6746"/>
                </a:lnTo>
                <a:lnTo>
                  <a:pt x="8805" y="6391"/>
                </a:lnTo>
                <a:lnTo>
                  <a:pt x="9024" y="6757"/>
                </a:lnTo>
                <a:cubicBezTo>
                  <a:pt x="9024" y="6753"/>
                  <a:pt x="9023" y="6749"/>
                  <a:pt x="9022" y="6746"/>
                </a:cubicBezTo>
                <a:lnTo>
                  <a:pt x="9022" y="6746"/>
                </a:lnTo>
                <a:lnTo>
                  <a:pt x="9268" y="7147"/>
                </a:lnTo>
                <a:cubicBezTo>
                  <a:pt x="9317" y="7269"/>
                  <a:pt x="9390" y="7366"/>
                  <a:pt x="9488" y="7464"/>
                </a:cubicBezTo>
                <a:lnTo>
                  <a:pt x="9707" y="7732"/>
                </a:lnTo>
                <a:lnTo>
                  <a:pt x="9634" y="7586"/>
                </a:lnTo>
                <a:lnTo>
                  <a:pt x="9634" y="7586"/>
                </a:lnTo>
                <a:cubicBezTo>
                  <a:pt x="9658" y="7610"/>
                  <a:pt x="9683" y="7659"/>
                  <a:pt x="9732" y="7708"/>
                </a:cubicBezTo>
                <a:lnTo>
                  <a:pt x="10146" y="7708"/>
                </a:lnTo>
                <a:cubicBezTo>
                  <a:pt x="10293" y="7708"/>
                  <a:pt x="10463" y="7708"/>
                  <a:pt x="10610" y="7732"/>
                </a:cubicBezTo>
                <a:cubicBezTo>
                  <a:pt x="10853" y="7659"/>
                  <a:pt x="11122" y="7537"/>
                  <a:pt x="11414" y="7439"/>
                </a:cubicBezTo>
                <a:cubicBezTo>
                  <a:pt x="11488" y="7269"/>
                  <a:pt x="11561" y="7122"/>
                  <a:pt x="11634" y="7000"/>
                </a:cubicBezTo>
                <a:cubicBezTo>
                  <a:pt x="11683" y="6854"/>
                  <a:pt x="11732" y="6683"/>
                  <a:pt x="11780" y="6561"/>
                </a:cubicBezTo>
                <a:cubicBezTo>
                  <a:pt x="11853" y="6391"/>
                  <a:pt x="11902" y="6196"/>
                  <a:pt x="11951" y="6000"/>
                </a:cubicBezTo>
                <a:lnTo>
                  <a:pt x="11951" y="6000"/>
                </a:lnTo>
                <a:lnTo>
                  <a:pt x="11829" y="6220"/>
                </a:lnTo>
                <a:lnTo>
                  <a:pt x="11829" y="6220"/>
                </a:lnTo>
                <a:lnTo>
                  <a:pt x="11947" y="5699"/>
                </a:lnTo>
                <a:lnTo>
                  <a:pt x="11947" y="5699"/>
                </a:lnTo>
                <a:cubicBezTo>
                  <a:pt x="11942" y="5768"/>
                  <a:pt x="12000" y="5981"/>
                  <a:pt x="11988" y="6067"/>
                </a:cubicBezTo>
                <a:lnTo>
                  <a:pt x="11988" y="6067"/>
                </a:lnTo>
                <a:cubicBezTo>
                  <a:pt x="12032" y="5952"/>
                  <a:pt x="12079" y="5814"/>
                  <a:pt x="12146" y="5635"/>
                </a:cubicBezTo>
                <a:lnTo>
                  <a:pt x="12317" y="5001"/>
                </a:lnTo>
                <a:cubicBezTo>
                  <a:pt x="12414" y="4683"/>
                  <a:pt x="12512" y="4293"/>
                  <a:pt x="12634" y="3903"/>
                </a:cubicBezTo>
                <a:cubicBezTo>
                  <a:pt x="12658" y="3781"/>
                  <a:pt x="12707" y="3659"/>
                  <a:pt x="12732" y="3513"/>
                </a:cubicBezTo>
                <a:cubicBezTo>
                  <a:pt x="12756" y="3464"/>
                  <a:pt x="12780" y="3391"/>
                  <a:pt x="12805" y="3342"/>
                </a:cubicBezTo>
                <a:cubicBezTo>
                  <a:pt x="12853" y="3244"/>
                  <a:pt x="12902" y="3123"/>
                  <a:pt x="12975" y="3049"/>
                </a:cubicBezTo>
                <a:cubicBezTo>
                  <a:pt x="13000" y="2976"/>
                  <a:pt x="13049" y="2927"/>
                  <a:pt x="13122" y="2879"/>
                </a:cubicBezTo>
                <a:lnTo>
                  <a:pt x="13122" y="2952"/>
                </a:lnTo>
                <a:lnTo>
                  <a:pt x="13122" y="3025"/>
                </a:lnTo>
                <a:cubicBezTo>
                  <a:pt x="13122" y="3049"/>
                  <a:pt x="13097" y="3123"/>
                  <a:pt x="13097" y="3123"/>
                </a:cubicBezTo>
                <a:cubicBezTo>
                  <a:pt x="13097" y="3123"/>
                  <a:pt x="13122" y="3074"/>
                  <a:pt x="13146" y="3049"/>
                </a:cubicBezTo>
                <a:cubicBezTo>
                  <a:pt x="13146" y="3049"/>
                  <a:pt x="13146" y="3049"/>
                  <a:pt x="13146" y="3074"/>
                </a:cubicBezTo>
                <a:cubicBezTo>
                  <a:pt x="13122" y="3123"/>
                  <a:pt x="13122" y="3147"/>
                  <a:pt x="13122" y="3196"/>
                </a:cubicBezTo>
                <a:cubicBezTo>
                  <a:pt x="13132" y="3176"/>
                  <a:pt x="13141" y="3141"/>
                  <a:pt x="13150" y="3099"/>
                </a:cubicBezTo>
                <a:lnTo>
                  <a:pt x="13150" y="3099"/>
                </a:lnTo>
                <a:cubicBezTo>
                  <a:pt x="13159" y="3090"/>
                  <a:pt x="13184" y="3046"/>
                  <a:pt x="13206" y="3046"/>
                </a:cubicBezTo>
                <a:cubicBezTo>
                  <a:pt x="13221" y="3046"/>
                  <a:pt x="13235" y="3064"/>
                  <a:pt x="13244" y="3123"/>
                </a:cubicBezTo>
                <a:lnTo>
                  <a:pt x="13244" y="3147"/>
                </a:lnTo>
                <a:cubicBezTo>
                  <a:pt x="13292" y="3269"/>
                  <a:pt x="13317" y="3366"/>
                  <a:pt x="13341" y="3464"/>
                </a:cubicBezTo>
                <a:lnTo>
                  <a:pt x="13390" y="3635"/>
                </a:lnTo>
                <a:cubicBezTo>
                  <a:pt x="13439" y="3757"/>
                  <a:pt x="13488" y="3903"/>
                  <a:pt x="13512" y="4025"/>
                </a:cubicBezTo>
                <a:cubicBezTo>
                  <a:pt x="13488" y="4025"/>
                  <a:pt x="13439" y="3903"/>
                  <a:pt x="13390" y="3805"/>
                </a:cubicBezTo>
                <a:lnTo>
                  <a:pt x="13390" y="3805"/>
                </a:lnTo>
                <a:cubicBezTo>
                  <a:pt x="13414" y="3879"/>
                  <a:pt x="13439" y="3976"/>
                  <a:pt x="13463" y="4074"/>
                </a:cubicBezTo>
                <a:cubicBezTo>
                  <a:pt x="13463" y="4049"/>
                  <a:pt x="13466" y="4039"/>
                  <a:pt x="13471" y="4039"/>
                </a:cubicBezTo>
                <a:cubicBezTo>
                  <a:pt x="13489" y="4039"/>
                  <a:pt x="13535" y="4197"/>
                  <a:pt x="13540" y="4197"/>
                </a:cubicBezTo>
                <a:cubicBezTo>
                  <a:pt x="13541" y="4197"/>
                  <a:pt x="13540" y="4189"/>
                  <a:pt x="13536" y="4171"/>
                </a:cubicBezTo>
                <a:lnTo>
                  <a:pt x="13536" y="4171"/>
                </a:lnTo>
                <a:cubicBezTo>
                  <a:pt x="13610" y="4269"/>
                  <a:pt x="13634" y="4366"/>
                  <a:pt x="13683" y="4488"/>
                </a:cubicBezTo>
                <a:cubicBezTo>
                  <a:pt x="13731" y="4586"/>
                  <a:pt x="13756" y="4708"/>
                  <a:pt x="13780" y="4805"/>
                </a:cubicBezTo>
                <a:cubicBezTo>
                  <a:pt x="13805" y="4927"/>
                  <a:pt x="13829" y="5025"/>
                  <a:pt x="13853" y="5147"/>
                </a:cubicBezTo>
                <a:cubicBezTo>
                  <a:pt x="13878" y="5244"/>
                  <a:pt x="13902" y="5342"/>
                  <a:pt x="13951" y="5415"/>
                </a:cubicBezTo>
                <a:cubicBezTo>
                  <a:pt x="14000" y="5415"/>
                  <a:pt x="14439" y="5537"/>
                  <a:pt x="14853" y="5683"/>
                </a:cubicBezTo>
                <a:cubicBezTo>
                  <a:pt x="15286" y="5827"/>
                  <a:pt x="15718" y="6019"/>
                  <a:pt x="15778" y="6025"/>
                </a:cubicBezTo>
                <a:lnTo>
                  <a:pt x="15778" y="6025"/>
                </a:lnTo>
                <a:cubicBezTo>
                  <a:pt x="15771" y="5975"/>
                  <a:pt x="15764" y="5925"/>
                  <a:pt x="15756" y="5879"/>
                </a:cubicBezTo>
                <a:lnTo>
                  <a:pt x="15683" y="5854"/>
                </a:lnTo>
                <a:cubicBezTo>
                  <a:pt x="15634" y="5537"/>
                  <a:pt x="15731" y="5781"/>
                  <a:pt x="15683" y="5464"/>
                </a:cubicBezTo>
                <a:cubicBezTo>
                  <a:pt x="15707" y="5464"/>
                  <a:pt x="15731" y="5513"/>
                  <a:pt x="15756" y="5610"/>
                </a:cubicBezTo>
                <a:cubicBezTo>
                  <a:pt x="15780" y="5732"/>
                  <a:pt x="15780" y="5854"/>
                  <a:pt x="15805" y="6000"/>
                </a:cubicBezTo>
                <a:cubicBezTo>
                  <a:pt x="15780" y="5757"/>
                  <a:pt x="15805" y="5513"/>
                  <a:pt x="15731" y="5415"/>
                </a:cubicBezTo>
                <a:cubicBezTo>
                  <a:pt x="15707" y="5220"/>
                  <a:pt x="15780" y="5415"/>
                  <a:pt x="15756" y="5171"/>
                </a:cubicBezTo>
                <a:cubicBezTo>
                  <a:pt x="15683" y="4976"/>
                  <a:pt x="15634" y="4781"/>
                  <a:pt x="15585" y="4561"/>
                </a:cubicBezTo>
                <a:cubicBezTo>
                  <a:pt x="15561" y="4366"/>
                  <a:pt x="15512" y="4147"/>
                  <a:pt x="15439" y="3952"/>
                </a:cubicBezTo>
                <a:cubicBezTo>
                  <a:pt x="15341" y="3781"/>
                  <a:pt x="15292" y="3610"/>
                  <a:pt x="15244" y="3415"/>
                </a:cubicBezTo>
                <a:lnTo>
                  <a:pt x="15244" y="3415"/>
                </a:lnTo>
                <a:lnTo>
                  <a:pt x="15292" y="3464"/>
                </a:lnTo>
                <a:cubicBezTo>
                  <a:pt x="15268" y="3366"/>
                  <a:pt x="15244" y="3244"/>
                  <a:pt x="15195" y="3147"/>
                </a:cubicBezTo>
                <a:cubicBezTo>
                  <a:pt x="15170" y="3074"/>
                  <a:pt x="15146" y="3001"/>
                  <a:pt x="15122" y="2927"/>
                </a:cubicBezTo>
                <a:cubicBezTo>
                  <a:pt x="15073" y="2805"/>
                  <a:pt x="15049" y="2659"/>
                  <a:pt x="15000" y="2537"/>
                </a:cubicBezTo>
                <a:lnTo>
                  <a:pt x="15000" y="2537"/>
                </a:lnTo>
                <a:cubicBezTo>
                  <a:pt x="15028" y="2622"/>
                  <a:pt x="15040" y="2706"/>
                  <a:pt x="15026" y="2706"/>
                </a:cubicBezTo>
                <a:cubicBezTo>
                  <a:pt x="15016" y="2706"/>
                  <a:pt x="14992" y="2661"/>
                  <a:pt x="14951" y="2537"/>
                </a:cubicBezTo>
                <a:cubicBezTo>
                  <a:pt x="14780" y="1952"/>
                  <a:pt x="14658" y="1562"/>
                  <a:pt x="14561" y="1074"/>
                </a:cubicBezTo>
                <a:lnTo>
                  <a:pt x="14390" y="708"/>
                </a:lnTo>
                <a:cubicBezTo>
                  <a:pt x="14390" y="684"/>
                  <a:pt x="14390" y="659"/>
                  <a:pt x="14366" y="635"/>
                </a:cubicBezTo>
                <a:lnTo>
                  <a:pt x="13951" y="464"/>
                </a:lnTo>
                <a:lnTo>
                  <a:pt x="13658" y="342"/>
                </a:lnTo>
                <a:lnTo>
                  <a:pt x="13463" y="269"/>
                </a:lnTo>
                <a:lnTo>
                  <a:pt x="13366" y="220"/>
                </a:lnTo>
                <a:cubicBezTo>
                  <a:pt x="13292" y="196"/>
                  <a:pt x="13219" y="171"/>
                  <a:pt x="13122" y="147"/>
                </a:cubicBezTo>
                <a:lnTo>
                  <a:pt x="1261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8"/>
          <p:cNvSpPr/>
          <p:nvPr/>
        </p:nvSpPr>
        <p:spPr>
          <a:xfrm rot="7659018">
            <a:off x="1638692" y="84789"/>
            <a:ext cx="536919" cy="363005"/>
          </a:xfrm>
          <a:custGeom>
            <a:avLst/>
            <a:gdLst/>
            <a:ahLst/>
            <a:cxnLst/>
            <a:rect l="l" t="t" r="r" b="b"/>
            <a:pathLst>
              <a:path w="16415" h="11098" extrusionOk="0">
                <a:moveTo>
                  <a:pt x="14537" y="2268"/>
                </a:moveTo>
                <a:cubicBezTo>
                  <a:pt x="14546" y="2287"/>
                  <a:pt x="14555" y="2306"/>
                  <a:pt x="14564" y="2325"/>
                </a:cubicBezTo>
                <a:lnTo>
                  <a:pt x="14564" y="2325"/>
                </a:lnTo>
                <a:cubicBezTo>
                  <a:pt x="14559" y="2307"/>
                  <a:pt x="14549" y="2287"/>
                  <a:pt x="14537" y="2268"/>
                </a:cubicBezTo>
                <a:close/>
                <a:moveTo>
                  <a:pt x="11890" y="6000"/>
                </a:moveTo>
                <a:lnTo>
                  <a:pt x="11890" y="6000"/>
                </a:lnTo>
                <a:cubicBezTo>
                  <a:pt x="11886" y="6017"/>
                  <a:pt x="11882" y="6034"/>
                  <a:pt x="11878" y="6049"/>
                </a:cubicBezTo>
                <a:cubicBezTo>
                  <a:pt x="11887" y="6040"/>
                  <a:pt x="11891" y="6022"/>
                  <a:pt x="11890" y="6000"/>
                </a:cubicBezTo>
                <a:close/>
                <a:moveTo>
                  <a:pt x="6388" y="9388"/>
                </a:moveTo>
                <a:lnTo>
                  <a:pt x="6388" y="9388"/>
                </a:lnTo>
                <a:cubicBezTo>
                  <a:pt x="6383" y="9395"/>
                  <a:pt x="6380" y="9400"/>
                  <a:pt x="6381" y="9400"/>
                </a:cubicBezTo>
                <a:cubicBezTo>
                  <a:pt x="6381" y="9400"/>
                  <a:pt x="6384" y="9397"/>
                  <a:pt x="6391" y="9390"/>
                </a:cubicBezTo>
                <a:cubicBezTo>
                  <a:pt x="6391" y="9390"/>
                  <a:pt x="6390" y="9389"/>
                  <a:pt x="6388" y="9388"/>
                </a:cubicBezTo>
                <a:close/>
                <a:moveTo>
                  <a:pt x="13000" y="0"/>
                </a:moveTo>
                <a:lnTo>
                  <a:pt x="12171" y="49"/>
                </a:lnTo>
                <a:cubicBezTo>
                  <a:pt x="12074" y="49"/>
                  <a:pt x="12000" y="73"/>
                  <a:pt x="11903" y="73"/>
                </a:cubicBezTo>
                <a:lnTo>
                  <a:pt x="11659" y="146"/>
                </a:lnTo>
                <a:lnTo>
                  <a:pt x="11391" y="220"/>
                </a:lnTo>
                <a:lnTo>
                  <a:pt x="11000" y="293"/>
                </a:lnTo>
                <a:cubicBezTo>
                  <a:pt x="10952" y="439"/>
                  <a:pt x="10903" y="610"/>
                  <a:pt x="10878" y="756"/>
                </a:cubicBezTo>
                <a:cubicBezTo>
                  <a:pt x="10830" y="902"/>
                  <a:pt x="10781" y="1073"/>
                  <a:pt x="10757" y="1219"/>
                </a:cubicBezTo>
                <a:cubicBezTo>
                  <a:pt x="10708" y="1561"/>
                  <a:pt x="10635" y="1878"/>
                  <a:pt x="10586" y="2219"/>
                </a:cubicBezTo>
                <a:cubicBezTo>
                  <a:pt x="10561" y="2366"/>
                  <a:pt x="10513" y="2537"/>
                  <a:pt x="10488" y="2707"/>
                </a:cubicBezTo>
                <a:cubicBezTo>
                  <a:pt x="10464" y="2854"/>
                  <a:pt x="10439" y="3024"/>
                  <a:pt x="10439" y="3195"/>
                </a:cubicBezTo>
                <a:cubicBezTo>
                  <a:pt x="10415" y="3341"/>
                  <a:pt x="10391" y="3561"/>
                  <a:pt x="10366" y="3732"/>
                </a:cubicBezTo>
                <a:cubicBezTo>
                  <a:pt x="10318" y="4024"/>
                  <a:pt x="10293" y="4341"/>
                  <a:pt x="10269" y="4585"/>
                </a:cubicBezTo>
                <a:cubicBezTo>
                  <a:pt x="10269" y="4707"/>
                  <a:pt x="10220" y="4829"/>
                  <a:pt x="10220" y="4927"/>
                </a:cubicBezTo>
                <a:cubicBezTo>
                  <a:pt x="10220" y="4975"/>
                  <a:pt x="10220" y="5000"/>
                  <a:pt x="10196" y="5049"/>
                </a:cubicBezTo>
                <a:cubicBezTo>
                  <a:pt x="10196" y="5097"/>
                  <a:pt x="10171" y="5146"/>
                  <a:pt x="10171" y="5195"/>
                </a:cubicBezTo>
                <a:cubicBezTo>
                  <a:pt x="10171" y="5244"/>
                  <a:pt x="10147" y="5293"/>
                  <a:pt x="10147" y="5317"/>
                </a:cubicBezTo>
                <a:cubicBezTo>
                  <a:pt x="10122" y="5293"/>
                  <a:pt x="10074" y="5268"/>
                  <a:pt x="10049" y="5244"/>
                </a:cubicBezTo>
                <a:lnTo>
                  <a:pt x="9927" y="5146"/>
                </a:lnTo>
                <a:lnTo>
                  <a:pt x="9171" y="4366"/>
                </a:lnTo>
                <a:cubicBezTo>
                  <a:pt x="8927" y="4097"/>
                  <a:pt x="8683" y="3854"/>
                  <a:pt x="8440" y="3634"/>
                </a:cubicBezTo>
                <a:lnTo>
                  <a:pt x="8074" y="3268"/>
                </a:lnTo>
                <a:cubicBezTo>
                  <a:pt x="7879" y="3097"/>
                  <a:pt x="7683" y="2902"/>
                  <a:pt x="7513" y="2780"/>
                </a:cubicBezTo>
                <a:cubicBezTo>
                  <a:pt x="7269" y="2537"/>
                  <a:pt x="6952" y="2268"/>
                  <a:pt x="6635" y="2024"/>
                </a:cubicBezTo>
                <a:cubicBezTo>
                  <a:pt x="6562" y="2024"/>
                  <a:pt x="6513" y="2024"/>
                  <a:pt x="6464" y="2049"/>
                </a:cubicBezTo>
                <a:lnTo>
                  <a:pt x="6318" y="2049"/>
                </a:lnTo>
                <a:cubicBezTo>
                  <a:pt x="6488" y="2049"/>
                  <a:pt x="6440" y="2098"/>
                  <a:pt x="6318" y="2122"/>
                </a:cubicBezTo>
                <a:cubicBezTo>
                  <a:pt x="5708" y="2195"/>
                  <a:pt x="5927" y="2171"/>
                  <a:pt x="5805" y="2195"/>
                </a:cubicBezTo>
                <a:cubicBezTo>
                  <a:pt x="5805" y="2195"/>
                  <a:pt x="5757" y="2219"/>
                  <a:pt x="5708" y="2268"/>
                </a:cubicBezTo>
                <a:lnTo>
                  <a:pt x="5488" y="2390"/>
                </a:lnTo>
                <a:cubicBezTo>
                  <a:pt x="5366" y="2439"/>
                  <a:pt x="5269" y="2512"/>
                  <a:pt x="5074" y="2610"/>
                </a:cubicBezTo>
                <a:cubicBezTo>
                  <a:pt x="5025" y="2805"/>
                  <a:pt x="4952" y="2976"/>
                  <a:pt x="4903" y="3219"/>
                </a:cubicBezTo>
                <a:cubicBezTo>
                  <a:pt x="4879" y="3341"/>
                  <a:pt x="4830" y="3463"/>
                  <a:pt x="4805" y="3585"/>
                </a:cubicBezTo>
                <a:cubicBezTo>
                  <a:pt x="4757" y="3707"/>
                  <a:pt x="4732" y="3829"/>
                  <a:pt x="4708" y="3976"/>
                </a:cubicBezTo>
                <a:cubicBezTo>
                  <a:pt x="4683" y="4097"/>
                  <a:pt x="4659" y="4244"/>
                  <a:pt x="4635" y="4390"/>
                </a:cubicBezTo>
                <a:cubicBezTo>
                  <a:pt x="4635" y="4463"/>
                  <a:pt x="4610" y="4536"/>
                  <a:pt x="4610" y="4610"/>
                </a:cubicBezTo>
                <a:cubicBezTo>
                  <a:pt x="4610" y="4658"/>
                  <a:pt x="4610" y="4707"/>
                  <a:pt x="4586" y="4756"/>
                </a:cubicBezTo>
                <a:cubicBezTo>
                  <a:pt x="4562" y="4951"/>
                  <a:pt x="4562" y="5146"/>
                  <a:pt x="4537" y="5341"/>
                </a:cubicBezTo>
                <a:cubicBezTo>
                  <a:pt x="4513" y="5732"/>
                  <a:pt x="4513" y="6146"/>
                  <a:pt x="4537" y="6536"/>
                </a:cubicBezTo>
                <a:lnTo>
                  <a:pt x="4537" y="6683"/>
                </a:lnTo>
                <a:lnTo>
                  <a:pt x="4537" y="6805"/>
                </a:lnTo>
                <a:cubicBezTo>
                  <a:pt x="4537" y="6829"/>
                  <a:pt x="4537" y="6878"/>
                  <a:pt x="4537" y="6902"/>
                </a:cubicBezTo>
                <a:cubicBezTo>
                  <a:pt x="4562" y="6975"/>
                  <a:pt x="4562" y="7049"/>
                  <a:pt x="4586" y="7122"/>
                </a:cubicBezTo>
                <a:lnTo>
                  <a:pt x="4635" y="7195"/>
                </a:lnTo>
                <a:lnTo>
                  <a:pt x="4659" y="7219"/>
                </a:lnTo>
                <a:cubicBezTo>
                  <a:pt x="4647" y="7232"/>
                  <a:pt x="4635" y="7238"/>
                  <a:pt x="4623" y="7238"/>
                </a:cubicBezTo>
                <a:cubicBezTo>
                  <a:pt x="4610" y="7238"/>
                  <a:pt x="4598" y="7232"/>
                  <a:pt x="4586" y="7219"/>
                </a:cubicBezTo>
                <a:cubicBezTo>
                  <a:pt x="4537" y="7219"/>
                  <a:pt x="4488" y="7195"/>
                  <a:pt x="4440" y="7171"/>
                </a:cubicBezTo>
                <a:lnTo>
                  <a:pt x="4415" y="7171"/>
                </a:lnTo>
                <a:lnTo>
                  <a:pt x="4415" y="7146"/>
                </a:lnTo>
                <a:cubicBezTo>
                  <a:pt x="4366" y="7146"/>
                  <a:pt x="4318" y="7097"/>
                  <a:pt x="4269" y="7073"/>
                </a:cubicBezTo>
                <a:cubicBezTo>
                  <a:pt x="4244" y="7049"/>
                  <a:pt x="4196" y="7024"/>
                  <a:pt x="4171" y="7000"/>
                </a:cubicBezTo>
                <a:lnTo>
                  <a:pt x="4098" y="6951"/>
                </a:lnTo>
                <a:lnTo>
                  <a:pt x="4049" y="6902"/>
                </a:lnTo>
                <a:lnTo>
                  <a:pt x="3927" y="6805"/>
                </a:lnTo>
                <a:cubicBezTo>
                  <a:pt x="3757" y="6683"/>
                  <a:pt x="3610" y="6536"/>
                  <a:pt x="3440" y="6414"/>
                </a:cubicBezTo>
                <a:lnTo>
                  <a:pt x="2684" y="5805"/>
                </a:lnTo>
                <a:lnTo>
                  <a:pt x="2025" y="5244"/>
                </a:lnTo>
                <a:cubicBezTo>
                  <a:pt x="1830" y="5097"/>
                  <a:pt x="1684" y="5000"/>
                  <a:pt x="1586" y="4902"/>
                </a:cubicBezTo>
                <a:lnTo>
                  <a:pt x="1586" y="4902"/>
                </a:lnTo>
                <a:lnTo>
                  <a:pt x="1684" y="5000"/>
                </a:lnTo>
                <a:lnTo>
                  <a:pt x="1684" y="5000"/>
                </a:lnTo>
                <a:lnTo>
                  <a:pt x="1586" y="4927"/>
                </a:lnTo>
                <a:cubicBezTo>
                  <a:pt x="1366" y="5000"/>
                  <a:pt x="1147" y="5000"/>
                  <a:pt x="927" y="5000"/>
                </a:cubicBezTo>
                <a:cubicBezTo>
                  <a:pt x="976" y="5049"/>
                  <a:pt x="806" y="5097"/>
                  <a:pt x="659" y="5097"/>
                </a:cubicBezTo>
                <a:lnTo>
                  <a:pt x="635" y="5097"/>
                </a:lnTo>
                <a:lnTo>
                  <a:pt x="586" y="5122"/>
                </a:lnTo>
                <a:cubicBezTo>
                  <a:pt x="537" y="5195"/>
                  <a:pt x="464" y="5268"/>
                  <a:pt x="367" y="5390"/>
                </a:cubicBezTo>
                <a:lnTo>
                  <a:pt x="318" y="5463"/>
                </a:lnTo>
                <a:cubicBezTo>
                  <a:pt x="269" y="5512"/>
                  <a:pt x="245" y="5536"/>
                  <a:pt x="220" y="5585"/>
                </a:cubicBezTo>
                <a:lnTo>
                  <a:pt x="49" y="5780"/>
                </a:lnTo>
                <a:lnTo>
                  <a:pt x="49" y="6073"/>
                </a:lnTo>
                <a:lnTo>
                  <a:pt x="1" y="6024"/>
                </a:lnTo>
                <a:lnTo>
                  <a:pt x="1" y="6024"/>
                </a:lnTo>
                <a:cubicBezTo>
                  <a:pt x="25" y="6317"/>
                  <a:pt x="74" y="6707"/>
                  <a:pt x="74" y="7073"/>
                </a:cubicBezTo>
                <a:cubicBezTo>
                  <a:pt x="74" y="7244"/>
                  <a:pt x="98" y="7414"/>
                  <a:pt x="123" y="7610"/>
                </a:cubicBezTo>
                <a:cubicBezTo>
                  <a:pt x="147" y="7756"/>
                  <a:pt x="171" y="7902"/>
                  <a:pt x="196" y="8000"/>
                </a:cubicBezTo>
                <a:cubicBezTo>
                  <a:pt x="196" y="8122"/>
                  <a:pt x="220" y="8244"/>
                  <a:pt x="245" y="8390"/>
                </a:cubicBezTo>
                <a:cubicBezTo>
                  <a:pt x="245" y="8439"/>
                  <a:pt x="245" y="8488"/>
                  <a:pt x="269" y="8536"/>
                </a:cubicBezTo>
                <a:cubicBezTo>
                  <a:pt x="269" y="8585"/>
                  <a:pt x="269" y="8610"/>
                  <a:pt x="293" y="8658"/>
                </a:cubicBezTo>
                <a:cubicBezTo>
                  <a:pt x="318" y="8853"/>
                  <a:pt x="367" y="9049"/>
                  <a:pt x="391" y="9268"/>
                </a:cubicBezTo>
                <a:cubicBezTo>
                  <a:pt x="440" y="9463"/>
                  <a:pt x="513" y="9683"/>
                  <a:pt x="562" y="9878"/>
                </a:cubicBezTo>
                <a:cubicBezTo>
                  <a:pt x="635" y="10073"/>
                  <a:pt x="708" y="10268"/>
                  <a:pt x="806" y="10488"/>
                </a:cubicBezTo>
                <a:lnTo>
                  <a:pt x="806" y="10561"/>
                </a:lnTo>
                <a:cubicBezTo>
                  <a:pt x="806" y="10609"/>
                  <a:pt x="806" y="10683"/>
                  <a:pt x="830" y="10756"/>
                </a:cubicBezTo>
                <a:lnTo>
                  <a:pt x="903" y="11024"/>
                </a:lnTo>
                <a:lnTo>
                  <a:pt x="952" y="11097"/>
                </a:lnTo>
                <a:lnTo>
                  <a:pt x="1220" y="11097"/>
                </a:lnTo>
                <a:cubicBezTo>
                  <a:pt x="1391" y="11097"/>
                  <a:pt x="1586" y="11073"/>
                  <a:pt x="1781" y="11024"/>
                </a:cubicBezTo>
                <a:cubicBezTo>
                  <a:pt x="2171" y="10902"/>
                  <a:pt x="2537" y="10609"/>
                  <a:pt x="2488" y="10146"/>
                </a:cubicBezTo>
                <a:lnTo>
                  <a:pt x="2537" y="10146"/>
                </a:lnTo>
                <a:cubicBezTo>
                  <a:pt x="2537" y="10146"/>
                  <a:pt x="2464" y="10000"/>
                  <a:pt x="2464" y="10000"/>
                </a:cubicBezTo>
                <a:cubicBezTo>
                  <a:pt x="2415" y="9780"/>
                  <a:pt x="2318" y="9683"/>
                  <a:pt x="2366" y="9683"/>
                </a:cubicBezTo>
                <a:lnTo>
                  <a:pt x="2464" y="9975"/>
                </a:lnTo>
                <a:cubicBezTo>
                  <a:pt x="2445" y="9889"/>
                  <a:pt x="2441" y="9859"/>
                  <a:pt x="2447" y="9859"/>
                </a:cubicBezTo>
                <a:cubicBezTo>
                  <a:pt x="2457" y="9859"/>
                  <a:pt x="2493" y="9931"/>
                  <a:pt x="2537" y="9975"/>
                </a:cubicBezTo>
                <a:cubicBezTo>
                  <a:pt x="2488" y="9878"/>
                  <a:pt x="2488" y="9805"/>
                  <a:pt x="2464" y="9731"/>
                </a:cubicBezTo>
                <a:cubicBezTo>
                  <a:pt x="2458" y="9720"/>
                  <a:pt x="2455" y="9715"/>
                  <a:pt x="2454" y="9715"/>
                </a:cubicBezTo>
                <a:cubicBezTo>
                  <a:pt x="2450" y="9715"/>
                  <a:pt x="2464" y="9767"/>
                  <a:pt x="2464" y="9805"/>
                </a:cubicBezTo>
                <a:cubicBezTo>
                  <a:pt x="2391" y="9683"/>
                  <a:pt x="2318" y="9536"/>
                  <a:pt x="2269" y="9414"/>
                </a:cubicBezTo>
                <a:cubicBezTo>
                  <a:pt x="2220" y="9195"/>
                  <a:pt x="2342" y="9366"/>
                  <a:pt x="2269" y="9097"/>
                </a:cubicBezTo>
                <a:cubicBezTo>
                  <a:pt x="2220" y="8878"/>
                  <a:pt x="2171" y="8683"/>
                  <a:pt x="2123" y="8463"/>
                </a:cubicBezTo>
                <a:lnTo>
                  <a:pt x="2049" y="8122"/>
                </a:lnTo>
                <a:lnTo>
                  <a:pt x="2049" y="8049"/>
                </a:lnTo>
                <a:lnTo>
                  <a:pt x="2049" y="8024"/>
                </a:lnTo>
                <a:cubicBezTo>
                  <a:pt x="2049" y="7975"/>
                  <a:pt x="2049" y="7951"/>
                  <a:pt x="2074" y="7927"/>
                </a:cubicBezTo>
                <a:lnTo>
                  <a:pt x="2074" y="7878"/>
                </a:lnTo>
                <a:lnTo>
                  <a:pt x="2098" y="7878"/>
                </a:lnTo>
                <a:cubicBezTo>
                  <a:pt x="2123" y="7902"/>
                  <a:pt x="2098" y="7902"/>
                  <a:pt x="2123" y="7927"/>
                </a:cubicBezTo>
                <a:lnTo>
                  <a:pt x="2147" y="7927"/>
                </a:lnTo>
                <a:cubicBezTo>
                  <a:pt x="2147" y="7943"/>
                  <a:pt x="2147" y="7959"/>
                  <a:pt x="2147" y="7975"/>
                </a:cubicBezTo>
                <a:lnTo>
                  <a:pt x="2220" y="8049"/>
                </a:lnTo>
                <a:lnTo>
                  <a:pt x="2586" y="8317"/>
                </a:lnTo>
                <a:cubicBezTo>
                  <a:pt x="2635" y="8366"/>
                  <a:pt x="2708" y="8414"/>
                  <a:pt x="2781" y="8463"/>
                </a:cubicBezTo>
                <a:cubicBezTo>
                  <a:pt x="2830" y="8512"/>
                  <a:pt x="2879" y="8536"/>
                  <a:pt x="3001" y="8634"/>
                </a:cubicBezTo>
                <a:lnTo>
                  <a:pt x="3635" y="9073"/>
                </a:lnTo>
                <a:cubicBezTo>
                  <a:pt x="4025" y="9317"/>
                  <a:pt x="4293" y="9463"/>
                  <a:pt x="4293" y="9463"/>
                </a:cubicBezTo>
                <a:lnTo>
                  <a:pt x="4342" y="9390"/>
                </a:lnTo>
                <a:cubicBezTo>
                  <a:pt x="4513" y="9463"/>
                  <a:pt x="4659" y="9561"/>
                  <a:pt x="4805" y="9683"/>
                </a:cubicBezTo>
                <a:cubicBezTo>
                  <a:pt x="4830" y="9731"/>
                  <a:pt x="4879" y="9756"/>
                  <a:pt x="4903" y="9780"/>
                </a:cubicBezTo>
                <a:lnTo>
                  <a:pt x="5025" y="9853"/>
                </a:lnTo>
                <a:lnTo>
                  <a:pt x="5220" y="9927"/>
                </a:lnTo>
                <a:cubicBezTo>
                  <a:pt x="5391" y="9951"/>
                  <a:pt x="5562" y="10000"/>
                  <a:pt x="5732" y="10097"/>
                </a:cubicBezTo>
                <a:cubicBezTo>
                  <a:pt x="5805" y="10024"/>
                  <a:pt x="5879" y="9951"/>
                  <a:pt x="5952" y="9878"/>
                </a:cubicBezTo>
                <a:lnTo>
                  <a:pt x="6025" y="9805"/>
                </a:lnTo>
                <a:cubicBezTo>
                  <a:pt x="6025" y="9780"/>
                  <a:pt x="6049" y="9756"/>
                  <a:pt x="6049" y="9731"/>
                </a:cubicBezTo>
                <a:cubicBezTo>
                  <a:pt x="6049" y="9731"/>
                  <a:pt x="6146" y="9654"/>
                  <a:pt x="6167" y="9654"/>
                </a:cubicBezTo>
                <a:cubicBezTo>
                  <a:pt x="6170" y="9654"/>
                  <a:pt x="6171" y="9656"/>
                  <a:pt x="6171" y="9658"/>
                </a:cubicBezTo>
                <a:cubicBezTo>
                  <a:pt x="6171" y="9585"/>
                  <a:pt x="6269" y="9536"/>
                  <a:pt x="6342" y="9463"/>
                </a:cubicBezTo>
                <a:cubicBezTo>
                  <a:pt x="6357" y="9440"/>
                  <a:pt x="6361" y="9431"/>
                  <a:pt x="6357" y="9431"/>
                </a:cubicBezTo>
                <a:cubicBezTo>
                  <a:pt x="6349" y="9431"/>
                  <a:pt x="6310" y="9471"/>
                  <a:pt x="6293" y="9488"/>
                </a:cubicBezTo>
                <a:lnTo>
                  <a:pt x="6366" y="9390"/>
                </a:lnTo>
                <a:cubicBezTo>
                  <a:pt x="6366" y="9382"/>
                  <a:pt x="6369" y="9379"/>
                  <a:pt x="6373" y="9379"/>
                </a:cubicBezTo>
                <a:cubicBezTo>
                  <a:pt x="6378" y="9379"/>
                  <a:pt x="6385" y="9384"/>
                  <a:pt x="6388" y="9388"/>
                </a:cubicBezTo>
                <a:lnTo>
                  <a:pt x="6388" y="9388"/>
                </a:lnTo>
                <a:cubicBezTo>
                  <a:pt x="6395" y="9378"/>
                  <a:pt x="6405" y="9361"/>
                  <a:pt x="6415" y="9341"/>
                </a:cubicBezTo>
                <a:cubicBezTo>
                  <a:pt x="6464" y="9244"/>
                  <a:pt x="6586" y="9097"/>
                  <a:pt x="7074" y="8488"/>
                </a:cubicBezTo>
                <a:cubicBezTo>
                  <a:pt x="7025" y="8366"/>
                  <a:pt x="6976" y="8268"/>
                  <a:pt x="6927" y="8146"/>
                </a:cubicBezTo>
                <a:lnTo>
                  <a:pt x="6854" y="8000"/>
                </a:lnTo>
                <a:cubicBezTo>
                  <a:pt x="6830" y="7951"/>
                  <a:pt x="6805" y="7878"/>
                  <a:pt x="6805" y="7829"/>
                </a:cubicBezTo>
                <a:cubicBezTo>
                  <a:pt x="6757" y="7658"/>
                  <a:pt x="6708" y="7463"/>
                  <a:pt x="6683" y="7268"/>
                </a:cubicBezTo>
                <a:cubicBezTo>
                  <a:pt x="6659" y="7171"/>
                  <a:pt x="6635" y="7073"/>
                  <a:pt x="6610" y="6975"/>
                </a:cubicBezTo>
                <a:lnTo>
                  <a:pt x="6586" y="6683"/>
                </a:lnTo>
                <a:lnTo>
                  <a:pt x="6562" y="6561"/>
                </a:lnTo>
                <a:lnTo>
                  <a:pt x="6562" y="6488"/>
                </a:lnTo>
                <a:lnTo>
                  <a:pt x="6562" y="6366"/>
                </a:lnTo>
                <a:cubicBezTo>
                  <a:pt x="6562" y="6024"/>
                  <a:pt x="6562" y="5707"/>
                  <a:pt x="6586" y="5366"/>
                </a:cubicBezTo>
                <a:cubicBezTo>
                  <a:pt x="6586" y="5219"/>
                  <a:pt x="6610" y="5073"/>
                  <a:pt x="6610" y="4927"/>
                </a:cubicBezTo>
                <a:lnTo>
                  <a:pt x="6610" y="4878"/>
                </a:lnTo>
                <a:cubicBezTo>
                  <a:pt x="6598" y="4854"/>
                  <a:pt x="6598" y="4854"/>
                  <a:pt x="6592" y="4854"/>
                </a:cubicBezTo>
                <a:cubicBezTo>
                  <a:pt x="6586" y="4854"/>
                  <a:pt x="6574" y="4854"/>
                  <a:pt x="6537" y="4829"/>
                </a:cubicBezTo>
                <a:cubicBezTo>
                  <a:pt x="6464" y="4780"/>
                  <a:pt x="6561" y="4805"/>
                  <a:pt x="6537" y="4756"/>
                </a:cubicBezTo>
                <a:lnTo>
                  <a:pt x="6537" y="4756"/>
                </a:lnTo>
                <a:cubicBezTo>
                  <a:pt x="6562" y="4805"/>
                  <a:pt x="6586" y="4805"/>
                  <a:pt x="6586" y="4805"/>
                </a:cubicBezTo>
                <a:cubicBezTo>
                  <a:pt x="6586" y="4805"/>
                  <a:pt x="6586" y="4805"/>
                  <a:pt x="6635" y="4902"/>
                </a:cubicBezTo>
                <a:lnTo>
                  <a:pt x="6610" y="4805"/>
                </a:lnTo>
                <a:lnTo>
                  <a:pt x="6635" y="4854"/>
                </a:lnTo>
                <a:cubicBezTo>
                  <a:pt x="6635" y="4854"/>
                  <a:pt x="6635" y="4829"/>
                  <a:pt x="6635" y="4829"/>
                </a:cubicBezTo>
                <a:cubicBezTo>
                  <a:pt x="6635" y="4800"/>
                  <a:pt x="6635" y="4790"/>
                  <a:pt x="6636" y="4790"/>
                </a:cubicBezTo>
                <a:cubicBezTo>
                  <a:pt x="6638" y="4790"/>
                  <a:pt x="6644" y="4814"/>
                  <a:pt x="6659" y="4829"/>
                </a:cubicBezTo>
                <a:cubicBezTo>
                  <a:pt x="6659" y="4829"/>
                  <a:pt x="6659" y="4805"/>
                  <a:pt x="6683" y="4780"/>
                </a:cubicBezTo>
                <a:lnTo>
                  <a:pt x="6708" y="4780"/>
                </a:lnTo>
                <a:cubicBezTo>
                  <a:pt x="6708" y="4780"/>
                  <a:pt x="6708" y="4756"/>
                  <a:pt x="6757" y="4756"/>
                </a:cubicBezTo>
                <a:cubicBezTo>
                  <a:pt x="6781" y="4756"/>
                  <a:pt x="6757" y="4756"/>
                  <a:pt x="6757" y="4780"/>
                </a:cubicBezTo>
                <a:lnTo>
                  <a:pt x="6830" y="4854"/>
                </a:lnTo>
                <a:cubicBezTo>
                  <a:pt x="6903" y="4902"/>
                  <a:pt x="6976" y="4951"/>
                  <a:pt x="6976" y="5000"/>
                </a:cubicBezTo>
                <a:cubicBezTo>
                  <a:pt x="7053" y="5058"/>
                  <a:pt x="7238" y="5269"/>
                  <a:pt x="7299" y="5269"/>
                </a:cubicBezTo>
                <a:cubicBezTo>
                  <a:pt x="7315" y="5269"/>
                  <a:pt x="7323" y="5255"/>
                  <a:pt x="7318" y="5219"/>
                </a:cubicBezTo>
                <a:lnTo>
                  <a:pt x="7318" y="5219"/>
                </a:lnTo>
                <a:cubicBezTo>
                  <a:pt x="7337" y="5278"/>
                  <a:pt x="7483" y="5479"/>
                  <a:pt x="7450" y="5479"/>
                </a:cubicBezTo>
                <a:cubicBezTo>
                  <a:pt x="7443" y="5479"/>
                  <a:pt x="7424" y="5467"/>
                  <a:pt x="7391" y="5439"/>
                </a:cubicBezTo>
                <a:lnTo>
                  <a:pt x="7391" y="5439"/>
                </a:lnTo>
                <a:cubicBezTo>
                  <a:pt x="7464" y="5512"/>
                  <a:pt x="7537" y="5610"/>
                  <a:pt x="7635" y="5683"/>
                </a:cubicBezTo>
                <a:lnTo>
                  <a:pt x="7537" y="5536"/>
                </a:lnTo>
                <a:lnTo>
                  <a:pt x="7537" y="5536"/>
                </a:lnTo>
                <a:cubicBezTo>
                  <a:pt x="7732" y="5780"/>
                  <a:pt x="7952" y="6000"/>
                  <a:pt x="8196" y="6195"/>
                </a:cubicBezTo>
                <a:lnTo>
                  <a:pt x="8098" y="6073"/>
                </a:lnTo>
                <a:lnTo>
                  <a:pt x="8098" y="6073"/>
                </a:lnTo>
                <a:cubicBezTo>
                  <a:pt x="8269" y="6244"/>
                  <a:pt x="8440" y="6414"/>
                  <a:pt x="8440" y="6536"/>
                </a:cubicBezTo>
                <a:lnTo>
                  <a:pt x="8464" y="6561"/>
                </a:lnTo>
                <a:lnTo>
                  <a:pt x="8805" y="6902"/>
                </a:lnTo>
                <a:cubicBezTo>
                  <a:pt x="9000" y="7097"/>
                  <a:pt x="9220" y="7292"/>
                  <a:pt x="9439" y="7488"/>
                </a:cubicBezTo>
                <a:lnTo>
                  <a:pt x="9293" y="7317"/>
                </a:lnTo>
                <a:lnTo>
                  <a:pt x="9293" y="7317"/>
                </a:lnTo>
                <a:cubicBezTo>
                  <a:pt x="9415" y="7414"/>
                  <a:pt x="9659" y="7634"/>
                  <a:pt x="9952" y="7878"/>
                </a:cubicBezTo>
                <a:cubicBezTo>
                  <a:pt x="10122" y="7853"/>
                  <a:pt x="10269" y="7829"/>
                  <a:pt x="10391" y="7805"/>
                </a:cubicBezTo>
                <a:cubicBezTo>
                  <a:pt x="10513" y="7805"/>
                  <a:pt x="10683" y="7780"/>
                  <a:pt x="10830" y="7756"/>
                </a:cubicBezTo>
                <a:cubicBezTo>
                  <a:pt x="10952" y="7707"/>
                  <a:pt x="11074" y="7634"/>
                  <a:pt x="11196" y="7561"/>
                </a:cubicBezTo>
                <a:lnTo>
                  <a:pt x="11391" y="7463"/>
                </a:lnTo>
                <a:cubicBezTo>
                  <a:pt x="11439" y="7414"/>
                  <a:pt x="11488" y="7390"/>
                  <a:pt x="11586" y="7341"/>
                </a:cubicBezTo>
                <a:cubicBezTo>
                  <a:pt x="11683" y="6878"/>
                  <a:pt x="11781" y="6414"/>
                  <a:pt x="11854" y="5951"/>
                </a:cubicBezTo>
                <a:lnTo>
                  <a:pt x="11854" y="5951"/>
                </a:lnTo>
                <a:cubicBezTo>
                  <a:pt x="11854" y="5951"/>
                  <a:pt x="11830" y="6024"/>
                  <a:pt x="11805" y="6097"/>
                </a:cubicBezTo>
                <a:lnTo>
                  <a:pt x="11757" y="6219"/>
                </a:lnTo>
                <a:lnTo>
                  <a:pt x="11757" y="6146"/>
                </a:lnTo>
                <a:cubicBezTo>
                  <a:pt x="11757" y="6073"/>
                  <a:pt x="11757" y="6000"/>
                  <a:pt x="11781" y="5951"/>
                </a:cubicBezTo>
                <a:cubicBezTo>
                  <a:pt x="11781" y="5805"/>
                  <a:pt x="11805" y="5658"/>
                  <a:pt x="11805" y="5658"/>
                </a:cubicBezTo>
                <a:cubicBezTo>
                  <a:pt x="11805" y="5698"/>
                  <a:pt x="11886" y="5900"/>
                  <a:pt x="11890" y="6000"/>
                </a:cubicBezTo>
                <a:lnTo>
                  <a:pt x="11890" y="6000"/>
                </a:lnTo>
                <a:cubicBezTo>
                  <a:pt x="11911" y="5905"/>
                  <a:pt x="11935" y="5778"/>
                  <a:pt x="11976" y="5634"/>
                </a:cubicBezTo>
                <a:cubicBezTo>
                  <a:pt x="11976" y="5536"/>
                  <a:pt x="12000" y="5439"/>
                  <a:pt x="12025" y="5341"/>
                </a:cubicBezTo>
                <a:cubicBezTo>
                  <a:pt x="12025" y="5244"/>
                  <a:pt x="12049" y="5195"/>
                  <a:pt x="12049" y="5122"/>
                </a:cubicBezTo>
                <a:cubicBezTo>
                  <a:pt x="12098" y="4854"/>
                  <a:pt x="12147" y="4512"/>
                  <a:pt x="12196" y="4122"/>
                </a:cubicBezTo>
                <a:cubicBezTo>
                  <a:pt x="12220" y="3878"/>
                  <a:pt x="12244" y="3610"/>
                  <a:pt x="12293" y="3341"/>
                </a:cubicBezTo>
                <a:cubicBezTo>
                  <a:pt x="12293" y="3219"/>
                  <a:pt x="12317" y="3122"/>
                  <a:pt x="12342" y="3000"/>
                </a:cubicBezTo>
                <a:cubicBezTo>
                  <a:pt x="12342" y="2927"/>
                  <a:pt x="12366" y="2829"/>
                  <a:pt x="12391" y="2756"/>
                </a:cubicBezTo>
                <a:cubicBezTo>
                  <a:pt x="12391" y="2707"/>
                  <a:pt x="12415" y="2683"/>
                  <a:pt x="12439" y="2658"/>
                </a:cubicBezTo>
                <a:cubicBezTo>
                  <a:pt x="12439" y="2683"/>
                  <a:pt x="12464" y="2707"/>
                  <a:pt x="12464" y="2732"/>
                </a:cubicBezTo>
                <a:cubicBezTo>
                  <a:pt x="12488" y="2805"/>
                  <a:pt x="12513" y="2902"/>
                  <a:pt x="12513" y="2976"/>
                </a:cubicBezTo>
                <a:cubicBezTo>
                  <a:pt x="12531" y="2976"/>
                  <a:pt x="12521" y="2903"/>
                  <a:pt x="12538" y="2903"/>
                </a:cubicBezTo>
                <a:cubicBezTo>
                  <a:pt x="12543" y="2903"/>
                  <a:pt x="12550" y="2910"/>
                  <a:pt x="12561" y="2927"/>
                </a:cubicBezTo>
                <a:cubicBezTo>
                  <a:pt x="12561" y="2976"/>
                  <a:pt x="12561" y="3000"/>
                  <a:pt x="12561" y="3024"/>
                </a:cubicBezTo>
                <a:cubicBezTo>
                  <a:pt x="12561" y="3024"/>
                  <a:pt x="12575" y="3065"/>
                  <a:pt x="12582" y="3065"/>
                </a:cubicBezTo>
                <a:cubicBezTo>
                  <a:pt x="12584" y="3065"/>
                  <a:pt x="12586" y="3061"/>
                  <a:pt x="12586" y="3049"/>
                </a:cubicBezTo>
                <a:cubicBezTo>
                  <a:pt x="12561" y="2951"/>
                  <a:pt x="12561" y="2854"/>
                  <a:pt x="12537" y="2732"/>
                </a:cubicBezTo>
                <a:lnTo>
                  <a:pt x="12537" y="2732"/>
                </a:lnTo>
                <a:lnTo>
                  <a:pt x="12610" y="2854"/>
                </a:lnTo>
                <a:lnTo>
                  <a:pt x="12610" y="2927"/>
                </a:lnTo>
                <a:cubicBezTo>
                  <a:pt x="12610" y="2927"/>
                  <a:pt x="12628" y="2873"/>
                  <a:pt x="12664" y="2873"/>
                </a:cubicBezTo>
                <a:cubicBezTo>
                  <a:pt x="12670" y="2873"/>
                  <a:pt x="12676" y="2874"/>
                  <a:pt x="12683" y="2878"/>
                </a:cubicBezTo>
                <a:cubicBezTo>
                  <a:pt x="12708" y="2878"/>
                  <a:pt x="12708" y="2902"/>
                  <a:pt x="12732" y="2927"/>
                </a:cubicBezTo>
                <a:cubicBezTo>
                  <a:pt x="12781" y="3049"/>
                  <a:pt x="12854" y="3146"/>
                  <a:pt x="12927" y="3244"/>
                </a:cubicBezTo>
                <a:cubicBezTo>
                  <a:pt x="13074" y="3488"/>
                  <a:pt x="13220" y="3707"/>
                  <a:pt x="13366" y="3951"/>
                </a:cubicBezTo>
                <a:cubicBezTo>
                  <a:pt x="13342" y="3951"/>
                  <a:pt x="13269" y="3854"/>
                  <a:pt x="13171" y="3756"/>
                </a:cubicBezTo>
                <a:lnTo>
                  <a:pt x="13171" y="3756"/>
                </a:lnTo>
                <a:cubicBezTo>
                  <a:pt x="13220" y="3829"/>
                  <a:pt x="13269" y="3902"/>
                  <a:pt x="13317" y="4000"/>
                </a:cubicBezTo>
                <a:cubicBezTo>
                  <a:pt x="13309" y="3973"/>
                  <a:pt x="13309" y="3963"/>
                  <a:pt x="13314" y="3963"/>
                </a:cubicBezTo>
                <a:cubicBezTo>
                  <a:pt x="13335" y="3963"/>
                  <a:pt x="13438" y="4115"/>
                  <a:pt x="13446" y="4115"/>
                </a:cubicBezTo>
                <a:cubicBezTo>
                  <a:pt x="13448" y="4115"/>
                  <a:pt x="13446" y="4110"/>
                  <a:pt x="13439" y="4097"/>
                </a:cubicBezTo>
                <a:lnTo>
                  <a:pt x="13439" y="4097"/>
                </a:lnTo>
                <a:cubicBezTo>
                  <a:pt x="13781" y="4415"/>
                  <a:pt x="14025" y="4951"/>
                  <a:pt x="14317" y="5268"/>
                </a:cubicBezTo>
                <a:cubicBezTo>
                  <a:pt x="14415" y="5244"/>
                  <a:pt x="16171" y="5097"/>
                  <a:pt x="16244" y="5049"/>
                </a:cubicBezTo>
                <a:cubicBezTo>
                  <a:pt x="16317" y="5146"/>
                  <a:pt x="16391" y="5268"/>
                  <a:pt x="16415" y="5293"/>
                </a:cubicBezTo>
                <a:cubicBezTo>
                  <a:pt x="16366" y="5171"/>
                  <a:pt x="16293" y="5049"/>
                  <a:pt x="16195" y="4927"/>
                </a:cubicBezTo>
                <a:lnTo>
                  <a:pt x="16122" y="4951"/>
                </a:lnTo>
                <a:cubicBezTo>
                  <a:pt x="15952" y="4707"/>
                  <a:pt x="16122" y="4878"/>
                  <a:pt x="15952" y="4634"/>
                </a:cubicBezTo>
                <a:cubicBezTo>
                  <a:pt x="15956" y="4629"/>
                  <a:pt x="15962" y="4627"/>
                  <a:pt x="15968" y="4627"/>
                </a:cubicBezTo>
                <a:cubicBezTo>
                  <a:pt x="16028" y="4627"/>
                  <a:pt x="16161" y="4823"/>
                  <a:pt x="16293" y="5000"/>
                </a:cubicBezTo>
                <a:cubicBezTo>
                  <a:pt x="16171" y="4829"/>
                  <a:pt x="16073" y="4634"/>
                  <a:pt x="15976" y="4585"/>
                </a:cubicBezTo>
                <a:cubicBezTo>
                  <a:pt x="15878" y="4390"/>
                  <a:pt x="16049" y="4585"/>
                  <a:pt x="15927" y="4341"/>
                </a:cubicBezTo>
                <a:cubicBezTo>
                  <a:pt x="15781" y="4195"/>
                  <a:pt x="15659" y="4049"/>
                  <a:pt x="15561" y="3878"/>
                </a:cubicBezTo>
                <a:cubicBezTo>
                  <a:pt x="15342" y="3439"/>
                  <a:pt x="15098" y="3293"/>
                  <a:pt x="14903" y="2878"/>
                </a:cubicBezTo>
                <a:lnTo>
                  <a:pt x="14903" y="2878"/>
                </a:lnTo>
                <a:lnTo>
                  <a:pt x="14927" y="2927"/>
                </a:lnTo>
                <a:cubicBezTo>
                  <a:pt x="14882" y="2791"/>
                  <a:pt x="14689" y="2570"/>
                  <a:pt x="14564" y="2325"/>
                </a:cubicBezTo>
                <a:lnTo>
                  <a:pt x="14564" y="2325"/>
                </a:lnTo>
                <a:cubicBezTo>
                  <a:pt x="14571" y="2347"/>
                  <a:pt x="14571" y="2363"/>
                  <a:pt x="14562" y="2363"/>
                </a:cubicBezTo>
                <a:cubicBezTo>
                  <a:pt x="14552" y="2363"/>
                  <a:pt x="14528" y="2338"/>
                  <a:pt x="14488" y="2268"/>
                </a:cubicBezTo>
                <a:cubicBezTo>
                  <a:pt x="14147" y="1732"/>
                  <a:pt x="13903" y="1390"/>
                  <a:pt x="13659" y="951"/>
                </a:cubicBezTo>
                <a:lnTo>
                  <a:pt x="13391" y="659"/>
                </a:lnTo>
                <a:lnTo>
                  <a:pt x="130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8"/>
          <p:cNvSpPr/>
          <p:nvPr/>
        </p:nvSpPr>
        <p:spPr>
          <a:xfrm rot="7659018">
            <a:off x="829818" y="-290289"/>
            <a:ext cx="521775" cy="434801"/>
          </a:xfrm>
          <a:custGeom>
            <a:avLst/>
            <a:gdLst/>
            <a:ahLst/>
            <a:cxnLst/>
            <a:rect l="l" t="t" r="r" b="b"/>
            <a:pathLst>
              <a:path w="15952" h="13293" extrusionOk="0">
                <a:moveTo>
                  <a:pt x="1965" y="4136"/>
                </a:moveTo>
                <a:cubicBezTo>
                  <a:pt x="1969" y="4136"/>
                  <a:pt x="1973" y="4139"/>
                  <a:pt x="1976" y="4147"/>
                </a:cubicBezTo>
                <a:lnTo>
                  <a:pt x="1853" y="4285"/>
                </a:lnTo>
                <a:lnTo>
                  <a:pt x="1853" y="4285"/>
                </a:lnTo>
                <a:cubicBezTo>
                  <a:pt x="1921" y="4199"/>
                  <a:pt x="1947" y="4136"/>
                  <a:pt x="1965" y="4136"/>
                </a:cubicBezTo>
                <a:close/>
                <a:moveTo>
                  <a:pt x="4077" y="7219"/>
                </a:moveTo>
                <a:lnTo>
                  <a:pt x="4077" y="7219"/>
                </a:lnTo>
                <a:cubicBezTo>
                  <a:pt x="4076" y="7219"/>
                  <a:pt x="4075" y="7219"/>
                  <a:pt x="4074" y="7220"/>
                </a:cubicBezTo>
                <a:cubicBezTo>
                  <a:pt x="4076" y="7220"/>
                  <a:pt x="4077" y="7219"/>
                  <a:pt x="4077" y="7219"/>
                </a:cubicBezTo>
                <a:close/>
                <a:moveTo>
                  <a:pt x="10333" y="9981"/>
                </a:moveTo>
                <a:lnTo>
                  <a:pt x="10293" y="10000"/>
                </a:lnTo>
                <a:cubicBezTo>
                  <a:pt x="10305" y="10000"/>
                  <a:pt x="10318" y="9993"/>
                  <a:pt x="10333" y="9981"/>
                </a:cubicBezTo>
                <a:close/>
                <a:moveTo>
                  <a:pt x="3928" y="0"/>
                </a:moveTo>
                <a:lnTo>
                  <a:pt x="3684" y="195"/>
                </a:lnTo>
                <a:lnTo>
                  <a:pt x="3708" y="122"/>
                </a:lnTo>
                <a:lnTo>
                  <a:pt x="3708" y="122"/>
                </a:lnTo>
                <a:cubicBezTo>
                  <a:pt x="3464" y="293"/>
                  <a:pt x="3171" y="537"/>
                  <a:pt x="2879" y="756"/>
                </a:cubicBezTo>
                <a:cubicBezTo>
                  <a:pt x="2732" y="854"/>
                  <a:pt x="2586" y="976"/>
                  <a:pt x="2464" y="1098"/>
                </a:cubicBezTo>
                <a:lnTo>
                  <a:pt x="2147" y="1366"/>
                </a:lnTo>
                <a:cubicBezTo>
                  <a:pt x="2074" y="1464"/>
                  <a:pt x="1976" y="1537"/>
                  <a:pt x="1879" y="1610"/>
                </a:cubicBezTo>
                <a:cubicBezTo>
                  <a:pt x="1757" y="1708"/>
                  <a:pt x="1806" y="1683"/>
                  <a:pt x="1757" y="1732"/>
                </a:cubicBezTo>
                <a:lnTo>
                  <a:pt x="1659" y="1830"/>
                </a:lnTo>
                <a:cubicBezTo>
                  <a:pt x="1513" y="1951"/>
                  <a:pt x="1367" y="2098"/>
                  <a:pt x="1220" y="2244"/>
                </a:cubicBezTo>
                <a:cubicBezTo>
                  <a:pt x="1074" y="2390"/>
                  <a:pt x="952" y="2561"/>
                  <a:pt x="806" y="2732"/>
                </a:cubicBezTo>
                <a:cubicBezTo>
                  <a:pt x="684" y="2903"/>
                  <a:pt x="562" y="3073"/>
                  <a:pt x="440" y="3269"/>
                </a:cubicBezTo>
                <a:lnTo>
                  <a:pt x="391" y="3317"/>
                </a:lnTo>
                <a:cubicBezTo>
                  <a:pt x="342" y="3366"/>
                  <a:pt x="293" y="3415"/>
                  <a:pt x="245" y="3464"/>
                </a:cubicBezTo>
                <a:lnTo>
                  <a:pt x="50" y="3659"/>
                </a:lnTo>
                <a:lnTo>
                  <a:pt x="1" y="3732"/>
                </a:lnTo>
                <a:cubicBezTo>
                  <a:pt x="50" y="3829"/>
                  <a:pt x="98" y="3903"/>
                  <a:pt x="147" y="3976"/>
                </a:cubicBezTo>
                <a:cubicBezTo>
                  <a:pt x="269" y="4122"/>
                  <a:pt x="391" y="4268"/>
                  <a:pt x="537" y="4390"/>
                </a:cubicBezTo>
                <a:cubicBezTo>
                  <a:pt x="731" y="4539"/>
                  <a:pt x="970" y="4661"/>
                  <a:pt x="1210" y="4661"/>
                </a:cubicBezTo>
                <a:cubicBezTo>
                  <a:pt x="1363" y="4661"/>
                  <a:pt x="1517" y="4611"/>
                  <a:pt x="1659" y="4488"/>
                </a:cubicBezTo>
                <a:lnTo>
                  <a:pt x="1684" y="4537"/>
                </a:lnTo>
                <a:cubicBezTo>
                  <a:pt x="1684" y="4537"/>
                  <a:pt x="1781" y="4366"/>
                  <a:pt x="1781" y="4366"/>
                </a:cubicBezTo>
                <a:cubicBezTo>
                  <a:pt x="1794" y="4351"/>
                  <a:pt x="1806" y="4338"/>
                  <a:pt x="1816" y="4327"/>
                </a:cubicBezTo>
                <a:lnTo>
                  <a:pt x="1816" y="4327"/>
                </a:lnTo>
                <a:lnTo>
                  <a:pt x="1781" y="4366"/>
                </a:lnTo>
                <a:cubicBezTo>
                  <a:pt x="1801" y="4346"/>
                  <a:pt x="1819" y="4327"/>
                  <a:pt x="1835" y="4308"/>
                </a:cubicBezTo>
                <a:lnTo>
                  <a:pt x="1835" y="4308"/>
                </a:lnTo>
                <a:cubicBezTo>
                  <a:pt x="1850" y="4293"/>
                  <a:pt x="1860" y="4287"/>
                  <a:pt x="1865" y="4287"/>
                </a:cubicBezTo>
                <a:cubicBezTo>
                  <a:pt x="1883" y="4287"/>
                  <a:pt x="1846" y="4367"/>
                  <a:pt x="1830" y="4415"/>
                </a:cubicBezTo>
                <a:cubicBezTo>
                  <a:pt x="1879" y="4366"/>
                  <a:pt x="1928" y="4293"/>
                  <a:pt x="2001" y="4244"/>
                </a:cubicBezTo>
                <a:cubicBezTo>
                  <a:pt x="2001" y="4229"/>
                  <a:pt x="1996" y="4223"/>
                  <a:pt x="1989" y="4223"/>
                </a:cubicBezTo>
                <a:cubicBezTo>
                  <a:pt x="1973" y="4223"/>
                  <a:pt x="1944" y="4252"/>
                  <a:pt x="1928" y="4268"/>
                </a:cubicBezTo>
                <a:cubicBezTo>
                  <a:pt x="2001" y="4147"/>
                  <a:pt x="2074" y="4025"/>
                  <a:pt x="2147" y="3903"/>
                </a:cubicBezTo>
                <a:cubicBezTo>
                  <a:pt x="2205" y="3836"/>
                  <a:pt x="2228" y="3825"/>
                  <a:pt x="2246" y="3825"/>
                </a:cubicBezTo>
                <a:cubicBezTo>
                  <a:pt x="2254" y="3825"/>
                  <a:pt x="2261" y="3827"/>
                  <a:pt x="2270" y="3827"/>
                </a:cubicBezTo>
                <a:cubicBezTo>
                  <a:pt x="2290" y="3827"/>
                  <a:pt x="2318" y="3815"/>
                  <a:pt x="2391" y="3732"/>
                </a:cubicBezTo>
                <a:cubicBezTo>
                  <a:pt x="2562" y="3537"/>
                  <a:pt x="2684" y="3390"/>
                  <a:pt x="2830" y="3244"/>
                </a:cubicBezTo>
                <a:lnTo>
                  <a:pt x="3074" y="3000"/>
                </a:lnTo>
                <a:lnTo>
                  <a:pt x="3123" y="2951"/>
                </a:lnTo>
                <a:lnTo>
                  <a:pt x="3147" y="2951"/>
                </a:lnTo>
                <a:cubicBezTo>
                  <a:pt x="3171" y="2927"/>
                  <a:pt x="3196" y="2903"/>
                  <a:pt x="3245" y="2903"/>
                </a:cubicBezTo>
                <a:lnTo>
                  <a:pt x="3293" y="2903"/>
                </a:lnTo>
                <a:cubicBezTo>
                  <a:pt x="3293" y="2903"/>
                  <a:pt x="3293" y="2927"/>
                  <a:pt x="3293" y="2927"/>
                </a:cubicBezTo>
                <a:cubicBezTo>
                  <a:pt x="3269" y="2951"/>
                  <a:pt x="3269" y="2951"/>
                  <a:pt x="3269" y="2976"/>
                </a:cubicBezTo>
                <a:cubicBezTo>
                  <a:pt x="3245" y="3000"/>
                  <a:pt x="3220" y="3025"/>
                  <a:pt x="3196" y="3025"/>
                </a:cubicBezTo>
                <a:lnTo>
                  <a:pt x="3220" y="3025"/>
                </a:lnTo>
                <a:lnTo>
                  <a:pt x="3220" y="3122"/>
                </a:lnTo>
                <a:cubicBezTo>
                  <a:pt x="3220" y="3269"/>
                  <a:pt x="3196" y="3439"/>
                  <a:pt x="3196" y="3586"/>
                </a:cubicBezTo>
                <a:lnTo>
                  <a:pt x="3196" y="3829"/>
                </a:lnTo>
                <a:lnTo>
                  <a:pt x="3196" y="4122"/>
                </a:lnTo>
                <a:lnTo>
                  <a:pt x="3196" y="4903"/>
                </a:lnTo>
                <a:cubicBezTo>
                  <a:pt x="3171" y="5268"/>
                  <a:pt x="3220" y="5561"/>
                  <a:pt x="3196" y="5586"/>
                </a:cubicBezTo>
                <a:lnTo>
                  <a:pt x="3293" y="5586"/>
                </a:lnTo>
                <a:cubicBezTo>
                  <a:pt x="3318" y="5756"/>
                  <a:pt x="3318" y="5951"/>
                  <a:pt x="3293" y="6122"/>
                </a:cubicBezTo>
                <a:cubicBezTo>
                  <a:pt x="3269" y="6171"/>
                  <a:pt x="3269" y="6220"/>
                  <a:pt x="3293" y="6268"/>
                </a:cubicBezTo>
                <a:lnTo>
                  <a:pt x="3293" y="6415"/>
                </a:lnTo>
                <a:cubicBezTo>
                  <a:pt x="3293" y="6464"/>
                  <a:pt x="3318" y="6537"/>
                  <a:pt x="3318" y="6610"/>
                </a:cubicBezTo>
                <a:cubicBezTo>
                  <a:pt x="3415" y="6756"/>
                  <a:pt x="3464" y="6927"/>
                  <a:pt x="3489" y="7122"/>
                </a:cubicBezTo>
                <a:lnTo>
                  <a:pt x="3781" y="7171"/>
                </a:lnTo>
                <a:lnTo>
                  <a:pt x="3952" y="7171"/>
                </a:lnTo>
                <a:cubicBezTo>
                  <a:pt x="3952" y="7171"/>
                  <a:pt x="4076" y="7212"/>
                  <a:pt x="4077" y="7219"/>
                </a:cubicBezTo>
                <a:lnTo>
                  <a:pt x="4077" y="7219"/>
                </a:lnTo>
                <a:cubicBezTo>
                  <a:pt x="4097" y="7212"/>
                  <a:pt x="4120" y="7210"/>
                  <a:pt x="4144" y="7210"/>
                </a:cubicBezTo>
                <a:cubicBezTo>
                  <a:pt x="4204" y="7210"/>
                  <a:pt x="4273" y="7227"/>
                  <a:pt x="4342" y="7244"/>
                </a:cubicBezTo>
                <a:cubicBezTo>
                  <a:pt x="4391" y="7244"/>
                  <a:pt x="4318" y="7244"/>
                  <a:pt x="4293" y="7220"/>
                </a:cubicBezTo>
                <a:lnTo>
                  <a:pt x="4293" y="7220"/>
                </a:lnTo>
                <a:lnTo>
                  <a:pt x="4415" y="7244"/>
                </a:lnTo>
                <a:lnTo>
                  <a:pt x="4464" y="7244"/>
                </a:lnTo>
                <a:cubicBezTo>
                  <a:pt x="4489" y="7244"/>
                  <a:pt x="4489" y="7268"/>
                  <a:pt x="4464" y="7268"/>
                </a:cubicBezTo>
                <a:lnTo>
                  <a:pt x="4513" y="7268"/>
                </a:lnTo>
                <a:cubicBezTo>
                  <a:pt x="4635" y="7268"/>
                  <a:pt x="4830" y="7268"/>
                  <a:pt x="5610" y="7342"/>
                </a:cubicBezTo>
                <a:lnTo>
                  <a:pt x="5806" y="7025"/>
                </a:lnTo>
                <a:lnTo>
                  <a:pt x="5903" y="6878"/>
                </a:lnTo>
                <a:cubicBezTo>
                  <a:pt x="5928" y="6829"/>
                  <a:pt x="5952" y="6781"/>
                  <a:pt x="6001" y="6732"/>
                </a:cubicBezTo>
                <a:lnTo>
                  <a:pt x="6391" y="6317"/>
                </a:lnTo>
                <a:cubicBezTo>
                  <a:pt x="6464" y="6244"/>
                  <a:pt x="6537" y="6171"/>
                  <a:pt x="6586" y="6098"/>
                </a:cubicBezTo>
                <a:lnTo>
                  <a:pt x="6806" y="5927"/>
                </a:lnTo>
                <a:lnTo>
                  <a:pt x="6927" y="5829"/>
                </a:lnTo>
                <a:lnTo>
                  <a:pt x="6976" y="5805"/>
                </a:lnTo>
                <a:lnTo>
                  <a:pt x="7074" y="5732"/>
                </a:lnTo>
                <a:cubicBezTo>
                  <a:pt x="7342" y="5537"/>
                  <a:pt x="7610" y="5342"/>
                  <a:pt x="7903" y="5195"/>
                </a:cubicBezTo>
                <a:cubicBezTo>
                  <a:pt x="8025" y="5098"/>
                  <a:pt x="8171" y="5025"/>
                  <a:pt x="8293" y="4951"/>
                </a:cubicBezTo>
                <a:lnTo>
                  <a:pt x="8342" y="4951"/>
                </a:lnTo>
                <a:lnTo>
                  <a:pt x="8342" y="4854"/>
                </a:lnTo>
                <a:cubicBezTo>
                  <a:pt x="8342" y="4825"/>
                  <a:pt x="8346" y="4819"/>
                  <a:pt x="8352" y="4819"/>
                </a:cubicBezTo>
                <a:cubicBezTo>
                  <a:pt x="8356" y="4819"/>
                  <a:pt x="8363" y="4823"/>
                  <a:pt x="8370" y="4823"/>
                </a:cubicBezTo>
                <a:cubicBezTo>
                  <a:pt x="8376" y="4823"/>
                  <a:pt x="8384" y="4820"/>
                  <a:pt x="8391" y="4805"/>
                </a:cubicBezTo>
                <a:lnTo>
                  <a:pt x="8391" y="4878"/>
                </a:lnTo>
                <a:cubicBezTo>
                  <a:pt x="8391" y="4878"/>
                  <a:pt x="8391" y="4878"/>
                  <a:pt x="8366" y="4927"/>
                </a:cubicBezTo>
                <a:lnTo>
                  <a:pt x="8366" y="4927"/>
                </a:lnTo>
                <a:lnTo>
                  <a:pt x="8391" y="4903"/>
                </a:lnTo>
                <a:cubicBezTo>
                  <a:pt x="8405" y="4895"/>
                  <a:pt x="8413" y="4893"/>
                  <a:pt x="8417" y="4893"/>
                </a:cubicBezTo>
                <a:cubicBezTo>
                  <a:pt x="8425" y="4893"/>
                  <a:pt x="8408" y="4910"/>
                  <a:pt x="8391" y="4927"/>
                </a:cubicBezTo>
                <a:lnTo>
                  <a:pt x="8440" y="4927"/>
                </a:lnTo>
                <a:cubicBezTo>
                  <a:pt x="8464" y="4927"/>
                  <a:pt x="8464" y="4951"/>
                  <a:pt x="8440" y="4976"/>
                </a:cubicBezTo>
                <a:lnTo>
                  <a:pt x="8464" y="4976"/>
                </a:lnTo>
                <a:cubicBezTo>
                  <a:pt x="8464" y="5000"/>
                  <a:pt x="8464" y="5049"/>
                  <a:pt x="8464" y="5098"/>
                </a:cubicBezTo>
                <a:cubicBezTo>
                  <a:pt x="8464" y="5171"/>
                  <a:pt x="8464" y="5244"/>
                  <a:pt x="8415" y="5293"/>
                </a:cubicBezTo>
                <a:cubicBezTo>
                  <a:pt x="8415" y="5399"/>
                  <a:pt x="8342" y="5706"/>
                  <a:pt x="8386" y="5706"/>
                </a:cubicBezTo>
                <a:cubicBezTo>
                  <a:pt x="8393" y="5706"/>
                  <a:pt x="8402" y="5699"/>
                  <a:pt x="8415" y="5683"/>
                </a:cubicBezTo>
                <a:lnTo>
                  <a:pt x="8415" y="5683"/>
                </a:lnTo>
                <a:cubicBezTo>
                  <a:pt x="8378" y="5739"/>
                  <a:pt x="8327" y="5951"/>
                  <a:pt x="8304" y="5951"/>
                </a:cubicBezTo>
                <a:cubicBezTo>
                  <a:pt x="8297" y="5951"/>
                  <a:pt x="8293" y="5930"/>
                  <a:pt x="8293" y="5878"/>
                </a:cubicBezTo>
                <a:cubicBezTo>
                  <a:pt x="8269" y="5976"/>
                  <a:pt x="8245" y="6098"/>
                  <a:pt x="8245" y="6195"/>
                </a:cubicBezTo>
                <a:lnTo>
                  <a:pt x="8293" y="6049"/>
                </a:lnTo>
                <a:lnTo>
                  <a:pt x="8293" y="6049"/>
                </a:lnTo>
                <a:cubicBezTo>
                  <a:pt x="8196" y="6342"/>
                  <a:pt x="8147" y="6659"/>
                  <a:pt x="8098" y="6951"/>
                </a:cubicBezTo>
                <a:lnTo>
                  <a:pt x="8171" y="6805"/>
                </a:lnTo>
                <a:lnTo>
                  <a:pt x="8171" y="6805"/>
                </a:lnTo>
                <a:cubicBezTo>
                  <a:pt x="8147" y="7000"/>
                  <a:pt x="8074" y="7195"/>
                  <a:pt x="7976" y="7366"/>
                </a:cubicBezTo>
                <a:lnTo>
                  <a:pt x="8025" y="7098"/>
                </a:lnTo>
                <a:lnTo>
                  <a:pt x="8025" y="7098"/>
                </a:lnTo>
                <a:cubicBezTo>
                  <a:pt x="8001" y="7195"/>
                  <a:pt x="7976" y="7293"/>
                  <a:pt x="7952" y="7390"/>
                </a:cubicBezTo>
                <a:cubicBezTo>
                  <a:pt x="7927" y="7561"/>
                  <a:pt x="7903" y="7707"/>
                  <a:pt x="7879" y="7854"/>
                </a:cubicBezTo>
                <a:cubicBezTo>
                  <a:pt x="7806" y="8146"/>
                  <a:pt x="7781" y="8439"/>
                  <a:pt x="7757" y="8732"/>
                </a:cubicBezTo>
                <a:lnTo>
                  <a:pt x="7781" y="8512"/>
                </a:lnTo>
                <a:lnTo>
                  <a:pt x="7781" y="8512"/>
                </a:lnTo>
                <a:cubicBezTo>
                  <a:pt x="7781" y="8683"/>
                  <a:pt x="7732" y="8976"/>
                  <a:pt x="7684" y="9366"/>
                </a:cubicBezTo>
                <a:cubicBezTo>
                  <a:pt x="7830" y="9512"/>
                  <a:pt x="7903" y="9585"/>
                  <a:pt x="8001" y="9707"/>
                </a:cubicBezTo>
                <a:cubicBezTo>
                  <a:pt x="8098" y="9805"/>
                  <a:pt x="8196" y="9927"/>
                  <a:pt x="8269" y="10049"/>
                </a:cubicBezTo>
                <a:cubicBezTo>
                  <a:pt x="8391" y="10122"/>
                  <a:pt x="8537" y="10171"/>
                  <a:pt x="8659" y="10244"/>
                </a:cubicBezTo>
                <a:lnTo>
                  <a:pt x="8854" y="10342"/>
                </a:lnTo>
                <a:lnTo>
                  <a:pt x="9049" y="10415"/>
                </a:lnTo>
                <a:cubicBezTo>
                  <a:pt x="9488" y="10268"/>
                  <a:pt x="9927" y="10098"/>
                  <a:pt x="10366" y="9902"/>
                </a:cubicBezTo>
                <a:lnTo>
                  <a:pt x="10366" y="9902"/>
                </a:lnTo>
                <a:lnTo>
                  <a:pt x="10220" y="9927"/>
                </a:lnTo>
                <a:lnTo>
                  <a:pt x="10074" y="9951"/>
                </a:lnTo>
                <a:lnTo>
                  <a:pt x="10074" y="9951"/>
                </a:lnTo>
                <a:lnTo>
                  <a:pt x="10147" y="9902"/>
                </a:lnTo>
                <a:cubicBezTo>
                  <a:pt x="10220" y="9878"/>
                  <a:pt x="10269" y="9854"/>
                  <a:pt x="10342" y="9829"/>
                </a:cubicBezTo>
                <a:lnTo>
                  <a:pt x="10582" y="9685"/>
                </a:lnTo>
                <a:lnTo>
                  <a:pt x="10582" y="9685"/>
                </a:lnTo>
                <a:cubicBezTo>
                  <a:pt x="10537" y="9716"/>
                  <a:pt x="10414" y="9918"/>
                  <a:pt x="10333" y="9981"/>
                </a:cubicBezTo>
                <a:lnTo>
                  <a:pt x="10333" y="9981"/>
                </a:lnTo>
                <a:lnTo>
                  <a:pt x="10708" y="9805"/>
                </a:lnTo>
                <a:lnTo>
                  <a:pt x="10976" y="9707"/>
                </a:lnTo>
                <a:lnTo>
                  <a:pt x="11147" y="9610"/>
                </a:lnTo>
                <a:cubicBezTo>
                  <a:pt x="11415" y="9488"/>
                  <a:pt x="11732" y="9317"/>
                  <a:pt x="12074" y="9171"/>
                </a:cubicBezTo>
                <a:lnTo>
                  <a:pt x="12781" y="8805"/>
                </a:lnTo>
                <a:cubicBezTo>
                  <a:pt x="12879" y="8756"/>
                  <a:pt x="13001" y="8707"/>
                  <a:pt x="13074" y="8659"/>
                </a:cubicBezTo>
                <a:cubicBezTo>
                  <a:pt x="13171" y="8610"/>
                  <a:pt x="13244" y="8585"/>
                  <a:pt x="13342" y="8561"/>
                </a:cubicBezTo>
                <a:lnTo>
                  <a:pt x="13415" y="8537"/>
                </a:lnTo>
                <a:lnTo>
                  <a:pt x="13415" y="8537"/>
                </a:lnTo>
                <a:cubicBezTo>
                  <a:pt x="13415" y="8561"/>
                  <a:pt x="13391" y="8585"/>
                  <a:pt x="13391" y="8610"/>
                </a:cubicBezTo>
                <a:cubicBezTo>
                  <a:pt x="13342" y="8683"/>
                  <a:pt x="13269" y="8732"/>
                  <a:pt x="13220" y="8781"/>
                </a:cubicBezTo>
                <a:cubicBezTo>
                  <a:pt x="13220" y="8791"/>
                  <a:pt x="13223" y="8795"/>
                  <a:pt x="13228" y="8795"/>
                </a:cubicBezTo>
                <a:cubicBezTo>
                  <a:pt x="13242" y="8795"/>
                  <a:pt x="13267" y="8766"/>
                  <a:pt x="13273" y="8766"/>
                </a:cubicBezTo>
                <a:cubicBezTo>
                  <a:pt x="13275" y="8766"/>
                  <a:pt x="13274" y="8770"/>
                  <a:pt x="13269" y="8781"/>
                </a:cubicBezTo>
                <a:cubicBezTo>
                  <a:pt x="13244" y="8805"/>
                  <a:pt x="13220" y="8829"/>
                  <a:pt x="13196" y="8829"/>
                </a:cubicBezTo>
                <a:cubicBezTo>
                  <a:pt x="13196" y="8829"/>
                  <a:pt x="13160" y="8883"/>
                  <a:pt x="13180" y="8883"/>
                </a:cubicBezTo>
                <a:cubicBezTo>
                  <a:pt x="13184" y="8883"/>
                  <a:pt x="13189" y="8882"/>
                  <a:pt x="13196" y="8878"/>
                </a:cubicBezTo>
                <a:cubicBezTo>
                  <a:pt x="13220" y="8854"/>
                  <a:pt x="13342" y="8756"/>
                  <a:pt x="13415" y="8683"/>
                </a:cubicBezTo>
                <a:lnTo>
                  <a:pt x="13415" y="8683"/>
                </a:lnTo>
                <a:lnTo>
                  <a:pt x="13366" y="8781"/>
                </a:lnTo>
                <a:lnTo>
                  <a:pt x="13293" y="8829"/>
                </a:lnTo>
                <a:cubicBezTo>
                  <a:pt x="13293" y="8829"/>
                  <a:pt x="13311" y="8823"/>
                  <a:pt x="13333" y="8823"/>
                </a:cubicBezTo>
                <a:cubicBezTo>
                  <a:pt x="13354" y="8823"/>
                  <a:pt x="13379" y="8829"/>
                  <a:pt x="13391" y="8854"/>
                </a:cubicBezTo>
                <a:cubicBezTo>
                  <a:pt x="13391" y="8878"/>
                  <a:pt x="13366" y="8903"/>
                  <a:pt x="13342" y="8927"/>
                </a:cubicBezTo>
                <a:cubicBezTo>
                  <a:pt x="13293" y="9049"/>
                  <a:pt x="13244" y="9146"/>
                  <a:pt x="13220" y="9244"/>
                </a:cubicBezTo>
                <a:lnTo>
                  <a:pt x="12879" y="10024"/>
                </a:lnTo>
                <a:cubicBezTo>
                  <a:pt x="12879" y="9927"/>
                  <a:pt x="12903" y="9829"/>
                  <a:pt x="12927" y="9756"/>
                </a:cubicBezTo>
                <a:lnTo>
                  <a:pt x="12927" y="9756"/>
                </a:lnTo>
                <a:cubicBezTo>
                  <a:pt x="12903" y="9829"/>
                  <a:pt x="12854" y="9927"/>
                  <a:pt x="12805" y="10000"/>
                </a:cubicBezTo>
                <a:cubicBezTo>
                  <a:pt x="12819" y="9983"/>
                  <a:pt x="12827" y="9976"/>
                  <a:pt x="12832" y="9976"/>
                </a:cubicBezTo>
                <a:cubicBezTo>
                  <a:pt x="12857" y="9976"/>
                  <a:pt x="12771" y="10187"/>
                  <a:pt x="12789" y="10187"/>
                </a:cubicBezTo>
                <a:cubicBezTo>
                  <a:pt x="12792" y="10187"/>
                  <a:pt x="12797" y="10182"/>
                  <a:pt x="12805" y="10171"/>
                </a:cubicBezTo>
                <a:lnTo>
                  <a:pt x="12805" y="10171"/>
                </a:lnTo>
                <a:cubicBezTo>
                  <a:pt x="12732" y="10634"/>
                  <a:pt x="12415" y="11122"/>
                  <a:pt x="12318" y="11537"/>
                </a:cubicBezTo>
                <a:cubicBezTo>
                  <a:pt x="12391" y="11610"/>
                  <a:pt x="13488" y="12976"/>
                  <a:pt x="13586" y="13024"/>
                </a:cubicBezTo>
                <a:cubicBezTo>
                  <a:pt x="13570" y="13088"/>
                  <a:pt x="13543" y="13152"/>
                  <a:pt x="13513" y="13209"/>
                </a:cubicBezTo>
                <a:lnTo>
                  <a:pt x="13513" y="13209"/>
                </a:lnTo>
                <a:cubicBezTo>
                  <a:pt x="13568" y="13115"/>
                  <a:pt x="13616" y="13021"/>
                  <a:pt x="13635" y="12927"/>
                </a:cubicBezTo>
                <a:lnTo>
                  <a:pt x="13586" y="12878"/>
                </a:lnTo>
                <a:cubicBezTo>
                  <a:pt x="13683" y="12585"/>
                  <a:pt x="13659" y="12829"/>
                  <a:pt x="13757" y="12561"/>
                </a:cubicBezTo>
                <a:cubicBezTo>
                  <a:pt x="13805" y="12561"/>
                  <a:pt x="13732" y="12805"/>
                  <a:pt x="13635" y="13024"/>
                </a:cubicBezTo>
                <a:cubicBezTo>
                  <a:pt x="13732" y="12878"/>
                  <a:pt x="13781" y="12732"/>
                  <a:pt x="13830" y="12561"/>
                </a:cubicBezTo>
                <a:cubicBezTo>
                  <a:pt x="13869" y="12483"/>
                  <a:pt x="13884" y="12471"/>
                  <a:pt x="13895" y="12471"/>
                </a:cubicBezTo>
                <a:cubicBezTo>
                  <a:pt x="13900" y="12471"/>
                  <a:pt x="13904" y="12473"/>
                  <a:pt x="13908" y="12473"/>
                </a:cubicBezTo>
                <a:cubicBezTo>
                  <a:pt x="13919" y="12473"/>
                  <a:pt x="13934" y="12460"/>
                  <a:pt x="13976" y="12366"/>
                </a:cubicBezTo>
                <a:cubicBezTo>
                  <a:pt x="14025" y="12171"/>
                  <a:pt x="14098" y="12000"/>
                  <a:pt x="14196" y="11805"/>
                </a:cubicBezTo>
                <a:cubicBezTo>
                  <a:pt x="14415" y="11366"/>
                  <a:pt x="14415" y="11098"/>
                  <a:pt x="14635" y="10707"/>
                </a:cubicBezTo>
                <a:lnTo>
                  <a:pt x="14635" y="10756"/>
                </a:lnTo>
                <a:cubicBezTo>
                  <a:pt x="14708" y="10610"/>
                  <a:pt x="14805" y="10317"/>
                  <a:pt x="14927" y="10073"/>
                </a:cubicBezTo>
                <a:lnTo>
                  <a:pt x="14927" y="10073"/>
                </a:lnTo>
                <a:cubicBezTo>
                  <a:pt x="14903" y="10110"/>
                  <a:pt x="14879" y="10140"/>
                  <a:pt x="14866" y="10140"/>
                </a:cubicBezTo>
                <a:cubicBezTo>
                  <a:pt x="14854" y="10140"/>
                  <a:pt x="14854" y="10110"/>
                  <a:pt x="14879" y="10024"/>
                </a:cubicBezTo>
                <a:cubicBezTo>
                  <a:pt x="15171" y="9439"/>
                  <a:pt x="15293" y="9049"/>
                  <a:pt x="15537" y="8610"/>
                </a:cubicBezTo>
                <a:lnTo>
                  <a:pt x="15635" y="8220"/>
                </a:lnTo>
                <a:lnTo>
                  <a:pt x="15952" y="7488"/>
                </a:lnTo>
                <a:lnTo>
                  <a:pt x="15439" y="6829"/>
                </a:lnTo>
                <a:cubicBezTo>
                  <a:pt x="15391" y="6756"/>
                  <a:pt x="15342" y="6683"/>
                  <a:pt x="15269" y="6634"/>
                </a:cubicBezTo>
                <a:lnTo>
                  <a:pt x="15074" y="6439"/>
                </a:lnTo>
                <a:lnTo>
                  <a:pt x="14879" y="6268"/>
                </a:lnTo>
                <a:lnTo>
                  <a:pt x="14561" y="6000"/>
                </a:lnTo>
                <a:lnTo>
                  <a:pt x="14122" y="6146"/>
                </a:lnTo>
                <a:cubicBezTo>
                  <a:pt x="13976" y="6195"/>
                  <a:pt x="13830" y="6244"/>
                  <a:pt x="13683" y="6317"/>
                </a:cubicBezTo>
                <a:lnTo>
                  <a:pt x="12757" y="6707"/>
                </a:lnTo>
                <a:cubicBezTo>
                  <a:pt x="12610" y="6781"/>
                  <a:pt x="12464" y="6854"/>
                  <a:pt x="12318" y="6927"/>
                </a:cubicBezTo>
                <a:lnTo>
                  <a:pt x="11854" y="7146"/>
                </a:lnTo>
                <a:lnTo>
                  <a:pt x="11366" y="7390"/>
                </a:lnTo>
                <a:lnTo>
                  <a:pt x="10610" y="7781"/>
                </a:lnTo>
                <a:cubicBezTo>
                  <a:pt x="10488" y="7829"/>
                  <a:pt x="10391" y="7878"/>
                  <a:pt x="10293" y="7927"/>
                </a:cubicBezTo>
                <a:lnTo>
                  <a:pt x="10196" y="7976"/>
                </a:lnTo>
                <a:cubicBezTo>
                  <a:pt x="10147" y="8000"/>
                  <a:pt x="10098" y="8024"/>
                  <a:pt x="10049" y="8049"/>
                </a:cubicBezTo>
                <a:cubicBezTo>
                  <a:pt x="10025" y="8049"/>
                  <a:pt x="9976" y="8073"/>
                  <a:pt x="9952" y="8073"/>
                </a:cubicBezTo>
                <a:lnTo>
                  <a:pt x="9952" y="7951"/>
                </a:lnTo>
                <a:cubicBezTo>
                  <a:pt x="9952" y="7927"/>
                  <a:pt x="9952" y="7854"/>
                  <a:pt x="9976" y="7805"/>
                </a:cubicBezTo>
                <a:cubicBezTo>
                  <a:pt x="10049" y="7439"/>
                  <a:pt x="10123" y="7098"/>
                  <a:pt x="10196" y="6732"/>
                </a:cubicBezTo>
                <a:cubicBezTo>
                  <a:pt x="10269" y="6390"/>
                  <a:pt x="10342" y="6049"/>
                  <a:pt x="10391" y="5732"/>
                </a:cubicBezTo>
                <a:cubicBezTo>
                  <a:pt x="10415" y="5537"/>
                  <a:pt x="10440" y="5366"/>
                  <a:pt x="10488" y="5195"/>
                </a:cubicBezTo>
                <a:cubicBezTo>
                  <a:pt x="10513" y="4951"/>
                  <a:pt x="10562" y="4708"/>
                  <a:pt x="10562" y="4488"/>
                </a:cubicBezTo>
                <a:cubicBezTo>
                  <a:pt x="10635" y="4147"/>
                  <a:pt x="10684" y="3732"/>
                  <a:pt x="10708" y="3317"/>
                </a:cubicBezTo>
                <a:lnTo>
                  <a:pt x="10610" y="3195"/>
                </a:lnTo>
                <a:lnTo>
                  <a:pt x="10513" y="3098"/>
                </a:lnTo>
                <a:lnTo>
                  <a:pt x="10513" y="3098"/>
                </a:lnTo>
                <a:cubicBezTo>
                  <a:pt x="10564" y="3162"/>
                  <a:pt x="10568" y="3193"/>
                  <a:pt x="10546" y="3193"/>
                </a:cubicBezTo>
                <a:cubicBezTo>
                  <a:pt x="10526" y="3193"/>
                  <a:pt x="10486" y="3168"/>
                  <a:pt x="10440" y="3122"/>
                </a:cubicBezTo>
                <a:cubicBezTo>
                  <a:pt x="10049" y="2659"/>
                  <a:pt x="10171" y="2830"/>
                  <a:pt x="10098" y="2756"/>
                </a:cubicBezTo>
                <a:cubicBezTo>
                  <a:pt x="10098" y="2756"/>
                  <a:pt x="10049" y="2732"/>
                  <a:pt x="10001" y="2683"/>
                </a:cubicBezTo>
                <a:cubicBezTo>
                  <a:pt x="9952" y="2659"/>
                  <a:pt x="9879" y="2634"/>
                  <a:pt x="9757" y="2586"/>
                </a:cubicBezTo>
                <a:cubicBezTo>
                  <a:pt x="9635" y="2512"/>
                  <a:pt x="9537" y="2464"/>
                  <a:pt x="9366" y="2366"/>
                </a:cubicBezTo>
                <a:cubicBezTo>
                  <a:pt x="9171" y="2439"/>
                  <a:pt x="8976" y="2488"/>
                  <a:pt x="8757" y="2561"/>
                </a:cubicBezTo>
                <a:lnTo>
                  <a:pt x="8391" y="2683"/>
                </a:lnTo>
                <a:cubicBezTo>
                  <a:pt x="8269" y="2732"/>
                  <a:pt x="8147" y="2781"/>
                  <a:pt x="8025" y="2830"/>
                </a:cubicBezTo>
                <a:lnTo>
                  <a:pt x="7635" y="3025"/>
                </a:lnTo>
                <a:cubicBezTo>
                  <a:pt x="7562" y="3049"/>
                  <a:pt x="7513" y="3073"/>
                  <a:pt x="7440" y="3098"/>
                </a:cubicBezTo>
                <a:lnTo>
                  <a:pt x="7318" y="3195"/>
                </a:lnTo>
                <a:cubicBezTo>
                  <a:pt x="7147" y="3269"/>
                  <a:pt x="6976" y="3366"/>
                  <a:pt x="6806" y="3464"/>
                </a:cubicBezTo>
                <a:cubicBezTo>
                  <a:pt x="6440" y="3683"/>
                  <a:pt x="6123" y="3903"/>
                  <a:pt x="5806" y="4147"/>
                </a:cubicBezTo>
                <a:lnTo>
                  <a:pt x="5684" y="4220"/>
                </a:lnTo>
                <a:lnTo>
                  <a:pt x="5635" y="4244"/>
                </a:lnTo>
                <a:lnTo>
                  <a:pt x="5586" y="4293"/>
                </a:lnTo>
                <a:cubicBezTo>
                  <a:pt x="5562" y="4317"/>
                  <a:pt x="5537" y="4342"/>
                  <a:pt x="5513" y="4366"/>
                </a:cubicBezTo>
                <a:cubicBezTo>
                  <a:pt x="5440" y="4415"/>
                  <a:pt x="5391" y="4464"/>
                  <a:pt x="5342" y="4512"/>
                </a:cubicBezTo>
                <a:lnTo>
                  <a:pt x="5318" y="4610"/>
                </a:lnTo>
                <a:lnTo>
                  <a:pt x="5318" y="4634"/>
                </a:lnTo>
                <a:cubicBezTo>
                  <a:pt x="5293" y="4610"/>
                  <a:pt x="5293" y="4586"/>
                  <a:pt x="5293" y="4561"/>
                </a:cubicBezTo>
                <a:cubicBezTo>
                  <a:pt x="5269" y="4512"/>
                  <a:pt x="5269" y="4464"/>
                  <a:pt x="5245" y="4415"/>
                </a:cubicBezTo>
                <a:lnTo>
                  <a:pt x="5269" y="4415"/>
                </a:lnTo>
                <a:cubicBezTo>
                  <a:pt x="5245" y="4366"/>
                  <a:pt x="5245" y="4317"/>
                  <a:pt x="5245" y="4244"/>
                </a:cubicBezTo>
                <a:lnTo>
                  <a:pt x="5245" y="4122"/>
                </a:lnTo>
                <a:cubicBezTo>
                  <a:pt x="5245" y="4098"/>
                  <a:pt x="5245" y="4049"/>
                  <a:pt x="5245" y="4049"/>
                </a:cubicBezTo>
                <a:lnTo>
                  <a:pt x="5245" y="4025"/>
                </a:lnTo>
                <a:lnTo>
                  <a:pt x="5245" y="3951"/>
                </a:lnTo>
                <a:lnTo>
                  <a:pt x="5245" y="3805"/>
                </a:lnTo>
                <a:cubicBezTo>
                  <a:pt x="5245" y="3586"/>
                  <a:pt x="5293" y="3390"/>
                  <a:pt x="5293" y="3195"/>
                </a:cubicBezTo>
                <a:cubicBezTo>
                  <a:pt x="5342" y="2830"/>
                  <a:pt x="5367" y="2488"/>
                  <a:pt x="5391" y="2171"/>
                </a:cubicBezTo>
                <a:cubicBezTo>
                  <a:pt x="5440" y="1854"/>
                  <a:pt x="5464" y="1561"/>
                  <a:pt x="5488" y="1317"/>
                </a:cubicBezTo>
                <a:cubicBezTo>
                  <a:pt x="5513" y="1073"/>
                  <a:pt x="5513" y="903"/>
                  <a:pt x="5513" y="756"/>
                </a:cubicBezTo>
                <a:lnTo>
                  <a:pt x="5513" y="756"/>
                </a:lnTo>
                <a:lnTo>
                  <a:pt x="5488" y="903"/>
                </a:lnTo>
                <a:lnTo>
                  <a:pt x="5488" y="781"/>
                </a:lnTo>
                <a:cubicBezTo>
                  <a:pt x="5196" y="537"/>
                  <a:pt x="5220" y="464"/>
                  <a:pt x="5074" y="269"/>
                </a:cubicBezTo>
                <a:cubicBezTo>
                  <a:pt x="5069" y="278"/>
                  <a:pt x="5062" y="282"/>
                  <a:pt x="5051" y="282"/>
                </a:cubicBezTo>
                <a:cubicBezTo>
                  <a:pt x="5006" y="282"/>
                  <a:pt x="4914" y="202"/>
                  <a:pt x="4854" y="122"/>
                </a:cubicBezTo>
                <a:lnTo>
                  <a:pt x="4830" y="73"/>
                </a:lnTo>
                <a:lnTo>
                  <a:pt x="4781" y="73"/>
                </a:lnTo>
                <a:cubicBezTo>
                  <a:pt x="4659" y="49"/>
                  <a:pt x="4562" y="49"/>
                  <a:pt x="4440" y="49"/>
                </a:cubicBezTo>
                <a:lnTo>
                  <a:pt x="4196" y="49"/>
                </a:lnTo>
                <a:lnTo>
                  <a:pt x="3928" y="0"/>
                </a:lnTo>
                <a:close/>
                <a:moveTo>
                  <a:pt x="13513" y="13209"/>
                </a:moveTo>
                <a:cubicBezTo>
                  <a:pt x="13497" y="13237"/>
                  <a:pt x="13481" y="13265"/>
                  <a:pt x="13464" y="13293"/>
                </a:cubicBezTo>
                <a:cubicBezTo>
                  <a:pt x="13481" y="13267"/>
                  <a:pt x="13498" y="13239"/>
                  <a:pt x="13513" y="1320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8"/>
          <p:cNvSpPr/>
          <p:nvPr/>
        </p:nvSpPr>
        <p:spPr>
          <a:xfrm rot="-8386467">
            <a:off x="713445" y="4509709"/>
            <a:ext cx="516943" cy="353961"/>
          </a:xfrm>
          <a:custGeom>
            <a:avLst/>
            <a:gdLst/>
            <a:ahLst/>
            <a:cxnLst/>
            <a:rect l="l" t="t" r="r" b="b"/>
            <a:pathLst>
              <a:path w="15805" h="10822" extrusionOk="0">
                <a:moveTo>
                  <a:pt x="7854" y="2001"/>
                </a:moveTo>
                <a:cubicBezTo>
                  <a:pt x="7869" y="2001"/>
                  <a:pt x="7884" y="2001"/>
                  <a:pt x="7900" y="2002"/>
                </a:cubicBezTo>
                <a:lnTo>
                  <a:pt x="7900" y="2002"/>
                </a:lnTo>
                <a:cubicBezTo>
                  <a:pt x="7889" y="2001"/>
                  <a:pt x="7873" y="2001"/>
                  <a:pt x="7854" y="2001"/>
                </a:cubicBezTo>
                <a:close/>
                <a:moveTo>
                  <a:pt x="13171" y="2903"/>
                </a:moveTo>
                <a:lnTo>
                  <a:pt x="13171" y="2952"/>
                </a:lnTo>
                <a:lnTo>
                  <a:pt x="13171" y="3025"/>
                </a:lnTo>
                <a:lnTo>
                  <a:pt x="13154" y="3074"/>
                </a:lnTo>
                <a:lnTo>
                  <a:pt x="13154" y="3074"/>
                </a:lnTo>
                <a:cubicBezTo>
                  <a:pt x="13164" y="3017"/>
                  <a:pt x="13171" y="2954"/>
                  <a:pt x="13171" y="2903"/>
                </a:cubicBezTo>
                <a:close/>
                <a:moveTo>
                  <a:pt x="8153" y="5196"/>
                </a:moveTo>
                <a:lnTo>
                  <a:pt x="8153" y="5196"/>
                </a:lnTo>
                <a:cubicBezTo>
                  <a:pt x="8149" y="5204"/>
                  <a:pt x="8146" y="5212"/>
                  <a:pt x="8146" y="5220"/>
                </a:cubicBezTo>
                <a:lnTo>
                  <a:pt x="8146" y="5220"/>
                </a:lnTo>
                <a:cubicBezTo>
                  <a:pt x="8146" y="5198"/>
                  <a:pt x="8166" y="5196"/>
                  <a:pt x="8153" y="5196"/>
                </a:cubicBezTo>
                <a:close/>
                <a:moveTo>
                  <a:pt x="8121" y="5341"/>
                </a:moveTo>
                <a:cubicBezTo>
                  <a:pt x="8121" y="5342"/>
                  <a:pt x="8121" y="5343"/>
                  <a:pt x="8121" y="5344"/>
                </a:cubicBezTo>
                <a:lnTo>
                  <a:pt x="8121" y="5344"/>
                </a:lnTo>
                <a:lnTo>
                  <a:pt x="8122" y="5342"/>
                </a:lnTo>
                <a:cubicBezTo>
                  <a:pt x="8122" y="5342"/>
                  <a:pt x="8121" y="5341"/>
                  <a:pt x="8121" y="5341"/>
                </a:cubicBezTo>
                <a:close/>
                <a:moveTo>
                  <a:pt x="8121" y="5344"/>
                </a:moveTo>
                <a:lnTo>
                  <a:pt x="8118" y="5352"/>
                </a:lnTo>
                <a:lnTo>
                  <a:pt x="8122" y="5366"/>
                </a:lnTo>
                <a:cubicBezTo>
                  <a:pt x="8122" y="5359"/>
                  <a:pt x="8122" y="5351"/>
                  <a:pt x="8121" y="5344"/>
                </a:cubicBezTo>
                <a:close/>
                <a:moveTo>
                  <a:pt x="15778" y="6025"/>
                </a:moveTo>
                <a:cubicBezTo>
                  <a:pt x="15779" y="6032"/>
                  <a:pt x="15779" y="6039"/>
                  <a:pt x="15780" y="6047"/>
                </a:cubicBezTo>
                <a:lnTo>
                  <a:pt x="15780" y="6047"/>
                </a:lnTo>
                <a:cubicBezTo>
                  <a:pt x="15780" y="6039"/>
                  <a:pt x="15780" y="6032"/>
                  <a:pt x="15780" y="6025"/>
                </a:cubicBezTo>
                <a:cubicBezTo>
                  <a:pt x="15779" y="6025"/>
                  <a:pt x="15779" y="6025"/>
                  <a:pt x="15778" y="6025"/>
                </a:cubicBezTo>
                <a:close/>
                <a:moveTo>
                  <a:pt x="11988" y="6067"/>
                </a:moveTo>
                <a:cubicBezTo>
                  <a:pt x="11983" y="6078"/>
                  <a:pt x="11979" y="6088"/>
                  <a:pt x="11975" y="6098"/>
                </a:cubicBezTo>
                <a:cubicBezTo>
                  <a:pt x="11982" y="6092"/>
                  <a:pt x="11985" y="6081"/>
                  <a:pt x="11988" y="6067"/>
                </a:cubicBezTo>
                <a:close/>
                <a:moveTo>
                  <a:pt x="15780" y="6047"/>
                </a:moveTo>
                <a:cubicBezTo>
                  <a:pt x="15780" y="6137"/>
                  <a:pt x="15780" y="6229"/>
                  <a:pt x="15780" y="6342"/>
                </a:cubicBezTo>
                <a:cubicBezTo>
                  <a:pt x="15796" y="6249"/>
                  <a:pt x="15792" y="6147"/>
                  <a:pt x="15780" y="6047"/>
                </a:cubicBezTo>
                <a:close/>
                <a:moveTo>
                  <a:pt x="1965" y="9973"/>
                </a:moveTo>
                <a:cubicBezTo>
                  <a:pt x="1968" y="9973"/>
                  <a:pt x="1972" y="9974"/>
                  <a:pt x="1976" y="9976"/>
                </a:cubicBezTo>
                <a:cubicBezTo>
                  <a:pt x="2021" y="9998"/>
                  <a:pt x="1962" y="10063"/>
                  <a:pt x="1933" y="10130"/>
                </a:cubicBezTo>
                <a:lnTo>
                  <a:pt x="1933" y="10130"/>
                </a:lnTo>
                <a:cubicBezTo>
                  <a:pt x="1952" y="10027"/>
                  <a:pt x="1944" y="9973"/>
                  <a:pt x="1965" y="9973"/>
                </a:cubicBezTo>
                <a:close/>
                <a:moveTo>
                  <a:pt x="1925" y="10167"/>
                </a:moveTo>
                <a:cubicBezTo>
                  <a:pt x="1923" y="10190"/>
                  <a:pt x="1915" y="10213"/>
                  <a:pt x="1906" y="10239"/>
                </a:cubicBezTo>
                <a:lnTo>
                  <a:pt x="1906" y="10239"/>
                </a:lnTo>
                <a:cubicBezTo>
                  <a:pt x="1914" y="10214"/>
                  <a:pt x="1920" y="10190"/>
                  <a:pt x="1925" y="10167"/>
                </a:cubicBezTo>
                <a:close/>
                <a:moveTo>
                  <a:pt x="12610" y="1"/>
                </a:moveTo>
                <a:cubicBezTo>
                  <a:pt x="12414" y="171"/>
                  <a:pt x="12244" y="366"/>
                  <a:pt x="12097" y="562"/>
                </a:cubicBezTo>
                <a:lnTo>
                  <a:pt x="11951" y="732"/>
                </a:lnTo>
                <a:lnTo>
                  <a:pt x="11902" y="830"/>
                </a:lnTo>
                <a:cubicBezTo>
                  <a:pt x="11878" y="854"/>
                  <a:pt x="11853" y="879"/>
                  <a:pt x="11829" y="927"/>
                </a:cubicBezTo>
                <a:lnTo>
                  <a:pt x="11585" y="1342"/>
                </a:lnTo>
                <a:cubicBezTo>
                  <a:pt x="11488" y="1488"/>
                  <a:pt x="11414" y="1659"/>
                  <a:pt x="11366" y="1830"/>
                </a:cubicBezTo>
                <a:cubicBezTo>
                  <a:pt x="11293" y="1976"/>
                  <a:pt x="11195" y="2123"/>
                  <a:pt x="11146" y="2318"/>
                </a:cubicBezTo>
                <a:cubicBezTo>
                  <a:pt x="11097" y="2488"/>
                  <a:pt x="11024" y="2659"/>
                  <a:pt x="10975" y="2830"/>
                </a:cubicBezTo>
                <a:lnTo>
                  <a:pt x="10927" y="2952"/>
                </a:lnTo>
                <a:cubicBezTo>
                  <a:pt x="10927" y="3001"/>
                  <a:pt x="10902" y="3049"/>
                  <a:pt x="10878" y="3074"/>
                </a:cubicBezTo>
                <a:cubicBezTo>
                  <a:pt x="10878" y="3074"/>
                  <a:pt x="10853" y="3171"/>
                  <a:pt x="10853" y="3220"/>
                </a:cubicBezTo>
                <a:cubicBezTo>
                  <a:pt x="10732" y="3586"/>
                  <a:pt x="10658" y="3927"/>
                  <a:pt x="10561" y="4220"/>
                </a:cubicBezTo>
                <a:cubicBezTo>
                  <a:pt x="10536" y="4342"/>
                  <a:pt x="10512" y="4464"/>
                  <a:pt x="10488" y="4586"/>
                </a:cubicBezTo>
                <a:lnTo>
                  <a:pt x="10488" y="4610"/>
                </a:lnTo>
                <a:cubicBezTo>
                  <a:pt x="10463" y="4659"/>
                  <a:pt x="10463" y="4708"/>
                  <a:pt x="10439" y="4757"/>
                </a:cubicBezTo>
                <a:cubicBezTo>
                  <a:pt x="10414" y="4805"/>
                  <a:pt x="10414" y="4854"/>
                  <a:pt x="10390" y="4903"/>
                </a:cubicBezTo>
                <a:cubicBezTo>
                  <a:pt x="10366" y="4854"/>
                  <a:pt x="10341" y="4830"/>
                  <a:pt x="10317" y="4805"/>
                </a:cubicBezTo>
                <a:cubicBezTo>
                  <a:pt x="10293" y="4757"/>
                  <a:pt x="10268" y="4732"/>
                  <a:pt x="10244" y="4708"/>
                </a:cubicBezTo>
                <a:lnTo>
                  <a:pt x="10219" y="4635"/>
                </a:lnTo>
                <a:lnTo>
                  <a:pt x="10171" y="4561"/>
                </a:lnTo>
                <a:cubicBezTo>
                  <a:pt x="10122" y="4464"/>
                  <a:pt x="10097" y="4391"/>
                  <a:pt x="10049" y="4293"/>
                </a:cubicBezTo>
                <a:cubicBezTo>
                  <a:pt x="9927" y="4074"/>
                  <a:pt x="9829" y="3830"/>
                  <a:pt x="9707" y="3610"/>
                </a:cubicBezTo>
                <a:cubicBezTo>
                  <a:pt x="9658" y="3513"/>
                  <a:pt x="9610" y="3415"/>
                  <a:pt x="9536" y="3318"/>
                </a:cubicBezTo>
                <a:lnTo>
                  <a:pt x="9366" y="3025"/>
                </a:lnTo>
                <a:cubicBezTo>
                  <a:pt x="9268" y="2854"/>
                  <a:pt x="9146" y="2683"/>
                  <a:pt x="9049" y="2513"/>
                </a:cubicBezTo>
                <a:cubicBezTo>
                  <a:pt x="8951" y="2342"/>
                  <a:pt x="8829" y="2220"/>
                  <a:pt x="8732" y="2074"/>
                </a:cubicBezTo>
                <a:lnTo>
                  <a:pt x="8585" y="2074"/>
                </a:lnTo>
                <a:cubicBezTo>
                  <a:pt x="8512" y="2074"/>
                  <a:pt x="8439" y="2049"/>
                  <a:pt x="8366" y="2049"/>
                </a:cubicBezTo>
                <a:cubicBezTo>
                  <a:pt x="8317" y="2025"/>
                  <a:pt x="8244" y="2025"/>
                  <a:pt x="8195" y="2025"/>
                </a:cubicBezTo>
                <a:cubicBezTo>
                  <a:pt x="8092" y="2025"/>
                  <a:pt x="7989" y="2008"/>
                  <a:pt x="7900" y="2002"/>
                </a:cubicBezTo>
                <a:lnTo>
                  <a:pt x="7900" y="2002"/>
                </a:lnTo>
                <a:cubicBezTo>
                  <a:pt x="7918" y="2004"/>
                  <a:pt x="7927" y="2010"/>
                  <a:pt x="7927" y="2025"/>
                </a:cubicBezTo>
                <a:lnTo>
                  <a:pt x="7829" y="2025"/>
                </a:lnTo>
                <a:cubicBezTo>
                  <a:pt x="7561" y="2123"/>
                  <a:pt x="7536" y="2147"/>
                  <a:pt x="7536" y="2147"/>
                </a:cubicBezTo>
                <a:cubicBezTo>
                  <a:pt x="7536" y="2171"/>
                  <a:pt x="7536" y="2147"/>
                  <a:pt x="7488" y="2196"/>
                </a:cubicBezTo>
                <a:lnTo>
                  <a:pt x="7390" y="2244"/>
                </a:lnTo>
                <a:cubicBezTo>
                  <a:pt x="7341" y="2269"/>
                  <a:pt x="7268" y="2293"/>
                  <a:pt x="7195" y="2318"/>
                </a:cubicBezTo>
                <a:lnTo>
                  <a:pt x="7000" y="2415"/>
                </a:lnTo>
                <a:cubicBezTo>
                  <a:pt x="6927" y="2610"/>
                  <a:pt x="6829" y="2830"/>
                  <a:pt x="6732" y="3098"/>
                </a:cubicBezTo>
                <a:cubicBezTo>
                  <a:pt x="6683" y="3244"/>
                  <a:pt x="6634" y="3391"/>
                  <a:pt x="6585" y="3537"/>
                </a:cubicBezTo>
                <a:lnTo>
                  <a:pt x="6415" y="4025"/>
                </a:lnTo>
                <a:cubicBezTo>
                  <a:pt x="6366" y="4171"/>
                  <a:pt x="6317" y="4366"/>
                  <a:pt x="6244" y="4537"/>
                </a:cubicBezTo>
                <a:lnTo>
                  <a:pt x="6219" y="4659"/>
                </a:lnTo>
                <a:lnTo>
                  <a:pt x="6171" y="4781"/>
                </a:lnTo>
                <a:lnTo>
                  <a:pt x="6122" y="4927"/>
                </a:lnTo>
                <a:lnTo>
                  <a:pt x="5927" y="5610"/>
                </a:lnTo>
                <a:lnTo>
                  <a:pt x="5732" y="6244"/>
                </a:lnTo>
                <a:cubicBezTo>
                  <a:pt x="5707" y="6366"/>
                  <a:pt x="5658" y="6464"/>
                  <a:pt x="5634" y="6561"/>
                </a:cubicBezTo>
                <a:cubicBezTo>
                  <a:pt x="5585" y="6659"/>
                  <a:pt x="5561" y="6732"/>
                  <a:pt x="5537" y="6830"/>
                </a:cubicBezTo>
                <a:cubicBezTo>
                  <a:pt x="5512" y="6903"/>
                  <a:pt x="5463" y="6976"/>
                  <a:pt x="5439" y="7049"/>
                </a:cubicBezTo>
                <a:cubicBezTo>
                  <a:pt x="5415" y="7074"/>
                  <a:pt x="5390" y="7098"/>
                  <a:pt x="5390" y="7122"/>
                </a:cubicBezTo>
                <a:cubicBezTo>
                  <a:pt x="5390" y="7147"/>
                  <a:pt x="5366" y="7196"/>
                  <a:pt x="5341" y="7244"/>
                </a:cubicBezTo>
                <a:cubicBezTo>
                  <a:pt x="5317" y="7220"/>
                  <a:pt x="5268" y="7147"/>
                  <a:pt x="5219" y="7122"/>
                </a:cubicBezTo>
                <a:cubicBezTo>
                  <a:pt x="5219" y="7098"/>
                  <a:pt x="5195" y="7098"/>
                  <a:pt x="5195" y="7098"/>
                </a:cubicBezTo>
                <a:cubicBezTo>
                  <a:pt x="5146" y="7074"/>
                  <a:pt x="5122" y="7025"/>
                  <a:pt x="5098" y="7000"/>
                </a:cubicBezTo>
                <a:cubicBezTo>
                  <a:pt x="5000" y="6854"/>
                  <a:pt x="4878" y="6683"/>
                  <a:pt x="4756" y="6488"/>
                </a:cubicBezTo>
                <a:cubicBezTo>
                  <a:pt x="4659" y="6342"/>
                  <a:pt x="4537" y="6220"/>
                  <a:pt x="4439" y="6074"/>
                </a:cubicBezTo>
                <a:lnTo>
                  <a:pt x="4195" y="5708"/>
                </a:lnTo>
                <a:cubicBezTo>
                  <a:pt x="4098" y="5586"/>
                  <a:pt x="4000" y="5488"/>
                  <a:pt x="3902" y="5366"/>
                </a:cubicBezTo>
                <a:lnTo>
                  <a:pt x="3390" y="4757"/>
                </a:lnTo>
                <a:cubicBezTo>
                  <a:pt x="3220" y="4561"/>
                  <a:pt x="3049" y="4415"/>
                  <a:pt x="2927" y="4269"/>
                </a:cubicBezTo>
                <a:lnTo>
                  <a:pt x="2488" y="4293"/>
                </a:lnTo>
                <a:lnTo>
                  <a:pt x="2024" y="4293"/>
                </a:lnTo>
                <a:lnTo>
                  <a:pt x="1902" y="4342"/>
                </a:lnTo>
                <a:cubicBezTo>
                  <a:pt x="1951" y="4366"/>
                  <a:pt x="1683" y="4586"/>
                  <a:pt x="1561" y="4635"/>
                </a:cubicBezTo>
                <a:lnTo>
                  <a:pt x="1293" y="4805"/>
                </a:lnTo>
                <a:cubicBezTo>
                  <a:pt x="1244" y="5025"/>
                  <a:pt x="1195" y="5269"/>
                  <a:pt x="1146" y="5513"/>
                </a:cubicBezTo>
                <a:cubicBezTo>
                  <a:pt x="1073" y="5781"/>
                  <a:pt x="1049" y="6025"/>
                  <a:pt x="1000" y="6269"/>
                </a:cubicBezTo>
                <a:lnTo>
                  <a:pt x="951" y="6220"/>
                </a:lnTo>
                <a:cubicBezTo>
                  <a:pt x="829" y="6903"/>
                  <a:pt x="756" y="7391"/>
                  <a:pt x="707" y="7659"/>
                </a:cubicBezTo>
                <a:cubicBezTo>
                  <a:pt x="585" y="8196"/>
                  <a:pt x="366" y="9000"/>
                  <a:pt x="244" y="9708"/>
                </a:cubicBezTo>
                <a:lnTo>
                  <a:pt x="220" y="9781"/>
                </a:lnTo>
                <a:cubicBezTo>
                  <a:pt x="195" y="9805"/>
                  <a:pt x="146" y="9854"/>
                  <a:pt x="122" y="9903"/>
                </a:cubicBezTo>
                <a:lnTo>
                  <a:pt x="0" y="10098"/>
                </a:lnTo>
                <a:lnTo>
                  <a:pt x="0" y="10171"/>
                </a:lnTo>
                <a:cubicBezTo>
                  <a:pt x="220" y="10366"/>
                  <a:pt x="439" y="10513"/>
                  <a:pt x="683" y="10659"/>
                </a:cubicBezTo>
                <a:cubicBezTo>
                  <a:pt x="856" y="10751"/>
                  <a:pt x="1050" y="10821"/>
                  <a:pt x="1235" y="10821"/>
                </a:cubicBezTo>
                <a:cubicBezTo>
                  <a:pt x="1443" y="10821"/>
                  <a:pt x="1639" y="10733"/>
                  <a:pt x="1781" y="10488"/>
                </a:cubicBezTo>
                <a:lnTo>
                  <a:pt x="1829" y="10513"/>
                </a:lnTo>
                <a:lnTo>
                  <a:pt x="1878" y="10317"/>
                </a:lnTo>
                <a:cubicBezTo>
                  <a:pt x="1915" y="10225"/>
                  <a:pt x="1934" y="10192"/>
                  <a:pt x="1944" y="10192"/>
                </a:cubicBezTo>
                <a:cubicBezTo>
                  <a:pt x="1961" y="10192"/>
                  <a:pt x="1951" y="10281"/>
                  <a:pt x="1951" y="10342"/>
                </a:cubicBezTo>
                <a:cubicBezTo>
                  <a:pt x="1976" y="10244"/>
                  <a:pt x="2000" y="10147"/>
                  <a:pt x="2024" y="10074"/>
                </a:cubicBezTo>
                <a:cubicBezTo>
                  <a:pt x="2031" y="10055"/>
                  <a:pt x="2032" y="10047"/>
                  <a:pt x="2031" y="10047"/>
                </a:cubicBezTo>
                <a:lnTo>
                  <a:pt x="2031" y="10047"/>
                </a:lnTo>
                <a:cubicBezTo>
                  <a:pt x="2027" y="10047"/>
                  <a:pt x="2000" y="10110"/>
                  <a:pt x="2000" y="10147"/>
                </a:cubicBezTo>
                <a:cubicBezTo>
                  <a:pt x="2000" y="9976"/>
                  <a:pt x="2024" y="9830"/>
                  <a:pt x="2073" y="9659"/>
                </a:cubicBezTo>
                <a:cubicBezTo>
                  <a:pt x="2122" y="9415"/>
                  <a:pt x="2146" y="9659"/>
                  <a:pt x="2195" y="9391"/>
                </a:cubicBezTo>
                <a:cubicBezTo>
                  <a:pt x="2341" y="8805"/>
                  <a:pt x="2463" y="8220"/>
                  <a:pt x="2561" y="7683"/>
                </a:cubicBezTo>
                <a:lnTo>
                  <a:pt x="2659" y="7269"/>
                </a:lnTo>
                <a:lnTo>
                  <a:pt x="2659" y="7244"/>
                </a:lnTo>
                <a:lnTo>
                  <a:pt x="2683" y="7196"/>
                </a:lnTo>
                <a:lnTo>
                  <a:pt x="2707" y="7196"/>
                </a:lnTo>
                <a:cubicBezTo>
                  <a:pt x="2707" y="7244"/>
                  <a:pt x="2707" y="7269"/>
                  <a:pt x="2707" y="7293"/>
                </a:cubicBezTo>
                <a:cubicBezTo>
                  <a:pt x="2707" y="7281"/>
                  <a:pt x="2707" y="7275"/>
                  <a:pt x="2710" y="7275"/>
                </a:cubicBezTo>
                <a:cubicBezTo>
                  <a:pt x="2713" y="7275"/>
                  <a:pt x="2720" y="7281"/>
                  <a:pt x="2732" y="7293"/>
                </a:cubicBezTo>
                <a:cubicBezTo>
                  <a:pt x="2902" y="7513"/>
                  <a:pt x="3073" y="7757"/>
                  <a:pt x="3195" y="7927"/>
                </a:cubicBezTo>
                <a:lnTo>
                  <a:pt x="3293" y="8074"/>
                </a:lnTo>
                <a:lnTo>
                  <a:pt x="3341" y="8122"/>
                </a:lnTo>
                <a:lnTo>
                  <a:pt x="3366" y="8171"/>
                </a:lnTo>
                <a:lnTo>
                  <a:pt x="3537" y="8293"/>
                </a:lnTo>
                <a:lnTo>
                  <a:pt x="3634" y="8293"/>
                </a:lnTo>
                <a:cubicBezTo>
                  <a:pt x="4122" y="8952"/>
                  <a:pt x="3732" y="8561"/>
                  <a:pt x="4219" y="9171"/>
                </a:cubicBezTo>
                <a:cubicBezTo>
                  <a:pt x="4415" y="9317"/>
                  <a:pt x="4610" y="9513"/>
                  <a:pt x="4756" y="9708"/>
                </a:cubicBezTo>
                <a:lnTo>
                  <a:pt x="5049" y="9708"/>
                </a:lnTo>
                <a:cubicBezTo>
                  <a:pt x="5098" y="9708"/>
                  <a:pt x="5146" y="9708"/>
                  <a:pt x="5195" y="9683"/>
                </a:cubicBezTo>
                <a:cubicBezTo>
                  <a:pt x="5195" y="9683"/>
                  <a:pt x="5366" y="9683"/>
                  <a:pt x="5366" y="9708"/>
                </a:cubicBezTo>
                <a:cubicBezTo>
                  <a:pt x="5415" y="9659"/>
                  <a:pt x="5537" y="9683"/>
                  <a:pt x="5658" y="9659"/>
                </a:cubicBezTo>
                <a:lnTo>
                  <a:pt x="5878" y="9610"/>
                </a:lnTo>
                <a:cubicBezTo>
                  <a:pt x="5976" y="9610"/>
                  <a:pt x="6024" y="9610"/>
                  <a:pt x="5902" y="9635"/>
                </a:cubicBezTo>
                <a:lnTo>
                  <a:pt x="6561" y="9537"/>
                </a:lnTo>
                <a:cubicBezTo>
                  <a:pt x="6683" y="9269"/>
                  <a:pt x="6829" y="8976"/>
                  <a:pt x="6976" y="8635"/>
                </a:cubicBezTo>
                <a:cubicBezTo>
                  <a:pt x="7049" y="8488"/>
                  <a:pt x="7122" y="8317"/>
                  <a:pt x="7219" y="8147"/>
                </a:cubicBezTo>
                <a:cubicBezTo>
                  <a:pt x="7293" y="7952"/>
                  <a:pt x="7341" y="7757"/>
                  <a:pt x="7415" y="7561"/>
                </a:cubicBezTo>
                <a:lnTo>
                  <a:pt x="7536" y="7220"/>
                </a:lnTo>
                <a:cubicBezTo>
                  <a:pt x="7585" y="7098"/>
                  <a:pt x="7610" y="7000"/>
                  <a:pt x="7658" y="6878"/>
                </a:cubicBezTo>
                <a:cubicBezTo>
                  <a:pt x="7707" y="6659"/>
                  <a:pt x="7780" y="6439"/>
                  <a:pt x="7854" y="6220"/>
                </a:cubicBezTo>
                <a:cubicBezTo>
                  <a:pt x="7927" y="6000"/>
                  <a:pt x="7976" y="5805"/>
                  <a:pt x="8024" y="5610"/>
                </a:cubicBezTo>
                <a:lnTo>
                  <a:pt x="8118" y="5352"/>
                </a:lnTo>
                <a:lnTo>
                  <a:pt x="8114" y="5334"/>
                </a:lnTo>
                <a:lnTo>
                  <a:pt x="8114" y="5334"/>
                </a:lnTo>
                <a:cubicBezTo>
                  <a:pt x="8116" y="5336"/>
                  <a:pt x="8118" y="5338"/>
                  <a:pt x="8121" y="5341"/>
                </a:cubicBezTo>
                <a:lnTo>
                  <a:pt x="8121" y="5341"/>
                </a:lnTo>
                <a:cubicBezTo>
                  <a:pt x="8119" y="5328"/>
                  <a:pt x="8115" y="5316"/>
                  <a:pt x="8106" y="5303"/>
                </a:cubicBezTo>
                <a:lnTo>
                  <a:pt x="8106" y="5303"/>
                </a:lnTo>
                <a:lnTo>
                  <a:pt x="8114" y="5334"/>
                </a:lnTo>
                <a:lnTo>
                  <a:pt x="8114" y="5334"/>
                </a:lnTo>
                <a:cubicBezTo>
                  <a:pt x="8097" y="5318"/>
                  <a:pt x="8097" y="5318"/>
                  <a:pt x="8094" y="5318"/>
                </a:cubicBezTo>
                <a:cubicBezTo>
                  <a:pt x="8091" y="5318"/>
                  <a:pt x="8085" y="5318"/>
                  <a:pt x="8049" y="5293"/>
                </a:cubicBezTo>
                <a:cubicBezTo>
                  <a:pt x="8012" y="5257"/>
                  <a:pt x="8012" y="5257"/>
                  <a:pt x="8021" y="5257"/>
                </a:cubicBezTo>
                <a:cubicBezTo>
                  <a:pt x="8030" y="5257"/>
                  <a:pt x="8049" y="5257"/>
                  <a:pt x="8049" y="5220"/>
                </a:cubicBezTo>
                <a:cubicBezTo>
                  <a:pt x="8097" y="5293"/>
                  <a:pt x="8097" y="5269"/>
                  <a:pt x="8097" y="5293"/>
                </a:cubicBezTo>
                <a:cubicBezTo>
                  <a:pt x="8101" y="5296"/>
                  <a:pt x="8104" y="5300"/>
                  <a:pt x="8106" y="5303"/>
                </a:cubicBezTo>
                <a:lnTo>
                  <a:pt x="8106" y="5303"/>
                </a:lnTo>
                <a:lnTo>
                  <a:pt x="8097" y="5269"/>
                </a:lnTo>
                <a:lnTo>
                  <a:pt x="8122" y="5318"/>
                </a:lnTo>
                <a:lnTo>
                  <a:pt x="8122" y="5293"/>
                </a:lnTo>
                <a:cubicBezTo>
                  <a:pt x="8122" y="5296"/>
                  <a:pt x="8122" y="5297"/>
                  <a:pt x="8123" y="5297"/>
                </a:cubicBezTo>
                <a:cubicBezTo>
                  <a:pt x="8127" y="5297"/>
                  <a:pt x="8146" y="5217"/>
                  <a:pt x="8146" y="5196"/>
                </a:cubicBezTo>
                <a:cubicBezTo>
                  <a:pt x="8149" y="5196"/>
                  <a:pt x="8151" y="5196"/>
                  <a:pt x="8153" y="5196"/>
                </a:cubicBezTo>
                <a:lnTo>
                  <a:pt x="8153" y="5196"/>
                </a:lnTo>
                <a:cubicBezTo>
                  <a:pt x="8157" y="5186"/>
                  <a:pt x="8162" y="5177"/>
                  <a:pt x="8166" y="5168"/>
                </a:cubicBezTo>
                <a:lnTo>
                  <a:pt x="8166" y="5168"/>
                </a:lnTo>
                <a:cubicBezTo>
                  <a:pt x="8165" y="5179"/>
                  <a:pt x="8169" y="5182"/>
                  <a:pt x="8173" y="5182"/>
                </a:cubicBezTo>
                <a:cubicBezTo>
                  <a:pt x="8179" y="5182"/>
                  <a:pt x="8186" y="5177"/>
                  <a:pt x="8188" y="5177"/>
                </a:cubicBezTo>
                <a:cubicBezTo>
                  <a:pt x="8189" y="5177"/>
                  <a:pt x="8185" y="5181"/>
                  <a:pt x="8171" y="5196"/>
                </a:cubicBezTo>
                <a:cubicBezTo>
                  <a:pt x="8171" y="5196"/>
                  <a:pt x="8181" y="5228"/>
                  <a:pt x="8203" y="5228"/>
                </a:cubicBezTo>
                <a:cubicBezTo>
                  <a:pt x="8214" y="5228"/>
                  <a:pt x="8228" y="5220"/>
                  <a:pt x="8244" y="5196"/>
                </a:cubicBezTo>
                <a:lnTo>
                  <a:pt x="8244" y="5196"/>
                </a:lnTo>
                <a:cubicBezTo>
                  <a:pt x="8219" y="5244"/>
                  <a:pt x="8244" y="5293"/>
                  <a:pt x="8195" y="5293"/>
                </a:cubicBezTo>
                <a:cubicBezTo>
                  <a:pt x="8185" y="5288"/>
                  <a:pt x="8179" y="5286"/>
                  <a:pt x="8176" y="5286"/>
                </a:cubicBezTo>
                <a:cubicBezTo>
                  <a:pt x="8165" y="5286"/>
                  <a:pt x="8200" y="5318"/>
                  <a:pt x="8219" y="5318"/>
                </a:cubicBezTo>
                <a:cubicBezTo>
                  <a:pt x="8244" y="5366"/>
                  <a:pt x="8244" y="5391"/>
                  <a:pt x="8268" y="5440"/>
                </a:cubicBezTo>
                <a:lnTo>
                  <a:pt x="8293" y="5488"/>
                </a:lnTo>
                <a:lnTo>
                  <a:pt x="8293" y="5513"/>
                </a:lnTo>
                <a:lnTo>
                  <a:pt x="8317" y="5561"/>
                </a:lnTo>
                <a:cubicBezTo>
                  <a:pt x="8439" y="5757"/>
                  <a:pt x="8561" y="5952"/>
                  <a:pt x="8707" y="6122"/>
                </a:cubicBezTo>
                <a:lnTo>
                  <a:pt x="8610" y="5879"/>
                </a:lnTo>
                <a:lnTo>
                  <a:pt x="8756" y="6147"/>
                </a:lnTo>
                <a:cubicBezTo>
                  <a:pt x="8805" y="6244"/>
                  <a:pt x="8829" y="6318"/>
                  <a:pt x="8878" y="6391"/>
                </a:cubicBezTo>
                <a:cubicBezTo>
                  <a:pt x="8949" y="6486"/>
                  <a:pt x="8997" y="6604"/>
                  <a:pt x="9022" y="6746"/>
                </a:cubicBezTo>
                <a:lnTo>
                  <a:pt x="9022" y="6746"/>
                </a:lnTo>
                <a:lnTo>
                  <a:pt x="8805" y="6391"/>
                </a:lnTo>
                <a:lnTo>
                  <a:pt x="9024" y="6757"/>
                </a:lnTo>
                <a:cubicBezTo>
                  <a:pt x="9024" y="6753"/>
                  <a:pt x="9023" y="6749"/>
                  <a:pt x="9022" y="6746"/>
                </a:cubicBezTo>
                <a:lnTo>
                  <a:pt x="9022" y="6746"/>
                </a:lnTo>
                <a:lnTo>
                  <a:pt x="9268" y="7147"/>
                </a:lnTo>
                <a:cubicBezTo>
                  <a:pt x="9317" y="7269"/>
                  <a:pt x="9390" y="7366"/>
                  <a:pt x="9488" y="7464"/>
                </a:cubicBezTo>
                <a:lnTo>
                  <a:pt x="9707" y="7732"/>
                </a:lnTo>
                <a:lnTo>
                  <a:pt x="9634" y="7586"/>
                </a:lnTo>
                <a:lnTo>
                  <a:pt x="9634" y="7586"/>
                </a:lnTo>
                <a:cubicBezTo>
                  <a:pt x="9658" y="7610"/>
                  <a:pt x="9683" y="7659"/>
                  <a:pt x="9732" y="7708"/>
                </a:cubicBezTo>
                <a:lnTo>
                  <a:pt x="10146" y="7708"/>
                </a:lnTo>
                <a:cubicBezTo>
                  <a:pt x="10293" y="7708"/>
                  <a:pt x="10463" y="7708"/>
                  <a:pt x="10610" y="7732"/>
                </a:cubicBezTo>
                <a:cubicBezTo>
                  <a:pt x="10853" y="7659"/>
                  <a:pt x="11122" y="7537"/>
                  <a:pt x="11414" y="7439"/>
                </a:cubicBezTo>
                <a:cubicBezTo>
                  <a:pt x="11488" y="7269"/>
                  <a:pt x="11561" y="7122"/>
                  <a:pt x="11634" y="7000"/>
                </a:cubicBezTo>
                <a:cubicBezTo>
                  <a:pt x="11683" y="6854"/>
                  <a:pt x="11732" y="6683"/>
                  <a:pt x="11780" y="6561"/>
                </a:cubicBezTo>
                <a:cubicBezTo>
                  <a:pt x="11853" y="6391"/>
                  <a:pt x="11902" y="6196"/>
                  <a:pt x="11951" y="6000"/>
                </a:cubicBezTo>
                <a:lnTo>
                  <a:pt x="11951" y="6000"/>
                </a:lnTo>
                <a:lnTo>
                  <a:pt x="11829" y="6220"/>
                </a:lnTo>
                <a:lnTo>
                  <a:pt x="11829" y="6220"/>
                </a:lnTo>
                <a:lnTo>
                  <a:pt x="11947" y="5699"/>
                </a:lnTo>
                <a:lnTo>
                  <a:pt x="11947" y="5699"/>
                </a:lnTo>
                <a:cubicBezTo>
                  <a:pt x="11942" y="5768"/>
                  <a:pt x="12000" y="5981"/>
                  <a:pt x="11988" y="6067"/>
                </a:cubicBezTo>
                <a:lnTo>
                  <a:pt x="11988" y="6067"/>
                </a:lnTo>
                <a:cubicBezTo>
                  <a:pt x="12032" y="5952"/>
                  <a:pt x="12079" y="5814"/>
                  <a:pt x="12146" y="5635"/>
                </a:cubicBezTo>
                <a:lnTo>
                  <a:pt x="12317" y="5001"/>
                </a:lnTo>
                <a:cubicBezTo>
                  <a:pt x="12414" y="4683"/>
                  <a:pt x="12512" y="4293"/>
                  <a:pt x="12634" y="3903"/>
                </a:cubicBezTo>
                <a:cubicBezTo>
                  <a:pt x="12658" y="3781"/>
                  <a:pt x="12707" y="3659"/>
                  <a:pt x="12732" y="3513"/>
                </a:cubicBezTo>
                <a:cubicBezTo>
                  <a:pt x="12756" y="3464"/>
                  <a:pt x="12780" y="3391"/>
                  <a:pt x="12805" y="3342"/>
                </a:cubicBezTo>
                <a:cubicBezTo>
                  <a:pt x="12853" y="3244"/>
                  <a:pt x="12902" y="3123"/>
                  <a:pt x="12975" y="3049"/>
                </a:cubicBezTo>
                <a:cubicBezTo>
                  <a:pt x="13000" y="2976"/>
                  <a:pt x="13049" y="2927"/>
                  <a:pt x="13122" y="2879"/>
                </a:cubicBezTo>
                <a:lnTo>
                  <a:pt x="13122" y="2952"/>
                </a:lnTo>
                <a:lnTo>
                  <a:pt x="13122" y="3025"/>
                </a:lnTo>
                <a:cubicBezTo>
                  <a:pt x="13122" y="3049"/>
                  <a:pt x="13097" y="3123"/>
                  <a:pt x="13097" y="3123"/>
                </a:cubicBezTo>
                <a:cubicBezTo>
                  <a:pt x="13097" y="3123"/>
                  <a:pt x="13122" y="3074"/>
                  <a:pt x="13146" y="3049"/>
                </a:cubicBezTo>
                <a:cubicBezTo>
                  <a:pt x="13146" y="3049"/>
                  <a:pt x="13146" y="3049"/>
                  <a:pt x="13146" y="3074"/>
                </a:cubicBezTo>
                <a:cubicBezTo>
                  <a:pt x="13122" y="3123"/>
                  <a:pt x="13122" y="3147"/>
                  <a:pt x="13122" y="3196"/>
                </a:cubicBezTo>
                <a:cubicBezTo>
                  <a:pt x="13132" y="3176"/>
                  <a:pt x="13141" y="3141"/>
                  <a:pt x="13150" y="3099"/>
                </a:cubicBezTo>
                <a:lnTo>
                  <a:pt x="13150" y="3099"/>
                </a:lnTo>
                <a:cubicBezTo>
                  <a:pt x="13159" y="3090"/>
                  <a:pt x="13184" y="3046"/>
                  <a:pt x="13206" y="3046"/>
                </a:cubicBezTo>
                <a:cubicBezTo>
                  <a:pt x="13221" y="3046"/>
                  <a:pt x="13235" y="3064"/>
                  <a:pt x="13244" y="3123"/>
                </a:cubicBezTo>
                <a:lnTo>
                  <a:pt x="13244" y="3147"/>
                </a:lnTo>
                <a:cubicBezTo>
                  <a:pt x="13292" y="3269"/>
                  <a:pt x="13317" y="3366"/>
                  <a:pt x="13341" y="3464"/>
                </a:cubicBezTo>
                <a:lnTo>
                  <a:pt x="13390" y="3635"/>
                </a:lnTo>
                <a:cubicBezTo>
                  <a:pt x="13439" y="3757"/>
                  <a:pt x="13488" y="3903"/>
                  <a:pt x="13512" y="4025"/>
                </a:cubicBezTo>
                <a:cubicBezTo>
                  <a:pt x="13488" y="4025"/>
                  <a:pt x="13439" y="3903"/>
                  <a:pt x="13390" y="3805"/>
                </a:cubicBezTo>
                <a:lnTo>
                  <a:pt x="13390" y="3805"/>
                </a:lnTo>
                <a:cubicBezTo>
                  <a:pt x="13414" y="3879"/>
                  <a:pt x="13439" y="3976"/>
                  <a:pt x="13463" y="4074"/>
                </a:cubicBezTo>
                <a:cubicBezTo>
                  <a:pt x="13463" y="4049"/>
                  <a:pt x="13466" y="4039"/>
                  <a:pt x="13471" y="4039"/>
                </a:cubicBezTo>
                <a:cubicBezTo>
                  <a:pt x="13489" y="4039"/>
                  <a:pt x="13535" y="4197"/>
                  <a:pt x="13540" y="4197"/>
                </a:cubicBezTo>
                <a:cubicBezTo>
                  <a:pt x="13541" y="4197"/>
                  <a:pt x="13540" y="4189"/>
                  <a:pt x="13536" y="4171"/>
                </a:cubicBezTo>
                <a:lnTo>
                  <a:pt x="13536" y="4171"/>
                </a:lnTo>
                <a:cubicBezTo>
                  <a:pt x="13610" y="4269"/>
                  <a:pt x="13634" y="4366"/>
                  <a:pt x="13683" y="4488"/>
                </a:cubicBezTo>
                <a:cubicBezTo>
                  <a:pt x="13731" y="4586"/>
                  <a:pt x="13756" y="4708"/>
                  <a:pt x="13780" y="4805"/>
                </a:cubicBezTo>
                <a:cubicBezTo>
                  <a:pt x="13805" y="4927"/>
                  <a:pt x="13829" y="5025"/>
                  <a:pt x="13853" y="5147"/>
                </a:cubicBezTo>
                <a:cubicBezTo>
                  <a:pt x="13878" y="5244"/>
                  <a:pt x="13902" y="5342"/>
                  <a:pt x="13951" y="5415"/>
                </a:cubicBezTo>
                <a:cubicBezTo>
                  <a:pt x="14000" y="5415"/>
                  <a:pt x="14439" y="5537"/>
                  <a:pt x="14853" y="5683"/>
                </a:cubicBezTo>
                <a:cubicBezTo>
                  <a:pt x="15286" y="5827"/>
                  <a:pt x="15718" y="6019"/>
                  <a:pt x="15778" y="6025"/>
                </a:cubicBezTo>
                <a:lnTo>
                  <a:pt x="15778" y="6025"/>
                </a:lnTo>
                <a:cubicBezTo>
                  <a:pt x="15771" y="5975"/>
                  <a:pt x="15764" y="5925"/>
                  <a:pt x="15756" y="5879"/>
                </a:cubicBezTo>
                <a:lnTo>
                  <a:pt x="15683" y="5854"/>
                </a:lnTo>
                <a:cubicBezTo>
                  <a:pt x="15634" y="5537"/>
                  <a:pt x="15731" y="5781"/>
                  <a:pt x="15683" y="5464"/>
                </a:cubicBezTo>
                <a:cubicBezTo>
                  <a:pt x="15707" y="5464"/>
                  <a:pt x="15731" y="5513"/>
                  <a:pt x="15756" y="5610"/>
                </a:cubicBezTo>
                <a:cubicBezTo>
                  <a:pt x="15780" y="5732"/>
                  <a:pt x="15780" y="5854"/>
                  <a:pt x="15805" y="6000"/>
                </a:cubicBezTo>
                <a:cubicBezTo>
                  <a:pt x="15780" y="5757"/>
                  <a:pt x="15805" y="5513"/>
                  <a:pt x="15731" y="5415"/>
                </a:cubicBezTo>
                <a:cubicBezTo>
                  <a:pt x="15707" y="5220"/>
                  <a:pt x="15780" y="5415"/>
                  <a:pt x="15756" y="5171"/>
                </a:cubicBezTo>
                <a:cubicBezTo>
                  <a:pt x="15683" y="4976"/>
                  <a:pt x="15634" y="4781"/>
                  <a:pt x="15585" y="4561"/>
                </a:cubicBezTo>
                <a:cubicBezTo>
                  <a:pt x="15561" y="4366"/>
                  <a:pt x="15512" y="4147"/>
                  <a:pt x="15439" y="3952"/>
                </a:cubicBezTo>
                <a:cubicBezTo>
                  <a:pt x="15341" y="3781"/>
                  <a:pt x="15292" y="3610"/>
                  <a:pt x="15244" y="3415"/>
                </a:cubicBezTo>
                <a:lnTo>
                  <a:pt x="15244" y="3415"/>
                </a:lnTo>
                <a:lnTo>
                  <a:pt x="15292" y="3464"/>
                </a:lnTo>
                <a:cubicBezTo>
                  <a:pt x="15268" y="3366"/>
                  <a:pt x="15244" y="3244"/>
                  <a:pt x="15195" y="3147"/>
                </a:cubicBezTo>
                <a:cubicBezTo>
                  <a:pt x="15170" y="3074"/>
                  <a:pt x="15146" y="3001"/>
                  <a:pt x="15122" y="2927"/>
                </a:cubicBezTo>
                <a:cubicBezTo>
                  <a:pt x="15073" y="2805"/>
                  <a:pt x="15049" y="2659"/>
                  <a:pt x="15000" y="2537"/>
                </a:cubicBezTo>
                <a:lnTo>
                  <a:pt x="15000" y="2537"/>
                </a:lnTo>
                <a:cubicBezTo>
                  <a:pt x="15028" y="2622"/>
                  <a:pt x="15040" y="2706"/>
                  <a:pt x="15026" y="2706"/>
                </a:cubicBezTo>
                <a:cubicBezTo>
                  <a:pt x="15016" y="2706"/>
                  <a:pt x="14992" y="2661"/>
                  <a:pt x="14951" y="2537"/>
                </a:cubicBezTo>
                <a:cubicBezTo>
                  <a:pt x="14780" y="1952"/>
                  <a:pt x="14658" y="1562"/>
                  <a:pt x="14561" y="1074"/>
                </a:cubicBezTo>
                <a:lnTo>
                  <a:pt x="14390" y="708"/>
                </a:lnTo>
                <a:cubicBezTo>
                  <a:pt x="14390" y="684"/>
                  <a:pt x="14390" y="659"/>
                  <a:pt x="14366" y="635"/>
                </a:cubicBezTo>
                <a:lnTo>
                  <a:pt x="13951" y="464"/>
                </a:lnTo>
                <a:lnTo>
                  <a:pt x="13658" y="342"/>
                </a:lnTo>
                <a:lnTo>
                  <a:pt x="13463" y="269"/>
                </a:lnTo>
                <a:lnTo>
                  <a:pt x="13366" y="220"/>
                </a:lnTo>
                <a:cubicBezTo>
                  <a:pt x="13292" y="196"/>
                  <a:pt x="13219" y="171"/>
                  <a:pt x="13122" y="147"/>
                </a:cubicBezTo>
                <a:lnTo>
                  <a:pt x="1261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8"/>
          <p:cNvSpPr/>
          <p:nvPr/>
        </p:nvSpPr>
        <p:spPr>
          <a:xfrm rot="-8386467">
            <a:off x="1388199" y="4935226"/>
            <a:ext cx="465102" cy="329496"/>
          </a:xfrm>
          <a:custGeom>
            <a:avLst/>
            <a:gdLst/>
            <a:ahLst/>
            <a:cxnLst/>
            <a:rect l="l" t="t" r="r" b="b"/>
            <a:pathLst>
              <a:path w="14220" h="10074" extrusionOk="0">
                <a:moveTo>
                  <a:pt x="7706" y="4422"/>
                </a:moveTo>
                <a:lnTo>
                  <a:pt x="7683" y="4512"/>
                </a:lnTo>
                <a:lnTo>
                  <a:pt x="7708" y="4439"/>
                </a:lnTo>
                <a:cubicBezTo>
                  <a:pt x="7708" y="4431"/>
                  <a:pt x="7707" y="4426"/>
                  <a:pt x="7706" y="4422"/>
                </a:cubicBezTo>
                <a:close/>
                <a:moveTo>
                  <a:pt x="1891" y="4477"/>
                </a:moveTo>
                <a:cubicBezTo>
                  <a:pt x="1895" y="4477"/>
                  <a:pt x="1899" y="4480"/>
                  <a:pt x="1903" y="4488"/>
                </a:cubicBezTo>
                <a:lnTo>
                  <a:pt x="1746" y="4711"/>
                </a:lnTo>
                <a:lnTo>
                  <a:pt x="1746" y="4711"/>
                </a:lnTo>
                <a:cubicBezTo>
                  <a:pt x="1839" y="4577"/>
                  <a:pt x="1870" y="4477"/>
                  <a:pt x="1891" y="4477"/>
                </a:cubicBezTo>
                <a:close/>
                <a:moveTo>
                  <a:pt x="14195" y="6854"/>
                </a:moveTo>
                <a:cubicBezTo>
                  <a:pt x="14194" y="6863"/>
                  <a:pt x="14194" y="6872"/>
                  <a:pt x="14193" y="6882"/>
                </a:cubicBezTo>
                <a:lnTo>
                  <a:pt x="14193" y="6882"/>
                </a:lnTo>
                <a:cubicBezTo>
                  <a:pt x="14194" y="6873"/>
                  <a:pt x="14195" y="6863"/>
                  <a:pt x="14195" y="6854"/>
                </a:cubicBezTo>
                <a:close/>
                <a:moveTo>
                  <a:pt x="10125" y="7143"/>
                </a:moveTo>
                <a:cubicBezTo>
                  <a:pt x="10124" y="7144"/>
                  <a:pt x="10123" y="7145"/>
                  <a:pt x="10122" y="7146"/>
                </a:cubicBezTo>
                <a:cubicBezTo>
                  <a:pt x="10123" y="7145"/>
                  <a:pt x="10124" y="7144"/>
                  <a:pt x="10125" y="7143"/>
                </a:cubicBezTo>
                <a:close/>
                <a:moveTo>
                  <a:pt x="4317" y="0"/>
                </a:moveTo>
                <a:cubicBezTo>
                  <a:pt x="4220" y="25"/>
                  <a:pt x="4122" y="49"/>
                  <a:pt x="4000" y="49"/>
                </a:cubicBezTo>
                <a:lnTo>
                  <a:pt x="3903" y="73"/>
                </a:lnTo>
                <a:lnTo>
                  <a:pt x="3708" y="98"/>
                </a:lnTo>
                <a:cubicBezTo>
                  <a:pt x="3561" y="98"/>
                  <a:pt x="3439" y="146"/>
                  <a:pt x="3269" y="146"/>
                </a:cubicBezTo>
                <a:lnTo>
                  <a:pt x="3171" y="268"/>
                </a:lnTo>
                <a:lnTo>
                  <a:pt x="3195" y="195"/>
                </a:lnTo>
                <a:lnTo>
                  <a:pt x="3195" y="195"/>
                </a:lnTo>
                <a:cubicBezTo>
                  <a:pt x="3025" y="415"/>
                  <a:pt x="2781" y="659"/>
                  <a:pt x="2537" y="903"/>
                </a:cubicBezTo>
                <a:lnTo>
                  <a:pt x="1976" y="1585"/>
                </a:lnTo>
                <a:lnTo>
                  <a:pt x="1732" y="1854"/>
                </a:lnTo>
                <a:lnTo>
                  <a:pt x="1488" y="2146"/>
                </a:lnTo>
                <a:lnTo>
                  <a:pt x="1049" y="2683"/>
                </a:lnTo>
                <a:cubicBezTo>
                  <a:pt x="805" y="2976"/>
                  <a:pt x="586" y="3293"/>
                  <a:pt x="391" y="3634"/>
                </a:cubicBezTo>
                <a:lnTo>
                  <a:pt x="195" y="3805"/>
                </a:lnTo>
                <a:lnTo>
                  <a:pt x="25" y="3976"/>
                </a:lnTo>
                <a:lnTo>
                  <a:pt x="0" y="4049"/>
                </a:lnTo>
                <a:cubicBezTo>
                  <a:pt x="122" y="4268"/>
                  <a:pt x="293" y="4488"/>
                  <a:pt x="488" y="4683"/>
                </a:cubicBezTo>
                <a:cubicBezTo>
                  <a:pt x="693" y="4857"/>
                  <a:pt x="939" y="4999"/>
                  <a:pt x="1193" y="4999"/>
                </a:cubicBezTo>
                <a:cubicBezTo>
                  <a:pt x="1332" y="4999"/>
                  <a:pt x="1472" y="4957"/>
                  <a:pt x="1610" y="4854"/>
                </a:cubicBezTo>
                <a:lnTo>
                  <a:pt x="1634" y="4878"/>
                </a:lnTo>
                <a:lnTo>
                  <a:pt x="1683" y="4805"/>
                </a:lnTo>
                <a:lnTo>
                  <a:pt x="1732" y="4732"/>
                </a:lnTo>
                <a:cubicBezTo>
                  <a:pt x="1785" y="4670"/>
                  <a:pt x="1809" y="4646"/>
                  <a:pt x="1817" y="4646"/>
                </a:cubicBezTo>
                <a:cubicBezTo>
                  <a:pt x="1832" y="4646"/>
                  <a:pt x="1796" y="4718"/>
                  <a:pt x="1781" y="4780"/>
                </a:cubicBezTo>
                <a:cubicBezTo>
                  <a:pt x="1830" y="4707"/>
                  <a:pt x="1878" y="4634"/>
                  <a:pt x="1927" y="4585"/>
                </a:cubicBezTo>
                <a:cubicBezTo>
                  <a:pt x="1927" y="4570"/>
                  <a:pt x="1925" y="4564"/>
                  <a:pt x="1921" y="4564"/>
                </a:cubicBezTo>
                <a:cubicBezTo>
                  <a:pt x="1912" y="4564"/>
                  <a:pt x="1895" y="4593"/>
                  <a:pt x="1878" y="4610"/>
                </a:cubicBezTo>
                <a:cubicBezTo>
                  <a:pt x="1927" y="4488"/>
                  <a:pt x="2000" y="4366"/>
                  <a:pt x="2073" y="4244"/>
                </a:cubicBezTo>
                <a:cubicBezTo>
                  <a:pt x="2138" y="4169"/>
                  <a:pt x="2160" y="4165"/>
                  <a:pt x="2178" y="4165"/>
                </a:cubicBezTo>
                <a:cubicBezTo>
                  <a:pt x="2181" y="4165"/>
                  <a:pt x="2184" y="4165"/>
                  <a:pt x="2186" y="4165"/>
                </a:cubicBezTo>
                <a:cubicBezTo>
                  <a:pt x="2208" y="4165"/>
                  <a:pt x="2232" y="4159"/>
                  <a:pt x="2317" y="4049"/>
                </a:cubicBezTo>
                <a:lnTo>
                  <a:pt x="2488" y="3805"/>
                </a:lnTo>
                <a:lnTo>
                  <a:pt x="2586" y="3683"/>
                </a:lnTo>
                <a:lnTo>
                  <a:pt x="2634" y="3610"/>
                </a:lnTo>
                <a:lnTo>
                  <a:pt x="2683" y="3585"/>
                </a:lnTo>
                <a:lnTo>
                  <a:pt x="2756" y="3561"/>
                </a:lnTo>
                <a:cubicBezTo>
                  <a:pt x="2781" y="3537"/>
                  <a:pt x="2781" y="3537"/>
                  <a:pt x="2805" y="3537"/>
                </a:cubicBezTo>
                <a:lnTo>
                  <a:pt x="2805" y="3561"/>
                </a:lnTo>
                <a:lnTo>
                  <a:pt x="2781" y="3585"/>
                </a:lnTo>
                <a:cubicBezTo>
                  <a:pt x="2789" y="3577"/>
                  <a:pt x="2792" y="3575"/>
                  <a:pt x="2793" y="3575"/>
                </a:cubicBezTo>
                <a:cubicBezTo>
                  <a:pt x="2794" y="3575"/>
                  <a:pt x="2789" y="3585"/>
                  <a:pt x="2805" y="3585"/>
                </a:cubicBezTo>
                <a:cubicBezTo>
                  <a:pt x="2805" y="3634"/>
                  <a:pt x="2756" y="3683"/>
                  <a:pt x="2756" y="3707"/>
                </a:cubicBezTo>
                <a:lnTo>
                  <a:pt x="2756" y="3707"/>
                </a:lnTo>
                <a:cubicBezTo>
                  <a:pt x="2756" y="3707"/>
                  <a:pt x="2756" y="3683"/>
                  <a:pt x="2781" y="3683"/>
                </a:cubicBezTo>
                <a:lnTo>
                  <a:pt x="2781" y="3707"/>
                </a:lnTo>
                <a:cubicBezTo>
                  <a:pt x="2756" y="3927"/>
                  <a:pt x="2756" y="4098"/>
                  <a:pt x="2756" y="4098"/>
                </a:cubicBezTo>
                <a:lnTo>
                  <a:pt x="2830" y="4146"/>
                </a:lnTo>
                <a:cubicBezTo>
                  <a:pt x="2781" y="5024"/>
                  <a:pt x="2732" y="4439"/>
                  <a:pt x="2708" y="5244"/>
                </a:cubicBezTo>
                <a:cubicBezTo>
                  <a:pt x="2732" y="5341"/>
                  <a:pt x="2732" y="5439"/>
                  <a:pt x="2732" y="5537"/>
                </a:cubicBezTo>
                <a:cubicBezTo>
                  <a:pt x="2732" y="5659"/>
                  <a:pt x="2732" y="5805"/>
                  <a:pt x="2708" y="5951"/>
                </a:cubicBezTo>
                <a:cubicBezTo>
                  <a:pt x="2805" y="6049"/>
                  <a:pt x="2927" y="6146"/>
                  <a:pt x="3000" y="6171"/>
                </a:cubicBezTo>
                <a:cubicBezTo>
                  <a:pt x="3000" y="6171"/>
                  <a:pt x="3098" y="6293"/>
                  <a:pt x="3073" y="6293"/>
                </a:cubicBezTo>
                <a:cubicBezTo>
                  <a:pt x="3147" y="6293"/>
                  <a:pt x="3220" y="6390"/>
                  <a:pt x="3317" y="6463"/>
                </a:cubicBezTo>
                <a:cubicBezTo>
                  <a:pt x="3342" y="6463"/>
                  <a:pt x="3317" y="6415"/>
                  <a:pt x="3293" y="6390"/>
                </a:cubicBezTo>
                <a:lnTo>
                  <a:pt x="3293" y="6390"/>
                </a:lnTo>
                <a:lnTo>
                  <a:pt x="3366" y="6463"/>
                </a:lnTo>
                <a:lnTo>
                  <a:pt x="3464" y="6537"/>
                </a:lnTo>
                <a:cubicBezTo>
                  <a:pt x="3511" y="6584"/>
                  <a:pt x="3528" y="6611"/>
                  <a:pt x="3514" y="6611"/>
                </a:cubicBezTo>
                <a:cubicBezTo>
                  <a:pt x="3506" y="6611"/>
                  <a:pt x="3490" y="6603"/>
                  <a:pt x="3464" y="6585"/>
                </a:cubicBezTo>
                <a:lnTo>
                  <a:pt x="3464" y="6585"/>
                </a:lnTo>
                <a:cubicBezTo>
                  <a:pt x="3537" y="6634"/>
                  <a:pt x="3634" y="6683"/>
                  <a:pt x="3756" y="6756"/>
                </a:cubicBezTo>
                <a:lnTo>
                  <a:pt x="4269" y="7122"/>
                </a:lnTo>
                <a:cubicBezTo>
                  <a:pt x="4488" y="7024"/>
                  <a:pt x="4732" y="6878"/>
                  <a:pt x="5000" y="6732"/>
                </a:cubicBezTo>
                <a:cubicBezTo>
                  <a:pt x="5293" y="6537"/>
                  <a:pt x="5586" y="6317"/>
                  <a:pt x="5854" y="6098"/>
                </a:cubicBezTo>
                <a:cubicBezTo>
                  <a:pt x="6000" y="5976"/>
                  <a:pt x="6171" y="5854"/>
                  <a:pt x="6293" y="5732"/>
                </a:cubicBezTo>
                <a:lnTo>
                  <a:pt x="6708" y="5341"/>
                </a:lnTo>
                <a:lnTo>
                  <a:pt x="7147" y="4951"/>
                </a:lnTo>
                <a:cubicBezTo>
                  <a:pt x="7268" y="4829"/>
                  <a:pt x="7390" y="4732"/>
                  <a:pt x="7512" y="4634"/>
                </a:cubicBezTo>
                <a:lnTo>
                  <a:pt x="7683" y="4488"/>
                </a:lnTo>
                <a:cubicBezTo>
                  <a:pt x="7683" y="4439"/>
                  <a:pt x="7683" y="4463"/>
                  <a:pt x="7659" y="4390"/>
                </a:cubicBezTo>
                <a:cubicBezTo>
                  <a:pt x="7647" y="4366"/>
                  <a:pt x="7653" y="4366"/>
                  <a:pt x="7662" y="4366"/>
                </a:cubicBezTo>
                <a:cubicBezTo>
                  <a:pt x="7671" y="4366"/>
                  <a:pt x="7683" y="4366"/>
                  <a:pt x="7683" y="4341"/>
                </a:cubicBezTo>
                <a:cubicBezTo>
                  <a:pt x="7683" y="4423"/>
                  <a:pt x="7700" y="4402"/>
                  <a:pt x="7706" y="4422"/>
                </a:cubicBezTo>
                <a:lnTo>
                  <a:pt x="7706" y="4422"/>
                </a:lnTo>
                <a:lnTo>
                  <a:pt x="7708" y="4415"/>
                </a:lnTo>
                <a:lnTo>
                  <a:pt x="7708" y="4463"/>
                </a:lnTo>
                <a:cubicBezTo>
                  <a:pt x="7732" y="4463"/>
                  <a:pt x="7732" y="4439"/>
                  <a:pt x="7756" y="4415"/>
                </a:cubicBezTo>
                <a:cubicBezTo>
                  <a:pt x="7781" y="4415"/>
                  <a:pt x="7756" y="4415"/>
                  <a:pt x="7756" y="4463"/>
                </a:cubicBezTo>
                <a:lnTo>
                  <a:pt x="7805" y="4463"/>
                </a:lnTo>
                <a:cubicBezTo>
                  <a:pt x="7800" y="4469"/>
                  <a:pt x="7799" y="4470"/>
                  <a:pt x="7801" y="4470"/>
                </a:cubicBezTo>
                <a:cubicBezTo>
                  <a:pt x="7807" y="4470"/>
                  <a:pt x="7835" y="4456"/>
                  <a:pt x="7858" y="4456"/>
                </a:cubicBezTo>
                <a:cubicBezTo>
                  <a:pt x="7866" y="4456"/>
                  <a:pt x="7873" y="4458"/>
                  <a:pt x="7878" y="4463"/>
                </a:cubicBezTo>
                <a:cubicBezTo>
                  <a:pt x="7878" y="4476"/>
                  <a:pt x="7872" y="4476"/>
                  <a:pt x="7869" y="4476"/>
                </a:cubicBezTo>
                <a:cubicBezTo>
                  <a:pt x="7866" y="4476"/>
                  <a:pt x="7866" y="4476"/>
                  <a:pt x="7878" y="4488"/>
                </a:cubicBezTo>
                <a:cubicBezTo>
                  <a:pt x="7878" y="4512"/>
                  <a:pt x="7878" y="4537"/>
                  <a:pt x="7878" y="4537"/>
                </a:cubicBezTo>
                <a:cubicBezTo>
                  <a:pt x="7878" y="4537"/>
                  <a:pt x="7878" y="4561"/>
                  <a:pt x="7878" y="4561"/>
                </a:cubicBezTo>
                <a:lnTo>
                  <a:pt x="7878" y="4707"/>
                </a:lnTo>
                <a:cubicBezTo>
                  <a:pt x="7878" y="4747"/>
                  <a:pt x="7878" y="4818"/>
                  <a:pt x="7904" y="4818"/>
                </a:cubicBezTo>
                <a:cubicBezTo>
                  <a:pt x="7910" y="4818"/>
                  <a:pt x="7918" y="4814"/>
                  <a:pt x="7927" y="4805"/>
                </a:cubicBezTo>
                <a:lnTo>
                  <a:pt x="7927" y="4805"/>
                </a:lnTo>
                <a:cubicBezTo>
                  <a:pt x="7890" y="4842"/>
                  <a:pt x="7838" y="5038"/>
                  <a:pt x="7816" y="5038"/>
                </a:cubicBezTo>
                <a:cubicBezTo>
                  <a:pt x="7809" y="5038"/>
                  <a:pt x="7805" y="5021"/>
                  <a:pt x="7805" y="4976"/>
                </a:cubicBezTo>
                <a:cubicBezTo>
                  <a:pt x="7781" y="5073"/>
                  <a:pt x="7781" y="5171"/>
                  <a:pt x="7756" y="5293"/>
                </a:cubicBezTo>
                <a:lnTo>
                  <a:pt x="7805" y="5146"/>
                </a:lnTo>
                <a:lnTo>
                  <a:pt x="7805" y="5146"/>
                </a:lnTo>
                <a:cubicBezTo>
                  <a:pt x="7732" y="5415"/>
                  <a:pt x="7708" y="5683"/>
                  <a:pt x="7683" y="5976"/>
                </a:cubicBezTo>
                <a:lnTo>
                  <a:pt x="7732" y="5829"/>
                </a:lnTo>
                <a:lnTo>
                  <a:pt x="7732" y="5829"/>
                </a:lnTo>
                <a:cubicBezTo>
                  <a:pt x="7732" y="6024"/>
                  <a:pt x="7683" y="6195"/>
                  <a:pt x="7586" y="6341"/>
                </a:cubicBezTo>
                <a:lnTo>
                  <a:pt x="7610" y="6098"/>
                </a:lnTo>
                <a:lnTo>
                  <a:pt x="7610" y="6098"/>
                </a:lnTo>
                <a:cubicBezTo>
                  <a:pt x="7537" y="6415"/>
                  <a:pt x="7488" y="6732"/>
                  <a:pt x="7464" y="7049"/>
                </a:cubicBezTo>
                <a:lnTo>
                  <a:pt x="7488" y="6951"/>
                </a:lnTo>
                <a:lnTo>
                  <a:pt x="7488" y="6951"/>
                </a:lnTo>
                <a:cubicBezTo>
                  <a:pt x="7488" y="7040"/>
                  <a:pt x="7470" y="7237"/>
                  <a:pt x="7445" y="7493"/>
                </a:cubicBezTo>
                <a:lnTo>
                  <a:pt x="7445" y="7493"/>
                </a:lnTo>
                <a:cubicBezTo>
                  <a:pt x="7435" y="7507"/>
                  <a:pt x="7425" y="7522"/>
                  <a:pt x="7415" y="7537"/>
                </a:cubicBezTo>
                <a:lnTo>
                  <a:pt x="7440" y="7546"/>
                </a:lnTo>
                <a:lnTo>
                  <a:pt x="7440" y="7546"/>
                </a:lnTo>
                <a:cubicBezTo>
                  <a:pt x="7425" y="7698"/>
                  <a:pt x="7408" y="7869"/>
                  <a:pt x="7390" y="8049"/>
                </a:cubicBezTo>
                <a:lnTo>
                  <a:pt x="9073" y="8683"/>
                </a:lnTo>
                <a:cubicBezTo>
                  <a:pt x="9488" y="8024"/>
                  <a:pt x="9976" y="7268"/>
                  <a:pt x="10098" y="7073"/>
                </a:cubicBezTo>
                <a:lnTo>
                  <a:pt x="10098" y="7073"/>
                </a:lnTo>
                <a:lnTo>
                  <a:pt x="9951" y="7171"/>
                </a:lnTo>
                <a:lnTo>
                  <a:pt x="9951" y="7171"/>
                </a:lnTo>
                <a:lnTo>
                  <a:pt x="10119" y="6907"/>
                </a:lnTo>
                <a:lnTo>
                  <a:pt x="10119" y="6907"/>
                </a:lnTo>
                <a:cubicBezTo>
                  <a:pt x="10103" y="6944"/>
                  <a:pt x="10142" y="7109"/>
                  <a:pt x="10125" y="7143"/>
                </a:cubicBezTo>
                <a:lnTo>
                  <a:pt x="10125" y="7143"/>
                </a:lnTo>
                <a:cubicBezTo>
                  <a:pt x="10417" y="6730"/>
                  <a:pt x="10757" y="6365"/>
                  <a:pt x="11098" y="6000"/>
                </a:cubicBezTo>
                <a:cubicBezTo>
                  <a:pt x="11220" y="5878"/>
                  <a:pt x="11342" y="5756"/>
                  <a:pt x="11464" y="5659"/>
                </a:cubicBezTo>
                <a:lnTo>
                  <a:pt x="11659" y="5488"/>
                </a:lnTo>
                <a:cubicBezTo>
                  <a:pt x="11707" y="5463"/>
                  <a:pt x="11732" y="5439"/>
                  <a:pt x="11781" y="5415"/>
                </a:cubicBezTo>
                <a:lnTo>
                  <a:pt x="11829" y="5366"/>
                </a:lnTo>
                <a:cubicBezTo>
                  <a:pt x="11903" y="5293"/>
                  <a:pt x="12000" y="5244"/>
                  <a:pt x="12098" y="5195"/>
                </a:cubicBezTo>
                <a:cubicBezTo>
                  <a:pt x="12122" y="5195"/>
                  <a:pt x="12171" y="5171"/>
                  <a:pt x="12195" y="5171"/>
                </a:cubicBezTo>
                <a:lnTo>
                  <a:pt x="12268" y="5171"/>
                </a:lnTo>
                <a:lnTo>
                  <a:pt x="12268" y="5293"/>
                </a:lnTo>
                <a:cubicBezTo>
                  <a:pt x="12244" y="5415"/>
                  <a:pt x="12195" y="5415"/>
                  <a:pt x="12195" y="5415"/>
                </a:cubicBezTo>
                <a:cubicBezTo>
                  <a:pt x="12195" y="5427"/>
                  <a:pt x="12201" y="5433"/>
                  <a:pt x="12207" y="5433"/>
                </a:cubicBezTo>
                <a:cubicBezTo>
                  <a:pt x="12214" y="5433"/>
                  <a:pt x="12220" y="5427"/>
                  <a:pt x="12220" y="5415"/>
                </a:cubicBezTo>
                <a:cubicBezTo>
                  <a:pt x="12244" y="5415"/>
                  <a:pt x="12244" y="5415"/>
                  <a:pt x="12244" y="5439"/>
                </a:cubicBezTo>
                <a:cubicBezTo>
                  <a:pt x="12244" y="5488"/>
                  <a:pt x="12195" y="5488"/>
                  <a:pt x="12195" y="5488"/>
                </a:cubicBezTo>
                <a:cubicBezTo>
                  <a:pt x="12195" y="5488"/>
                  <a:pt x="12195" y="5519"/>
                  <a:pt x="12208" y="5519"/>
                </a:cubicBezTo>
                <a:cubicBezTo>
                  <a:pt x="12211" y="5519"/>
                  <a:pt x="12215" y="5517"/>
                  <a:pt x="12220" y="5512"/>
                </a:cubicBezTo>
                <a:cubicBezTo>
                  <a:pt x="12244" y="5512"/>
                  <a:pt x="12293" y="5439"/>
                  <a:pt x="12342" y="5390"/>
                </a:cubicBezTo>
                <a:lnTo>
                  <a:pt x="12342" y="5512"/>
                </a:lnTo>
                <a:lnTo>
                  <a:pt x="12293" y="5512"/>
                </a:lnTo>
                <a:cubicBezTo>
                  <a:pt x="12293" y="5512"/>
                  <a:pt x="12317" y="5512"/>
                  <a:pt x="12366" y="5537"/>
                </a:cubicBezTo>
                <a:cubicBezTo>
                  <a:pt x="12366" y="5561"/>
                  <a:pt x="12390" y="5561"/>
                  <a:pt x="12390" y="5585"/>
                </a:cubicBezTo>
                <a:cubicBezTo>
                  <a:pt x="12390" y="5610"/>
                  <a:pt x="12390" y="5610"/>
                  <a:pt x="12390" y="5634"/>
                </a:cubicBezTo>
                <a:lnTo>
                  <a:pt x="12390" y="5707"/>
                </a:lnTo>
                <a:cubicBezTo>
                  <a:pt x="12390" y="5976"/>
                  <a:pt x="12390" y="6268"/>
                  <a:pt x="12366" y="6561"/>
                </a:cubicBezTo>
                <a:cubicBezTo>
                  <a:pt x="12366" y="6707"/>
                  <a:pt x="12342" y="6854"/>
                  <a:pt x="12342" y="7000"/>
                </a:cubicBezTo>
                <a:lnTo>
                  <a:pt x="12293" y="7439"/>
                </a:lnTo>
                <a:cubicBezTo>
                  <a:pt x="12268" y="7439"/>
                  <a:pt x="12244" y="7293"/>
                  <a:pt x="12244" y="7171"/>
                </a:cubicBezTo>
                <a:cubicBezTo>
                  <a:pt x="12244" y="7268"/>
                  <a:pt x="12244" y="7341"/>
                  <a:pt x="12220" y="7439"/>
                </a:cubicBezTo>
                <a:cubicBezTo>
                  <a:pt x="12227" y="7415"/>
                  <a:pt x="12233" y="7406"/>
                  <a:pt x="12236" y="7406"/>
                </a:cubicBezTo>
                <a:cubicBezTo>
                  <a:pt x="12252" y="7406"/>
                  <a:pt x="12231" y="7601"/>
                  <a:pt x="12238" y="7601"/>
                </a:cubicBezTo>
                <a:cubicBezTo>
                  <a:pt x="12239" y="7601"/>
                  <a:pt x="12241" y="7596"/>
                  <a:pt x="12244" y="7585"/>
                </a:cubicBezTo>
                <a:lnTo>
                  <a:pt x="12244" y="7585"/>
                </a:lnTo>
                <a:cubicBezTo>
                  <a:pt x="12317" y="8000"/>
                  <a:pt x="12171" y="8561"/>
                  <a:pt x="12220" y="8951"/>
                </a:cubicBezTo>
                <a:lnTo>
                  <a:pt x="13073" y="9415"/>
                </a:lnTo>
                <a:cubicBezTo>
                  <a:pt x="13342" y="9585"/>
                  <a:pt x="13634" y="9707"/>
                  <a:pt x="13927" y="9829"/>
                </a:cubicBezTo>
                <a:cubicBezTo>
                  <a:pt x="13927" y="9902"/>
                  <a:pt x="13927" y="10000"/>
                  <a:pt x="13902" y="10073"/>
                </a:cubicBezTo>
                <a:cubicBezTo>
                  <a:pt x="13951" y="9951"/>
                  <a:pt x="13951" y="9829"/>
                  <a:pt x="13951" y="9732"/>
                </a:cubicBezTo>
                <a:lnTo>
                  <a:pt x="13878" y="9707"/>
                </a:lnTo>
                <a:cubicBezTo>
                  <a:pt x="13878" y="9439"/>
                  <a:pt x="13927" y="9634"/>
                  <a:pt x="13927" y="9390"/>
                </a:cubicBezTo>
                <a:cubicBezTo>
                  <a:pt x="13976" y="9390"/>
                  <a:pt x="13976" y="9610"/>
                  <a:pt x="13976" y="9829"/>
                </a:cubicBezTo>
                <a:cubicBezTo>
                  <a:pt x="14000" y="9683"/>
                  <a:pt x="14000" y="9512"/>
                  <a:pt x="13976" y="9366"/>
                </a:cubicBezTo>
                <a:cubicBezTo>
                  <a:pt x="13985" y="9299"/>
                  <a:pt x="13995" y="9288"/>
                  <a:pt x="14006" y="9288"/>
                </a:cubicBezTo>
                <a:cubicBezTo>
                  <a:pt x="14011" y="9288"/>
                  <a:pt x="14016" y="9290"/>
                  <a:pt x="14022" y="9290"/>
                </a:cubicBezTo>
                <a:cubicBezTo>
                  <a:pt x="14036" y="9290"/>
                  <a:pt x="14052" y="9278"/>
                  <a:pt x="14073" y="9195"/>
                </a:cubicBezTo>
                <a:cubicBezTo>
                  <a:pt x="14049" y="9000"/>
                  <a:pt x="14049" y="8829"/>
                  <a:pt x="14073" y="8634"/>
                </a:cubicBezTo>
                <a:cubicBezTo>
                  <a:pt x="14146" y="8195"/>
                  <a:pt x="14049" y="7951"/>
                  <a:pt x="14122" y="7537"/>
                </a:cubicBezTo>
                <a:lnTo>
                  <a:pt x="14122" y="7537"/>
                </a:lnTo>
                <a:lnTo>
                  <a:pt x="14122" y="7585"/>
                </a:lnTo>
                <a:cubicBezTo>
                  <a:pt x="14169" y="7444"/>
                  <a:pt x="14171" y="7165"/>
                  <a:pt x="14193" y="6882"/>
                </a:cubicBezTo>
                <a:lnTo>
                  <a:pt x="14193" y="6882"/>
                </a:lnTo>
                <a:cubicBezTo>
                  <a:pt x="14188" y="6910"/>
                  <a:pt x="14177" y="6934"/>
                  <a:pt x="14167" y="6934"/>
                </a:cubicBezTo>
                <a:cubicBezTo>
                  <a:pt x="14156" y="6934"/>
                  <a:pt x="14146" y="6906"/>
                  <a:pt x="14146" y="6829"/>
                </a:cubicBezTo>
                <a:cubicBezTo>
                  <a:pt x="14195" y="6537"/>
                  <a:pt x="14171" y="6293"/>
                  <a:pt x="14220" y="6073"/>
                </a:cubicBezTo>
                <a:lnTo>
                  <a:pt x="14171" y="5829"/>
                </a:lnTo>
                <a:lnTo>
                  <a:pt x="14171" y="5561"/>
                </a:lnTo>
                <a:cubicBezTo>
                  <a:pt x="14171" y="5366"/>
                  <a:pt x="14171" y="5195"/>
                  <a:pt x="14146" y="5024"/>
                </a:cubicBezTo>
                <a:cubicBezTo>
                  <a:pt x="14098" y="4634"/>
                  <a:pt x="14049" y="4171"/>
                  <a:pt x="13976" y="3659"/>
                </a:cubicBezTo>
                <a:lnTo>
                  <a:pt x="13317" y="3244"/>
                </a:lnTo>
                <a:cubicBezTo>
                  <a:pt x="13220" y="3171"/>
                  <a:pt x="13098" y="3122"/>
                  <a:pt x="12976" y="3049"/>
                </a:cubicBezTo>
                <a:lnTo>
                  <a:pt x="12537" y="2829"/>
                </a:lnTo>
                <a:cubicBezTo>
                  <a:pt x="12244" y="2927"/>
                  <a:pt x="11976" y="3073"/>
                  <a:pt x="11683" y="3195"/>
                </a:cubicBezTo>
                <a:cubicBezTo>
                  <a:pt x="11537" y="3268"/>
                  <a:pt x="11390" y="3341"/>
                  <a:pt x="11268" y="3439"/>
                </a:cubicBezTo>
                <a:lnTo>
                  <a:pt x="11049" y="3561"/>
                </a:lnTo>
                <a:cubicBezTo>
                  <a:pt x="10976" y="3585"/>
                  <a:pt x="10903" y="3659"/>
                  <a:pt x="10829" y="3683"/>
                </a:cubicBezTo>
                <a:lnTo>
                  <a:pt x="10610" y="3829"/>
                </a:lnTo>
                <a:lnTo>
                  <a:pt x="10488" y="3951"/>
                </a:lnTo>
                <a:lnTo>
                  <a:pt x="10244" y="4122"/>
                </a:lnTo>
                <a:cubicBezTo>
                  <a:pt x="10098" y="4268"/>
                  <a:pt x="9951" y="4390"/>
                  <a:pt x="9829" y="4512"/>
                </a:cubicBezTo>
                <a:cubicBezTo>
                  <a:pt x="9812" y="4530"/>
                  <a:pt x="9794" y="4548"/>
                  <a:pt x="9776" y="4565"/>
                </a:cubicBezTo>
                <a:lnTo>
                  <a:pt x="9776" y="4565"/>
                </a:lnTo>
                <a:cubicBezTo>
                  <a:pt x="9804" y="4117"/>
                  <a:pt x="9797" y="3672"/>
                  <a:pt x="9756" y="3244"/>
                </a:cubicBezTo>
                <a:cubicBezTo>
                  <a:pt x="9781" y="3122"/>
                  <a:pt x="9781" y="3000"/>
                  <a:pt x="9756" y="2878"/>
                </a:cubicBezTo>
                <a:cubicBezTo>
                  <a:pt x="9756" y="2756"/>
                  <a:pt x="9732" y="2634"/>
                  <a:pt x="9707" y="2512"/>
                </a:cubicBezTo>
                <a:lnTo>
                  <a:pt x="9317" y="2171"/>
                </a:lnTo>
                <a:lnTo>
                  <a:pt x="9317" y="2171"/>
                </a:lnTo>
                <a:cubicBezTo>
                  <a:pt x="9366" y="2244"/>
                  <a:pt x="9390" y="2268"/>
                  <a:pt x="9366" y="2268"/>
                </a:cubicBezTo>
                <a:cubicBezTo>
                  <a:pt x="9342" y="2268"/>
                  <a:pt x="9317" y="2244"/>
                  <a:pt x="9268" y="2220"/>
                </a:cubicBezTo>
                <a:lnTo>
                  <a:pt x="9098" y="2049"/>
                </a:lnTo>
                <a:cubicBezTo>
                  <a:pt x="8927" y="1976"/>
                  <a:pt x="8927" y="2000"/>
                  <a:pt x="8903" y="1976"/>
                </a:cubicBezTo>
                <a:cubicBezTo>
                  <a:pt x="8878" y="1976"/>
                  <a:pt x="8854" y="1976"/>
                  <a:pt x="8805" y="1951"/>
                </a:cubicBezTo>
                <a:lnTo>
                  <a:pt x="8683" y="1927"/>
                </a:lnTo>
                <a:lnTo>
                  <a:pt x="8464" y="1829"/>
                </a:lnTo>
                <a:lnTo>
                  <a:pt x="8366" y="1805"/>
                </a:lnTo>
                <a:cubicBezTo>
                  <a:pt x="8220" y="1854"/>
                  <a:pt x="8049" y="1927"/>
                  <a:pt x="7829" y="2000"/>
                </a:cubicBezTo>
                <a:lnTo>
                  <a:pt x="7683" y="2073"/>
                </a:lnTo>
                <a:lnTo>
                  <a:pt x="7488" y="2171"/>
                </a:lnTo>
                <a:lnTo>
                  <a:pt x="7122" y="2366"/>
                </a:lnTo>
                <a:cubicBezTo>
                  <a:pt x="6878" y="2537"/>
                  <a:pt x="6586" y="2707"/>
                  <a:pt x="6342" y="2927"/>
                </a:cubicBezTo>
                <a:cubicBezTo>
                  <a:pt x="6171" y="3073"/>
                  <a:pt x="6000" y="3220"/>
                  <a:pt x="5829" y="3366"/>
                </a:cubicBezTo>
                <a:lnTo>
                  <a:pt x="5342" y="3805"/>
                </a:lnTo>
                <a:cubicBezTo>
                  <a:pt x="5220" y="3902"/>
                  <a:pt x="5244" y="3902"/>
                  <a:pt x="5195" y="3927"/>
                </a:cubicBezTo>
                <a:lnTo>
                  <a:pt x="5147" y="3976"/>
                </a:lnTo>
                <a:cubicBezTo>
                  <a:pt x="5073" y="4049"/>
                  <a:pt x="5000" y="4098"/>
                  <a:pt x="4927" y="4122"/>
                </a:cubicBezTo>
                <a:cubicBezTo>
                  <a:pt x="4903" y="4146"/>
                  <a:pt x="4854" y="4171"/>
                  <a:pt x="4805" y="4171"/>
                </a:cubicBezTo>
                <a:lnTo>
                  <a:pt x="4781" y="4195"/>
                </a:lnTo>
                <a:cubicBezTo>
                  <a:pt x="4781" y="4171"/>
                  <a:pt x="4781" y="4146"/>
                  <a:pt x="4781" y="4122"/>
                </a:cubicBezTo>
                <a:cubicBezTo>
                  <a:pt x="4781" y="4098"/>
                  <a:pt x="4781" y="4049"/>
                  <a:pt x="4781" y="4000"/>
                </a:cubicBezTo>
                <a:lnTo>
                  <a:pt x="4781" y="3976"/>
                </a:lnTo>
                <a:cubicBezTo>
                  <a:pt x="4781" y="3951"/>
                  <a:pt x="4781" y="3927"/>
                  <a:pt x="4781" y="3902"/>
                </a:cubicBezTo>
                <a:lnTo>
                  <a:pt x="4781" y="3756"/>
                </a:lnTo>
                <a:cubicBezTo>
                  <a:pt x="4781" y="3512"/>
                  <a:pt x="4830" y="3293"/>
                  <a:pt x="4830" y="3049"/>
                </a:cubicBezTo>
                <a:cubicBezTo>
                  <a:pt x="4854" y="2805"/>
                  <a:pt x="4878" y="2537"/>
                  <a:pt x="4903" y="2293"/>
                </a:cubicBezTo>
                <a:cubicBezTo>
                  <a:pt x="4951" y="1781"/>
                  <a:pt x="4976" y="1293"/>
                  <a:pt x="5025" y="829"/>
                </a:cubicBezTo>
                <a:lnTo>
                  <a:pt x="4781" y="610"/>
                </a:lnTo>
                <a:lnTo>
                  <a:pt x="4756" y="585"/>
                </a:lnTo>
                <a:lnTo>
                  <a:pt x="4756" y="561"/>
                </a:lnTo>
                <a:lnTo>
                  <a:pt x="4732" y="537"/>
                </a:lnTo>
                <a:lnTo>
                  <a:pt x="4683" y="464"/>
                </a:lnTo>
                <a:lnTo>
                  <a:pt x="4561" y="342"/>
                </a:lnTo>
                <a:lnTo>
                  <a:pt x="4561" y="342"/>
                </a:lnTo>
                <a:cubicBezTo>
                  <a:pt x="4391" y="195"/>
                  <a:pt x="4439" y="146"/>
                  <a:pt x="4342" y="49"/>
                </a:cubicBezTo>
                <a:lnTo>
                  <a:pt x="431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8"/>
          <p:cNvSpPr/>
          <p:nvPr/>
        </p:nvSpPr>
        <p:spPr>
          <a:xfrm rot="-8386467">
            <a:off x="769173" y="5012486"/>
            <a:ext cx="536895" cy="362989"/>
          </a:xfrm>
          <a:custGeom>
            <a:avLst/>
            <a:gdLst/>
            <a:ahLst/>
            <a:cxnLst/>
            <a:rect l="l" t="t" r="r" b="b"/>
            <a:pathLst>
              <a:path w="16415" h="11098" extrusionOk="0">
                <a:moveTo>
                  <a:pt x="14537" y="2268"/>
                </a:moveTo>
                <a:cubicBezTo>
                  <a:pt x="14546" y="2287"/>
                  <a:pt x="14555" y="2306"/>
                  <a:pt x="14564" y="2325"/>
                </a:cubicBezTo>
                <a:lnTo>
                  <a:pt x="14564" y="2325"/>
                </a:lnTo>
                <a:cubicBezTo>
                  <a:pt x="14559" y="2307"/>
                  <a:pt x="14549" y="2287"/>
                  <a:pt x="14537" y="2268"/>
                </a:cubicBezTo>
                <a:close/>
                <a:moveTo>
                  <a:pt x="11890" y="6000"/>
                </a:moveTo>
                <a:lnTo>
                  <a:pt x="11890" y="6000"/>
                </a:lnTo>
                <a:cubicBezTo>
                  <a:pt x="11886" y="6017"/>
                  <a:pt x="11882" y="6034"/>
                  <a:pt x="11878" y="6049"/>
                </a:cubicBezTo>
                <a:cubicBezTo>
                  <a:pt x="11887" y="6040"/>
                  <a:pt x="11891" y="6022"/>
                  <a:pt x="11890" y="6000"/>
                </a:cubicBezTo>
                <a:close/>
                <a:moveTo>
                  <a:pt x="6388" y="9388"/>
                </a:moveTo>
                <a:lnTo>
                  <a:pt x="6388" y="9388"/>
                </a:lnTo>
                <a:cubicBezTo>
                  <a:pt x="6383" y="9395"/>
                  <a:pt x="6380" y="9400"/>
                  <a:pt x="6381" y="9400"/>
                </a:cubicBezTo>
                <a:cubicBezTo>
                  <a:pt x="6381" y="9400"/>
                  <a:pt x="6384" y="9397"/>
                  <a:pt x="6391" y="9390"/>
                </a:cubicBezTo>
                <a:cubicBezTo>
                  <a:pt x="6391" y="9390"/>
                  <a:pt x="6390" y="9389"/>
                  <a:pt x="6388" y="9388"/>
                </a:cubicBezTo>
                <a:close/>
                <a:moveTo>
                  <a:pt x="13000" y="0"/>
                </a:moveTo>
                <a:lnTo>
                  <a:pt x="12171" y="49"/>
                </a:lnTo>
                <a:cubicBezTo>
                  <a:pt x="12074" y="49"/>
                  <a:pt x="12000" y="73"/>
                  <a:pt x="11903" y="73"/>
                </a:cubicBezTo>
                <a:lnTo>
                  <a:pt x="11659" y="146"/>
                </a:lnTo>
                <a:lnTo>
                  <a:pt x="11391" y="220"/>
                </a:lnTo>
                <a:lnTo>
                  <a:pt x="11000" y="293"/>
                </a:lnTo>
                <a:cubicBezTo>
                  <a:pt x="10952" y="439"/>
                  <a:pt x="10903" y="610"/>
                  <a:pt x="10878" y="756"/>
                </a:cubicBezTo>
                <a:cubicBezTo>
                  <a:pt x="10830" y="902"/>
                  <a:pt x="10781" y="1073"/>
                  <a:pt x="10757" y="1219"/>
                </a:cubicBezTo>
                <a:cubicBezTo>
                  <a:pt x="10708" y="1561"/>
                  <a:pt x="10635" y="1878"/>
                  <a:pt x="10586" y="2219"/>
                </a:cubicBezTo>
                <a:cubicBezTo>
                  <a:pt x="10561" y="2366"/>
                  <a:pt x="10513" y="2537"/>
                  <a:pt x="10488" y="2707"/>
                </a:cubicBezTo>
                <a:cubicBezTo>
                  <a:pt x="10464" y="2854"/>
                  <a:pt x="10439" y="3024"/>
                  <a:pt x="10439" y="3195"/>
                </a:cubicBezTo>
                <a:cubicBezTo>
                  <a:pt x="10415" y="3341"/>
                  <a:pt x="10391" y="3561"/>
                  <a:pt x="10366" y="3732"/>
                </a:cubicBezTo>
                <a:cubicBezTo>
                  <a:pt x="10318" y="4024"/>
                  <a:pt x="10293" y="4341"/>
                  <a:pt x="10269" y="4585"/>
                </a:cubicBezTo>
                <a:cubicBezTo>
                  <a:pt x="10269" y="4707"/>
                  <a:pt x="10220" y="4829"/>
                  <a:pt x="10220" y="4927"/>
                </a:cubicBezTo>
                <a:cubicBezTo>
                  <a:pt x="10220" y="4975"/>
                  <a:pt x="10220" y="5000"/>
                  <a:pt x="10196" y="5049"/>
                </a:cubicBezTo>
                <a:cubicBezTo>
                  <a:pt x="10196" y="5097"/>
                  <a:pt x="10171" y="5146"/>
                  <a:pt x="10171" y="5195"/>
                </a:cubicBezTo>
                <a:cubicBezTo>
                  <a:pt x="10171" y="5244"/>
                  <a:pt x="10147" y="5293"/>
                  <a:pt x="10147" y="5317"/>
                </a:cubicBezTo>
                <a:cubicBezTo>
                  <a:pt x="10122" y="5293"/>
                  <a:pt x="10074" y="5268"/>
                  <a:pt x="10049" y="5244"/>
                </a:cubicBezTo>
                <a:lnTo>
                  <a:pt x="9927" y="5146"/>
                </a:lnTo>
                <a:lnTo>
                  <a:pt x="9171" y="4366"/>
                </a:lnTo>
                <a:cubicBezTo>
                  <a:pt x="8927" y="4097"/>
                  <a:pt x="8683" y="3854"/>
                  <a:pt x="8440" y="3634"/>
                </a:cubicBezTo>
                <a:lnTo>
                  <a:pt x="8074" y="3268"/>
                </a:lnTo>
                <a:cubicBezTo>
                  <a:pt x="7879" y="3097"/>
                  <a:pt x="7683" y="2902"/>
                  <a:pt x="7513" y="2780"/>
                </a:cubicBezTo>
                <a:cubicBezTo>
                  <a:pt x="7269" y="2537"/>
                  <a:pt x="6952" y="2268"/>
                  <a:pt x="6635" y="2024"/>
                </a:cubicBezTo>
                <a:cubicBezTo>
                  <a:pt x="6562" y="2024"/>
                  <a:pt x="6513" y="2024"/>
                  <a:pt x="6464" y="2049"/>
                </a:cubicBezTo>
                <a:lnTo>
                  <a:pt x="6318" y="2049"/>
                </a:lnTo>
                <a:cubicBezTo>
                  <a:pt x="6488" y="2049"/>
                  <a:pt x="6440" y="2098"/>
                  <a:pt x="6318" y="2122"/>
                </a:cubicBezTo>
                <a:cubicBezTo>
                  <a:pt x="5708" y="2195"/>
                  <a:pt x="5927" y="2171"/>
                  <a:pt x="5805" y="2195"/>
                </a:cubicBezTo>
                <a:cubicBezTo>
                  <a:pt x="5805" y="2195"/>
                  <a:pt x="5757" y="2219"/>
                  <a:pt x="5708" y="2268"/>
                </a:cubicBezTo>
                <a:lnTo>
                  <a:pt x="5488" y="2390"/>
                </a:lnTo>
                <a:cubicBezTo>
                  <a:pt x="5366" y="2439"/>
                  <a:pt x="5269" y="2512"/>
                  <a:pt x="5074" y="2610"/>
                </a:cubicBezTo>
                <a:cubicBezTo>
                  <a:pt x="5025" y="2805"/>
                  <a:pt x="4952" y="2976"/>
                  <a:pt x="4903" y="3219"/>
                </a:cubicBezTo>
                <a:cubicBezTo>
                  <a:pt x="4879" y="3341"/>
                  <a:pt x="4830" y="3463"/>
                  <a:pt x="4805" y="3585"/>
                </a:cubicBezTo>
                <a:cubicBezTo>
                  <a:pt x="4757" y="3707"/>
                  <a:pt x="4732" y="3829"/>
                  <a:pt x="4708" y="3976"/>
                </a:cubicBezTo>
                <a:cubicBezTo>
                  <a:pt x="4683" y="4097"/>
                  <a:pt x="4659" y="4244"/>
                  <a:pt x="4635" y="4390"/>
                </a:cubicBezTo>
                <a:cubicBezTo>
                  <a:pt x="4635" y="4463"/>
                  <a:pt x="4610" y="4536"/>
                  <a:pt x="4610" y="4610"/>
                </a:cubicBezTo>
                <a:cubicBezTo>
                  <a:pt x="4610" y="4658"/>
                  <a:pt x="4610" y="4707"/>
                  <a:pt x="4586" y="4756"/>
                </a:cubicBezTo>
                <a:cubicBezTo>
                  <a:pt x="4562" y="4951"/>
                  <a:pt x="4562" y="5146"/>
                  <a:pt x="4537" y="5341"/>
                </a:cubicBezTo>
                <a:cubicBezTo>
                  <a:pt x="4513" y="5732"/>
                  <a:pt x="4513" y="6146"/>
                  <a:pt x="4537" y="6536"/>
                </a:cubicBezTo>
                <a:lnTo>
                  <a:pt x="4537" y="6683"/>
                </a:lnTo>
                <a:lnTo>
                  <a:pt x="4537" y="6805"/>
                </a:lnTo>
                <a:cubicBezTo>
                  <a:pt x="4537" y="6829"/>
                  <a:pt x="4537" y="6878"/>
                  <a:pt x="4537" y="6902"/>
                </a:cubicBezTo>
                <a:cubicBezTo>
                  <a:pt x="4562" y="6975"/>
                  <a:pt x="4562" y="7049"/>
                  <a:pt x="4586" y="7122"/>
                </a:cubicBezTo>
                <a:lnTo>
                  <a:pt x="4635" y="7195"/>
                </a:lnTo>
                <a:lnTo>
                  <a:pt x="4659" y="7219"/>
                </a:lnTo>
                <a:cubicBezTo>
                  <a:pt x="4647" y="7232"/>
                  <a:pt x="4635" y="7238"/>
                  <a:pt x="4623" y="7238"/>
                </a:cubicBezTo>
                <a:cubicBezTo>
                  <a:pt x="4610" y="7238"/>
                  <a:pt x="4598" y="7232"/>
                  <a:pt x="4586" y="7219"/>
                </a:cubicBezTo>
                <a:cubicBezTo>
                  <a:pt x="4537" y="7219"/>
                  <a:pt x="4488" y="7195"/>
                  <a:pt x="4440" y="7171"/>
                </a:cubicBezTo>
                <a:lnTo>
                  <a:pt x="4415" y="7171"/>
                </a:lnTo>
                <a:lnTo>
                  <a:pt x="4415" y="7146"/>
                </a:lnTo>
                <a:cubicBezTo>
                  <a:pt x="4366" y="7146"/>
                  <a:pt x="4318" y="7097"/>
                  <a:pt x="4269" y="7073"/>
                </a:cubicBezTo>
                <a:cubicBezTo>
                  <a:pt x="4244" y="7049"/>
                  <a:pt x="4196" y="7024"/>
                  <a:pt x="4171" y="7000"/>
                </a:cubicBezTo>
                <a:lnTo>
                  <a:pt x="4098" y="6951"/>
                </a:lnTo>
                <a:lnTo>
                  <a:pt x="4049" y="6902"/>
                </a:lnTo>
                <a:lnTo>
                  <a:pt x="3927" y="6805"/>
                </a:lnTo>
                <a:cubicBezTo>
                  <a:pt x="3757" y="6683"/>
                  <a:pt x="3610" y="6536"/>
                  <a:pt x="3440" y="6414"/>
                </a:cubicBezTo>
                <a:lnTo>
                  <a:pt x="2684" y="5805"/>
                </a:lnTo>
                <a:lnTo>
                  <a:pt x="2025" y="5244"/>
                </a:lnTo>
                <a:cubicBezTo>
                  <a:pt x="1830" y="5097"/>
                  <a:pt x="1684" y="5000"/>
                  <a:pt x="1586" y="4902"/>
                </a:cubicBezTo>
                <a:lnTo>
                  <a:pt x="1586" y="4902"/>
                </a:lnTo>
                <a:lnTo>
                  <a:pt x="1684" y="5000"/>
                </a:lnTo>
                <a:lnTo>
                  <a:pt x="1684" y="5000"/>
                </a:lnTo>
                <a:lnTo>
                  <a:pt x="1586" y="4927"/>
                </a:lnTo>
                <a:cubicBezTo>
                  <a:pt x="1366" y="5000"/>
                  <a:pt x="1147" y="5000"/>
                  <a:pt x="927" y="5000"/>
                </a:cubicBezTo>
                <a:cubicBezTo>
                  <a:pt x="976" y="5049"/>
                  <a:pt x="806" y="5097"/>
                  <a:pt x="659" y="5097"/>
                </a:cubicBezTo>
                <a:lnTo>
                  <a:pt x="635" y="5097"/>
                </a:lnTo>
                <a:lnTo>
                  <a:pt x="586" y="5122"/>
                </a:lnTo>
                <a:cubicBezTo>
                  <a:pt x="537" y="5195"/>
                  <a:pt x="464" y="5268"/>
                  <a:pt x="367" y="5390"/>
                </a:cubicBezTo>
                <a:lnTo>
                  <a:pt x="318" y="5463"/>
                </a:lnTo>
                <a:cubicBezTo>
                  <a:pt x="269" y="5512"/>
                  <a:pt x="245" y="5536"/>
                  <a:pt x="220" y="5585"/>
                </a:cubicBezTo>
                <a:lnTo>
                  <a:pt x="49" y="5780"/>
                </a:lnTo>
                <a:lnTo>
                  <a:pt x="49" y="6073"/>
                </a:lnTo>
                <a:lnTo>
                  <a:pt x="1" y="6024"/>
                </a:lnTo>
                <a:lnTo>
                  <a:pt x="1" y="6024"/>
                </a:lnTo>
                <a:cubicBezTo>
                  <a:pt x="25" y="6317"/>
                  <a:pt x="74" y="6707"/>
                  <a:pt x="74" y="7073"/>
                </a:cubicBezTo>
                <a:cubicBezTo>
                  <a:pt x="74" y="7244"/>
                  <a:pt x="98" y="7414"/>
                  <a:pt x="123" y="7610"/>
                </a:cubicBezTo>
                <a:cubicBezTo>
                  <a:pt x="147" y="7756"/>
                  <a:pt x="171" y="7902"/>
                  <a:pt x="196" y="8000"/>
                </a:cubicBezTo>
                <a:cubicBezTo>
                  <a:pt x="196" y="8122"/>
                  <a:pt x="220" y="8244"/>
                  <a:pt x="245" y="8390"/>
                </a:cubicBezTo>
                <a:cubicBezTo>
                  <a:pt x="245" y="8439"/>
                  <a:pt x="245" y="8488"/>
                  <a:pt x="269" y="8536"/>
                </a:cubicBezTo>
                <a:cubicBezTo>
                  <a:pt x="269" y="8585"/>
                  <a:pt x="269" y="8610"/>
                  <a:pt x="293" y="8658"/>
                </a:cubicBezTo>
                <a:cubicBezTo>
                  <a:pt x="318" y="8853"/>
                  <a:pt x="367" y="9049"/>
                  <a:pt x="391" y="9268"/>
                </a:cubicBezTo>
                <a:cubicBezTo>
                  <a:pt x="440" y="9463"/>
                  <a:pt x="513" y="9683"/>
                  <a:pt x="562" y="9878"/>
                </a:cubicBezTo>
                <a:cubicBezTo>
                  <a:pt x="635" y="10073"/>
                  <a:pt x="708" y="10268"/>
                  <a:pt x="806" y="10488"/>
                </a:cubicBezTo>
                <a:lnTo>
                  <a:pt x="806" y="10561"/>
                </a:lnTo>
                <a:cubicBezTo>
                  <a:pt x="806" y="10609"/>
                  <a:pt x="806" y="10683"/>
                  <a:pt x="830" y="10756"/>
                </a:cubicBezTo>
                <a:lnTo>
                  <a:pt x="903" y="11024"/>
                </a:lnTo>
                <a:lnTo>
                  <a:pt x="952" y="11097"/>
                </a:lnTo>
                <a:lnTo>
                  <a:pt x="1220" y="11097"/>
                </a:lnTo>
                <a:cubicBezTo>
                  <a:pt x="1391" y="11097"/>
                  <a:pt x="1586" y="11073"/>
                  <a:pt x="1781" y="11024"/>
                </a:cubicBezTo>
                <a:cubicBezTo>
                  <a:pt x="2171" y="10902"/>
                  <a:pt x="2537" y="10609"/>
                  <a:pt x="2488" y="10146"/>
                </a:cubicBezTo>
                <a:lnTo>
                  <a:pt x="2537" y="10146"/>
                </a:lnTo>
                <a:cubicBezTo>
                  <a:pt x="2537" y="10146"/>
                  <a:pt x="2464" y="10000"/>
                  <a:pt x="2464" y="10000"/>
                </a:cubicBezTo>
                <a:cubicBezTo>
                  <a:pt x="2415" y="9780"/>
                  <a:pt x="2318" y="9683"/>
                  <a:pt x="2366" y="9683"/>
                </a:cubicBezTo>
                <a:lnTo>
                  <a:pt x="2464" y="9975"/>
                </a:lnTo>
                <a:cubicBezTo>
                  <a:pt x="2445" y="9889"/>
                  <a:pt x="2441" y="9859"/>
                  <a:pt x="2447" y="9859"/>
                </a:cubicBezTo>
                <a:cubicBezTo>
                  <a:pt x="2457" y="9859"/>
                  <a:pt x="2493" y="9931"/>
                  <a:pt x="2537" y="9975"/>
                </a:cubicBezTo>
                <a:cubicBezTo>
                  <a:pt x="2488" y="9878"/>
                  <a:pt x="2488" y="9805"/>
                  <a:pt x="2464" y="9731"/>
                </a:cubicBezTo>
                <a:cubicBezTo>
                  <a:pt x="2458" y="9720"/>
                  <a:pt x="2455" y="9715"/>
                  <a:pt x="2454" y="9715"/>
                </a:cubicBezTo>
                <a:cubicBezTo>
                  <a:pt x="2450" y="9715"/>
                  <a:pt x="2464" y="9767"/>
                  <a:pt x="2464" y="9805"/>
                </a:cubicBezTo>
                <a:cubicBezTo>
                  <a:pt x="2391" y="9683"/>
                  <a:pt x="2318" y="9536"/>
                  <a:pt x="2269" y="9414"/>
                </a:cubicBezTo>
                <a:cubicBezTo>
                  <a:pt x="2220" y="9195"/>
                  <a:pt x="2342" y="9366"/>
                  <a:pt x="2269" y="9097"/>
                </a:cubicBezTo>
                <a:cubicBezTo>
                  <a:pt x="2220" y="8878"/>
                  <a:pt x="2171" y="8683"/>
                  <a:pt x="2123" y="8463"/>
                </a:cubicBezTo>
                <a:lnTo>
                  <a:pt x="2049" y="8122"/>
                </a:lnTo>
                <a:lnTo>
                  <a:pt x="2049" y="8049"/>
                </a:lnTo>
                <a:lnTo>
                  <a:pt x="2049" y="8024"/>
                </a:lnTo>
                <a:cubicBezTo>
                  <a:pt x="2049" y="7975"/>
                  <a:pt x="2049" y="7951"/>
                  <a:pt x="2074" y="7927"/>
                </a:cubicBezTo>
                <a:lnTo>
                  <a:pt x="2074" y="7878"/>
                </a:lnTo>
                <a:lnTo>
                  <a:pt x="2098" y="7878"/>
                </a:lnTo>
                <a:cubicBezTo>
                  <a:pt x="2123" y="7902"/>
                  <a:pt x="2098" y="7902"/>
                  <a:pt x="2123" y="7927"/>
                </a:cubicBezTo>
                <a:lnTo>
                  <a:pt x="2147" y="7927"/>
                </a:lnTo>
                <a:cubicBezTo>
                  <a:pt x="2147" y="7943"/>
                  <a:pt x="2147" y="7959"/>
                  <a:pt x="2147" y="7975"/>
                </a:cubicBezTo>
                <a:lnTo>
                  <a:pt x="2220" y="8049"/>
                </a:lnTo>
                <a:lnTo>
                  <a:pt x="2586" y="8317"/>
                </a:lnTo>
                <a:cubicBezTo>
                  <a:pt x="2635" y="8366"/>
                  <a:pt x="2708" y="8414"/>
                  <a:pt x="2781" y="8463"/>
                </a:cubicBezTo>
                <a:cubicBezTo>
                  <a:pt x="2830" y="8512"/>
                  <a:pt x="2879" y="8536"/>
                  <a:pt x="3001" y="8634"/>
                </a:cubicBezTo>
                <a:lnTo>
                  <a:pt x="3635" y="9073"/>
                </a:lnTo>
                <a:cubicBezTo>
                  <a:pt x="4025" y="9317"/>
                  <a:pt x="4293" y="9463"/>
                  <a:pt x="4293" y="9463"/>
                </a:cubicBezTo>
                <a:lnTo>
                  <a:pt x="4342" y="9390"/>
                </a:lnTo>
                <a:cubicBezTo>
                  <a:pt x="4513" y="9463"/>
                  <a:pt x="4659" y="9561"/>
                  <a:pt x="4805" y="9683"/>
                </a:cubicBezTo>
                <a:cubicBezTo>
                  <a:pt x="4830" y="9731"/>
                  <a:pt x="4879" y="9756"/>
                  <a:pt x="4903" y="9780"/>
                </a:cubicBezTo>
                <a:lnTo>
                  <a:pt x="5025" y="9853"/>
                </a:lnTo>
                <a:lnTo>
                  <a:pt x="5220" y="9927"/>
                </a:lnTo>
                <a:cubicBezTo>
                  <a:pt x="5391" y="9951"/>
                  <a:pt x="5562" y="10000"/>
                  <a:pt x="5732" y="10097"/>
                </a:cubicBezTo>
                <a:cubicBezTo>
                  <a:pt x="5805" y="10024"/>
                  <a:pt x="5879" y="9951"/>
                  <a:pt x="5952" y="9878"/>
                </a:cubicBezTo>
                <a:lnTo>
                  <a:pt x="6025" y="9805"/>
                </a:lnTo>
                <a:cubicBezTo>
                  <a:pt x="6025" y="9780"/>
                  <a:pt x="6049" y="9756"/>
                  <a:pt x="6049" y="9731"/>
                </a:cubicBezTo>
                <a:cubicBezTo>
                  <a:pt x="6049" y="9731"/>
                  <a:pt x="6146" y="9654"/>
                  <a:pt x="6167" y="9654"/>
                </a:cubicBezTo>
                <a:cubicBezTo>
                  <a:pt x="6170" y="9654"/>
                  <a:pt x="6171" y="9656"/>
                  <a:pt x="6171" y="9658"/>
                </a:cubicBezTo>
                <a:cubicBezTo>
                  <a:pt x="6171" y="9585"/>
                  <a:pt x="6269" y="9536"/>
                  <a:pt x="6342" y="9463"/>
                </a:cubicBezTo>
                <a:cubicBezTo>
                  <a:pt x="6357" y="9440"/>
                  <a:pt x="6361" y="9431"/>
                  <a:pt x="6357" y="9431"/>
                </a:cubicBezTo>
                <a:cubicBezTo>
                  <a:pt x="6349" y="9431"/>
                  <a:pt x="6310" y="9471"/>
                  <a:pt x="6293" y="9488"/>
                </a:cubicBezTo>
                <a:lnTo>
                  <a:pt x="6366" y="9390"/>
                </a:lnTo>
                <a:cubicBezTo>
                  <a:pt x="6366" y="9382"/>
                  <a:pt x="6369" y="9379"/>
                  <a:pt x="6373" y="9379"/>
                </a:cubicBezTo>
                <a:cubicBezTo>
                  <a:pt x="6378" y="9379"/>
                  <a:pt x="6385" y="9384"/>
                  <a:pt x="6388" y="9388"/>
                </a:cubicBezTo>
                <a:lnTo>
                  <a:pt x="6388" y="9388"/>
                </a:lnTo>
                <a:cubicBezTo>
                  <a:pt x="6395" y="9378"/>
                  <a:pt x="6405" y="9361"/>
                  <a:pt x="6415" y="9341"/>
                </a:cubicBezTo>
                <a:cubicBezTo>
                  <a:pt x="6464" y="9244"/>
                  <a:pt x="6586" y="9097"/>
                  <a:pt x="7074" y="8488"/>
                </a:cubicBezTo>
                <a:cubicBezTo>
                  <a:pt x="7025" y="8366"/>
                  <a:pt x="6976" y="8268"/>
                  <a:pt x="6927" y="8146"/>
                </a:cubicBezTo>
                <a:lnTo>
                  <a:pt x="6854" y="8000"/>
                </a:lnTo>
                <a:cubicBezTo>
                  <a:pt x="6830" y="7951"/>
                  <a:pt x="6805" y="7878"/>
                  <a:pt x="6805" y="7829"/>
                </a:cubicBezTo>
                <a:cubicBezTo>
                  <a:pt x="6757" y="7658"/>
                  <a:pt x="6708" y="7463"/>
                  <a:pt x="6683" y="7268"/>
                </a:cubicBezTo>
                <a:cubicBezTo>
                  <a:pt x="6659" y="7171"/>
                  <a:pt x="6635" y="7073"/>
                  <a:pt x="6610" y="6975"/>
                </a:cubicBezTo>
                <a:lnTo>
                  <a:pt x="6586" y="6683"/>
                </a:lnTo>
                <a:lnTo>
                  <a:pt x="6562" y="6561"/>
                </a:lnTo>
                <a:lnTo>
                  <a:pt x="6562" y="6488"/>
                </a:lnTo>
                <a:lnTo>
                  <a:pt x="6562" y="6366"/>
                </a:lnTo>
                <a:cubicBezTo>
                  <a:pt x="6562" y="6024"/>
                  <a:pt x="6562" y="5707"/>
                  <a:pt x="6586" y="5366"/>
                </a:cubicBezTo>
                <a:cubicBezTo>
                  <a:pt x="6586" y="5219"/>
                  <a:pt x="6610" y="5073"/>
                  <a:pt x="6610" y="4927"/>
                </a:cubicBezTo>
                <a:lnTo>
                  <a:pt x="6610" y="4878"/>
                </a:lnTo>
                <a:cubicBezTo>
                  <a:pt x="6598" y="4854"/>
                  <a:pt x="6598" y="4854"/>
                  <a:pt x="6592" y="4854"/>
                </a:cubicBezTo>
                <a:cubicBezTo>
                  <a:pt x="6586" y="4854"/>
                  <a:pt x="6574" y="4854"/>
                  <a:pt x="6537" y="4829"/>
                </a:cubicBezTo>
                <a:cubicBezTo>
                  <a:pt x="6464" y="4780"/>
                  <a:pt x="6561" y="4805"/>
                  <a:pt x="6537" y="4756"/>
                </a:cubicBezTo>
                <a:lnTo>
                  <a:pt x="6537" y="4756"/>
                </a:lnTo>
                <a:cubicBezTo>
                  <a:pt x="6562" y="4805"/>
                  <a:pt x="6586" y="4805"/>
                  <a:pt x="6586" y="4805"/>
                </a:cubicBezTo>
                <a:cubicBezTo>
                  <a:pt x="6586" y="4805"/>
                  <a:pt x="6586" y="4805"/>
                  <a:pt x="6635" y="4902"/>
                </a:cubicBezTo>
                <a:lnTo>
                  <a:pt x="6610" y="4805"/>
                </a:lnTo>
                <a:lnTo>
                  <a:pt x="6635" y="4854"/>
                </a:lnTo>
                <a:cubicBezTo>
                  <a:pt x="6635" y="4854"/>
                  <a:pt x="6635" y="4829"/>
                  <a:pt x="6635" y="4829"/>
                </a:cubicBezTo>
                <a:cubicBezTo>
                  <a:pt x="6635" y="4800"/>
                  <a:pt x="6635" y="4790"/>
                  <a:pt x="6636" y="4790"/>
                </a:cubicBezTo>
                <a:cubicBezTo>
                  <a:pt x="6638" y="4790"/>
                  <a:pt x="6644" y="4814"/>
                  <a:pt x="6659" y="4829"/>
                </a:cubicBezTo>
                <a:cubicBezTo>
                  <a:pt x="6659" y="4829"/>
                  <a:pt x="6659" y="4805"/>
                  <a:pt x="6683" y="4780"/>
                </a:cubicBezTo>
                <a:lnTo>
                  <a:pt x="6708" y="4780"/>
                </a:lnTo>
                <a:cubicBezTo>
                  <a:pt x="6708" y="4780"/>
                  <a:pt x="6708" y="4756"/>
                  <a:pt x="6757" y="4756"/>
                </a:cubicBezTo>
                <a:cubicBezTo>
                  <a:pt x="6781" y="4756"/>
                  <a:pt x="6757" y="4756"/>
                  <a:pt x="6757" y="4780"/>
                </a:cubicBezTo>
                <a:lnTo>
                  <a:pt x="6830" y="4854"/>
                </a:lnTo>
                <a:cubicBezTo>
                  <a:pt x="6903" y="4902"/>
                  <a:pt x="6976" y="4951"/>
                  <a:pt x="6976" y="5000"/>
                </a:cubicBezTo>
                <a:cubicBezTo>
                  <a:pt x="7053" y="5058"/>
                  <a:pt x="7238" y="5269"/>
                  <a:pt x="7299" y="5269"/>
                </a:cubicBezTo>
                <a:cubicBezTo>
                  <a:pt x="7315" y="5269"/>
                  <a:pt x="7323" y="5255"/>
                  <a:pt x="7318" y="5219"/>
                </a:cubicBezTo>
                <a:lnTo>
                  <a:pt x="7318" y="5219"/>
                </a:lnTo>
                <a:cubicBezTo>
                  <a:pt x="7337" y="5278"/>
                  <a:pt x="7483" y="5479"/>
                  <a:pt x="7450" y="5479"/>
                </a:cubicBezTo>
                <a:cubicBezTo>
                  <a:pt x="7443" y="5479"/>
                  <a:pt x="7424" y="5467"/>
                  <a:pt x="7391" y="5439"/>
                </a:cubicBezTo>
                <a:lnTo>
                  <a:pt x="7391" y="5439"/>
                </a:lnTo>
                <a:cubicBezTo>
                  <a:pt x="7464" y="5512"/>
                  <a:pt x="7537" y="5610"/>
                  <a:pt x="7635" y="5683"/>
                </a:cubicBezTo>
                <a:lnTo>
                  <a:pt x="7537" y="5536"/>
                </a:lnTo>
                <a:lnTo>
                  <a:pt x="7537" y="5536"/>
                </a:lnTo>
                <a:cubicBezTo>
                  <a:pt x="7732" y="5780"/>
                  <a:pt x="7952" y="6000"/>
                  <a:pt x="8196" y="6195"/>
                </a:cubicBezTo>
                <a:lnTo>
                  <a:pt x="8098" y="6073"/>
                </a:lnTo>
                <a:lnTo>
                  <a:pt x="8098" y="6073"/>
                </a:lnTo>
                <a:cubicBezTo>
                  <a:pt x="8269" y="6244"/>
                  <a:pt x="8440" y="6414"/>
                  <a:pt x="8440" y="6536"/>
                </a:cubicBezTo>
                <a:lnTo>
                  <a:pt x="8464" y="6561"/>
                </a:lnTo>
                <a:lnTo>
                  <a:pt x="8805" y="6902"/>
                </a:lnTo>
                <a:cubicBezTo>
                  <a:pt x="9000" y="7097"/>
                  <a:pt x="9220" y="7292"/>
                  <a:pt x="9439" y="7488"/>
                </a:cubicBezTo>
                <a:lnTo>
                  <a:pt x="9293" y="7317"/>
                </a:lnTo>
                <a:lnTo>
                  <a:pt x="9293" y="7317"/>
                </a:lnTo>
                <a:cubicBezTo>
                  <a:pt x="9415" y="7414"/>
                  <a:pt x="9659" y="7634"/>
                  <a:pt x="9952" y="7878"/>
                </a:cubicBezTo>
                <a:cubicBezTo>
                  <a:pt x="10122" y="7853"/>
                  <a:pt x="10269" y="7829"/>
                  <a:pt x="10391" y="7805"/>
                </a:cubicBezTo>
                <a:cubicBezTo>
                  <a:pt x="10513" y="7805"/>
                  <a:pt x="10683" y="7780"/>
                  <a:pt x="10830" y="7756"/>
                </a:cubicBezTo>
                <a:cubicBezTo>
                  <a:pt x="10952" y="7707"/>
                  <a:pt x="11074" y="7634"/>
                  <a:pt x="11196" y="7561"/>
                </a:cubicBezTo>
                <a:lnTo>
                  <a:pt x="11391" y="7463"/>
                </a:lnTo>
                <a:cubicBezTo>
                  <a:pt x="11439" y="7414"/>
                  <a:pt x="11488" y="7390"/>
                  <a:pt x="11586" y="7341"/>
                </a:cubicBezTo>
                <a:cubicBezTo>
                  <a:pt x="11683" y="6878"/>
                  <a:pt x="11781" y="6414"/>
                  <a:pt x="11854" y="5951"/>
                </a:cubicBezTo>
                <a:lnTo>
                  <a:pt x="11854" y="5951"/>
                </a:lnTo>
                <a:cubicBezTo>
                  <a:pt x="11854" y="5951"/>
                  <a:pt x="11830" y="6024"/>
                  <a:pt x="11805" y="6097"/>
                </a:cubicBezTo>
                <a:lnTo>
                  <a:pt x="11757" y="6219"/>
                </a:lnTo>
                <a:lnTo>
                  <a:pt x="11757" y="6146"/>
                </a:lnTo>
                <a:cubicBezTo>
                  <a:pt x="11757" y="6073"/>
                  <a:pt x="11757" y="6000"/>
                  <a:pt x="11781" y="5951"/>
                </a:cubicBezTo>
                <a:cubicBezTo>
                  <a:pt x="11781" y="5805"/>
                  <a:pt x="11805" y="5658"/>
                  <a:pt x="11805" y="5658"/>
                </a:cubicBezTo>
                <a:cubicBezTo>
                  <a:pt x="11805" y="5698"/>
                  <a:pt x="11886" y="5900"/>
                  <a:pt x="11890" y="6000"/>
                </a:cubicBezTo>
                <a:lnTo>
                  <a:pt x="11890" y="6000"/>
                </a:lnTo>
                <a:cubicBezTo>
                  <a:pt x="11911" y="5905"/>
                  <a:pt x="11935" y="5778"/>
                  <a:pt x="11976" y="5634"/>
                </a:cubicBezTo>
                <a:cubicBezTo>
                  <a:pt x="11976" y="5536"/>
                  <a:pt x="12000" y="5439"/>
                  <a:pt x="12025" y="5341"/>
                </a:cubicBezTo>
                <a:cubicBezTo>
                  <a:pt x="12025" y="5244"/>
                  <a:pt x="12049" y="5195"/>
                  <a:pt x="12049" y="5122"/>
                </a:cubicBezTo>
                <a:cubicBezTo>
                  <a:pt x="12098" y="4854"/>
                  <a:pt x="12147" y="4512"/>
                  <a:pt x="12196" y="4122"/>
                </a:cubicBezTo>
                <a:cubicBezTo>
                  <a:pt x="12220" y="3878"/>
                  <a:pt x="12244" y="3610"/>
                  <a:pt x="12293" y="3341"/>
                </a:cubicBezTo>
                <a:cubicBezTo>
                  <a:pt x="12293" y="3219"/>
                  <a:pt x="12317" y="3122"/>
                  <a:pt x="12342" y="3000"/>
                </a:cubicBezTo>
                <a:cubicBezTo>
                  <a:pt x="12342" y="2927"/>
                  <a:pt x="12366" y="2829"/>
                  <a:pt x="12391" y="2756"/>
                </a:cubicBezTo>
                <a:cubicBezTo>
                  <a:pt x="12391" y="2707"/>
                  <a:pt x="12415" y="2683"/>
                  <a:pt x="12439" y="2658"/>
                </a:cubicBezTo>
                <a:cubicBezTo>
                  <a:pt x="12439" y="2683"/>
                  <a:pt x="12464" y="2707"/>
                  <a:pt x="12464" y="2732"/>
                </a:cubicBezTo>
                <a:cubicBezTo>
                  <a:pt x="12488" y="2805"/>
                  <a:pt x="12513" y="2902"/>
                  <a:pt x="12513" y="2976"/>
                </a:cubicBezTo>
                <a:cubicBezTo>
                  <a:pt x="12531" y="2976"/>
                  <a:pt x="12521" y="2903"/>
                  <a:pt x="12538" y="2903"/>
                </a:cubicBezTo>
                <a:cubicBezTo>
                  <a:pt x="12543" y="2903"/>
                  <a:pt x="12550" y="2910"/>
                  <a:pt x="12561" y="2927"/>
                </a:cubicBezTo>
                <a:cubicBezTo>
                  <a:pt x="12561" y="2976"/>
                  <a:pt x="12561" y="3000"/>
                  <a:pt x="12561" y="3024"/>
                </a:cubicBezTo>
                <a:cubicBezTo>
                  <a:pt x="12561" y="3024"/>
                  <a:pt x="12575" y="3065"/>
                  <a:pt x="12582" y="3065"/>
                </a:cubicBezTo>
                <a:cubicBezTo>
                  <a:pt x="12584" y="3065"/>
                  <a:pt x="12586" y="3061"/>
                  <a:pt x="12586" y="3049"/>
                </a:cubicBezTo>
                <a:cubicBezTo>
                  <a:pt x="12561" y="2951"/>
                  <a:pt x="12561" y="2854"/>
                  <a:pt x="12537" y="2732"/>
                </a:cubicBezTo>
                <a:lnTo>
                  <a:pt x="12537" y="2732"/>
                </a:lnTo>
                <a:lnTo>
                  <a:pt x="12610" y="2854"/>
                </a:lnTo>
                <a:lnTo>
                  <a:pt x="12610" y="2927"/>
                </a:lnTo>
                <a:cubicBezTo>
                  <a:pt x="12610" y="2927"/>
                  <a:pt x="12628" y="2873"/>
                  <a:pt x="12664" y="2873"/>
                </a:cubicBezTo>
                <a:cubicBezTo>
                  <a:pt x="12670" y="2873"/>
                  <a:pt x="12676" y="2874"/>
                  <a:pt x="12683" y="2878"/>
                </a:cubicBezTo>
                <a:cubicBezTo>
                  <a:pt x="12708" y="2878"/>
                  <a:pt x="12708" y="2902"/>
                  <a:pt x="12732" y="2927"/>
                </a:cubicBezTo>
                <a:cubicBezTo>
                  <a:pt x="12781" y="3049"/>
                  <a:pt x="12854" y="3146"/>
                  <a:pt x="12927" y="3244"/>
                </a:cubicBezTo>
                <a:cubicBezTo>
                  <a:pt x="13074" y="3488"/>
                  <a:pt x="13220" y="3707"/>
                  <a:pt x="13366" y="3951"/>
                </a:cubicBezTo>
                <a:cubicBezTo>
                  <a:pt x="13342" y="3951"/>
                  <a:pt x="13269" y="3854"/>
                  <a:pt x="13171" y="3756"/>
                </a:cubicBezTo>
                <a:lnTo>
                  <a:pt x="13171" y="3756"/>
                </a:lnTo>
                <a:cubicBezTo>
                  <a:pt x="13220" y="3829"/>
                  <a:pt x="13269" y="3902"/>
                  <a:pt x="13317" y="4000"/>
                </a:cubicBezTo>
                <a:cubicBezTo>
                  <a:pt x="13309" y="3973"/>
                  <a:pt x="13309" y="3963"/>
                  <a:pt x="13314" y="3963"/>
                </a:cubicBezTo>
                <a:cubicBezTo>
                  <a:pt x="13335" y="3963"/>
                  <a:pt x="13438" y="4115"/>
                  <a:pt x="13446" y="4115"/>
                </a:cubicBezTo>
                <a:cubicBezTo>
                  <a:pt x="13448" y="4115"/>
                  <a:pt x="13446" y="4110"/>
                  <a:pt x="13439" y="4097"/>
                </a:cubicBezTo>
                <a:lnTo>
                  <a:pt x="13439" y="4097"/>
                </a:lnTo>
                <a:cubicBezTo>
                  <a:pt x="13781" y="4415"/>
                  <a:pt x="14025" y="4951"/>
                  <a:pt x="14317" y="5268"/>
                </a:cubicBezTo>
                <a:cubicBezTo>
                  <a:pt x="14415" y="5244"/>
                  <a:pt x="16171" y="5097"/>
                  <a:pt x="16244" y="5049"/>
                </a:cubicBezTo>
                <a:cubicBezTo>
                  <a:pt x="16317" y="5146"/>
                  <a:pt x="16391" y="5268"/>
                  <a:pt x="16415" y="5293"/>
                </a:cubicBezTo>
                <a:cubicBezTo>
                  <a:pt x="16366" y="5171"/>
                  <a:pt x="16293" y="5049"/>
                  <a:pt x="16195" y="4927"/>
                </a:cubicBezTo>
                <a:lnTo>
                  <a:pt x="16122" y="4951"/>
                </a:lnTo>
                <a:cubicBezTo>
                  <a:pt x="15952" y="4707"/>
                  <a:pt x="16122" y="4878"/>
                  <a:pt x="15952" y="4634"/>
                </a:cubicBezTo>
                <a:cubicBezTo>
                  <a:pt x="15956" y="4629"/>
                  <a:pt x="15962" y="4627"/>
                  <a:pt x="15968" y="4627"/>
                </a:cubicBezTo>
                <a:cubicBezTo>
                  <a:pt x="16028" y="4627"/>
                  <a:pt x="16161" y="4823"/>
                  <a:pt x="16293" y="5000"/>
                </a:cubicBezTo>
                <a:cubicBezTo>
                  <a:pt x="16171" y="4829"/>
                  <a:pt x="16073" y="4634"/>
                  <a:pt x="15976" y="4585"/>
                </a:cubicBezTo>
                <a:cubicBezTo>
                  <a:pt x="15878" y="4390"/>
                  <a:pt x="16049" y="4585"/>
                  <a:pt x="15927" y="4341"/>
                </a:cubicBezTo>
                <a:cubicBezTo>
                  <a:pt x="15781" y="4195"/>
                  <a:pt x="15659" y="4049"/>
                  <a:pt x="15561" y="3878"/>
                </a:cubicBezTo>
                <a:cubicBezTo>
                  <a:pt x="15342" y="3439"/>
                  <a:pt x="15098" y="3293"/>
                  <a:pt x="14903" y="2878"/>
                </a:cubicBezTo>
                <a:lnTo>
                  <a:pt x="14903" y="2878"/>
                </a:lnTo>
                <a:lnTo>
                  <a:pt x="14927" y="2927"/>
                </a:lnTo>
                <a:cubicBezTo>
                  <a:pt x="14882" y="2791"/>
                  <a:pt x="14689" y="2570"/>
                  <a:pt x="14564" y="2325"/>
                </a:cubicBezTo>
                <a:lnTo>
                  <a:pt x="14564" y="2325"/>
                </a:lnTo>
                <a:cubicBezTo>
                  <a:pt x="14571" y="2347"/>
                  <a:pt x="14571" y="2363"/>
                  <a:pt x="14562" y="2363"/>
                </a:cubicBezTo>
                <a:cubicBezTo>
                  <a:pt x="14552" y="2363"/>
                  <a:pt x="14528" y="2338"/>
                  <a:pt x="14488" y="2268"/>
                </a:cubicBezTo>
                <a:cubicBezTo>
                  <a:pt x="14147" y="1732"/>
                  <a:pt x="13903" y="1390"/>
                  <a:pt x="13659" y="951"/>
                </a:cubicBezTo>
                <a:lnTo>
                  <a:pt x="13391" y="659"/>
                </a:lnTo>
                <a:lnTo>
                  <a:pt x="130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8"/>
          <p:cNvSpPr/>
          <p:nvPr/>
        </p:nvSpPr>
        <p:spPr>
          <a:xfrm rot="-8386467">
            <a:off x="1152264" y="4176208"/>
            <a:ext cx="521751" cy="434782"/>
          </a:xfrm>
          <a:custGeom>
            <a:avLst/>
            <a:gdLst/>
            <a:ahLst/>
            <a:cxnLst/>
            <a:rect l="l" t="t" r="r" b="b"/>
            <a:pathLst>
              <a:path w="15952" h="13293" extrusionOk="0">
                <a:moveTo>
                  <a:pt x="1965" y="4136"/>
                </a:moveTo>
                <a:cubicBezTo>
                  <a:pt x="1969" y="4136"/>
                  <a:pt x="1973" y="4139"/>
                  <a:pt x="1976" y="4147"/>
                </a:cubicBezTo>
                <a:lnTo>
                  <a:pt x="1853" y="4285"/>
                </a:lnTo>
                <a:lnTo>
                  <a:pt x="1853" y="4285"/>
                </a:lnTo>
                <a:cubicBezTo>
                  <a:pt x="1921" y="4199"/>
                  <a:pt x="1947" y="4136"/>
                  <a:pt x="1965" y="4136"/>
                </a:cubicBezTo>
                <a:close/>
                <a:moveTo>
                  <a:pt x="4077" y="7219"/>
                </a:moveTo>
                <a:lnTo>
                  <a:pt x="4077" y="7219"/>
                </a:lnTo>
                <a:cubicBezTo>
                  <a:pt x="4076" y="7219"/>
                  <a:pt x="4075" y="7219"/>
                  <a:pt x="4074" y="7220"/>
                </a:cubicBezTo>
                <a:cubicBezTo>
                  <a:pt x="4076" y="7220"/>
                  <a:pt x="4077" y="7219"/>
                  <a:pt x="4077" y="7219"/>
                </a:cubicBezTo>
                <a:close/>
                <a:moveTo>
                  <a:pt x="10333" y="9981"/>
                </a:moveTo>
                <a:lnTo>
                  <a:pt x="10293" y="10000"/>
                </a:lnTo>
                <a:cubicBezTo>
                  <a:pt x="10305" y="10000"/>
                  <a:pt x="10318" y="9993"/>
                  <a:pt x="10333" y="9981"/>
                </a:cubicBezTo>
                <a:close/>
                <a:moveTo>
                  <a:pt x="3928" y="0"/>
                </a:moveTo>
                <a:lnTo>
                  <a:pt x="3684" y="195"/>
                </a:lnTo>
                <a:lnTo>
                  <a:pt x="3708" y="122"/>
                </a:lnTo>
                <a:lnTo>
                  <a:pt x="3708" y="122"/>
                </a:lnTo>
                <a:cubicBezTo>
                  <a:pt x="3464" y="293"/>
                  <a:pt x="3171" y="537"/>
                  <a:pt x="2879" y="756"/>
                </a:cubicBezTo>
                <a:cubicBezTo>
                  <a:pt x="2732" y="854"/>
                  <a:pt x="2586" y="976"/>
                  <a:pt x="2464" y="1098"/>
                </a:cubicBezTo>
                <a:lnTo>
                  <a:pt x="2147" y="1366"/>
                </a:lnTo>
                <a:cubicBezTo>
                  <a:pt x="2074" y="1464"/>
                  <a:pt x="1976" y="1537"/>
                  <a:pt x="1879" y="1610"/>
                </a:cubicBezTo>
                <a:cubicBezTo>
                  <a:pt x="1757" y="1708"/>
                  <a:pt x="1806" y="1683"/>
                  <a:pt x="1757" y="1732"/>
                </a:cubicBezTo>
                <a:lnTo>
                  <a:pt x="1659" y="1830"/>
                </a:lnTo>
                <a:cubicBezTo>
                  <a:pt x="1513" y="1951"/>
                  <a:pt x="1367" y="2098"/>
                  <a:pt x="1220" y="2244"/>
                </a:cubicBezTo>
                <a:cubicBezTo>
                  <a:pt x="1074" y="2390"/>
                  <a:pt x="952" y="2561"/>
                  <a:pt x="806" y="2732"/>
                </a:cubicBezTo>
                <a:cubicBezTo>
                  <a:pt x="684" y="2903"/>
                  <a:pt x="562" y="3073"/>
                  <a:pt x="440" y="3269"/>
                </a:cubicBezTo>
                <a:lnTo>
                  <a:pt x="391" y="3317"/>
                </a:lnTo>
                <a:cubicBezTo>
                  <a:pt x="342" y="3366"/>
                  <a:pt x="293" y="3415"/>
                  <a:pt x="245" y="3464"/>
                </a:cubicBezTo>
                <a:lnTo>
                  <a:pt x="50" y="3659"/>
                </a:lnTo>
                <a:lnTo>
                  <a:pt x="1" y="3732"/>
                </a:lnTo>
                <a:cubicBezTo>
                  <a:pt x="50" y="3829"/>
                  <a:pt x="98" y="3903"/>
                  <a:pt x="147" y="3976"/>
                </a:cubicBezTo>
                <a:cubicBezTo>
                  <a:pt x="269" y="4122"/>
                  <a:pt x="391" y="4268"/>
                  <a:pt x="537" y="4390"/>
                </a:cubicBezTo>
                <a:cubicBezTo>
                  <a:pt x="731" y="4539"/>
                  <a:pt x="970" y="4661"/>
                  <a:pt x="1210" y="4661"/>
                </a:cubicBezTo>
                <a:cubicBezTo>
                  <a:pt x="1363" y="4661"/>
                  <a:pt x="1517" y="4611"/>
                  <a:pt x="1659" y="4488"/>
                </a:cubicBezTo>
                <a:lnTo>
                  <a:pt x="1684" y="4537"/>
                </a:lnTo>
                <a:cubicBezTo>
                  <a:pt x="1684" y="4537"/>
                  <a:pt x="1781" y="4366"/>
                  <a:pt x="1781" y="4366"/>
                </a:cubicBezTo>
                <a:cubicBezTo>
                  <a:pt x="1794" y="4351"/>
                  <a:pt x="1806" y="4338"/>
                  <a:pt x="1816" y="4327"/>
                </a:cubicBezTo>
                <a:lnTo>
                  <a:pt x="1816" y="4327"/>
                </a:lnTo>
                <a:lnTo>
                  <a:pt x="1781" y="4366"/>
                </a:lnTo>
                <a:cubicBezTo>
                  <a:pt x="1801" y="4346"/>
                  <a:pt x="1819" y="4327"/>
                  <a:pt x="1835" y="4308"/>
                </a:cubicBezTo>
                <a:lnTo>
                  <a:pt x="1835" y="4308"/>
                </a:lnTo>
                <a:cubicBezTo>
                  <a:pt x="1850" y="4293"/>
                  <a:pt x="1860" y="4287"/>
                  <a:pt x="1865" y="4287"/>
                </a:cubicBezTo>
                <a:cubicBezTo>
                  <a:pt x="1883" y="4287"/>
                  <a:pt x="1846" y="4367"/>
                  <a:pt x="1830" y="4415"/>
                </a:cubicBezTo>
                <a:cubicBezTo>
                  <a:pt x="1879" y="4366"/>
                  <a:pt x="1928" y="4293"/>
                  <a:pt x="2001" y="4244"/>
                </a:cubicBezTo>
                <a:cubicBezTo>
                  <a:pt x="2001" y="4229"/>
                  <a:pt x="1996" y="4223"/>
                  <a:pt x="1989" y="4223"/>
                </a:cubicBezTo>
                <a:cubicBezTo>
                  <a:pt x="1973" y="4223"/>
                  <a:pt x="1944" y="4252"/>
                  <a:pt x="1928" y="4268"/>
                </a:cubicBezTo>
                <a:cubicBezTo>
                  <a:pt x="2001" y="4147"/>
                  <a:pt x="2074" y="4025"/>
                  <a:pt x="2147" y="3903"/>
                </a:cubicBezTo>
                <a:cubicBezTo>
                  <a:pt x="2205" y="3836"/>
                  <a:pt x="2228" y="3825"/>
                  <a:pt x="2246" y="3825"/>
                </a:cubicBezTo>
                <a:cubicBezTo>
                  <a:pt x="2254" y="3825"/>
                  <a:pt x="2261" y="3827"/>
                  <a:pt x="2270" y="3827"/>
                </a:cubicBezTo>
                <a:cubicBezTo>
                  <a:pt x="2290" y="3827"/>
                  <a:pt x="2318" y="3815"/>
                  <a:pt x="2391" y="3732"/>
                </a:cubicBezTo>
                <a:cubicBezTo>
                  <a:pt x="2562" y="3537"/>
                  <a:pt x="2684" y="3390"/>
                  <a:pt x="2830" y="3244"/>
                </a:cubicBezTo>
                <a:lnTo>
                  <a:pt x="3074" y="3000"/>
                </a:lnTo>
                <a:lnTo>
                  <a:pt x="3123" y="2951"/>
                </a:lnTo>
                <a:lnTo>
                  <a:pt x="3147" y="2951"/>
                </a:lnTo>
                <a:cubicBezTo>
                  <a:pt x="3171" y="2927"/>
                  <a:pt x="3196" y="2903"/>
                  <a:pt x="3245" y="2903"/>
                </a:cubicBezTo>
                <a:lnTo>
                  <a:pt x="3293" y="2903"/>
                </a:lnTo>
                <a:cubicBezTo>
                  <a:pt x="3293" y="2903"/>
                  <a:pt x="3293" y="2927"/>
                  <a:pt x="3293" y="2927"/>
                </a:cubicBezTo>
                <a:cubicBezTo>
                  <a:pt x="3269" y="2951"/>
                  <a:pt x="3269" y="2951"/>
                  <a:pt x="3269" y="2976"/>
                </a:cubicBezTo>
                <a:cubicBezTo>
                  <a:pt x="3245" y="3000"/>
                  <a:pt x="3220" y="3025"/>
                  <a:pt x="3196" y="3025"/>
                </a:cubicBezTo>
                <a:lnTo>
                  <a:pt x="3220" y="3025"/>
                </a:lnTo>
                <a:lnTo>
                  <a:pt x="3220" y="3122"/>
                </a:lnTo>
                <a:cubicBezTo>
                  <a:pt x="3220" y="3269"/>
                  <a:pt x="3196" y="3439"/>
                  <a:pt x="3196" y="3586"/>
                </a:cubicBezTo>
                <a:lnTo>
                  <a:pt x="3196" y="3829"/>
                </a:lnTo>
                <a:lnTo>
                  <a:pt x="3196" y="4122"/>
                </a:lnTo>
                <a:lnTo>
                  <a:pt x="3196" y="4903"/>
                </a:lnTo>
                <a:cubicBezTo>
                  <a:pt x="3171" y="5268"/>
                  <a:pt x="3220" y="5561"/>
                  <a:pt x="3196" y="5586"/>
                </a:cubicBezTo>
                <a:lnTo>
                  <a:pt x="3293" y="5586"/>
                </a:lnTo>
                <a:cubicBezTo>
                  <a:pt x="3318" y="5756"/>
                  <a:pt x="3318" y="5951"/>
                  <a:pt x="3293" y="6122"/>
                </a:cubicBezTo>
                <a:cubicBezTo>
                  <a:pt x="3269" y="6171"/>
                  <a:pt x="3269" y="6220"/>
                  <a:pt x="3293" y="6268"/>
                </a:cubicBezTo>
                <a:lnTo>
                  <a:pt x="3293" y="6415"/>
                </a:lnTo>
                <a:cubicBezTo>
                  <a:pt x="3293" y="6464"/>
                  <a:pt x="3318" y="6537"/>
                  <a:pt x="3318" y="6610"/>
                </a:cubicBezTo>
                <a:cubicBezTo>
                  <a:pt x="3415" y="6756"/>
                  <a:pt x="3464" y="6927"/>
                  <a:pt x="3489" y="7122"/>
                </a:cubicBezTo>
                <a:lnTo>
                  <a:pt x="3781" y="7171"/>
                </a:lnTo>
                <a:lnTo>
                  <a:pt x="3952" y="7171"/>
                </a:lnTo>
                <a:cubicBezTo>
                  <a:pt x="3952" y="7171"/>
                  <a:pt x="4076" y="7212"/>
                  <a:pt x="4077" y="7219"/>
                </a:cubicBezTo>
                <a:lnTo>
                  <a:pt x="4077" y="7219"/>
                </a:lnTo>
                <a:cubicBezTo>
                  <a:pt x="4097" y="7212"/>
                  <a:pt x="4120" y="7210"/>
                  <a:pt x="4144" y="7210"/>
                </a:cubicBezTo>
                <a:cubicBezTo>
                  <a:pt x="4204" y="7210"/>
                  <a:pt x="4273" y="7227"/>
                  <a:pt x="4342" y="7244"/>
                </a:cubicBezTo>
                <a:cubicBezTo>
                  <a:pt x="4391" y="7244"/>
                  <a:pt x="4318" y="7244"/>
                  <a:pt x="4293" y="7220"/>
                </a:cubicBezTo>
                <a:lnTo>
                  <a:pt x="4293" y="7220"/>
                </a:lnTo>
                <a:lnTo>
                  <a:pt x="4415" y="7244"/>
                </a:lnTo>
                <a:lnTo>
                  <a:pt x="4464" y="7244"/>
                </a:lnTo>
                <a:cubicBezTo>
                  <a:pt x="4489" y="7244"/>
                  <a:pt x="4489" y="7268"/>
                  <a:pt x="4464" y="7268"/>
                </a:cubicBezTo>
                <a:lnTo>
                  <a:pt x="4513" y="7268"/>
                </a:lnTo>
                <a:cubicBezTo>
                  <a:pt x="4635" y="7268"/>
                  <a:pt x="4830" y="7268"/>
                  <a:pt x="5610" y="7342"/>
                </a:cubicBezTo>
                <a:lnTo>
                  <a:pt x="5806" y="7025"/>
                </a:lnTo>
                <a:lnTo>
                  <a:pt x="5903" y="6878"/>
                </a:lnTo>
                <a:cubicBezTo>
                  <a:pt x="5928" y="6829"/>
                  <a:pt x="5952" y="6781"/>
                  <a:pt x="6001" y="6732"/>
                </a:cubicBezTo>
                <a:lnTo>
                  <a:pt x="6391" y="6317"/>
                </a:lnTo>
                <a:cubicBezTo>
                  <a:pt x="6464" y="6244"/>
                  <a:pt x="6537" y="6171"/>
                  <a:pt x="6586" y="6098"/>
                </a:cubicBezTo>
                <a:lnTo>
                  <a:pt x="6806" y="5927"/>
                </a:lnTo>
                <a:lnTo>
                  <a:pt x="6927" y="5829"/>
                </a:lnTo>
                <a:lnTo>
                  <a:pt x="6976" y="5805"/>
                </a:lnTo>
                <a:lnTo>
                  <a:pt x="7074" y="5732"/>
                </a:lnTo>
                <a:cubicBezTo>
                  <a:pt x="7342" y="5537"/>
                  <a:pt x="7610" y="5342"/>
                  <a:pt x="7903" y="5195"/>
                </a:cubicBezTo>
                <a:cubicBezTo>
                  <a:pt x="8025" y="5098"/>
                  <a:pt x="8171" y="5025"/>
                  <a:pt x="8293" y="4951"/>
                </a:cubicBezTo>
                <a:lnTo>
                  <a:pt x="8342" y="4951"/>
                </a:lnTo>
                <a:lnTo>
                  <a:pt x="8342" y="4854"/>
                </a:lnTo>
                <a:cubicBezTo>
                  <a:pt x="8342" y="4825"/>
                  <a:pt x="8346" y="4819"/>
                  <a:pt x="8352" y="4819"/>
                </a:cubicBezTo>
                <a:cubicBezTo>
                  <a:pt x="8356" y="4819"/>
                  <a:pt x="8363" y="4823"/>
                  <a:pt x="8370" y="4823"/>
                </a:cubicBezTo>
                <a:cubicBezTo>
                  <a:pt x="8376" y="4823"/>
                  <a:pt x="8384" y="4820"/>
                  <a:pt x="8391" y="4805"/>
                </a:cubicBezTo>
                <a:lnTo>
                  <a:pt x="8391" y="4878"/>
                </a:lnTo>
                <a:cubicBezTo>
                  <a:pt x="8391" y="4878"/>
                  <a:pt x="8391" y="4878"/>
                  <a:pt x="8366" y="4927"/>
                </a:cubicBezTo>
                <a:lnTo>
                  <a:pt x="8366" y="4927"/>
                </a:lnTo>
                <a:lnTo>
                  <a:pt x="8391" y="4903"/>
                </a:lnTo>
                <a:cubicBezTo>
                  <a:pt x="8405" y="4895"/>
                  <a:pt x="8413" y="4893"/>
                  <a:pt x="8417" y="4893"/>
                </a:cubicBezTo>
                <a:cubicBezTo>
                  <a:pt x="8425" y="4893"/>
                  <a:pt x="8408" y="4910"/>
                  <a:pt x="8391" y="4927"/>
                </a:cubicBezTo>
                <a:lnTo>
                  <a:pt x="8440" y="4927"/>
                </a:lnTo>
                <a:cubicBezTo>
                  <a:pt x="8464" y="4927"/>
                  <a:pt x="8464" y="4951"/>
                  <a:pt x="8440" y="4976"/>
                </a:cubicBezTo>
                <a:lnTo>
                  <a:pt x="8464" y="4976"/>
                </a:lnTo>
                <a:cubicBezTo>
                  <a:pt x="8464" y="5000"/>
                  <a:pt x="8464" y="5049"/>
                  <a:pt x="8464" y="5098"/>
                </a:cubicBezTo>
                <a:cubicBezTo>
                  <a:pt x="8464" y="5171"/>
                  <a:pt x="8464" y="5244"/>
                  <a:pt x="8415" y="5293"/>
                </a:cubicBezTo>
                <a:cubicBezTo>
                  <a:pt x="8415" y="5399"/>
                  <a:pt x="8342" y="5706"/>
                  <a:pt x="8386" y="5706"/>
                </a:cubicBezTo>
                <a:cubicBezTo>
                  <a:pt x="8393" y="5706"/>
                  <a:pt x="8402" y="5699"/>
                  <a:pt x="8415" y="5683"/>
                </a:cubicBezTo>
                <a:lnTo>
                  <a:pt x="8415" y="5683"/>
                </a:lnTo>
                <a:cubicBezTo>
                  <a:pt x="8378" y="5739"/>
                  <a:pt x="8327" y="5951"/>
                  <a:pt x="8304" y="5951"/>
                </a:cubicBezTo>
                <a:cubicBezTo>
                  <a:pt x="8297" y="5951"/>
                  <a:pt x="8293" y="5930"/>
                  <a:pt x="8293" y="5878"/>
                </a:cubicBezTo>
                <a:cubicBezTo>
                  <a:pt x="8269" y="5976"/>
                  <a:pt x="8245" y="6098"/>
                  <a:pt x="8245" y="6195"/>
                </a:cubicBezTo>
                <a:lnTo>
                  <a:pt x="8293" y="6049"/>
                </a:lnTo>
                <a:lnTo>
                  <a:pt x="8293" y="6049"/>
                </a:lnTo>
                <a:cubicBezTo>
                  <a:pt x="8196" y="6342"/>
                  <a:pt x="8147" y="6659"/>
                  <a:pt x="8098" y="6951"/>
                </a:cubicBezTo>
                <a:lnTo>
                  <a:pt x="8171" y="6805"/>
                </a:lnTo>
                <a:lnTo>
                  <a:pt x="8171" y="6805"/>
                </a:lnTo>
                <a:cubicBezTo>
                  <a:pt x="8147" y="7000"/>
                  <a:pt x="8074" y="7195"/>
                  <a:pt x="7976" y="7366"/>
                </a:cubicBezTo>
                <a:lnTo>
                  <a:pt x="8025" y="7098"/>
                </a:lnTo>
                <a:lnTo>
                  <a:pt x="8025" y="7098"/>
                </a:lnTo>
                <a:cubicBezTo>
                  <a:pt x="8001" y="7195"/>
                  <a:pt x="7976" y="7293"/>
                  <a:pt x="7952" y="7390"/>
                </a:cubicBezTo>
                <a:cubicBezTo>
                  <a:pt x="7927" y="7561"/>
                  <a:pt x="7903" y="7707"/>
                  <a:pt x="7879" y="7854"/>
                </a:cubicBezTo>
                <a:cubicBezTo>
                  <a:pt x="7806" y="8146"/>
                  <a:pt x="7781" y="8439"/>
                  <a:pt x="7757" y="8732"/>
                </a:cubicBezTo>
                <a:lnTo>
                  <a:pt x="7781" y="8512"/>
                </a:lnTo>
                <a:lnTo>
                  <a:pt x="7781" y="8512"/>
                </a:lnTo>
                <a:cubicBezTo>
                  <a:pt x="7781" y="8683"/>
                  <a:pt x="7732" y="8976"/>
                  <a:pt x="7684" y="9366"/>
                </a:cubicBezTo>
                <a:cubicBezTo>
                  <a:pt x="7830" y="9512"/>
                  <a:pt x="7903" y="9585"/>
                  <a:pt x="8001" y="9707"/>
                </a:cubicBezTo>
                <a:cubicBezTo>
                  <a:pt x="8098" y="9805"/>
                  <a:pt x="8196" y="9927"/>
                  <a:pt x="8269" y="10049"/>
                </a:cubicBezTo>
                <a:cubicBezTo>
                  <a:pt x="8391" y="10122"/>
                  <a:pt x="8537" y="10171"/>
                  <a:pt x="8659" y="10244"/>
                </a:cubicBezTo>
                <a:lnTo>
                  <a:pt x="8854" y="10342"/>
                </a:lnTo>
                <a:lnTo>
                  <a:pt x="9049" y="10415"/>
                </a:lnTo>
                <a:cubicBezTo>
                  <a:pt x="9488" y="10268"/>
                  <a:pt x="9927" y="10098"/>
                  <a:pt x="10366" y="9902"/>
                </a:cubicBezTo>
                <a:lnTo>
                  <a:pt x="10366" y="9902"/>
                </a:lnTo>
                <a:lnTo>
                  <a:pt x="10220" y="9927"/>
                </a:lnTo>
                <a:lnTo>
                  <a:pt x="10074" y="9951"/>
                </a:lnTo>
                <a:lnTo>
                  <a:pt x="10074" y="9951"/>
                </a:lnTo>
                <a:lnTo>
                  <a:pt x="10147" y="9902"/>
                </a:lnTo>
                <a:cubicBezTo>
                  <a:pt x="10220" y="9878"/>
                  <a:pt x="10269" y="9854"/>
                  <a:pt x="10342" y="9829"/>
                </a:cubicBezTo>
                <a:lnTo>
                  <a:pt x="10582" y="9685"/>
                </a:lnTo>
                <a:lnTo>
                  <a:pt x="10582" y="9685"/>
                </a:lnTo>
                <a:cubicBezTo>
                  <a:pt x="10537" y="9716"/>
                  <a:pt x="10414" y="9918"/>
                  <a:pt x="10333" y="9981"/>
                </a:cubicBezTo>
                <a:lnTo>
                  <a:pt x="10333" y="9981"/>
                </a:lnTo>
                <a:lnTo>
                  <a:pt x="10708" y="9805"/>
                </a:lnTo>
                <a:lnTo>
                  <a:pt x="10976" y="9707"/>
                </a:lnTo>
                <a:lnTo>
                  <a:pt x="11147" y="9610"/>
                </a:lnTo>
                <a:cubicBezTo>
                  <a:pt x="11415" y="9488"/>
                  <a:pt x="11732" y="9317"/>
                  <a:pt x="12074" y="9171"/>
                </a:cubicBezTo>
                <a:lnTo>
                  <a:pt x="12781" y="8805"/>
                </a:lnTo>
                <a:cubicBezTo>
                  <a:pt x="12879" y="8756"/>
                  <a:pt x="13001" y="8707"/>
                  <a:pt x="13074" y="8659"/>
                </a:cubicBezTo>
                <a:cubicBezTo>
                  <a:pt x="13171" y="8610"/>
                  <a:pt x="13244" y="8585"/>
                  <a:pt x="13342" y="8561"/>
                </a:cubicBezTo>
                <a:lnTo>
                  <a:pt x="13415" y="8537"/>
                </a:lnTo>
                <a:lnTo>
                  <a:pt x="13415" y="8537"/>
                </a:lnTo>
                <a:cubicBezTo>
                  <a:pt x="13415" y="8561"/>
                  <a:pt x="13391" y="8585"/>
                  <a:pt x="13391" y="8610"/>
                </a:cubicBezTo>
                <a:cubicBezTo>
                  <a:pt x="13342" y="8683"/>
                  <a:pt x="13269" y="8732"/>
                  <a:pt x="13220" y="8781"/>
                </a:cubicBezTo>
                <a:cubicBezTo>
                  <a:pt x="13220" y="8791"/>
                  <a:pt x="13223" y="8795"/>
                  <a:pt x="13228" y="8795"/>
                </a:cubicBezTo>
                <a:cubicBezTo>
                  <a:pt x="13242" y="8795"/>
                  <a:pt x="13267" y="8766"/>
                  <a:pt x="13273" y="8766"/>
                </a:cubicBezTo>
                <a:cubicBezTo>
                  <a:pt x="13275" y="8766"/>
                  <a:pt x="13274" y="8770"/>
                  <a:pt x="13269" y="8781"/>
                </a:cubicBezTo>
                <a:cubicBezTo>
                  <a:pt x="13244" y="8805"/>
                  <a:pt x="13220" y="8829"/>
                  <a:pt x="13196" y="8829"/>
                </a:cubicBezTo>
                <a:cubicBezTo>
                  <a:pt x="13196" y="8829"/>
                  <a:pt x="13160" y="8883"/>
                  <a:pt x="13180" y="8883"/>
                </a:cubicBezTo>
                <a:cubicBezTo>
                  <a:pt x="13184" y="8883"/>
                  <a:pt x="13189" y="8882"/>
                  <a:pt x="13196" y="8878"/>
                </a:cubicBezTo>
                <a:cubicBezTo>
                  <a:pt x="13220" y="8854"/>
                  <a:pt x="13342" y="8756"/>
                  <a:pt x="13415" y="8683"/>
                </a:cubicBezTo>
                <a:lnTo>
                  <a:pt x="13415" y="8683"/>
                </a:lnTo>
                <a:lnTo>
                  <a:pt x="13366" y="8781"/>
                </a:lnTo>
                <a:lnTo>
                  <a:pt x="13293" y="8829"/>
                </a:lnTo>
                <a:cubicBezTo>
                  <a:pt x="13293" y="8829"/>
                  <a:pt x="13311" y="8823"/>
                  <a:pt x="13333" y="8823"/>
                </a:cubicBezTo>
                <a:cubicBezTo>
                  <a:pt x="13354" y="8823"/>
                  <a:pt x="13379" y="8829"/>
                  <a:pt x="13391" y="8854"/>
                </a:cubicBezTo>
                <a:cubicBezTo>
                  <a:pt x="13391" y="8878"/>
                  <a:pt x="13366" y="8903"/>
                  <a:pt x="13342" y="8927"/>
                </a:cubicBezTo>
                <a:cubicBezTo>
                  <a:pt x="13293" y="9049"/>
                  <a:pt x="13244" y="9146"/>
                  <a:pt x="13220" y="9244"/>
                </a:cubicBezTo>
                <a:lnTo>
                  <a:pt x="12879" y="10024"/>
                </a:lnTo>
                <a:cubicBezTo>
                  <a:pt x="12879" y="9927"/>
                  <a:pt x="12903" y="9829"/>
                  <a:pt x="12927" y="9756"/>
                </a:cubicBezTo>
                <a:lnTo>
                  <a:pt x="12927" y="9756"/>
                </a:lnTo>
                <a:cubicBezTo>
                  <a:pt x="12903" y="9829"/>
                  <a:pt x="12854" y="9927"/>
                  <a:pt x="12805" y="10000"/>
                </a:cubicBezTo>
                <a:cubicBezTo>
                  <a:pt x="12819" y="9983"/>
                  <a:pt x="12827" y="9976"/>
                  <a:pt x="12832" y="9976"/>
                </a:cubicBezTo>
                <a:cubicBezTo>
                  <a:pt x="12857" y="9976"/>
                  <a:pt x="12771" y="10187"/>
                  <a:pt x="12789" y="10187"/>
                </a:cubicBezTo>
                <a:cubicBezTo>
                  <a:pt x="12792" y="10187"/>
                  <a:pt x="12797" y="10182"/>
                  <a:pt x="12805" y="10171"/>
                </a:cubicBezTo>
                <a:lnTo>
                  <a:pt x="12805" y="10171"/>
                </a:lnTo>
                <a:cubicBezTo>
                  <a:pt x="12732" y="10634"/>
                  <a:pt x="12415" y="11122"/>
                  <a:pt x="12318" y="11537"/>
                </a:cubicBezTo>
                <a:cubicBezTo>
                  <a:pt x="12391" y="11610"/>
                  <a:pt x="13488" y="12976"/>
                  <a:pt x="13586" y="13024"/>
                </a:cubicBezTo>
                <a:cubicBezTo>
                  <a:pt x="13570" y="13088"/>
                  <a:pt x="13543" y="13152"/>
                  <a:pt x="13513" y="13209"/>
                </a:cubicBezTo>
                <a:lnTo>
                  <a:pt x="13513" y="13209"/>
                </a:lnTo>
                <a:cubicBezTo>
                  <a:pt x="13568" y="13115"/>
                  <a:pt x="13616" y="13021"/>
                  <a:pt x="13635" y="12927"/>
                </a:cubicBezTo>
                <a:lnTo>
                  <a:pt x="13586" y="12878"/>
                </a:lnTo>
                <a:cubicBezTo>
                  <a:pt x="13683" y="12585"/>
                  <a:pt x="13659" y="12829"/>
                  <a:pt x="13757" y="12561"/>
                </a:cubicBezTo>
                <a:cubicBezTo>
                  <a:pt x="13805" y="12561"/>
                  <a:pt x="13732" y="12805"/>
                  <a:pt x="13635" y="13024"/>
                </a:cubicBezTo>
                <a:cubicBezTo>
                  <a:pt x="13732" y="12878"/>
                  <a:pt x="13781" y="12732"/>
                  <a:pt x="13830" y="12561"/>
                </a:cubicBezTo>
                <a:cubicBezTo>
                  <a:pt x="13869" y="12483"/>
                  <a:pt x="13884" y="12471"/>
                  <a:pt x="13895" y="12471"/>
                </a:cubicBezTo>
                <a:cubicBezTo>
                  <a:pt x="13900" y="12471"/>
                  <a:pt x="13904" y="12473"/>
                  <a:pt x="13908" y="12473"/>
                </a:cubicBezTo>
                <a:cubicBezTo>
                  <a:pt x="13919" y="12473"/>
                  <a:pt x="13934" y="12460"/>
                  <a:pt x="13976" y="12366"/>
                </a:cubicBezTo>
                <a:cubicBezTo>
                  <a:pt x="14025" y="12171"/>
                  <a:pt x="14098" y="12000"/>
                  <a:pt x="14196" y="11805"/>
                </a:cubicBezTo>
                <a:cubicBezTo>
                  <a:pt x="14415" y="11366"/>
                  <a:pt x="14415" y="11098"/>
                  <a:pt x="14635" y="10707"/>
                </a:cubicBezTo>
                <a:lnTo>
                  <a:pt x="14635" y="10756"/>
                </a:lnTo>
                <a:cubicBezTo>
                  <a:pt x="14708" y="10610"/>
                  <a:pt x="14805" y="10317"/>
                  <a:pt x="14927" y="10073"/>
                </a:cubicBezTo>
                <a:lnTo>
                  <a:pt x="14927" y="10073"/>
                </a:lnTo>
                <a:cubicBezTo>
                  <a:pt x="14903" y="10110"/>
                  <a:pt x="14879" y="10140"/>
                  <a:pt x="14866" y="10140"/>
                </a:cubicBezTo>
                <a:cubicBezTo>
                  <a:pt x="14854" y="10140"/>
                  <a:pt x="14854" y="10110"/>
                  <a:pt x="14879" y="10024"/>
                </a:cubicBezTo>
                <a:cubicBezTo>
                  <a:pt x="15171" y="9439"/>
                  <a:pt x="15293" y="9049"/>
                  <a:pt x="15537" y="8610"/>
                </a:cubicBezTo>
                <a:lnTo>
                  <a:pt x="15635" y="8220"/>
                </a:lnTo>
                <a:lnTo>
                  <a:pt x="15952" y="7488"/>
                </a:lnTo>
                <a:lnTo>
                  <a:pt x="15439" y="6829"/>
                </a:lnTo>
                <a:cubicBezTo>
                  <a:pt x="15391" y="6756"/>
                  <a:pt x="15342" y="6683"/>
                  <a:pt x="15269" y="6634"/>
                </a:cubicBezTo>
                <a:lnTo>
                  <a:pt x="15074" y="6439"/>
                </a:lnTo>
                <a:lnTo>
                  <a:pt x="14879" y="6268"/>
                </a:lnTo>
                <a:lnTo>
                  <a:pt x="14561" y="6000"/>
                </a:lnTo>
                <a:lnTo>
                  <a:pt x="14122" y="6146"/>
                </a:lnTo>
                <a:cubicBezTo>
                  <a:pt x="13976" y="6195"/>
                  <a:pt x="13830" y="6244"/>
                  <a:pt x="13683" y="6317"/>
                </a:cubicBezTo>
                <a:lnTo>
                  <a:pt x="12757" y="6707"/>
                </a:lnTo>
                <a:cubicBezTo>
                  <a:pt x="12610" y="6781"/>
                  <a:pt x="12464" y="6854"/>
                  <a:pt x="12318" y="6927"/>
                </a:cubicBezTo>
                <a:lnTo>
                  <a:pt x="11854" y="7146"/>
                </a:lnTo>
                <a:lnTo>
                  <a:pt x="11366" y="7390"/>
                </a:lnTo>
                <a:lnTo>
                  <a:pt x="10610" y="7781"/>
                </a:lnTo>
                <a:cubicBezTo>
                  <a:pt x="10488" y="7829"/>
                  <a:pt x="10391" y="7878"/>
                  <a:pt x="10293" y="7927"/>
                </a:cubicBezTo>
                <a:lnTo>
                  <a:pt x="10196" y="7976"/>
                </a:lnTo>
                <a:cubicBezTo>
                  <a:pt x="10147" y="8000"/>
                  <a:pt x="10098" y="8024"/>
                  <a:pt x="10049" y="8049"/>
                </a:cubicBezTo>
                <a:cubicBezTo>
                  <a:pt x="10025" y="8049"/>
                  <a:pt x="9976" y="8073"/>
                  <a:pt x="9952" y="8073"/>
                </a:cubicBezTo>
                <a:lnTo>
                  <a:pt x="9952" y="7951"/>
                </a:lnTo>
                <a:cubicBezTo>
                  <a:pt x="9952" y="7927"/>
                  <a:pt x="9952" y="7854"/>
                  <a:pt x="9976" y="7805"/>
                </a:cubicBezTo>
                <a:cubicBezTo>
                  <a:pt x="10049" y="7439"/>
                  <a:pt x="10123" y="7098"/>
                  <a:pt x="10196" y="6732"/>
                </a:cubicBezTo>
                <a:cubicBezTo>
                  <a:pt x="10269" y="6390"/>
                  <a:pt x="10342" y="6049"/>
                  <a:pt x="10391" y="5732"/>
                </a:cubicBezTo>
                <a:cubicBezTo>
                  <a:pt x="10415" y="5537"/>
                  <a:pt x="10440" y="5366"/>
                  <a:pt x="10488" y="5195"/>
                </a:cubicBezTo>
                <a:cubicBezTo>
                  <a:pt x="10513" y="4951"/>
                  <a:pt x="10562" y="4708"/>
                  <a:pt x="10562" y="4488"/>
                </a:cubicBezTo>
                <a:cubicBezTo>
                  <a:pt x="10635" y="4147"/>
                  <a:pt x="10684" y="3732"/>
                  <a:pt x="10708" y="3317"/>
                </a:cubicBezTo>
                <a:lnTo>
                  <a:pt x="10610" y="3195"/>
                </a:lnTo>
                <a:lnTo>
                  <a:pt x="10513" y="3098"/>
                </a:lnTo>
                <a:lnTo>
                  <a:pt x="10513" y="3098"/>
                </a:lnTo>
                <a:cubicBezTo>
                  <a:pt x="10564" y="3162"/>
                  <a:pt x="10568" y="3193"/>
                  <a:pt x="10546" y="3193"/>
                </a:cubicBezTo>
                <a:cubicBezTo>
                  <a:pt x="10526" y="3193"/>
                  <a:pt x="10486" y="3168"/>
                  <a:pt x="10440" y="3122"/>
                </a:cubicBezTo>
                <a:cubicBezTo>
                  <a:pt x="10049" y="2659"/>
                  <a:pt x="10171" y="2830"/>
                  <a:pt x="10098" y="2756"/>
                </a:cubicBezTo>
                <a:cubicBezTo>
                  <a:pt x="10098" y="2756"/>
                  <a:pt x="10049" y="2732"/>
                  <a:pt x="10001" y="2683"/>
                </a:cubicBezTo>
                <a:cubicBezTo>
                  <a:pt x="9952" y="2659"/>
                  <a:pt x="9879" y="2634"/>
                  <a:pt x="9757" y="2586"/>
                </a:cubicBezTo>
                <a:cubicBezTo>
                  <a:pt x="9635" y="2512"/>
                  <a:pt x="9537" y="2464"/>
                  <a:pt x="9366" y="2366"/>
                </a:cubicBezTo>
                <a:cubicBezTo>
                  <a:pt x="9171" y="2439"/>
                  <a:pt x="8976" y="2488"/>
                  <a:pt x="8757" y="2561"/>
                </a:cubicBezTo>
                <a:lnTo>
                  <a:pt x="8391" y="2683"/>
                </a:lnTo>
                <a:cubicBezTo>
                  <a:pt x="8269" y="2732"/>
                  <a:pt x="8147" y="2781"/>
                  <a:pt x="8025" y="2830"/>
                </a:cubicBezTo>
                <a:lnTo>
                  <a:pt x="7635" y="3025"/>
                </a:lnTo>
                <a:cubicBezTo>
                  <a:pt x="7562" y="3049"/>
                  <a:pt x="7513" y="3073"/>
                  <a:pt x="7440" y="3098"/>
                </a:cubicBezTo>
                <a:lnTo>
                  <a:pt x="7318" y="3195"/>
                </a:lnTo>
                <a:cubicBezTo>
                  <a:pt x="7147" y="3269"/>
                  <a:pt x="6976" y="3366"/>
                  <a:pt x="6806" y="3464"/>
                </a:cubicBezTo>
                <a:cubicBezTo>
                  <a:pt x="6440" y="3683"/>
                  <a:pt x="6123" y="3903"/>
                  <a:pt x="5806" y="4147"/>
                </a:cubicBezTo>
                <a:lnTo>
                  <a:pt x="5684" y="4220"/>
                </a:lnTo>
                <a:lnTo>
                  <a:pt x="5635" y="4244"/>
                </a:lnTo>
                <a:lnTo>
                  <a:pt x="5586" y="4293"/>
                </a:lnTo>
                <a:cubicBezTo>
                  <a:pt x="5562" y="4317"/>
                  <a:pt x="5537" y="4342"/>
                  <a:pt x="5513" y="4366"/>
                </a:cubicBezTo>
                <a:cubicBezTo>
                  <a:pt x="5440" y="4415"/>
                  <a:pt x="5391" y="4464"/>
                  <a:pt x="5342" y="4512"/>
                </a:cubicBezTo>
                <a:lnTo>
                  <a:pt x="5318" y="4610"/>
                </a:lnTo>
                <a:lnTo>
                  <a:pt x="5318" y="4634"/>
                </a:lnTo>
                <a:cubicBezTo>
                  <a:pt x="5293" y="4610"/>
                  <a:pt x="5293" y="4586"/>
                  <a:pt x="5293" y="4561"/>
                </a:cubicBezTo>
                <a:cubicBezTo>
                  <a:pt x="5269" y="4512"/>
                  <a:pt x="5269" y="4464"/>
                  <a:pt x="5245" y="4415"/>
                </a:cubicBezTo>
                <a:lnTo>
                  <a:pt x="5269" y="4415"/>
                </a:lnTo>
                <a:cubicBezTo>
                  <a:pt x="5245" y="4366"/>
                  <a:pt x="5245" y="4317"/>
                  <a:pt x="5245" y="4244"/>
                </a:cubicBezTo>
                <a:lnTo>
                  <a:pt x="5245" y="4122"/>
                </a:lnTo>
                <a:cubicBezTo>
                  <a:pt x="5245" y="4098"/>
                  <a:pt x="5245" y="4049"/>
                  <a:pt x="5245" y="4049"/>
                </a:cubicBezTo>
                <a:lnTo>
                  <a:pt x="5245" y="4025"/>
                </a:lnTo>
                <a:lnTo>
                  <a:pt x="5245" y="3951"/>
                </a:lnTo>
                <a:lnTo>
                  <a:pt x="5245" y="3805"/>
                </a:lnTo>
                <a:cubicBezTo>
                  <a:pt x="5245" y="3586"/>
                  <a:pt x="5293" y="3390"/>
                  <a:pt x="5293" y="3195"/>
                </a:cubicBezTo>
                <a:cubicBezTo>
                  <a:pt x="5342" y="2830"/>
                  <a:pt x="5367" y="2488"/>
                  <a:pt x="5391" y="2171"/>
                </a:cubicBezTo>
                <a:cubicBezTo>
                  <a:pt x="5440" y="1854"/>
                  <a:pt x="5464" y="1561"/>
                  <a:pt x="5488" y="1317"/>
                </a:cubicBezTo>
                <a:cubicBezTo>
                  <a:pt x="5513" y="1073"/>
                  <a:pt x="5513" y="903"/>
                  <a:pt x="5513" y="756"/>
                </a:cubicBezTo>
                <a:lnTo>
                  <a:pt x="5513" y="756"/>
                </a:lnTo>
                <a:lnTo>
                  <a:pt x="5488" y="903"/>
                </a:lnTo>
                <a:lnTo>
                  <a:pt x="5488" y="781"/>
                </a:lnTo>
                <a:cubicBezTo>
                  <a:pt x="5196" y="537"/>
                  <a:pt x="5220" y="464"/>
                  <a:pt x="5074" y="269"/>
                </a:cubicBezTo>
                <a:cubicBezTo>
                  <a:pt x="5069" y="278"/>
                  <a:pt x="5062" y="282"/>
                  <a:pt x="5051" y="282"/>
                </a:cubicBezTo>
                <a:cubicBezTo>
                  <a:pt x="5006" y="282"/>
                  <a:pt x="4914" y="202"/>
                  <a:pt x="4854" y="122"/>
                </a:cubicBezTo>
                <a:lnTo>
                  <a:pt x="4830" y="73"/>
                </a:lnTo>
                <a:lnTo>
                  <a:pt x="4781" y="73"/>
                </a:lnTo>
                <a:cubicBezTo>
                  <a:pt x="4659" y="49"/>
                  <a:pt x="4562" y="49"/>
                  <a:pt x="4440" y="49"/>
                </a:cubicBezTo>
                <a:lnTo>
                  <a:pt x="4196" y="49"/>
                </a:lnTo>
                <a:lnTo>
                  <a:pt x="3928" y="0"/>
                </a:lnTo>
                <a:close/>
                <a:moveTo>
                  <a:pt x="13513" y="13209"/>
                </a:moveTo>
                <a:cubicBezTo>
                  <a:pt x="13497" y="13237"/>
                  <a:pt x="13481" y="13265"/>
                  <a:pt x="13464" y="13293"/>
                </a:cubicBezTo>
                <a:cubicBezTo>
                  <a:pt x="13481" y="13267"/>
                  <a:pt x="13498" y="13239"/>
                  <a:pt x="13513" y="1320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2" name="Google Shape;242;p8"/>
          <p:cNvGrpSpPr/>
          <p:nvPr/>
        </p:nvGrpSpPr>
        <p:grpSpPr>
          <a:xfrm rot="10605665" flipH="1">
            <a:off x="8441460" y="1189055"/>
            <a:ext cx="1322098" cy="750075"/>
            <a:chOff x="238125" y="2760550"/>
            <a:chExt cx="528650" cy="280500"/>
          </a:xfrm>
        </p:grpSpPr>
        <p:sp>
          <p:nvSpPr>
            <p:cNvPr id="243" name="Google Shape;243;p8"/>
            <p:cNvSpPr/>
            <p:nvPr/>
          </p:nvSpPr>
          <p:spPr>
            <a:xfrm>
              <a:off x="274700" y="3020300"/>
              <a:ext cx="1850" cy="9150"/>
            </a:xfrm>
            <a:custGeom>
              <a:avLst/>
              <a:gdLst/>
              <a:ahLst/>
              <a:cxnLst/>
              <a:rect l="l" t="t" r="r" b="b"/>
              <a:pathLst>
                <a:path w="74" h="366" extrusionOk="0">
                  <a:moveTo>
                    <a:pt x="74" y="0"/>
                  </a:moveTo>
                  <a:cubicBezTo>
                    <a:pt x="25" y="122"/>
                    <a:pt x="0" y="244"/>
                    <a:pt x="0" y="366"/>
                  </a:cubicBezTo>
                  <a:cubicBezTo>
                    <a:pt x="49" y="244"/>
                    <a:pt x="74" y="122"/>
                    <a:pt x="74" y="0"/>
                  </a:cubicBezTo>
                  <a:close/>
                </a:path>
              </a:pathLst>
            </a:custGeom>
            <a:solidFill>
              <a:srgbClr val="344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277125" y="3020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344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5" name="Google Shape;245;p8"/>
            <p:cNvGrpSpPr/>
            <p:nvPr/>
          </p:nvGrpSpPr>
          <p:grpSpPr>
            <a:xfrm>
              <a:off x="238125" y="2760550"/>
              <a:ext cx="528650" cy="279275"/>
              <a:chOff x="238125" y="2760550"/>
              <a:chExt cx="528650" cy="279275"/>
            </a:xfrm>
          </p:grpSpPr>
          <p:sp>
            <p:nvSpPr>
              <p:cNvPr id="246" name="Google Shape;246;p8"/>
              <p:cNvSpPr/>
              <p:nvPr/>
            </p:nvSpPr>
            <p:spPr>
              <a:xfrm>
                <a:off x="238125" y="2760550"/>
                <a:ext cx="528650" cy="278050"/>
              </a:xfrm>
              <a:custGeom>
                <a:avLst/>
                <a:gdLst/>
                <a:ahLst/>
                <a:cxnLst/>
                <a:rect l="l" t="t" r="r" b="b"/>
                <a:pathLst>
                  <a:path w="21146" h="11122" extrusionOk="0">
                    <a:moveTo>
                      <a:pt x="11622" y="1778"/>
                    </a:moveTo>
                    <a:lnTo>
                      <a:pt x="11622" y="1778"/>
                    </a:lnTo>
                    <a:cubicBezTo>
                      <a:pt x="11627" y="1780"/>
                      <a:pt x="11631" y="1781"/>
                      <a:pt x="11634" y="1781"/>
                    </a:cubicBezTo>
                    <a:cubicBezTo>
                      <a:pt x="11630" y="1780"/>
                      <a:pt x="11626" y="1779"/>
                      <a:pt x="11622" y="1778"/>
                    </a:cubicBezTo>
                    <a:close/>
                    <a:moveTo>
                      <a:pt x="15975" y="3512"/>
                    </a:moveTo>
                    <a:cubicBezTo>
                      <a:pt x="15975" y="3515"/>
                      <a:pt x="15978" y="3517"/>
                      <a:pt x="15983" y="3518"/>
                    </a:cubicBezTo>
                    <a:lnTo>
                      <a:pt x="15983" y="3518"/>
                    </a:lnTo>
                    <a:cubicBezTo>
                      <a:pt x="15980" y="3516"/>
                      <a:pt x="15978" y="3514"/>
                      <a:pt x="15975" y="3512"/>
                    </a:cubicBezTo>
                    <a:close/>
                    <a:moveTo>
                      <a:pt x="1524" y="10118"/>
                    </a:moveTo>
                    <a:cubicBezTo>
                      <a:pt x="1528" y="10118"/>
                      <a:pt x="1532" y="10119"/>
                      <a:pt x="1537" y="10122"/>
                    </a:cubicBezTo>
                    <a:lnTo>
                      <a:pt x="1508" y="10266"/>
                    </a:lnTo>
                    <a:lnTo>
                      <a:pt x="1508" y="10266"/>
                    </a:lnTo>
                    <a:cubicBezTo>
                      <a:pt x="1519" y="10173"/>
                      <a:pt x="1503" y="10118"/>
                      <a:pt x="1524" y="10118"/>
                    </a:cubicBezTo>
                    <a:close/>
                    <a:moveTo>
                      <a:pt x="10756" y="0"/>
                    </a:moveTo>
                    <a:lnTo>
                      <a:pt x="10756" y="0"/>
                    </a:lnTo>
                    <a:cubicBezTo>
                      <a:pt x="10902" y="24"/>
                      <a:pt x="10853" y="49"/>
                      <a:pt x="10731" y="49"/>
                    </a:cubicBezTo>
                    <a:cubicBezTo>
                      <a:pt x="10549" y="24"/>
                      <a:pt x="10451" y="18"/>
                      <a:pt x="10399" y="18"/>
                    </a:cubicBezTo>
                    <a:cubicBezTo>
                      <a:pt x="10347" y="18"/>
                      <a:pt x="10341" y="24"/>
                      <a:pt x="10341" y="24"/>
                    </a:cubicBezTo>
                    <a:lnTo>
                      <a:pt x="9927" y="24"/>
                    </a:lnTo>
                    <a:cubicBezTo>
                      <a:pt x="9024" y="24"/>
                      <a:pt x="8146" y="171"/>
                      <a:pt x="7317" y="463"/>
                    </a:cubicBezTo>
                    <a:cubicBezTo>
                      <a:pt x="6512" y="756"/>
                      <a:pt x="5756" y="1146"/>
                      <a:pt x="5073" y="1634"/>
                    </a:cubicBezTo>
                    <a:cubicBezTo>
                      <a:pt x="4757" y="1926"/>
                      <a:pt x="4319" y="2243"/>
                      <a:pt x="4050" y="2535"/>
                    </a:cubicBezTo>
                    <a:lnTo>
                      <a:pt x="4050" y="2535"/>
                    </a:lnTo>
                    <a:cubicBezTo>
                      <a:pt x="3877" y="2706"/>
                      <a:pt x="3369" y="3198"/>
                      <a:pt x="2927" y="3756"/>
                    </a:cubicBezTo>
                    <a:cubicBezTo>
                      <a:pt x="2537" y="4195"/>
                      <a:pt x="2195" y="4658"/>
                      <a:pt x="1902" y="5171"/>
                    </a:cubicBezTo>
                    <a:lnTo>
                      <a:pt x="1951" y="5097"/>
                    </a:lnTo>
                    <a:lnTo>
                      <a:pt x="1951" y="5097"/>
                    </a:lnTo>
                    <a:cubicBezTo>
                      <a:pt x="1829" y="5317"/>
                      <a:pt x="1683" y="5536"/>
                      <a:pt x="1512" y="5707"/>
                    </a:cubicBezTo>
                    <a:cubicBezTo>
                      <a:pt x="1610" y="5707"/>
                      <a:pt x="1463" y="6049"/>
                      <a:pt x="1390" y="6171"/>
                    </a:cubicBezTo>
                    <a:cubicBezTo>
                      <a:pt x="1341" y="6268"/>
                      <a:pt x="1268" y="6439"/>
                      <a:pt x="1219" y="6634"/>
                    </a:cubicBezTo>
                    <a:cubicBezTo>
                      <a:pt x="1146" y="6805"/>
                      <a:pt x="1073" y="7024"/>
                      <a:pt x="1000" y="7171"/>
                    </a:cubicBezTo>
                    <a:lnTo>
                      <a:pt x="976" y="7146"/>
                    </a:lnTo>
                    <a:cubicBezTo>
                      <a:pt x="902" y="7439"/>
                      <a:pt x="683" y="7975"/>
                      <a:pt x="634" y="8171"/>
                    </a:cubicBezTo>
                    <a:cubicBezTo>
                      <a:pt x="390" y="8780"/>
                      <a:pt x="220" y="9390"/>
                      <a:pt x="146" y="10049"/>
                    </a:cubicBezTo>
                    <a:cubicBezTo>
                      <a:pt x="146" y="10049"/>
                      <a:pt x="98" y="10146"/>
                      <a:pt x="73" y="10244"/>
                    </a:cubicBezTo>
                    <a:lnTo>
                      <a:pt x="24" y="10390"/>
                    </a:lnTo>
                    <a:lnTo>
                      <a:pt x="0" y="10463"/>
                    </a:lnTo>
                    <a:lnTo>
                      <a:pt x="0" y="10536"/>
                    </a:lnTo>
                    <a:cubicBezTo>
                      <a:pt x="195" y="10658"/>
                      <a:pt x="390" y="10756"/>
                      <a:pt x="610" y="10805"/>
                    </a:cubicBezTo>
                    <a:cubicBezTo>
                      <a:pt x="691" y="10836"/>
                      <a:pt x="776" y="10851"/>
                      <a:pt x="859" y="10851"/>
                    </a:cubicBezTo>
                    <a:cubicBezTo>
                      <a:pt x="1102" y="10851"/>
                      <a:pt x="1336" y="10723"/>
                      <a:pt x="1463" y="10488"/>
                    </a:cubicBezTo>
                    <a:lnTo>
                      <a:pt x="1488" y="10512"/>
                    </a:lnTo>
                    <a:cubicBezTo>
                      <a:pt x="1488" y="10488"/>
                      <a:pt x="1488" y="10463"/>
                      <a:pt x="1488" y="10439"/>
                    </a:cubicBezTo>
                    <a:lnTo>
                      <a:pt x="1488" y="10366"/>
                    </a:lnTo>
                    <a:cubicBezTo>
                      <a:pt x="1491" y="10356"/>
                      <a:pt x="1493" y="10346"/>
                      <a:pt x="1495" y="10337"/>
                    </a:cubicBezTo>
                    <a:lnTo>
                      <a:pt x="1495" y="10337"/>
                    </a:lnTo>
                    <a:cubicBezTo>
                      <a:pt x="1509" y="10287"/>
                      <a:pt x="1518" y="10268"/>
                      <a:pt x="1524" y="10268"/>
                    </a:cubicBezTo>
                    <a:cubicBezTo>
                      <a:pt x="1537" y="10268"/>
                      <a:pt x="1537" y="10344"/>
                      <a:pt x="1537" y="10390"/>
                    </a:cubicBezTo>
                    <a:cubicBezTo>
                      <a:pt x="1561" y="10317"/>
                      <a:pt x="1561" y="10244"/>
                      <a:pt x="1585" y="10171"/>
                    </a:cubicBezTo>
                    <a:cubicBezTo>
                      <a:pt x="1585" y="10166"/>
                      <a:pt x="1584" y="10164"/>
                      <a:pt x="1583" y="10164"/>
                    </a:cubicBezTo>
                    <a:cubicBezTo>
                      <a:pt x="1577" y="10164"/>
                      <a:pt x="1561" y="10200"/>
                      <a:pt x="1561" y="10219"/>
                    </a:cubicBezTo>
                    <a:cubicBezTo>
                      <a:pt x="1537" y="10097"/>
                      <a:pt x="1561" y="10000"/>
                      <a:pt x="1585" y="9878"/>
                    </a:cubicBezTo>
                    <a:cubicBezTo>
                      <a:pt x="1634" y="9683"/>
                      <a:pt x="1634" y="9878"/>
                      <a:pt x="1683" y="9658"/>
                    </a:cubicBezTo>
                    <a:cubicBezTo>
                      <a:pt x="1976" y="8536"/>
                      <a:pt x="2415" y="7463"/>
                      <a:pt x="3000" y="6488"/>
                    </a:cubicBezTo>
                    <a:cubicBezTo>
                      <a:pt x="3024" y="6488"/>
                      <a:pt x="3000" y="6488"/>
                      <a:pt x="3000" y="6512"/>
                    </a:cubicBezTo>
                    <a:cubicBezTo>
                      <a:pt x="3073" y="6366"/>
                      <a:pt x="3146" y="6219"/>
                      <a:pt x="3244" y="6073"/>
                    </a:cubicBezTo>
                    <a:cubicBezTo>
                      <a:pt x="3317" y="5927"/>
                      <a:pt x="3415" y="5805"/>
                      <a:pt x="3488" y="5658"/>
                    </a:cubicBezTo>
                    <a:cubicBezTo>
                      <a:pt x="3512" y="5610"/>
                      <a:pt x="3561" y="5585"/>
                      <a:pt x="3610" y="5561"/>
                    </a:cubicBezTo>
                    <a:cubicBezTo>
                      <a:pt x="3585" y="5561"/>
                      <a:pt x="3658" y="5488"/>
                      <a:pt x="3732" y="5341"/>
                    </a:cubicBezTo>
                    <a:cubicBezTo>
                      <a:pt x="3829" y="5219"/>
                      <a:pt x="3951" y="5024"/>
                      <a:pt x="4097" y="4854"/>
                    </a:cubicBezTo>
                    <a:cubicBezTo>
                      <a:pt x="4244" y="4683"/>
                      <a:pt x="4390" y="4512"/>
                      <a:pt x="4512" y="4366"/>
                    </a:cubicBezTo>
                    <a:cubicBezTo>
                      <a:pt x="4610" y="4244"/>
                      <a:pt x="4707" y="4171"/>
                      <a:pt x="4707" y="4146"/>
                    </a:cubicBezTo>
                    <a:lnTo>
                      <a:pt x="4683" y="4098"/>
                    </a:lnTo>
                    <a:cubicBezTo>
                      <a:pt x="4927" y="3854"/>
                      <a:pt x="4805" y="4073"/>
                      <a:pt x="5000" y="3829"/>
                    </a:cubicBezTo>
                    <a:cubicBezTo>
                      <a:pt x="5049" y="3732"/>
                      <a:pt x="5122" y="3658"/>
                      <a:pt x="5219" y="3585"/>
                    </a:cubicBezTo>
                    <a:cubicBezTo>
                      <a:pt x="5317" y="3537"/>
                      <a:pt x="5390" y="3463"/>
                      <a:pt x="5463" y="3366"/>
                    </a:cubicBezTo>
                    <a:cubicBezTo>
                      <a:pt x="5463" y="3366"/>
                      <a:pt x="5553" y="3312"/>
                      <a:pt x="5578" y="3312"/>
                    </a:cubicBezTo>
                    <a:cubicBezTo>
                      <a:pt x="5583" y="3312"/>
                      <a:pt x="5585" y="3314"/>
                      <a:pt x="5585" y="3317"/>
                    </a:cubicBezTo>
                    <a:cubicBezTo>
                      <a:pt x="5585" y="3244"/>
                      <a:pt x="5707" y="3195"/>
                      <a:pt x="5780" y="3122"/>
                    </a:cubicBezTo>
                    <a:cubicBezTo>
                      <a:pt x="5780" y="3114"/>
                      <a:pt x="5775" y="3111"/>
                      <a:pt x="5767" y="3111"/>
                    </a:cubicBezTo>
                    <a:cubicBezTo>
                      <a:pt x="5751" y="3111"/>
                      <a:pt x="5723" y="3122"/>
                      <a:pt x="5707" y="3122"/>
                    </a:cubicBezTo>
                    <a:lnTo>
                      <a:pt x="5780" y="3049"/>
                    </a:lnTo>
                    <a:lnTo>
                      <a:pt x="5878" y="2976"/>
                    </a:lnTo>
                    <a:cubicBezTo>
                      <a:pt x="5905" y="2967"/>
                      <a:pt x="5925" y="2961"/>
                      <a:pt x="5937" y="2961"/>
                    </a:cubicBezTo>
                    <a:cubicBezTo>
                      <a:pt x="5959" y="2961"/>
                      <a:pt x="5958" y="2978"/>
                      <a:pt x="5927" y="3024"/>
                    </a:cubicBezTo>
                    <a:lnTo>
                      <a:pt x="6171" y="2829"/>
                    </a:lnTo>
                    <a:lnTo>
                      <a:pt x="6561" y="2585"/>
                    </a:lnTo>
                    <a:cubicBezTo>
                      <a:pt x="6902" y="2390"/>
                      <a:pt x="7268" y="2220"/>
                      <a:pt x="7634" y="2073"/>
                    </a:cubicBezTo>
                    <a:cubicBezTo>
                      <a:pt x="7975" y="1927"/>
                      <a:pt x="8341" y="1829"/>
                      <a:pt x="8732" y="1756"/>
                    </a:cubicBezTo>
                    <a:cubicBezTo>
                      <a:pt x="8878" y="1707"/>
                      <a:pt x="9024" y="1707"/>
                      <a:pt x="9171" y="1683"/>
                    </a:cubicBezTo>
                    <a:lnTo>
                      <a:pt x="9463" y="1659"/>
                    </a:lnTo>
                    <a:cubicBezTo>
                      <a:pt x="9390" y="1634"/>
                      <a:pt x="9219" y="1659"/>
                      <a:pt x="9146" y="1610"/>
                    </a:cubicBezTo>
                    <a:cubicBezTo>
                      <a:pt x="9219" y="1585"/>
                      <a:pt x="9274" y="1585"/>
                      <a:pt x="9320" y="1585"/>
                    </a:cubicBezTo>
                    <a:cubicBezTo>
                      <a:pt x="9366" y="1585"/>
                      <a:pt x="9402" y="1585"/>
                      <a:pt x="9439" y="1561"/>
                    </a:cubicBezTo>
                    <a:cubicBezTo>
                      <a:pt x="9488" y="1610"/>
                      <a:pt x="9561" y="1610"/>
                      <a:pt x="9658" y="1610"/>
                    </a:cubicBezTo>
                    <a:cubicBezTo>
                      <a:pt x="9732" y="1610"/>
                      <a:pt x="9829" y="1634"/>
                      <a:pt x="9902" y="1659"/>
                    </a:cubicBezTo>
                    <a:lnTo>
                      <a:pt x="9951" y="1610"/>
                    </a:lnTo>
                    <a:lnTo>
                      <a:pt x="10024" y="1659"/>
                    </a:lnTo>
                    <a:lnTo>
                      <a:pt x="10488" y="1659"/>
                    </a:lnTo>
                    <a:lnTo>
                      <a:pt x="10853" y="1707"/>
                    </a:lnTo>
                    <a:cubicBezTo>
                      <a:pt x="11117" y="1707"/>
                      <a:pt x="11381" y="1731"/>
                      <a:pt x="11622" y="1778"/>
                    </a:cubicBezTo>
                    <a:lnTo>
                      <a:pt x="11622" y="1778"/>
                    </a:lnTo>
                    <a:cubicBezTo>
                      <a:pt x="11593" y="1769"/>
                      <a:pt x="11549" y="1732"/>
                      <a:pt x="11634" y="1732"/>
                    </a:cubicBezTo>
                    <a:cubicBezTo>
                      <a:pt x="11634" y="1781"/>
                      <a:pt x="11902" y="1732"/>
                      <a:pt x="11951" y="1805"/>
                    </a:cubicBezTo>
                    <a:cubicBezTo>
                      <a:pt x="12016" y="1805"/>
                      <a:pt x="12168" y="1848"/>
                      <a:pt x="12233" y="1848"/>
                    </a:cubicBezTo>
                    <a:cubicBezTo>
                      <a:pt x="12265" y="1848"/>
                      <a:pt x="12276" y="1837"/>
                      <a:pt x="12244" y="1805"/>
                    </a:cubicBezTo>
                    <a:lnTo>
                      <a:pt x="12244" y="1805"/>
                    </a:lnTo>
                    <a:cubicBezTo>
                      <a:pt x="12292" y="1829"/>
                      <a:pt x="12366" y="1854"/>
                      <a:pt x="12414" y="1878"/>
                    </a:cubicBezTo>
                    <a:cubicBezTo>
                      <a:pt x="12463" y="1902"/>
                      <a:pt x="12488" y="1902"/>
                      <a:pt x="12414" y="1902"/>
                    </a:cubicBezTo>
                    <a:cubicBezTo>
                      <a:pt x="12488" y="1927"/>
                      <a:pt x="12561" y="1951"/>
                      <a:pt x="12658" y="1976"/>
                    </a:cubicBezTo>
                    <a:lnTo>
                      <a:pt x="12536" y="1927"/>
                    </a:lnTo>
                    <a:lnTo>
                      <a:pt x="12536" y="1927"/>
                    </a:lnTo>
                    <a:cubicBezTo>
                      <a:pt x="12683" y="1951"/>
                      <a:pt x="12805" y="2000"/>
                      <a:pt x="12902" y="2024"/>
                    </a:cubicBezTo>
                    <a:cubicBezTo>
                      <a:pt x="13024" y="2073"/>
                      <a:pt x="13122" y="2098"/>
                      <a:pt x="13219" y="2098"/>
                    </a:cubicBezTo>
                    <a:lnTo>
                      <a:pt x="13122" y="2049"/>
                    </a:lnTo>
                    <a:lnTo>
                      <a:pt x="13122" y="2049"/>
                    </a:lnTo>
                    <a:cubicBezTo>
                      <a:pt x="13292" y="2098"/>
                      <a:pt x="13439" y="2146"/>
                      <a:pt x="13488" y="2220"/>
                    </a:cubicBezTo>
                    <a:lnTo>
                      <a:pt x="13414" y="2195"/>
                    </a:lnTo>
                    <a:lnTo>
                      <a:pt x="13317" y="2195"/>
                    </a:lnTo>
                    <a:cubicBezTo>
                      <a:pt x="13463" y="2220"/>
                      <a:pt x="13561" y="2268"/>
                      <a:pt x="13683" y="2317"/>
                    </a:cubicBezTo>
                    <a:cubicBezTo>
                      <a:pt x="13805" y="2366"/>
                      <a:pt x="13902" y="2390"/>
                      <a:pt x="14024" y="2439"/>
                    </a:cubicBezTo>
                    <a:lnTo>
                      <a:pt x="13902" y="2415"/>
                    </a:lnTo>
                    <a:lnTo>
                      <a:pt x="13902" y="2415"/>
                    </a:lnTo>
                    <a:cubicBezTo>
                      <a:pt x="13975" y="2439"/>
                      <a:pt x="14146" y="2488"/>
                      <a:pt x="14341" y="2585"/>
                    </a:cubicBezTo>
                    <a:cubicBezTo>
                      <a:pt x="14439" y="2610"/>
                      <a:pt x="14561" y="2683"/>
                      <a:pt x="14658" y="2732"/>
                    </a:cubicBezTo>
                    <a:cubicBezTo>
                      <a:pt x="14780" y="2780"/>
                      <a:pt x="14878" y="2829"/>
                      <a:pt x="15000" y="2902"/>
                    </a:cubicBezTo>
                    <a:cubicBezTo>
                      <a:pt x="15219" y="3024"/>
                      <a:pt x="15439" y="3146"/>
                      <a:pt x="15634" y="3268"/>
                    </a:cubicBezTo>
                    <a:cubicBezTo>
                      <a:pt x="15805" y="3366"/>
                      <a:pt x="15926" y="3463"/>
                      <a:pt x="16024" y="3512"/>
                    </a:cubicBezTo>
                    <a:lnTo>
                      <a:pt x="15926" y="3390"/>
                    </a:lnTo>
                    <a:lnTo>
                      <a:pt x="16048" y="3439"/>
                    </a:lnTo>
                    <a:cubicBezTo>
                      <a:pt x="16094" y="3462"/>
                      <a:pt x="16118" y="3485"/>
                      <a:pt x="16161" y="3507"/>
                    </a:cubicBezTo>
                    <a:lnTo>
                      <a:pt x="16161" y="3507"/>
                    </a:lnTo>
                    <a:cubicBezTo>
                      <a:pt x="16155" y="3506"/>
                      <a:pt x="16147" y="3505"/>
                      <a:pt x="16138" y="3505"/>
                    </a:cubicBezTo>
                    <a:cubicBezTo>
                      <a:pt x="16097" y="3505"/>
                      <a:pt x="16029" y="3519"/>
                      <a:pt x="15995" y="3519"/>
                    </a:cubicBezTo>
                    <a:cubicBezTo>
                      <a:pt x="15990" y="3519"/>
                      <a:pt x="15986" y="3519"/>
                      <a:pt x="15983" y="3518"/>
                    </a:cubicBezTo>
                    <a:lnTo>
                      <a:pt x="15983" y="3518"/>
                    </a:lnTo>
                    <a:cubicBezTo>
                      <a:pt x="16516" y="3956"/>
                      <a:pt x="16977" y="4441"/>
                      <a:pt x="17390" y="4976"/>
                    </a:cubicBezTo>
                    <a:cubicBezTo>
                      <a:pt x="17804" y="5488"/>
                      <a:pt x="18170" y="6073"/>
                      <a:pt x="18439" y="6683"/>
                    </a:cubicBezTo>
                    <a:cubicBezTo>
                      <a:pt x="18471" y="6770"/>
                      <a:pt x="18470" y="6794"/>
                      <a:pt x="18456" y="6794"/>
                    </a:cubicBezTo>
                    <a:cubicBezTo>
                      <a:pt x="18440" y="6794"/>
                      <a:pt x="18403" y="6756"/>
                      <a:pt x="18390" y="6756"/>
                    </a:cubicBezTo>
                    <a:cubicBezTo>
                      <a:pt x="18512" y="6975"/>
                      <a:pt x="18487" y="6829"/>
                      <a:pt x="18561" y="7024"/>
                    </a:cubicBezTo>
                    <a:cubicBezTo>
                      <a:pt x="18568" y="7047"/>
                      <a:pt x="18569" y="7056"/>
                      <a:pt x="18565" y="7056"/>
                    </a:cubicBezTo>
                    <a:cubicBezTo>
                      <a:pt x="18556" y="7056"/>
                      <a:pt x="18528" y="7017"/>
                      <a:pt x="18512" y="7000"/>
                    </a:cubicBezTo>
                    <a:lnTo>
                      <a:pt x="18512" y="7000"/>
                    </a:lnTo>
                    <a:cubicBezTo>
                      <a:pt x="18561" y="7097"/>
                      <a:pt x="18585" y="7171"/>
                      <a:pt x="18609" y="7171"/>
                    </a:cubicBezTo>
                    <a:cubicBezTo>
                      <a:pt x="18561" y="7049"/>
                      <a:pt x="18634" y="7097"/>
                      <a:pt x="18658" y="7024"/>
                    </a:cubicBezTo>
                    <a:lnTo>
                      <a:pt x="18707" y="7171"/>
                    </a:lnTo>
                    <a:cubicBezTo>
                      <a:pt x="18731" y="7219"/>
                      <a:pt x="18756" y="7293"/>
                      <a:pt x="18756" y="7293"/>
                    </a:cubicBezTo>
                    <a:lnTo>
                      <a:pt x="18731" y="7293"/>
                    </a:lnTo>
                    <a:cubicBezTo>
                      <a:pt x="18829" y="7414"/>
                      <a:pt x="18902" y="7536"/>
                      <a:pt x="18951" y="7683"/>
                    </a:cubicBezTo>
                    <a:cubicBezTo>
                      <a:pt x="19122" y="8146"/>
                      <a:pt x="19243" y="8634"/>
                      <a:pt x="19365" y="9122"/>
                    </a:cubicBezTo>
                    <a:cubicBezTo>
                      <a:pt x="19341" y="9122"/>
                      <a:pt x="19317" y="9024"/>
                      <a:pt x="19268" y="8927"/>
                    </a:cubicBezTo>
                    <a:lnTo>
                      <a:pt x="19268" y="8927"/>
                    </a:lnTo>
                    <a:cubicBezTo>
                      <a:pt x="19292" y="9000"/>
                      <a:pt x="19317" y="9073"/>
                      <a:pt x="19317" y="9146"/>
                    </a:cubicBezTo>
                    <a:cubicBezTo>
                      <a:pt x="19317" y="9126"/>
                      <a:pt x="19319" y="9118"/>
                      <a:pt x="19322" y="9118"/>
                    </a:cubicBezTo>
                    <a:cubicBezTo>
                      <a:pt x="19336" y="9118"/>
                      <a:pt x="19374" y="9263"/>
                      <a:pt x="19386" y="9263"/>
                    </a:cubicBezTo>
                    <a:cubicBezTo>
                      <a:pt x="19388" y="9263"/>
                      <a:pt x="19390" y="9257"/>
                      <a:pt x="19390" y="9244"/>
                    </a:cubicBezTo>
                    <a:cubicBezTo>
                      <a:pt x="19536" y="9585"/>
                      <a:pt x="19536" y="10049"/>
                      <a:pt x="19658" y="10341"/>
                    </a:cubicBezTo>
                    <a:cubicBezTo>
                      <a:pt x="19683" y="10341"/>
                      <a:pt x="20024" y="10488"/>
                      <a:pt x="20390" y="10610"/>
                    </a:cubicBezTo>
                    <a:cubicBezTo>
                      <a:pt x="20715" y="10749"/>
                      <a:pt x="21039" y="10866"/>
                      <a:pt x="21112" y="10877"/>
                    </a:cubicBezTo>
                    <a:lnTo>
                      <a:pt x="21112" y="10877"/>
                    </a:lnTo>
                    <a:cubicBezTo>
                      <a:pt x="21109" y="10846"/>
                      <a:pt x="21104" y="10814"/>
                      <a:pt x="21097" y="10780"/>
                    </a:cubicBezTo>
                    <a:lnTo>
                      <a:pt x="21048" y="10780"/>
                    </a:lnTo>
                    <a:cubicBezTo>
                      <a:pt x="21000" y="10536"/>
                      <a:pt x="21073" y="10707"/>
                      <a:pt x="21048" y="10463"/>
                    </a:cubicBezTo>
                    <a:cubicBezTo>
                      <a:pt x="21097" y="10463"/>
                      <a:pt x="21122" y="10683"/>
                      <a:pt x="21146" y="10878"/>
                    </a:cubicBezTo>
                    <a:cubicBezTo>
                      <a:pt x="21146" y="10731"/>
                      <a:pt x="21146" y="10585"/>
                      <a:pt x="21097" y="10439"/>
                    </a:cubicBezTo>
                    <a:cubicBezTo>
                      <a:pt x="21097" y="10268"/>
                      <a:pt x="21146" y="10439"/>
                      <a:pt x="21122" y="10244"/>
                    </a:cubicBezTo>
                    <a:cubicBezTo>
                      <a:pt x="21073" y="10073"/>
                      <a:pt x="21048" y="9902"/>
                      <a:pt x="21048" y="9732"/>
                    </a:cubicBezTo>
                    <a:cubicBezTo>
                      <a:pt x="21000" y="9317"/>
                      <a:pt x="20853" y="9122"/>
                      <a:pt x="20804" y="8732"/>
                    </a:cubicBezTo>
                    <a:lnTo>
                      <a:pt x="20804" y="8732"/>
                    </a:lnTo>
                    <a:lnTo>
                      <a:pt x="20829" y="8780"/>
                    </a:lnTo>
                    <a:cubicBezTo>
                      <a:pt x="20829" y="8634"/>
                      <a:pt x="20731" y="8390"/>
                      <a:pt x="20682" y="8146"/>
                    </a:cubicBezTo>
                    <a:cubicBezTo>
                      <a:pt x="20682" y="8188"/>
                      <a:pt x="20682" y="8231"/>
                      <a:pt x="20673" y="8231"/>
                    </a:cubicBezTo>
                    <a:cubicBezTo>
                      <a:pt x="20666" y="8231"/>
                      <a:pt x="20654" y="8208"/>
                      <a:pt x="20634" y="8146"/>
                    </a:cubicBezTo>
                    <a:cubicBezTo>
                      <a:pt x="20585" y="7878"/>
                      <a:pt x="20512" y="7707"/>
                      <a:pt x="20463" y="7488"/>
                    </a:cubicBezTo>
                    <a:lnTo>
                      <a:pt x="20414" y="7414"/>
                    </a:lnTo>
                    <a:cubicBezTo>
                      <a:pt x="20390" y="7366"/>
                      <a:pt x="20365" y="7317"/>
                      <a:pt x="20365" y="7317"/>
                    </a:cubicBezTo>
                    <a:cubicBezTo>
                      <a:pt x="20048" y="6390"/>
                      <a:pt x="19609" y="5512"/>
                      <a:pt x="19073" y="4707"/>
                    </a:cubicBezTo>
                    <a:cubicBezTo>
                      <a:pt x="18756" y="4219"/>
                      <a:pt x="18390" y="3756"/>
                      <a:pt x="18000" y="3341"/>
                    </a:cubicBezTo>
                    <a:cubicBezTo>
                      <a:pt x="17707" y="3024"/>
                      <a:pt x="17414" y="2756"/>
                      <a:pt x="17122" y="2512"/>
                    </a:cubicBezTo>
                    <a:lnTo>
                      <a:pt x="17146" y="2512"/>
                    </a:lnTo>
                    <a:cubicBezTo>
                      <a:pt x="16780" y="2220"/>
                      <a:pt x="16414" y="1951"/>
                      <a:pt x="16024" y="1707"/>
                    </a:cubicBezTo>
                    <a:cubicBezTo>
                      <a:pt x="15536" y="1390"/>
                      <a:pt x="15048" y="1146"/>
                      <a:pt x="14512" y="927"/>
                    </a:cubicBezTo>
                    <a:cubicBezTo>
                      <a:pt x="13561" y="512"/>
                      <a:pt x="12561" y="268"/>
                      <a:pt x="11561" y="146"/>
                    </a:cubicBezTo>
                    <a:cubicBezTo>
                      <a:pt x="11292" y="73"/>
                      <a:pt x="11024" y="24"/>
                      <a:pt x="10756" y="0"/>
                    </a:cubicBezTo>
                    <a:close/>
                    <a:moveTo>
                      <a:pt x="21112" y="10877"/>
                    </a:moveTo>
                    <a:cubicBezTo>
                      <a:pt x="21122" y="10958"/>
                      <a:pt x="21122" y="11034"/>
                      <a:pt x="21122" y="11122"/>
                    </a:cubicBezTo>
                    <a:cubicBezTo>
                      <a:pt x="21122" y="11049"/>
                      <a:pt x="21122" y="10951"/>
                      <a:pt x="21122" y="10878"/>
                    </a:cubicBezTo>
                    <a:cubicBezTo>
                      <a:pt x="21119" y="10878"/>
                      <a:pt x="21116" y="10878"/>
                      <a:pt x="21112" y="1087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8"/>
              <p:cNvSpPr/>
              <p:nvPr/>
            </p:nvSpPr>
            <p:spPr>
              <a:xfrm>
                <a:off x="338100" y="3028825"/>
                <a:ext cx="2475" cy="6725"/>
              </a:xfrm>
              <a:custGeom>
                <a:avLst/>
                <a:gdLst/>
                <a:ahLst/>
                <a:cxnLst/>
                <a:rect l="l" t="t" r="r" b="b"/>
                <a:pathLst>
                  <a:path w="99" h="269" extrusionOk="0">
                    <a:moveTo>
                      <a:pt x="98" y="0"/>
                    </a:moveTo>
                    <a:cubicBezTo>
                      <a:pt x="50" y="74"/>
                      <a:pt x="1" y="171"/>
                      <a:pt x="1" y="269"/>
                    </a:cubicBezTo>
                    <a:cubicBezTo>
                      <a:pt x="50" y="196"/>
                      <a:pt x="74" y="98"/>
                      <a:pt x="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8"/>
              <p:cNvSpPr/>
              <p:nvPr/>
            </p:nvSpPr>
            <p:spPr>
              <a:xfrm>
                <a:off x="340550" y="30288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8"/>
              <p:cNvSpPr/>
              <p:nvPr/>
            </p:nvSpPr>
            <p:spPr>
              <a:xfrm>
                <a:off x="302750" y="2832500"/>
                <a:ext cx="398800" cy="207325"/>
              </a:xfrm>
              <a:custGeom>
                <a:avLst/>
                <a:gdLst/>
                <a:ahLst/>
                <a:cxnLst/>
                <a:rect l="l" t="t" r="r" b="b"/>
                <a:pathLst>
                  <a:path w="15952" h="8293" extrusionOk="0">
                    <a:moveTo>
                      <a:pt x="8594" y="1702"/>
                    </a:moveTo>
                    <a:cubicBezTo>
                      <a:pt x="8599" y="1705"/>
                      <a:pt x="8605" y="1707"/>
                      <a:pt x="8610" y="1707"/>
                    </a:cubicBezTo>
                    <a:cubicBezTo>
                      <a:pt x="8604" y="1705"/>
                      <a:pt x="8599" y="1704"/>
                      <a:pt x="8594" y="1702"/>
                    </a:cubicBezTo>
                    <a:close/>
                    <a:moveTo>
                      <a:pt x="4624" y="2600"/>
                    </a:moveTo>
                    <a:cubicBezTo>
                      <a:pt x="4619" y="2604"/>
                      <a:pt x="4614" y="2607"/>
                      <a:pt x="4610" y="2610"/>
                    </a:cubicBezTo>
                    <a:cubicBezTo>
                      <a:pt x="4616" y="2607"/>
                      <a:pt x="4621" y="2603"/>
                      <a:pt x="4624" y="2600"/>
                    </a:cubicBezTo>
                    <a:close/>
                    <a:moveTo>
                      <a:pt x="11683" y="2951"/>
                    </a:moveTo>
                    <a:cubicBezTo>
                      <a:pt x="11683" y="2954"/>
                      <a:pt x="11685" y="2956"/>
                      <a:pt x="11690" y="2956"/>
                    </a:cubicBezTo>
                    <a:lnTo>
                      <a:pt x="11690" y="2956"/>
                    </a:lnTo>
                    <a:cubicBezTo>
                      <a:pt x="11687" y="2954"/>
                      <a:pt x="11685" y="2953"/>
                      <a:pt x="11683" y="2951"/>
                    </a:cubicBezTo>
                    <a:close/>
                    <a:moveTo>
                      <a:pt x="1415" y="3829"/>
                    </a:moveTo>
                    <a:lnTo>
                      <a:pt x="1391" y="3878"/>
                    </a:lnTo>
                    <a:lnTo>
                      <a:pt x="1391" y="3878"/>
                    </a:lnTo>
                    <a:cubicBezTo>
                      <a:pt x="1398" y="3862"/>
                      <a:pt x="1406" y="3847"/>
                      <a:pt x="1414" y="3831"/>
                    </a:cubicBezTo>
                    <a:lnTo>
                      <a:pt x="1414" y="3831"/>
                    </a:lnTo>
                    <a:cubicBezTo>
                      <a:pt x="1414" y="3830"/>
                      <a:pt x="1415" y="3830"/>
                      <a:pt x="1415" y="3829"/>
                    </a:cubicBezTo>
                    <a:close/>
                    <a:moveTo>
                      <a:pt x="2596" y="5025"/>
                    </a:moveTo>
                    <a:cubicBezTo>
                      <a:pt x="2595" y="5026"/>
                      <a:pt x="2595" y="5027"/>
                      <a:pt x="2594" y="5028"/>
                    </a:cubicBezTo>
                    <a:lnTo>
                      <a:pt x="2594" y="5028"/>
                    </a:lnTo>
                    <a:cubicBezTo>
                      <a:pt x="2596" y="5026"/>
                      <a:pt x="2597" y="5025"/>
                      <a:pt x="2596" y="5025"/>
                    </a:cubicBezTo>
                    <a:close/>
                    <a:moveTo>
                      <a:pt x="2594" y="5028"/>
                    </a:moveTo>
                    <a:cubicBezTo>
                      <a:pt x="2591" y="5031"/>
                      <a:pt x="2586" y="5037"/>
                      <a:pt x="2586" y="5049"/>
                    </a:cubicBezTo>
                    <a:cubicBezTo>
                      <a:pt x="2588" y="5042"/>
                      <a:pt x="2591" y="5035"/>
                      <a:pt x="2594" y="5028"/>
                    </a:cubicBezTo>
                    <a:close/>
                    <a:moveTo>
                      <a:pt x="1505" y="7629"/>
                    </a:moveTo>
                    <a:cubicBezTo>
                      <a:pt x="1507" y="7629"/>
                      <a:pt x="1509" y="7631"/>
                      <a:pt x="1512" y="7634"/>
                    </a:cubicBezTo>
                    <a:lnTo>
                      <a:pt x="1499" y="7728"/>
                    </a:lnTo>
                    <a:lnTo>
                      <a:pt x="1499" y="7728"/>
                    </a:lnTo>
                    <a:cubicBezTo>
                      <a:pt x="1502" y="7664"/>
                      <a:pt x="1497" y="7629"/>
                      <a:pt x="1505" y="7629"/>
                    </a:cubicBezTo>
                    <a:close/>
                    <a:moveTo>
                      <a:pt x="8000" y="0"/>
                    </a:moveTo>
                    <a:cubicBezTo>
                      <a:pt x="8098" y="0"/>
                      <a:pt x="8049" y="24"/>
                      <a:pt x="7976" y="24"/>
                    </a:cubicBezTo>
                    <a:cubicBezTo>
                      <a:pt x="7878" y="16"/>
                      <a:pt x="7813" y="14"/>
                      <a:pt x="7770" y="14"/>
                    </a:cubicBezTo>
                    <a:cubicBezTo>
                      <a:pt x="7683" y="14"/>
                      <a:pt x="7683" y="24"/>
                      <a:pt x="7683" y="24"/>
                    </a:cubicBezTo>
                    <a:cubicBezTo>
                      <a:pt x="7683" y="24"/>
                      <a:pt x="7659" y="49"/>
                      <a:pt x="7366" y="73"/>
                    </a:cubicBezTo>
                    <a:cubicBezTo>
                      <a:pt x="7195" y="73"/>
                      <a:pt x="6927" y="98"/>
                      <a:pt x="6586" y="146"/>
                    </a:cubicBezTo>
                    <a:cubicBezTo>
                      <a:pt x="6415" y="171"/>
                      <a:pt x="6220" y="220"/>
                      <a:pt x="6025" y="244"/>
                    </a:cubicBezTo>
                    <a:lnTo>
                      <a:pt x="5439" y="415"/>
                    </a:lnTo>
                    <a:lnTo>
                      <a:pt x="4903" y="634"/>
                    </a:lnTo>
                    <a:cubicBezTo>
                      <a:pt x="4708" y="707"/>
                      <a:pt x="4561" y="780"/>
                      <a:pt x="4415" y="854"/>
                    </a:cubicBezTo>
                    <a:cubicBezTo>
                      <a:pt x="4269" y="927"/>
                      <a:pt x="4147" y="1000"/>
                      <a:pt x="4025" y="1073"/>
                    </a:cubicBezTo>
                    <a:lnTo>
                      <a:pt x="3756" y="1244"/>
                    </a:lnTo>
                    <a:cubicBezTo>
                      <a:pt x="3515" y="1485"/>
                      <a:pt x="3178" y="1679"/>
                      <a:pt x="2982" y="1920"/>
                    </a:cubicBezTo>
                    <a:lnTo>
                      <a:pt x="2982" y="1920"/>
                    </a:lnTo>
                    <a:cubicBezTo>
                      <a:pt x="2672" y="2207"/>
                      <a:pt x="2385" y="2494"/>
                      <a:pt x="2122" y="2805"/>
                    </a:cubicBezTo>
                    <a:cubicBezTo>
                      <a:pt x="2049" y="2927"/>
                      <a:pt x="1951" y="3024"/>
                      <a:pt x="1878" y="3122"/>
                    </a:cubicBezTo>
                    <a:cubicBezTo>
                      <a:pt x="1781" y="3244"/>
                      <a:pt x="1708" y="3341"/>
                      <a:pt x="1659" y="3439"/>
                    </a:cubicBezTo>
                    <a:cubicBezTo>
                      <a:pt x="1550" y="3570"/>
                      <a:pt x="1480" y="3700"/>
                      <a:pt x="1414" y="3831"/>
                    </a:cubicBezTo>
                    <a:lnTo>
                      <a:pt x="1414" y="3831"/>
                    </a:lnTo>
                    <a:cubicBezTo>
                      <a:pt x="1268" y="4146"/>
                      <a:pt x="1244" y="4073"/>
                      <a:pt x="1098" y="4293"/>
                    </a:cubicBezTo>
                    <a:cubicBezTo>
                      <a:pt x="1171" y="4293"/>
                      <a:pt x="1073" y="4561"/>
                      <a:pt x="1049" y="4658"/>
                    </a:cubicBezTo>
                    <a:cubicBezTo>
                      <a:pt x="976" y="4805"/>
                      <a:pt x="878" y="5146"/>
                      <a:pt x="781" y="5390"/>
                    </a:cubicBezTo>
                    <a:lnTo>
                      <a:pt x="756" y="5390"/>
                    </a:lnTo>
                    <a:cubicBezTo>
                      <a:pt x="708" y="5585"/>
                      <a:pt x="561" y="6000"/>
                      <a:pt x="512" y="6122"/>
                    </a:cubicBezTo>
                    <a:cubicBezTo>
                      <a:pt x="464" y="6268"/>
                      <a:pt x="366" y="6512"/>
                      <a:pt x="293" y="6732"/>
                    </a:cubicBezTo>
                    <a:cubicBezTo>
                      <a:pt x="220" y="6975"/>
                      <a:pt x="171" y="7219"/>
                      <a:pt x="147" y="7463"/>
                    </a:cubicBezTo>
                    <a:lnTo>
                      <a:pt x="0" y="7780"/>
                    </a:lnTo>
                    <a:lnTo>
                      <a:pt x="0" y="7829"/>
                    </a:lnTo>
                    <a:cubicBezTo>
                      <a:pt x="171" y="7951"/>
                      <a:pt x="366" y="8024"/>
                      <a:pt x="586" y="8073"/>
                    </a:cubicBezTo>
                    <a:cubicBezTo>
                      <a:pt x="706" y="8113"/>
                      <a:pt x="843" y="8141"/>
                      <a:pt x="975" y="8141"/>
                    </a:cubicBezTo>
                    <a:cubicBezTo>
                      <a:pt x="1163" y="8141"/>
                      <a:pt x="1339" y="8084"/>
                      <a:pt x="1439" y="7927"/>
                    </a:cubicBezTo>
                    <a:lnTo>
                      <a:pt x="1464" y="7927"/>
                    </a:lnTo>
                    <a:lnTo>
                      <a:pt x="1488" y="7829"/>
                    </a:lnTo>
                    <a:cubicBezTo>
                      <a:pt x="1492" y="7808"/>
                      <a:pt x="1494" y="7788"/>
                      <a:pt x="1496" y="7770"/>
                    </a:cubicBezTo>
                    <a:lnTo>
                      <a:pt x="1496" y="7770"/>
                    </a:lnTo>
                    <a:cubicBezTo>
                      <a:pt x="1500" y="7753"/>
                      <a:pt x="1504" y="7746"/>
                      <a:pt x="1507" y="7746"/>
                    </a:cubicBezTo>
                    <a:cubicBezTo>
                      <a:pt x="1516" y="7746"/>
                      <a:pt x="1521" y="7798"/>
                      <a:pt x="1537" y="7829"/>
                    </a:cubicBezTo>
                    <a:cubicBezTo>
                      <a:pt x="1537" y="7780"/>
                      <a:pt x="1561" y="7732"/>
                      <a:pt x="1586" y="7683"/>
                    </a:cubicBezTo>
                    <a:cubicBezTo>
                      <a:pt x="1586" y="7678"/>
                      <a:pt x="1585" y="7676"/>
                      <a:pt x="1583" y="7676"/>
                    </a:cubicBezTo>
                    <a:cubicBezTo>
                      <a:pt x="1576" y="7676"/>
                      <a:pt x="1557" y="7712"/>
                      <a:pt x="1537" y="7732"/>
                    </a:cubicBezTo>
                    <a:cubicBezTo>
                      <a:pt x="1537" y="7634"/>
                      <a:pt x="1537" y="7536"/>
                      <a:pt x="1561" y="7463"/>
                    </a:cubicBezTo>
                    <a:cubicBezTo>
                      <a:pt x="1610" y="7341"/>
                      <a:pt x="1634" y="7463"/>
                      <a:pt x="1659" y="7317"/>
                    </a:cubicBezTo>
                    <a:cubicBezTo>
                      <a:pt x="1878" y="6512"/>
                      <a:pt x="2195" y="5756"/>
                      <a:pt x="2586" y="5024"/>
                    </a:cubicBezTo>
                    <a:cubicBezTo>
                      <a:pt x="2591" y="5024"/>
                      <a:pt x="2594" y="5024"/>
                      <a:pt x="2596" y="5025"/>
                    </a:cubicBezTo>
                    <a:lnTo>
                      <a:pt x="2596" y="5025"/>
                    </a:lnTo>
                    <a:cubicBezTo>
                      <a:pt x="2644" y="4914"/>
                      <a:pt x="2711" y="4824"/>
                      <a:pt x="2756" y="4756"/>
                    </a:cubicBezTo>
                    <a:cubicBezTo>
                      <a:pt x="2805" y="4658"/>
                      <a:pt x="2854" y="4536"/>
                      <a:pt x="2927" y="4439"/>
                    </a:cubicBezTo>
                    <a:cubicBezTo>
                      <a:pt x="2951" y="4415"/>
                      <a:pt x="2976" y="4390"/>
                      <a:pt x="3025" y="4390"/>
                    </a:cubicBezTo>
                    <a:cubicBezTo>
                      <a:pt x="3025" y="4341"/>
                      <a:pt x="3073" y="4268"/>
                      <a:pt x="3098" y="4219"/>
                    </a:cubicBezTo>
                    <a:lnTo>
                      <a:pt x="3220" y="4073"/>
                    </a:lnTo>
                    <a:cubicBezTo>
                      <a:pt x="3244" y="4000"/>
                      <a:pt x="3293" y="3951"/>
                      <a:pt x="3342" y="3878"/>
                    </a:cubicBezTo>
                    <a:cubicBezTo>
                      <a:pt x="3439" y="3756"/>
                      <a:pt x="3537" y="3658"/>
                      <a:pt x="3634" y="3537"/>
                    </a:cubicBezTo>
                    <a:cubicBezTo>
                      <a:pt x="3683" y="3463"/>
                      <a:pt x="3756" y="3415"/>
                      <a:pt x="3756" y="3390"/>
                    </a:cubicBezTo>
                    <a:lnTo>
                      <a:pt x="3732" y="3341"/>
                    </a:lnTo>
                    <a:cubicBezTo>
                      <a:pt x="3805" y="3256"/>
                      <a:pt x="3823" y="3256"/>
                      <a:pt x="3845" y="3256"/>
                    </a:cubicBezTo>
                    <a:cubicBezTo>
                      <a:pt x="3866" y="3256"/>
                      <a:pt x="3890" y="3256"/>
                      <a:pt x="3976" y="3171"/>
                    </a:cubicBezTo>
                    <a:cubicBezTo>
                      <a:pt x="3976" y="3049"/>
                      <a:pt x="4244" y="2927"/>
                      <a:pt x="4269" y="2854"/>
                    </a:cubicBezTo>
                    <a:cubicBezTo>
                      <a:pt x="4269" y="2854"/>
                      <a:pt x="4331" y="2822"/>
                      <a:pt x="4356" y="2822"/>
                    </a:cubicBezTo>
                    <a:cubicBezTo>
                      <a:pt x="4362" y="2822"/>
                      <a:pt x="4366" y="2824"/>
                      <a:pt x="4366" y="2829"/>
                    </a:cubicBezTo>
                    <a:cubicBezTo>
                      <a:pt x="4366" y="2756"/>
                      <a:pt x="4464" y="2732"/>
                      <a:pt x="4488" y="2683"/>
                    </a:cubicBezTo>
                    <a:cubicBezTo>
                      <a:pt x="4504" y="2667"/>
                      <a:pt x="4507" y="2661"/>
                      <a:pt x="4503" y="2661"/>
                    </a:cubicBezTo>
                    <a:cubicBezTo>
                      <a:pt x="4496" y="2661"/>
                      <a:pt x="4464" y="2683"/>
                      <a:pt x="4464" y="2683"/>
                    </a:cubicBezTo>
                    <a:lnTo>
                      <a:pt x="4561" y="2585"/>
                    </a:lnTo>
                    <a:cubicBezTo>
                      <a:pt x="4575" y="2578"/>
                      <a:pt x="4590" y="2575"/>
                      <a:pt x="4602" y="2575"/>
                    </a:cubicBezTo>
                    <a:cubicBezTo>
                      <a:pt x="4625" y="2575"/>
                      <a:pt x="4639" y="2587"/>
                      <a:pt x="4624" y="2600"/>
                    </a:cubicBezTo>
                    <a:lnTo>
                      <a:pt x="4624" y="2600"/>
                    </a:lnTo>
                    <a:cubicBezTo>
                      <a:pt x="4704" y="2549"/>
                      <a:pt x="4866" y="2456"/>
                      <a:pt x="5049" y="2341"/>
                    </a:cubicBezTo>
                    <a:cubicBezTo>
                      <a:pt x="5293" y="2219"/>
                      <a:pt x="5537" y="2098"/>
                      <a:pt x="5805" y="2000"/>
                    </a:cubicBezTo>
                    <a:cubicBezTo>
                      <a:pt x="5878" y="1976"/>
                      <a:pt x="5927" y="1951"/>
                      <a:pt x="6000" y="1927"/>
                    </a:cubicBezTo>
                    <a:lnTo>
                      <a:pt x="6195" y="1878"/>
                    </a:lnTo>
                    <a:cubicBezTo>
                      <a:pt x="6317" y="1829"/>
                      <a:pt x="6464" y="1805"/>
                      <a:pt x="6586" y="1780"/>
                    </a:cubicBezTo>
                    <a:lnTo>
                      <a:pt x="6756" y="1756"/>
                    </a:lnTo>
                    <a:lnTo>
                      <a:pt x="6903" y="1732"/>
                    </a:lnTo>
                    <a:cubicBezTo>
                      <a:pt x="7000" y="1732"/>
                      <a:pt x="7073" y="1707"/>
                      <a:pt x="7122" y="1707"/>
                    </a:cubicBezTo>
                    <a:cubicBezTo>
                      <a:pt x="7098" y="1683"/>
                      <a:pt x="7049" y="1683"/>
                      <a:pt x="7000" y="1683"/>
                    </a:cubicBezTo>
                    <a:cubicBezTo>
                      <a:pt x="6951" y="1683"/>
                      <a:pt x="6903" y="1683"/>
                      <a:pt x="6878" y="1659"/>
                    </a:cubicBezTo>
                    <a:cubicBezTo>
                      <a:pt x="6939" y="1634"/>
                      <a:pt x="6982" y="1634"/>
                      <a:pt x="7015" y="1634"/>
                    </a:cubicBezTo>
                    <a:cubicBezTo>
                      <a:pt x="7049" y="1634"/>
                      <a:pt x="7073" y="1634"/>
                      <a:pt x="7098" y="1610"/>
                    </a:cubicBezTo>
                    <a:cubicBezTo>
                      <a:pt x="7122" y="1646"/>
                      <a:pt x="7183" y="1646"/>
                      <a:pt x="7250" y="1646"/>
                    </a:cubicBezTo>
                    <a:cubicBezTo>
                      <a:pt x="7317" y="1646"/>
                      <a:pt x="7390" y="1646"/>
                      <a:pt x="7439" y="1683"/>
                    </a:cubicBezTo>
                    <a:lnTo>
                      <a:pt x="7464" y="1659"/>
                    </a:lnTo>
                    <a:lnTo>
                      <a:pt x="7537" y="1683"/>
                    </a:lnTo>
                    <a:cubicBezTo>
                      <a:pt x="7634" y="1659"/>
                      <a:pt x="7732" y="1659"/>
                      <a:pt x="7829" y="1659"/>
                    </a:cubicBezTo>
                    <a:cubicBezTo>
                      <a:pt x="7903" y="1659"/>
                      <a:pt x="8000" y="1683"/>
                      <a:pt x="8098" y="1683"/>
                    </a:cubicBezTo>
                    <a:lnTo>
                      <a:pt x="8390" y="1683"/>
                    </a:lnTo>
                    <a:cubicBezTo>
                      <a:pt x="8458" y="1683"/>
                      <a:pt x="8526" y="1683"/>
                      <a:pt x="8594" y="1702"/>
                    </a:cubicBezTo>
                    <a:lnTo>
                      <a:pt x="8594" y="1702"/>
                    </a:lnTo>
                    <a:cubicBezTo>
                      <a:pt x="8571" y="1690"/>
                      <a:pt x="8551" y="1659"/>
                      <a:pt x="8610" y="1659"/>
                    </a:cubicBezTo>
                    <a:cubicBezTo>
                      <a:pt x="8610" y="1683"/>
                      <a:pt x="8659" y="1683"/>
                      <a:pt x="8707" y="1683"/>
                    </a:cubicBezTo>
                    <a:cubicBezTo>
                      <a:pt x="8756" y="1683"/>
                      <a:pt x="8805" y="1683"/>
                      <a:pt x="8829" y="1707"/>
                    </a:cubicBezTo>
                    <a:cubicBezTo>
                      <a:pt x="8878" y="1707"/>
                      <a:pt x="8981" y="1740"/>
                      <a:pt x="9030" y="1740"/>
                    </a:cubicBezTo>
                    <a:cubicBezTo>
                      <a:pt x="9053" y="1740"/>
                      <a:pt x="9064" y="1733"/>
                      <a:pt x="9052" y="1712"/>
                    </a:cubicBezTo>
                    <a:lnTo>
                      <a:pt x="9052" y="1712"/>
                    </a:lnTo>
                    <a:cubicBezTo>
                      <a:pt x="9086" y="1759"/>
                      <a:pt x="9264" y="1805"/>
                      <a:pt x="9146" y="1805"/>
                    </a:cubicBezTo>
                    <a:cubicBezTo>
                      <a:pt x="9195" y="1829"/>
                      <a:pt x="9244" y="1854"/>
                      <a:pt x="9317" y="1854"/>
                    </a:cubicBezTo>
                    <a:lnTo>
                      <a:pt x="9244" y="1805"/>
                    </a:lnTo>
                    <a:lnTo>
                      <a:pt x="9244" y="1805"/>
                    </a:lnTo>
                    <a:cubicBezTo>
                      <a:pt x="9439" y="1854"/>
                      <a:pt x="9537" y="1951"/>
                      <a:pt x="9707" y="1951"/>
                    </a:cubicBezTo>
                    <a:lnTo>
                      <a:pt x="9634" y="1902"/>
                    </a:lnTo>
                    <a:lnTo>
                      <a:pt x="9634" y="1902"/>
                    </a:lnTo>
                    <a:cubicBezTo>
                      <a:pt x="9756" y="1927"/>
                      <a:pt x="9854" y="1976"/>
                      <a:pt x="9903" y="2049"/>
                    </a:cubicBezTo>
                    <a:lnTo>
                      <a:pt x="9756" y="2024"/>
                    </a:lnTo>
                    <a:lnTo>
                      <a:pt x="9756" y="2024"/>
                    </a:lnTo>
                    <a:lnTo>
                      <a:pt x="10024" y="2122"/>
                    </a:lnTo>
                    <a:cubicBezTo>
                      <a:pt x="10098" y="2146"/>
                      <a:pt x="10171" y="2171"/>
                      <a:pt x="10268" y="2195"/>
                    </a:cubicBezTo>
                    <a:lnTo>
                      <a:pt x="10195" y="2171"/>
                    </a:lnTo>
                    <a:lnTo>
                      <a:pt x="10195" y="2171"/>
                    </a:lnTo>
                    <a:cubicBezTo>
                      <a:pt x="10488" y="2244"/>
                      <a:pt x="10732" y="2366"/>
                      <a:pt x="11000" y="2488"/>
                    </a:cubicBezTo>
                    <a:cubicBezTo>
                      <a:pt x="11317" y="2683"/>
                      <a:pt x="11634" y="2878"/>
                      <a:pt x="11732" y="2927"/>
                    </a:cubicBezTo>
                    <a:lnTo>
                      <a:pt x="11683" y="2829"/>
                    </a:lnTo>
                    <a:lnTo>
                      <a:pt x="11854" y="2902"/>
                    </a:lnTo>
                    <a:cubicBezTo>
                      <a:pt x="11833" y="2902"/>
                      <a:pt x="11722" y="2956"/>
                      <a:pt x="11691" y="2956"/>
                    </a:cubicBezTo>
                    <a:cubicBezTo>
                      <a:pt x="11691" y="2956"/>
                      <a:pt x="11690" y="2956"/>
                      <a:pt x="11690" y="2956"/>
                    </a:cubicBezTo>
                    <a:lnTo>
                      <a:pt x="11690" y="2956"/>
                    </a:lnTo>
                    <a:cubicBezTo>
                      <a:pt x="12077" y="3248"/>
                      <a:pt x="12416" y="3587"/>
                      <a:pt x="12732" y="3951"/>
                    </a:cubicBezTo>
                    <a:cubicBezTo>
                      <a:pt x="13049" y="4341"/>
                      <a:pt x="13317" y="4756"/>
                      <a:pt x="13537" y="5171"/>
                    </a:cubicBezTo>
                    <a:cubicBezTo>
                      <a:pt x="13561" y="5244"/>
                      <a:pt x="13549" y="5262"/>
                      <a:pt x="13531" y="5262"/>
                    </a:cubicBezTo>
                    <a:cubicBezTo>
                      <a:pt x="13512" y="5262"/>
                      <a:pt x="13488" y="5244"/>
                      <a:pt x="13488" y="5244"/>
                    </a:cubicBezTo>
                    <a:lnTo>
                      <a:pt x="13488" y="5244"/>
                    </a:lnTo>
                    <a:cubicBezTo>
                      <a:pt x="13561" y="5390"/>
                      <a:pt x="13561" y="5293"/>
                      <a:pt x="13610" y="5439"/>
                    </a:cubicBezTo>
                    <a:cubicBezTo>
                      <a:pt x="13610" y="5447"/>
                      <a:pt x="13607" y="5450"/>
                      <a:pt x="13603" y="5450"/>
                    </a:cubicBezTo>
                    <a:cubicBezTo>
                      <a:pt x="13594" y="5450"/>
                      <a:pt x="13577" y="5439"/>
                      <a:pt x="13561" y="5439"/>
                    </a:cubicBezTo>
                    <a:cubicBezTo>
                      <a:pt x="13610" y="5488"/>
                      <a:pt x="13610" y="5561"/>
                      <a:pt x="13634" y="5561"/>
                    </a:cubicBezTo>
                    <a:cubicBezTo>
                      <a:pt x="13610" y="5463"/>
                      <a:pt x="13683" y="5488"/>
                      <a:pt x="13707" y="5439"/>
                    </a:cubicBezTo>
                    <a:lnTo>
                      <a:pt x="13732" y="5512"/>
                    </a:lnTo>
                    <a:cubicBezTo>
                      <a:pt x="13756" y="5561"/>
                      <a:pt x="13781" y="5610"/>
                      <a:pt x="13781" y="5610"/>
                    </a:cubicBezTo>
                    <a:lnTo>
                      <a:pt x="13732" y="5610"/>
                    </a:lnTo>
                    <a:cubicBezTo>
                      <a:pt x="13756" y="5658"/>
                      <a:pt x="13878" y="5683"/>
                      <a:pt x="13927" y="5878"/>
                    </a:cubicBezTo>
                    <a:cubicBezTo>
                      <a:pt x="14049" y="6195"/>
                      <a:pt x="14146" y="6536"/>
                      <a:pt x="14244" y="6878"/>
                    </a:cubicBezTo>
                    <a:cubicBezTo>
                      <a:pt x="14220" y="6878"/>
                      <a:pt x="14195" y="6805"/>
                      <a:pt x="14171" y="6756"/>
                    </a:cubicBezTo>
                    <a:lnTo>
                      <a:pt x="14171" y="6756"/>
                    </a:lnTo>
                    <a:cubicBezTo>
                      <a:pt x="14171" y="6805"/>
                      <a:pt x="14195" y="6854"/>
                      <a:pt x="14195" y="6902"/>
                    </a:cubicBezTo>
                    <a:cubicBezTo>
                      <a:pt x="14195" y="6886"/>
                      <a:pt x="14197" y="6879"/>
                      <a:pt x="14199" y="6879"/>
                    </a:cubicBezTo>
                    <a:cubicBezTo>
                      <a:pt x="14209" y="6879"/>
                      <a:pt x="14234" y="6989"/>
                      <a:pt x="14242" y="6989"/>
                    </a:cubicBezTo>
                    <a:cubicBezTo>
                      <a:pt x="14243" y="6989"/>
                      <a:pt x="14244" y="6985"/>
                      <a:pt x="14244" y="6975"/>
                    </a:cubicBezTo>
                    <a:cubicBezTo>
                      <a:pt x="14341" y="7219"/>
                      <a:pt x="14415" y="7488"/>
                      <a:pt x="14463" y="7756"/>
                    </a:cubicBezTo>
                    <a:cubicBezTo>
                      <a:pt x="14488" y="7756"/>
                      <a:pt x="14854" y="7829"/>
                      <a:pt x="15171" y="7902"/>
                    </a:cubicBezTo>
                    <a:cubicBezTo>
                      <a:pt x="15512" y="8000"/>
                      <a:pt x="15854" y="8097"/>
                      <a:pt x="15902" y="8097"/>
                    </a:cubicBezTo>
                    <a:cubicBezTo>
                      <a:pt x="15902" y="8171"/>
                      <a:pt x="15902" y="8219"/>
                      <a:pt x="15902" y="8292"/>
                    </a:cubicBezTo>
                    <a:cubicBezTo>
                      <a:pt x="15927" y="8195"/>
                      <a:pt x="15927" y="8122"/>
                      <a:pt x="15902" y="8024"/>
                    </a:cubicBezTo>
                    <a:lnTo>
                      <a:pt x="15854" y="8024"/>
                    </a:lnTo>
                    <a:cubicBezTo>
                      <a:pt x="15805" y="7829"/>
                      <a:pt x="15878" y="7975"/>
                      <a:pt x="15854" y="7780"/>
                    </a:cubicBezTo>
                    <a:cubicBezTo>
                      <a:pt x="15878" y="7780"/>
                      <a:pt x="15902" y="7951"/>
                      <a:pt x="15927" y="8097"/>
                    </a:cubicBezTo>
                    <a:cubicBezTo>
                      <a:pt x="15927" y="7951"/>
                      <a:pt x="15927" y="7805"/>
                      <a:pt x="15902" y="7756"/>
                    </a:cubicBezTo>
                    <a:cubicBezTo>
                      <a:pt x="15902" y="7634"/>
                      <a:pt x="15951" y="7756"/>
                      <a:pt x="15927" y="7610"/>
                    </a:cubicBezTo>
                    <a:cubicBezTo>
                      <a:pt x="15878" y="7488"/>
                      <a:pt x="15854" y="7366"/>
                      <a:pt x="15854" y="7219"/>
                    </a:cubicBezTo>
                    <a:cubicBezTo>
                      <a:pt x="15829" y="6927"/>
                      <a:pt x="15707" y="6780"/>
                      <a:pt x="15659" y="6488"/>
                    </a:cubicBezTo>
                    <a:lnTo>
                      <a:pt x="15659" y="6488"/>
                    </a:lnTo>
                    <a:lnTo>
                      <a:pt x="15683" y="6512"/>
                    </a:lnTo>
                    <a:cubicBezTo>
                      <a:pt x="15683" y="6414"/>
                      <a:pt x="15610" y="6195"/>
                      <a:pt x="15561" y="6049"/>
                    </a:cubicBezTo>
                    <a:cubicBezTo>
                      <a:pt x="15561" y="6077"/>
                      <a:pt x="15561" y="6105"/>
                      <a:pt x="15556" y="6105"/>
                    </a:cubicBezTo>
                    <a:cubicBezTo>
                      <a:pt x="15553" y="6105"/>
                      <a:pt x="15547" y="6090"/>
                      <a:pt x="15537" y="6049"/>
                    </a:cubicBezTo>
                    <a:cubicBezTo>
                      <a:pt x="15512" y="5951"/>
                      <a:pt x="15488" y="5854"/>
                      <a:pt x="15463" y="5780"/>
                    </a:cubicBezTo>
                    <a:cubicBezTo>
                      <a:pt x="15439" y="5707"/>
                      <a:pt x="15415" y="5634"/>
                      <a:pt x="15390" y="5536"/>
                    </a:cubicBezTo>
                    <a:lnTo>
                      <a:pt x="15317" y="5415"/>
                    </a:lnTo>
                    <a:cubicBezTo>
                      <a:pt x="15024" y="4732"/>
                      <a:pt x="14683" y="4097"/>
                      <a:pt x="14244" y="3512"/>
                    </a:cubicBezTo>
                    <a:cubicBezTo>
                      <a:pt x="13805" y="2927"/>
                      <a:pt x="13317" y="2390"/>
                      <a:pt x="12756" y="1927"/>
                    </a:cubicBezTo>
                    <a:lnTo>
                      <a:pt x="12781" y="1927"/>
                    </a:lnTo>
                    <a:cubicBezTo>
                      <a:pt x="12195" y="1415"/>
                      <a:pt x="11537" y="1024"/>
                      <a:pt x="10829" y="707"/>
                    </a:cubicBezTo>
                    <a:cubicBezTo>
                      <a:pt x="10122" y="366"/>
                      <a:pt x="9366" y="171"/>
                      <a:pt x="8610" y="98"/>
                    </a:cubicBezTo>
                    <a:cubicBezTo>
                      <a:pt x="8415" y="24"/>
                      <a:pt x="8195" y="0"/>
                      <a:pt x="800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0" name="Google Shape;250;p8"/>
            <p:cNvSpPr/>
            <p:nvPr/>
          </p:nvSpPr>
          <p:spPr>
            <a:xfrm>
              <a:off x="400925" y="3037350"/>
              <a:ext cx="2450" cy="3700"/>
            </a:xfrm>
            <a:custGeom>
              <a:avLst/>
              <a:gdLst/>
              <a:ahLst/>
              <a:cxnLst/>
              <a:rect l="l" t="t" r="r" b="b"/>
              <a:pathLst>
                <a:path w="98" h="148" extrusionOk="0">
                  <a:moveTo>
                    <a:pt x="98" y="1"/>
                  </a:moveTo>
                  <a:lnTo>
                    <a:pt x="98" y="1"/>
                  </a:lnTo>
                  <a:cubicBezTo>
                    <a:pt x="49" y="25"/>
                    <a:pt x="0" y="74"/>
                    <a:pt x="0" y="147"/>
                  </a:cubicBezTo>
                  <a:cubicBezTo>
                    <a:pt x="49" y="98"/>
                    <a:pt x="73" y="50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403350" y="3037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365550" y="2914800"/>
              <a:ext cx="267700" cy="124800"/>
            </a:xfrm>
            <a:custGeom>
              <a:avLst/>
              <a:gdLst/>
              <a:ahLst/>
              <a:cxnLst/>
              <a:rect l="l" t="t" r="r" b="b"/>
              <a:pathLst>
                <a:path w="10708" h="4992" extrusionOk="0">
                  <a:moveTo>
                    <a:pt x="2206" y="3416"/>
                  </a:moveTo>
                  <a:lnTo>
                    <a:pt x="2206" y="3416"/>
                  </a:lnTo>
                  <a:cubicBezTo>
                    <a:pt x="2205" y="3416"/>
                    <a:pt x="2205" y="3417"/>
                    <a:pt x="2205" y="3418"/>
                  </a:cubicBezTo>
                  <a:lnTo>
                    <a:pt x="2205" y="3418"/>
                  </a:lnTo>
                  <a:cubicBezTo>
                    <a:pt x="2206" y="3417"/>
                    <a:pt x="2207" y="3416"/>
                    <a:pt x="2206" y="3416"/>
                  </a:cubicBezTo>
                  <a:close/>
                  <a:moveTo>
                    <a:pt x="2205" y="3418"/>
                  </a:moveTo>
                  <a:cubicBezTo>
                    <a:pt x="2202" y="3421"/>
                    <a:pt x="2196" y="3427"/>
                    <a:pt x="2196" y="3440"/>
                  </a:cubicBezTo>
                  <a:cubicBezTo>
                    <a:pt x="2198" y="3432"/>
                    <a:pt x="2201" y="3425"/>
                    <a:pt x="2205" y="3418"/>
                  </a:cubicBezTo>
                  <a:close/>
                  <a:moveTo>
                    <a:pt x="1464" y="4757"/>
                  </a:moveTo>
                  <a:lnTo>
                    <a:pt x="1451" y="4807"/>
                  </a:lnTo>
                  <a:lnTo>
                    <a:pt x="1451" y="4807"/>
                  </a:lnTo>
                  <a:cubicBezTo>
                    <a:pt x="1453" y="4778"/>
                    <a:pt x="1448" y="4757"/>
                    <a:pt x="1464" y="4757"/>
                  </a:cubicBezTo>
                  <a:close/>
                  <a:moveTo>
                    <a:pt x="5171" y="1"/>
                  </a:moveTo>
                  <a:cubicBezTo>
                    <a:pt x="5244" y="1"/>
                    <a:pt x="5220" y="25"/>
                    <a:pt x="5171" y="49"/>
                  </a:cubicBezTo>
                  <a:cubicBezTo>
                    <a:pt x="4830" y="74"/>
                    <a:pt x="5147" y="74"/>
                    <a:pt x="4805" y="123"/>
                  </a:cubicBezTo>
                  <a:lnTo>
                    <a:pt x="4610" y="147"/>
                  </a:lnTo>
                  <a:lnTo>
                    <a:pt x="4366" y="220"/>
                  </a:lnTo>
                  <a:cubicBezTo>
                    <a:pt x="4147" y="245"/>
                    <a:pt x="3927" y="318"/>
                    <a:pt x="3683" y="391"/>
                  </a:cubicBezTo>
                  <a:cubicBezTo>
                    <a:pt x="3586" y="415"/>
                    <a:pt x="3464" y="464"/>
                    <a:pt x="3366" y="488"/>
                  </a:cubicBezTo>
                  <a:cubicBezTo>
                    <a:pt x="3244" y="537"/>
                    <a:pt x="3147" y="562"/>
                    <a:pt x="3049" y="610"/>
                  </a:cubicBezTo>
                  <a:cubicBezTo>
                    <a:pt x="2878" y="708"/>
                    <a:pt x="2708" y="781"/>
                    <a:pt x="2635" y="805"/>
                  </a:cubicBezTo>
                  <a:cubicBezTo>
                    <a:pt x="2513" y="952"/>
                    <a:pt x="2269" y="1049"/>
                    <a:pt x="2147" y="1196"/>
                  </a:cubicBezTo>
                  <a:lnTo>
                    <a:pt x="2147" y="1171"/>
                  </a:lnTo>
                  <a:cubicBezTo>
                    <a:pt x="2098" y="1220"/>
                    <a:pt x="2025" y="1293"/>
                    <a:pt x="1903" y="1366"/>
                  </a:cubicBezTo>
                  <a:lnTo>
                    <a:pt x="1561" y="1708"/>
                  </a:lnTo>
                  <a:lnTo>
                    <a:pt x="1220" y="2049"/>
                  </a:lnTo>
                  <a:cubicBezTo>
                    <a:pt x="1147" y="2147"/>
                    <a:pt x="1098" y="2220"/>
                    <a:pt x="1049" y="2318"/>
                  </a:cubicBezTo>
                  <a:lnTo>
                    <a:pt x="1074" y="2293"/>
                  </a:lnTo>
                  <a:lnTo>
                    <a:pt x="1074" y="2293"/>
                  </a:lnTo>
                  <a:cubicBezTo>
                    <a:pt x="976" y="2488"/>
                    <a:pt x="927" y="2415"/>
                    <a:pt x="830" y="2537"/>
                  </a:cubicBezTo>
                  <a:cubicBezTo>
                    <a:pt x="903" y="2562"/>
                    <a:pt x="830" y="2732"/>
                    <a:pt x="805" y="2781"/>
                  </a:cubicBezTo>
                  <a:cubicBezTo>
                    <a:pt x="757" y="2879"/>
                    <a:pt x="708" y="3074"/>
                    <a:pt x="635" y="3244"/>
                  </a:cubicBezTo>
                  <a:lnTo>
                    <a:pt x="610" y="3220"/>
                  </a:lnTo>
                  <a:cubicBezTo>
                    <a:pt x="586" y="3342"/>
                    <a:pt x="464" y="3586"/>
                    <a:pt x="439" y="3659"/>
                  </a:cubicBezTo>
                  <a:cubicBezTo>
                    <a:pt x="391" y="3757"/>
                    <a:pt x="318" y="3879"/>
                    <a:pt x="269" y="4025"/>
                  </a:cubicBezTo>
                  <a:cubicBezTo>
                    <a:pt x="196" y="4171"/>
                    <a:pt x="147" y="4318"/>
                    <a:pt x="147" y="4464"/>
                  </a:cubicBezTo>
                  <a:lnTo>
                    <a:pt x="0" y="4610"/>
                  </a:lnTo>
                  <a:lnTo>
                    <a:pt x="0" y="4635"/>
                  </a:lnTo>
                  <a:cubicBezTo>
                    <a:pt x="171" y="4732"/>
                    <a:pt x="366" y="4830"/>
                    <a:pt x="586" y="4879"/>
                  </a:cubicBezTo>
                  <a:cubicBezTo>
                    <a:pt x="769" y="4940"/>
                    <a:pt x="981" y="4991"/>
                    <a:pt x="1156" y="4991"/>
                  </a:cubicBezTo>
                  <a:cubicBezTo>
                    <a:pt x="1260" y="4991"/>
                    <a:pt x="1351" y="4973"/>
                    <a:pt x="1415" y="4927"/>
                  </a:cubicBezTo>
                  <a:lnTo>
                    <a:pt x="1439" y="4927"/>
                  </a:lnTo>
                  <a:lnTo>
                    <a:pt x="1439" y="4854"/>
                  </a:lnTo>
                  <a:cubicBezTo>
                    <a:pt x="1447" y="4839"/>
                    <a:pt x="1455" y="4833"/>
                    <a:pt x="1461" y="4833"/>
                  </a:cubicBezTo>
                  <a:cubicBezTo>
                    <a:pt x="1477" y="4833"/>
                    <a:pt x="1488" y="4862"/>
                    <a:pt x="1488" y="4879"/>
                  </a:cubicBezTo>
                  <a:cubicBezTo>
                    <a:pt x="1488" y="4854"/>
                    <a:pt x="1513" y="4830"/>
                    <a:pt x="1537" y="4805"/>
                  </a:cubicBezTo>
                  <a:cubicBezTo>
                    <a:pt x="1537" y="4798"/>
                    <a:pt x="1535" y="4795"/>
                    <a:pt x="1531" y="4795"/>
                  </a:cubicBezTo>
                  <a:cubicBezTo>
                    <a:pt x="1523" y="4795"/>
                    <a:pt x="1505" y="4813"/>
                    <a:pt x="1488" y="4830"/>
                  </a:cubicBezTo>
                  <a:cubicBezTo>
                    <a:pt x="1488" y="4781"/>
                    <a:pt x="1488" y="4708"/>
                    <a:pt x="1488" y="4659"/>
                  </a:cubicBezTo>
                  <a:cubicBezTo>
                    <a:pt x="1513" y="4635"/>
                    <a:pt x="1531" y="4635"/>
                    <a:pt x="1546" y="4635"/>
                  </a:cubicBezTo>
                  <a:cubicBezTo>
                    <a:pt x="1561" y="4635"/>
                    <a:pt x="1574" y="4635"/>
                    <a:pt x="1586" y="4610"/>
                  </a:cubicBezTo>
                  <a:cubicBezTo>
                    <a:pt x="1757" y="4196"/>
                    <a:pt x="1952" y="3781"/>
                    <a:pt x="2196" y="3415"/>
                  </a:cubicBezTo>
                  <a:cubicBezTo>
                    <a:pt x="2202" y="3415"/>
                    <a:pt x="2205" y="3415"/>
                    <a:pt x="2206" y="3416"/>
                  </a:cubicBezTo>
                  <a:lnTo>
                    <a:pt x="2206" y="3416"/>
                  </a:lnTo>
                  <a:cubicBezTo>
                    <a:pt x="2257" y="3305"/>
                    <a:pt x="2345" y="3214"/>
                    <a:pt x="2391" y="3122"/>
                  </a:cubicBezTo>
                  <a:lnTo>
                    <a:pt x="2464" y="3122"/>
                  </a:lnTo>
                  <a:cubicBezTo>
                    <a:pt x="2439" y="3122"/>
                    <a:pt x="2561" y="3001"/>
                    <a:pt x="2659" y="2879"/>
                  </a:cubicBezTo>
                  <a:cubicBezTo>
                    <a:pt x="2708" y="2805"/>
                    <a:pt x="2781" y="2757"/>
                    <a:pt x="2830" y="2708"/>
                  </a:cubicBezTo>
                  <a:lnTo>
                    <a:pt x="2952" y="2635"/>
                  </a:lnTo>
                  <a:lnTo>
                    <a:pt x="2927" y="2586"/>
                  </a:lnTo>
                  <a:cubicBezTo>
                    <a:pt x="2960" y="2553"/>
                    <a:pt x="2979" y="2545"/>
                    <a:pt x="2992" y="2545"/>
                  </a:cubicBezTo>
                  <a:cubicBezTo>
                    <a:pt x="3006" y="2545"/>
                    <a:pt x="3014" y="2553"/>
                    <a:pt x="3025" y="2553"/>
                  </a:cubicBezTo>
                  <a:cubicBezTo>
                    <a:pt x="3036" y="2553"/>
                    <a:pt x="3049" y="2545"/>
                    <a:pt x="3074" y="2513"/>
                  </a:cubicBezTo>
                  <a:cubicBezTo>
                    <a:pt x="3049" y="2415"/>
                    <a:pt x="3244" y="2391"/>
                    <a:pt x="3244" y="2342"/>
                  </a:cubicBezTo>
                  <a:cubicBezTo>
                    <a:pt x="3244" y="2342"/>
                    <a:pt x="3266" y="2331"/>
                    <a:pt x="3288" y="2331"/>
                  </a:cubicBezTo>
                  <a:cubicBezTo>
                    <a:pt x="3298" y="2331"/>
                    <a:pt x="3309" y="2334"/>
                    <a:pt x="3317" y="2342"/>
                  </a:cubicBezTo>
                  <a:cubicBezTo>
                    <a:pt x="3317" y="2293"/>
                    <a:pt x="3342" y="2293"/>
                    <a:pt x="3366" y="2269"/>
                  </a:cubicBezTo>
                  <a:cubicBezTo>
                    <a:pt x="3374" y="2261"/>
                    <a:pt x="3377" y="2258"/>
                    <a:pt x="3376" y="2258"/>
                  </a:cubicBezTo>
                  <a:cubicBezTo>
                    <a:pt x="3374" y="2258"/>
                    <a:pt x="3358" y="2269"/>
                    <a:pt x="3342" y="2269"/>
                  </a:cubicBezTo>
                  <a:lnTo>
                    <a:pt x="3415" y="2220"/>
                  </a:lnTo>
                  <a:cubicBezTo>
                    <a:pt x="3439" y="2220"/>
                    <a:pt x="3464" y="2220"/>
                    <a:pt x="3439" y="2244"/>
                  </a:cubicBezTo>
                  <a:cubicBezTo>
                    <a:pt x="3513" y="2196"/>
                    <a:pt x="3610" y="2171"/>
                    <a:pt x="3708" y="2123"/>
                  </a:cubicBezTo>
                  <a:cubicBezTo>
                    <a:pt x="3830" y="2049"/>
                    <a:pt x="3976" y="2001"/>
                    <a:pt x="4122" y="1952"/>
                  </a:cubicBezTo>
                  <a:cubicBezTo>
                    <a:pt x="4195" y="1927"/>
                    <a:pt x="4269" y="1927"/>
                    <a:pt x="4342" y="1903"/>
                  </a:cubicBezTo>
                  <a:cubicBezTo>
                    <a:pt x="4415" y="1879"/>
                    <a:pt x="4488" y="1854"/>
                    <a:pt x="4561" y="1830"/>
                  </a:cubicBezTo>
                  <a:cubicBezTo>
                    <a:pt x="4708" y="1805"/>
                    <a:pt x="4805" y="1781"/>
                    <a:pt x="4878" y="1781"/>
                  </a:cubicBezTo>
                  <a:cubicBezTo>
                    <a:pt x="4854" y="1757"/>
                    <a:pt x="4824" y="1757"/>
                    <a:pt x="4796" y="1757"/>
                  </a:cubicBezTo>
                  <a:cubicBezTo>
                    <a:pt x="4769" y="1757"/>
                    <a:pt x="4744" y="1757"/>
                    <a:pt x="4732" y="1732"/>
                  </a:cubicBezTo>
                  <a:cubicBezTo>
                    <a:pt x="4756" y="1708"/>
                    <a:pt x="4781" y="1708"/>
                    <a:pt x="4799" y="1708"/>
                  </a:cubicBezTo>
                  <a:cubicBezTo>
                    <a:pt x="4817" y="1708"/>
                    <a:pt x="4830" y="1708"/>
                    <a:pt x="4830" y="1684"/>
                  </a:cubicBezTo>
                  <a:cubicBezTo>
                    <a:pt x="4854" y="1720"/>
                    <a:pt x="4891" y="1720"/>
                    <a:pt x="4930" y="1720"/>
                  </a:cubicBezTo>
                  <a:cubicBezTo>
                    <a:pt x="4970" y="1720"/>
                    <a:pt x="5013" y="1720"/>
                    <a:pt x="5049" y="1757"/>
                  </a:cubicBezTo>
                  <a:lnTo>
                    <a:pt x="5049" y="1708"/>
                  </a:lnTo>
                  <a:lnTo>
                    <a:pt x="5074" y="1732"/>
                  </a:lnTo>
                  <a:cubicBezTo>
                    <a:pt x="5220" y="1684"/>
                    <a:pt x="5244" y="1684"/>
                    <a:pt x="5244" y="1684"/>
                  </a:cubicBezTo>
                  <a:lnTo>
                    <a:pt x="5415" y="1684"/>
                  </a:lnTo>
                  <a:cubicBezTo>
                    <a:pt x="5519" y="1684"/>
                    <a:pt x="5588" y="1630"/>
                    <a:pt x="5667" y="1630"/>
                  </a:cubicBezTo>
                  <a:cubicBezTo>
                    <a:pt x="5680" y="1630"/>
                    <a:pt x="5694" y="1631"/>
                    <a:pt x="5708" y="1635"/>
                  </a:cubicBezTo>
                  <a:cubicBezTo>
                    <a:pt x="5708" y="1635"/>
                    <a:pt x="5659" y="1586"/>
                    <a:pt x="5708" y="1586"/>
                  </a:cubicBezTo>
                  <a:cubicBezTo>
                    <a:pt x="5708" y="1591"/>
                    <a:pt x="5713" y="1593"/>
                    <a:pt x="5720" y="1593"/>
                  </a:cubicBezTo>
                  <a:cubicBezTo>
                    <a:pt x="5734" y="1593"/>
                    <a:pt x="5757" y="1588"/>
                    <a:pt x="5775" y="1588"/>
                  </a:cubicBezTo>
                  <a:cubicBezTo>
                    <a:pt x="5792" y="1588"/>
                    <a:pt x="5805" y="1592"/>
                    <a:pt x="5805" y="1610"/>
                  </a:cubicBezTo>
                  <a:cubicBezTo>
                    <a:pt x="5812" y="1617"/>
                    <a:pt x="5824" y="1620"/>
                    <a:pt x="5837" y="1620"/>
                  </a:cubicBezTo>
                  <a:cubicBezTo>
                    <a:pt x="5871" y="1620"/>
                    <a:pt x="5915" y="1600"/>
                    <a:pt x="5905" y="1568"/>
                  </a:cubicBezTo>
                  <a:lnTo>
                    <a:pt x="5905" y="1568"/>
                  </a:lnTo>
                  <a:cubicBezTo>
                    <a:pt x="5921" y="1586"/>
                    <a:pt x="5996" y="1588"/>
                    <a:pt x="5952" y="1610"/>
                  </a:cubicBezTo>
                  <a:cubicBezTo>
                    <a:pt x="5968" y="1610"/>
                    <a:pt x="5995" y="1621"/>
                    <a:pt x="6011" y="1621"/>
                  </a:cubicBezTo>
                  <a:cubicBezTo>
                    <a:pt x="6019" y="1621"/>
                    <a:pt x="6025" y="1618"/>
                    <a:pt x="6025" y="1610"/>
                  </a:cubicBezTo>
                  <a:lnTo>
                    <a:pt x="6000" y="1586"/>
                  </a:lnTo>
                  <a:cubicBezTo>
                    <a:pt x="6084" y="1586"/>
                    <a:pt x="6132" y="1640"/>
                    <a:pt x="6205" y="1640"/>
                  </a:cubicBezTo>
                  <a:cubicBezTo>
                    <a:pt x="6217" y="1640"/>
                    <a:pt x="6230" y="1638"/>
                    <a:pt x="6244" y="1635"/>
                  </a:cubicBezTo>
                  <a:lnTo>
                    <a:pt x="6195" y="1586"/>
                  </a:lnTo>
                  <a:cubicBezTo>
                    <a:pt x="6269" y="1586"/>
                    <a:pt x="6317" y="1635"/>
                    <a:pt x="6317" y="1684"/>
                  </a:cubicBezTo>
                  <a:lnTo>
                    <a:pt x="6269" y="1684"/>
                  </a:lnTo>
                  <a:cubicBezTo>
                    <a:pt x="6342" y="1708"/>
                    <a:pt x="6439" y="1732"/>
                    <a:pt x="6537" y="1732"/>
                  </a:cubicBezTo>
                  <a:lnTo>
                    <a:pt x="6488" y="1732"/>
                  </a:lnTo>
                  <a:cubicBezTo>
                    <a:pt x="6561" y="1732"/>
                    <a:pt x="6610" y="1757"/>
                    <a:pt x="6683" y="1757"/>
                  </a:cubicBezTo>
                  <a:cubicBezTo>
                    <a:pt x="6756" y="1781"/>
                    <a:pt x="6854" y="1805"/>
                    <a:pt x="6952" y="1854"/>
                  </a:cubicBezTo>
                  <a:cubicBezTo>
                    <a:pt x="7147" y="1903"/>
                    <a:pt x="7317" y="2001"/>
                    <a:pt x="7391" y="2025"/>
                  </a:cubicBezTo>
                  <a:lnTo>
                    <a:pt x="7366" y="1952"/>
                  </a:lnTo>
                  <a:lnTo>
                    <a:pt x="7488" y="1976"/>
                  </a:lnTo>
                  <a:cubicBezTo>
                    <a:pt x="7488" y="1976"/>
                    <a:pt x="7395" y="2051"/>
                    <a:pt x="7371" y="2053"/>
                  </a:cubicBezTo>
                  <a:lnTo>
                    <a:pt x="7371" y="2053"/>
                  </a:lnTo>
                  <a:lnTo>
                    <a:pt x="7366" y="2049"/>
                  </a:lnTo>
                  <a:lnTo>
                    <a:pt x="7366" y="2049"/>
                  </a:lnTo>
                  <a:cubicBezTo>
                    <a:pt x="7366" y="2052"/>
                    <a:pt x="7368" y="2053"/>
                    <a:pt x="7370" y="2053"/>
                  </a:cubicBezTo>
                  <a:cubicBezTo>
                    <a:pt x="7371" y="2053"/>
                    <a:pt x="7371" y="2053"/>
                    <a:pt x="7371" y="2053"/>
                  </a:cubicBezTo>
                  <a:lnTo>
                    <a:pt x="7371" y="2053"/>
                  </a:lnTo>
                  <a:lnTo>
                    <a:pt x="7464" y="2123"/>
                  </a:lnTo>
                  <a:lnTo>
                    <a:pt x="7610" y="2220"/>
                  </a:lnTo>
                  <a:cubicBezTo>
                    <a:pt x="7756" y="2318"/>
                    <a:pt x="7878" y="2415"/>
                    <a:pt x="8000" y="2537"/>
                  </a:cubicBezTo>
                  <a:cubicBezTo>
                    <a:pt x="8195" y="2708"/>
                    <a:pt x="8391" y="2927"/>
                    <a:pt x="8537" y="3147"/>
                  </a:cubicBezTo>
                  <a:cubicBezTo>
                    <a:pt x="8551" y="3191"/>
                    <a:pt x="8531" y="3200"/>
                    <a:pt x="8512" y="3200"/>
                  </a:cubicBezTo>
                  <a:cubicBezTo>
                    <a:pt x="8500" y="3200"/>
                    <a:pt x="8488" y="3196"/>
                    <a:pt x="8488" y="3196"/>
                  </a:cubicBezTo>
                  <a:lnTo>
                    <a:pt x="8488" y="3196"/>
                  </a:lnTo>
                  <a:cubicBezTo>
                    <a:pt x="8512" y="3232"/>
                    <a:pt x="8525" y="3232"/>
                    <a:pt x="8537" y="3232"/>
                  </a:cubicBezTo>
                  <a:cubicBezTo>
                    <a:pt x="8549" y="3232"/>
                    <a:pt x="8561" y="3232"/>
                    <a:pt x="8586" y="3269"/>
                  </a:cubicBezTo>
                  <a:cubicBezTo>
                    <a:pt x="8586" y="3277"/>
                    <a:pt x="8583" y="3280"/>
                    <a:pt x="8578" y="3280"/>
                  </a:cubicBezTo>
                  <a:cubicBezTo>
                    <a:pt x="8569" y="3280"/>
                    <a:pt x="8553" y="3269"/>
                    <a:pt x="8537" y="3269"/>
                  </a:cubicBezTo>
                  <a:cubicBezTo>
                    <a:pt x="8537" y="3269"/>
                    <a:pt x="8586" y="3342"/>
                    <a:pt x="8586" y="3342"/>
                  </a:cubicBezTo>
                  <a:cubicBezTo>
                    <a:pt x="8610" y="3318"/>
                    <a:pt x="8634" y="3269"/>
                    <a:pt x="8659" y="3244"/>
                  </a:cubicBezTo>
                  <a:lnTo>
                    <a:pt x="8708" y="3318"/>
                  </a:lnTo>
                  <a:lnTo>
                    <a:pt x="8683" y="3342"/>
                  </a:lnTo>
                  <a:cubicBezTo>
                    <a:pt x="8683" y="3366"/>
                    <a:pt x="8805" y="3342"/>
                    <a:pt x="8830" y="3440"/>
                  </a:cubicBezTo>
                  <a:cubicBezTo>
                    <a:pt x="8878" y="3562"/>
                    <a:pt x="8927" y="3610"/>
                    <a:pt x="8951" y="3708"/>
                  </a:cubicBezTo>
                  <a:cubicBezTo>
                    <a:pt x="9000" y="3781"/>
                    <a:pt x="9025" y="3854"/>
                    <a:pt x="9049" y="3952"/>
                  </a:cubicBezTo>
                  <a:cubicBezTo>
                    <a:pt x="9049" y="3952"/>
                    <a:pt x="9025" y="3927"/>
                    <a:pt x="9000" y="3903"/>
                  </a:cubicBezTo>
                  <a:cubicBezTo>
                    <a:pt x="9000" y="3927"/>
                    <a:pt x="9000" y="3952"/>
                    <a:pt x="9000" y="3976"/>
                  </a:cubicBezTo>
                  <a:cubicBezTo>
                    <a:pt x="9005" y="3966"/>
                    <a:pt x="9010" y="3962"/>
                    <a:pt x="9015" y="3962"/>
                  </a:cubicBezTo>
                  <a:cubicBezTo>
                    <a:pt x="9031" y="3962"/>
                    <a:pt x="9045" y="4004"/>
                    <a:pt x="9048" y="4004"/>
                  </a:cubicBezTo>
                  <a:cubicBezTo>
                    <a:pt x="9049" y="4004"/>
                    <a:pt x="9049" y="4003"/>
                    <a:pt x="9049" y="4001"/>
                  </a:cubicBezTo>
                  <a:cubicBezTo>
                    <a:pt x="9098" y="4049"/>
                    <a:pt x="9147" y="4098"/>
                    <a:pt x="9147" y="4171"/>
                  </a:cubicBezTo>
                  <a:cubicBezTo>
                    <a:pt x="9147" y="4244"/>
                    <a:pt x="9171" y="4318"/>
                    <a:pt x="9220" y="4366"/>
                  </a:cubicBezTo>
                  <a:cubicBezTo>
                    <a:pt x="9439" y="4366"/>
                    <a:pt x="9683" y="4391"/>
                    <a:pt x="9903" y="4440"/>
                  </a:cubicBezTo>
                  <a:cubicBezTo>
                    <a:pt x="10244" y="4488"/>
                    <a:pt x="10561" y="4586"/>
                    <a:pt x="10610" y="4586"/>
                  </a:cubicBezTo>
                  <a:cubicBezTo>
                    <a:pt x="10610" y="4635"/>
                    <a:pt x="10610" y="4683"/>
                    <a:pt x="10610" y="4732"/>
                  </a:cubicBezTo>
                  <a:cubicBezTo>
                    <a:pt x="10634" y="4683"/>
                    <a:pt x="10634" y="4610"/>
                    <a:pt x="10634" y="4537"/>
                  </a:cubicBezTo>
                  <a:lnTo>
                    <a:pt x="10586" y="4537"/>
                  </a:lnTo>
                  <a:cubicBezTo>
                    <a:pt x="10561" y="4391"/>
                    <a:pt x="10610" y="4513"/>
                    <a:pt x="10610" y="4366"/>
                  </a:cubicBezTo>
                  <a:cubicBezTo>
                    <a:pt x="10634" y="4366"/>
                    <a:pt x="10659" y="4488"/>
                    <a:pt x="10659" y="4610"/>
                  </a:cubicBezTo>
                  <a:cubicBezTo>
                    <a:pt x="10659" y="4488"/>
                    <a:pt x="10683" y="4391"/>
                    <a:pt x="10634" y="4342"/>
                  </a:cubicBezTo>
                  <a:cubicBezTo>
                    <a:pt x="10634" y="4293"/>
                    <a:pt x="10647" y="4293"/>
                    <a:pt x="10662" y="4293"/>
                  </a:cubicBezTo>
                  <a:cubicBezTo>
                    <a:pt x="10677" y="4293"/>
                    <a:pt x="10695" y="4293"/>
                    <a:pt x="10708" y="4244"/>
                  </a:cubicBezTo>
                  <a:cubicBezTo>
                    <a:pt x="10659" y="4147"/>
                    <a:pt x="10634" y="4049"/>
                    <a:pt x="10634" y="3952"/>
                  </a:cubicBezTo>
                  <a:cubicBezTo>
                    <a:pt x="10634" y="3903"/>
                    <a:pt x="10610" y="3854"/>
                    <a:pt x="10610" y="3805"/>
                  </a:cubicBezTo>
                  <a:cubicBezTo>
                    <a:pt x="10586" y="3757"/>
                    <a:pt x="10561" y="3732"/>
                    <a:pt x="10561" y="3683"/>
                  </a:cubicBezTo>
                  <a:cubicBezTo>
                    <a:pt x="10512" y="3610"/>
                    <a:pt x="10464" y="3537"/>
                    <a:pt x="10464" y="3440"/>
                  </a:cubicBezTo>
                  <a:lnTo>
                    <a:pt x="10464" y="3440"/>
                  </a:lnTo>
                  <a:lnTo>
                    <a:pt x="10488" y="3464"/>
                  </a:lnTo>
                  <a:cubicBezTo>
                    <a:pt x="10488" y="3391"/>
                    <a:pt x="10390" y="3269"/>
                    <a:pt x="10366" y="3147"/>
                  </a:cubicBezTo>
                  <a:cubicBezTo>
                    <a:pt x="10366" y="3174"/>
                    <a:pt x="10366" y="3193"/>
                    <a:pt x="10362" y="3193"/>
                  </a:cubicBezTo>
                  <a:cubicBezTo>
                    <a:pt x="10359" y="3193"/>
                    <a:pt x="10353" y="3180"/>
                    <a:pt x="10342" y="3147"/>
                  </a:cubicBezTo>
                  <a:cubicBezTo>
                    <a:pt x="10293" y="3025"/>
                    <a:pt x="10244" y="2952"/>
                    <a:pt x="10220" y="2854"/>
                  </a:cubicBezTo>
                  <a:lnTo>
                    <a:pt x="10122" y="2781"/>
                  </a:lnTo>
                  <a:cubicBezTo>
                    <a:pt x="9903" y="2391"/>
                    <a:pt x="9634" y="2025"/>
                    <a:pt x="9317" y="1708"/>
                  </a:cubicBezTo>
                  <a:cubicBezTo>
                    <a:pt x="9220" y="1610"/>
                    <a:pt x="9122" y="1513"/>
                    <a:pt x="9000" y="1415"/>
                  </a:cubicBezTo>
                  <a:lnTo>
                    <a:pt x="8708" y="1171"/>
                  </a:lnTo>
                  <a:cubicBezTo>
                    <a:pt x="8537" y="1049"/>
                    <a:pt x="8366" y="927"/>
                    <a:pt x="8293" y="854"/>
                  </a:cubicBezTo>
                  <a:cubicBezTo>
                    <a:pt x="7878" y="586"/>
                    <a:pt x="7464" y="391"/>
                    <a:pt x="7025" y="220"/>
                  </a:cubicBezTo>
                  <a:lnTo>
                    <a:pt x="6634" y="98"/>
                  </a:lnTo>
                  <a:lnTo>
                    <a:pt x="6220" y="25"/>
                  </a:lnTo>
                  <a:cubicBezTo>
                    <a:pt x="6110" y="13"/>
                    <a:pt x="5994" y="7"/>
                    <a:pt x="5878" y="7"/>
                  </a:cubicBezTo>
                  <a:cubicBezTo>
                    <a:pt x="5763" y="7"/>
                    <a:pt x="5647" y="13"/>
                    <a:pt x="5537" y="25"/>
                  </a:cubicBezTo>
                  <a:cubicBezTo>
                    <a:pt x="5415" y="1"/>
                    <a:pt x="5293" y="1"/>
                    <a:pt x="5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3" name="Google Shape;253;p8"/>
          <p:cNvSpPr/>
          <p:nvPr/>
        </p:nvSpPr>
        <p:spPr>
          <a:xfrm>
            <a:off x="6573378" y="-270848"/>
            <a:ext cx="1670389" cy="1074292"/>
          </a:xfrm>
          <a:custGeom>
            <a:avLst/>
            <a:gdLst/>
            <a:ahLst/>
            <a:cxnLst/>
            <a:rect l="l" t="t" r="r" b="b"/>
            <a:pathLst>
              <a:path w="16559" h="10650" extrusionOk="0">
                <a:moveTo>
                  <a:pt x="12940" y="0"/>
                </a:moveTo>
                <a:cubicBezTo>
                  <a:pt x="8651" y="0"/>
                  <a:pt x="1" y="2276"/>
                  <a:pt x="3657" y="8447"/>
                </a:cubicBezTo>
                <a:cubicBezTo>
                  <a:pt x="3657" y="8447"/>
                  <a:pt x="7028" y="10650"/>
                  <a:pt x="10057" y="10650"/>
                </a:cubicBezTo>
                <a:cubicBezTo>
                  <a:pt x="11292" y="10650"/>
                  <a:pt x="12470" y="10283"/>
                  <a:pt x="13339" y="9252"/>
                </a:cubicBezTo>
                <a:cubicBezTo>
                  <a:pt x="16339" y="5691"/>
                  <a:pt x="16559" y="1594"/>
                  <a:pt x="15047" y="374"/>
                </a:cubicBezTo>
                <a:cubicBezTo>
                  <a:pt x="14753" y="133"/>
                  <a:pt x="13973" y="0"/>
                  <a:pt x="1294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4" name="Google Shape;254;p8"/>
          <p:cNvGrpSpPr/>
          <p:nvPr/>
        </p:nvGrpSpPr>
        <p:grpSpPr>
          <a:xfrm>
            <a:off x="-407303" y="2485684"/>
            <a:ext cx="967449" cy="1216804"/>
            <a:chOff x="632000" y="3011150"/>
            <a:chExt cx="212225" cy="266925"/>
          </a:xfrm>
        </p:grpSpPr>
        <p:sp>
          <p:nvSpPr>
            <p:cNvPr id="255" name="Google Shape;255;p8"/>
            <p:cNvSpPr/>
            <p:nvPr/>
          </p:nvSpPr>
          <p:spPr>
            <a:xfrm>
              <a:off x="767375" y="3031875"/>
              <a:ext cx="25" cy="3675"/>
            </a:xfrm>
            <a:custGeom>
              <a:avLst/>
              <a:gdLst/>
              <a:ahLst/>
              <a:cxnLst/>
              <a:rect l="l" t="t" r="r" b="b"/>
              <a:pathLst>
                <a:path w="1" h="147" extrusionOk="0">
                  <a:moveTo>
                    <a:pt x="0" y="147"/>
                  </a:moveTo>
                  <a:lnTo>
                    <a:pt x="0" y="0"/>
                  </a:lnTo>
                  <a:cubicBezTo>
                    <a:pt x="0" y="49"/>
                    <a:pt x="0" y="98"/>
                    <a:pt x="0" y="1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701525" y="3033700"/>
              <a:ext cx="25" cy="3075"/>
            </a:xfrm>
            <a:custGeom>
              <a:avLst/>
              <a:gdLst/>
              <a:ahLst/>
              <a:cxnLst/>
              <a:rect l="l" t="t" r="r" b="b"/>
              <a:pathLst>
                <a:path w="1" h="123" extrusionOk="0">
                  <a:moveTo>
                    <a:pt x="0" y="123"/>
                  </a:moveTo>
                  <a:lnTo>
                    <a:pt x="0" y="1"/>
                  </a:lnTo>
                  <a:cubicBezTo>
                    <a:pt x="0" y="49"/>
                    <a:pt x="0" y="74"/>
                    <a:pt x="0" y="1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8"/>
            <p:cNvSpPr/>
            <p:nvPr/>
          </p:nvSpPr>
          <p:spPr>
            <a:xfrm>
              <a:off x="632000" y="3030050"/>
              <a:ext cx="25" cy="1850"/>
            </a:xfrm>
            <a:custGeom>
              <a:avLst/>
              <a:gdLst/>
              <a:ahLst/>
              <a:cxnLst/>
              <a:rect l="l" t="t" r="r" b="b"/>
              <a:pathLst>
                <a:path w="1" h="74" extrusionOk="0">
                  <a:moveTo>
                    <a:pt x="1" y="73"/>
                  </a:moveTo>
                  <a:lnTo>
                    <a:pt x="1" y="0"/>
                  </a:lnTo>
                  <a:cubicBezTo>
                    <a:pt x="1" y="25"/>
                    <a:pt x="1" y="49"/>
                    <a:pt x="1" y="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8"/>
            <p:cNvSpPr/>
            <p:nvPr/>
          </p:nvSpPr>
          <p:spPr>
            <a:xfrm>
              <a:off x="649075" y="3150175"/>
              <a:ext cx="650" cy="1850"/>
            </a:xfrm>
            <a:custGeom>
              <a:avLst/>
              <a:gdLst/>
              <a:ahLst/>
              <a:cxnLst/>
              <a:rect l="l" t="t" r="r" b="b"/>
              <a:pathLst>
                <a:path w="26" h="74" extrusionOk="0">
                  <a:moveTo>
                    <a:pt x="25" y="0"/>
                  </a:moveTo>
                  <a:cubicBezTo>
                    <a:pt x="1" y="0"/>
                    <a:pt x="1" y="49"/>
                    <a:pt x="1" y="73"/>
                  </a:cubicBezTo>
                  <a:cubicBezTo>
                    <a:pt x="1" y="49"/>
                    <a:pt x="25" y="24"/>
                    <a:pt x="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649075" y="3152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646025" y="3144675"/>
              <a:ext cx="48800" cy="52925"/>
            </a:xfrm>
            <a:custGeom>
              <a:avLst/>
              <a:gdLst/>
              <a:ahLst/>
              <a:cxnLst/>
              <a:rect l="l" t="t" r="r" b="b"/>
              <a:pathLst>
                <a:path w="1952" h="2117" extrusionOk="0">
                  <a:moveTo>
                    <a:pt x="1049" y="0"/>
                  </a:moveTo>
                  <a:lnTo>
                    <a:pt x="635" y="98"/>
                  </a:lnTo>
                  <a:cubicBezTo>
                    <a:pt x="586" y="147"/>
                    <a:pt x="562" y="220"/>
                    <a:pt x="537" y="293"/>
                  </a:cubicBezTo>
                  <a:cubicBezTo>
                    <a:pt x="537" y="293"/>
                    <a:pt x="537" y="293"/>
                    <a:pt x="537" y="318"/>
                  </a:cubicBezTo>
                  <a:cubicBezTo>
                    <a:pt x="447" y="287"/>
                    <a:pt x="347" y="267"/>
                    <a:pt x="267" y="267"/>
                  </a:cubicBezTo>
                  <a:cubicBezTo>
                    <a:pt x="217" y="267"/>
                    <a:pt x="175" y="275"/>
                    <a:pt x="147" y="293"/>
                  </a:cubicBezTo>
                  <a:lnTo>
                    <a:pt x="147" y="318"/>
                  </a:lnTo>
                  <a:cubicBezTo>
                    <a:pt x="123" y="342"/>
                    <a:pt x="147" y="366"/>
                    <a:pt x="123" y="366"/>
                  </a:cubicBezTo>
                  <a:cubicBezTo>
                    <a:pt x="123" y="391"/>
                    <a:pt x="123" y="391"/>
                    <a:pt x="123" y="415"/>
                  </a:cubicBezTo>
                  <a:cubicBezTo>
                    <a:pt x="123" y="440"/>
                    <a:pt x="110" y="440"/>
                    <a:pt x="98" y="440"/>
                  </a:cubicBezTo>
                  <a:cubicBezTo>
                    <a:pt x="86" y="440"/>
                    <a:pt x="74" y="440"/>
                    <a:pt x="74" y="464"/>
                  </a:cubicBezTo>
                  <a:cubicBezTo>
                    <a:pt x="25" y="683"/>
                    <a:pt x="1" y="927"/>
                    <a:pt x="1" y="1147"/>
                  </a:cubicBezTo>
                  <a:cubicBezTo>
                    <a:pt x="25" y="1220"/>
                    <a:pt x="25" y="1293"/>
                    <a:pt x="50" y="1366"/>
                  </a:cubicBezTo>
                  <a:cubicBezTo>
                    <a:pt x="50" y="1391"/>
                    <a:pt x="50" y="1391"/>
                    <a:pt x="50" y="1415"/>
                  </a:cubicBezTo>
                  <a:cubicBezTo>
                    <a:pt x="50" y="1415"/>
                    <a:pt x="98" y="1513"/>
                    <a:pt x="147" y="1635"/>
                  </a:cubicBezTo>
                  <a:cubicBezTo>
                    <a:pt x="196" y="1708"/>
                    <a:pt x="245" y="1781"/>
                    <a:pt x="293" y="1854"/>
                  </a:cubicBezTo>
                  <a:lnTo>
                    <a:pt x="318" y="1854"/>
                  </a:lnTo>
                  <a:cubicBezTo>
                    <a:pt x="415" y="1927"/>
                    <a:pt x="318" y="1903"/>
                    <a:pt x="415" y="1976"/>
                  </a:cubicBezTo>
                  <a:cubicBezTo>
                    <a:pt x="440" y="1976"/>
                    <a:pt x="489" y="2000"/>
                    <a:pt x="513" y="2025"/>
                  </a:cubicBezTo>
                  <a:cubicBezTo>
                    <a:pt x="537" y="2049"/>
                    <a:pt x="562" y="2049"/>
                    <a:pt x="610" y="2074"/>
                  </a:cubicBezTo>
                  <a:cubicBezTo>
                    <a:pt x="610" y="2074"/>
                    <a:pt x="659" y="2098"/>
                    <a:pt x="635" y="2098"/>
                  </a:cubicBezTo>
                  <a:cubicBezTo>
                    <a:pt x="635" y="2106"/>
                    <a:pt x="640" y="2109"/>
                    <a:pt x="649" y="2109"/>
                  </a:cubicBezTo>
                  <a:cubicBezTo>
                    <a:pt x="667" y="2109"/>
                    <a:pt x="700" y="2098"/>
                    <a:pt x="732" y="2098"/>
                  </a:cubicBezTo>
                  <a:cubicBezTo>
                    <a:pt x="757" y="2098"/>
                    <a:pt x="732" y="2098"/>
                    <a:pt x="732" y="2074"/>
                  </a:cubicBezTo>
                  <a:lnTo>
                    <a:pt x="806" y="2074"/>
                  </a:lnTo>
                  <a:cubicBezTo>
                    <a:pt x="822" y="2074"/>
                    <a:pt x="827" y="2096"/>
                    <a:pt x="822" y="2103"/>
                  </a:cubicBezTo>
                  <a:lnTo>
                    <a:pt x="822" y="2103"/>
                  </a:lnTo>
                  <a:cubicBezTo>
                    <a:pt x="816" y="2101"/>
                    <a:pt x="811" y="2100"/>
                    <a:pt x="806" y="2098"/>
                  </a:cubicBezTo>
                  <a:lnTo>
                    <a:pt x="806" y="2098"/>
                  </a:lnTo>
                  <a:cubicBezTo>
                    <a:pt x="810" y="2103"/>
                    <a:pt x="814" y="2105"/>
                    <a:pt x="817" y="2105"/>
                  </a:cubicBezTo>
                  <a:cubicBezTo>
                    <a:pt x="819" y="2105"/>
                    <a:pt x="821" y="2104"/>
                    <a:pt x="822" y="2103"/>
                  </a:cubicBezTo>
                  <a:lnTo>
                    <a:pt x="822" y="2103"/>
                  </a:lnTo>
                  <a:cubicBezTo>
                    <a:pt x="854" y="2112"/>
                    <a:pt x="891" y="2116"/>
                    <a:pt x="928" y="2116"/>
                  </a:cubicBezTo>
                  <a:cubicBezTo>
                    <a:pt x="970" y="2116"/>
                    <a:pt x="1013" y="2110"/>
                    <a:pt x="1049" y="2098"/>
                  </a:cubicBezTo>
                  <a:cubicBezTo>
                    <a:pt x="1171" y="2074"/>
                    <a:pt x="1269" y="2049"/>
                    <a:pt x="1367" y="2000"/>
                  </a:cubicBezTo>
                  <a:cubicBezTo>
                    <a:pt x="1537" y="1903"/>
                    <a:pt x="1684" y="1781"/>
                    <a:pt x="1781" y="1610"/>
                  </a:cubicBezTo>
                  <a:cubicBezTo>
                    <a:pt x="1757" y="1610"/>
                    <a:pt x="1732" y="1683"/>
                    <a:pt x="1708" y="1683"/>
                  </a:cubicBezTo>
                  <a:cubicBezTo>
                    <a:pt x="1708" y="1635"/>
                    <a:pt x="1757" y="1635"/>
                    <a:pt x="1757" y="1586"/>
                  </a:cubicBezTo>
                  <a:cubicBezTo>
                    <a:pt x="1757" y="1561"/>
                    <a:pt x="1806" y="1513"/>
                    <a:pt x="1854" y="1513"/>
                  </a:cubicBezTo>
                  <a:lnTo>
                    <a:pt x="1854" y="1488"/>
                  </a:lnTo>
                  <a:lnTo>
                    <a:pt x="1879" y="1464"/>
                  </a:lnTo>
                  <a:cubicBezTo>
                    <a:pt x="1903" y="1366"/>
                    <a:pt x="1903" y="1342"/>
                    <a:pt x="1928" y="1342"/>
                  </a:cubicBezTo>
                  <a:cubicBezTo>
                    <a:pt x="1928" y="1293"/>
                    <a:pt x="1952" y="1269"/>
                    <a:pt x="1952" y="1220"/>
                  </a:cubicBezTo>
                  <a:cubicBezTo>
                    <a:pt x="1952" y="1147"/>
                    <a:pt x="1952" y="1074"/>
                    <a:pt x="1952" y="1000"/>
                  </a:cubicBezTo>
                  <a:cubicBezTo>
                    <a:pt x="1952" y="1000"/>
                    <a:pt x="1952" y="1011"/>
                    <a:pt x="1945" y="1011"/>
                  </a:cubicBezTo>
                  <a:cubicBezTo>
                    <a:pt x="1941" y="1011"/>
                    <a:pt x="1936" y="1009"/>
                    <a:pt x="1928" y="1000"/>
                  </a:cubicBezTo>
                  <a:cubicBezTo>
                    <a:pt x="1903" y="976"/>
                    <a:pt x="1903" y="927"/>
                    <a:pt x="1928" y="903"/>
                  </a:cubicBezTo>
                  <a:cubicBezTo>
                    <a:pt x="1949" y="903"/>
                    <a:pt x="1913" y="826"/>
                    <a:pt x="1888" y="826"/>
                  </a:cubicBezTo>
                  <a:cubicBezTo>
                    <a:pt x="1884" y="826"/>
                    <a:pt x="1881" y="827"/>
                    <a:pt x="1879" y="830"/>
                  </a:cubicBezTo>
                  <a:cubicBezTo>
                    <a:pt x="1879" y="830"/>
                    <a:pt x="1879" y="767"/>
                    <a:pt x="1891" y="767"/>
                  </a:cubicBezTo>
                  <a:cubicBezTo>
                    <a:pt x="1894" y="767"/>
                    <a:pt x="1898" y="771"/>
                    <a:pt x="1903" y="781"/>
                  </a:cubicBezTo>
                  <a:cubicBezTo>
                    <a:pt x="1903" y="757"/>
                    <a:pt x="1879" y="732"/>
                    <a:pt x="1879" y="732"/>
                  </a:cubicBezTo>
                  <a:lnTo>
                    <a:pt x="1879" y="781"/>
                  </a:lnTo>
                  <a:cubicBezTo>
                    <a:pt x="1830" y="683"/>
                    <a:pt x="1830" y="635"/>
                    <a:pt x="1806" y="610"/>
                  </a:cubicBezTo>
                  <a:lnTo>
                    <a:pt x="1806" y="635"/>
                  </a:lnTo>
                  <a:cubicBezTo>
                    <a:pt x="1781" y="586"/>
                    <a:pt x="1757" y="561"/>
                    <a:pt x="1757" y="537"/>
                  </a:cubicBezTo>
                  <a:lnTo>
                    <a:pt x="1757" y="537"/>
                  </a:lnTo>
                  <a:lnTo>
                    <a:pt x="1806" y="561"/>
                  </a:lnTo>
                  <a:cubicBezTo>
                    <a:pt x="1757" y="513"/>
                    <a:pt x="1732" y="464"/>
                    <a:pt x="1684" y="415"/>
                  </a:cubicBezTo>
                  <a:lnTo>
                    <a:pt x="1684" y="440"/>
                  </a:lnTo>
                  <a:cubicBezTo>
                    <a:pt x="1635" y="415"/>
                    <a:pt x="1562" y="318"/>
                    <a:pt x="1464" y="269"/>
                  </a:cubicBezTo>
                  <a:cubicBezTo>
                    <a:pt x="1391" y="196"/>
                    <a:pt x="1318" y="171"/>
                    <a:pt x="1245" y="147"/>
                  </a:cubicBezTo>
                  <a:lnTo>
                    <a:pt x="1245" y="171"/>
                  </a:lnTo>
                  <a:lnTo>
                    <a:pt x="1196" y="147"/>
                  </a:lnTo>
                  <a:cubicBezTo>
                    <a:pt x="1196" y="147"/>
                    <a:pt x="1245" y="122"/>
                    <a:pt x="1245" y="122"/>
                  </a:cubicBezTo>
                  <a:cubicBezTo>
                    <a:pt x="1245" y="122"/>
                    <a:pt x="1147" y="49"/>
                    <a:pt x="10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798475" y="3083700"/>
              <a:ext cx="45750" cy="48200"/>
            </a:xfrm>
            <a:custGeom>
              <a:avLst/>
              <a:gdLst/>
              <a:ahLst/>
              <a:cxnLst/>
              <a:rect l="l" t="t" r="r" b="b"/>
              <a:pathLst>
                <a:path w="1830" h="1928" extrusionOk="0">
                  <a:moveTo>
                    <a:pt x="927" y="1"/>
                  </a:moveTo>
                  <a:lnTo>
                    <a:pt x="512" y="25"/>
                  </a:lnTo>
                  <a:lnTo>
                    <a:pt x="439" y="98"/>
                  </a:lnTo>
                  <a:lnTo>
                    <a:pt x="390" y="98"/>
                  </a:lnTo>
                  <a:cubicBezTo>
                    <a:pt x="366" y="98"/>
                    <a:pt x="342" y="122"/>
                    <a:pt x="317" y="122"/>
                  </a:cubicBezTo>
                  <a:lnTo>
                    <a:pt x="244" y="171"/>
                  </a:lnTo>
                  <a:cubicBezTo>
                    <a:pt x="206" y="190"/>
                    <a:pt x="182" y="210"/>
                    <a:pt x="162" y="229"/>
                  </a:cubicBezTo>
                  <a:lnTo>
                    <a:pt x="162" y="229"/>
                  </a:lnTo>
                  <a:cubicBezTo>
                    <a:pt x="165" y="226"/>
                    <a:pt x="168" y="223"/>
                    <a:pt x="171" y="220"/>
                  </a:cubicBezTo>
                  <a:lnTo>
                    <a:pt x="171" y="220"/>
                  </a:lnTo>
                  <a:lnTo>
                    <a:pt x="146" y="244"/>
                  </a:lnTo>
                  <a:cubicBezTo>
                    <a:pt x="152" y="239"/>
                    <a:pt x="157" y="234"/>
                    <a:pt x="162" y="229"/>
                  </a:cubicBezTo>
                  <a:lnTo>
                    <a:pt x="162" y="229"/>
                  </a:lnTo>
                  <a:cubicBezTo>
                    <a:pt x="96" y="299"/>
                    <a:pt x="72" y="369"/>
                    <a:pt x="49" y="440"/>
                  </a:cubicBezTo>
                  <a:cubicBezTo>
                    <a:pt x="49" y="464"/>
                    <a:pt x="25" y="488"/>
                    <a:pt x="0" y="513"/>
                  </a:cubicBezTo>
                  <a:lnTo>
                    <a:pt x="0" y="561"/>
                  </a:lnTo>
                  <a:lnTo>
                    <a:pt x="0" y="610"/>
                  </a:lnTo>
                  <a:cubicBezTo>
                    <a:pt x="0" y="610"/>
                    <a:pt x="49" y="635"/>
                    <a:pt x="49" y="683"/>
                  </a:cubicBezTo>
                  <a:cubicBezTo>
                    <a:pt x="73" y="708"/>
                    <a:pt x="73" y="732"/>
                    <a:pt x="98" y="757"/>
                  </a:cubicBezTo>
                  <a:cubicBezTo>
                    <a:pt x="73" y="903"/>
                    <a:pt x="98" y="1049"/>
                    <a:pt x="146" y="1196"/>
                  </a:cubicBezTo>
                  <a:cubicBezTo>
                    <a:pt x="171" y="1342"/>
                    <a:pt x="244" y="1464"/>
                    <a:pt x="317" y="1561"/>
                  </a:cubicBezTo>
                  <a:cubicBezTo>
                    <a:pt x="415" y="1708"/>
                    <a:pt x="561" y="1830"/>
                    <a:pt x="707" y="1927"/>
                  </a:cubicBezTo>
                  <a:lnTo>
                    <a:pt x="1146" y="1927"/>
                  </a:lnTo>
                  <a:cubicBezTo>
                    <a:pt x="1244" y="1854"/>
                    <a:pt x="1317" y="1781"/>
                    <a:pt x="1390" y="1732"/>
                  </a:cubicBezTo>
                  <a:cubicBezTo>
                    <a:pt x="1464" y="1708"/>
                    <a:pt x="1512" y="1659"/>
                    <a:pt x="1561" y="1586"/>
                  </a:cubicBezTo>
                  <a:lnTo>
                    <a:pt x="1561" y="1586"/>
                  </a:lnTo>
                  <a:cubicBezTo>
                    <a:pt x="1553" y="1594"/>
                    <a:pt x="1548" y="1597"/>
                    <a:pt x="1545" y="1597"/>
                  </a:cubicBezTo>
                  <a:cubicBezTo>
                    <a:pt x="1539" y="1597"/>
                    <a:pt x="1545" y="1586"/>
                    <a:pt x="1561" y="1586"/>
                  </a:cubicBezTo>
                  <a:cubicBezTo>
                    <a:pt x="1585" y="1561"/>
                    <a:pt x="1634" y="1513"/>
                    <a:pt x="1634" y="1513"/>
                  </a:cubicBezTo>
                  <a:cubicBezTo>
                    <a:pt x="1634" y="1513"/>
                    <a:pt x="1634" y="1513"/>
                    <a:pt x="1683" y="1415"/>
                  </a:cubicBezTo>
                  <a:cubicBezTo>
                    <a:pt x="1707" y="1391"/>
                    <a:pt x="1707" y="1342"/>
                    <a:pt x="1732" y="1318"/>
                  </a:cubicBezTo>
                  <a:cubicBezTo>
                    <a:pt x="1756" y="1269"/>
                    <a:pt x="1781" y="1196"/>
                    <a:pt x="1805" y="1147"/>
                  </a:cubicBezTo>
                  <a:cubicBezTo>
                    <a:pt x="1829" y="1001"/>
                    <a:pt x="1829" y="854"/>
                    <a:pt x="1781" y="708"/>
                  </a:cubicBezTo>
                  <a:cubicBezTo>
                    <a:pt x="1707" y="586"/>
                    <a:pt x="1634" y="464"/>
                    <a:pt x="1512" y="366"/>
                  </a:cubicBezTo>
                  <a:cubicBezTo>
                    <a:pt x="1464" y="342"/>
                    <a:pt x="1415" y="318"/>
                    <a:pt x="1390" y="269"/>
                  </a:cubicBezTo>
                  <a:lnTo>
                    <a:pt x="1317" y="220"/>
                  </a:lnTo>
                  <a:lnTo>
                    <a:pt x="1244" y="220"/>
                  </a:lnTo>
                  <a:cubicBezTo>
                    <a:pt x="1220" y="171"/>
                    <a:pt x="1195" y="147"/>
                    <a:pt x="1171" y="122"/>
                  </a:cubicBezTo>
                  <a:lnTo>
                    <a:pt x="1122" y="98"/>
                  </a:lnTo>
                  <a:cubicBezTo>
                    <a:pt x="1049" y="49"/>
                    <a:pt x="1000" y="25"/>
                    <a:pt x="9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802125" y="3090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713700" y="3105650"/>
              <a:ext cx="50025" cy="51850"/>
            </a:xfrm>
            <a:custGeom>
              <a:avLst/>
              <a:gdLst/>
              <a:ahLst/>
              <a:cxnLst/>
              <a:rect l="l" t="t" r="r" b="b"/>
              <a:pathLst>
                <a:path w="2001" h="2074" extrusionOk="0">
                  <a:moveTo>
                    <a:pt x="1001" y="1"/>
                  </a:moveTo>
                  <a:cubicBezTo>
                    <a:pt x="928" y="25"/>
                    <a:pt x="879" y="25"/>
                    <a:pt x="830" y="49"/>
                  </a:cubicBezTo>
                  <a:lnTo>
                    <a:pt x="684" y="123"/>
                  </a:lnTo>
                  <a:lnTo>
                    <a:pt x="660" y="123"/>
                  </a:lnTo>
                  <a:cubicBezTo>
                    <a:pt x="538" y="123"/>
                    <a:pt x="416" y="147"/>
                    <a:pt x="318" y="220"/>
                  </a:cubicBezTo>
                  <a:cubicBezTo>
                    <a:pt x="220" y="269"/>
                    <a:pt x="147" y="366"/>
                    <a:pt x="99" y="464"/>
                  </a:cubicBezTo>
                  <a:cubicBezTo>
                    <a:pt x="50" y="537"/>
                    <a:pt x="50" y="610"/>
                    <a:pt x="25" y="683"/>
                  </a:cubicBezTo>
                  <a:lnTo>
                    <a:pt x="25" y="659"/>
                  </a:lnTo>
                  <a:cubicBezTo>
                    <a:pt x="25" y="805"/>
                    <a:pt x="1" y="781"/>
                    <a:pt x="25" y="903"/>
                  </a:cubicBezTo>
                  <a:cubicBezTo>
                    <a:pt x="50" y="903"/>
                    <a:pt x="99" y="1025"/>
                    <a:pt x="123" y="1049"/>
                  </a:cubicBezTo>
                  <a:lnTo>
                    <a:pt x="196" y="1196"/>
                  </a:lnTo>
                  <a:cubicBezTo>
                    <a:pt x="220" y="1244"/>
                    <a:pt x="245" y="1293"/>
                    <a:pt x="245" y="1318"/>
                  </a:cubicBezTo>
                  <a:cubicBezTo>
                    <a:pt x="294" y="1391"/>
                    <a:pt x="367" y="1488"/>
                    <a:pt x="391" y="1537"/>
                  </a:cubicBezTo>
                  <a:cubicBezTo>
                    <a:pt x="440" y="1659"/>
                    <a:pt x="513" y="1781"/>
                    <a:pt x="586" y="1879"/>
                  </a:cubicBezTo>
                  <a:lnTo>
                    <a:pt x="586" y="2001"/>
                  </a:lnTo>
                  <a:cubicBezTo>
                    <a:pt x="660" y="1976"/>
                    <a:pt x="708" y="1927"/>
                    <a:pt x="757" y="1903"/>
                  </a:cubicBezTo>
                  <a:cubicBezTo>
                    <a:pt x="903" y="2025"/>
                    <a:pt x="1099" y="2074"/>
                    <a:pt x="1294" y="2074"/>
                  </a:cubicBezTo>
                  <a:cubicBezTo>
                    <a:pt x="1440" y="2049"/>
                    <a:pt x="1611" y="1976"/>
                    <a:pt x="1708" y="1854"/>
                  </a:cubicBezTo>
                  <a:lnTo>
                    <a:pt x="1830" y="1757"/>
                  </a:lnTo>
                  <a:lnTo>
                    <a:pt x="1928" y="1635"/>
                  </a:lnTo>
                  <a:lnTo>
                    <a:pt x="1928" y="1635"/>
                  </a:lnTo>
                  <a:cubicBezTo>
                    <a:pt x="1909" y="1653"/>
                    <a:pt x="1898" y="1661"/>
                    <a:pt x="1893" y="1661"/>
                  </a:cubicBezTo>
                  <a:cubicBezTo>
                    <a:pt x="1886" y="1661"/>
                    <a:pt x="1898" y="1640"/>
                    <a:pt x="1928" y="1610"/>
                  </a:cubicBezTo>
                  <a:cubicBezTo>
                    <a:pt x="1977" y="1513"/>
                    <a:pt x="1977" y="1488"/>
                    <a:pt x="1977" y="1488"/>
                  </a:cubicBezTo>
                  <a:lnTo>
                    <a:pt x="1977" y="1488"/>
                  </a:lnTo>
                  <a:cubicBezTo>
                    <a:pt x="1977" y="1488"/>
                    <a:pt x="1975" y="1490"/>
                    <a:pt x="1973" y="1490"/>
                  </a:cubicBezTo>
                  <a:cubicBezTo>
                    <a:pt x="1967" y="1490"/>
                    <a:pt x="1958" y="1476"/>
                    <a:pt x="1977" y="1366"/>
                  </a:cubicBezTo>
                  <a:cubicBezTo>
                    <a:pt x="2001" y="1244"/>
                    <a:pt x="2001" y="1122"/>
                    <a:pt x="1977" y="1001"/>
                  </a:cubicBezTo>
                  <a:cubicBezTo>
                    <a:pt x="1928" y="854"/>
                    <a:pt x="1855" y="732"/>
                    <a:pt x="1757" y="610"/>
                  </a:cubicBezTo>
                  <a:cubicBezTo>
                    <a:pt x="1757" y="562"/>
                    <a:pt x="1733" y="513"/>
                    <a:pt x="1708" y="464"/>
                  </a:cubicBezTo>
                  <a:lnTo>
                    <a:pt x="1659" y="391"/>
                  </a:lnTo>
                  <a:cubicBezTo>
                    <a:pt x="1659" y="391"/>
                    <a:pt x="1659" y="366"/>
                    <a:pt x="1635" y="342"/>
                  </a:cubicBezTo>
                  <a:cubicBezTo>
                    <a:pt x="1635" y="318"/>
                    <a:pt x="1611" y="293"/>
                    <a:pt x="1586" y="269"/>
                  </a:cubicBezTo>
                  <a:cubicBezTo>
                    <a:pt x="1586" y="244"/>
                    <a:pt x="1562" y="220"/>
                    <a:pt x="1562" y="220"/>
                  </a:cubicBezTo>
                  <a:cubicBezTo>
                    <a:pt x="1538" y="196"/>
                    <a:pt x="1513" y="171"/>
                    <a:pt x="1513" y="171"/>
                  </a:cubicBezTo>
                  <a:cubicBezTo>
                    <a:pt x="1464" y="123"/>
                    <a:pt x="1416" y="98"/>
                    <a:pt x="1367" y="74"/>
                  </a:cubicBezTo>
                  <a:cubicBezTo>
                    <a:pt x="1318" y="49"/>
                    <a:pt x="1245" y="25"/>
                    <a:pt x="11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790550" y="3185225"/>
              <a:ext cx="48175" cy="56225"/>
            </a:xfrm>
            <a:custGeom>
              <a:avLst/>
              <a:gdLst/>
              <a:ahLst/>
              <a:cxnLst/>
              <a:rect l="l" t="t" r="r" b="b"/>
              <a:pathLst>
                <a:path w="1927" h="2249" extrusionOk="0">
                  <a:moveTo>
                    <a:pt x="829" y="988"/>
                  </a:moveTo>
                  <a:cubicBezTo>
                    <a:pt x="829" y="988"/>
                    <a:pt x="829" y="1013"/>
                    <a:pt x="854" y="1013"/>
                  </a:cubicBezTo>
                  <a:cubicBezTo>
                    <a:pt x="854" y="1037"/>
                    <a:pt x="854" y="1037"/>
                    <a:pt x="829" y="1037"/>
                  </a:cubicBezTo>
                  <a:cubicBezTo>
                    <a:pt x="805" y="1037"/>
                    <a:pt x="829" y="1013"/>
                    <a:pt x="829" y="988"/>
                  </a:cubicBezTo>
                  <a:close/>
                  <a:moveTo>
                    <a:pt x="735" y="0"/>
                  </a:moveTo>
                  <a:cubicBezTo>
                    <a:pt x="665" y="0"/>
                    <a:pt x="598" y="13"/>
                    <a:pt x="537" y="37"/>
                  </a:cubicBezTo>
                  <a:cubicBezTo>
                    <a:pt x="366" y="135"/>
                    <a:pt x="220" y="281"/>
                    <a:pt x="171" y="452"/>
                  </a:cubicBezTo>
                  <a:lnTo>
                    <a:pt x="171" y="427"/>
                  </a:lnTo>
                  <a:cubicBezTo>
                    <a:pt x="122" y="500"/>
                    <a:pt x="98" y="598"/>
                    <a:pt x="73" y="671"/>
                  </a:cubicBezTo>
                  <a:cubicBezTo>
                    <a:pt x="73" y="720"/>
                    <a:pt x="49" y="769"/>
                    <a:pt x="49" y="817"/>
                  </a:cubicBezTo>
                  <a:cubicBezTo>
                    <a:pt x="49" y="866"/>
                    <a:pt x="49" y="939"/>
                    <a:pt x="24" y="988"/>
                  </a:cubicBezTo>
                  <a:cubicBezTo>
                    <a:pt x="0" y="1159"/>
                    <a:pt x="24" y="1354"/>
                    <a:pt x="73" y="1525"/>
                  </a:cubicBezTo>
                  <a:lnTo>
                    <a:pt x="73" y="1500"/>
                  </a:lnTo>
                  <a:cubicBezTo>
                    <a:pt x="98" y="1574"/>
                    <a:pt x="122" y="1671"/>
                    <a:pt x="122" y="1744"/>
                  </a:cubicBezTo>
                  <a:cubicBezTo>
                    <a:pt x="124" y="1742"/>
                    <a:pt x="127" y="1741"/>
                    <a:pt x="130" y="1741"/>
                  </a:cubicBezTo>
                  <a:cubicBezTo>
                    <a:pt x="159" y="1741"/>
                    <a:pt x="222" y="1844"/>
                    <a:pt x="244" y="1866"/>
                  </a:cubicBezTo>
                  <a:cubicBezTo>
                    <a:pt x="293" y="1915"/>
                    <a:pt x="342" y="1964"/>
                    <a:pt x="390" y="1988"/>
                  </a:cubicBezTo>
                  <a:cubicBezTo>
                    <a:pt x="439" y="2037"/>
                    <a:pt x="488" y="2086"/>
                    <a:pt x="561" y="2110"/>
                  </a:cubicBezTo>
                  <a:cubicBezTo>
                    <a:pt x="634" y="2159"/>
                    <a:pt x="683" y="2183"/>
                    <a:pt x="756" y="2208"/>
                  </a:cubicBezTo>
                  <a:lnTo>
                    <a:pt x="854" y="2232"/>
                  </a:lnTo>
                  <a:lnTo>
                    <a:pt x="927" y="2232"/>
                  </a:lnTo>
                  <a:cubicBezTo>
                    <a:pt x="1008" y="2242"/>
                    <a:pt x="1089" y="2248"/>
                    <a:pt x="1169" y="2248"/>
                  </a:cubicBezTo>
                  <a:cubicBezTo>
                    <a:pt x="1284" y="2248"/>
                    <a:pt x="1398" y="2236"/>
                    <a:pt x="1512" y="2208"/>
                  </a:cubicBezTo>
                  <a:lnTo>
                    <a:pt x="1659" y="2208"/>
                  </a:lnTo>
                  <a:cubicBezTo>
                    <a:pt x="1659" y="2086"/>
                    <a:pt x="1659" y="1988"/>
                    <a:pt x="1634" y="1891"/>
                  </a:cubicBezTo>
                  <a:lnTo>
                    <a:pt x="1634" y="1842"/>
                  </a:lnTo>
                  <a:cubicBezTo>
                    <a:pt x="1707" y="1793"/>
                    <a:pt x="1756" y="1720"/>
                    <a:pt x="1805" y="1622"/>
                  </a:cubicBezTo>
                  <a:cubicBezTo>
                    <a:pt x="1854" y="1549"/>
                    <a:pt x="1902" y="1427"/>
                    <a:pt x="1927" y="1330"/>
                  </a:cubicBezTo>
                  <a:lnTo>
                    <a:pt x="1927" y="1330"/>
                  </a:lnTo>
                  <a:cubicBezTo>
                    <a:pt x="1917" y="1350"/>
                    <a:pt x="1911" y="1358"/>
                    <a:pt x="1907" y="1358"/>
                  </a:cubicBezTo>
                  <a:cubicBezTo>
                    <a:pt x="1902" y="1358"/>
                    <a:pt x="1902" y="1344"/>
                    <a:pt x="1902" y="1330"/>
                  </a:cubicBezTo>
                  <a:cubicBezTo>
                    <a:pt x="1927" y="1183"/>
                    <a:pt x="1902" y="1183"/>
                    <a:pt x="1902" y="1183"/>
                  </a:cubicBezTo>
                  <a:cubicBezTo>
                    <a:pt x="1902" y="1159"/>
                    <a:pt x="1902" y="1183"/>
                    <a:pt x="1878" y="1013"/>
                  </a:cubicBezTo>
                  <a:cubicBezTo>
                    <a:pt x="1805" y="744"/>
                    <a:pt x="1659" y="500"/>
                    <a:pt x="1439" y="305"/>
                  </a:cubicBezTo>
                  <a:lnTo>
                    <a:pt x="1342" y="232"/>
                  </a:lnTo>
                  <a:lnTo>
                    <a:pt x="1220" y="159"/>
                  </a:lnTo>
                  <a:cubicBezTo>
                    <a:pt x="1171" y="135"/>
                    <a:pt x="1146" y="110"/>
                    <a:pt x="1098" y="86"/>
                  </a:cubicBezTo>
                  <a:cubicBezTo>
                    <a:pt x="1049" y="61"/>
                    <a:pt x="1000" y="37"/>
                    <a:pt x="951" y="37"/>
                  </a:cubicBezTo>
                  <a:cubicBezTo>
                    <a:pt x="878" y="13"/>
                    <a:pt x="805" y="0"/>
                    <a:pt x="7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716750" y="3227600"/>
              <a:ext cx="47600" cy="50475"/>
            </a:xfrm>
            <a:custGeom>
              <a:avLst/>
              <a:gdLst/>
              <a:ahLst/>
              <a:cxnLst/>
              <a:rect l="l" t="t" r="r" b="b"/>
              <a:pathLst>
                <a:path w="1904" h="2019" extrusionOk="0">
                  <a:moveTo>
                    <a:pt x="611" y="0"/>
                  </a:moveTo>
                  <a:cubicBezTo>
                    <a:pt x="613" y="3"/>
                    <a:pt x="616" y="6"/>
                    <a:pt x="619" y="9"/>
                  </a:cubicBezTo>
                  <a:lnTo>
                    <a:pt x="619" y="9"/>
                  </a:lnTo>
                  <a:lnTo>
                    <a:pt x="635" y="0"/>
                  </a:lnTo>
                  <a:close/>
                  <a:moveTo>
                    <a:pt x="619" y="9"/>
                  </a:moveTo>
                  <a:lnTo>
                    <a:pt x="123" y="269"/>
                  </a:lnTo>
                  <a:cubicBezTo>
                    <a:pt x="123" y="318"/>
                    <a:pt x="123" y="366"/>
                    <a:pt x="123" y="415"/>
                  </a:cubicBezTo>
                  <a:lnTo>
                    <a:pt x="123" y="683"/>
                  </a:lnTo>
                  <a:cubicBezTo>
                    <a:pt x="123" y="708"/>
                    <a:pt x="123" y="708"/>
                    <a:pt x="123" y="732"/>
                  </a:cubicBezTo>
                  <a:cubicBezTo>
                    <a:pt x="123" y="732"/>
                    <a:pt x="98" y="732"/>
                    <a:pt x="98" y="757"/>
                  </a:cubicBezTo>
                  <a:cubicBezTo>
                    <a:pt x="74" y="830"/>
                    <a:pt x="50" y="879"/>
                    <a:pt x="25" y="952"/>
                  </a:cubicBezTo>
                  <a:cubicBezTo>
                    <a:pt x="25" y="1000"/>
                    <a:pt x="1" y="1049"/>
                    <a:pt x="1" y="1074"/>
                  </a:cubicBezTo>
                  <a:cubicBezTo>
                    <a:pt x="1" y="1147"/>
                    <a:pt x="1" y="1196"/>
                    <a:pt x="1" y="1244"/>
                  </a:cubicBezTo>
                  <a:cubicBezTo>
                    <a:pt x="1" y="1464"/>
                    <a:pt x="98" y="1659"/>
                    <a:pt x="245" y="1805"/>
                  </a:cubicBezTo>
                  <a:cubicBezTo>
                    <a:pt x="318" y="1878"/>
                    <a:pt x="416" y="1952"/>
                    <a:pt x="538" y="1976"/>
                  </a:cubicBezTo>
                  <a:cubicBezTo>
                    <a:pt x="562" y="1976"/>
                    <a:pt x="562" y="2000"/>
                    <a:pt x="586" y="2000"/>
                  </a:cubicBezTo>
                  <a:cubicBezTo>
                    <a:pt x="635" y="2013"/>
                    <a:pt x="690" y="2019"/>
                    <a:pt x="745" y="2019"/>
                  </a:cubicBezTo>
                  <a:cubicBezTo>
                    <a:pt x="800" y="2019"/>
                    <a:pt x="855" y="2013"/>
                    <a:pt x="903" y="2000"/>
                  </a:cubicBezTo>
                  <a:cubicBezTo>
                    <a:pt x="1001" y="2000"/>
                    <a:pt x="1123" y="1976"/>
                    <a:pt x="1220" y="1952"/>
                  </a:cubicBezTo>
                  <a:lnTo>
                    <a:pt x="1220" y="1927"/>
                  </a:lnTo>
                  <a:cubicBezTo>
                    <a:pt x="1256" y="1909"/>
                    <a:pt x="1269" y="1905"/>
                    <a:pt x="1276" y="1905"/>
                  </a:cubicBezTo>
                  <a:cubicBezTo>
                    <a:pt x="1283" y="1905"/>
                    <a:pt x="1283" y="1910"/>
                    <a:pt x="1298" y="1910"/>
                  </a:cubicBezTo>
                  <a:cubicBezTo>
                    <a:pt x="1307" y="1910"/>
                    <a:pt x="1320" y="1908"/>
                    <a:pt x="1342" y="1903"/>
                  </a:cubicBezTo>
                  <a:cubicBezTo>
                    <a:pt x="1342" y="1830"/>
                    <a:pt x="1489" y="1830"/>
                    <a:pt x="1489" y="1781"/>
                  </a:cubicBezTo>
                  <a:cubicBezTo>
                    <a:pt x="1489" y="1781"/>
                    <a:pt x="1537" y="1757"/>
                    <a:pt x="1537" y="1757"/>
                  </a:cubicBezTo>
                  <a:cubicBezTo>
                    <a:pt x="1537" y="1760"/>
                    <a:pt x="1538" y="1761"/>
                    <a:pt x="1540" y="1761"/>
                  </a:cubicBezTo>
                  <a:cubicBezTo>
                    <a:pt x="1551" y="1761"/>
                    <a:pt x="1590" y="1704"/>
                    <a:pt x="1611" y="1683"/>
                  </a:cubicBezTo>
                  <a:cubicBezTo>
                    <a:pt x="1619" y="1675"/>
                    <a:pt x="1621" y="1673"/>
                    <a:pt x="1621" y="1673"/>
                  </a:cubicBezTo>
                  <a:cubicBezTo>
                    <a:pt x="1619" y="1673"/>
                    <a:pt x="1603" y="1683"/>
                    <a:pt x="1586" y="1683"/>
                  </a:cubicBezTo>
                  <a:lnTo>
                    <a:pt x="1635" y="1635"/>
                  </a:lnTo>
                  <a:cubicBezTo>
                    <a:pt x="1647" y="1622"/>
                    <a:pt x="1659" y="1616"/>
                    <a:pt x="1666" y="1616"/>
                  </a:cubicBezTo>
                  <a:cubicBezTo>
                    <a:pt x="1672" y="1616"/>
                    <a:pt x="1672" y="1622"/>
                    <a:pt x="1659" y="1635"/>
                  </a:cubicBezTo>
                  <a:cubicBezTo>
                    <a:pt x="1733" y="1561"/>
                    <a:pt x="1781" y="1464"/>
                    <a:pt x="1830" y="1366"/>
                  </a:cubicBezTo>
                  <a:cubicBezTo>
                    <a:pt x="1879" y="1244"/>
                    <a:pt x="1903" y="1074"/>
                    <a:pt x="1879" y="927"/>
                  </a:cubicBezTo>
                  <a:cubicBezTo>
                    <a:pt x="1855" y="781"/>
                    <a:pt x="1781" y="635"/>
                    <a:pt x="1684" y="513"/>
                  </a:cubicBezTo>
                  <a:cubicBezTo>
                    <a:pt x="1611" y="464"/>
                    <a:pt x="1537" y="415"/>
                    <a:pt x="1464" y="366"/>
                  </a:cubicBezTo>
                  <a:lnTo>
                    <a:pt x="1464" y="366"/>
                  </a:lnTo>
                  <a:cubicBezTo>
                    <a:pt x="1464" y="415"/>
                    <a:pt x="1513" y="439"/>
                    <a:pt x="1513" y="464"/>
                  </a:cubicBezTo>
                  <a:cubicBezTo>
                    <a:pt x="1489" y="439"/>
                    <a:pt x="1464" y="415"/>
                    <a:pt x="1440" y="415"/>
                  </a:cubicBezTo>
                  <a:cubicBezTo>
                    <a:pt x="1416" y="415"/>
                    <a:pt x="1367" y="342"/>
                    <a:pt x="1367" y="293"/>
                  </a:cubicBezTo>
                  <a:lnTo>
                    <a:pt x="1342" y="293"/>
                  </a:lnTo>
                  <a:lnTo>
                    <a:pt x="1342" y="269"/>
                  </a:lnTo>
                  <a:cubicBezTo>
                    <a:pt x="1294" y="244"/>
                    <a:pt x="1220" y="220"/>
                    <a:pt x="1172" y="171"/>
                  </a:cubicBezTo>
                  <a:cubicBezTo>
                    <a:pt x="1098" y="147"/>
                    <a:pt x="1050" y="147"/>
                    <a:pt x="1001" y="122"/>
                  </a:cubicBezTo>
                  <a:cubicBezTo>
                    <a:pt x="996" y="118"/>
                    <a:pt x="994" y="116"/>
                    <a:pt x="994" y="116"/>
                  </a:cubicBezTo>
                  <a:lnTo>
                    <a:pt x="994" y="116"/>
                  </a:lnTo>
                  <a:cubicBezTo>
                    <a:pt x="993" y="116"/>
                    <a:pt x="1020" y="147"/>
                    <a:pt x="1001" y="147"/>
                  </a:cubicBezTo>
                  <a:cubicBezTo>
                    <a:pt x="977" y="147"/>
                    <a:pt x="952" y="147"/>
                    <a:pt x="952" y="122"/>
                  </a:cubicBezTo>
                  <a:cubicBezTo>
                    <a:pt x="952" y="98"/>
                    <a:pt x="928" y="86"/>
                    <a:pt x="906" y="86"/>
                  </a:cubicBezTo>
                  <a:cubicBezTo>
                    <a:pt x="888" y="86"/>
                    <a:pt x="872" y="95"/>
                    <a:pt x="876" y="113"/>
                  </a:cubicBezTo>
                  <a:lnTo>
                    <a:pt x="876" y="113"/>
                  </a:lnTo>
                  <a:cubicBezTo>
                    <a:pt x="862" y="92"/>
                    <a:pt x="812" y="74"/>
                    <a:pt x="855" y="74"/>
                  </a:cubicBezTo>
                  <a:cubicBezTo>
                    <a:pt x="830" y="74"/>
                    <a:pt x="806" y="49"/>
                    <a:pt x="806" y="49"/>
                  </a:cubicBezTo>
                  <a:lnTo>
                    <a:pt x="806" y="49"/>
                  </a:lnTo>
                  <a:lnTo>
                    <a:pt x="830" y="74"/>
                  </a:lnTo>
                  <a:cubicBezTo>
                    <a:pt x="757" y="49"/>
                    <a:pt x="733" y="25"/>
                    <a:pt x="684" y="25"/>
                  </a:cubicBezTo>
                  <a:lnTo>
                    <a:pt x="708" y="49"/>
                  </a:lnTo>
                  <a:cubicBezTo>
                    <a:pt x="665" y="49"/>
                    <a:pt x="641" y="30"/>
                    <a:pt x="619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8"/>
            <p:cNvSpPr/>
            <p:nvPr/>
          </p:nvSpPr>
          <p:spPr>
            <a:xfrm>
              <a:off x="646025" y="3015400"/>
              <a:ext cx="40875" cy="49050"/>
            </a:xfrm>
            <a:custGeom>
              <a:avLst/>
              <a:gdLst/>
              <a:ahLst/>
              <a:cxnLst/>
              <a:rect l="l" t="t" r="r" b="b"/>
              <a:pathLst>
                <a:path w="1635" h="1962" extrusionOk="0">
                  <a:moveTo>
                    <a:pt x="659" y="1"/>
                  </a:moveTo>
                  <a:cubicBezTo>
                    <a:pt x="513" y="25"/>
                    <a:pt x="367" y="123"/>
                    <a:pt x="269" y="220"/>
                  </a:cubicBezTo>
                  <a:cubicBezTo>
                    <a:pt x="196" y="294"/>
                    <a:pt x="147" y="367"/>
                    <a:pt x="98" y="464"/>
                  </a:cubicBezTo>
                  <a:cubicBezTo>
                    <a:pt x="50" y="586"/>
                    <a:pt x="25" y="684"/>
                    <a:pt x="25" y="806"/>
                  </a:cubicBezTo>
                  <a:cubicBezTo>
                    <a:pt x="1" y="879"/>
                    <a:pt x="1" y="952"/>
                    <a:pt x="25" y="1001"/>
                  </a:cubicBezTo>
                  <a:cubicBezTo>
                    <a:pt x="25" y="1147"/>
                    <a:pt x="74" y="1294"/>
                    <a:pt x="147" y="1415"/>
                  </a:cubicBezTo>
                  <a:cubicBezTo>
                    <a:pt x="220" y="1562"/>
                    <a:pt x="318" y="1684"/>
                    <a:pt x="464" y="1781"/>
                  </a:cubicBezTo>
                  <a:cubicBezTo>
                    <a:pt x="562" y="1879"/>
                    <a:pt x="708" y="1952"/>
                    <a:pt x="830" y="1952"/>
                  </a:cubicBezTo>
                  <a:cubicBezTo>
                    <a:pt x="860" y="1958"/>
                    <a:pt x="891" y="1961"/>
                    <a:pt x="921" y="1961"/>
                  </a:cubicBezTo>
                  <a:cubicBezTo>
                    <a:pt x="1011" y="1961"/>
                    <a:pt x="1098" y="1934"/>
                    <a:pt x="1171" y="1879"/>
                  </a:cubicBezTo>
                  <a:cubicBezTo>
                    <a:pt x="1245" y="1879"/>
                    <a:pt x="1293" y="1830"/>
                    <a:pt x="1342" y="1781"/>
                  </a:cubicBezTo>
                  <a:cubicBezTo>
                    <a:pt x="1318" y="1781"/>
                    <a:pt x="1318" y="1781"/>
                    <a:pt x="1342" y="1757"/>
                  </a:cubicBezTo>
                  <a:cubicBezTo>
                    <a:pt x="1415" y="1684"/>
                    <a:pt x="1415" y="1684"/>
                    <a:pt x="1415" y="1684"/>
                  </a:cubicBezTo>
                  <a:cubicBezTo>
                    <a:pt x="1415" y="1659"/>
                    <a:pt x="1415" y="1684"/>
                    <a:pt x="1440" y="1586"/>
                  </a:cubicBezTo>
                  <a:cubicBezTo>
                    <a:pt x="1488" y="1464"/>
                    <a:pt x="1513" y="1415"/>
                    <a:pt x="1537" y="1294"/>
                  </a:cubicBezTo>
                  <a:cubicBezTo>
                    <a:pt x="1562" y="1220"/>
                    <a:pt x="1586" y="1172"/>
                    <a:pt x="1586" y="1098"/>
                  </a:cubicBezTo>
                  <a:cubicBezTo>
                    <a:pt x="1610" y="1050"/>
                    <a:pt x="1610" y="976"/>
                    <a:pt x="1635" y="903"/>
                  </a:cubicBezTo>
                  <a:cubicBezTo>
                    <a:pt x="1635" y="830"/>
                    <a:pt x="1635" y="781"/>
                    <a:pt x="1635" y="708"/>
                  </a:cubicBezTo>
                  <a:lnTo>
                    <a:pt x="1635" y="586"/>
                  </a:lnTo>
                  <a:lnTo>
                    <a:pt x="1610" y="489"/>
                  </a:lnTo>
                  <a:cubicBezTo>
                    <a:pt x="1586" y="416"/>
                    <a:pt x="1562" y="318"/>
                    <a:pt x="1513" y="245"/>
                  </a:cubicBezTo>
                  <a:cubicBezTo>
                    <a:pt x="1440" y="147"/>
                    <a:pt x="1318" y="98"/>
                    <a:pt x="1196" y="74"/>
                  </a:cubicBezTo>
                  <a:lnTo>
                    <a:pt x="1025" y="74"/>
                  </a:lnTo>
                  <a:cubicBezTo>
                    <a:pt x="903" y="25"/>
                    <a:pt x="781" y="1"/>
                    <a:pt x="6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8"/>
            <p:cNvSpPr/>
            <p:nvPr/>
          </p:nvSpPr>
          <p:spPr>
            <a:xfrm>
              <a:off x="734450" y="3011150"/>
              <a:ext cx="40250" cy="58550"/>
            </a:xfrm>
            <a:custGeom>
              <a:avLst/>
              <a:gdLst/>
              <a:ahLst/>
              <a:cxnLst/>
              <a:rect l="l" t="t" r="r" b="b"/>
              <a:pathLst>
                <a:path w="1610" h="2342" extrusionOk="0">
                  <a:moveTo>
                    <a:pt x="708" y="0"/>
                  </a:moveTo>
                  <a:lnTo>
                    <a:pt x="98" y="171"/>
                  </a:lnTo>
                  <a:cubicBezTo>
                    <a:pt x="49" y="342"/>
                    <a:pt x="0" y="512"/>
                    <a:pt x="25" y="707"/>
                  </a:cubicBezTo>
                  <a:cubicBezTo>
                    <a:pt x="25" y="829"/>
                    <a:pt x="25" y="976"/>
                    <a:pt x="73" y="1098"/>
                  </a:cubicBezTo>
                  <a:cubicBezTo>
                    <a:pt x="122" y="1293"/>
                    <a:pt x="195" y="1488"/>
                    <a:pt x="293" y="1659"/>
                  </a:cubicBezTo>
                  <a:cubicBezTo>
                    <a:pt x="390" y="1854"/>
                    <a:pt x="537" y="2000"/>
                    <a:pt x="732" y="2122"/>
                  </a:cubicBezTo>
                  <a:cubicBezTo>
                    <a:pt x="756" y="2171"/>
                    <a:pt x="805" y="2220"/>
                    <a:pt x="854" y="2244"/>
                  </a:cubicBezTo>
                  <a:cubicBezTo>
                    <a:pt x="842" y="2232"/>
                    <a:pt x="842" y="2226"/>
                    <a:pt x="845" y="2226"/>
                  </a:cubicBezTo>
                  <a:cubicBezTo>
                    <a:pt x="848" y="2226"/>
                    <a:pt x="854" y="2232"/>
                    <a:pt x="854" y="2244"/>
                  </a:cubicBezTo>
                  <a:cubicBezTo>
                    <a:pt x="911" y="2272"/>
                    <a:pt x="923" y="2279"/>
                    <a:pt x="928" y="2279"/>
                  </a:cubicBezTo>
                  <a:cubicBezTo>
                    <a:pt x="931" y="2279"/>
                    <a:pt x="929" y="2275"/>
                    <a:pt x="940" y="2275"/>
                  </a:cubicBezTo>
                  <a:cubicBezTo>
                    <a:pt x="951" y="2275"/>
                    <a:pt x="974" y="2278"/>
                    <a:pt x="1025" y="2293"/>
                  </a:cubicBezTo>
                  <a:lnTo>
                    <a:pt x="1147" y="2342"/>
                  </a:lnTo>
                  <a:lnTo>
                    <a:pt x="1537" y="2122"/>
                  </a:lnTo>
                  <a:cubicBezTo>
                    <a:pt x="1586" y="1951"/>
                    <a:pt x="1610" y="1756"/>
                    <a:pt x="1610" y="1585"/>
                  </a:cubicBezTo>
                  <a:cubicBezTo>
                    <a:pt x="1586" y="1439"/>
                    <a:pt x="1537" y="1293"/>
                    <a:pt x="1512" y="1171"/>
                  </a:cubicBezTo>
                  <a:cubicBezTo>
                    <a:pt x="1464" y="1073"/>
                    <a:pt x="1415" y="1000"/>
                    <a:pt x="1366" y="927"/>
                  </a:cubicBezTo>
                  <a:cubicBezTo>
                    <a:pt x="1342" y="903"/>
                    <a:pt x="1293" y="854"/>
                    <a:pt x="1220" y="781"/>
                  </a:cubicBezTo>
                  <a:cubicBezTo>
                    <a:pt x="1220" y="781"/>
                    <a:pt x="1220" y="756"/>
                    <a:pt x="1220" y="756"/>
                  </a:cubicBezTo>
                  <a:cubicBezTo>
                    <a:pt x="1220" y="659"/>
                    <a:pt x="1171" y="610"/>
                    <a:pt x="1147" y="537"/>
                  </a:cubicBezTo>
                  <a:cubicBezTo>
                    <a:pt x="1122" y="464"/>
                    <a:pt x="1098" y="415"/>
                    <a:pt x="1073" y="390"/>
                  </a:cubicBezTo>
                  <a:cubicBezTo>
                    <a:pt x="1049" y="342"/>
                    <a:pt x="1000" y="293"/>
                    <a:pt x="976" y="220"/>
                  </a:cubicBezTo>
                  <a:cubicBezTo>
                    <a:pt x="976" y="220"/>
                    <a:pt x="951" y="195"/>
                    <a:pt x="951" y="195"/>
                  </a:cubicBezTo>
                  <a:cubicBezTo>
                    <a:pt x="878" y="122"/>
                    <a:pt x="805" y="49"/>
                    <a:pt x="7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" name="Google Shape;268;p8"/>
          <p:cNvGrpSpPr/>
          <p:nvPr/>
        </p:nvGrpSpPr>
        <p:grpSpPr>
          <a:xfrm>
            <a:off x="7216647" y="309884"/>
            <a:ext cx="967449" cy="1216804"/>
            <a:chOff x="632000" y="3011150"/>
            <a:chExt cx="212225" cy="266925"/>
          </a:xfrm>
        </p:grpSpPr>
        <p:sp>
          <p:nvSpPr>
            <p:cNvPr id="269" name="Google Shape;269;p8"/>
            <p:cNvSpPr/>
            <p:nvPr/>
          </p:nvSpPr>
          <p:spPr>
            <a:xfrm>
              <a:off x="767375" y="3031875"/>
              <a:ext cx="25" cy="3675"/>
            </a:xfrm>
            <a:custGeom>
              <a:avLst/>
              <a:gdLst/>
              <a:ahLst/>
              <a:cxnLst/>
              <a:rect l="l" t="t" r="r" b="b"/>
              <a:pathLst>
                <a:path w="1" h="147" extrusionOk="0">
                  <a:moveTo>
                    <a:pt x="0" y="147"/>
                  </a:moveTo>
                  <a:lnTo>
                    <a:pt x="0" y="0"/>
                  </a:lnTo>
                  <a:cubicBezTo>
                    <a:pt x="0" y="49"/>
                    <a:pt x="0" y="98"/>
                    <a:pt x="0" y="1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701525" y="3033700"/>
              <a:ext cx="25" cy="3075"/>
            </a:xfrm>
            <a:custGeom>
              <a:avLst/>
              <a:gdLst/>
              <a:ahLst/>
              <a:cxnLst/>
              <a:rect l="l" t="t" r="r" b="b"/>
              <a:pathLst>
                <a:path w="1" h="123" extrusionOk="0">
                  <a:moveTo>
                    <a:pt x="0" y="123"/>
                  </a:moveTo>
                  <a:lnTo>
                    <a:pt x="0" y="1"/>
                  </a:lnTo>
                  <a:cubicBezTo>
                    <a:pt x="0" y="49"/>
                    <a:pt x="0" y="74"/>
                    <a:pt x="0" y="1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632000" y="3030050"/>
              <a:ext cx="25" cy="1850"/>
            </a:xfrm>
            <a:custGeom>
              <a:avLst/>
              <a:gdLst/>
              <a:ahLst/>
              <a:cxnLst/>
              <a:rect l="l" t="t" r="r" b="b"/>
              <a:pathLst>
                <a:path w="1" h="74" extrusionOk="0">
                  <a:moveTo>
                    <a:pt x="1" y="73"/>
                  </a:moveTo>
                  <a:lnTo>
                    <a:pt x="1" y="0"/>
                  </a:lnTo>
                  <a:cubicBezTo>
                    <a:pt x="1" y="25"/>
                    <a:pt x="1" y="49"/>
                    <a:pt x="1" y="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649075" y="3150175"/>
              <a:ext cx="650" cy="1850"/>
            </a:xfrm>
            <a:custGeom>
              <a:avLst/>
              <a:gdLst/>
              <a:ahLst/>
              <a:cxnLst/>
              <a:rect l="l" t="t" r="r" b="b"/>
              <a:pathLst>
                <a:path w="26" h="74" extrusionOk="0">
                  <a:moveTo>
                    <a:pt x="25" y="0"/>
                  </a:moveTo>
                  <a:cubicBezTo>
                    <a:pt x="1" y="0"/>
                    <a:pt x="1" y="49"/>
                    <a:pt x="1" y="73"/>
                  </a:cubicBezTo>
                  <a:cubicBezTo>
                    <a:pt x="1" y="49"/>
                    <a:pt x="25" y="24"/>
                    <a:pt x="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649075" y="3152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646025" y="3144675"/>
              <a:ext cx="48800" cy="52925"/>
            </a:xfrm>
            <a:custGeom>
              <a:avLst/>
              <a:gdLst/>
              <a:ahLst/>
              <a:cxnLst/>
              <a:rect l="l" t="t" r="r" b="b"/>
              <a:pathLst>
                <a:path w="1952" h="2117" extrusionOk="0">
                  <a:moveTo>
                    <a:pt x="1049" y="0"/>
                  </a:moveTo>
                  <a:lnTo>
                    <a:pt x="635" y="98"/>
                  </a:lnTo>
                  <a:cubicBezTo>
                    <a:pt x="586" y="147"/>
                    <a:pt x="562" y="220"/>
                    <a:pt x="537" y="293"/>
                  </a:cubicBezTo>
                  <a:cubicBezTo>
                    <a:pt x="537" y="293"/>
                    <a:pt x="537" y="293"/>
                    <a:pt x="537" y="318"/>
                  </a:cubicBezTo>
                  <a:cubicBezTo>
                    <a:pt x="447" y="287"/>
                    <a:pt x="347" y="267"/>
                    <a:pt x="267" y="267"/>
                  </a:cubicBezTo>
                  <a:cubicBezTo>
                    <a:pt x="217" y="267"/>
                    <a:pt x="175" y="275"/>
                    <a:pt x="147" y="293"/>
                  </a:cubicBezTo>
                  <a:lnTo>
                    <a:pt x="147" y="318"/>
                  </a:lnTo>
                  <a:cubicBezTo>
                    <a:pt x="123" y="342"/>
                    <a:pt x="147" y="366"/>
                    <a:pt x="123" y="366"/>
                  </a:cubicBezTo>
                  <a:cubicBezTo>
                    <a:pt x="123" y="391"/>
                    <a:pt x="123" y="391"/>
                    <a:pt x="123" y="415"/>
                  </a:cubicBezTo>
                  <a:cubicBezTo>
                    <a:pt x="123" y="440"/>
                    <a:pt x="110" y="440"/>
                    <a:pt x="98" y="440"/>
                  </a:cubicBezTo>
                  <a:cubicBezTo>
                    <a:pt x="86" y="440"/>
                    <a:pt x="74" y="440"/>
                    <a:pt x="74" y="464"/>
                  </a:cubicBezTo>
                  <a:cubicBezTo>
                    <a:pt x="25" y="683"/>
                    <a:pt x="1" y="927"/>
                    <a:pt x="1" y="1147"/>
                  </a:cubicBezTo>
                  <a:cubicBezTo>
                    <a:pt x="25" y="1220"/>
                    <a:pt x="25" y="1293"/>
                    <a:pt x="50" y="1366"/>
                  </a:cubicBezTo>
                  <a:cubicBezTo>
                    <a:pt x="50" y="1391"/>
                    <a:pt x="50" y="1391"/>
                    <a:pt x="50" y="1415"/>
                  </a:cubicBezTo>
                  <a:cubicBezTo>
                    <a:pt x="50" y="1415"/>
                    <a:pt x="98" y="1513"/>
                    <a:pt x="147" y="1635"/>
                  </a:cubicBezTo>
                  <a:cubicBezTo>
                    <a:pt x="196" y="1708"/>
                    <a:pt x="245" y="1781"/>
                    <a:pt x="293" y="1854"/>
                  </a:cubicBezTo>
                  <a:lnTo>
                    <a:pt x="318" y="1854"/>
                  </a:lnTo>
                  <a:cubicBezTo>
                    <a:pt x="415" y="1927"/>
                    <a:pt x="318" y="1903"/>
                    <a:pt x="415" y="1976"/>
                  </a:cubicBezTo>
                  <a:cubicBezTo>
                    <a:pt x="440" y="1976"/>
                    <a:pt x="489" y="2000"/>
                    <a:pt x="513" y="2025"/>
                  </a:cubicBezTo>
                  <a:cubicBezTo>
                    <a:pt x="537" y="2049"/>
                    <a:pt x="562" y="2049"/>
                    <a:pt x="610" y="2074"/>
                  </a:cubicBezTo>
                  <a:cubicBezTo>
                    <a:pt x="610" y="2074"/>
                    <a:pt x="659" y="2098"/>
                    <a:pt x="635" y="2098"/>
                  </a:cubicBezTo>
                  <a:cubicBezTo>
                    <a:pt x="635" y="2106"/>
                    <a:pt x="640" y="2109"/>
                    <a:pt x="649" y="2109"/>
                  </a:cubicBezTo>
                  <a:cubicBezTo>
                    <a:pt x="667" y="2109"/>
                    <a:pt x="700" y="2098"/>
                    <a:pt x="732" y="2098"/>
                  </a:cubicBezTo>
                  <a:cubicBezTo>
                    <a:pt x="757" y="2098"/>
                    <a:pt x="732" y="2098"/>
                    <a:pt x="732" y="2074"/>
                  </a:cubicBezTo>
                  <a:lnTo>
                    <a:pt x="806" y="2074"/>
                  </a:lnTo>
                  <a:cubicBezTo>
                    <a:pt x="822" y="2074"/>
                    <a:pt x="827" y="2096"/>
                    <a:pt x="822" y="2103"/>
                  </a:cubicBezTo>
                  <a:lnTo>
                    <a:pt x="822" y="2103"/>
                  </a:lnTo>
                  <a:cubicBezTo>
                    <a:pt x="816" y="2101"/>
                    <a:pt x="811" y="2100"/>
                    <a:pt x="806" y="2098"/>
                  </a:cubicBezTo>
                  <a:lnTo>
                    <a:pt x="806" y="2098"/>
                  </a:lnTo>
                  <a:cubicBezTo>
                    <a:pt x="810" y="2103"/>
                    <a:pt x="814" y="2105"/>
                    <a:pt x="817" y="2105"/>
                  </a:cubicBezTo>
                  <a:cubicBezTo>
                    <a:pt x="819" y="2105"/>
                    <a:pt x="821" y="2104"/>
                    <a:pt x="822" y="2103"/>
                  </a:cubicBezTo>
                  <a:lnTo>
                    <a:pt x="822" y="2103"/>
                  </a:lnTo>
                  <a:cubicBezTo>
                    <a:pt x="854" y="2112"/>
                    <a:pt x="891" y="2116"/>
                    <a:pt x="928" y="2116"/>
                  </a:cubicBezTo>
                  <a:cubicBezTo>
                    <a:pt x="970" y="2116"/>
                    <a:pt x="1013" y="2110"/>
                    <a:pt x="1049" y="2098"/>
                  </a:cubicBezTo>
                  <a:cubicBezTo>
                    <a:pt x="1171" y="2074"/>
                    <a:pt x="1269" y="2049"/>
                    <a:pt x="1367" y="2000"/>
                  </a:cubicBezTo>
                  <a:cubicBezTo>
                    <a:pt x="1537" y="1903"/>
                    <a:pt x="1684" y="1781"/>
                    <a:pt x="1781" y="1610"/>
                  </a:cubicBezTo>
                  <a:cubicBezTo>
                    <a:pt x="1757" y="1610"/>
                    <a:pt x="1732" y="1683"/>
                    <a:pt x="1708" y="1683"/>
                  </a:cubicBezTo>
                  <a:cubicBezTo>
                    <a:pt x="1708" y="1635"/>
                    <a:pt x="1757" y="1635"/>
                    <a:pt x="1757" y="1586"/>
                  </a:cubicBezTo>
                  <a:cubicBezTo>
                    <a:pt x="1757" y="1561"/>
                    <a:pt x="1806" y="1513"/>
                    <a:pt x="1854" y="1513"/>
                  </a:cubicBezTo>
                  <a:lnTo>
                    <a:pt x="1854" y="1488"/>
                  </a:lnTo>
                  <a:lnTo>
                    <a:pt x="1879" y="1464"/>
                  </a:lnTo>
                  <a:cubicBezTo>
                    <a:pt x="1903" y="1366"/>
                    <a:pt x="1903" y="1342"/>
                    <a:pt x="1928" y="1342"/>
                  </a:cubicBezTo>
                  <a:cubicBezTo>
                    <a:pt x="1928" y="1293"/>
                    <a:pt x="1952" y="1269"/>
                    <a:pt x="1952" y="1220"/>
                  </a:cubicBezTo>
                  <a:cubicBezTo>
                    <a:pt x="1952" y="1147"/>
                    <a:pt x="1952" y="1074"/>
                    <a:pt x="1952" y="1000"/>
                  </a:cubicBezTo>
                  <a:cubicBezTo>
                    <a:pt x="1952" y="1000"/>
                    <a:pt x="1952" y="1011"/>
                    <a:pt x="1945" y="1011"/>
                  </a:cubicBezTo>
                  <a:cubicBezTo>
                    <a:pt x="1941" y="1011"/>
                    <a:pt x="1936" y="1009"/>
                    <a:pt x="1928" y="1000"/>
                  </a:cubicBezTo>
                  <a:cubicBezTo>
                    <a:pt x="1903" y="976"/>
                    <a:pt x="1903" y="927"/>
                    <a:pt x="1928" y="903"/>
                  </a:cubicBezTo>
                  <a:cubicBezTo>
                    <a:pt x="1949" y="903"/>
                    <a:pt x="1913" y="826"/>
                    <a:pt x="1888" y="826"/>
                  </a:cubicBezTo>
                  <a:cubicBezTo>
                    <a:pt x="1884" y="826"/>
                    <a:pt x="1881" y="827"/>
                    <a:pt x="1879" y="830"/>
                  </a:cubicBezTo>
                  <a:cubicBezTo>
                    <a:pt x="1879" y="830"/>
                    <a:pt x="1879" y="767"/>
                    <a:pt x="1891" y="767"/>
                  </a:cubicBezTo>
                  <a:cubicBezTo>
                    <a:pt x="1894" y="767"/>
                    <a:pt x="1898" y="771"/>
                    <a:pt x="1903" y="781"/>
                  </a:cubicBezTo>
                  <a:cubicBezTo>
                    <a:pt x="1903" y="757"/>
                    <a:pt x="1879" y="732"/>
                    <a:pt x="1879" y="732"/>
                  </a:cubicBezTo>
                  <a:lnTo>
                    <a:pt x="1879" y="781"/>
                  </a:lnTo>
                  <a:cubicBezTo>
                    <a:pt x="1830" y="683"/>
                    <a:pt x="1830" y="635"/>
                    <a:pt x="1806" y="610"/>
                  </a:cubicBezTo>
                  <a:lnTo>
                    <a:pt x="1806" y="635"/>
                  </a:lnTo>
                  <a:cubicBezTo>
                    <a:pt x="1781" y="586"/>
                    <a:pt x="1757" y="561"/>
                    <a:pt x="1757" y="537"/>
                  </a:cubicBezTo>
                  <a:lnTo>
                    <a:pt x="1757" y="537"/>
                  </a:lnTo>
                  <a:lnTo>
                    <a:pt x="1806" y="561"/>
                  </a:lnTo>
                  <a:cubicBezTo>
                    <a:pt x="1757" y="513"/>
                    <a:pt x="1732" y="464"/>
                    <a:pt x="1684" y="415"/>
                  </a:cubicBezTo>
                  <a:lnTo>
                    <a:pt x="1684" y="440"/>
                  </a:lnTo>
                  <a:cubicBezTo>
                    <a:pt x="1635" y="415"/>
                    <a:pt x="1562" y="318"/>
                    <a:pt x="1464" y="269"/>
                  </a:cubicBezTo>
                  <a:cubicBezTo>
                    <a:pt x="1391" y="196"/>
                    <a:pt x="1318" y="171"/>
                    <a:pt x="1245" y="147"/>
                  </a:cubicBezTo>
                  <a:lnTo>
                    <a:pt x="1245" y="171"/>
                  </a:lnTo>
                  <a:lnTo>
                    <a:pt x="1196" y="147"/>
                  </a:lnTo>
                  <a:cubicBezTo>
                    <a:pt x="1196" y="147"/>
                    <a:pt x="1245" y="122"/>
                    <a:pt x="1245" y="122"/>
                  </a:cubicBezTo>
                  <a:cubicBezTo>
                    <a:pt x="1245" y="122"/>
                    <a:pt x="1147" y="49"/>
                    <a:pt x="10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798475" y="3083700"/>
              <a:ext cx="45750" cy="48200"/>
            </a:xfrm>
            <a:custGeom>
              <a:avLst/>
              <a:gdLst/>
              <a:ahLst/>
              <a:cxnLst/>
              <a:rect l="l" t="t" r="r" b="b"/>
              <a:pathLst>
                <a:path w="1830" h="1928" extrusionOk="0">
                  <a:moveTo>
                    <a:pt x="927" y="1"/>
                  </a:moveTo>
                  <a:lnTo>
                    <a:pt x="512" y="25"/>
                  </a:lnTo>
                  <a:lnTo>
                    <a:pt x="439" y="98"/>
                  </a:lnTo>
                  <a:lnTo>
                    <a:pt x="390" y="98"/>
                  </a:lnTo>
                  <a:cubicBezTo>
                    <a:pt x="366" y="98"/>
                    <a:pt x="342" y="122"/>
                    <a:pt x="317" y="122"/>
                  </a:cubicBezTo>
                  <a:lnTo>
                    <a:pt x="244" y="171"/>
                  </a:lnTo>
                  <a:cubicBezTo>
                    <a:pt x="206" y="190"/>
                    <a:pt x="182" y="210"/>
                    <a:pt x="162" y="229"/>
                  </a:cubicBezTo>
                  <a:lnTo>
                    <a:pt x="162" y="229"/>
                  </a:lnTo>
                  <a:cubicBezTo>
                    <a:pt x="165" y="226"/>
                    <a:pt x="168" y="223"/>
                    <a:pt x="171" y="220"/>
                  </a:cubicBezTo>
                  <a:lnTo>
                    <a:pt x="171" y="220"/>
                  </a:lnTo>
                  <a:lnTo>
                    <a:pt x="146" y="244"/>
                  </a:lnTo>
                  <a:cubicBezTo>
                    <a:pt x="152" y="239"/>
                    <a:pt x="157" y="234"/>
                    <a:pt x="162" y="229"/>
                  </a:cubicBezTo>
                  <a:lnTo>
                    <a:pt x="162" y="229"/>
                  </a:lnTo>
                  <a:cubicBezTo>
                    <a:pt x="96" y="299"/>
                    <a:pt x="72" y="369"/>
                    <a:pt x="49" y="440"/>
                  </a:cubicBezTo>
                  <a:cubicBezTo>
                    <a:pt x="49" y="464"/>
                    <a:pt x="25" y="488"/>
                    <a:pt x="0" y="513"/>
                  </a:cubicBezTo>
                  <a:lnTo>
                    <a:pt x="0" y="561"/>
                  </a:lnTo>
                  <a:lnTo>
                    <a:pt x="0" y="610"/>
                  </a:lnTo>
                  <a:cubicBezTo>
                    <a:pt x="0" y="610"/>
                    <a:pt x="49" y="635"/>
                    <a:pt x="49" y="683"/>
                  </a:cubicBezTo>
                  <a:cubicBezTo>
                    <a:pt x="73" y="708"/>
                    <a:pt x="73" y="732"/>
                    <a:pt x="98" y="757"/>
                  </a:cubicBezTo>
                  <a:cubicBezTo>
                    <a:pt x="73" y="903"/>
                    <a:pt x="98" y="1049"/>
                    <a:pt x="146" y="1196"/>
                  </a:cubicBezTo>
                  <a:cubicBezTo>
                    <a:pt x="171" y="1342"/>
                    <a:pt x="244" y="1464"/>
                    <a:pt x="317" y="1561"/>
                  </a:cubicBezTo>
                  <a:cubicBezTo>
                    <a:pt x="415" y="1708"/>
                    <a:pt x="561" y="1830"/>
                    <a:pt x="707" y="1927"/>
                  </a:cubicBezTo>
                  <a:lnTo>
                    <a:pt x="1146" y="1927"/>
                  </a:lnTo>
                  <a:cubicBezTo>
                    <a:pt x="1244" y="1854"/>
                    <a:pt x="1317" y="1781"/>
                    <a:pt x="1390" y="1732"/>
                  </a:cubicBezTo>
                  <a:cubicBezTo>
                    <a:pt x="1464" y="1708"/>
                    <a:pt x="1512" y="1659"/>
                    <a:pt x="1561" y="1586"/>
                  </a:cubicBezTo>
                  <a:lnTo>
                    <a:pt x="1561" y="1586"/>
                  </a:lnTo>
                  <a:cubicBezTo>
                    <a:pt x="1553" y="1594"/>
                    <a:pt x="1548" y="1597"/>
                    <a:pt x="1545" y="1597"/>
                  </a:cubicBezTo>
                  <a:cubicBezTo>
                    <a:pt x="1539" y="1597"/>
                    <a:pt x="1545" y="1586"/>
                    <a:pt x="1561" y="1586"/>
                  </a:cubicBezTo>
                  <a:cubicBezTo>
                    <a:pt x="1585" y="1561"/>
                    <a:pt x="1634" y="1513"/>
                    <a:pt x="1634" y="1513"/>
                  </a:cubicBezTo>
                  <a:cubicBezTo>
                    <a:pt x="1634" y="1513"/>
                    <a:pt x="1634" y="1513"/>
                    <a:pt x="1683" y="1415"/>
                  </a:cubicBezTo>
                  <a:cubicBezTo>
                    <a:pt x="1707" y="1391"/>
                    <a:pt x="1707" y="1342"/>
                    <a:pt x="1732" y="1318"/>
                  </a:cubicBezTo>
                  <a:cubicBezTo>
                    <a:pt x="1756" y="1269"/>
                    <a:pt x="1781" y="1196"/>
                    <a:pt x="1805" y="1147"/>
                  </a:cubicBezTo>
                  <a:cubicBezTo>
                    <a:pt x="1829" y="1001"/>
                    <a:pt x="1829" y="854"/>
                    <a:pt x="1781" y="708"/>
                  </a:cubicBezTo>
                  <a:cubicBezTo>
                    <a:pt x="1707" y="586"/>
                    <a:pt x="1634" y="464"/>
                    <a:pt x="1512" y="366"/>
                  </a:cubicBezTo>
                  <a:cubicBezTo>
                    <a:pt x="1464" y="342"/>
                    <a:pt x="1415" y="318"/>
                    <a:pt x="1390" y="269"/>
                  </a:cubicBezTo>
                  <a:lnTo>
                    <a:pt x="1317" y="220"/>
                  </a:lnTo>
                  <a:lnTo>
                    <a:pt x="1244" y="220"/>
                  </a:lnTo>
                  <a:cubicBezTo>
                    <a:pt x="1220" y="171"/>
                    <a:pt x="1195" y="147"/>
                    <a:pt x="1171" y="122"/>
                  </a:cubicBezTo>
                  <a:lnTo>
                    <a:pt x="1122" y="98"/>
                  </a:lnTo>
                  <a:cubicBezTo>
                    <a:pt x="1049" y="49"/>
                    <a:pt x="1000" y="25"/>
                    <a:pt x="9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8"/>
            <p:cNvSpPr/>
            <p:nvPr/>
          </p:nvSpPr>
          <p:spPr>
            <a:xfrm>
              <a:off x="802125" y="3090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8"/>
            <p:cNvSpPr/>
            <p:nvPr/>
          </p:nvSpPr>
          <p:spPr>
            <a:xfrm>
              <a:off x="713700" y="3105650"/>
              <a:ext cx="50025" cy="51850"/>
            </a:xfrm>
            <a:custGeom>
              <a:avLst/>
              <a:gdLst/>
              <a:ahLst/>
              <a:cxnLst/>
              <a:rect l="l" t="t" r="r" b="b"/>
              <a:pathLst>
                <a:path w="2001" h="2074" extrusionOk="0">
                  <a:moveTo>
                    <a:pt x="1001" y="1"/>
                  </a:moveTo>
                  <a:cubicBezTo>
                    <a:pt x="928" y="25"/>
                    <a:pt x="879" y="25"/>
                    <a:pt x="830" y="49"/>
                  </a:cubicBezTo>
                  <a:lnTo>
                    <a:pt x="684" y="123"/>
                  </a:lnTo>
                  <a:lnTo>
                    <a:pt x="660" y="123"/>
                  </a:lnTo>
                  <a:cubicBezTo>
                    <a:pt x="538" y="123"/>
                    <a:pt x="416" y="147"/>
                    <a:pt x="318" y="220"/>
                  </a:cubicBezTo>
                  <a:cubicBezTo>
                    <a:pt x="220" y="269"/>
                    <a:pt x="147" y="366"/>
                    <a:pt x="99" y="464"/>
                  </a:cubicBezTo>
                  <a:cubicBezTo>
                    <a:pt x="50" y="537"/>
                    <a:pt x="50" y="610"/>
                    <a:pt x="25" y="683"/>
                  </a:cubicBezTo>
                  <a:lnTo>
                    <a:pt x="25" y="659"/>
                  </a:lnTo>
                  <a:cubicBezTo>
                    <a:pt x="25" y="805"/>
                    <a:pt x="1" y="781"/>
                    <a:pt x="25" y="903"/>
                  </a:cubicBezTo>
                  <a:cubicBezTo>
                    <a:pt x="50" y="903"/>
                    <a:pt x="99" y="1025"/>
                    <a:pt x="123" y="1049"/>
                  </a:cubicBezTo>
                  <a:lnTo>
                    <a:pt x="196" y="1196"/>
                  </a:lnTo>
                  <a:cubicBezTo>
                    <a:pt x="220" y="1244"/>
                    <a:pt x="245" y="1293"/>
                    <a:pt x="245" y="1318"/>
                  </a:cubicBezTo>
                  <a:cubicBezTo>
                    <a:pt x="294" y="1391"/>
                    <a:pt x="367" y="1488"/>
                    <a:pt x="391" y="1537"/>
                  </a:cubicBezTo>
                  <a:cubicBezTo>
                    <a:pt x="440" y="1659"/>
                    <a:pt x="513" y="1781"/>
                    <a:pt x="586" y="1879"/>
                  </a:cubicBezTo>
                  <a:lnTo>
                    <a:pt x="586" y="2001"/>
                  </a:lnTo>
                  <a:cubicBezTo>
                    <a:pt x="660" y="1976"/>
                    <a:pt x="708" y="1927"/>
                    <a:pt x="757" y="1903"/>
                  </a:cubicBezTo>
                  <a:cubicBezTo>
                    <a:pt x="903" y="2025"/>
                    <a:pt x="1099" y="2074"/>
                    <a:pt x="1294" y="2074"/>
                  </a:cubicBezTo>
                  <a:cubicBezTo>
                    <a:pt x="1440" y="2049"/>
                    <a:pt x="1611" y="1976"/>
                    <a:pt x="1708" y="1854"/>
                  </a:cubicBezTo>
                  <a:lnTo>
                    <a:pt x="1830" y="1757"/>
                  </a:lnTo>
                  <a:lnTo>
                    <a:pt x="1928" y="1635"/>
                  </a:lnTo>
                  <a:lnTo>
                    <a:pt x="1928" y="1635"/>
                  </a:lnTo>
                  <a:cubicBezTo>
                    <a:pt x="1909" y="1653"/>
                    <a:pt x="1898" y="1661"/>
                    <a:pt x="1893" y="1661"/>
                  </a:cubicBezTo>
                  <a:cubicBezTo>
                    <a:pt x="1886" y="1661"/>
                    <a:pt x="1898" y="1640"/>
                    <a:pt x="1928" y="1610"/>
                  </a:cubicBezTo>
                  <a:cubicBezTo>
                    <a:pt x="1977" y="1513"/>
                    <a:pt x="1977" y="1488"/>
                    <a:pt x="1977" y="1488"/>
                  </a:cubicBezTo>
                  <a:lnTo>
                    <a:pt x="1977" y="1488"/>
                  </a:lnTo>
                  <a:cubicBezTo>
                    <a:pt x="1977" y="1488"/>
                    <a:pt x="1975" y="1490"/>
                    <a:pt x="1973" y="1490"/>
                  </a:cubicBezTo>
                  <a:cubicBezTo>
                    <a:pt x="1967" y="1490"/>
                    <a:pt x="1958" y="1476"/>
                    <a:pt x="1977" y="1366"/>
                  </a:cubicBezTo>
                  <a:cubicBezTo>
                    <a:pt x="2001" y="1244"/>
                    <a:pt x="2001" y="1122"/>
                    <a:pt x="1977" y="1001"/>
                  </a:cubicBezTo>
                  <a:cubicBezTo>
                    <a:pt x="1928" y="854"/>
                    <a:pt x="1855" y="732"/>
                    <a:pt x="1757" y="610"/>
                  </a:cubicBezTo>
                  <a:cubicBezTo>
                    <a:pt x="1757" y="562"/>
                    <a:pt x="1733" y="513"/>
                    <a:pt x="1708" y="464"/>
                  </a:cubicBezTo>
                  <a:lnTo>
                    <a:pt x="1659" y="391"/>
                  </a:lnTo>
                  <a:cubicBezTo>
                    <a:pt x="1659" y="391"/>
                    <a:pt x="1659" y="366"/>
                    <a:pt x="1635" y="342"/>
                  </a:cubicBezTo>
                  <a:cubicBezTo>
                    <a:pt x="1635" y="318"/>
                    <a:pt x="1611" y="293"/>
                    <a:pt x="1586" y="269"/>
                  </a:cubicBezTo>
                  <a:cubicBezTo>
                    <a:pt x="1586" y="244"/>
                    <a:pt x="1562" y="220"/>
                    <a:pt x="1562" y="220"/>
                  </a:cubicBezTo>
                  <a:cubicBezTo>
                    <a:pt x="1538" y="196"/>
                    <a:pt x="1513" y="171"/>
                    <a:pt x="1513" y="171"/>
                  </a:cubicBezTo>
                  <a:cubicBezTo>
                    <a:pt x="1464" y="123"/>
                    <a:pt x="1416" y="98"/>
                    <a:pt x="1367" y="74"/>
                  </a:cubicBezTo>
                  <a:cubicBezTo>
                    <a:pt x="1318" y="49"/>
                    <a:pt x="1245" y="25"/>
                    <a:pt x="11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8"/>
            <p:cNvSpPr/>
            <p:nvPr/>
          </p:nvSpPr>
          <p:spPr>
            <a:xfrm>
              <a:off x="790550" y="3185225"/>
              <a:ext cx="48175" cy="56225"/>
            </a:xfrm>
            <a:custGeom>
              <a:avLst/>
              <a:gdLst/>
              <a:ahLst/>
              <a:cxnLst/>
              <a:rect l="l" t="t" r="r" b="b"/>
              <a:pathLst>
                <a:path w="1927" h="2249" extrusionOk="0">
                  <a:moveTo>
                    <a:pt x="829" y="988"/>
                  </a:moveTo>
                  <a:cubicBezTo>
                    <a:pt x="829" y="988"/>
                    <a:pt x="829" y="1013"/>
                    <a:pt x="854" y="1013"/>
                  </a:cubicBezTo>
                  <a:cubicBezTo>
                    <a:pt x="854" y="1037"/>
                    <a:pt x="854" y="1037"/>
                    <a:pt x="829" y="1037"/>
                  </a:cubicBezTo>
                  <a:cubicBezTo>
                    <a:pt x="805" y="1037"/>
                    <a:pt x="829" y="1013"/>
                    <a:pt x="829" y="988"/>
                  </a:cubicBezTo>
                  <a:close/>
                  <a:moveTo>
                    <a:pt x="735" y="0"/>
                  </a:moveTo>
                  <a:cubicBezTo>
                    <a:pt x="665" y="0"/>
                    <a:pt x="598" y="13"/>
                    <a:pt x="537" y="37"/>
                  </a:cubicBezTo>
                  <a:cubicBezTo>
                    <a:pt x="366" y="135"/>
                    <a:pt x="220" y="281"/>
                    <a:pt x="171" y="452"/>
                  </a:cubicBezTo>
                  <a:lnTo>
                    <a:pt x="171" y="427"/>
                  </a:lnTo>
                  <a:cubicBezTo>
                    <a:pt x="122" y="500"/>
                    <a:pt x="98" y="598"/>
                    <a:pt x="73" y="671"/>
                  </a:cubicBezTo>
                  <a:cubicBezTo>
                    <a:pt x="73" y="720"/>
                    <a:pt x="49" y="769"/>
                    <a:pt x="49" y="817"/>
                  </a:cubicBezTo>
                  <a:cubicBezTo>
                    <a:pt x="49" y="866"/>
                    <a:pt x="49" y="939"/>
                    <a:pt x="24" y="988"/>
                  </a:cubicBezTo>
                  <a:cubicBezTo>
                    <a:pt x="0" y="1159"/>
                    <a:pt x="24" y="1354"/>
                    <a:pt x="73" y="1525"/>
                  </a:cubicBezTo>
                  <a:lnTo>
                    <a:pt x="73" y="1500"/>
                  </a:lnTo>
                  <a:cubicBezTo>
                    <a:pt x="98" y="1574"/>
                    <a:pt x="122" y="1671"/>
                    <a:pt x="122" y="1744"/>
                  </a:cubicBezTo>
                  <a:cubicBezTo>
                    <a:pt x="124" y="1742"/>
                    <a:pt x="127" y="1741"/>
                    <a:pt x="130" y="1741"/>
                  </a:cubicBezTo>
                  <a:cubicBezTo>
                    <a:pt x="159" y="1741"/>
                    <a:pt x="222" y="1844"/>
                    <a:pt x="244" y="1866"/>
                  </a:cubicBezTo>
                  <a:cubicBezTo>
                    <a:pt x="293" y="1915"/>
                    <a:pt x="342" y="1964"/>
                    <a:pt x="390" y="1988"/>
                  </a:cubicBezTo>
                  <a:cubicBezTo>
                    <a:pt x="439" y="2037"/>
                    <a:pt x="488" y="2086"/>
                    <a:pt x="561" y="2110"/>
                  </a:cubicBezTo>
                  <a:cubicBezTo>
                    <a:pt x="634" y="2159"/>
                    <a:pt x="683" y="2183"/>
                    <a:pt x="756" y="2208"/>
                  </a:cubicBezTo>
                  <a:lnTo>
                    <a:pt x="854" y="2232"/>
                  </a:lnTo>
                  <a:lnTo>
                    <a:pt x="927" y="2232"/>
                  </a:lnTo>
                  <a:cubicBezTo>
                    <a:pt x="1008" y="2242"/>
                    <a:pt x="1089" y="2248"/>
                    <a:pt x="1169" y="2248"/>
                  </a:cubicBezTo>
                  <a:cubicBezTo>
                    <a:pt x="1284" y="2248"/>
                    <a:pt x="1398" y="2236"/>
                    <a:pt x="1512" y="2208"/>
                  </a:cubicBezTo>
                  <a:lnTo>
                    <a:pt x="1659" y="2208"/>
                  </a:lnTo>
                  <a:cubicBezTo>
                    <a:pt x="1659" y="2086"/>
                    <a:pt x="1659" y="1988"/>
                    <a:pt x="1634" y="1891"/>
                  </a:cubicBezTo>
                  <a:lnTo>
                    <a:pt x="1634" y="1842"/>
                  </a:lnTo>
                  <a:cubicBezTo>
                    <a:pt x="1707" y="1793"/>
                    <a:pt x="1756" y="1720"/>
                    <a:pt x="1805" y="1622"/>
                  </a:cubicBezTo>
                  <a:cubicBezTo>
                    <a:pt x="1854" y="1549"/>
                    <a:pt x="1902" y="1427"/>
                    <a:pt x="1927" y="1330"/>
                  </a:cubicBezTo>
                  <a:lnTo>
                    <a:pt x="1927" y="1330"/>
                  </a:lnTo>
                  <a:cubicBezTo>
                    <a:pt x="1917" y="1350"/>
                    <a:pt x="1911" y="1358"/>
                    <a:pt x="1907" y="1358"/>
                  </a:cubicBezTo>
                  <a:cubicBezTo>
                    <a:pt x="1902" y="1358"/>
                    <a:pt x="1902" y="1344"/>
                    <a:pt x="1902" y="1330"/>
                  </a:cubicBezTo>
                  <a:cubicBezTo>
                    <a:pt x="1927" y="1183"/>
                    <a:pt x="1902" y="1183"/>
                    <a:pt x="1902" y="1183"/>
                  </a:cubicBezTo>
                  <a:cubicBezTo>
                    <a:pt x="1902" y="1159"/>
                    <a:pt x="1902" y="1183"/>
                    <a:pt x="1878" y="1013"/>
                  </a:cubicBezTo>
                  <a:cubicBezTo>
                    <a:pt x="1805" y="744"/>
                    <a:pt x="1659" y="500"/>
                    <a:pt x="1439" y="305"/>
                  </a:cubicBezTo>
                  <a:lnTo>
                    <a:pt x="1342" y="232"/>
                  </a:lnTo>
                  <a:lnTo>
                    <a:pt x="1220" y="159"/>
                  </a:lnTo>
                  <a:cubicBezTo>
                    <a:pt x="1171" y="135"/>
                    <a:pt x="1146" y="110"/>
                    <a:pt x="1098" y="86"/>
                  </a:cubicBezTo>
                  <a:cubicBezTo>
                    <a:pt x="1049" y="61"/>
                    <a:pt x="1000" y="37"/>
                    <a:pt x="951" y="37"/>
                  </a:cubicBezTo>
                  <a:cubicBezTo>
                    <a:pt x="878" y="13"/>
                    <a:pt x="805" y="0"/>
                    <a:pt x="7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8"/>
            <p:cNvSpPr/>
            <p:nvPr/>
          </p:nvSpPr>
          <p:spPr>
            <a:xfrm>
              <a:off x="716750" y="3227600"/>
              <a:ext cx="47600" cy="50475"/>
            </a:xfrm>
            <a:custGeom>
              <a:avLst/>
              <a:gdLst/>
              <a:ahLst/>
              <a:cxnLst/>
              <a:rect l="l" t="t" r="r" b="b"/>
              <a:pathLst>
                <a:path w="1904" h="2019" extrusionOk="0">
                  <a:moveTo>
                    <a:pt x="611" y="0"/>
                  </a:moveTo>
                  <a:cubicBezTo>
                    <a:pt x="613" y="3"/>
                    <a:pt x="616" y="6"/>
                    <a:pt x="619" y="9"/>
                  </a:cubicBezTo>
                  <a:lnTo>
                    <a:pt x="619" y="9"/>
                  </a:lnTo>
                  <a:lnTo>
                    <a:pt x="635" y="0"/>
                  </a:lnTo>
                  <a:close/>
                  <a:moveTo>
                    <a:pt x="619" y="9"/>
                  </a:moveTo>
                  <a:lnTo>
                    <a:pt x="123" y="269"/>
                  </a:lnTo>
                  <a:cubicBezTo>
                    <a:pt x="123" y="318"/>
                    <a:pt x="123" y="366"/>
                    <a:pt x="123" y="415"/>
                  </a:cubicBezTo>
                  <a:lnTo>
                    <a:pt x="123" y="683"/>
                  </a:lnTo>
                  <a:cubicBezTo>
                    <a:pt x="123" y="708"/>
                    <a:pt x="123" y="708"/>
                    <a:pt x="123" y="732"/>
                  </a:cubicBezTo>
                  <a:cubicBezTo>
                    <a:pt x="123" y="732"/>
                    <a:pt x="98" y="732"/>
                    <a:pt x="98" y="757"/>
                  </a:cubicBezTo>
                  <a:cubicBezTo>
                    <a:pt x="74" y="830"/>
                    <a:pt x="50" y="879"/>
                    <a:pt x="25" y="952"/>
                  </a:cubicBezTo>
                  <a:cubicBezTo>
                    <a:pt x="25" y="1000"/>
                    <a:pt x="1" y="1049"/>
                    <a:pt x="1" y="1074"/>
                  </a:cubicBezTo>
                  <a:cubicBezTo>
                    <a:pt x="1" y="1147"/>
                    <a:pt x="1" y="1196"/>
                    <a:pt x="1" y="1244"/>
                  </a:cubicBezTo>
                  <a:cubicBezTo>
                    <a:pt x="1" y="1464"/>
                    <a:pt x="98" y="1659"/>
                    <a:pt x="245" y="1805"/>
                  </a:cubicBezTo>
                  <a:cubicBezTo>
                    <a:pt x="318" y="1878"/>
                    <a:pt x="416" y="1952"/>
                    <a:pt x="538" y="1976"/>
                  </a:cubicBezTo>
                  <a:cubicBezTo>
                    <a:pt x="562" y="1976"/>
                    <a:pt x="562" y="2000"/>
                    <a:pt x="586" y="2000"/>
                  </a:cubicBezTo>
                  <a:cubicBezTo>
                    <a:pt x="635" y="2013"/>
                    <a:pt x="690" y="2019"/>
                    <a:pt x="745" y="2019"/>
                  </a:cubicBezTo>
                  <a:cubicBezTo>
                    <a:pt x="800" y="2019"/>
                    <a:pt x="855" y="2013"/>
                    <a:pt x="903" y="2000"/>
                  </a:cubicBezTo>
                  <a:cubicBezTo>
                    <a:pt x="1001" y="2000"/>
                    <a:pt x="1123" y="1976"/>
                    <a:pt x="1220" y="1952"/>
                  </a:cubicBezTo>
                  <a:lnTo>
                    <a:pt x="1220" y="1927"/>
                  </a:lnTo>
                  <a:cubicBezTo>
                    <a:pt x="1256" y="1909"/>
                    <a:pt x="1269" y="1905"/>
                    <a:pt x="1276" y="1905"/>
                  </a:cubicBezTo>
                  <a:cubicBezTo>
                    <a:pt x="1283" y="1905"/>
                    <a:pt x="1283" y="1910"/>
                    <a:pt x="1298" y="1910"/>
                  </a:cubicBezTo>
                  <a:cubicBezTo>
                    <a:pt x="1307" y="1910"/>
                    <a:pt x="1320" y="1908"/>
                    <a:pt x="1342" y="1903"/>
                  </a:cubicBezTo>
                  <a:cubicBezTo>
                    <a:pt x="1342" y="1830"/>
                    <a:pt x="1489" y="1830"/>
                    <a:pt x="1489" y="1781"/>
                  </a:cubicBezTo>
                  <a:cubicBezTo>
                    <a:pt x="1489" y="1781"/>
                    <a:pt x="1537" y="1757"/>
                    <a:pt x="1537" y="1757"/>
                  </a:cubicBezTo>
                  <a:cubicBezTo>
                    <a:pt x="1537" y="1760"/>
                    <a:pt x="1538" y="1761"/>
                    <a:pt x="1540" y="1761"/>
                  </a:cubicBezTo>
                  <a:cubicBezTo>
                    <a:pt x="1551" y="1761"/>
                    <a:pt x="1590" y="1704"/>
                    <a:pt x="1611" y="1683"/>
                  </a:cubicBezTo>
                  <a:cubicBezTo>
                    <a:pt x="1619" y="1675"/>
                    <a:pt x="1621" y="1673"/>
                    <a:pt x="1621" y="1673"/>
                  </a:cubicBezTo>
                  <a:cubicBezTo>
                    <a:pt x="1619" y="1673"/>
                    <a:pt x="1603" y="1683"/>
                    <a:pt x="1586" y="1683"/>
                  </a:cubicBezTo>
                  <a:lnTo>
                    <a:pt x="1635" y="1635"/>
                  </a:lnTo>
                  <a:cubicBezTo>
                    <a:pt x="1647" y="1622"/>
                    <a:pt x="1659" y="1616"/>
                    <a:pt x="1666" y="1616"/>
                  </a:cubicBezTo>
                  <a:cubicBezTo>
                    <a:pt x="1672" y="1616"/>
                    <a:pt x="1672" y="1622"/>
                    <a:pt x="1659" y="1635"/>
                  </a:cubicBezTo>
                  <a:cubicBezTo>
                    <a:pt x="1733" y="1561"/>
                    <a:pt x="1781" y="1464"/>
                    <a:pt x="1830" y="1366"/>
                  </a:cubicBezTo>
                  <a:cubicBezTo>
                    <a:pt x="1879" y="1244"/>
                    <a:pt x="1903" y="1074"/>
                    <a:pt x="1879" y="927"/>
                  </a:cubicBezTo>
                  <a:cubicBezTo>
                    <a:pt x="1855" y="781"/>
                    <a:pt x="1781" y="635"/>
                    <a:pt x="1684" y="513"/>
                  </a:cubicBezTo>
                  <a:cubicBezTo>
                    <a:pt x="1611" y="464"/>
                    <a:pt x="1537" y="415"/>
                    <a:pt x="1464" y="366"/>
                  </a:cubicBezTo>
                  <a:lnTo>
                    <a:pt x="1464" y="366"/>
                  </a:lnTo>
                  <a:cubicBezTo>
                    <a:pt x="1464" y="415"/>
                    <a:pt x="1513" y="439"/>
                    <a:pt x="1513" y="464"/>
                  </a:cubicBezTo>
                  <a:cubicBezTo>
                    <a:pt x="1489" y="439"/>
                    <a:pt x="1464" y="415"/>
                    <a:pt x="1440" y="415"/>
                  </a:cubicBezTo>
                  <a:cubicBezTo>
                    <a:pt x="1416" y="415"/>
                    <a:pt x="1367" y="342"/>
                    <a:pt x="1367" y="293"/>
                  </a:cubicBezTo>
                  <a:lnTo>
                    <a:pt x="1342" y="293"/>
                  </a:lnTo>
                  <a:lnTo>
                    <a:pt x="1342" y="269"/>
                  </a:lnTo>
                  <a:cubicBezTo>
                    <a:pt x="1294" y="244"/>
                    <a:pt x="1220" y="220"/>
                    <a:pt x="1172" y="171"/>
                  </a:cubicBezTo>
                  <a:cubicBezTo>
                    <a:pt x="1098" y="147"/>
                    <a:pt x="1050" y="147"/>
                    <a:pt x="1001" y="122"/>
                  </a:cubicBezTo>
                  <a:cubicBezTo>
                    <a:pt x="996" y="118"/>
                    <a:pt x="994" y="116"/>
                    <a:pt x="994" y="116"/>
                  </a:cubicBezTo>
                  <a:lnTo>
                    <a:pt x="994" y="116"/>
                  </a:lnTo>
                  <a:cubicBezTo>
                    <a:pt x="993" y="116"/>
                    <a:pt x="1020" y="147"/>
                    <a:pt x="1001" y="147"/>
                  </a:cubicBezTo>
                  <a:cubicBezTo>
                    <a:pt x="977" y="147"/>
                    <a:pt x="952" y="147"/>
                    <a:pt x="952" y="122"/>
                  </a:cubicBezTo>
                  <a:cubicBezTo>
                    <a:pt x="952" y="98"/>
                    <a:pt x="928" y="86"/>
                    <a:pt x="906" y="86"/>
                  </a:cubicBezTo>
                  <a:cubicBezTo>
                    <a:pt x="888" y="86"/>
                    <a:pt x="872" y="95"/>
                    <a:pt x="876" y="113"/>
                  </a:cubicBezTo>
                  <a:lnTo>
                    <a:pt x="876" y="113"/>
                  </a:lnTo>
                  <a:cubicBezTo>
                    <a:pt x="862" y="92"/>
                    <a:pt x="812" y="74"/>
                    <a:pt x="855" y="74"/>
                  </a:cubicBezTo>
                  <a:cubicBezTo>
                    <a:pt x="830" y="74"/>
                    <a:pt x="806" y="49"/>
                    <a:pt x="806" y="49"/>
                  </a:cubicBezTo>
                  <a:lnTo>
                    <a:pt x="806" y="49"/>
                  </a:lnTo>
                  <a:lnTo>
                    <a:pt x="830" y="74"/>
                  </a:lnTo>
                  <a:cubicBezTo>
                    <a:pt x="757" y="49"/>
                    <a:pt x="733" y="25"/>
                    <a:pt x="684" y="25"/>
                  </a:cubicBezTo>
                  <a:lnTo>
                    <a:pt x="708" y="49"/>
                  </a:lnTo>
                  <a:cubicBezTo>
                    <a:pt x="665" y="49"/>
                    <a:pt x="641" y="30"/>
                    <a:pt x="619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8"/>
            <p:cNvSpPr/>
            <p:nvPr/>
          </p:nvSpPr>
          <p:spPr>
            <a:xfrm>
              <a:off x="646025" y="3015400"/>
              <a:ext cx="40875" cy="49050"/>
            </a:xfrm>
            <a:custGeom>
              <a:avLst/>
              <a:gdLst/>
              <a:ahLst/>
              <a:cxnLst/>
              <a:rect l="l" t="t" r="r" b="b"/>
              <a:pathLst>
                <a:path w="1635" h="1962" extrusionOk="0">
                  <a:moveTo>
                    <a:pt x="659" y="1"/>
                  </a:moveTo>
                  <a:cubicBezTo>
                    <a:pt x="513" y="25"/>
                    <a:pt x="367" y="123"/>
                    <a:pt x="269" y="220"/>
                  </a:cubicBezTo>
                  <a:cubicBezTo>
                    <a:pt x="196" y="294"/>
                    <a:pt x="147" y="367"/>
                    <a:pt x="98" y="464"/>
                  </a:cubicBezTo>
                  <a:cubicBezTo>
                    <a:pt x="50" y="586"/>
                    <a:pt x="25" y="684"/>
                    <a:pt x="25" y="806"/>
                  </a:cubicBezTo>
                  <a:cubicBezTo>
                    <a:pt x="1" y="879"/>
                    <a:pt x="1" y="952"/>
                    <a:pt x="25" y="1001"/>
                  </a:cubicBezTo>
                  <a:cubicBezTo>
                    <a:pt x="25" y="1147"/>
                    <a:pt x="74" y="1294"/>
                    <a:pt x="147" y="1415"/>
                  </a:cubicBezTo>
                  <a:cubicBezTo>
                    <a:pt x="220" y="1562"/>
                    <a:pt x="318" y="1684"/>
                    <a:pt x="464" y="1781"/>
                  </a:cubicBezTo>
                  <a:cubicBezTo>
                    <a:pt x="562" y="1879"/>
                    <a:pt x="708" y="1952"/>
                    <a:pt x="830" y="1952"/>
                  </a:cubicBezTo>
                  <a:cubicBezTo>
                    <a:pt x="860" y="1958"/>
                    <a:pt x="891" y="1961"/>
                    <a:pt x="921" y="1961"/>
                  </a:cubicBezTo>
                  <a:cubicBezTo>
                    <a:pt x="1011" y="1961"/>
                    <a:pt x="1098" y="1934"/>
                    <a:pt x="1171" y="1879"/>
                  </a:cubicBezTo>
                  <a:cubicBezTo>
                    <a:pt x="1245" y="1879"/>
                    <a:pt x="1293" y="1830"/>
                    <a:pt x="1342" y="1781"/>
                  </a:cubicBezTo>
                  <a:cubicBezTo>
                    <a:pt x="1318" y="1781"/>
                    <a:pt x="1318" y="1781"/>
                    <a:pt x="1342" y="1757"/>
                  </a:cubicBezTo>
                  <a:cubicBezTo>
                    <a:pt x="1415" y="1684"/>
                    <a:pt x="1415" y="1684"/>
                    <a:pt x="1415" y="1684"/>
                  </a:cubicBezTo>
                  <a:cubicBezTo>
                    <a:pt x="1415" y="1659"/>
                    <a:pt x="1415" y="1684"/>
                    <a:pt x="1440" y="1586"/>
                  </a:cubicBezTo>
                  <a:cubicBezTo>
                    <a:pt x="1488" y="1464"/>
                    <a:pt x="1513" y="1415"/>
                    <a:pt x="1537" y="1294"/>
                  </a:cubicBezTo>
                  <a:cubicBezTo>
                    <a:pt x="1562" y="1220"/>
                    <a:pt x="1586" y="1172"/>
                    <a:pt x="1586" y="1098"/>
                  </a:cubicBezTo>
                  <a:cubicBezTo>
                    <a:pt x="1610" y="1050"/>
                    <a:pt x="1610" y="976"/>
                    <a:pt x="1635" y="903"/>
                  </a:cubicBezTo>
                  <a:cubicBezTo>
                    <a:pt x="1635" y="830"/>
                    <a:pt x="1635" y="781"/>
                    <a:pt x="1635" y="708"/>
                  </a:cubicBezTo>
                  <a:lnTo>
                    <a:pt x="1635" y="586"/>
                  </a:lnTo>
                  <a:lnTo>
                    <a:pt x="1610" y="489"/>
                  </a:lnTo>
                  <a:cubicBezTo>
                    <a:pt x="1586" y="416"/>
                    <a:pt x="1562" y="318"/>
                    <a:pt x="1513" y="245"/>
                  </a:cubicBezTo>
                  <a:cubicBezTo>
                    <a:pt x="1440" y="147"/>
                    <a:pt x="1318" y="98"/>
                    <a:pt x="1196" y="74"/>
                  </a:cubicBezTo>
                  <a:lnTo>
                    <a:pt x="1025" y="74"/>
                  </a:lnTo>
                  <a:cubicBezTo>
                    <a:pt x="903" y="25"/>
                    <a:pt x="781" y="1"/>
                    <a:pt x="6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8"/>
            <p:cNvSpPr/>
            <p:nvPr/>
          </p:nvSpPr>
          <p:spPr>
            <a:xfrm>
              <a:off x="734450" y="3011150"/>
              <a:ext cx="40250" cy="58550"/>
            </a:xfrm>
            <a:custGeom>
              <a:avLst/>
              <a:gdLst/>
              <a:ahLst/>
              <a:cxnLst/>
              <a:rect l="l" t="t" r="r" b="b"/>
              <a:pathLst>
                <a:path w="1610" h="2342" extrusionOk="0">
                  <a:moveTo>
                    <a:pt x="708" y="0"/>
                  </a:moveTo>
                  <a:lnTo>
                    <a:pt x="98" y="171"/>
                  </a:lnTo>
                  <a:cubicBezTo>
                    <a:pt x="49" y="342"/>
                    <a:pt x="0" y="512"/>
                    <a:pt x="25" y="707"/>
                  </a:cubicBezTo>
                  <a:cubicBezTo>
                    <a:pt x="25" y="829"/>
                    <a:pt x="25" y="976"/>
                    <a:pt x="73" y="1098"/>
                  </a:cubicBezTo>
                  <a:cubicBezTo>
                    <a:pt x="122" y="1293"/>
                    <a:pt x="195" y="1488"/>
                    <a:pt x="293" y="1659"/>
                  </a:cubicBezTo>
                  <a:cubicBezTo>
                    <a:pt x="390" y="1854"/>
                    <a:pt x="537" y="2000"/>
                    <a:pt x="732" y="2122"/>
                  </a:cubicBezTo>
                  <a:cubicBezTo>
                    <a:pt x="756" y="2171"/>
                    <a:pt x="805" y="2220"/>
                    <a:pt x="854" y="2244"/>
                  </a:cubicBezTo>
                  <a:cubicBezTo>
                    <a:pt x="842" y="2232"/>
                    <a:pt x="842" y="2226"/>
                    <a:pt x="845" y="2226"/>
                  </a:cubicBezTo>
                  <a:cubicBezTo>
                    <a:pt x="848" y="2226"/>
                    <a:pt x="854" y="2232"/>
                    <a:pt x="854" y="2244"/>
                  </a:cubicBezTo>
                  <a:cubicBezTo>
                    <a:pt x="911" y="2272"/>
                    <a:pt x="923" y="2279"/>
                    <a:pt x="928" y="2279"/>
                  </a:cubicBezTo>
                  <a:cubicBezTo>
                    <a:pt x="931" y="2279"/>
                    <a:pt x="929" y="2275"/>
                    <a:pt x="940" y="2275"/>
                  </a:cubicBezTo>
                  <a:cubicBezTo>
                    <a:pt x="951" y="2275"/>
                    <a:pt x="974" y="2278"/>
                    <a:pt x="1025" y="2293"/>
                  </a:cubicBezTo>
                  <a:lnTo>
                    <a:pt x="1147" y="2342"/>
                  </a:lnTo>
                  <a:lnTo>
                    <a:pt x="1537" y="2122"/>
                  </a:lnTo>
                  <a:cubicBezTo>
                    <a:pt x="1586" y="1951"/>
                    <a:pt x="1610" y="1756"/>
                    <a:pt x="1610" y="1585"/>
                  </a:cubicBezTo>
                  <a:cubicBezTo>
                    <a:pt x="1586" y="1439"/>
                    <a:pt x="1537" y="1293"/>
                    <a:pt x="1512" y="1171"/>
                  </a:cubicBezTo>
                  <a:cubicBezTo>
                    <a:pt x="1464" y="1073"/>
                    <a:pt x="1415" y="1000"/>
                    <a:pt x="1366" y="927"/>
                  </a:cubicBezTo>
                  <a:cubicBezTo>
                    <a:pt x="1342" y="903"/>
                    <a:pt x="1293" y="854"/>
                    <a:pt x="1220" y="781"/>
                  </a:cubicBezTo>
                  <a:cubicBezTo>
                    <a:pt x="1220" y="781"/>
                    <a:pt x="1220" y="756"/>
                    <a:pt x="1220" y="756"/>
                  </a:cubicBezTo>
                  <a:cubicBezTo>
                    <a:pt x="1220" y="659"/>
                    <a:pt x="1171" y="610"/>
                    <a:pt x="1147" y="537"/>
                  </a:cubicBezTo>
                  <a:cubicBezTo>
                    <a:pt x="1122" y="464"/>
                    <a:pt x="1098" y="415"/>
                    <a:pt x="1073" y="390"/>
                  </a:cubicBezTo>
                  <a:cubicBezTo>
                    <a:pt x="1049" y="342"/>
                    <a:pt x="1000" y="293"/>
                    <a:pt x="976" y="220"/>
                  </a:cubicBezTo>
                  <a:cubicBezTo>
                    <a:pt x="976" y="220"/>
                    <a:pt x="951" y="195"/>
                    <a:pt x="951" y="195"/>
                  </a:cubicBezTo>
                  <a:cubicBezTo>
                    <a:pt x="878" y="122"/>
                    <a:pt x="805" y="49"/>
                    <a:pt x="7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2" name="Google Shape;282;p8"/>
          <p:cNvGrpSpPr/>
          <p:nvPr/>
        </p:nvGrpSpPr>
        <p:grpSpPr>
          <a:xfrm>
            <a:off x="6890547" y="4603509"/>
            <a:ext cx="967449" cy="1216804"/>
            <a:chOff x="632000" y="3011150"/>
            <a:chExt cx="212225" cy="266925"/>
          </a:xfrm>
        </p:grpSpPr>
        <p:sp>
          <p:nvSpPr>
            <p:cNvPr id="283" name="Google Shape;283;p8"/>
            <p:cNvSpPr/>
            <p:nvPr/>
          </p:nvSpPr>
          <p:spPr>
            <a:xfrm>
              <a:off x="767375" y="3031875"/>
              <a:ext cx="25" cy="3675"/>
            </a:xfrm>
            <a:custGeom>
              <a:avLst/>
              <a:gdLst/>
              <a:ahLst/>
              <a:cxnLst/>
              <a:rect l="l" t="t" r="r" b="b"/>
              <a:pathLst>
                <a:path w="1" h="147" extrusionOk="0">
                  <a:moveTo>
                    <a:pt x="0" y="147"/>
                  </a:moveTo>
                  <a:lnTo>
                    <a:pt x="0" y="0"/>
                  </a:lnTo>
                  <a:cubicBezTo>
                    <a:pt x="0" y="49"/>
                    <a:pt x="0" y="98"/>
                    <a:pt x="0" y="1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8"/>
            <p:cNvSpPr/>
            <p:nvPr/>
          </p:nvSpPr>
          <p:spPr>
            <a:xfrm>
              <a:off x="701525" y="3033700"/>
              <a:ext cx="25" cy="3075"/>
            </a:xfrm>
            <a:custGeom>
              <a:avLst/>
              <a:gdLst/>
              <a:ahLst/>
              <a:cxnLst/>
              <a:rect l="l" t="t" r="r" b="b"/>
              <a:pathLst>
                <a:path w="1" h="123" extrusionOk="0">
                  <a:moveTo>
                    <a:pt x="0" y="123"/>
                  </a:moveTo>
                  <a:lnTo>
                    <a:pt x="0" y="1"/>
                  </a:lnTo>
                  <a:cubicBezTo>
                    <a:pt x="0" y="49"/>
                    <a:pt x="0" y="74"/>
                    <a:pt x="0" y="1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8"/>
            <p:cNvSpPr/>
            <p:nvPr/>
          </p:nvSpPr>
          <p:spPr>
            <a:xfrm>
              <a:off x="632000" y="3030050"/>
              <a:ext cx="25" cy="1850"/>
            </a:xfrm>
            <a:custGeom>
              <a:avLst/>
              <a:gdLst/>
              <a:ahLst/>
              <a:cxnLst/>
              <a:rect l="l" t="t" r="r" b="b"/>
              <a:pathLst>
                <a:path w="1" h="74" extrusionOk="0">
                  <a:moveTo>
                    <a:pt x="1" y="73"/>
                  </a:moveTo>
                  <a:lnTo>
                    <a:pt x="1" y="0"/>
                  </a:lnTo>
                  <a:cubicBezTo>
                    <a:pt x="1" y="25"/>
                    <a:pt x="1" y="49"/>
                    <a:pt x="1" y="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8"/>
            <p:cNvSpPr/>
            <p:nvPr/>
          </p:nvSpPr>
          <p:spPr>
            <a:xfrm>
              <a:off x="649075" y="3150175"/>
              <a:ext cx="650" cy="1850"/>
            </a:xfrm>
            <a:custGeom>
              <a:avLst/>
              <a:gdLst/>
              <a:ahLst/>
              <a:cxnLst/>
              <a:rect l="l" t="t" r="r" b="b"/>
              <a:pathLst>
                <a:path w="26" h="74" extrusionOk="0">
                  <a:moveTo>
                    <a:pt x="25" y="0"/>
                  </a:moveTo>
                  <a:cubicBezTo>
                    <a:pt x="1" y="0"/>
                    <a:pt x="1" y="49"/>
                    <a:pt x="1" y="73"/>
                  </a:cubicBezTo>
                  <a:cubicBezTo>
                    <a:pt x="1" y="49"/>
                    <a:pt x="25" y="24"/>
                    <a:pt x="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8"/>
            <p:cNvSpPr/>
            <p:nvPr/>
          </p:nvSpPr>
          <p:spPr>
            <a:xfrm>
              <a:off x="649075" y="3152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8"/>
            <p:cNvSpPr/>
            <p:nvPr/>
          </p:nvSpPr>
          <p:spPr>
            <a:xfrm>
              <a:off x="646025" y="3144675"/>
              <a:ext cx="48800" cy="52925"/>
            </a:xfrm>
            <a:custGeom>
              <a:avLst/>
              <a:gdLst/>
              <a:ahLst/>
              <a:cxnLst/>
              <a:rect l="l" t="t" r="r" b="b"/>
              <a:pathLst>
                <a:path w="1952" h="2117" extrusionOk="0">
                  <a:moveTo>
                    <a:pt x="1049" y="0"/>
                  </a:moveTo>
                  <a:lnTo>
                    <a:pt x="635" y="98"/>
                  </a:lnTo>
                  <a:cubicBezTo>
                    <a:pt x="586" y="147"/>
                    <a:pt x="562" y="220"/>
                    <a:pt x="537" y="293"/>
                  </a:cubicBezTo>
                  <a:cubicBezTo>
                    <a:pt x="537" y="293"/>
                    <a:pt x="537" y="293"/>
                    <a:pt x="537" y="318"/>
                  </a:cubicBezTo>
                  <a:cubicBezTo>
                    <a:pt x="447" y="287"/>
                    <a:pt x="347" y="267"/>
                    <a:pt x="267" y="267"/>
                  </a:cubicBezTo>
                  <a:cubicBezTo>
                    <a:pt x="217" y="267"/>
                    <a:pt x="175" y="275"/>
                    <a:pt x="147" y="293"/>
                  </a:cubicBezTo>
                  <a:lnTo>
                    <a:pt x="147" y="318"/>
                  </a:lnTo>
                  <a:cubicBezTo>
                    <a:pt x="123" y="342"/>
                    <a:pt x="147" y="366"/>
                    <a:pt x="123" y="366"/>
                  </a:cubicBezTo>
                  <a:cubicBezTo>
                    <a:pt x="123" y="391"/>
                    <a:pt x="123" y="391"/>
                    <a:pt x="123" y="415"/>
                  </a:cubicBezTo>
                  <a:cubicBezTo>
                    <a:pt x="123" y="440"/>
                    <a:pt x="110" y="440"/>
                    <a:pt x="98" y="440"/>
                  </a:cubicBezTo>
                  <a:cubicBezTo>
                    <a:pt x="86" y="440"/>
                    <a:pt x="74" y="440"/>
                    <a:pt x="74" y="464"/>
                  </a:cubicBezTo>
                  <a:cubicBezTo>
                    <a:pt x="25" y="683"/>
                    <a:pt x="1" y="927"/>
                    <a:pt x="1" y="1147"/>
                  </a:cubicBezTo>
                  <a:cubicBezTo>
                    <a:pt x="25" y="1220"/>
                    <a:pt x="25" y="1293"/>
                    <a:pt x="50" y="1366"/>
                  </a:cubicBezTo>
                  <a:cubicBezTo>
                    <a:pt x="50" y="1391"/>
                    <a:pt x="50" y="1391"/>
                    <a:pt x="50" y="1415"/>
                  </a:cubicBezTo>
                  <a:cubicBezTo>
                    <a:pt x="50" y="1415"/>
                    <a:pt x="98" y="1513"/>
                    <a:pt x="147" y="1635"/>
                  </a:cubicBezTo>
                  <a:cubicBezTo>
                    <a:pt x="196" y="1708"/>
                    <a:pt x="245" y="1781"/>
                    <a:pt x="293" y="1854"/>
                  </a:cubicBezTo>
                  <a:lnTo>
                    <a:pt x="318" y="1854"/>
                  </a:lnTo>
                  <a:cubicBezTo>
                    <a:pt x="415" y="1927"/>
                    <a:pt x="318" y="1903"/>
                    <a:pt x="415" y="1976"/>
                  </a:cubicBezTo>
                  <a:cubicBezTo>
                    <a:pt x="440" y="1976"/>
                    <a:pt x="489" y="2000"/>
                    <a:pt x="513" y="2025"/>
                  </a:cubicBezTo>
                  <a:cubicBezTo>
                    <a:pt x="537" y="2049"/>
                    <a:pt x="562" y="2049"/>
                    <a:pt x="610" y="2074"/>
                  </a:cubicBezTo>
                  <a:cubicBezTo>
                    <a:pt x="610" y="2074"/>
                    <a:pt x="659" y="2098"/>
                    <a:pt x="635" y="2098"/>
                  </a:cubicBezTo>
                  <a:cubicBezTo>
                    <a:pt x="635" y="2106"/>
                    <a:pt x="640" y="2109"/>
                    <a:pt x="649" y="2109"/>
                  </a:cubicBezTo>
                  <a:cubicBezTo>
                    <a:pt x="667" y="2109"/>
                    <a:pt x="700" y="2098"/>
                    <a:pt x="732" y="2098"/>
                  </a:cubicBezTo>
                  <a:cubicBezTo>
                    <a:pt x="757" y="2098"/>
                    <a:pt x="732" y="2098"/>
                    <a:pt x="732" y="2074"/>
                  </a:cubicBezTo>
                  <a:lnTo>
                    <a:pt x="806" y="2074"/>
                  </a:lnTo>
                  <a:cubicBezTo>
                    <a:pt x="822" y="2074"/>
                    <a:pt x="827" y="2096"/>
                    <a:pt x="822" y="2103"/>
                  </a:cubicBezTo>
                  <a:lnTo>
                    <a:pt x="822" y="2103"/>
                  </a:lnTo>
                  <a:cubicBezTo>
                    <a:pt x="816" y="2101"/>
                    <a:pt x="811" y="2100"/>
                    <a:pt x="806" y="2098"/>
                  </a:cubicBezTo>
                  <a:lnTo>
                    <a:pt x="806" y="2098"/>
                  </a:lnTo>
                  <a:cubicBezTo>
                    <a:pt x="810" y="2103"/>
                    <a:pt x="814" y="2105"/>
                    <a:pt x="817" y="2105"/>
                  </a:cubicBezTo>
                  <a:cubicBezTo>
                    <a:pt x="819" y="2105"/>
                    <a:pt x="821" y="2104"/>
                    <a:pt x="822" y="2103"/>
                  </a:cubicBezTo>
                  <a:lnTo>
                    <a:pt x="822" y="2103"/>
                  </a:lnTo>
                  <a:cubicBezTo>
                    <a:pt x="854" y="2112"/>
                    <a:pt x="891" y="2116"/>
                    <a:pt x="928" y="2116"/>
                  </a:cubicBezTo>
                  <a:cubicBezTo>
                    <a:pt x="970" y="2116"/>
                    <a:pt x="1013" y="2110"/>
                    <a:pt x="1049" y="2098"/>
                  </a:cubicBezTo>
                  <a:cubicBezTo>
                    <a:pt x="1171" y="2074"/>
                    <a:pt x="1269" y="2049"/>
                    <a:pt x="1367" y="2000"/>
                  </a:cubicBezTo>
                  <a:cubicBezTo>
                    <a:pt x="1537" y="1903"/>
                    <a:pt x="1684" y="1781"/>
                    <a:pt x="1781" y="1610"/>
                  </a:cubicBezTo>
                  <a:cubicBezTo>
                    <a:pt x="1757" y="1610"/>
                    <a:pt x="1732" y="1683"/>
                    <a:pt x="1708" y="1683"/>
                  </a:cubicBezTo>
                  <a:cubicBezTo>
                    <a:pt x="1708" y="1635"/>
                    <a:pt x="1757" y="1635"/>
                    <a:pt x="1757" y="1586"/>
                  </a:cubicBezTo>
                  <a:cubicBezTo>
                    <a:pt x="1757" y="1561"/>
                    <a:pt x="1806" y="1513"/>
                    <a:pt x="1854" y="1513"/>
                  </a:cubicBezTo>
                  <a:lnTo>
                    <a:pt x="1854" y="1488"/>
                  </a:lnTo>
                  <a:lnTo>
                    <a:pt x="1879" y="1464"/>
                  </a:lnTo>
                  <a:cubicBezTo>
                    <a:pt x="1903" y="1366"/>
                    <a:pt x="1903" y="1342"/>
                    <a:pt x="1928" y="1342"/>
                  </a:cubicBezTo>
                  <a:cubicBezTo>
                    <a:pt x="1928" y="1293"/>
                    <a:pt x="1952" y="1269"/>
                    <a:pt x="1952" y="1220"/>
                  </a:cubicBezTo>
                  <a:cubicBezTo>
                    <a:pt x="1952" y="1147"/>
                    <a:pt x="1952" y="1074"/>
                    <a:pt x="1952" y="1000"/>
                  </a:cubicBezTo>
                  <a:cubicBezTo>
                    <a:pt x="1952" y="1000"/>
                    <a:pt x="1952" y="1011"/>
                    <a:pt x="1945" y="1011"/>
                  </a:cubicBezTo>
                  <a:cubicBezTo>
                    <a:pt x="1941" y="1011"/>
                    <a:pt x="1936" y="1009"/>
                    <a:pt x="1928" y="1000"/>
                  </a:cubicBezTo>
                  <a:cubicBezTo>
                    <a:pt x="1903" y="976"/>
                    <a:pt x="1903" y="927"/>
                    <a:pt x="1928" y="903"/>
                  </a:cubicBezTo>
                  <a:cubicBezTo>
                    <a:pt x="1949" y="903"/>
                    <a:pt x="1913" y="826"/>
                    <a:pt x="1888" y="826"/>
                  </a:cubicBezTo>
                  <a:cubicBezTo>
                    <a:pt x="1884" y="826"/>
                    <a:pt x="1881" y="827"/>
                    <a:pt x="1879" y="830"/>
                  </a:cubicBezTo>
                  <a:cubicBezTo>
                    <a:pt x="1879" y="830"/>
                    <a:pt x="1879" y="767"/>
                    <a:pt x="1891" y="767"/>
                  </a:cubicBezTo>
                  <a:cubicBezTo>
                    <a:pt x="1894" y="767"/>
                    <a:pt x="1898" y="771"/>
                    <a:pt x="1903" y="781"/>
                  </a:cubicBezTo>
                  <a:cubicBezTo>
                    <a:pt x="1903" y="757"/>
                    <a:pt x="1879" y="732"/>
                    <a:pt x="1879" y="732"/>
                  </a:cubicBezTo>
                  <a:lnTo>
                    <a:pt x="1879" y="781"/>
                  </a:lnTo>
                  <a:cubicBezTo>
                    <a:pt x="1830" y="683"/>
                    <a:pt x="1830" y="635"/>
                    <a:pt x="1806" y="610"/>
                  </a:cubicBezTo>
                  <a:lnTo>
                    <a:pt x="1806" y="635"/>
                  </a:lnTo>
                  <a:cubicBezTo>
                    <a:pt x="1781" y="586"/>
                    <a:pt x="1757" y="561"/>
                    <a:pt x="1757" y="537"/>
                  </a:cubicBezTo>
                  <a:lnTo>
                    <a:pt x="1757" y="537"/>
                  </a:lnTo>
                  <a:lnTo>
                    <a:pt x="1806" y="561"/>
                  </a:lnTo>
                  <a:cubicBezTo>
                    <a:pt x="1757" y="513"/>
                    <a:pt x="1732" y="464"/>
                    <a:pt x="1684" y="415"/>
                  </a:cubicBezTo>
                  <a:lnTo>
                    <a:pt x="1684" y="440"/>
                  </a:lnTo>
                  <a:cubicBezTo>
                    <a:pt x="1635" y="415"/>
                    <a:pt x="1562" y="318"/>
                    <a:pt x="1464" y="269"/>
                  </a:cubicBezTo>
                  <a:cubicBezTo>
                    <a:pt x="1391" y="196"/>
                    <a:pt x="1318" y="171"/>
                    <a:pt x="1245" y="147"/>
                  </a:cubicBezTo>
                  <a:lnTo>
                    <a:pt x="1245" y="171"/>
                  </a:lnTo>
                  <a:lnTo>
                    <a:pt x="1196" y="147"/>
                  </a:lnTo>
                  <a:cubicBezTo>
                    <a:pt x="1196" y="147"/>
                    <a:pt x="1245" y="122"/>
                    <a:pt x="1245" y="122"/>
                  </a:cubicBezTo>
                  <a:cubicBezTo>
                    <a:pt x="1245" y="122"/>
                    <a:pt x="1147" y="49"/>
                    <a:pt x="10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8"/>
            <p:cNvSpPr/>
            <p:nvPr/>
          </p:nvSpPr>
          <p:spPr>
            <a:xfrm>
              <a:off x="798475" y="3083700"/>
              <a:ext cx="45750" cy="48200"/>
            </a:xfrm>
            <a:custGeom>
              <a:avLst/>
              <a:gdLst/>
              <a:ahLst/>
              <a:cxnLst/>
              <a:rect l="l" t="t" r="r" b="b"/>
              <a:pathLst>
                <a:path w="1830" h="1928" extrusionOk="0">
                  <a:moveTo>
                    <a:pt x="927" y="1"/>
                  </a:moveTo>
                  <a:lnTo>
                    <a:pt x="512" y="25"/>
                  </a:lnTo>
                  <a:lnTo>
                    <a:pt x="439" y="98"/>
                  </a:lnTo>
                  <a:lnTo>
                    <a:pt x="390" y="98"/>
                  </a:lnTo>
                  <a:cubicBezTo>
                    <a:pt x="366" y="98"/>
                    <a:pt x="342" y="122"/>
                    <a:pt x="317" y="122"/>
                  </a:cubicBezTo>
                  <a:lnTo>
                    <a:pt x="244" y="171"/>
                  </a:lnTo>
                  <a:cubicBezTo>
                    <a:pt x="206" y="190"/>
                    <a:pt x="182" y="210"/>
                    <a:pt x="162" y="229"/>
                  </a:cubicBezTo>
                  <a:lnTo>
                    <a:pt x="162" y="229"/>
                  </a:lnTo>
                  <a:cubicBezTo>
                    <a:pt x="165" y="226"/>
                    <a:pt x="168" y="223"/>
                    <a:pt x="171" y="220"/>
                  </a:cubicBezTo>
                  <a:lnTo>
                    <a:pt x="171" y="220"/>
                  </a:lnTo>
                  <a:lnTo>
                    <a:pt x="146" y="244"/>
                  </a:lnTo>
                  <a:cubicBezTo>
                    <a:pt x="152" y="239"/>
                    <a:pt x="157" y="234"/>
                    <a:pt x="162" y="229"/>
                  </a:cubicBezTo>
                  <a:lnTo>
                    <a:pt x="162" y="229"/>
                  </a:lnTo>
                  <a:cubicBezTo>
                    <a:pt x="96" y="299"/>
                    <a:pt x="72" y="369"/>
                    <a:pt x="49" y="440"/>
                  </a:cubicBezTo>
                  <a:cubicBezTo>
                    <a:pt x="49" y="464"/>
                    <a:pt x="25" y="488"/>
                    <a:pt x="0" y="513"/>
                  </a:cubicBezTo>
                  <a:lnTo>
                    <a:pt x="0" y="561"/>
                  </a:lnTo>
                  <a:lnTo>
                    <a:pt x="0" y="610"/>
                  </a:lnTo>
                  <a:cubicBezTo>
                    <a:pt x="0" y="610"/>
                    <a:pt x="49" y="635"/>
                    <a:pt x="49" y="683"/>
                  </a:cubicBezTo>
                  <a:cubicBezTo>
                    <a:pt x="73" y="708"/>
                    <a:pt x="73" y="732"/>
                    <a:pt x="98" y="757"/>
                  </a:cubicBezTo>
                  <a:cubicBezTo>
                    <a:pt x="73" y="903"/>
                    <a:pt x="98" y="1049"/>
                    <a:pt x="146" y="1196"/>
                  </a:cubicBezTo>
                  <a:cubicBezTo>
                    <a:pt x="171" y="1342"/>
                    <a:pt x="244" y="1464"/>
                    <a:pt x="317" y="1561"/>
                  </a:cubicBezTo>
                  <a:cubicBezTo>
                    <a:pt x="415" y="1708"/>
                    <a:pt x="561" y="1830"/>
                    <a:pt x="707" y="1927"/>
                  </a:cubicBezTo>
                  <a:lnTo>
                    <a:pt x="1146" y="1927"/>
                  </a:lnTo>
                  <a:cubicBezTo>
                    <a:pt x="1244" y="1854"/>
                    <a:pt x="1317" y="1781"/>
                    <a:pt x="1390" y="1732"/>
                  </a:cubicBezTo>
                  <a:cubicBezTo>
                    <a:pt x="1464" y="1708"/>
                    <a:pt x="1512" y="1659"/>
                    <a:pt x="1561" y="1586"/>
                  </a:cubicBezTo>
                  <a:lnTo>
                    <a:pt x="1561" y="1586"/>
                  </a:lnTo>
                  <a:cubicBezTo>
                    <a:pt x="1553" y="1594"/>
                    <a:pt x="1548" y="1597"/>
                    <a:pt x="1545" y="1597"/>
                  </a:cubicBezTo>
                  <a:cubicBezTo>
                    <a:pt x="1539" y="1597"/>
                    <a:pt x="1545" y="1586"/>
                    <a:pt x="1561" y="1586"/>
                  </a:cubicBezTo>
                  <a:cubicBezTo>
                    <a:pt x="1585" y="1561"/>
                    <a:pt x="1634" y="1513"/>
                    <a:pt x="1634" y="1513"/>
                  </a:cubicBezTo>
                  <a:cubicBezTo>
                    <a:pt x="1634" y="1513"/>
                    <a:pt x="1634" y="1513"/>
                    <a:pt x="1683" y="1415"/>
                  </a:cubicBezTo>
                  <a:cubicBezTo>
                    <a:pt x="1707" y="1391"/>
                    <a:pt x="1707" y="1342"/>
                    <a:pt x="1732" y="1318"/>
                  </a:cubicBezTo>
                  <a:cubicBezTo>
                    <a:pt x="1756" y="1269"/>
                    <a:pt x="1781" y="1196"/>
                    <a:pt x="1805" y="1147"/>
                  </a:cubicBezTo>
                  <a:cubicBezTo>
                    <a:pt x="1829" y="1001"/>
                    <a:pt x="1829" y="854"/>
                    <a:pt x="1781" y="708"/>
                  </a:cubicBezTo>
                  <a:cubicBezTo>
                    <a:pt x="1707" y="586"/>
                    <a:pt x="1634" y="464"/>
                    <a:pt x="1512" y="366"/>
                  </a:cubicBezTo>
                  <a:cubicBezTo>
                    <a:pt x="1464" y="342"/>
                    <a:pt x="1415" y="318"/>
                    <a:pt x="1390" y="269"/>
                  </a:cubicBezTo>
                  <a:lnTo>
                    <a:pt x="1317" y="220"/>
                  </a:lnTo>
                  <a:lnTo>
                    <a:pt x="1244" y="220"/>
                  </a:lnTo>
                  <a:cubicBezTo>
                    <a:pt x="1220" y="171"/>
                    <a:pt x="1195" y="147"/>
                    <a:pt x="1171" y="122"/>
                  </a:cubicBezTo>
                  <a:lnTo>
                    <a:pt x="1122" y="98"/>
                  </a:lnTo>
                  <a:cubicBezTo>
                    <a:pt x="1049" y="49"/>
                    <a:pt x="1000" y="25"/>
                    <a:pt x="9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8"/>
            <p:cNvSpPr/>
            <p:nvPr/>
          </p:nvSpPr>
          <p:spPr>
            <a:xfrm>
              <a:off x="802125" y="3090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8"/>
            <p:cNvSpPr/>
            <p:nvPr/>
          </p:nvSpPr>
          <p:spPr>
            <a:xfrm>
              <a:off x="713700" y="3105650"/>
              <a:ext cx="50025" cy="51850"/>
            </a:xfrm>
            <a:custGeom>
              <a:avLst/>
              <a:gdLst/>
              <a:ahLst/>
              <a:cxnLst/>
              <a:rect l="l" t="t" r="r" b="b"/>
              <a:pathLst>
                <a:path w="2001" h="2074" extrusionOk="0">
                  <a:moveTo>
                    <a:pt x="1001" y="1"/>
                  </a:moveTo>
                  <a:cubicBezTo>
                    <a:pt x="928" y="25"/>
                    <a:pt x="879" y="25"/>
                    <a:pt x="830" y="49"/>
                  </a:cubicBezTo>
                  <a:lnTo>
                    <a:pt x="684" y="123"/>
                  </a:lnTo>
                  <a:lnTo>
                    <a:pt x="660" y="123"/>
                  </a:lnTo>
                  <a:cubicBezTo>
                    <a:pt x="538" y="123"/>
                    <a:pt x="416" y="147"/>
                    <a:pt x="318" y="220"/>
                  </a:cubicBezTo>
                  <a:cubicBezTo>
                    <a:pt x="220" y="269"/>
                    <a:pt x="147" y="366"/>
                    <a:pt x="99" y="464"/>
                  </a:cubicBezTo>
                  <a:cubicBezTo>
                    <a:pt x="50" y="537"/>
                    <a:pt x="50" y="610"/>
                    <a:pt x="25" y="683"/>
                  </a:cubicBezTo>
                  <a:lnTo>
                    <a:pt x="25" y="659"/>
                  </a:lnTo>
                  <a:cubicBezTo>
                    <a:pt x="25" y="805"/>
                    <a:pt x="1" y="781"/>
                    <a:pt x="25" y="903"/>
                  </a:cubicBezTo>
                  <a:cubicBezTo>
                    <a:pt x="50" y="903"/>
                    <a:pt x="99" y="1025"/>
                    <a:pt x="123" y="1049"/>
                  </a:cubicBezTo>
                  <a:lnTo>
                    <a:pt x="196" y="1196"/>
                  </a:lnTo>
                  <a:cubicBezTo>
                    <a:pt x="220" y="1244"/>
                    <a:pt x="245" y="1293"/>
                    <a:pt x="245" y="1318"/>
                  </a:cubicBezTo>
                  <a:cubicBezTo>
                    <a:pt x="294" y="1391"/>
                    <a:pt x="367" y="1488"/>
                    <a:pt x="391" y="1537"/>
                  </a:cubicBezTo>
                  <a:cubicBezTo>
                    <a:pt x="440" y="1659"/>
                    <a:pt x="513" y="1781"/>
                    <a:pt x="586" y="1879"/>
                  </a:cubicBezTo>
                  <a:lnTo>
                    <a:pt x="586" y="2001"/>
                  </a:lnTo>
                  <a:cubicBezTo>
                    <a:pt x="660" y="1976"/>
                    <a:pt x="708" y="1927"/>
                    <a:pt x="757" y="1903"/>
                  </a:cubicBezTo>
                  <a:cubicBezTo>
                    <a:pt x="903" y="2025"/>
                    <a:pt x="1099" y="2074"/>
                    <a:pt x="1294" y="2074"/>
                  </a:cubicBezTo>
                  <a:cubicBezTo>
                    <a:pt x="1440" y="2049"/>
                    <a:pt x="1611" y="1976"/>
                    <a:pt x="1708" y="1854"/>
                  </a:cubicBezTo>
                  <a:lnTo>
                    <a:pt x="1830" y="1757"/>
                  </a:lnTo>
                  <a:lnTo>
                    <a:pt x="1928" y="1635"/>
                  </a:lnTo>
                  <a:lnTo>
                    <a:pt x="1928" y="1635"/>
                  </a:lnTo>
                  <a:cubicBezTo>
                    <a:pt x="1909" y="1653"/>
                    <a:pt x="1898" y="1661"/>
                    <a:pt x="1893" y="1661"/>
                  </a:cubicBezTo>
                  <a:cubicBezTo>
                    <a:pt x="1886" y="1661"/>
                    <a:pt x="1898" y="1640"/>
                    <a:pt x="1928" y="1610"/>
                  </a:cubicBezTo>
                  <a:cubicBezTo>
                    <a:pt x="1977" y="1513"/>
                    <a:pt x="1977" y="1488"/>
                    <a:pt x="1977" y="1488"/>
                  </a:cubicBezTo>
                  <a:lnTo>
                    <a:pt x="1977" y="1488"/>
                  </a:lnTo>
                  <a:cubicBezTo>
                    <a:pt x="1977" y="1488"/>
                    <a:pt x="1975" y="1490"/>
                    <a:pt x="1973" y="1490"/>
                  </a:cubicBezTo>
                  <a:cubicBezTo>
                    <a:pt x="1967" y="1490"/>
                    <a:pt x="1958" y="1476"/>
                    <a:pt x="1977" y="1366"/>
                  </a:cubicBezTo>
                  <a:cubicBezTo>
                    <a:pt x="2001" y="1244"/>
                    <a:pt x="2001" y="1122"/>
                    <a:pt x="1977" y="1001"/>
                  </a:cubicBezTo>
                  <a:cubicBezTo>
                    <a:pt x="1928" y="854"/>
                    <a:pt x="1855" y="732"/>
                    <a:pt x="1757" y="610"/>
                  </a:cubicBezTo>
                  <a:cubicBezTo>
                    <a:pt x="1757" y="562"/>
                    <a:pt x="1733" y="513"/>
                    <a:pt x="1708" y="464"/>
                  </a:cubicBezTo>
                  <a:lnTo>
                    <a:pt x="1659" y="391"/>
                  </a:lnTo>
                  <a:cubicBezTo>
                    <a:pt x="1659" y="391"/>
                    <a:pt x="1659" y="366"/>
                    <a:pt x="1635" y="342"/>
                  </a:cubicBezTo>
                  <a:cubicBezTo>
                    <a:pt x="1635" y="318"/>
                    <a:pt x="1611" y="293"/>
                    <a:pt x="1586" y="269"/>
                  </a:cubicBezTo>
                  <a:cubicBezTo>
                    <a:pt x="1586" y="244"/>
                    <a:pt x="1562" y="220"/>
                    <a:pt x="1562" y="220"/>
                  </a:cubicBezTo>
                  <a:cubicBezTo>
                    <a:pt x="1538" y="196"/>
                    <a:pt x="1513" y="171"/>
                    <a:pt x="1513" y="171"/>
                  </a:cubicBezTo>
                  <a:cubicBezTo>
                    <a:pt x="1464" y="123"/>
                    <a:pt x="1416" y="98"/>
                    <a:pt x="1367" y="74"/>
                  </a:cubicBezTo>
                  <a:cubicBezTo>
                    <a:pt x="1318" y="49"/>
                    <a:pt x="1245" y="25"/>
                    <a:pt x="11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8"/>
            <p:cNvSpPr/>
            <p:nvPr/>
          </p:nvSpPr>
          <p:spPr>
            <a:xfrm>
              <a:off x="790550" y="3185225"/>
              <a:ext cx="48175" cy="56225"/>
            </a:xfrm>
            <a:custGeom>
              <a:avLst/>
              <a:gdLst/>
              <a:ahLst/>
              <a:cxnLst/>
              <a:rect l="l" t="t" r="r" b="b"/>
              <a:pathLst>
                <a:path w="1927" h="2249" extrusionOk="0">
                  <a:moveTo>
                    <a:pt x="829" y="988"/>
                  </a:moveTo>
                  <a:cubicBezTo>
                    <a:pt x="829" y="988"/>
                    <a:pt x="829" y="1013"/>
                    <a:pt x="854" y="1013"/>
                  </a:cubicBezTo>
                  <a:cubicBezTo>
                    <a:pt x="854" y="1037"/>
                    <a:pt x="854" y="1037"/>
                    <a:pt x="829" y="1037"/>
                  </a:cubicBezTo>
                  <a:cubicBezTo>
                    <a:pt x="805" y="1037"/>
                    <a:pt x="829" y="1013"/>
                    <a:pt x="829" y="988"/>
                  </a:cubicBezTo>
                  <a:close/>
                  <a:moveTo>
                    <a:pt x="735" y="0"/>
                  </a:moveTo>
                  <a:cubicBezTo>
                    <a:pt x="665" y="0"/>
                    <a:pt x="598" y="13"/>
                    <a:pt x="537" y="37"/>
                  </a:cubicBezTo>
                  <a:cubicBezTo>
                    <a:pt x="366" y="135"/>
                    <a:pt x="220" y="281"/>
                    <a:pt x="171" y="452"/>
                  </a:cubicBezTo>
                  <a:lnTo>
                    <a:pt x="171" y="427"/>
                  </a:lnTo>
                  <a:cubicBezTo>
                    <a:pt x="122" y="500"/>
                    <a:pt x="98" y="598"/>
                    <a:pt x="73" y="671"/>
                  </a:cubicBezTo>
                  <a:cubicBezTo>
                    <a:pt x="73" y="720"/>
                    <a:pt x="49" y="769"/>
                    <a:pt x="49" y="817"/>
                  </a:cubicBezTo>
                  <a:cubicBezTo>
                    <a:pt x="49" y="866"/>
                    <a:pt x="49" y="939"/>
                    <a:pt x="24" y="988"/>
                  </a:cubicBezTo>
                  <a:cubicBezTo>
                    <a:pt x="0" y="1159"/>
                    <a:pt x="24" y="1354"/>
                    <a:pt x="73" y="1525"/>
                  </a:cubicBezTo>
                  <a:lnTo>
                    <a:pt x="73" y="1500"/>
                  </a:lnTo>
                  <a:cubicBezTo>
                    <a:pt x="98" y="1574"/>
                    <a:pt x="122" y="1671"/>
                    <a:pt x="122" y="1744"/>
                  </a:cubicBezTo>
                  <a:cubicBezTo>
                    <a:pt x="124" y="1742"/>
                    <a:pt x="127" y="1741"/>
                    <a:pt x="130" y="1741"/>
                  </a:cubicBezTo>
                  <a:cubicBezTo>
                    <a:pt x="159" y="1741"/>
                    <a:pt x="222" y="1844"/>
                    <a:pt x="244" y="1866"/>
                  </a:cubicBezTo>
                  <a:cubicBezTo>
                    <a:pt x="293" y="1915"/>
                    <a:pt x="342" y="1964"/>
                    <a:pt x="390" y="1988"/>
                  </a:cubicBezTo>
                  <a:cubicBezTo>
                    <a:pt x="439" y="2037"/>
                    <a:pt x="488" y="2086"/>
                    <a:pt x="561" y="2110"/>
                  </a:cubicBezTo>
                  <a:cubicBezTo>
                    <a:pt x="634" y="2159"/>
                    <a:pt x="683" y="2183"/>
                    <a:pt x="756" y="2208"/>
                  </a:cubicBezTo>
                  <a:lnTo>
                    <a:pt x="854" y="2232"/>
                  </a:lnTo>
                  <a:lnTo>
                    <a:pt x="927" y="2232"/>
                  </a:lnTo>
                  <a:cubicBezTo>
                    <a:pt x="1008" y="2242"/>
                    <a:pt x="1089" y="2248"/>
                    <a:pt x="1169" y="2248"/>
                  </a:cubicBezTo>
                  <a:cubicBezTo>
                    <a:pt x="1284" y="2248"/>
                    <a:pt x="1398" y="2236"/>
                    <a:pt x="1512" y="2208"/>
                  </a:cubicBezTo>
                  <a:lnTo>
                    <a:pt x="1659" y="2208"/>
                  </a:lnTo>
                  <a:cubicBezTo>
                    <a:pt x="1659" y="2086"/>
                    <a:pt x="1659" y="1988"/>
                    <a:pt x="1634" y="1891"/>
                  </a:cubicBezTo>
                  <a:lnTo>
                    <a:pt x="1634" y="1842"/>
                  </a:lnTo>
                  <a:cubicBezTo>
                    <a:pt x="1707" y="1793"/>
                    <a:pt x="1756" y="1720"/>
                    <a:pt x="1805" y="1622"/>
                  </a:cubicBezTo>
                  <a:cubicBezTo>
                    <a:pt x="1854" y="1549"/>
                    <a:pt x="1902" y="1427"/>
                    <a:pt x="1927" y="1330"/>
                  </a:cubicBezTo>
                  <a:lnTo>
                    <a:pt x="1927" y="1330"/>
                  </a:lnTo>
                  <a:cubicBezTo>
                    <a:pt x="1917" y="1350"/>
                    <a:pt x="1911" y="1358"/>
                    <a:pt x="1907" y="1358"/>
                  </a:cubicBezTo>
                  <a:cubicBezTo>
                    <a:pt x="1902" y="1358"/>
                    <a:pt x="1902" y="1344"/>
                    <a:pt x="1902" y="1330"/>
                  </a:cubicBezTo>
                  <a:cubicBezTo>
                    <a:pt x="1927" y="1183"/>
                    <a:pt x="1902" y="1183"/>
                    <a:pt x="1902" y="1183"/>
                  </a:cubicBezTo>
                  <a:cubicBezTo>
                    <a:pt x="1902" y="1159"/>
                    <a:pt x="1902" y="1183"/>
                    <a:pt x="1878" y="1013"/>
                  </a:cubicBezTo>
                  <a:cubicBezTo>
                    <a:pt x="1805" y="744"/>
                    <a:pt x="1659" y="500"/>
                    <a:pt x="1439" y="305"/>
                  </a:cubicBezTo>
                  <a:lnTo>
                    <a:pt x="1342" y="232"/>
                  </a:lnTo>
                  <a:lnTo>
                    <a:pt x="1220" y="159"/>
                  </a:lnTo>
                  <a:cubicBezTo>
                    <a:pt x="1171" y="135"/>
                    <a:pt x="1146" y="110"/>
                    <a:pt x="1098" y="86"/>
                  </a:cubicBezTo>
                  <a:cubicBezTo>
                    <a:pt x="1049" y="61"/>
                    <a:pt x="1000" y="37"/>
                    <a:pt x="951" y="37"/>
                  </a:cubicBezTo>
                  <a:cubicBezTo>
                    <a:pt x="878" y="13"/>
                    <a:pt x="805" y="0"/>
                    <a:pt x="7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8"/>
            <p:cNvSpPr/>
            <p:nvPr/>
          </p:nvSpPr>
          <p:spPr>
            <a:xfrm>
              <a:off x="716750" y="3227600"/>
              <a:ext cx="47600" cy="50475"/>
            </a:xfrm>
            <a:custGeom>
              <a:avLst/>
              <a:gdLst/>
              <a:ahLst/>
              <a:cxnLst/>
              <a:rect l="l" t="t" r="r" b="b"/>
              <a:pathLst>
                <a:path w="1904" h="2019" extrusionOk="0">
                  <a:moveTo>
                    <a:pt x="611" y="0"/>
                  </a:moveTo>
                  <a:cubicBezTo>
                    <a:pt x="613" y="3"/>
                    <a:pt x="616" y="6"/>
                    <a:pt x="619" y="9"/>
                  </a:cubicBezTo>
                  <a:lnTo>
                    <a:pt x="619" y="9"/>
                  </a:lnTo>
                  <a:lnTo>
                    <a:pt x="635" y="0"/>
                  </a:lnTo>
                  <a:close/>
                  <a:moveTo>
                    <a:pt x="619" y="9"/>
                  </a:moveTo>
                  <a:lnTo>
                    <a:pt x="123" y="269"/>
                  </a:lnTo>
                  <a:cubicBezTo>
                    <a:pt x="123" y="318"/>
                    <a:pt x="123" y="366"/>
                    <a:pt x="123" y="415"/>
                  </a:cubicBezTo>
                  <a:lnTo>
                    <a:pt x="123" y="683"/>
                  </a:lnTo>
                  <a:cubicBezTo>
                    <a:pt x="123" y="708"/>
                    <a:pt x="123" y="708"/>
                    <a:pt x="123" y="732"/>
                  </a:cubicBezTo>
                  <a:cubicBezTo>
                    <a:pt x="123" y="732"/>
                    <a:pt x="98" y="732"/>
                    <a:pt x="98" y="757"/>
                  </a:cubicBezTo>
                  <a:cubicBezTo>
                    <a:pt x="74" y="830"/>
                    <a:pt x="50" y="879"/>
                    <a:pt x="25" y="952"/>
                  </a:cubicBezTo>
                  <a:cubicBezTo>
                    <a:pt x="25" y="1000"/>
                    <a:pt x="1" y="1049"/>
                    <a:pt x="1" y="1074"/>
                  </a:cubicBezTo>
                  <a:cubicBezTo>
                    <a:pt x="1" y="1147"/>
                    <a:pt x="1" y="1196"/>
                    <a:pt x="1" y="1244"/>
                  </a:cubicBezTo>
                  <a:cubicBezTo>
                    <a:pt x="1" y="1464"/>
                    <a:pt x="98" y="1659"/>
                    <a:pt x="245" y="1805"/>
                  </a:cubicBezTo>
                  <a:cubicBezTo>
                    <a:pt x="318" y="1878"/>
                    <a:pt x="416" y="1952"/>
                    <a:pt x="538" y="1976"/>
                  </a:cubicBezTo>
                  <a:cubicBezTo>
                    <a:pt x="562" y="1976"/>
                    <a:pt x="562" y="2000"/>
                    <a:pt x="586" y="2000"/>
                  </a:cubicBezTo>
                  <a:cubicBezTo>
                    <a:pt x="635" y="2013"/>
                    <a:pt x="690" y="2019"/>
                    <a:pt x="745" y="2019"/>
                  </a:cubicBezTo>
                  <a:cubicBezTo>
                    <a:pt x="800" y="2019"/>
                    <a:pt x="855" y="2013"/>
                    <a:pt x="903" y="2000"/>
                  </a:cubicBezTo>
                  <a:cubicBezTo>
                    <a:pt x="1001" y="2000"/>
                    <a:pt x="1123" y="1976"/>
                    <a:pt x="1220" y="1952"/>
                  </a:cubicBezTo>
                  <a:lnTo>
                    <a:pt x="1220" y="1927"/>
                  </a:lnTo>
                  <a:cubicBezTo>
                    <a:pt x="1256" y="1909"/>
                    <a:pt x="1269" y="1905"/>
                    <a:pt x="1276" y="1905"/>
                  </a:cubicBezTo>
                  <a:cubicBezTo>
                    <a:pt x="1283" y="1905"/>
                    <a:pt x="1283" y="1910"/>
                    <a:pt x="1298" y="1910"/>
                  </a:cubicBezTo>
                  <a:cubicBezTo>
                    <a:pt x="1307" y="1910"/>
                    <a:pt x="1320" y="1908"/>
                    <a:pt x="1342" y="1903"/>
                  </a:cubicBezTo>
                  <a:cubicBezTo>
                    <a:pt x="1342" y="1830"/>
                    <a:pt x="1489" y="1830"/>
                    <a:pt x="1489" y="1781"/>
                  </a:cubicBezTo>
                  <a:cubicBezTo>
                    <a:pt x="1489" y="1781"/>
                    <a:pt x="1537" y="1757"/>
                    <a:pt x="1537" y="1757"/>
                  </a:cubicBezTo>
                  <a:cubicBezTo>
                    <a:pt x="1537" y="1760"/>
                    <a:pt x="1538" y="1761"/>
                    <a:pt x="1540" y="1761"/>
                  </a:cubicBezTo>
                  <a:cubicBezTo>
                    <a:pt x="1551" y="1761"/>
                    <a:pt x="1590" y="1704"/>
                    <a:pt x="1611" y="1683"/>
                  </a:cubicBezTo>
                  <a:cubicBezTo>
                    <a:pt x="1619" y="1675"/>
                    <a:pt x="1621" y="1673"/>
                    <a:pt x="1621" y="1673"/>
                  </a:cubicBezTo>
                  <a:cubicBezTo>
                    <a:pt x="1619" y="1673"/>
                    <a:pt x="1603" y="1683"/>
                    <a:pt x="1586" y="1683"/>
                  </a:cubicBezTo>
                  <a:lnTo>
                    <a:pt x="1635" y="1635"/>
                  </a:lnTo>
                  <a:cubicBezTo>
                    <a:pt x="1647" y="1622"/>
                    <a:pt x="1659" y="1616"/>
                    <a:pt x="1666" y="1616"/>
                  </a:cubicBezTo>
                  <a:cubicBezTo>
                    <a:pt x="1672" y="1616"/>
                    <a:pt x="1672" y="1622"/>
                    <a:pt x="1659" y="1635"/>
                  </a:cubicBezTo>
                  <a:cubicBezTo>
                    <a:pt x="1733" y="1561"/>
                    <a:pt x="1781" y="1464"/>
                    <a:pt x="1830" y="1366"/>
                  </a:cubicBezTo>
                  <a:cubicBezTo>
                    <a:pt x="1879" y="1244"/>
                    <a:pt x="1903" y="1074"/>
                    <a:pt x="1879" y="927"/>
                  </a:cubicBezTo>
                  <a:cubicBezTo>
                    <a:pt x="1855" y="781"/>
                    <a:pt x="1781" y="635"/>
                    <a:pt x="1684" y="513"/>
                  </a:cubicBezTo>
                  <a:cubicBezTo>
                    <a:pt x="1611" y="464"/>
                    <a:pt x="1537" y="415"/>
                    <a:pt x="1464" y="366"/>
                  </a:cubicBezTo>
                  <a:lnTo>
                    <a:pt x="1464" y="366"/>
                  </a:lnTo>
                  <a:cubicBezTo>
                    <a:pt x="1464" y="415"/>
                    <a:pt x="1513" y="439"/>
                    <a:pt x="1513" y="464"/>
                  </a:cubicBezTo>
                  <a:cubicBezTo>
                    <a:pt x="1489" y="439"/>
                    <a:pt x="1464" y="415"/>
                    <a:pt x="1440" y="415"/>
                  </a:cubicBezTo>
                  <a:cubicBezTo>
                    <a:pt x="1416" y="415"/>
                    <a:pt x="1367" y="342"/>
                    <a:pt x="1367" y="293"/>
                  </a:cubicBezTo>
                  <a:lnTo>
                    <a:pt x="1342" y="293"/>
                  </a:lnTo>
                  <a:lnTo>
                    <a:pt x="1342" y="269"/>
                  </a:lnTo>
                  <a:cubicBezTo>
                    <a:pt x="1294" y="244"/>
                    <a:pt x="1220" y="220"/>
                    <a:pt x="1172" y="171"/>
                  </a:cubicBezTo>
                  <a:cubicBezTo>
                    <a:pt x="1098" y="147"/>
                    <a:pt x="1050" y="147"/>
                    <a:pt x="1001" y="122"/>
                  </a:cubicBezTo>
                  <a:cubicBezTo>
                    <a:pt x="996" y="118"/>
                    <a:pt x="994" y="116"/>
                    <a:pt x="994" y="116"/>
                  </a:cubicBezTo>
                  <a:lnTo>
                    <a:pt x="994" y="116"/>
                  </a:lnTo>
                  <a:cubicBezTo>
                    <a:pt x="993" y="116"/>
                    <a:pt x="1020" y="147"/>
                    <a:pt x="1001" y="147"/>
                  </a:cubicBezTo>
                  <a:cubicBezTo>
                    <a:pt x="977" y="147"/>
                    <a:pt x="952" y="147"/>
                    <a:pt x="952" y="122"/>
                  </a:cubicBezTo>
                  <a:cubicBezTo>
                    <a:pt x="952" y="98"/>
                    <a:pt x="928" y="86"/>
                    <a:pt x="906" y="86"/>
                  </a:cubicBezTo>
                  <a:cubicBezTo>
                    <a:pt x="888" y="86"/>
                    <a:pt x="872" y="95"/>
                    <a:pt x="876" y="113"/>
                  </a:cubicBezTo>
                  <a:lnTo>
                    <a:pt x="876" y="113"/>
                  </a:lnTo>
                  <a:cubicBezTo>
                    <a:pt x="862" y="92"/>
                    <a:pt x="812" y="74"/>
                    <a:pt x="855" y="74"/>
                  </a:cubicBezTo>
                  <a:cubicBezTo>
                    <a:pt x="830" y="74"/>
                    <a:pt x="806" y="49"/>
                    <a:pt x="806" y="49"/>
                  </a:cubicBezTo>
                  <a:lnTo>
                    <a:pt x="806" y="49"/>
                  </a:lnTo>
                  <a:lnTo>
                    <a:pt x="830" y="74"/>
                  </a:lnTo>
                  <a:cubicBezTo>
                    <a:pt x="757" y="49"/>
                    <a:pt x="733" y="25"/>
                    <a:pt x="684" y="25"/>
                  </a:cubicBezTo>
                  <a:lnTo>
                    <a:pt x="708" y="49"/>
                  </a:lnTo>
                  <a:cubicBezTo>
                    <a:pt x="665" y="49"/>
                    <a:pt x="641" y="30"/>
                    <a:pt x="619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8"/>
            <p:cNvSpPr/>
            <p:nvPr/>
          </p:nvSpPr>
          <p:spPr>
            <a:xfrm>
              <a:off x="646025" y="3015400"/>
              <a:ext cx="40875" cy="49050"/>
            </a:xfrm>
            <a:custGeom>
              <a:avLst/>
              <a:gdLst/>
              <a:ahLst/>
              <a:cxnLst/>
              <a:rect l="l" t="t" r="r" b="b"/>
              <a:pathLst>
                <a:path w="1635" h="1962" extrusionOk="0">
                  <a:moveTo>
                    <a:pt x="659" y="1"/>
                  </a:moveTo>
                  <a:cubicBezTo>
                    <a:pt x="513" y="25"/>
                    <a:pt x="367" y="123"/>
                    <a:pt x="269" y="220"/>
                  </a:cubicBezTo>
                  <a:cubicBezTo>
                    <a:pt x="196" y="294"/>
                    <a:pt x="147" y="367"/>
                    <a:pt x="98" y="464"/>
                  </a:cubicBezTo>
                  <a:cubicBezTo>
                    <a:pt x="50" y="586"/>
                    <a:pt x="25" y="684"/>
                    <a:pt x="25" y="806"/>
                  </a:cubicBezTo>
                  <a:cubicBezTo>
                    <a:pt x="1" y="879"/>
                    <a:pt x="1" y="952"/>
                    <a:pt x="25" y="1001"/>
                  </a:cubicBezTo>
                  <a:cubicBezTo>
                    <a:pt x="25" y="1147"/>
                    <a:pt x="74" y="1294"/>
                    <a:pt x="147" y="1415"/>
                  </a:cubicBezTo>
                  <a:cubicBezTo>
                    <a:pt x="220" y="1562"/>
                    <a:pt x="318" y="1684"/>
                    <a:pt x="464" y="1781"/>
                  </a:cubicBezTo>
                  <a:cubicBezTo>
                    <a:pt x="562" y="1879"/>
                    <a:pt x="708" y="1952"/>
                    <a:pt x="830" y="1952"/>
                  </a:cubicBezTo>
                  <a:cubicBezTo>
                    <a:pt x="860" y="1958"/>
                    <a:pt x="891" y="1961"/>
                    <a:pt x="921" y="1961"/>
                  </a:cubicBezTo>
                  <a:cubicBezTo>
                    <a:pt x="1011" y="1961"/>
                    <a:pt x="1098" y="1934"/>
                    <a:pt x="1171" y="1879"/>
                  </a:cubicBezTo>
                  <a:cubicBezTo>
                    <a:pt x="1245" y="1879"/>
                    <a:pt x="1293" y="1830"/>
                    <a:pt x="1342" y="1781"/>
                  </a:cubicBezTo>
                  <a:cubicBezTo>
                    <a:pt x="1318" y="1781"/>
                    <a:pt x="1318" y="1781"/>
                    <a:pt x="1342" y="1757"/>
                  </a:cubicBezTo>
                  <a:cubicBezTo>
                    <a:pt x="1415" y="1684"/>
                    <a:pt x="1415" y="1684"/>
                    <a:pt x="1415" y="1684"/>
                  </a:cubicBezTo>
                  <a:cubicBezTo>
                    <a:pt x="1415" y="1659"/>
                    <a:pt x="1415" y="1684"/>
                    <a:pt x="1440" y="1586"/>
                  </a:cubicBezTo>
                  <a:cubicBezTo>
                    <a:pt x="1488" y="1464"/>
                    <a:pt x="1513" y="1415"/>
                    <a:pt x="1537" y="1294"/>
                  </a:cubicBezTo>
                  <a:cubicBezTo>
                    <a:pt x="1562" y="1220"/>
                    <a:pt x="1586" y="1172"/>
                    <a:pt x="1586" y="1098"/>
                  </a:cubicBezTo>
                  <a:cubicBezTo>
                    <a:pt x="1610" y="1050"/>
                    <a:pt x="1610" y="976"/>
                    <a:pt x="1635" y="903"/>
                  </a:cubicBezTo>
                  <a:cubicBezTo>
                    <a:pt x="1635" y="830"/>
                    <a:pt x="1635" y="781"/>
                    <a:pt x="1635" y="708"/>
                  </a:cubicBezTo>
                  <a:lnTo>
                    <a:pt x="1635" y="586"/>
                  </a:lnTo>
                  <a:lnTo>
                    <a:pt x="1610" y="489"/>
                  </a:lnTo>
                  <a:cubicBezTo>
                    <a:pt x="1586" y="416"/>
                    <a:pt x="1562" y="318"/>
                    <a:pt x="1513" y="245"/>
                  </a:cubicBezTo>
                  <a:cubicBezTo>
                    <a:pt x="1440" y="147"/>
                    <a:pt x="1318" y="98"/>
                    <a:pt x="1196" y="74"/>
                  </a:cubicBezTo>
                  <a:lnTo>
                    <a:pt x="1025" y="74"/>
                  </a:lnTo>
                  <a:cubicBezTo>
                    <a:pt x="903" y="25"/>
                    <a:pt x="781" y="1"/>
                    <a:pt x="6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8"/>
            <p:cNvSpPr/>
            <p:nvPr/>
          </p:nvSpPr>
          <p:spPr>
            <a:xfrm>
              <a:off x="734450" y="3011150"/>
              <a:ext cx="40250" cy="58550"/>
            </a:xfrm>
            <a:custGeom>
              <a:avLst/>
              <a:gdLst/>
              <a:ahLst/>
              <a:cxnLst/>
              <a:rect l="l" t="t" r="r" b="b"/>
              <a:pathLst>
                <a:path w="1610" h="2342" extrusionOk="0">
                  <a:moveTo>
                    <a:pt x="708" y="0"/>
                  </a:moveTo>
                  <a:lnTo>
                    <a:pt x="98" y="171"/>
                  </a:lnTo>
                  <a:cubicBezTo>
                    <a:pt x="49" y="342"/>
                    <a:pt x="0" y="512"/>
                    <a:pt x="25" y="707"/>
                  </a:cubicBezTo>
                  <a:cubicBezTo>
                    <a:pt x="25" y="829"/>
                    <a:pt x="25" y="976"/>
                    <a:pt x="73" y="1098"/>
                  </a:cubicBezTo>
                  <a:cubicBezTo>
                    <a:pt x="122" y="1293"/>
                    <a:pt x="195" y="1488"/>
                    <a:pt x="293" y="1659"/>
                  </a:cubicBezTo>
                  <a:cubicBezTo>
                    <a:pt x="390" y="1854"/>
                    <a:pt x="537" y="2000"/>
                    <a:pt x="732" y="2122"/>
                  </a:cubicBezTo>
                  <a:cubicBezTo>
                    <a:pt x="756" y="2171"/>
                    <a:pt x="805" y="2220"/>
                    <a:pt x="854" y="2244"/>
                  </a:cubicBezTo>
                  <a:cubicBezTo>
                    <a:pt x="842" y="2232"/>
                    <a:pt x="842" y="2226"/>
                    <a:pt x="845" y="2226"/>
                  </a:cubicBezTo>
                  <a:cubicBezTo>
                    <a:pt x="848" y="2226"/>
                    <a:pt x="854" y="2232"/>
                    <a:pt x="854" y="2244"/>
                  </a:cubicBezTo>
                  <a:cubicBezTo>
                    <a:pt x="911" y="2272"/>
                    <a:pt x="923" y="2279"/>
                    <a:pt x="928" y="2279"/>
                  </a:cubicBezTo>
                  <a:cubicBezTo>
                    <a:pt x="931" y="2279"/>
                    <a:pt x="929" y="2275"/>
                    <a:pt x="940" y="2275"/>
                  </a:cubicBezTo>
                  <a:cubicBezTo>
                    <a:pt x="951" y="2275"/>
                    <a:pt x="974" y="2278"/>
                    <a:pt x="1025" y="2293"/>
                  </a:cubicBezTo>
                  <a:lnTo>
                    <a:pt x="1147" y="2342"/>
                  </a:lnTo>
                  <a:lnTo>
                    <a:pt x="1537" y="2122"/>
                  </a:lnTo>
                  <a:cubicBezTo>
                    <a:pt x="1586" y="1951"/>
                    <a:pt x="1610" y="1756"/>
                    <a:pt x="1610" y="1585"/>
                  </a:cubicBezTo>
                  <a:cubicBezTo>
                    <a:pt x="1586" y="1439"/>
                    <a:pt x="1537" y="1293"/>
                    <a:pt x="1512" y="1171"/>
                  </a:cubicBezTo>
                  <a:cubicBezTo>
                    <a:pt x="1464" y="1073"/>
                    <a:pt x="1415" y="1000"/>
                    <a:pt x="1366" y="927"/>
                  </a:cubicBezTo>
                  <a:cubicBezTo>
                    <a:pt x="1342" y="903"/>
                    <a:pt x="1293" y="854"/>
                    <a:pt x="1220" y="781"/>
                  </a:cubicBezTo>
                  <a:cubicBezTo>
                    <a:pt x="1220" y="781"/>
                    <a:pt x="1220" y="756"/>
                    <a:pt x="1220" y="756"/>
                  </a:cubicBezTo>
                  <a:cubicBezTo>
                    <a:pt x="1220" y="659"/>
                    <a:pt x="1171" y="610"/>
                    <a:pt x="1147" y="537"/>
                  </a:cubicBezTo>
                  <a:cubicBezTo>
                    <a:pt x="1122" y="464"/>
                    <a:pt x="1098" y="415"/>
                    <a:pt x="1073" y="390"/>
                  </a:cubicBezTo>
                  <a:cubicBezTo>
                    <a:pt x="1049" y="342"/>
                    <a:pt x="1000" y="293"/>
                    <a:pt x="976" y="220"/>
                  </a:cubicBezTo>
                  <a:cubicBezTo>
                    <a:pt x="976" y="220"/>
                    <a:pt x="951" y="195"/>
                    <a:pt x="951" y="195"/>
                  </a:cubicBezTo>
                  <a:cubicBezTo>
                    <a:pt x="878" y="122"/>
                    <a:pt x="805" y="49"/>
                    <a:pt x="7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9"/>
          <p:cNvSpPr txBox="1">
            <a:spLocks noGrp="1"/>
          </p:cNvSpPr>
          <p:nvPr>
            <p:ph type="ctrTitle"/>
          </p:nvPr>
        </p:nvSpPr>
        <p:spPr>
          <a:xfrm>
            <a:off x="2479913" y="1224625"/>
            <a:ext cx="4178400" cy="105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000">
                <a:solidFill>
                  <a:schemeClr val="accent1"/>
                </a:solidFill>
                <a:latin typeface="Lemonada Medium"/>
                <a:ea typeface="Lemonada Medium"/>
                <a:cs typeface="Lemonada Medium"/>
                <a:sym typeface="Lemonada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98" name="Google Shape;298;p9"/>
          <p:cNvSpPr txBox="1">
            <a:spLocks noGrp="1"/>
          </p:cNvSpPr>
          <p:nvPr>
            <p:ph type="subTitle" idx="1"/>
          </p:nvPr>
        </p:nvSpPr>
        <p:spPr>
          <a:xfrm>
            <a:off x="2459400" y="2190400"/>
            <a:ext cx="4224900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99" name="Google Shape;299;p9"/>
          <p:cNvSpPr/>
          <p:nvPr/>
        </p:nvSpPr>
        <p:spPr>
          <a:xfrm>
            <a:off x="8322450" y="2445825"/>
            <a:ext cx="355500" cy="251850"/>
          </a:xfrm>
          <a:custGeom>
            <a:avLst/>
            <a:gdLst/>
            <a:ahLst/>
            <a:cxnLst/>
            <a:rect l="l" t="t" r="r" b="b"/>
            <a:pathLst>
              <a:path w="14220" h="10074" extrusionOk="0">
                <a:moveTo>
                  <a:pt x="7706" y="4422"/>
                </a:moveTo>
                <a:lnTo>
                  <a:pt x="7683" y="4512"/>
                </a:lnTo>
                <a:lnTo>
                  <a:pt x="7708" y="4439"/>
                </a:lnTo>
                <a:cubicBezTo>
                  <a:pt x="7708" y="4431"/>
                  <a:pt x="7707" y="4426"/>
                  <a:pt x="7706" y="4422"/>
                </a:cubicBezTo>
                <a:close/>
                <a:moveTo>
                  <a:pt x="1891" y="4477"/>
                </a:moveTo>
                <a:cubicBezTo>
                  <a:pt x="1895" y="4477"/>
                  <a:pt x="1899" y="4480"/>
                  <a:pt x="1903" y="4488"/>
                </a:cubicBezTo>
                <a:lnTo>
                  <a:pt x="1746" y="4711"/>
                </a:lnTo>
                <a:lnTo>
                  <a:pt x="1746" y="4711"/>
                </a:lnTo>
                <a:cubicBezTo>
                  <a:pt x="1839" y="4577"/>
                  <a:pt x="1870" y="4477"/>
                  <a:pt x="1891" y="4477"/>
                </a:cubicBezTo>
                <a:close/>
                <a:moveTo>
                  <a:pt x="14195" y="6854"/>
                </a:moveTo>
                <a:cubicBezTo>
                  <a:pt x="14194" y="6863"/>
                  <a:pt x="14194" y="6872"/>
                  <a:pt x="14193" y="6882"/>
                </a:cubicBezTo>
                <a:lnTo>
                  <a:pt x="14193" y="6882"/>
                </a:lnTo>
                <a:cubicBezTo>
                  <a:pt x="14194" y="6873"/>
                  <a:pt x="14195" y="6863"/>
                  <a:pt x="14195" y="6854"/>
                </a:cubicBezTo>
                <a:close/>
                <a:moveTo>
                  <a:pt x="10125" y="7143"/>
                </a:moveTo>
                <a:cubicBezTo>
                  <a:pt x="10124" y="7144"/>
                  <a:pt x="10123" y="7145"/>
                  <a:pt x="10122" y="7146"/>
                </a:cubicBezTo>
                <a:cubicBezTo>
                  <a:pt x="10123" y="7145"/>
                  <a:pt x="10124" y="7144"/>
                  <a:pt x="10125" y="7143"/>
                </a:cubicBezTo>
                <a:close/>
                <a:moveTo>
                  <a:pt x="4317" y="0"/>
                </a:moveTo>
                <a:cubicBezTo>
                  <a:pt x="4220" y="25"/>
                  <a:pt x="4122" y="49"/>
                  <a:pt x="4000" y="49"/>
                </a:cubicBezTo>
                <a:lnTo>
                  <a:pt x="3903" y="73"/>
                </a:lnTo>
                <a:lnTo>
                  <a:pt x="3708" y="98"/>
                </a:lnTo>
                <a:cubicBezTo>
                  <a:pt x="3561" y="98"/>
                  <a:pt x="3439" y="146"/>
                  <a:pt x="3269" y="146"/>
                </a:cubicBezTo>
                <a:lnTo>
                  <a:pt x="3171" y="268"/>
                </a:lnTo>
                <a:lnTo>
                  <a:pt x="3195" y="195"/>
                </a:lnTo>
                <a:lnTo>
                  <a:pt x="3195" y="195"/>
                </a:lnTo>
                <a:cubicBezTo>
                  <a:pt x="3025" y="415"/>
                  <a:pt x="2781" y="659"/>
                  <a:pt x="2537" y="903"/>
                </a:cubicBezTo>
                <a:lnTo>
                  <a:pt x="1976" y="1585"/>
                </a:lnTo>
                <a:lnTo>
                  <a:pt x="1732" y="1854"/>
                </a:lnTo>
                <a:lnTo>
                  <a:pt x="1488" y="2146"/>
                </a:lnTo>
                <a:lnTo>
                  <a:pt x="1049" y="2683"/>
                </a:lnTo>
                <a:cubicBezTo>
                  <a:pt x="805" y="2976"/>
                  <a:pt x="586" y="3293"/>
                  <a:pt x="391" y="3634"/>
                </a:cubicBezTo>
                <a:lnTo>
                  <a:pt x="195" y="3805"/>
                </a:lnTo>
                <a:lnTo>
                  <a:pt x="25" y="3976"/>
                </a:lnTo>
                <a:lnTo>
                  <a:pt x="0" y="4049"/>
                </a:lnTo>
                <a:cubicBezTo>
                  <a:pt x="122" y="4268"/>
                  <a:pt x="293" y="4488"/>
                  <a:pt x="488" y="4683"/>
                </a:cubicBezTo>
                <a:cubicBezTo>
                  <a:pt x="693" y="4857"/>
                  <a:pt x="939" y="4999"/>
                  <a:pt x="1193" y="4999"/>
                </a:cubicBezTo>
                <a:cubicBezTo>
                  <a:pt x="1332" y="4999"/>
                  <a:pt x="1472" y="4957"/>
                  <a:pt x="1610" y="4854"/>
                </a:cubicBezTo>
                <a:lnTo>
                  <a:pt x="1634" y="4878"/>
                </a:lnTo>
                <a:lnTo>
                  <a:pt x="1683" y="4805"/>
                </a:lnTo>
                <a:lnTo>
                  <a:pt x="1732" y="4732"/>
                </a:lnTo>
                <a:cubicBezTo>
                  <a:pt x="1785" y="4670"/>
                  <a:pt x="1809" y="4646"/>
                  <a:pt x="1817" y="4646"/>
                </a:cubicBezTo>
                <a:cubicBezTo>
                  <a:pt x="1832" y="4646"/>
                  <a:pt x="1796" y="4718"/>
                  <a:pt x="1781" y="4780"/>
                </a:cubicBezTo>
                <a:cubicBezTo>
                  <a:pt x="1830" y="4707"/>
                  <a:pt x="1878" y="4634"/>
                  <a:pt x="1927" y="4585"/>
                </a:cubicBezTo>
                <a:cubicBezTo>
                  <a:pt x="1927" y="4570"/>
                  <a:pt x="1925" y="4564"/>
                  <a:pt x="1921" y="4564"/>
                </a:cubicBezTo>
                <a:cubicBezTo>
                  <a:pt x="1912" y="4564"/>
                  <a:pt x="1895" y="4593"/>
                  <a:pt x="1878" y="4610"/>
                </a:cubicBezTo>
                <a:cubicBezTo>
                  <a:pt x="1927" y="4488"/>
                  <a:pt x="2000" y="4366"/>
                  <a:pt x="2073" y="4244"/>
                </a:cubicBezTo>
                <a:cubicBezTo>
                  <a:pt x="2138" y="4169"/>
                  <a:pt x="2160" y="4165"/>
                  <a:pt x="2178" y="4165"/>
                </a:cubicBezTo>
                <a:cubicBezTo>
                  <a:pt x="2181" y="4165"/>
                  <a:pt x="2184" y="4165"/>
                  <a:pt x="2186" y="4165"/>
                </a:cubicBezTo>
                <a:cubicBezTo>
                  <a:pt x="2208" y="4165"/>
                  <a:pt x="2232" y="4159"/>
                  <a:pt x="2317" y="4049"/>
                </a:cubicBezTo>
                <a:lnTo>
                  <a:pt x="2488" y="3805"/>
                </a:lnTo>
                <a:lnTo>
                  <a:pt x="2586" y="3683"/>
                </a:lnTo>
                <a:lnTo>
                  <a:pt x="2634" y="3610"/>
                </a:lnTo>
                <a:lnTo>
                  <a:pt x="2683" y="3585"/>
                </a:lnTo>
                <a:lnTo>
                  <a:pt x="2756" y="3561"/>
                </a:lnTo>
                <a:cubicBezTo>
                  <a:pt x="2781" y="3537"/>
                  <a:pt x="2781" y="3537"/>
                  <a:pt x="2805" y="3537"/>
                </a:cubicBezTo>
                <a:lnTo>
                  <a:pt x="2805" y="3561"/>
                </a:lnTo>
                <a:lnTo>
                  <a:pt x="2781" y="3585"/>
                </a:lnTo>
                <a:cubicBezTo>
                  <a:pt x="2789" y="3577"/>
                  <a:pt x="2792" y="3575"/>
                  <a:pt x="2793" y="3575"/>
                </a:cubicBezTo>
                <a:cubicBezTo>
                  <a:pt x="2794" y="3575"/>
                  <a:pt x="2789" y="3585"/>
                  <a:pt x="2805" y="3585"/>
                </a:cubicBezTo>
                <a:cubicBezTo>
                  <a:pt x="2805" y="3634"/>
                  <a:pt x="2756" y="3683"/>
                  <a:pt x="2756" y="3707"/>
                </a:cubicBezTo>
                <a:lnTo>
                  <a:pt x="2756" y="3707"/>
                </a:lnTo>
                <a:cubicBezTo>
                  <a:pt x="2756" y="3707"/>
                  <a:pt x="2756" y="3683"/>
                  <a:pt x="2781" y="3683"/>
                </a:cubicBezTo>
                <a:lnTo>
                  <a:pt x="2781" y="3707"/>
                </a:lnTo>
                <a:cubicBezTo>
                  <a:pt x="2756" y="3927"/>
                  <a:pt x="2756" y="4098"/>
                  <a:pt x="2756" y="4098"/>
                </a:cubicBezTo>
                <a:lnTo>
                  <a:pt x="2830" y="4146"/>
                </a:lnTo>
                <a:cubicBezTo>
                  <a:pt x="2781" y="5024"/>
                  <a:pt x="2732" y="4439"/>
                  <a:pt x="2708" y="5244"/>
                </a:cubicBezTo>
                <a:cubicBezTo>
                  <a:pt x="2732" y="5341"/>
                  <a:pt x="2732" y="5439"/>
                  <a:pt x="2732" y="5537"/>
                </a:cubicBezTo>
                <a:cubicBezTo>
                  <a:pt x="2732" y="5659"/>
                  <a:pt x="2732" y="5805"/>
                  <a:pt x="2708" y="5951"/>
                </a:cubicBezTo>
                <a:cubicBezTo>
                  <a:pt x="2805" y="6049"/>
                  <a:pt x="2927" y="6146"/>
                  <a:pt x="3000" y="6171"/>
                </a:cubicBezTo>
                <a:cubicBezTo>
                  <a:pt x="3000" y="6171"/>
                  <a:pt x="3098" y="6293"/>
                  <a:pt x="3073" y="6293"/>
                </a:cubicBezTo>
                <a:cubicBezTo>
                  <a:pt x="3147" y="6293"/>
                  <a:pt x="3220" y="6390"/>
                  <a:pt x="3317" y="6463"/>
                </a:cubicBezTo>
                <a:cubicBezTo>
                  <a:pt x="3342" y="6463"/>
                  <a:pt x="3317" y="6415"/>
                  <a:pt x="3293" y="6390"/>
                </a:cubicBezTo>
                <a:lnTo>
                  <a:pt x="3293" y="6390"/>
                </a:lnTo>
                <a:lnTo>
                  <a:pt x="3366" y="6463"/>
                </a:lnTo>
                <a:lnTo>
                  <a:pt x="3464" y="6537"/>
                </a:lnTo>
                <a:cubicBezTo>
                  <a:pt x="3511" y="6584"/>
                  <a:pt x="3528" y="6611"/>
                  <a:pt x="3514" y="6611"/>
                </a:cubicBezTo>
                <a:cubicBezTo>
                  <a:pt x="3506" y="6611"/>
                  <a:pt x="3490" y="6603"/>
                  <a:pt x="3464" y="6585"/>
                </a:cubicBezTo>
                <a:lnTo>
                  <a:pt x="3464" y="6585"/>
                </a:lnTo>
                <a:cubicBezTo>
                  <a:pt x="3537" y="6634"/>
                  <a:pt x="3634" y="6683"/>
                  <a:pt x="3756" y="6756"/>
                </a:cubicBezTo>
                <a:lnTo>
                  <a:pt x="4269" y="7122"/>
                </a:lnTo>
                <a:cubicBezTo>
                  <a:pt x="4488" y="7024"/>
                  <a:pt x="4732" y="6878"/>
                  <a:pt x="5000" y="6732"/>
                </a:cubicBezTo>
                <a:cubicBezTo>
                  <a:pt x="5293" y="6537"/>
                  <a:pt x="5586" y="6317"/>
                  <a:pt x="5854" y="6098"/>
                </a:cubicBezTo>
                <a:cubicBezTo>
                  <a:pt x="6000" y="5976"/>
                  <a:pt x="6171" y="5854"/>
                  <a:pt x="6293" y="5732"/>
                </a:cubicBezTo>
                <a:lnTo>
                  <a:pt x="6708" y="5341"/>
                </a:lnTo>
                <a:lnTo>
                  <a:pt x="7147" y="4951"/>
                </a:lnTo>
                <a:cubicBezTo>
                  <a:pt x="7268" y="4829"/>
                  <a:pt x="7390" y="4732"/>
                  <a:pt x="7512" y="4634"/>
                </a:cubicBezTo>
                <a:lnTo>
                  <a:pt x="7683" y="4488"/>
                </a:lnTo>
                <a:cubicBezTo>
                  <a:pt x="7683" y="4439"/>
                  <a:pt x="7683" y="4463"/>
                  <a:pt x="7659" y="4390"/>
                </a:cubicBezTo>
                <a:cubicBezTo>
                  <a:pt x="7647" y="4366"/>
                  <a:pt x="7653" y="4366"/>
                  <a:pt x="7662" y="4366"/>
                </a:cubicBezTo>
                <a:cubicBezTo>
                  <a:pt x="7671" y="4366"/>
                  <a:pt x="7683" y="4366"/>
                  <a:pt x="7683" y="4341"/>
                </a:cubicBezTo>
                <a:cubicBezTo>
                  <a:pt x="7683" y="4423"/>
                  <a:pt x="7700" y="4402"/>
                  <a:pt x="7706" y="4422"/>
                </a:cubicBezTo>
                <a:lnTo>
                  <a:pt x="7706" y="4422"/>
                </a:lnTo>
                <a:lnTo>
                  <a:pt x="7708" y="4415"/>
                </a:lnTo>
                <a:lnTo>
                  <a:pt x="7708" y="4463"/>
                </a:lnTo>
                <a:cubicBezTo>
                  <a:pt x="7732" y="4463"/>
                  <a:pt x="7732" y="4439"/>
                  <a:pt x="7756" y="4415"/>
                </a:cubicBezTo>
                <a:cubicBezTo>
                  <a:pt x="7781" y="4415"/>
                  <a:pt x="7756" y="4415"/>
                  <a:pt x="7756" y="4463"/>
                </a:cubicBezTo>
                <a:lnTo>
                  <a:pt x="7805" y="4463"/>
                </a:lnTo>
                <a:cubicBezTo>
                  <a:pt x="7800" y="4469"/>
                  <a:pt x="7799" y="4470"/>
                  <a:pt x="7801" y="4470"/>
                </a:cubicBezTo>
                <a:cubicBezTo>
                  <a:pt x="7807" y="4470"/>
                  <a:pt x="7835" y="4456"/>
                  <a:pt x="7858" y="4456"/>
                </a:cubicBezTo>
                <a:cubicBezTo>
                  <a:pt x="7866" y="4456"/>
                  <a:pt x="7873" y="4458"/>
                  <a:pt x="7878" y="4463"/>
                </a:cubicBezTo>
                <a:cubicBezTo>
                  <a:pt x="7878" y="4476"/>
                  <a:pt x="7872" y="4476"/>
                  <a:pt x="7869" y="4476"/>
                </a:cubicBezTo>
                <a:cubicBezTo>
                  <a:pt x="7866" y="4476"/>
                  <a:pt x="7866" y="4476"/>
                  <a:pt x="7878" y="4488"/>
                </a:cubicBezTo>
                <a:cubicBezTo>
                  <a:pt x="7878" y="4512"/>
                  <a:pt x="7878" y="4537"/>
                  <a:pt x="7878" y="4537"/>
                </a:cubicBezTo>
                <a:cubicBezTo>
                  <a:pt x="7878" y="4537"/>
                  <a:pt x="7878" y="4561"/>
                  <a:pt x="7878" y="4561"/>
                </a:cubicBezTo>
                <a:lnTo>
                  <a:pt x="7878" y="4707"/>
                </a:lnTo>
                <a:cubicBezTo>
                  <a:pt x="7878" y="4747"/>
                  <a:pt x="7878" y="4818"/>
                  <a:pt x="7904" y="4818"/>
                </a:cubicBezTo>
                <a:cubicBezTo>
                  <a:pt x="7910" y="4818"/>
                  <a:pt x="7918" y="4814"/>
                  <a:pt x="7927" y="4805"/>
                </a:cubicBezTo>
                <a:lnTo>
                  <a:pt x="7927" y="4805"/>
                </a:lnTo>
                <a:cubicBezTo>
                  <a:pt x="7890" y="4842"/>
                  <a:pt x="7838" y="5038"/>
                  <a:pt x="7816" y="5038"/>
                </a:cubicBezTo>
                <a:cubicBezTo>
                  <a:pt x="7809" y="5038"/>
                  <a:pt x="7805" y="5021"/>
                  <a:pt x="7805" y="4976"/>
                </a:cubicBezTo>
                <a:cubicBezTo>
                  <a:pt x="7781" y="5073"/>
                  <a:pt x="7781" y="5171"/>
                  <a:pt x="7756" y="5293"/>
                </a:cubicBezTo>
                <a:lnTo>
                  <a:pt x="7805" y="5146"/>
                </a:lnTo>
                <a:lnTo>
                  <a:pt x="7805" y="5146"/>
                </a:lnTo>
                <a:cubicBezTo>
                  <a:pt x="7732" y="5415"/>
                  <a:pt x="7708" y="5683"/>
                  <a:pt x="7683" y="5976"/>
                </a:cubicBezTo>
                <a:lnTo>
                  <a:pt x="7732" y="5829"/>
                </a:lnTo>
                <a:lnTo>
                  <a:pt x="7732" y="5829"/>
                </a:lnTo>
                <a:cubicBezTo>
                  <a:pt x="7732" y="6024"/>
                  <a:pt x="7683" y="6195"/>
                  <a:pt x="7586" y="6341"/>
                </a:cubicBezTo>
                <a:lnTo>
                  <a:pt x="7610" y="6098"/>
                </a:lnTo>
                <a:lnTo>
                  <a:pt x="7610" y="6098"/>
                </a:lnTo>
                <a:cubicBezTo>
                  <a:pt x="7537" y="6415"/>
                  <a:pt x="7488" y="6732"/>
                  <a:pt x="7464" y="7049"/>
                </a:cubicBezTo>
                <a:lnTo>
                  <a:pt x="7488" y="6951"/>
                </a:lnTo>
                <a:lnTo>
                  <a:pt x="7488" y="6951"/>
                </a:lnTo>
                <a:cubicBezTo>
                  <a:pt x="7488" y="7040"/>
                  <a:pt x="7470" y="7237"/>
                  <a:pt x="7445" y="7493"/>
                </a:cubicBezTo>
                <a:lnTo>
                  <a:pt x="7445" y="7493"/>
                </a:lnTo>
                <a:cubicBezTo>
                  <a:pt x="7435" y="7507"/>
                  <a:pt x="7425" y="7522"/>
                  <a:pt x="7415" y="7537"/>
                </a:cubicBezTo>
                <a:lnTo>
                  <a:pt x="7440" y="7546"/>
                </a:lnTo>
                <a:lnTo>
                  <a:pt x="7440" y="7546"/>
                </a:lnTo>
                <a:cubicBezTo>
                  <a:pt x="7425" y="7698"/>
                  <a:pt x="7408" y="7869"/>
                  <a:pt x="7390" y="8049"/>
                </a:cubicBezTo>
                <a:lnTo>
                  <a:pt x="9073" y="8683"/>
                </a:lnTo>
                <a:cubicBezTo>
                  <a:pt x="9488" y="8024"/>
                  <a:pt x="9976" y="7268"/>
                  <a:pt x="10098" y="7073"/>
                </a:cubicBezTo>
                <a:lnTo>
                  <a:pt x="10098" y="7073"/>
                </a:lnTo>
                <a:lnTo>
                  <a:pt x="9951" y="7171"/>
                </a:lnTo>
                <a:lnTo>
                  <a:pt x="9951" y="7171"/>
                </a:lnTo>
                <a:lnTo>
                  <a:pt x="10119" y="6907"/>
                </a:lnTo>
                <a:lnTo>
                  <a:pt x="10119" y="6907"/>
                </a:lnTo>
                <a:cubicBezTo>
                  <a:pt x="10103" y="6944"/>
                  <a:pt x="10142" y="7109"/>
                  <a:pt x="10125" y="7143"/>
                </a:cubicBezTo>
                <a:lnTo>
                  <a:pt x="10125" y="7143"/>
                </a:lnTo>
                <a:cubicBezTo>
                  <a:pt x="10417" y="6730"/>
                  <a:pt x="10757" y="6365"/>
                  <a:pt x="11098" y="6000"/>
                </a:cubicBezTo>
                <a:cubicBezTo>
                  <a:pt x="11220" y="5878"/>
                  <a:pt x="11342" y="5756"/>
                  <a:pt x="11464" y="5659"/>
                </a:cubicBezTo>
                <a:lnTo>
                  <a:pt x="11659" y="5488"/>
                </a:lnTo>
                <a:cubicBezTo>
                  <a:pt x="11707" y="5463"/>
                  <a:pt x="11732" y="5439"/>
                  <a:pt x="11781" y="5415"/>
                </a:cubicBezTo>
                <a:lnTo>
                  <a:pt x="11829" y="5366"/>
                </a:lnTo>
                <a:cubicBezTo>
                  <a:pt x="11903" y="5293"/>
                  <a:pt x="12000" y="5244"/>
                  <a:pt x="12098" y="5195"/>
                </a:cubicBezTo>
                <a:cubicBezTo>
                  <a:pt x="12122" y="5195"/>
                  <a:pt x="12171" y="5171"/>
                  <a:pt x="12195" y="5171"/>
                </a:cubicBezTo>
                <a:lnTo>
                  <a:pt x="12268" y="5171"/>
                </a:lnTo>
                <a:lnTo>
                  <a:pt x="12268" y="5293"/>
                </a:lnTo>
                <a:cubicBezTo>
                  <a:pt x="12244" y="5415"/>
                  <a:pt x="12195" y="5415"/>
                  <a:pt x="12195" y="5415"/>
                </a:cubicBezTo>
                <a:cubicBezTo>
                  <a:pt x="12195" y="5427"/>
                  <a:pt x="12201" y="5433"/>
                  <a:pt x="12207" y="5433"/>
                </a:cubicBezTo>
                <a:cubicBezTo>
                  <a:pt x="12214" y="5433"/>
                  <a:pt x="12220" y="5427"/>
                  <a:pt x="12220" y="5415"/>
                </a:cubicBezTo>
                <a:cubicBezTo>
                  <a:pt x="12244" y="5415"/>
                  <a:pt x="12244" y="5415"/>
                  <a:pt x="12244" y="5439"/>
                </a:cubicBezTo>
                <a:cubicBezTo>
                  <a:pt x="12244" y="5488"/>
                  <a:pt x="12195" y="5488"/>
                  <a:pt x="12195" y="5488"/>
                </a:cubicBezTo>
                <a:cubicBezTo>
                  <a:pt x="12195" y="5488"/>
                  <a:pt x="12195" y="5519"/>
                  <a:pt x="12208" y="5519"/>
                </a:cubicBezTo>
                <a:cubicBezTo>
                  <a:pt x="12211" y="5519"/>
                  <a:pt x="12215" y="5517"/>
                  <a:pt x="12220" y="5512"/>
                </a:cubicBezTo>
                <a:cubicBezTo>
                  <a:pt x="12244" y="5512"/>
                  <a:pt x="12293" y="5439"/>
                  <a:pt x="12342" y="5390"/>
                </a:cubicBezTo>
                <a:lnTo>
                  <a:pt x="12342" y="5512"/>
                </a:lnTo>
                <a:lnTo>
                  <a:pt x="12293" y="5512"/>
                </a:lnTo>
                <a:cubicBezTo>
                  <a:pt x="12293" y="5512"/>
                  <a:pt x="12317" y="5512"/>
                  <a:pt x="12366" y="5537"/>
                </a:cubicBezTo>
                <a:cubicBezTo>
                  <a:pt x="12366" y="5561"/>
                  <a:pt x="12390" y="5561"/>
                  <a:pt x="12390" y="5585"/>
                </a:cubicBezTo>
                <a:cubicBezTo>
                  <a:pt x="12390" y="5610"/>
                  <a:pt x="12390" y="5610"/>
                  <a:pt x="12390" y="5634"/>
                </a:cubicBezTo>
                <a:lnTo>
                  <a:pt x="12390" y="5707"/>
                </a:lnTo>
                <a:cubicBezTo>
                  <a:pt x="12390" y="5976"/>
                  <a:pt x="12390" y="6268"/>
                  <a:pt x="12366" y="6561"/>
                </a:cubicBezTo>
                <a:cubicBezTo>
                  <a:pt x="12366" y="6707"/>
                  <a:pt x="12342" y="6854"/>
                  <a:pt x="12342" y="7000"/>
                </a:cubicBezTo>
                <a:lnTo>
                  <a:pt x="12293" y="7439"/>
                </a:lnTo>
                <a:cubicBezTo>
                  <a:pt x="12268" y="7439"/>
                  <a:pt x="12244" y="7293"/>
                  <a:pt x="12244" y="7171"/>
                </a:cubicBezTo>
                <a:cubicBezTo>
                  <a:pt x="12244" y="7268"/>
                  <a:pt x="12244" y="7341"/>
                  <a:pt x="12220" y="7439"/>
                </a:cubicBezTo>
                <a:cubicBezTo>
                  <a:pt x="12227" y="7415"/>
                  <a:pt x="12233" y="7406"/>
                  <a:pt x="12236" y="7406"/>
                </a:cubicBezTo>
                <a:cubicBezTo>
                  <a:pt x="12252" y="7406"/>
                  <a:pt x="12231" y="7601"/>
                  <a:pt x="12238" y="7601"/>
                </a:cubicBezTo>
                <a:cubicBezTo>
                  <a:pt x="12239" y="7601"/>
                  <a:pt x="12241" y="7596"/>
                  <a:pt x="12244" y="7585"/>
                </a:cubicBezTo>
                <a:lnTo>
                  <a:pt x="12244" y="7585"/>
                </a:lnTo>
                <a:cubicBezTo>
                  <a:pt x="12317" y="8000"/>
                  <a:pt x="12171" y="8561"/>
                  <a:pt x="12220" y="8951"/>
                </a:cubicBezTo>
                <a:lnTo>
                  <a:pt x="13073" y="9415"/>
                </a:lnTo>
                <a:cubicBezTo>
                  <a:pt x="13342" y="9585"/>
                  <a:pt x="13634" y="9707"/>
                  <a:pt x="13927" y="9829"/>
                </a:cubicBezTo>
                <a:cubicBezTo>
                  <a:pt x="13927" y="9902"/>
                  <a:pt x="13927" y="10000"/>
                  <a:pt x="13902" y="10073"/>
                </a:cubicBezTo>
                <a:cubicBezTo>
                  <a:pt x="13951" y="9951"/>
                  <a:pt x="13951" y="9829"/>
                  <a:pt x="13951" y="9732"/>
                </a:cubicBezTo>
                <a:lnTo>
                  <a:pt x="13878" y="9707"/>
                </a:lnTo>
                <a:cubicBezTo>
                  <a:pt x="13878" y="9439"/>
                  <a:pt x="13927" y="9634"/>
                  <a:pt x="13927" y="9390"/>
                </a:cubicBezTo>
                <a:cubicBezTo>
                  <a:pt x="13976" y="9390"/>
                  <a:pt x="13976" y="9610"/>
                  <a:pt x="13976" y="9829"/>
                </a:cubicBezTo>
                <a:cubicBezTo>
                  <a:pt x="14000" y="9683"/>
                  <a:pt x="14000" y="9512"/>
                  <a:pt x="13976" y="9366"/>
                </a:cubicBezTo>
                <a:cubicBezTo>
                  <a:pt x="13985" y="9299"/>
                  <a:pt x="13995" y="9288"/>
                  <a:pt x="14006" y="9288"/>
                </a:cubicBezTo>
                <a:cubicBezTo>
                  <a:pt x="14011" y="9288"/>
                  <a:pt x="14016" y="9290"/>
                  <a:pt x="14022" y="9290"/>
                </a:cubicBezTo>
                <a:cubicBezTo>
                  <a:pt x="14036" y="9290"/>
                  <a:pt x="14052" y="9278"/>
                  <a:pt x="14073" y="9195"/>
                </a:cubicBezTo>
                <a:cubicBezTo>
                  <a:pt x="14049" y="9000"/>
                  <a:pt x="14049" y="8829"/>
                  <a:pt x="14073" y="8634"/>
                </a:cubicBezTo>
                <a:cubicBezTo>
                  <a:pt x="14146" y="8195"/>
                  <a:pt x="14049" y="7951"/>
                  <a:pt x="14122" y="7537"/>
                </a:cubicBezTo>
                <a:lnTo>
                  <a:pt x="14122" y="7537"/>
                </a:lnTo>
                <a:lnTo>
                  <a:pt x="14122" y="7585"/>
                </a:lnTo>
                <a:cubicBezTo>
                  <a:pt x="14169" y="7444"/>
                  <a:pt x="14171" y="7165"/>
                  <a:pt x="14193" y="6882"/>
                </a:cubicBezTo>
                <a:lnTo>
                  <a:pt x="14193" y="6882"/>
                </a:lnTo>
                <a:cubicBezTo>
                  <a:pt x="14188" y="6910"/>
                  <a:pt x="14177" y="6934"/>
                  <a:pt x="14167" y="6934"/>
                </a:cubicBezTo>
                <a:cubicBezTo>
                  <a:pt x="14156" y="6934"/>
                  <a:pt x="14146" y="6906"/>
                  <a:pt x="14146" y="6829"/>
                </a:cubicBezTo>
                <a:cubicBezTo>
                  <a:pt x="14195" y="6537"/>
                  <a:pt x="14171" y="6293"/>
                  <a:pt x="14220" y="6073"/>
                </a:cubicBezTo>
                <a:lnTo>
                  <a:pt x="14171" y="5829"/>
                </a:lnTo>
                <a:lnTo>
                  <a:pt x="14171" y="5561"/>
                </a:lnTo>
                <a:cubicBezTo>
                  <a:pt x="14171" y="5366"/>
                  <a:pt x="14171" y="5195"/>
                  <a:pt x="14146" y="5024"/>
                </a:cubicBezTo>
                <a:cubicBezTo>
                  <a:pt x="14098" y="4634"/>
                  <a:pt x="14049" y="4171"/>
                  <a:pt x="13976" y="3659"/>
                </a:cubicBezTo>
                <a:lnTo>
                  <a:pt x="13317" y="3244"/>
                </a:lnTo>
                <a:cubicBezTo>
                  <a:pt x="13220" y="3171"/>
                  <a:pt x="13098" y="3122"/>
                  <a:pt x="12976" y="3049"/>
                </a:cubicBezTo>
                <a:lnTo>
                  <a:pt x="12537" y="2829"/>
                </a:lnTo>
                <a:cubicBezTo>
                  <a:pt x="12244" y="2927"/>
                  <a:pt x="11976" y="3073"/>
                  <a:pt x="11683" y="3195"/>
                </a:cubicBezTo>
                <a:cubicBezTo>
                  <a:pt x="11537" y="3268"/>
                  <a:pt x="11390" y="3341"/>
                  <a:pt x="11268" y="3439"/>
                </a:cubicBezTo>
                <a:lnTo>
                  <a:pt x="11049" y="3561"/>
                </a:lnTo>
                <a:cubicBezTo>
                  <a:pt x="10976" y="3585"/>
                  <a:pt x="10903" y="3659"/>
                  <a:pt x="10829" y="3683"/>
                </a:cubicBezTo>
                <a:lnTo>
                  <a:pt x="10610" y="3829"/>
                </a:lnTo>
                <a:lnTo>
                  <a:pt x="10488" y="3951"/>
                </a:lnTo>
                <a:lnTo>
                  <a:pt x="10244" y="4122"/>
                </a:lnTo>
                <a:cubicBezTo>
                  <a:pt x="10098" y="4268"/>
                  <a:pt x="9951" y="4390"/>
                  <a:pt x="9829" y="4512"/>
                </a:cubicBezTo>
                <a:cubicBezTo>
                  <a:pt x="9812" y="4530"/>
                  <a:pt x="9794" y="4548"/>
                  <a:pt x="9776" y="4565"/>
                </a:cubicBezTo>
                <a:lnTo>
                  <a:pt x="9776" y="4565"/>
                </a:lnTo>
                <a:cubicBezTo>
                  <a:pt x="9804" y="4117"/>
                  <a:pt x="9797" y="3672"/>
                  <a:pt x="9756" y="3244"/>
                </a:cubicBezTo>
                <a:cubicBezTo>
                  <a:pt x="9781" y="3122"/>
                  <a:pt x="9781" y="3000"/>
                  <a:pt x="9756" y="2878"/>
                </a:cubicBezTo>
                <a:cubicBezTo>
                  <a:pt x="9756" y="2756"/>
                  <a:pt x="9732" y="2634"/>
                  <a:pt x="9707" y="2512"/>
                </a:cubicBezTo>
                <a:lnTo>
                  <a:pt x="9317" y="2171"/>
                </a:lnTo>
                <a:lnTo>
                  <a:pt x="9317" y="2171"/>
                </a:lnTo>
                <a:cubicBezTo>
                  <a:pt x="9366" y="2244"/>
                  <a:pt x="9390" y="2268"/>
                  <a:pt x="9366" y="2268"/>
                </a:cubicBezTo>
                <a:cubicBezTo>
                  <a:pt x="9342" y="2268"/>
                  <a:pt x="9317" y="2244"/>
                  <a:pt x="9268" y="2220"/>
                </a:cubicBezTo>
                <a:lnTo>
                  <a:pt x="9098" y="2049"/>
                </a:lnTo>
                <a:cubicBezTo>
                  <a:pt x="8927" y="1976"/>
                  <a:pt x="8927" y="2000"/>
                  <a:pt x="8903" y="1976"/>
                </a:cubicBezTo>
                <a:cubicBezTo>
                  <a:pt x="8878" y="1976"/>
                  <a:pt x="8854" y="1976"/>
                  <a:pt x="8805" y="1951"/>
                </a:cubicBezTo>
                <a:lnTo>
                  <a:pt x="8683" y="1927"/>
                </a:lnTo>
                <a:lnTo>
                  <a:pt x="8464" y="1829"/>
                </a:lnTo>
                <a:lnTo>
                  <a:pt x="8366" y="1805"/>
                </a:lnTo>
                <a:cubicBezTo>
                  <a:pt x="8220" y="1854"/>
                  <a:pt x="8049" y="1927"/>
                  <a:pt x="7829" y="2000"/>
                </a:cubicBezTo>
                <a:lnTo>
                  <a:pt x="7683" y="2073"/>
                </a:lnTo>
                <a:lnTo>
                  <a:pt x="7488" y="2171"/>
                </a:lnTo>
                <a:lnTo>
                  <a:pt x="7122" y="2366"/>
                </a:lnTo>
                <a:cubicBezTo>
                  <a:pt x="6878" y="2537"/>
                  <a:pt x="6586" y="2707"/>
                  <a:pt x="6342" y="2927"/>
                </a:cubicBezTo>
                <a:cubicBezTo>
                  <a:pt x="6171" y="3073"/>
                  <a:pt x="6000" y="3220"/>
                  <a:pt x="5829" y="3366"/>
                </a:cubicBezTo>
                <a:lnTo>
                  <a:pt x="5342" y="3805"/>
                </a:lnTo>
                <a:cubicBezTo>
                  <a:pt x="5220" y="3902"/>
                  <a:pt x="5244" y="3902"/>
                  <a:pt x="5195" y="3927"/>
                </a:cubicBezTo>
                <a:lnTo>
                  <a:pt x="5147" y="3976"/>
                </a:lnTo>
                <a:cubicBezTo>
                  <a:pt x="5073" y="4049"/>
                  <a:pt x="5000" y="4098"/>
                  <a:pt x="4927" y="4122"/>
                </a:cubicBezTo>
                <a:cubicBezTo>
                  <a:pt x="4903" y="4146"/>
                  <a:pt x="4854" y="4171"/>
                  <a:pt x="4805" y="4171"/>
                </a:cubicBezTo>
                <a:lnTo>
                  <a:pt x="4781" y="4195"/>
                </a:lnTo>
                <a:cubicBezTo>
                  <a:pt x="4781" y="4171"/>
                  <a:pt x="4781" y="4146"/>
                  <a:pt x="4781" y="4122"/>
                </a:cubicBezTo>
                <a:cubicBezTo>
                  <a:pt x="4781" y="4098"/>
                  <a:pt x="4781" y="4049"/>
                  <a:pt x="4781" y="4000"/>
                </a:cubicBezTo>
                <a:lnTo>
                  <a:pt x="4781" y="3976"/>
                </a:lnTo>
                <a:cubicBezTo>
                  <a:pt x="4781" y="3951"/>
                  <a:pt x="4781" y="3927"/>
                  <a:pt x="4781" y="3902"/>
                </a:cubicBezTo>
                <a:lnTo>
                  <a:pt x="4781" y="3756"/>
                </a:lnTo>
                <a:cubicBezTo>
                  <a:pt x="4781" y="3512"/>
                  <a:pt x="4830" y="3293"/>
                  <a:pt x="4830" y="3049"/>
                </a:cubicBezTo>
                <a:cubicBezTo>
                  <a:pt x="4854" y="2805"/>
                  <a:pt x="4878" y="2537"/>
                  <a:pt x="4903" y="2293"/>
                </a:cubicBezTo>
                <a:cubicBezTo>
                  <a:pt x="4951" y="1781"/>
                  <a:pt x="4976" y="1293"/>
                  <a:pt x="5025" y="829"/>
                </a:cubicBezTo>
                <a:lnTo>
                  <a:pt x="4781" y="610"/>
                </a:lnTo>
                <a:lnTo>
                  <a:pt x="4756" y="585"/>
                </a:lnTo>
                <a:lnTo>
                  <a:pt x="4756" y="561"/>
                </a:lnTo>
                <a:lnTo>
                  <a:pt x="4732" y="537"/>
                </a:lnTo>
                <a:lnTo>
                  <a:pt x="4683" y="464"/>
                </a:lnTo>
                <a:lnTo>
                  <a:pt x="4561" y="342"/>
                </a:lnTo>
                <a:lnTo>
                  <a:pt x="4561" y="342"/>
                </a:lnTo>
                <a:cubicBezTo>
                  <a:pt x="4391" y="195"/>
                  <a:pt x="4439" y="146"/>
                  <a:pt x="4342" y="49"/>
                </a:cubicBezTo>
                <a:lnTo>
                  <a:pt x="431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9"/>
          <p:cNvSpPr/>
          <p:nvPr/>
        </p:nvSpPr>
        <p:spPr>
          <a:xfrm>
            <a:off x="-381601" y="1506413"/>
            <a:ext cx="933052" cy="1001729"/>
          </a:xfrm>
          <a:custGeom>
            <a:avLst/>
            <a:gdLst/>
            <a:ahLst/>
            <a:cxnLst/>
            <a:rect l="l" t="t" r="r" b="b"/>
            <a:pathLst>
              <a:path w="11567" h="12418" extrusionOk="0">
                <a:moveTo>
                  <a:pt x="4932" y="0"/>
                </a:moveTo>
                <a:cubicBezTo>
                  <a:pt x="3549" y="0"/>
                  <a:pt x="2130" y="837"/>
                  <a:pt x="903" y="2983"/>
                </a:cubicBezTo>
                <a:cubicBezTo>
                  <a:pt x="903" y="2983"/>
                  <a:pt x="0" y="10983"/>
                  <a:pt x="3878" y="12154"/>
                </a:cubicBezTo>
                <a:cubicBezTo>
                  <a:pt x="4466" y="12336"/>
                  <a:pt x="5036" y="12417"/>
                  <a:pt x="5581" y="12417"/>
                </a:cubicBezTo>
                <a:cubicBezTo>
                  <a:pt x="8611" y="12417"/>
                  <a:pt x="10870" y="9905"/>
                  <a:pt x="11098" y="8252"/>
                </a:cubicBezTo>
                <a:cubicBezTo>
                  <a:pt x="11567" y="5141"/>
                  <a:pt x="8359" y="0"/>
                  <a:pt x="493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1" name="Google Shape;301;p9"/>
          <p:cNvGrpSpPr/>
          <p:nvPr/>
        </p:nvGrpSpPr>
        <p:grpSpPr>
          <a:xfrm>
            <a:off x="170629" y="1224633"/>
            <a:ext cx="593763" cy="746749"/>
            <a:chOff x="632000" y="3011150"/>
            <a:chExt cx="212225" cy="266925"/>
          </a:xfrm>
        </p:grpSpPr>
        <p:sp>
          <p:nvSpPr>
            <p:cNvPr id="302" name="Google Shape;302;p9"/>
            <p:cNvSpPr/>
            <p:nvPr/>
          </p:nvSpPr>
          <p:spPr>
            <a:xfrm>
              <a:off x="767375" y="3031875"/>
              <a:ext cx="25" cy="3675"/>
            </a:xfrm>
            <a:custGeom>
              <a:avLst/>
              <a:gdLst/>
              <a:ahLst/>
              <a:cxnLst/>
              <a:rect l="l" t="t" r="r" b="b"/>
              <a:pathLst>
                <a:path w="1" h="147" extrusionOk="0">
                  <a:moveTo>
                    <a:pt x="0" y="147"/>
                  </a:moveTo>
                  <a:lnTo>
                    <a:pt x="0" y="0"/>
                  </a:lnTo>
                  <a:cubicBezTo>
                    <a:pt x="0" y="49"/>
                    <a:pt x="0" y="98"/>
                    <a:pt x="0" y="1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9"/>
            <p:cNvSpPr/>
            <p:nvPr/>
          </p:nvSpPr>
          <p:spPr>
            <a:xfrm>
              <a:off x="701525" y="3033700"/>
              <a:ext cx="25" cy="3075"/>
            </a:xfrm>
            <a:custGeom>
              <a:avLst/>
              <a:gdLst/>
              <a:ahLst/>
              <a:cxnLst/>
              <a:rect l="l" t="t" r="r" b="b"/>
              <a:pathLst>
                <a:path w="1" h="123" extrusionOk="0">
                  <a:moveTo>
                    <a:pt x="0" y="123"/>
                  </a:moveTo>
                  <a:lnTo>
                    <a:pt x="0" y="1"/>
                  </a:lnTo>
                  <a:cubicBezTo>
                    <a:pt x="0" y="49"/>
                    <a:pt x="0" y="74"/>
                    <a:pt x="0" y="12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9"/>
            <p:cNvSpPr/>
            <p:nvPr/>
          </p:nvSpPr>
          <p:spPr>
            <a:xfrm>
              <a:off x="632000" y="3030050"/>
              <a:ext cx="25" cy="1850"/>
            </a:xfrm>
            <a:custGeom>
              <a:avLst/>
              <a:gdLst/>
              <a:ahLst/>
              <a:cxnLst/>
              <a:rect l="l" t="t" r="r" b="b"/>
              <a:pathLst>
                <a:path w="1" h="74" extrusionOk="0">
                  <a:moveTo>
                    <a:pt x="1" y="73"/>
                  </a:moveTo>
                  <a:lnTo>
                    <a:pt x="1" y="0"/>
                  </a:lnTo>
                  <a:cubicBezTo>
                    <a:pt x="1" y="25"/>
                    <a:pt x="1" y="49"/>
                    <a:pt x="1" y="7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9"/>
            <p:cNvSpPr/>
            <p:nvPr/>
          </p:nvSpPr>
          <p:spPr>
            <a:xfrm>
              <a:off x="649075" y="3150175"/>
              <a:ext cx="650" cy="1850"/>
            </a:xfrm>
            <a:custGeom>
              <a:avLst/>
              <a:gdLst/>
              <a:ahLst/>
              <a:cxnLst/>
              <a:rect l="l" t="t" r="r" b="b"/>
              <a:pathLst>
                <a:path w="26" h="74" extrusionOk="0">
                  <a:moveTo>
                    <a:pt x="25" y="0"/>
                  </a:moveTo>
                  <a:cubicBezTo>
                    <a:pt x="1" y="0"/>
                    <a:pt x="1" y="49"/>
                    <a:pt x="1" y="73"/>
                  </a:cubicBezTo>
                  <a:cubicBezTo>
                    <a:pt x="1" y="49"/>
                    <a:pt x="25" y="24"/>
                    <a:pt x="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9"/>
            <p:cNvSpPr/>
            <p:nvPr/>
          </p:nvSpPr>
          <p:spPr>
            <a:xfrm>
              <a:off x="649075" y="3152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9"/>
            <p:cNvSpPr/>
            <p:nvPr/>
          </p:nvSpPr>
          <p:spPr>
            <a:xfrm>
              <a:off x="646025" y="3144675"/>
              <a:ext cx="48800" cy="52925"/>
            </a:xfrm>
            <a:custGeom>
              <a:avLst/>
              <a:gdLst/>
              <a:ahLst/>
              <a:cxnLst/>
              <a:rect l="l" t="t" r="r" b="b"/>
              <a:pathLst>
                <a:path w="1952" h="2117" extrusionOk="0">
                  <a:moveTo>
                    <a:pt x="1049" y="0"/>
                  </a:moveTo>
                  <a:lnTo>
                    <a:pt x="635" y="98"/>
                  </a:lnTo>
                  <a:cubicBezTo>
                    <a:pt x="586" y="147"/>
                    <a:pt x="562" y="220"/>
                    <a:pt x="537" y="293"/>
                  </a:cubicBezTo>
                  <a:cubicBezTo>
                    <a:pt x="537" y="293"/>
                    <a:pt x="537" y="293"/>
                    <a:pt x="537" y="318"/>
                  </a:cubicBezTo>
                  <a:cubicBezTo>
                    <a:pt x="447" y="287"/>
                    <a:pt x="347" y="267"/>
                    <a:pt x="267" y="267"/>
                  </a:cubicBezTo>
                  <a:cubicBezTo>
                    <a:pt x="217" y="267"/>
                    <a:pt x="175" y="275"/>
                    <a:pt x="147" y="293"/>
                  </a:cubicBezTo>
                  <a:lnTo>
                    <a:pt x="147" y="318"/>
                  </a:lnTo>
                  <a:cubicBezTo>
                    <a:pt x="123" y="342"/>
                    <a:pt x="147" y="366"/>
                    <a:pt x="123" y="366"/>
                  </a:cubicBezTo>
                  <a:cubicBezTo>
                    <a:pt x="123" y="391"/>
                    <a:pt x="123" y="391"/>
                    <a:pt x="123" y="415"/>
                  </a:cubicBezTo>
                  <a:cubicBezTo>
                    <a:pt x="123" y="440"/>
                    <a:pt x="110" y="440"/>
                    <a:pt x="98" y="440"/>
                  </a:cubicBezTo>
                  <a:cubicBezTo>
                    <a:pt x="86" y="440"/>
                    <a:pt x="74" y="440"/>
                    <a:pt x="74" y="464"/>
                  </a:cubicBezTo>
                  <a:cubicBezTo>
                    <a:pt x="25" y="683"/>
                    <a:pt x="1" y="927"/>
                    <a:pt x="1" y="1147"/>
                  </a:cubicBezTo>
                  <a:cubicBezTo>
                    <a:pt x="25" y="1220"/>
                    <a:pt x="25" y="1293"/>
                    <a:pt x="50" y="1366"/>
                  </a:cubicBezTo>
                  <a:cubicBezTo>
                    <a:pt x="50" y="1391"/>
                    <a:pt x="50" y="1391"/>
                    <a:pt x="50" y="1415"/>
                  </a:cubicBezTo>
                  <a:cubicBezTo>
                    <a:pt x="50" y="1415"/>
                    <a:pt x="98" y="1513"/>
                    <a:pt x="147" y="1635"/>
                  </a:cubicBezTo>
                  <a:cubicBezTo>
                    <a:pt x="196" y="1708"/>
                    <a:pt x="245" y="1781"/>
                    <a:pt x="293" y="1854"/>
                  </a:cubicBezTo>
                  <a:lnTo>
                    <a:pt x="318" y="1854"/>
                  </a:lnTo>
                  <a:cubicBezTo>
                    <a:pt x="415" y="1927"/>
                    <a:pt x="318" y="1903"/>
                    <a:pt x="415" y="1976"/>
                  </a:cubicBezTo>
                  <a:cubicBezTo>
                    <a:pt x="440" y="1976"/>
                    <a:pt x="489" y="2000"/>
                    <a:pt x="513" y="2025"/>
                  </a:cubicBezTo>
                  <a:cubicBezTo>
                    <a:pt x="537" y="2049"/>
                    <a:pt x="562" y="2049"/>
                    <a:pt x="610" y="2074"/>
                  </a:cubicBezTo>
                  <a:cubicBezTo>
                    <a:pt x="610" y="2074"/>
                    <a:pt x="659" y="2098"/>
                    <a:pt x="635" y="2098"/>
                  </a:cubicBezTo>
                  <a:cubicBezTo>
                    <a:pt x="635" y="2106"/>
                    <a:pt x="640" y="2109"/>
                    <a:pt x="649" y="2109"/>
                  </a:cubicBezTo>
                  <a:cubicBezTo>
                    <a:pt x="667" y="2109"/>
                    <a:pt x="700" y="2098"/>
                    <a:pt x="732" y="2098"/>
                  </a:cubicBezTo>
                  <a:cubicBezTo>
                    <a:pt x="757" y="2098"/>
                    <a:pt x="732" y="2098"/>
                    <a:pt x="732" y="2074"/>
                  </a:cubicBezTo>
                  <a:lnTo>
                    <a:pt x="806" y="2074"/>
                  </a:lnTo>
                  <a:cubicBezTo>
                    <a:pt x="822" y="2074"/>
                    <a:pt x="827" y="2096"/>
                    <a:pt x="822" y="2103"/>
                  </a:cubicBezTo>
                  <a:lnTo>
                    <a:pt x="822" y="2103"/>
                  </a:lnTo>
                  <a:cubicBezTo>
                    <a:pt x="816" y="2101"/>
                    <a:pt x="811" y="2100"/>
                    <a:pt x="806" y="2098"/>
                  </a:cubicBezTo>
                  <a:lnTo>
                    <a:pt x="806" y="2098"/>
                  </a:lnTo>
                  <a:cubicBezTo>
                    <a:pt x="810" y="2103"/>
                    <a:pt x="814" y="2105"/>
                    <a:pt x="817" y="2105"/>
                  </a:cubicBezTo>
                  <a:cubicBezTo>
                    <a:pt x="819" y="2105"/>
                    <a:pt x="821" y="2104"/>
                    <a:pt x="822" y="2103"/>
                  </a:cubicBezTo>
                  <a:lnTo>
                    <a:pt x="822" y="2103"/>
                  </a:lnTo>
                  <a:cubicBezTo>
                    <a:pt x="854" y="2112"/>
                    <a:pt x="891" y="2116"/>
                    <a:pt x="928" y="2116"/>
                  </a:cubicBezTo>
                  <a:cubicBezTo>
                    <a:pt x="970" y="2116"/>
                    <a:pt x="1013" y="2110"/>
                    <a:pt x="1049" y="2098"/>
                  </a:cubicBezTo>
                  <a:cubicBezTo>
                    <a:pt x="1171" y="2074"/>
                    <a:pt x="1269" y="2049"/>
                    <a:pt x="1367" y="2000"/>
                  </a:cubicBezTo>
                  <a:cubicBezTo>
                    <a:pt x="1537" y="1903"/>
                    <a:pt x="1684" y="1781"/>
                    <a:pt x="1781" y="1610"/>
                  </a:cubicBezTo>
                  <a:cubicBezTo>
                    <a:pt x="1757" y="1610"/>
                    <a:pt x="1732" y="1683"/>
                    <a:pt x="1708" y="1683"/>
                  </a:cubicBezTo>
                  <a:cubicBezTo>
                    <a:pt x="1708" y="1635"/>
                    <a:pt x="1757" y="1635"/>
                    <a:pt x="1757" y="1586"/>
                  </a:cubicBezTo>
                  <a:cubicBezTo>
                    <a:pt x="1757" y="1561"/>
                    <a:pt x="1806" y="1513"/>
                    <a:pt x="1854" y="1513"/>
                  </a:cubicBezTo>
                  <a:lnTo>
                    <a:pt x="1854" y="1488"/>
                  </a:lnTo>
                  <a:lnTo>
                    <a:pt x="1879" y="1464"/>
                  </a:lnTo>
                  <a:cubicBezTo>
                    <a:pt x="1903" y="1366"/>
                    <a:pt x="1903" y="1342"/>
                    <a:pt x="1928" y="1342"/>
                  </a:cubicBezTo>
                  <a:cubicBezTo>
                    <a:pt x="1928" y="1293"/>
                    <a:pt x="1952" y="1269"/>
                    <a:pt x="1952" y="1220"/>
                  </a:cubicBezTo>
                  <a:cubicBezTo>
                    <a:pt x="1952" y="1147"/>
                    <a:pt x="1952" y="1074"/>
                    <a:pt x="1952" y="1000"/>
                  </a:cubicBezTo>
                  <a:cubicBezTo>
                    <a:pt x="1952" y="1000"/>
                    <a:pt x="1952" y="1011"/>
                    <a:pt x="1945" y="1011"/>
                  </a:cubicBezTo>
                  <a:cubicBezTo>
                    <a:pt x="1941" y="1011"/>
                    <a:pt x="1936" y="1009"/>
                    <a:pt x="1928" y="1000"/>
                  </a:cubicBezTo>
                  <a:cubicBezTo>
                    <a:pt x="1903" y="976"/>
                    <a:pt x="1903" y="927"/>
                    <a:pt x="1928" y="903"/>
                  </a:cubicBezTo>
                  <a:cubicBezTo>
                    <a:pt x="1949" y="903"/>
                    <a:pt x="1913" y="826"/>
                    <a:pt x="1888" y="826"/>
                  </a:cubicBezTo>
                  <a:cubicBezTo>
                    <a:pt x="1884" y="826"/>
                    <a:pt x="1881" y="827"/>
                    <a:pt x="1879" y="830"/>
                  </a:cubicBezTo>
                  <a:cubicBezTo>
                    <a:pt x="1879" y="830"/>
                    <a:pt x="1879" y="767"/>
                    <a:pt x="1891" y="767"/>
                  </a:cubicBezTo>
                  <a:cubicBezTo>
                    <a:pt x="1894" y="767"/>
                    <a:pt x="1898" y="771"/>
                    <a:pt x="1903" y="781"/>
                  </a:cubicBezTo>
                  <a:cubicBezTo>
                    <a:pt x="1903" y="757"/>
                    <a:pt x="1879" y="732"/>
                    <a:pt x="1879" y="732"/>
                  </a:cubicBezTo>
                  <a:lnTo>
                    <a:pt x="1879" y="781"/>
                  </a:lnTo>
                  <a:cubicBezTo>
                    <a:pt x="1830" y="683"/>
                    <a:pt x="1830" y="635"/>
                    <a:pt x="1806" y="610"/>
                  </a:cubicBezTo>
                  <a:lnTo>
                    <a:pt x="1806" y="635"/>
                  </a:lnTo>
                  <a:cubicBezTo>
                    <a:pt x="1781" y="586"/>
                    <a:pt x="1757" y="561"/>
                    <a:pt x="1757" y="537"/>
                  </a:cubicBezTo>
                  <a:lnTo>
                    <a:pt x="1757" y="537"/>
                  </a:lnTo>
                  <a:lnTo>
                    <a:pt x="1806" y="561"/>
                  </a:lnTo>
                  <a:cubicBezTo>
                    <a:pt x="1757" y="513"/>
                    <a:pt x="1732" y="464"/>
                    <a:pt x="1684" y="415"/>
                  </a:cubicBezTo>
                  <a:lnTo>
                    <a:pt x="1684" y="440"/>
                  </a:lnTo>
                  <a:cubicBezTo>
                    <a:pt x="1635" y="415"/>
                    <a:pt x="1562" y="318"/>
                    <a:pt x="1464" y="269"/>
                  </a:cubicBezTo>
                  <a:cubicBezTo>
                    <a:pt x="1391" y="196"/>
                    <a:pt x="1318" y="171"/>
                    <a:pt x="1245" y="147"/>
                  </a:cubicBezTo>
                  <a:lnTo>
                    <a:pt x="1245" y="171"/>
                  </a:lnTo>
                  <a:lnTo>
                    <a:pt x="1196" y="147"/>
                  </a:lnTo>
                  <a:cubicBezTo>
                    <a:pt x="1196" y="147"/>
                    <a:pt x="1245" y="122"/>
                    <a:pt x="1245" y="122"/>
                  </a:cubicBezTo>
                  <a:cubicBezTo>
                    <a:pt x="1245" y="122"/>
                    <a:pt x="1147" y="49"/>
                    <a:pt x="10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9"/>
            <p:cNvSpPr/>
            <p:nvPr/>
          </p:nvSpPr>
          <p:spPr>
            <a:xfrm>
              <a:off x="798475" y="3083700"/>
              <a:ext cx="45750" cy="48200"/>
            </a:xfrm>
            <a:custGeom>
              <a:avLst/>
              <a:gdLst/>
              <a:ahLst/>
              <a:cxnLst/>
              <a:rect l="l" t="t" r="r" b="b"/>
              <a:pathLst>
                <a:path w="1830" h="1928" extrusionOk="0">
                  <a:moveTo>
                    <a:pt x="927" y="1"/>
                  </a:moveTo>
                  <a:lnTo>
                    <a:pt x="512" y="25"/>
                  </a:lnTo>
                  <a:lnTo>
                    <a:pt x="439" y="98"/>
                  </a:lnTo>
                  <a:lnTo>
                    <a:pt x="390" y="98"/>
                  </a:lnTo>
                  <a:cubicBezTo>
                    <a:pt x="366" y="98"/>
                    <a:pt x="342" y="122"/>
                    <a:pt x="317" y="122"/>
                  </a:cubicBezTo>
                  <a:lnTo>
                    <a:pt x="244" y="171"/>
                  </a:lnTo>
                  <a:cubicBezTo>
                    <a:pt x="206" y="190"/>
                    <a:pt x="182" y="210"/>
                    <a:pt x="162" y="229"/>
                  </a:cubicBezTo>
                  <a:lnTo>
                    <a:pt x="162" y="229"/>
                  </a:lnTo>
                  <a:cubicBezTo>
                    <a:pt x="165" y="226"/>
                    <a:pt x="168" y="223"/>
                    <a:pt x="171" y="220"/>
                  </a:cubicBezTo>
                  <a:lnTo>
                    <a:pt x="171" y="220"/>
                  </a:lnTo>
                  <a:lnTo>
                    <a:pt x="146" y="244"/>
                  </a:lnTo>
                  <a:cubicBezTo>
                    <a:pt x="152" y="239"/>
                    <a:pt x="157" y="234"/>
                    <a:pt x="162" y="229"/>
                  </a:cubicBezTo>
                  <a:lnTo>
                    <a:pt x="162" y="229"/>
                  </a:lnTo>
                  <a:cubicBezTo>
                    <a:pt x="96" y="299"/>
                    <a:pt x="72" y="369"/>
                    <a:pt x="49" y="440"/>
                  </a:cubicBezTo>
                  <a:cubicBezTo>
                    <a:pt x="49" y="464"/>
                    <a:pt x="25" y="488"/>
                    <a:pt x="0" y="513"/>
                  </a:cubicBezTo>
                  <a:lnTo>
                    <a:pt x="0" y="561"/>
                  </a:lnTo>
                  <a:lnTo>
                    <a:pt x="0" y="610"/>
                  </a:lnTo>
                  <a:cubicBezTo>
                    <a:pt x="0" y="610"/>
                    <a:pt x="49" y="635"/>
                    <a:pt x="49" y="683"/>
                  </a:cubicBezTo>
                  <a:cubicBezTo>
                    <a:pt x="73" y="708"/>
                    <a:pt x="73" y="732"/>
                    <a:pt x="98" y="757"/>
                  </a:cubicBezTo>
                  <a:cubicBezTo>
                    <a:pt x="73" y="903"/>
                    <a:pt x="98" y="1049"/>
                    <a:pt x="146" y="1196"/>
                  </a:cubicBezTo>
                  <a:cubicBezTo>
                    <a:pt x="171" y="1342"/>
                    <a:pt x="244" y="1464"/>
                    <a:pt x="317" y="1561"/>
                  </a:cubicBezTo>
                  <a:cubicBezTo>
                    <a:pt x="415" y="1708"/>
                    <a:pt x="561" y="1830"/>
                    <a:pt x="707" y="1927"/>
                  </a:cubicBezTo>
                  <a:lnTo>
                    <a:pt x="1146" y="1927"/>
                  </a:lnTo>
                  <a:cubicBezTo>
                    <a:pt x="1244" y="1854"/>
                    <a:pt x="1317" y="1781"/>
                    <a:pt x="1390" y="1732"/>
                  </a:cubicBezTo>
                  <a:cubicBezTo>
                    <a:pt x="1464" y="1708"/>
                    <a:pt x="1512" y="1659"/>
                    <a:pt x="1561" y="1586"/>
                  </a:cubicBezTo>
                  <a:lnTo>
                    <a:pt x="1561" y="1586"/>
                  </a:lnTo>
                  <a:cubicBezTo>
                    <a:pt x="1553" y="1594"/>
                    <a:pt x="1548" y="1597"/>
                    <a:pt x="1545" y="1597"/>
                  </a:cubicBezTo>
                  <a:cubicBezTo>
                    <a:pt x="1539" y="1597"/>
                    <a:pt x="1545" y="1586"/>
                    <a:pt x="1561" y="1586"/>
                  </a:cubicBezTo>
                  <a:cubicBezTo>
                    <a:pt x="1585" y="1561"/>
                    <a:pt x="1634" y="1513"/>
                    <a:pt x="1634" y="1513"/>
                  </a:cubicBezTo>
                  <a:cubicBezTo>
                    <a:pt x="1634" y="1513"/>
                    <a:pt x="1634" y="1513"/>
                    <a:pt x="1683" y="1415"/>
                  </a:cubicBezTo>
                  <a:cubicBezTo>
                    <a:pt x="1707" y="1391"/>
                    <a:pt x="1707" y="1342"/>
                    <a:pt x="1732" y="1318"/>
                  </a:cubicBezTo>
                  <a:cubicBezTo>
                    <a:pt x="1756" y="1269"/>
                    <a:pt x="1781" y="1196"/>
                    <a:pt x="1805" y="1147"/>
                  </a:cubicBezTo>
                  <a:cubicBezTo>
                    <a:pt x="1829" y="1001"/>
                    <a:pt x="1829" y="854"/>
                    <a:pt x="1781" y="708"/>
                  </a:cubicBezTo>
                  <a:cubicBezTo>
                    <a:pt x="1707" y="586"/>
                    <a:pt x="1634" y="464"/>
                    <a:pt x="1512" y="366"/>
                  </a:cubicBezTo>
                  <a:cubicBezTo>
                    <a:pt x="1464" y="342"/>
                    <a:pt x="1415" y="318"/>
                    <a:pt x="1390" y="269"/>
                  </a:cubicBezTo>
                  <a:lnTo>
                    <a:pt x="1317" y="220"/>
                  </a:lnTo>
                  <a:lnTo>
                    <a:pt x="1244" y="220"/>
                  </a:lnTo>
                  <a:cubicBezTo>
                    <a:pt x="1220" y="171"/>
                    <a:pt x="1195" y="147"/>
                    <a:pt x="1171" y="122"/>
                  </a:cubicBezTo>
                  <a:lnTo>
                    <a:pt x="1122" y="98"/>
                  </a:lnTo>
                  <a:cubicBezTo>
                    <a:pt x="1049" y="49"/>
                    <a:pt x="1000" y="25"/>
                    <a:pt x="9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9"/>
            <p:cNvSpPr/>
            <p:nvPr/>
          </p:nvSpPr>
          <p:spPr>
            <a:xfrm>
              <a:off x="802125" y="3090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9"/>
            <p:cNvSpPr/>
            <p:nvPr/>
          </p:nvSpPr>
          <p:spPr>
            <a:xfrm>
              <a:off x="713700" y="3105650"/>
              <a:ext cx="50025" cy="51850"/>
            </a:xfrm>
            <a:custGeom>
              <a:avLst/>
              <a:gdLst/>
              <a:ahLst/>
              <a:cxnLst/>
              <a:rect l="l" t="t" r="r" b="b"/>
              <a:pathLst>
                <a:path w="2001" h="2074" extrusionOk="0">
                  <a:moveTo>
                    <a:pt x="1001" y="1"/>
                  </a:moveTo>
                  <a:cubicBezTo>
                    <a:pt x="928" y="25"/>
                    <a:pt x="879" y="25"/>
                    <a:pt x="830" y="49"/>
                  </a:cubicBezTo>
                  <a:lnTo>
                    <a:pt x="684" y="123"/>
                  </a:lnTo>
                  <a:lnTo>
                    <a:pt x="660" y="123"/>
                  </a:lnTo>
                  <a:cubicBezTo>
                    <a:pt x="538" y="123"/>
                    <a:pt x="416" y="147"/>
                    <a:pt x="318" y="220"/>
                  </a:cubicBezTo>
                  <a:cubicBezTo>
                    <a:pt x="220" y="269"/>
                    <a:pt x="147" y="366"/>
                    <a:pt x="99" y="464"/>
                  </a:cubicBezTo>
                  <a:cubicBezTo>
                    <a:pt x="50" y="537"/>
                    <a:pt x="50" y="610"/>
                    <a:pt x="25" y="683"/>
                  </a:cubicBezTo>
                  <a:lnTo>
                    <a:pt x="25" y="659"/>
                  </a:lnTo>
                  <a:cubicBezTo>
                    <a:pt x="25" y="805"/>
                    <a:pt x="1" y="781"/>
                    <a:pt x="25" y="903"/>
                  </a:cubicBezTo>
                  <a:cubicBezTo>
                    <a:pt x="50" y="903"/>
                    <a:pt x="99" y="1025"/>
                    <a:pt x="123" y="1049"/>
                  </a:cubicBezTo>
                  <a:lnTo>
                    <a:pt x="196" y="1196"/>
                  </a:lnTo>
                  <a:cubicBezTo>
                    <a:pt x="220" y="1244"/>
                    <a:pt x="245" y="1293"/>
                    <a:pt x="245" y="1318"/>
                  </a:cubicBezTo>
                  <a:cubicBezTo>
                    <a:pt x="294" y="1391"/>
                    <a:pt x="367" y="1488"/>
                    <a:pt x="391" y="1537"/>
                  </a:cubicBezTo>
                  <a:cubicBezTo>
                    <a:pt x="440" y="1659"/>
                    <a:pt x="513" y="1781"/>
                    <a:pt x="586" y="1879"/>
                  </a:cubicBezTo>
                  <a:lnTo>
                    <a:pt x="586" y="2001"/>
                  </a:lnTo>
                  <a:cubicBezTo>
                    <a:pt x="660" y="1976"/>
                    <a:pt x="708" y="1927"/>
                    <a:pt x="757" y="1903"/>
                  </a:cubicBezTo>
                  <a:cubicBezTo>
                    <a:pt x="903" y="2025"/>
                    <a:pt x="1099" y="2074"/>
                    <a:pt x="1294" y="2074"/>
                  </a:cubicBezTo>
                  <a:cubicBezTo>
                    <a:pt x="1440" y="2049"/>
                    <a:pt x="1611" y="1976"/>
                    <a:pt x="1708" y="1854"/>
                  </a:cubicBezTo>
                  <a:lnTo>
                    <a:pt x="1830" y="1757"/>
                  </a:lnTo>
                  <a:lnTo>
                    <a:pt x="1928" y="1635"/>
                  </a:lnTo>
                  <a:lnTo>
                    <a:pt x="1928" y="1635"/>
                  </a:lnTo>
                  <a:cubicBezTo>
                    <a:pt x="1909" y="1653"/>
                    <a:pt x="1898" y="1661"/>
                    <a:pt x="1893" y="1661"/>
                  </a:cubicBezTo>
                  <a:cubicBezTo>
                    <a:pt x="1886" y="1661"/>
                    <a:pt x="1898" y="1640"/>
                    <a:pt x="1928" y="1610"/>
                  </a:cubicBezTo>
                  <a:cubicBezTo>
                    <a:pt x="1977" y="1513"/>
                    <a:pt x="1977" y="1488"/>
                    <a:pt x="1977" y="1488"/>
                  </a:cubicBezTo>
                  <a:lnTo>
                    <a:pt x="1977" y="1488"/>
                  </a:lnTo>
                  <a:cubicBezTo>
                    <a:pt x="1977" y="1488"/>
                    <a:pt x="1975" y="1490"/>
                    <a:pt x="1973" y="1490"/>
                  </a:cubicBezTo>
                  <a:cubicBezTo>
                    <a:pt x="1967" y="1490"/>
                    <a:pt x="1958" y="1476"/>
                    <a:pt x="1977" y="1366"/>
                  </a:cubicBezTo>
                  <a:cubicBezTo>
                    <a:pt x="2001" y="1244"/>
                    <a:pt x="2001" y="1122"/>
                    <a:pt x="1977" y="1001"/>
                  </a:cubicBezTo>
                  <a:cubicBezTo>
                    <a:pt x="1928" y="854"/>
                    <a:pt x="1855" y="732"/>
                    <a:pt x="1757" y="610"/>
                  </a:cubicBezTo>
                  <a:cubicBezTo>
                    <a:pt x="1757" y="562"/>
                    <a:pt x="1733" y="513"/>
                    <a:pt x="1708" y="464"/>
                  </a:cubicBezTo>
                  <a:lnTo>
                    <a:pt x="1659" y="391"/>
                  </a:lnTo>
                  <a:cubicBezTo>
                    <a:pt x="1659" y="391"/>
                    <a:pt x="1659" y="366"/>
                    <a:pt x="1635" y="342"/>
                  </a:cubicBezTo>
                  <a:cubicBezTo>
                    <a:pt x="1635" y="318"/>
                    <a:pt x="1611" y="293"/>
                    <a:pt x="1586" y="269"/>
                  </a:cubicBezTo>
                  <a:cubicBezTo>
                    <a:pt x="1586" y="244"/>
                    <a:pt x="1562" y="220"/>
                    <a:pt x="1562" y="220"/>
                  </a:cubicBezTo>
                  <a:cubicBezTo>
                    <a:pt x="1538" y="196"/>
                    <a:pt x="1513" y="171"/>
                    <a:pt x="1513" y="171"/>
                  </a:cubicBezTo>
                  <a:cubicBezTo>
                    <a:pt x="1464" y="123"/>
                    <a:pt x="1416" y="98"/>
                    <a:pt x="1367" y="74"/>
                  </a:cubicBezTo>
                  <a:cubicBezTo>
                    <a:pt x="1318" y="49"/>
                    <a:pt x="1245" y="25"/>
                    <a:pt x="11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9"/>
            <p:cNvSpPr/>
            <p:nvPr/>
          </p:nvSpPr>
          <p:spPr>
            <a:xfrm>
              <a:off x="790550" y="3185225"/>
              <a:ext cx="48175" cy="56225"/>
            </a:xfrm>
            <a:custGeom>
              <a:avLst/>
              <a:gdLst/>
              <a:ahLst/>
              <a:cxnLst/>
              <a:rect l="l" t="t" r="r" b="b"/>
              <a:pathLst>
                <a:path w="1927" h="2249" extrusionOk="0">
                  <a:moveTo>
                    <a:pt x="829" y="988"/>
                  </a:moveTo>
                  <a:cubicBezTo>
                    <a:pt x="829" y="988"/>
                    <a:pt x="829" y="1013"/>
                    <a:pt x="854" y="1013"/>
                  </a:cubicBezTo>
                  <a:cubicBezTo>
                    <a:pt x="854" y="1037"/>
                    <a:pt x="854" y="1037"/>
                    <a:pt x="829" y="1037"/>
                  </a:cubicBezTo>
                  <a:cubicBezTo>
                    <a:pt x="805" y="1037"/>
                    <a:pt x="829" y="1013"/>
                    <a:pt x="829" y="988"/>
                  </a:cubicBezTo>
                  <a:close/>
                  <a:moveTo>
                    <a:pt x="735" y="0"/>
                  </a:moveTo>
                  <a:cubicBezTo>
                    <a:pt x="665" y="0"/>
                    <a:pt x="598" y="13"/>
                    <a:pt x="537" y="37"/>
                  </a:cubicBezTo>
                  <a:cubicBezTo>
                    <a:pt x="366" y="135"/>
                    <a:pt x="220" y="281"/>
                    <a:pt x="171" y="452"/>
                  </a:cubicBezTo>
                  <a:lnTo>
                    <a:pt x="171" y="427"/>
                  </a:lnTo>
                  <a:cubicBezTo>
                    <a:pt x="122" y="500"/>
                    <a:pt x="98" y="598"/>
                    <a:pt x="73" y="671"/>
                  </a:cubicBezTo>
                  <a:cubicBezTo>
                    <a:pt x="73" y="720"/>
                    <a:pt x="49" y="769"/>
                    <a:pt x="49" y="817"/>
                  </a:cubicBezTo>
                  <a:cubicBezTo>
                    <a:pt x="49" y="866"/>
                    <a:pt x="49" y="939"/>
                    <a:pt x="24" y="988"/>
                  </a:cubicBezTo>
                  <a:cubicBezTo>
                    <a:pt x="0" y="1159"/>
                    <a:pt x="24" y="1354"/>
                    <a:pt x="73" y="1525"/>
                  </a:cubicBezTo>
                  <a:lnTo>
                    <a:pt x="73" y="1500"/>
                  </a:lnTo>
                  <a:cubicBezTo>
                    <a:pt x="98" y="1574"/>
                    <a:pt x="122" y="1671"/>
                    <a:pt x="122" y="1744"/>
                  </a:cubicBezTo>
                  <a:cubicBezTo>
                    <a:pt x="124" y="1742"/>
                    <a:pt x="127" y="1741"/>
                    <a:pt x="130" y="1741"/>
                  </a:cubicBezTo>
                  <a:cubicBezTo>
                    <a:pt x="159" y="1741"/>
                    <a:pt x="222" y="1844"/>
                    <a:pt x="244" y="1866"/>
                  </a:cubicBezTo>
                  <a:cubicBezTo>
                    <a:pt x="293" y="1915"/>
                    <a:pt x="342" y="1964"/>
                    <a:pt x="390" y="1988"/>
                  </a:cubicBezTo>
                  <a:cubicBezTo>
                    <a:pt x="439" y="2037"/>
                    <a:pt x="488" y="2086"/>
                    <a:pt x="561" y="2110"/>
                  </a:cubicBezTo>
                  <a:cubicBezTo>
                    <a:pt x="634" y="2159"/>
                    <a:pt x="683" y="2183"/>
                    <a:pt x="756" y="2208"/>
                  </a:cubicBezTo>
                  <a:lnTo>
                    <a:pt x="854" y="2232"/>
                  </a:lnTo>
                  <a:lnTo>
                    <a:pt x="927" y="2232"/>
                  </a:lnTo>
                  <a:cubicBezTo>
                    <a:pt x="1008" y="2242"/>
                    <a:pt x="1089" y="2248"/>
                    <a:pt x="1169" y="2248"/>
                  </a:cubicBezTo>
                  <a:cubicBezTo>
                    <a:pt x="1284" y="2248"/>
                    <a:pt x="1398" y="2236"/>
                    <a:pt x="1512" y="2208"/>
                  </a:cubicBezTo>
                  <a:lnTo>
                    <a:pt x="1659" y="2208"/>
                  </a:lnTo>
                  <a:cubicBezTo>
                    <a:pt x="1659" y="2086"/>
                    <a:pt x="1659" y="1988"/>
                    <a:pt x="1634" y="1891"/>
                  </a:cubicBezTo>
                  <a:lnTo>
                    <a:pt x="1634" y="1842"/>
                  </a:lnTo>
                  <a:cubicBezTo>
                    <a:pt x="1707" y="1793"/>
                    <a:pt x="1756" y="1720"/>
                    <a:pt x="1805" y="1622"/>
                  </a:cubicBezTo>
                  <a:cubicBezTo>
                    <a:pt x="1854" y="1549"/>
                    <a:pt x="1902" y="1427"/>
                    <a:pt x="1927" y="1330"/>
                  </a:cubicBezTo>
                  <a:lnTo>
                    <a:pt x="1927" y="1330"/>
                  </a:lnTo>
                  <a:cubicBezTo>
                    <a:pt x="1917" y="1350"/>
                    <a:pt x="1911" y="1358"/>
                    <a:pt x="1907" y="1358"/>
                  </a:cubicBezTo>
                  <a:cubicBezTo>
                    <a:pt x="1902" y="1358"/>
                    <a:pt x="1902" y="1344"/>
                    <a:pt x="1902" y="1330"/>
                  </a:cubicBezTo>
                  <a:cubicBezTo>
                    <a:pt x="1927" y="1183"/>
                    <a:pt x="1902" y="1183"/>
                    <a:pt x="1902" y="1183"/>
                  </a:cubicBezTo>
                  <a:cubicBezTo>
                    <a:pt x="1902" y="1159"/>
                    <a:pt x="1902" y="1183"/>
                    <a:pt x="1878" y="1013"/>
                  </a:cubicBezTo>
                  <a:cubicBezTo>
                    <a:pt x="1805" y="744"/>
                    <a:pt x="1659" y="500"/>
                    <a:pt x="1439" y="305"/>
                  </a:cubicBezTo>
                  <a:lnTo>
                    <a:pt x="1342" y="232"/>
                  </a:lnTo>
                  <a:lnTo>
                    <a:pt x="1220" y="159"/>
                  </a:lnTo>
                  <a:cubicBezTo>
                    <a:pt x="1171" y="135"/>
                    <a:pt x="1146" y="110"/>
                    <a:pt x="1098" y="86"/>
                  </a:cubicBezTo>
                  <a:cubicBezTo>
                    <a:pt x="1049" y="61"/>
                    <a:pt x="1000" y="37"/>
                    <a:pt x="951" y="37"/>
                  </a:cubicBezTo>
                  <a:cubicBezTo>
                    <a:pt x="878" y="13"/>
                    <a:pt x="805" y="0"/>
                    <a:pt x="7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9"/>
            <p:cNvSpPr/>
            <p:nvPr/>
          </p:nvSpPr>
          <p:spPr>
            <a:xfrm>
              <a:off x="716750" y="3227600"/>
              <a:ext cx="47600" cy="50475"/>
            </a:xfrm>
            <a:custGeom>
              <a:avLst/>
              <a:gdLst/>
              <a:ahLst/>
              <a:cxnLst/>
              <a:rect l="l" t="t" r="r" b="b"/>
              <a:pathLst>
                <a:path w="1904" h="2019" extrusionOk="0">
                  <a:moveTo>
                    <a:pt x="611" y="0"/>
                  </a:moveTo>
                  <a:cubicBezTo>
                    <a:pt x="613" y="3"/>
                    <a:pt x="616" y="6"/>
                    <a:pt x="619" y="9"/>
                  </a:cubicBezTo>
                  <a:lnTo>
                    <a:pt x="619" y="9"/>
                  </a:lnTo>
                  <a:lnTo>
                    <a:pt x="635" y="0"/>
                  </a:lnTo>
                  <a:close/>
                  <a:moveTo>
                    <a:pt x="619" y="9"/>
                  </a:moveTo>
                  <a:lnTo>
                    <a:pt x="123" y="269"/>
                  </a:lnTo>
                  <a:cubicBezTo>
                    <a:pt x="123" y="318"/>
                    <a:pt x="123" y="366"/>
                    <a:pt x="123" y="415"/>
                  </a:cubicBezTo>
                  <a:lnTo>
                    <a:pt x="123" y="683"/>
                  </a:lnTo>
                  <a:cubicBezTo>
                    <a:pt x="123" y="708"/>
                    <a:pt x="123" y="708"/>
                    <a:pt x="123" y="732"/>
                  </a:cubicBezTo>
                  <a:cubicBezTo>
                    <a:pt x="123" y="732"/>
                    <a:pt x="98" y="732"/>
                    <a:pt x="98" y="757"/>
                  </a:cubicBezTo>
                  <a:cubicBezTo>
                    <a:pt x="74" y="830"/>
                    <a:pt x="50" y="879"/>
                    <a:pt x="25" y="952"/>
                  </a:cubicBezTo>
                  <a:cubicBezTo>
                    <a:pt x="25" y="1000"/>
                    <a:pt x="1" y="1049"/>
                    <a:pt x="1" y="1074"/>
                  </a:cubicBezTo>
                  <a:cubicBezTo>
                    <a:pt x="1" y="1147"/>
                    <a:pt x="1" y="1196"/>
                    <a:pt x="1" y="1244"/>
                  </a:cubicBezTo>
                  <a:cubicBezTo>
                    <a:pt x="1" y="1464"/>
                    <a:pt x="98" y="1659"/>
                    <a:pt x="245" y="1805"/>
                  </a:cubicBezTo>
                  <a:cubicBezTo>
                    <a:pt x="318" y="1878"/>
                    <a:pt x="416" y="1952"/>
                    <a:pt x="538" y="1976"/>
                  </a:cubicBezTo>
                  <a:cubicBezTo>
                    <a:pt x="562" y="1976"/>
                    <a:pt x="562" y="2000"/>
                    <a:pt x="586" y="2000"/>
                  </a:cubicBezTo>
                  <a:cubicBezTo>
                    <a:pt x="635" y="2013"/>
                    <a:pt x="690" y="2019"/>
                    <a:pt x="745" y="2019"/>
                  </a:cubicBezTo>
                  <a:cubicBezTo>
                    <a:pt x="800" y="2019"/>
                    <a:pt x="855" y="2013"/>
                    <a:pt x="903" y="2000"/>
                  </a:cubicBezTo>
                  <a:cubicBezTo>
                    <a:pt x="1001" y="2000"/>
                    <a:pt x="1123" y="1976"/>
                    <a:pt x="1220" y="1952"/>
                  </a:cubicBezTo>
                  <a:lnTo>
                    <a:pt x="1220" y="1927"/>
                  </a:lnTo>
                  <a:cubicBezTo>
                    <a:pt x="1256" y="1909"/>
                    <a:pt x="1269" y="1905"/>
                    <a:pt x="1276" y="1905"/>
                  </a:cubicBezTo>
                  <a:cubicBezTo>
                    <a:pt x="1283" y="1905"/>
                    <a:pt x="1283" y="1910"/>
                    <a:pt x="1298" y="1910"/>
                  </a:cubicBezTo>
                  <a:cubicBezTo>
                    <a:pt x="1307" y="1910"/>
                    <a:pt x="1320" y="1908"/>
                    <a:pt x="1342" y="1903"/>
                  </a:cubicBezTo>
                  <a:cubicBezTo>
                    <a:pt x="1342" y="1830"/>
                    <a:pt x="1489" y="1830"/>
                    <a:pt x="1489" y="1781"/>
                  </a:cubicBezTo>
                  <a:cubicBezTo>
                    <a:pt x="1489" y="1781"/>
                    <a:pt x="1537" y="1757"/>
                    <a:pt x="1537" y="1757"/>
                  </a:cubicBezTo>
                  <a:cubicBezTo>
                    <a:pt x="1537" y="1760"/>
                    <a:pt x="1538" y="1761"/>
                    <a:pt x="1540" y="1761"/>
                  </a:cubicBezTo>
                  <a:cubicBezTo>
                    <a:pt x="1551" y="1761"/>
                    <a:pt x="1590" y="1704"/>
                    <a:pt x="1611" y="1683"/>
                  </a:cubicBezTo>
                  <a:cubicBezTo>
                    <a:pt x="1619" y="1675"/>
                    <a:pt x="1621" y="1673"/>
                    <a:pt x="1621" y="1673"/>
                  </a:cubicBezTo>
                  <a:cubicBezTo>
                    <a:pt x="1619" y="1673"/>
                    <a:pt x="1603" y="1683"/>
                    <a:pt x="1586" y="1683"/>
                  </a:cubicBezTo>
                  <a:lnTo>
                    <a:pt x="1635" y="1635"/>
                  </a:lnTo>
                  <a:cubicBezTo>
                    <a:pt x="1647" y="1622"/>
                    <a:pt x="1659" y="1616"/>
                    <a:pt x="1666" y="1616"/>
                  </a:cubicBezTo>
                  <a:cubicBezTo>
                    <a:pt x="1672" y="1616"/>
                    <a:pt x="1672" y="1622"/>
                    <a:pt x="1659" y="1635"/>
                  </a:cubicBezTo>
                  <a:cubicBezTo>
                    <a:pt x="1733" y="1561"/>
                    <a:pt x="1781" y="1464"/>
                    <a:pt x="1830" y="1366"/>
                  </a:cubicBezTo>
                  <a:cubicBezTo>
                    <a:pt x="1879" y="1244"/>
                    <a:pt x="1903" y="1074"/>
                    <a:pt x="1879" y="927"/>
                  </a:cubicBezTo>
                  <a:cubicBezTo>
                    <a:pt x="1855" y="781"/>
                    <a:pt x="1781" y="635"/>
                    <a:pt x="1684" y="513"/>
                  </a:cubicBezTo>
                  <a:cubicBezTo>
                    <a:pt x="1611" y="464"/>
                    <a:pt x="1537" y="415"/>
                    <a:pt x="1464" y="366"/>
                  </a:cubicBezTo>
                  <a:lnTo>
                    <a:pt x="1464" y="366"/>
                  </a:lnTo>
                  <a:cubicBezTo>
                    <a:pt x="1464" y="415"/>
                    <a:pt x="1513" y="439"/>
                    <a:pt x="1513" y="464"/>
                  </a:cubicBezTo>
                  <a:cubicBezTo>
                    <a:pt x="1489" y="439"/>
                    <a:pt x="1464" y="415"/>
                    <a:pt x="1440" y="415"/>
                  </a:cubicBezTo>
                  <a:cubicBezTo>
                    <a:pt x="1416" y="415"/>
                    <a:pt x="1367" y="342"/>
                    <a:pt x="1367" y="293"/>
                  </a:cubicBezTo>
                  <a:lnTo>
                    <a:pt x="1342" y="293"/>
                  </a:lnTo>
                  <a:lnTo>
                    <a:pt x="1342" y="269"/>
                  </a:lnTo>
                  <a:cubicBezTo>
                    <a:pt x="1294" y="244"/>
                    <a:pt x="1220" y="220"/>
                    <a:pt x="1172" y="171"/>
                  </a:cubicBezTo>
                  <a:cubicBezTo>
                    <a:pt x="1098" y="147"/>
                    <a:pt x="1050" y="147"/>
                    <a:pt x="1001" y="122"/>
                  </a:cubicBezTo>
                  <a:cubicBezTo>
                    <a:pt x="996" y="118"/>
                    <a:pt x="994" y="116"/>
                    <a:pt x="994" y="116"/>
                  </a:cubicBezTo>
                  <a:lnTo>
                    <a:pt x="994" y="116"/>
                  </a:lnTo>
                  <a:cubicBezTo>
                    <a:pt x="993" y="116"/>
                    <a:pt x="1020" y="147"/>
                    <a:pt x="1001" y="147"/>
                  </a:cubicBezTo>
                  <a:cubicBezTo>
                    <a:pt x="977" y="147"/>
                    <a:pt x="952" y="147"/>
                    <a:pt x="952" y="122"/>
                  </a:cubicBezTo>
                  <a:cubicBezTo>
                    <a:pt x="952" y="98"/>
                    <a:pt x="928" y="86"/>
                    <a:pt x="906" y="86"/>
                  </a:cubicBezTo>
                  <a:cubicBezTo>
                    <a:pt x="888" y="86"/>
                    <a:pt x="872" y="95"/>
                    <a:pt x="876" y="113"/>
                  </a:cubicBezTo>
                  <a:lnTo>
                    <a:pt x="876" y="113"/>
                  </a:lnTo>
                  <a:cubicBezTo>
                    <a:pt x="862" y="92"/>
                    <a:pt x="812" y="74"/>
                    <a:pt x="855" y="74"/>
                  </a:cubicBezTo>
                  <a:cubicBezTo>
                    <a:pt x="830" y="74"/>
                    <a:pt x="806" y="49"/>
                    <a:pt x="806" y="49"/>
                  </a:cubicBezTo>
                  <a:lnTo>
                    <a:pt x="806" y="49"/>
                  </a:lnTo>
                  <a:lnTo>
                    <a:pt x="830" y="74"/>
                  </a:lnTo>
                  <a:cubicBezTo>
                    <a:pt x="757" y="49"/>
                    <a:pt x="733" y="25"/>
                    <a:pt x="684" y="25"/>
                  </a:cubicBezTo>
                  <a:lnTo>
                    <a:pt x="708" y="49"/>
                  </a:lnTo>
                  <a:cubicBezTo>
                    <a:pt x="665" y="49"/>
                    <a:pt x="641" y="30"/>
                    <a:pt x="619" y="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9"/>
            <p:cNvSpPr/>
            <p:nvPr/>
          </p:nvSpPr>
          <p:spPr>
            <a:xfrm>
              <a:off x="646025" y="3015400"/>
              <a:ext cx="40875" cy="49050"/>
            </a:xfrm>
            <a:custGeom>
              <a:avLst/>
              <a:gdLst/>
              <a:ahLst/>
              <a:cxnLst/>
              <a:rect l="l" t="t" r="r" b="b"/>
              <a:pathLst>
                <a:path w="1635" h="1962" extrusionOk="0">
                  <a:moveTo>
                    <a:pt x="659" y="1"/>
                  </a:moveTo>
                  <a:cubicBezTo>
                    <a:pt x="513" y="25"/>
                    <a:pt x="367" y="123"/>
                    <a:pt x="269" y="220"/>
                  </a:cubicBezTo>
                  <a:cubicBezTo>
                    <a:pt x="196" y="294"/>
                    <a:pt x="147" y="367"/>
                    <a:pt x="98" y="464"/>
                  </a:cubicBezTo>
                  <a:cubicBezTo>
                    <a:pt x="50" y="586"/>
                    <a:pt x="25" y="684"/>
                    <a:pt x="25" y="806"/>
                  </a:cubicBezTo>
                  <a:cubicBezTo>
                    <a:pt x="1" y="879"/>
                    <a:pt x="1" y="952"/>
                    <a:pt x="25" y="1001"/>
                  </a:cubicBezTo>
                  <a:cubicBezTo>
                    <a:pt x="25" y="1147"/>
                    <a:pt x="74" y="1294"/>
                    <a:pt x="147" y="1415"/>
                  </a:cubicBezTo>
                  <a:cubicBezTo>
                    <a:pt x="220" y="1562"/>
                    <a:pt x="318" y="1684"/>
                    <a:pt x="464" y="1781"/>
                  </a:cubicBezTo>
                  <a:cubicBezTo>
                    <a:pt x="562" y="1879"/>
                    <a:pt x="708" y="1952"/>
                    <a:pt x="830" y="1952"/>
                  </a:cubicBezTo>
                  <a:cubicBezTo>
                    <a:pt x="860" y="1958"/>
                    <a:pt x="891" y="1961"/>
                    <a:pt x="921" y="1961"/>
                  </a:cubicBezTo>
                  <a:cubicBezTo>
                    <a:pt x="1011" y="1961"/>
                    <a:pt x="1098" y="1934"/>
                    <a:pt x="1171" y="1879"/>
                  </a:cubicBezTo>
                  <a:cubicBezTo>
                    <a:pt x="1245" y="1879"/>
                    <a:pt x="1293" y="1830"/>
                    <a:pt x="1342" y="1781"/>
                  </a:cubicBezTo>
                  <a:cubicBezTo>
                    <a:pt x="1318" y="1781"/>
                    <a:pt x="1318" y="1781"/>
                    <a:pt x="1342" y="1757"/>
                  </a:cubicBezTo>
                  <a:cubicBezTo>
                    <a:pt x="1415" y="1684"/>
                    <a:pt x="1415" y="1684"/>
                    <a:pt x="1415" y="1684"/>
                  </a:cubicBezTo>
                  <a:cubicBezTo>
                    <a:pt x="1415" y="1659"/>
                    <a:pt x="1415" y="1684"/>
                    <a:pt x="1440" y="1586"/>
                  </a:cubicBezTo>
                  <a:cubicBezTo>
                    <a:pt x="1488" y="1464"/>
                    <a:pt x="1513" y="1415"/>
                    <a:pt x="1537" y="1294"/>
                  </a:cubicBezTo>
                  <a:cubicBezTo>
                    <a:pt x="1562" y="1220"/>
                    <a:pt x="1586" y="1172"/>
                    <a:pt x="1586" y="1098"/>
                  </a:cubicBezTo>
                  <a:cubicBezTo>
                    <a:pt x="1610" y="1050"/>
                    <a:pt x="1610" y="976"/>
                    <a:pt x="1635" y="903"/>
                  </a:cubicBezTo>
                  <a:cubicBezTo>
                    <a:pt x="1635" y="830"/>
                    <a:pt x="1635" y="781"/>
                    <a:pt x="1635" y="708"/>
                  </a:cubicBezTo>
                  <a:lnTo>
                    <a:pt x="1635" y="586"/>
                  </a:lnTo>
                  <a:lnTo>
                    <a:pt x="1610" y="489"/>
                  </a:lnTo>
                  <a:cubicBezTo>
                    <a:pt x="1586" y="416"/>
                    <a:pt x="1562" y="318"/>
                    <a:pt x="1513" y="245"/>
                  </a:cubicBezTo>
                  <a:cubicBezTo>
                    <a:pt x="1440" y="147"/>
                    <a:pt x="1318" y="98"/>
                    <a:pt x="1196" y="74"/>
                  </a:cubicBezTo>
                  <a:lnTo>
                    <a:pt x="1025" y="74"/>
                  </a:lnTo>
                  <a:cubicBezTo>
                    <a:pt x="903" y="25"/>
                    <a:pt x="781" y="1"/>
                    <a:pt x="6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9"/>
            <p:cNvSpPr/>
            <p:nvPr/>
          </p:nvSpPr>
          <p:spPr>
            <a:xfrm>
              <a:off x="734450" y="3011150"/>
              <a:ext cx="40250" cy="58550"/>
            </a:xfrm>
            <a:custGeom>
              <a:avLst/>
              <a:gdLst/>
              <a:ahLst/>
              <a:cxnLst/>
              <a:rect l="l" t="t" r="r" b="b"/>
              <a:pathLst>
                <a:path w="1610" h="2342" extrusionOk="0">
                  <a:moveTo>
                    <a:pt x="708" y="0"/>
                  </a:moveTo>
                  <a:lnTo>
                    <a:pt x="98" y="171"/>
                  </a:lnTo>
                  <a:cubicBezTo>
                    <a:pt x="49" y="342"/>
                    <a:pt x="0" y="512"/>
                    <a:pt x="25" y="707"/>
                  </a:cubicBezTo>
                  <a:cubicBezTo>
                    <a:pt x="25" y="829"/>
                    <a:pt x="25" y="976"/>
                    <a:pt x="73" y="1098"/>
                  </a:cubicBezTo>
                  <a:cubicBezTo>
                    <a:pt x="122" y="1293"/>
                    <a:pt x="195" y="1488"/>
                    <a:pt x="293" y="1659"/>
                  </a:cubicBezTo>
                  <a:cubicBezTo>
                    <a:pt x="390" y="1854"/>
                    <a:pt x="537" y="2000"/>
                    <a:pt x="732" y="2122"/>
                  </a:cubicBezTo>
                  <a:cubicBezTo>
                    <a:pt x="756" y="2171"/>
                    <a:pt x="805" y="2220"/>
                    <a:pt x="854" y="2244"/>
                  </a:cubicBezTo>
                  <a:cubicBezTo>
                    <a:pt x="842" y="2232"/>
                    <a:pt x="842" y="2226"/>
                    <a:pt x="845" y="2226"/>
                  </a:cubicBezTo>
                  <a:cubicBezTo>
                    <a:pt x="848" y="2226"/>
                    <a:pt x="854" y="2232"/>
                    <a:pt x="854" y="2244"/>
                  </a:cubicBezTo>
                  <a:cubicBezTo>
                    <a:pt x="911" y="2272"/>
                    <a:pt x="923" y="2279"/>
                    <a:pt x="928" y="2279"/>
                  </a:cubicBezTo>
                  <a:cubicBezTo>
                    <a:pt x="931" y="2279"/>
                    <a:pt x="929" y="2275"/>
                    <a:pt x="940" y="2275"/>
                  </a:cubicBezTo>
                  <a:cubicBezTo>
                    <a:pt x="951" y="2275"/>
                    <a:pt x="974" y="2278"/>
                    <a:pt x="1025" y="2293"/>
                  </a:cubicBezTo>
                  <a:lnTo>
                    <a:pt x="1147" y="2342"/>
                  </a:lnTo>
                  <a:lnTo>
                    <a:pt x="1537" y="2122"/>
                  </a:lnTo>
                  <a:cubicBezTo>
                    <a:pt x="1586" y="1951"/>
                    <a:pt x="1610" y="1756"/>
                    <a:pt x="1610" y="1585"/>
                  </a:cubicBezTo>
                  <a:cubicBezTo>
                    <a:pt x="1586" y="1439"/>
                    <a:pt x="1537" y="1293"/>
                    <a:pt x="1512" y="1171"/>
                  </a:cubicBezTo>
                  <a:cubicBezTo>
                    <a:pt x="1464" y="1073"/>
                    <a:pt x="1415" y="1000"/>
                    <a:pt x="1366" y="927"/>
                  </a:cubicBezTo>
                  <a:cubicBezTo>
                    <a:pt x="1342" y="903"/>
                    <a:pt x="1293" y="854"/>
                    <a:pt x="1220" y="781"/>
                  </a:cubicBezTo>
                  <a:cubicBezTo>
                    <a:pt x="1220" y="781"/>
                    <a:pt x="1220" y="756"/>
                    <a:pt x="1220" y="756"/>
                  </a:cubicBezTo>
                  <a:cubicBezTo>
                    <a:pt x="1220" y="659"/>
                    <a:pt x="1171" y="610"/>
                    <a:pt x="1147" y="537"/>
                  </a:cubicBezTo>
                  <a:cubicBezTo>
                    <a:pt x="1122" y="464"/>
                    <a:pt x="1098" y="415"/>
                    <a:pt x="1073" y="390"/>
                  </a:cubicBezTo>
                  <a:cubicBezTo>
                    <a:pt x="1049" y="342"/>
                    <a:pt x="1000" y="293"/>
                    <a:pt x="976" y="220"/>
                  </a:cubicBezTo>
                  <a:cubicBezTo>
                    <a:pt x="976" y="220"/>
                    <a:pt x="951" y="195"/>
                    <a:pt x="951" y="195"/>
                  </a:cubicBezTo>
                  <a:cubicBezTo>
                    <a:pt x="878" y="122"/>
                    <a:pt x="805" y="49"/>
                    <a:pt x="7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5" name="Google Shape;315;p9"/>
          <p:cNvSpPr/>
          <p:nvPr/>
        </p:nvSpPr>
        <p:spPr>
          <a:xfrm flipH="1">
            <a:off x="8418115" y="1391451"/>
            <a:ext cx="933052" cy="1001729"/>
          </a:xfrm>
          <a:custGeom>
            <a:avLst/>
            <a:gdLst/>
            <a:ahLst/>
            <a:cxnLst/>
            <a:rect l="l" t="t" r="r" b="b"/>
            <a:pathLst>
              <a:path w="11567" h="12418" extrusionOk="0">
                <a:moveTo>
                  <a:pt x="4932" y="0"/>
                </a:moveTo>
                <a:cubicBezTo>
                  <a:pt x="3549" y="0"/>
                  <a:pt x="2130" y="837"/>
                  <a:pt x="903" y="2983"/>
                </a:cubicBezTo>
                <a:cubicBezTo>
                  <a:pt x="903" y="2983"/>
                  <a:pt x="0" y="10983"/>
                  <a:pt x="3878" y="12154"/>
                </a:cubicBezTo>
                <a:cubicBezTo>
                  <a:pt x="4466" y="12336"/>
                  <a:pt x="5036" y="12417"/>
                  <a:pt x="5581" y="12417"/>
                </a:cubicBezTo>
                <a:cubicBezTo>
                  <a:pt x="8611" y="12417"/>
                  <a:pt x="10870" y="9905"/>
                  <a:pt x="11098" y="8252"/>
                </a:cubicBezTo>
                <a:cubicBezTo>
                  <a:pt x="11567" y="5141"/>
                  <a:pt x="8359" y="0"/>
                  <a:pt x="493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9"/>
          <p:cNvSpPr/>
          <p:nvPr/>
        </p:nvSpPr>
        <p:spPr>
          <a:xfrm>
            <a:off x="8528950" y="1033950"/>
            <a:ext cx="355500" cy="251850"/>
          </a:xfrm>
          <a:custGeom>
            <a:avLst/>
            <a:gdLst/>
            <a:ahLst/>
            <a:cxnLst/>
            <a:rect l="l" t="t" r="r" b="b"/>
            <a:pathLst>
              <a:path w="14220" h="10074" extrusionOk="0">
                <a:moveTo>
                  <a:pt x="7706" y="4422"/>
                </a:moveTo>
                <a:lnTo>
                  <a:pt x="7683" y="4512"/>
                </a:lnTo>
                <a:lnTo>
                  <a:pt x="7708" y="4439"/>
                </a:lnTo>
                <a:cubicBezTo>
                  <a:pt x="7708" y="4431"/>
                  <a:pt x="7707" y="4426"/>
                  <a:pt x="7706" y="4422"/>
                </a:cubicBezTo>
                <a:close/>
                <a:moveTo>
                  <a:pt x="1891" y="4477"/>
                </a:moveTo>
                <a:cubicBezTo>
                  <a:pt x="1895" y="4477"/>
                  <a:pt x="1899" y="4480"/>
                  <a:pt x="1903" y="4488"/>
                </a:cubicBezTo>
                <a:lnTo>
                  <a:pt x="1746" y="4711"/>
                </a:lnTo>
                <a:lnTo>
                  <a:pt x="1746" y="4711"/>
                </a:lnTo>
                <a:cubicBezTo>
                  <a:pt x="1839" y="4577"/>
                  <a:pt x="1870" y="4477"/>
                  <a:pt x="1891" y="4477"/>
                </a:cubicBezTo>
                <a:close/>
                <a:moveTo>
                  <a:pt x="14195" y="6854"/>
                </a:moveTo>
                <a:cubicBezTo>
                  <a:pt x="14194" y="6863"/>
                  <a:pt x="14194" y="6872"/>
                  <a:pt x="14193" y="6882"/>
                </a:cubicBezTo>
                <a:lnTo>
                  <a:pt x="14193" y="6882"/>
                </a:lnTo>
                <a:cubicBezTo>
                  <a:pt x="14194" y="6873"/>
                  <a:pt x="14195" y="6863"/>
                  <a:pt x="14195" y="6854"/>
                </a:cubicBezTo>
                <a:close/>
                <a:moveTo>
                  <a:pt x="10125" y="7143"/>
                </a:moveTo>
                <a:cubicBezTo>
                  <a:pt x="10124" y="7144"/>
                  <a:pt x="10123" y="7145"/>
                  <a:pt x="10122" y="7146"/>
                </a:cubicBezTo>
                <a:cubicBezTo>
                  <a:pt x="10123" y="7145"/>
                  <a:pt x="10124" y="7144"/>
                  <a:pt x="10125" y="7143"/>
                </a:cubicBezTo>
                <a:close/>
                <a:moveTo>
                  <a:pt x="4317" y="0"/>
                </a:moveTo>
                <a:cubicBezTo>
                  <a:pt x="4220" y="25"/>
                  <a:pt x="4122" y="49"/>
                  <a:pt x="4000" y="49"/>
                </a:cubicBezTo>
                <a:lnTo>
                  <a:pt x="3903" y="73"/>
                </a:lnTo>
                <a:lnTo>
                  <a:pt x="3708" y="98"/>
                </a:lnTo>
                <a:cubicBezTo>
                  <a:pt x="3561" y="98"/>
                  <a:pt x="3439" y="146"/>
                  <a:pt x="3269" y="146"/>
                </a:cubicBezTo>
                <a:lnTo>
                  <a:pt x="3171" y="268"/>
                </a:lnTo>
                <a:lnTo>
                  <a:pt x="3195" y="195"/>
                </a:lnTo>
                <a:lnTo>
                  <a:pt x="3195" y="195"/>
                </a:lnTo>
                <a:cubicBezTo>
                  <a:pt x="3025" y="415"/>
                  <a:pt x="2781" y="659"/>
                  <a:pt x="2537" y="903"/>
                </a:cubicBezTo>
                <a:lnTo>
                  <a:pt x="1976" y="1585"/>
                </a:lnTo>
                <a:lnTo>
                  <a:pt x="1732" y="1854"/>
                </a:lnTo>
                <a:lnTo>
                  <a:pt x="1488" y="2146"/>
                </a:lnTo>
                <a:lnTo>
                  <a:pt x="1049" y="2683"/>
                </a:lnTo>
                <a:cubicBezTo>
                  <a:pt x="805" y="2976"/>
                  <a:pt x="586" y="3293"/>
                  <a:pt x="391" y="3634"/>
                </a:cubicBezTo>
                <a:lnTo>
                  <a:pt x="195" y="3805"/>
                </a:lnTo>
                <a:lnTo>
                  <a:pt x="25" y="3976"/>
                </a:lnTo>
                <a:lnTo>
                  <a:pt x="0" y="4049"/>
                </a:lnTo>
                <a:cubicBezTo>
                  <a:pt x="122" y="4268"/>
                  <a:pt x="293" y="4488"/>
                  <a:pt x="488" y="4683"/>
                </a:cubicBezTo>
                <a:cubicBezTo>
                  <a:pt x="693" y="4857"/>
                  <a:pt x="939" y="4999"/>
                  <a:pt x="1193" y="4999"/>
                </a:cubicBezTo>
                <a:cubicBezTo>
                  <a:pt x="1332" y="4999"/>
                  <a:pt x="1472" y="4957"/>
                  <a:pt x="1610" y="4854"/>
                </a:cubicBezTo>
                <a:lnTo>
                  <a:pt x="1634" y="4878"/>
                </a:lnTo>
                <a:lnTo>
                  <a:pt x="1683" y="4805"/>
                </a:lnTo>
                <a:lnTo>
                  <a:pt x="1732" y="4732"/>
                </a:lnTo>
                <a:cubicBezTo>
                  <a:pt x="1785" y="4670"/>
                  <a:pt x="1809" y="4646"/>
                  <a:pt x="1817" y="4646"/>
                </a:cubicBezTo>
                <a:cubicBezTo>
                  <a:pt x="1832" y="4646"/>
                  <a:pt x="1796" y="4718"/>
                  <a:pt x="1781" y="4780"/>
                </a:cubicBezTo>
                <a:cubicBezTo>
                  <a:pt x="1830" y="4707"/>
                  <a:pt x="1878" y="4634"/>
                  <a:pt x="1927" y="4585"/>
                </a:cubicBezTo>
                <a:cubicBezTo>
                  <a:pt x="1927" y="4570"/>
                  <a:pt x="1925" y="4564"/>
                  <a:pt x="1921" y="4564"/>
                </a:cubicBezTo>
                <a:cubicBezTo>
                  <a:pt x="1912" y="4564"/>
                  <a:pt x="1895" y="4593"/>
                  <a:pt x="1878" y="4610"/>
                </a:cubicBezTo>
                <a:cubicBezTo>
                  <a:pt x="1927" y="4488"/>
                  <a:pt x="2000" y="4366"/>
                  <a:pt x="2073" y="4244"/>
                </a:cubicBezTo>
                <a:cubicBezTo>
                  <a:pt x="2138" y="4169"/>
                  <a:pt x="2160" y="4165"/>
                  <a:pt x="2178" y="4165"/>
                </a:cubicBezTo>
                <a:cubicBezTo>
                  <a:pt x="2181" y="4165"/>
                  <a:pt x="2184" y="4165"/>
                  <a:pt x="2186" y="4165"/>
                </a:cubicBezTo>
                <a:cubicBezTo>
                  <a:pt x="2208" y="4165"/>
                  <a:pt x="2232" y="4159"/>
                  <a:pt x="2317" y="4049"/>
                </a:cubicBezTo>
                <a:lnTo>
                  <a:pt x="2488" y="3805"/>
                </a:lnTo>
                <a:lnTo>
                  <a:pt x="2586" y="3683"/>
                </a:lnTo>
                <a:lnTo>
                  <a:pt x="2634" y="3610"/>
                </a:lnTo>
                <a:lnTo>
                  <a:pt x="2683" y="3585"/>
                </a:lnTo>
                <a:lnTo>
                  <a:pt x="2756" y="3561"/>
                </a:lnTo>
                <a:cubicBezTo>
                  <a:pt x="2781" y="3537"/>
                  <a:pt x="2781" y="3537"/>
                  <a:pt x="2805" y="3537"/>
                </a:cubicBezTo>
                <a:lnTo>
                  <a:pt x="2805" y="3561"/>
                </a:lnTo>
                <a:lnTo>
                  <a:pt x="2781" y="3585"/>
                </a:lnTo>
                <a:cubicBezTo>
                  <a:pt x="2789" y="3577"/>
                  <a:pt x="2792" y="3575"/>
                  <a:pt x="2793" y="3575"/>
                </a:cubicBezTo>
                <a:cubicBezTo>
                  <a:pt x="2794" y="3575"/>
                  <a:pt x="2789" y="3585"/>
                  <a:pt x="2805" y="3585"/>
                </a:cubicBezTo>
                <a:cubicBezTo>
                  <a:pt x="2805" y="3634"/>
                  <a:pt x="2756" y="3683"/>
                  <a:pt x="2756" y="3707"/>
                </a:cubicBezTo>
                <a:lnTo>
                  <a:pt x="2756" y="3707"/>
                </a:lnTo>
                <a:cubicBezTo>
                  <a:pt x="2756" y="3707"/>
                  <a:pt x="2756" y="3683"/>
                  <a:pt x="2781" y="3683"/>
                </a:cubicBezTo>
                <a:lnTo>
                  <a:pt x="2781" y="3707"/>
                </a:lnTo>
                <a:cubicBezTo>
                  <a:pt x="2756" y="3927"/>
                  <a:pt x="2756" y="4098"/>
                  <a:pt x="2756" y="4098"/>
                </a:cubicBezTo>
                <a:lnTo>
                  <a:pt x="2830" y="4146"/>
                </a:lnTo>
                <a:cubicBezTo>
                  <a:pt x="2781" y="5024"/>
                  <a:pt x="2732" y="4439"/>
                  <a:pt x="2708" y="5244"/>
                </a:cubicBezTo>
                <a:cubicBezTo>
                  <a:pt x="2732" y="5341"/>
                  <a:pt x="2732" y="5439"/>
                  <a:pt x="2732" y="5537"/>
                </a:cubicBezTo>
                <a:cubicBezTo>
                  <a:pt x="2732" y="5659"/>
                  <a:pt x="2732" y="5805"/>
                  <a:pt x="2708" y="5951"/>
                </a:cubicBezTo>
                <a:cubicBezTo>
                  <a:pt x="2805" y="6049"/>
                  <a:pt x="2927" y="6146"/>
                  <a:pt x="3000" y="6171"/>
                </a:cubicBezTo>
                <a:cubicBezTo>
                  <a:pt x="3000" y="6171"/>
                  <a:pt x="3098" y="6293"/>
                  <a:pt x="3073" y="6293"/>
                </a:cubicBezTo>
                <a:cubicBezTo>
                  <a:pt x="3147" y="6293"/>
                  <a:pt x="3220" y="6390"/>
                  <a:pt x="3317" y="6463"/>
                </a:cubicBezTo>
                <a:cubicBezTo>
                  <a:pt x="3342" y="6463"/>
                  <a:pt x="3317" y="6415"/>
                  <a:pt x="3293" y="6390"/>
                </a:cubicBezTo>
                <a:lnTo>
                  <a:pt x="3293" y="6390"/>
                </a:lnTo>
                <a:lnTo>
                  <a:pt x="3366" y="6463"/>
                </a:lnTo>
                <a:lnTo>
                  <a:pt x="3464" y="6537"/>
                </a:lnTo>
                <a:cubicBezTo>
                  <a:pt x="3511" y="6584"/>
                  <a:pt x="3528" y="6611"/>
                  <a:pt x="3514" y="6611"/>
                </a:cubicBezTo>
                <a:cubicBezTo>
                  <a:pt x="3506" y="6611"/>
                  <a:pt x="3490" y="6603"/>
                  <a:pt x="3464" y="6585"/>
                </a:cubicBezTo>
                <a:lnTo>
                  <a:pt x="3464" y="6585"/>
                </a:lnTo>
                <a:cubicBezTo>
                  <a:pt x="3537" y="6634"/>
                  <a:pt x="3634" y="6683"/>
                  <a:pt x="3756" y="6756"/>
                </a:cubicBezTo>
                <a:lnTo>
                  <a:pt x="4269" y="7122"/>
                </a:lnTo>
                <a:cubicBezTo>
                  <a:pt x="4488" y="7024"/>
                  <a:pt x="4732" y="6878"/>
                  <a:pt x="5000" y="6732"/>
                </a:cubicBezTo>
                <a:cubicBezTo>
                  <a:pt x="5293" y="6537"/>
                  <a:pt x="5586" y="6317"/>
                  <a:pt x="5854" y="6098"/>
                </a:cubicBezTo>
                <a:cubicBezTo>
                  <a:pt x="6000" y="5976"/>
                  <a:pt x="6171" y="5854"/>
                  <a:pt x="6293" y="5732"/>
                </a:cubicBezTo>
                <a:lnTo>
                  <a:pt x="6708" y="5341"/>
                </a:lnTo>
                <a:lnTo>
                  <a:pt x="7147" y="4951"/>
                </a:lnTo>
                <a:cubicBezTo>
                  <a:pt x="7268" y="4829"/>
                  <a:pt x="7390" y="4732"/>
                  <a:pt x="7512" y="4634"/>
                </a:cubicBezTo>
                <a:lnTo>
                  <a:pt x="7683" y="4488"/>
                </a:lnTo>
                <a:cubicBezTo>
                  <a:pt x="7683" y="4439"/>
                  <a:pt x="7683" y="4463"/>
                  <a:pt x="7659" y="4390"/>
                </a:cubicBezTo>
                <a:cubicBezTo>
                  <a:pt x="7647" y="4366"/>
                  <a:pt x="7653" y="4366"/>
                  <a:pt x="7662" y="4366"/>
                </a:cubicBezTo>
                <a:cubicBezTo>
                  <a:pt x="7671" y="4366"/>
                  <a:pt x="7683" y="4366"/>
                  <a:pt x="7683" y="4341"/>
                </a:cubicBezTo>
                <a:cubicBezTo>
                  <a:pt x="7683" y="4423"/>
                  <a:pt x="7700" y="4402"/>
                  <a:pt x="7706" y="4422"/>
                </a:cubicBezTo>
                <a:lnTo>
                  <a:pt x="7706" y="4422"/>
                </a:lnTo>
                <a:lnTo>
                  <a:pt x="7708" y="4415"/>
                </a:lnTo>
                <a:lnTo>
                  <a:pt x="7708" y="4463"/>
                </a:lnTo>
                <a:cubicBezTo>
                  <a:pt x="7732" y="4463"/>
                  <a:pt x="7732" y="4439"/>
                  <a:pt x="7756" y="4415"/>
                </a:cubicBezTo>
                <a:cubicBezTo>
                  <a:pt x="7781" y="4415"/>
                  <a:pt x="7756" y="4415"/>
                  <a:pt x="7756" y="4463"/>
                </a:cubicBezTo>
                <a:lnTo>
                  <a:pt x="7805" y="4463"/>
                </a:lnTo>
                <a:cubicBezTo>
                  <a:pt x="7800" y="4469"/>
                  <a:pt x="7799" y="4470"/>
                  <a:pt x="7801" y="4470"/>
                </a:cubicBezTo>
                <a:cubicBezTo>
                  <a:pt x="7807" y="4470"/>
                  <a:pt x="7835" y="4456"/>
                  <a:pt x="7858" y="4456"/>
                </a:cubicBezTo>
                <a:cubicBezTo>
                  <a:pt x="7866" y="4456"/>
                  <a:pt x="7873" y="4458"/>
                  <a:pt x="7878" y="4463"/>
                </a:cubicBezTo>
                <a:cubicBezTo>
                  <a:pt x="7878" y="4476"/>
                  <a:pt x="7872" y="4476"/>
                  <a:pt x="7869" y="4476"/>
                </a:cubicBezTo>
                <a:cubicBezTo>
                  <a:pt x="7866" y="4476"/>
                  <a:pt x="7866" y="4476"/>
                  <a:pt x="7878" y="4488"/>
                </a:cubicBezTo>
                <a:cubicBezTo>
                  <a:pt x="7878" y="4512"/>
                  <a:pt x="7878" y="4537"/>
                  <a:pt x="7878" y="4537"/>
                </a:cubicBezTo>
                <a:cubicBezTo>
                  <a:pt x="7878" y="4537"/>
                  <a:pt x="7878" y="4561"/>
                  <a:pt x="7878" y="4561"/>
                </a:cubicBezTo>
                <a:lnTo>
                  <a:pt x="7878" y="4707"/>
                </a:lnTo>
                <a:cubicBezTo>
                  <a:pt x="7878" y="4747"/>
                  <a:pt x="7878" y="4818"/>
                  <a:pt x="7904" y="4818"/>
                </a:cubicBezTo>
                <a:cubicBezTo>
                  <a:pt x="7910" y="4818"/>
                  <a:pt x="7918" y="4814"/>
                  <a:pt x="7927" y="4805"/>
                </a:cubicBezTo>
                <a:lnTo>
                  <a:pt x="7927" y="4805"/>
                </a:lnTo>
                <a:cubicBezTo>
                  <a:pt x="7890" y="4842"/>
                  <a:pt x="7838" y="5038"/>
                  <a:pt x="7816" y="5038"/>
                </a:cubicBezTo>
                <a:cubicBezTo>
                  <a:pt x="7809" y="5038"/>
                  <a:pt x="7805" y="5021"/>
                  <a:pt x="7805" y="4976"/>
                </a:cubicBezTo>
                <a:cubicBezTo>
                  <a:pt x="7781" y="5073"/>
                  <a:pt x="7781" y="5171"/>
                  <a:pt x="7756" y="5293"/>
                </a:cubicBezTo>
                <a:lnTo>
                  <a:pt x="7805" y="5146"/>
                </a:lnTo>
                <a:lnTo>
                  <a:pt x="7805" y="5146"/>
                </a:lnTo>
                <a:cubicBezTo>
                  <a:pt x="7732" y="5415"/>
                  <a:pt x="7708" y="5683"/>
                  <a:pt x="7683" y="5976"/>
                </a:cubicBezTo>
                <a:lnTo>
                  <a:pt x="7732" y="5829"/>
                </a:lnTo>
                <a:lnTo>
                  <a:pt x="7732" y="5829"/>
                </a:lnTo>
                <a:cubicBezTo>
                  <a:pt x="7732" y="6024"/>
                  <a:pt x="7683" y="6195"/>
                  <a:pt x="7586" y="6341"/>
                </a:cubicBezTo>
                <a:lnTo>
                  <a:pt x="7610" y="6098"/>
                </a:lnTo>
                <a:lnTo>
                  <a:pt x="7610" y="6098"/>
                </a:lnTo>
                <a:cubicBezTo>
                  <a:pt x="7537" y="6415"/>
                  <a:pt x="7488" y="6732"/>
                  <a:pt x="7464" y="7049"/>
                </a:cubicBezTo>
                <a:lnTo>
                  <a:pt x="7488" y="6951"/>
                </a:lnTo>
                <a:lnTo>
                  <a:pt x="7488" y="6951"/>
                </a:lnTo>
                <a:cubicBezTo>
                  <a:pt x="7488" y="7040"/>
                  <a:pt x="7470" y="7237"/>
                  <a:pt x="7445" y="7493"/>
                </a:cubicBezTo>
                <a:lnTo>
                  <a:pt x="7445" y="7493"/>
                </a:lnTo>
                <a:cubicBezTo>
                  <a:pt x="7435" y="7507"/>
                  <a:pt x="7425" y="7522"/>
                  <a:pt x="7415" y="7537"/>
                </a:cubicBezTo>
                <a:lnTo>
                  <a:pt x="7440" y="7546"/>
                </a:lnTo>
                <a:lnTo>
                  <a:pt x="7440" y="7546"/>
                </a:lnTo>
                <a:cubicBezTo>
                  <a:pt x="7425" y="7698"/>
                  <a:pt x="7408" y="7869"/>
                  <a:pt x="7390" y="8049"/>
                </a:cubicBezTo>
                <a:lnTo>
                  <a:pt x="9073" y="8683"/>
                </a:lnTo>
                <a:cubicBezTo>
                  <a:pt x="9488" y="8024"/>
                  <a:pt x="9976" y="7268"/>
                  <a:pt x="10098" y="7073"/>
                </a:cubicBezTo>
                <a:lnTo>
                  <a:pt x="10098" y="7073"/>
                </a:lnTo>
                <a:lnTo>
                  <a:pt x="9951" y="7171"/>
                </a:lnTo>
                <a:lnTo>
                  <a:pt x="9951" y="7171"/>
                </a:lnTo>
                <a:lnTo>
                  <a:pt x="10119" y="6907"/>
                </a:lnTo>
                <a:lnTo>
                  <a:pt x="10119" y="6907"/>
                </a:lnTo>
                <a:cubicBezTo>
                  <a:pt x="10103" y="6944"/>
                  <a:pt x="10142" y="7109"/>
                  <a:pt x="10125" y="7143"/>
                </a:cubicBezTo>
                <a:lnTo>
                  <a:pt x="10125" y="7143"/>
                </a:lnTo>
                <a:cubicBezTo>
                  <a:pt x="10417" y="6730"/>
                  <a:pt x="10757" y="6365"/>
                  <a:pt x="11098" y="6000"/>
                </a:cubicBezTo>
                <a:cubicBezTo>
                  <a:pt x="11220" y="5878"/>
                  <a:pt x="11342" y="5756"/>
                  <a:pt x="11464" y="5659"/>
                </a:cubicBezTo>
                <a:lnTo>
                  <a:pt x="11659" y="5488"/>
                </a:lnTo>
                <a:cubicBezTo>
                  <a:pt x="11707" y="5463"/>
                  <a:pt x="11732" y="5439"/>
                  <a:pt x="11781" y="5415"/>
                </a:cubicBezTo>
                <a:lnTo>
                  <a:pt x="11829" y="5366"/>
                </a:lnTo>
                <a:cubicBezTo>
                  <a:pt x="11903" y="5293"/>
                  <a:pt x="12000" y="5244"/>
                  <a:pt x="12098" y="5195"/>
                </a:cubicBezTo>
                <a:cubicBezTo>
                  <a:pt x="12122" y="5195"/>
                  <a:pt x="12171" y="5171"/>
                  <a:pt x="12195" y="5171"/>
                </a:cubicBezTo>
                <a:lnTo>
                  <a:pt x="12268" y="5171"/>
                </a:lnTo>
                <a:lnTo>
                  <a:pt x="12268" y="5293"/>
                </a:lnTo>
                <a:cubicBezTo>
                  <a:pt x="12244" y="5415"/>
                  <a:pt x="12195" y="5415"/>
                  <a:pt x="12195" y="5415"/>
                </a:cubicBezTo>
                <a:cubicBezTo>
                  <a:pt x="12195" y="5427"/>
                  <a:pt x="12201" y="5433"/>
                  <a:pt x="12207" y="5433"/>
                </a:cubicBezTo>
                <a:cubicBezTo>
                  <a:pt x="12214" y="5433"/>
                  <a:pt x="12220" y="5427"/>
                  <a:pt x="12220" y="5415"/>
                </a:cubicBezTo>
                <a:cubicBezTo>
                  <a:pt x="12244" y="5415"/>
                  <a:pt x="12244" y="5415"/>
                  <a:pt x="12244" y="5439"/>
                </a:cubicBezTo>
                <a:cubicBezTo>
                  <a:pt x="12244" y="5488"/>
                  <a:pt x="12195" y="5488"/>
                  <a:pt x="12195" y="5488"/>
                </a:cubicBezTo>
                <a:cubicBezTo>
                  <a:pt x="12195" y="5488"/>
                  <a:pt x="12195" y="5519"/>
                  <a:pt x="12208" y="5519"/>
                </a:cubicBezTo>
                <a:cubicBezTo>
                  <a:pt x="12211" y="5519"/>
                  <a:pt x="12215" y="5517"/>
                  <a:pt x="12220" y="5512"/>
                </a:cubicBezTo>
                <a:cubicBezTo>
                  <a:pt x="12244" y="5512"/>
                  <a:pt x="12293" y="5439"/>
                  <a:pt x="12342" y="5390"/>
                </a:cubicBezTo>
                <a:lnTo>
                  <a:pt x="12342" y="5512"/>
                </a:lnTo>
                <a:lnTo>
                  <a:pt x="12293" y="5512"/>
                </a:lnTo>
                <a:cubicBezTo>
                  <a:pt x="12293" y="5512"/>
                  <a:pt x="12317" y="5512"/>
                  <a:pt x="12366" y="5537"/>
                </a:cubicBezTo>
                <a:cubicBezTo>
                  <a:pt x="12366" y="5561"/>
                  <a:pt x="12390" y="5561"/>
                  <a:pt x="12390" y="5585"/>
                </a:cubicBezTo>
                <a:cubicBezTo>
                  <a:pt x="12390" y="5610"/>
                  <a:pt x="12390" y="5610"/>
                  <a:pt x="12390" y="5634"/>
                </a:cubicBezTo>
                <a:lnTo>
                  <a:pt x="12390" y="5707"/>
                </a:lnTo>
                <a:cubicBezTo>
                  <a:pt x="12390" y="5976"/>
                  <a:pt x="12390" y="6268"/>
                  <a:pt x="12366" y="6561"/>
                </a:cubicBezTo>
                <a:cubicBezTo>
                  <a:pt x="12366" y="6707"/>
                  <a:pt x="12342" y="6854"/>
                  <a:pt x="12342" y="7000"/>
                </a:cubicBezTo>
                <a:lnTo>
                  <a:pt x="12293" y="7439"/>
                </a:lnTo>
                <a:cubicBezTo>
                  <a:pt x="12268" y="7439"/>
                  <a:pt x="12244" y="7293"/>
                  <a:pt x="12244" y="7171"/>
                </a:cubicBezTo>
                <a:cubicBezTo>
                  <a:pt x="12244" y="7268"/>
                  <a:pt x="12244" y="7341"/>
                  <a:pt x="12220" y="7439"/>
                </a:cubicBezTo>
                <a:cubicBezTo>
                  <a:pt x="12227" y="7415"/>
                  <a:pt x="12233" y="7406"/>
                  <a:pt x="12236" y="7406"/>
                </a:cubicBezTo>
                <a:cubicBezTo>
                  <a:pt x="12252" y="7406"/>
                  <a:pt x="12231" y="7601"/>
                  <a:pt x="12238" y="7601"/>
                </a:cubicBezTo>
                <a:cubicBezTo>
                  <a:pt x="12239" y="7601"/>
                  <a:pt x="12241" y="7596"/>
                  <a:pt x="12244" y="7585"/>
                </a:cubicBezTo>
                <a:lnTo>
                  <a:pt x="12244" y="7585"/>
                </a:lnTo>
                <a:cubicBezTo>
                  <a:pt x="12317" y="8000"/>
                  <a:pt x="12171" y="8561"/>
                  <a:pt x="12220" y="8951"/>
                </a:cubicBezTo>
                <a:lnTo>
                  <a:pt x="13073" y="9415"/>
                </a:lnTo>
                <a:cubicBezTo>
                  <a:pt x="13342" y="9585"/>
                  <a:pt x="13634" y="9707"/>
                  <a:pt x="13927" y="9829"/>
                </a:cubicBezTo>
                <a:cubicBezTo>
                  <a:pt x="13927" y="9902"/>
                  <a:pt x="13927" y="10000"/>
                  <a:pt x="13902" y="10073"/>
                </a:cubicBezTo>
                <a:cubicBezTo>
                  <a:pt x="13951" y="9951"/>
                  <a:pt x="13951" y="9829"/>
                  <a:pt x="13951" y="9732"/>
                </a:cubicBezTo>
                <a:lnTo>
                  <a:pt x="13878" y="9707"/>
                </a:lnTo>
                <a:cubicBezTo>
                  <a:pt x="13878" y="9439"/>
                  <a:pt x="13927" y="9634"/>
                  <a:pt x="13927" y="9390"/>
                </a:cubicBezTo>
                <a:cubicBezTo>
                  <a:pt x="13976" y="9390"/>
                  <a:pt x="13976" y="9610"/>
                  <a:pt x="13976" y="9829"/>
                </a:cubicBezTo>
                <a:cubicBezTo>
                  <a:pt x="14000" y="9683"/>
                  <a:pt x="14000" y="9512"/>
                  <a:pt x="13976" y="9366"/>
                </a:cubicBezTo>
                <a:cubicBezTo>
                  <a:pt x="13985" y="9299"/>
                  <a:pt x="13995" y="9288"/>
                  <a:pt x="14006" y="9288"/>
                </a:cubicBezTo>
                <a:cubicBezTo>
                  <a:pt x="14011" y="9288"/>
                  <a:pt x="14016" y="9290"/>
                  <a:pt x="14022" y="9290"/>
                </a:cubicBezTo>
                <a:cubicBezTo>
                  <a:pt x="14036" y="9290"/>
                  <a:pt x="14052" y="9278"/>
                  <a:pt x="14073" y="9195"/>
                </a:cubicBezTo>
                <a:cubicBezTo>
                  <a:pt x="14049" y="9000"/>
                  <a:pt x="14049" y="8829"/>
                  <a:pt x="14073" y="8634"/>
                </a:cubicBezTo>
                <a:cubicBezTo>
                  <a:pt x="14146" y="8195"/>
                  <a:pt x="14049" y="7951"/>
                  <a:pt x="14122" y="7537"/>
                </a:cubicBezTo>
                <a:lnTo>
                  <a:pt x="14122" y="7537"/>
                </a:lnTo>
                <a:lnTo>
                  <a:pt x="14122" y="7585"/>
                </a:lnTo>
                <a:cubicBezTo>
                  <a:pt x="14169" y="7444"/>
                  <a:pt x="14171" y="7165"/>
                  <a:pt x="14193" y="6882"/>
                </a:cubicBezTo>
                <a:lnTo>
                  <a:pt x="14193" y="6882"/>
                </a:lnTo>
                <a:cubicBezTo>
                  <a:pt x="14188" y="6910"/>
                  <a:pt x="14177" y="6934"/>
                  <a:pt x="14167" y="6934"/>
                </a:cubicBezTo>
                <a:cubicBezTo>
                  <a:pt x="14156" y="6934"/>
                  <a:pt x="14146" y="6906"/>
                  <a:pt x="14146" y="6829"/>
                </a:cubicBezTo>
                <a:cubicBezTo>
                  <a:pt x="14195" y="6537"/>
                  <a:pt x="14171" y="6293"/>
                  <a:pt x="14220" y="6073"/>
                </a:cubicBezTo>
                <a:lnTo>
                  <a:pt x="14171" y="5829"/>
                </a:lnTo>
                <a:lnTo>
                  <a:pt x="14171" y="5561"/>
                </a:lnTo>
                <a:cubicBezTo>
                  <a:pt x="14171" y="5366"/>
                  <a:pt x="14171" y="5195"/>
                  <a:pt x="14146" y="5024"/>
                </a:cubicBezTo>
                <a:cubicBezTo>
                  <a:pt x="14098" y="4634"/>
                  <a:pt x="14049" y="4171"/>
                  <a:pt x="13976" y="3659"/>
                </a:cubicBezTo>
                <a:lnTo>
                  <a:pt x="13317" y="3244"/>
                </a:lnTo>
                <a:cubicBezTo>
                  <a:pt x="13220" y="3171"/>
                  <a:pt x="13098" y="3122"/>
                  <a:pt x="12976" y="3049"/>
                </a:cubicBezTo>
                <a:lnTo>
                  <a:pt x="12537" y="2829"/>
                </a:lnTo>
                <a:cubicBezTo>
                  <a:pt x="12244" y="2927"/>
                  <a:pt x="11976" y="3073"/>
                  <a:pt x="11683" y="3195"/>
                </a:cubicBezTo>
                <a:cubicBezTo>
                  <a:pt x="11537" y="3268"/>
                  <a:pt x="11390" y="3341"/>
                  <a:pt x="11268" y="3439"/>
                </a:cubicBezTo>
                <a:lnTo>
                  <a:pt x="11049" y="3561"/>
                </a:lnTo>
                <a:cubicBezTo>
                  <a:pt x="10976" y="3585"/>
                  <a:pt x="10903" y="3659"/>
                  <a:pt x="10829" y="3683"/>
                </a:cubicBezTo>
                <a:lnTo>
                  <a:pt x="10610" y="3829"/>
                </a:lnTo>
                <a:lnTo>
                  <a:pt x="10488" y="3951"/>
                </a:lnTo>
                <a:lnTo>
                  <a:pt x="10244" y="4122"/>
                </a:lnTo>
                <a:cubicBezTo>
                  <a:pt x="10098" y="4268"/>
                  <a:pt x="9951" y="4390"/>
                  <a:pt x="9829" y="4512"/>
                </a:cubicBezTo>
                <a:cubicBezTo>
                  <a:pt x="9812" y="4530"/>
                  <a:pt x="9794" y="4548"/>
                  <a:pt x="9776" y="4565"/>
                </a:cubicBezTo>
                <a:lnTo>
                  <a:pt x="9776" y="4565"/>
                </a:lnTo>
                <a:cubicBezTo>
                  <a:pt x="9804" y="4117"/>
                  <a:pt x="9797" y="3672"/>
                  <a:pt x="9756" y="3244"/>
                </a:cubicBezTo>
                <a:cubicBezTo>
                  <a:pt x="9781" y="3122"/>
                  <a:pt x="9781" y="3000"/>
                  <a:pt x="9756" y="2878"/>
                </a:cubicBezTo>
                <a:cubicBezTo>
                  <a:pt x="9756" y="2756"/>
                  <a:pt x="9732" y="2634"/>
                  <a:pt x="9707" y="2512"/>
                </a:cubicBezTo>
                <a:lnTo>
                  <a:pt x="9317" y="2171"/>
                </a:lnTo>
                <a:lnTo>
                  <a:pt x="9317" y="2171"/>
                </a:lnTo>
                <a:cubicBezTo>
                  <a:pt x="9366" y="2244"/>
                  <a:pt x="9390" y="2268"/>
                  <a:pt x="9366" y="2268"/>
                </a:cubicBezTo>
                <a:cubicBezTo>
                  <a:pt x="9342" y="2268"/>
                  <a:pt x="9317" y="2244"/>
                  <a:pt x="9268" y="2220"/>
                </a:cubicBezTo>
                <a:lnTo>
                  <a:pt x="9098" y="2049"/>
                </a:lnTo>
                <a:cubicBezTo>
                  <a:pt x="8927" y="1976"/>
                  <a:pt x="8927" y="2000"/>
                  <a:pt x="8903" y="1976"/>
                </a:cubicBezTo>
                <a:cubicBezTo>
                  <a:pt x="8878" y="1976"/>
                  <a:pt x="8854" y="1976"/>
                  <a:pt x="8805" y="1951"/>
                </a:cubicBezTo>
                <a:lnTo>
                  <a:pt x="8683" y="1927"/>
                </a:lnTo>
                <a:lnTo>
                  <a:pt x="8464" y="1829"/>
                </a:lnTo>
                <a:lnTo>
                  <a:pt x="8366" y="1805"/>
                </a:lnTo>
                <a:cubicBezTo>
                  <a:pt x="8220" y="1854"/>
                  <a:pt x="8049" y="1927"/>
                  <a:pt x="7829" y="2000"/>
                </a:cubicBezTo>
                <a:lnTo>
                  <a:pt x="7683" y="2073"/>
                </a:lnTo>
                <a:lnTo>
                  <a:pt x="7488" y="2171"/>
                </a:lnTo>
                <a:lnTo>
                  <a:pt x="7122" y="2366"/>
                </a:lnTo>
                <a:cubicBezTo>
                  <a:pt x="6878" y="2537"/>
                  <a:pt x="6586" y="2707"/>
                  <a:pt x="6342" y="2927"/>
                </a:cubicBezTo>
                <a:cubicBezTo>
                  <a:pt x="6171" y="3073"/>
                  <a:pt x="6000" y="3220"/>
                  <a:pt x="5829" y="3366"/>
                </a:cubicBezTo>
                <a:lnTo>
                  <a:pt x="5342" y="3805"/>
                </a:lnTo>
                <a:cubicBezTo>
                  <a:pt x="5220" y="3902"/>
                  <a:pt x="5244" y="3902"/>
                  <a:pt x="5195" y="3927"/>
                </a:cubicBezTo>
                <a:lnTo>
                  <a:pt x="5147" y="3976"/>
                </a:lnTo>
                <a:cubicBezTo>
                  <a:pt x="5073" y="4049"/>
                  <a:pt x="5000" y="4098"/>
                  <a:pt x="4927" y="4122"/>
                </a:cubicBezTo>
                <a:cubicBezTo>
                  <a:pt x="4903" y="4146"/>
                  <a:pt x="4854" y="4171"/>
                  <a:pt x="4805" y="4171"/>
                </a:cubicBezTo>
                <a:lnTo>
                  <a:pt x="4781" y="4195"/>
                </a:lnTo>
                <a:cubicBezTo>
                  <a:pt x="4781" y="4171"/>
                  <a:pt x="4781" y="4146"/>
                  <a:pt x="4781" y="4122"/>
                </a:cubicBezTo>
                <a:cubicBezTo>
                  <a:pt x="4781" y="4098"/>
                  <a:pt x="4781" y="4049"/>
                  <a:pt x="4781" y="4000"/>
                </a:cubicBezTo>
                <a:lnTo>
                  <a:pt x="4781" y="3976"/>
                </a:lnTo>
                <a:cubicBezTo>
                  <a:pt x="4781" y="3951"/>
                  <a:pt x="4781" y="3927"/>
                  <a:pt x="4781" y="3902"/>
                </a:cubicBezTo>
                <a:lnTo>
                  <a:pt x="4781" y="3756"/>
                </a:lnTo>
                <a:cubicBezTo>
                  <a:pt x="4781" y="3512"/>
                  <a:pt x="4830" y="3293"/>
                  <a:pt x="4830" y="3049"/>
                </a:cubicBezTo>
                <a:cubicBezTo>
                  <a:pt x="4854" y="2805"/>
                  <a:pt x="4878" y="2537"/>
                  <a:pt x="4903" y="2293"/>
                </a:cubicBezTo>
                <a:cubicBezTo>
                  <a:pt x="4951" y="1781"/>
                  <a:pt x="4976" y="1293"/>
                  <a:pt x="5025" y="829"/>
                </a:cubicBezTo>
                <a:lnTo>
                  <a:pt x="4781" y="610"/>
                </a:lnTo>
                <a:lnTo>
                  <a:pt x="4756" y="585"/>
                </a:lnTo>
                <a:lnTo>
                  <a:pt x="4756" y="561"/>
                </a:lnTo>
                <a:lnTo>
                  <a:pt x="4732" y="537"/>
                </a:lnTo>
                <a:lnTo>
                  <a:pt x="4683" y="464"/>
                </a:lnTo>
                <a:lnTo>
                  <a:pt x="4561" y="342"/>
                </a:lnTo>
                <a:lnTo>
                  <a:pt x="4561" y="342"/>
                </a:lnTo>
                <a:cubicBezTo>
                  <a:pt x="4391" y="195"/>
                  <a:pt x="4439" y="146"/>
                  <a:pt x="4342" y="49"/>
                </a:cubicBezTo>
                <a:lnTo>
                  <a:pt x="431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9"/>
          <p:cNvSpPr/>
          <p:nvPr/>
        </p:nvSpPr>
        <p:spPr>
          <a:xfrm>
            <a:off x="-312200" y="-515365"/>
            <a:ext cx="1305856" cy="1401961"/>
          </a:xfrm>
          <a:custGeom>
            <a:avLst/>
            <a:gdLst/>
            <a:ahLst/>
            <a:cxnLst/>
            <a:rect l="l" t="t" r="r" b="b"/>
            <a:pathLst>
              <a:path w="11567" h="12418" extrusionOk="0">
                <a:moveTo>
                  <a:pt x="4932" y="0"/>
                </a:moveTo>
                <a:cubicBezTo>
                  <a:pt x="3549" y="0"/>
                  <a:pt x="2130" y="837"/>
                  <a:pt x="903" y="2983"/>
                </a:cubicBezTo>
                <a:cubicBezTo>
                  <a:pt x="903" y="2983"/>
                  <a:pt x="0" y="10983"/>
                  <a:pt x="3878" y="12154"/>
                </a:cubicBezTo>
                <a:cubicBezTo>
                  <a:pt x="4466" y="12336"/>
                  <a:pt x="5036" y="12417"/>
                  <a:pt x="5581" y="12417"/>
                </a:cubicBezTo>
                <a:cubicBezTo>
                  <a:pt x="8611" y="12417"/>
                  <a:pt x="10870" y="9905"/>
                  <a:pt x="11098" y="8252"/>
                </a:cubicBezTo>
                <a:cubicBezTo>
                  <a:pt x="11567" y="5141"/>
                  <a:pt x="8359" y="0"/>
                  <a:pt x="493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9"/>
          <p:cNvSpPr/>
          <p:nvPr/>
        </p:nvSpPr>
        <p:spPr>
          <a:xfrm>
            <a:off x="7927325" y="554279"/>
            <a:ext cx="485332" cy="332317"/>
          </a:xfrm>
          <a:custGeom>
            <a:avLst/>
            <a:gdLst/>
            <a:ahLst/>
            <a:cxnLst/>
            <a:rect l="l" t="t" r="r" b="b"/>
            <a:pathLst>
              <a:path w="15805" h="10822" extrusionOk="0">
                <a:moveTo>
                  <a:pt x="7854" y="2001"/>
                </a:moveTo>
                <a:cubicBezTo>
                  <a:pt x="7869" y="2001"/>
                  <a:pt x="7884" y="2001"/>
                  <a:pt x="7900" y="2002"/>
                </a:cubicBezTo>
                <a:lnTo>
                  <a:pt x="7900" y="2002"/>
                </a:lnTo>
                <a:cubicBezTo>
                  <a:pt x="7889" y="2001"/>
                  <a:pt x="7873" y="2001"/>
                  <a:pt x="7854" y="2001"/>
                </a:cubicBezTo>
                <a:close/>
                <a:moveTo>
                  <a:pt x="13171" y="2903"/>
                </a:moveTo>
                <a:lnTo>
                  <a:pt x="13171" y="2952"/>
                </a:lnTo>
                <a:lnTo>
                  <a:pt x="13171" y="3025"/>
                </a:lnTo>
                <a:lnTo>
                  <a:pt x="13154" y="3074"/>
                </a:lnTo>
                <a:lnTo>
                  <a:pt x="13154" y="3074"/>
                </a:lnTo>
                <a:cubicBezTo>
                  <a:pt x="13164" y="3017"/>
                  <a:pt x="13171" y="2954"/>
                  <a:pt x="13171" y="2903"/>
                </a:cubicBezTo>
                <a:close/>
                <a:moveTo>
                  <a:pt x="8153" y="5196"/>
                </a:moveTo>
                <a:lnTo>
                  <a:pt x="8153" y="5196"/>
                </a:lnTo>
                <a:cubicBezTo>
                  <a:pt x="8149" y="5204"/>
                  <a:pt x="8146" y="5212"/>
                  <a:pt x="8146" y="5220"/>
                </a:cubicBezTo>
                <a:lnTo>
                  <a:pt x="8146" y="5220"/>
                </a:lnTo>
                <a:cubicBezTo>
                  <a:pt x="8146" y="5198"/>
                  <a:pt x="8166" y="5196"/>
                  <a:pt x="8153" y="5196"/>
                </a:cubicBezTo>
                <a:close/>
                <a:moveTo>
                  <a:pt x="8121" y="5341"/>
                </a:moveTo>
                <a:cubicBezTo>
                  <a:pt x="8121" y="5342"/>
                  <a:pt x="8121" y="5343"/>
                  <a:pt x="8121" y="5344"/>
                </a:cubicBezTo>
                <a:lnTo>
                  <a:pt x="8121" y="5344"/>
                </a:lnTo>
                <a:lnTo>
                  <a:pt x="8122" y="5342"/>
                </a:lnTo>
                <a:cubicBezTo>
                  <a:pt x="8122" y="5342"/>
                  <a:pt x="8121" y="5341"/>
                  <a:pt x="8121" y="5341"/>
                </a:cubicBezTo>
                <a:close/>
                <a:moveTo>
                  <a:pt x="8121" y="5344"/>
                </a:moveTo>
                <a:lnTo>
                  <a:pt x="8118" y="5352"/>
                </a:lnTo>
                <a:lnTo>
                  <a:pt x="8122" y="5366"/>
                </a:lnTo>
                <a:cubicBezTo>
                  <a:pt x="8122" y="5359"/>
                  <a:pt x="8122" y="5351"/>
                  <a:pt x="8121" y="5344"/>
                </a:cubicBezTo>
                <a:close/>
                <a:moveTo>
                  <a:pt x="15778" y="6025"/>
                </a:moveTo>
                <a:cubicBezTo>
                  <a:pt x="15779" y="6032"/>
                  <a:pt x="15779" y="6039"/>
                  <a:pt x="15780" y="6047"/>
                </a:cubicBezTo>
                <a:lnTo>
                  <a:pt x="15780" y="6047"/>
                </a:lnTo>
                <a:cubicBezTo>
                  <a:pt x="15780" y="6039"/>
                  <a:pt x="15780" y="6032"/>
                  <a:pt x="15780" y="6025"/>
                </a:cubicBezTo>
                <a:cubicBezTo>
                  <a:pt x="15779" y="6025"/>
                  <a:pt x="15779" y="6025"/>
                  <a:pt x="15778" y="6025"/>
                </a:cubicBezTo>
                <a:close/>
                <a:moveTo>
                  <a:pt x="11988" y="6067"/>
                </a:moveTo>
                <a:cubicBezTo>
                  <a:pt x="11983" y="6078"/>
                  <a:pt x="11979" y="6088"/>
                  <a:pt x="11975" y="6098"/>
                </a:cubicBezTo>
                <a:cubicBezTo>
                  <a:pt x="11982" y="6092"/>
                  <a:pt x="11985" y="6081"/>
                  <a:pt x="11988" y="6067"/>
                </a:cubicBezTo>
                <a:close/>
                <a:moveTo>
                  <a:pt x="15780" y="6047"/>
                </a:moveTo>
                <a:cubicBezTo>
                  <a:pt x="15780" y="6137"/>
                  <a:pt x="15780" y="6229"/>
                  <a:pt x="15780" y="6342"/>
                </a:cubicBezTo>
                <a:cubicBezTo>
                  <a:pt x="15796" y="6249"/>
                  <a:pt x="15792" y="6147"/>
                  <a:pt x="15780" y="6047"/>
                </a:cubicBezTo>
                <a:close/>
                <a:moveTo>
                  <a:pt x="1965" y="9973"/>
                </a:moveTo>
                <a:cubicBezTo>
                  <a:pt x="1968" y="9973"/>
                  <a:pt x="1972" y="9974"/>
                  <a:pt x="1976" y="9976"/>
                </a:cubicBezTo>
                <a:cubicBezTo>
                  <a:pt x="2021" y="9998"/>
                  <a:pt x="1962" y="10063"/>
                  <a:pt x="1933" y="10130"/>
                </a:cubicBezTo>
                <a:lnTo>
                  <a:pt x="1933" y="10130"/>
                </a:lnTo>
                <a:cubicBezTo>
                  <a:pt x="1952" y="10027"/>
                  <a:pt x="1944" y="9973"/>
                  <a:pt x="1965" y="9973"/>
                </a:cubicBezTo>
                <a:close/>
                <a:moveTo>
                  <a:pt x="1925" y="10167"/>
                </a:moveTo>
                <a:cubicBezTo>
                  <a:pt x="1923" y="10190"/>
                  <a:pt x="1915" y="10213"/>
                  <a:pt x="1906" y="10239"/>
                </a:cubicBezTo>
                <a:lnTo>
                  <a:pt x="1906" y="10239"/>
                </a:lnTo>
                <a:cubicBezTo>
                  <a:pt x="1914" y="10214"/>
                  <a:pt x="1920" y="10190"/>
                  <a:pt x="1925" y="10167"/>
                </a:cubicBezTo>
                <a:close/>
                <a:moveTo>
                  <a:pt x="12610" y="1"/>
                </a:moveTo>
                <a:cubicBezTo>
                  <a:pt x="12414" y="171"/>
                  <a:pt x="12244" y="366"/>
                  <a:pt x="12097" y="562"/>
                </a:cubicBezTo>
                <a:lnTo>
                  <a:pt x="11951" y="732"/>
                </a:lnTo>
                <a:lnTo>
                  <a:pt x="11902" y="830"/>
                </a:lnTo>
                <a:cubicBezTo>
                  <a:pt x="11878" y="854"/>
                  <a:pt x="11853" y="879"/>
                  <a:pt x="11829" y="927"/>
                </a:cubicBezTo>
                <a:lnTo>
                  <a:pt x="11585" y="1342"/>
                </a:lnTo>
                <a:cubicBezTo>
                  <a:pt x="11488" y="1488"/>
                  <a:pt x="11414" y="1659"/>
                  <a:pt x="11366" y="1830"/>
                </a:cubicBezTo>
                <a:cubicBezTo>
                  <a:pt x="11293" y="1976"/>
                  <a:pt x="11195" y="2123"/>
                  <a:pt x="11146" y="2318"/>
                </a:cubicBezTo>
                <a:cubicBezTo>
                  <a:pt x="11097" y="2488"/>
                  <a:pt x="11024" y="2659"/>
                  <a:pt x="10975" y="2830"/>
                </a:cubicBezTo>
                <a:lnTo>
                  <a:pt x="10927" y="2952"/>
                </a:lnTo>
                <a:cubicBezTo>
                  <a:pt x="10927" y="3001"/>
                  <a:pt x="10902" y="3049"/>
                  <a:pt x="10878" y="3074"/>
                </a:cubicBezTo>
                <a:cubicBezTo>
                  <a:pt x="10878" y="3074"/>
                  <a:pt x="10853" y="3171"/>
                  <a:pt x="10853" y="3220"/>
                </a:cubicBezTo>
                <a:cubicBezTo>
                  <a:pt x="10732" y="3586"/>
                  <a:pt x="10658" y="3927"/>
                  <a:pt x="10561" y="4220"/>
                </a:cubicBezTo>
                <a:cubicBezTo>
                  <a:pt x="10536" y="4342"/>
                  <a:pt x="10512" y="4464"/>
                  <a:pt x="10488" y="4586"/>
                </a:cubicBezTo>
                <a:lnTo>
                  <a:pt x="10488" y="4610"/>
                </a:lnTo>
                <a:cubicBezTo>
                  <a:pt x="10463" y="4659"/>
                  <a:pt x="10463" y="4708"/>
                  <a:pt x="10439" y="4757"/>
                </a:cubicBezTo>
                <a:cubicBezTo>
                  <a:pt x="10414" y="4805"/>
                  <a:pt x="10414" y="4854"/>
                  <a:pt x="10390" y="4903"/>
                </a:cubicBezTo>
                <a:cubicBezTo>
                  <a:pt x="10366" y="4854"/>
                  <a:pt x="10341" y="4830"/>
                  <a:pt x="10317" y="4805"/>
                </a:cubicBezTo>
                <a:cubicBezTo>
                  <a:pt x="10293" y="4757"/>
                  <a:pt x="10268" y="4732"/>
                  <a:pt x="10244" y="4708"/>
                </a:cubicBezTo>
                <a:lnTo>
                  <a:pt x="10219" y="4635"/>
                </a:lnTo>
                <a:lnTo>
                  <a:pt x="10171" y="4561"/>
                </a:lnTo>
                <a:cubicBezTo>
                  <a:pt x="10122" y="4464"/>
                  <a:pt x="10097" y="4391"/>
                  <a:pt x="10049" y="4293"/>
                </a:cubicBezTo>
                <a:cubicBezTo>
                  <a:pt x="9927" y="4074"/>
                  <a:pt x="9829" y="3830"/>
                  <a:pt x="9707" y="3610"/>
                </a:cubicBezTo>
                <a:cubicBezTo>
                  <a:pt x="9658" y="3513"/>
                  <a:pt x="9610" y="3415"/>
                  <a:pt x="9536" y="3318"/>
                </a:cubicBezTo>
                <a:lnTo>
                  <a:pt x="9366" y="3025"/>
                </a:lnTo>
                <a:cubicBezTo>
                  <a:pt x="9268" y="2854"/>
                  <a:pt x="9146" y="2683"/>
                  <a:pt x="9049" y="2513"/>
                </a:cubicBezTo>
                <a:cubicBezTo>
                  <a:pt x="8951" y="2342"/>
                  <a:pt x="8829" y="2220"/>
                  <a:pt x="8732" y="2074"/>
                </a:cubicBezTo>
                <a:lnTo>
                  <a:pt x="8585" y="2074"/>
                </a:lnTo>
                <a:cubicBezTo>
                  <a:pt x="8512" y="2074"/>
                  <a:pt x="8439" y="2049"/>
                  <a:pt x="8366" y="2049"/>
                </a:cubicBezTo>
                <a:cubicBezTo>
                  <a:pt x="8317" y="2025"/>
                  <a:pt x="8244" y="2025"/>
                  <a:pt x="8195" y="2025"/>
                </a:cubicBezTo>
                <a:cubicBezTo>
                  <a:pt x="8092" y="2025"/>
                  <a:pt x="7989" y="2008"/>
                  <a:pt x="7900" y="2002"/>
                </a:cubicBezTo>
                <a:lnTo>
                  <a:pt x="7900" y="2002"/>
                </a:lnTo>
                <a:cubicBezTo>
                  <a:pt x="7918" y="2004"/>
                  <a:pt x="7927" y="2010"/>
                  <a:pt x="7927" y="2025"/>
                </a:cubicBezTo>
                <a:lnTo>
                  <a:pt x="7829" y="2025"/>
                </a:lnTo>
                <a:cubicBezTo>
                  <a:pt x="7561" y="2123"/>
                  <a:pt x="7536" y="2147"/>
                  <a:pt x="7536" y="2147"/>
                </a:cubicBezTo>
                <a:cubicBezTo>
                  <a:pt x="7536" y="2171"/>
                  <a:pt x="7536" y="2147"/>
                  <a:pt x="7488" y="2196"/>
                </a:cubicBezTo>
                <a:lnTo>
                  <a:pt x="7390" y="2244"/>
                </a:lnTo>
                <a:cubicBezTo>
                  <a:pt x="7341" y="2269"/>
                  <a:pt x="7268" y="2293"/>
                  <a:pt x="7195" y="2318"/>
                </a:cubicBezTo>
                <a:lnTo>
                  <a:pt x="7000" y="2415"/>
                </a:lnTo>
                <a:cubicBezTo>
                  <a:pt x="6927" y="2610"/>
                  <a:pt x="6829" y="2830"/>
                  <a:pt x="6732" y="3098"/>
                </a:cubicBezTo>
                <a:cubicBezTo>
                  <a:pt x="6683" y="3244"/>
                  <a:pt x="6634" y="3391"/>
                  <a:pt x="6585" y="3537"/>
                </a:cubicBezTo>
                <a:lnTo>
                  <a:pt x="6415" y="4025"/>
                </a:lnTo>
                <a:cubicBezTo>
                  <a:pt x="6366" y="4171"/>
                  <a:pt x="6317" y="4366"/>
                  <a:pt x="6244" y="4537"/>
                </a:cubicBezTo>
                <a:lnTo>
                  <a:pt x="6219" y="4659"/>
                </a:lnTo>
                <a:lnTo>
                  <a:pt x="6171" y="4781"/>
                </a:lnTo>
                <a:lnTo>
                  <a:pt x="6122" y="4927"/>
                </a:lnTo>
                <a:lnTo>
                  <a:pt x="5927" y="5610"/>
                </a:lnTo>
                <a:lnTo>
                  <a:pt x="5732" y="6244"/>
                </a:lnTo>
                <a:cubicBezTo>
                  <a:pt x="5707" y="6366"/>
                  <a:pt x="5658" y="6464"/>
                  <a:pt x="5634" y="6561"/>
                </a:cubicBezTo>
                <a:cubicBezTo>
                  <a:pt x="5585" y="6659"/>
                  <a:pt x="5561" y="6732"/>
                  <a:pt x="5537" y="6830"/>
                </a:cubicBezTo>
                <a:cubicBezTo>
                  <a:pt x="5512" y="6903"/>
                  <a:pt x="5463" y="6976"/>
                  <a:pt x="5439" y="7049"/>
                </a:cubicBezTo>
                <a:cubicBezTo>
                  <a:pt x="5415" y="7074"/>
                  <a:pt x="5390" y="7098"/>
                  <a:pt x="5390" y="7122"/>
                </a:cubicBezTo>
                <a:cubicBezTo>
                  <a:pt x="5390" y="7147"/>
                  <a:pt x="5366" y="7196"/>
                  <a:pt x="5341" y="7244"/>
                </a:cubicBezTo>
                <a:cubicBezTo>
                  <a:pt x="5317" y="7220"/>
                  <a:pt x="5268" y="7147"/>
                  <a:pt x="5219" y="7122"/>
                </a:cubicBezTo>
                <a:cubicBezTo>
                  <a:pt x="5219" y="7098"/>
                  <a:pt x="5195" y="7098"/>
                  <a:pt x="5195" y="7098"/>
                </a:cubicBezTo>
                <a:cubicBezTo>
                  <a:pt x="5146" y="7074"/>
                  <a:pt x="5122" y="7025"/>
                  <a:pt x="5098" y="7000"/>
                </a:cubicBezTo>
                <a:cubicBezTo>
                  <a:pt x="5000" y="6854"/>
                  <a:pt x="4878" y="6683"/>
                  <a:pt x="4756" y="6488"/>
                </a:cubicBezTo>
                <a:cubicBezTo>
                  <a:pt x="4659" y="6342"/>
                  <a:pt x="4537" y="6220"/>
                  <a:pt x="4439" y="6074"/>
                </a:cubicBezTo>
                <a:lnTo>
                  <a:pt x="4195" y="5708"/>
                </a:lnTo>
                <a:cubicBezTo>
                  <a:pt x="4098" y="5586"/>
                  <a:pt x="4000" y="5488"/>
                  <a:pt x="3902" y="5366"/>
                </a:cubicBezTo>
                <a:lnTo>
                  <a:pt x="3390" y="4757"/>
                </a:lnTo>
                <a:cubicBezTo>
                  <a:pt x="3220" y="4561"/>
                  <a:pt x="3049" y="4415"/>
                  <a:pt x="2927" y="4269"/>
                </a:cubicBezTo>
                <a:lnTo>
                  <a:pt x="2488" y="4293"/>
                </a:lnTo>
                <a:lnTo>
                  <a:pt x="2024" y="4293"/>
                </a:lnTo>
                <a:lnTo>
                  <a:pt x="1902" y="4342"/>
                </a:lnTo>
                <a:cubicBezTo>
                  <a:pt x="1951" y="4366"/>
                  <a:pt x="1683" y="4586"/>
                  <a:pt x="1561" y="4635"/>
                </a:cubicBezTo>
                <a:lnTo>
                  <a:pt x="1293" y="4805"/>
                </a:lnTo>
                <a:cubicBezTo>
                  <a:pt x="1244" y="5025"/>
                  <a:pt x="1195" y="5269"/>
                  <a:pt x="1146" y="5513"/>
                </a:cubicBezTo>
                <a:cubicBezTo>
                  <a:pt x="1073" y="5781"/>
                  <a:pt x="1049" y="6025"/>
                  <a:pt x="1000" y="6269"/>
                </a:cubicBezTo>
                <a:lnTo>
                  <a:pt x="951" y="6220"/>
                </a:lnTo>
                <a:cubicBezTo>
                  <a:pt x="829" y="6903"/>
                  <a:pt x="756" y="7391"/>
                  <a:pt x="707" y="7659"/>
                </a:cubicBezTo>
                <a:cubicBezTo>
                  <a:pt x="585" y="8196"/>
                  <a:pt x="366" y="9000"/>
                  <a:pt x="244" y="9708"/>
                </a:cubicBezTo>
                <a:lnTo>
                  <a:pt x="220" y="9781"/>
                </a:lnTo>
                <a:cubicBezTo>
                  <a:pt x="195" y="9805"/>
                  <a:pt x="146" y="9854"/>
                  <a:pt x="122" y="9903"/>
                </a:cubicBezTo>
                <a:lnTo>
                  <a:pt x="0" y="10098"/>
                </a:lnTo>
                <a:lnTo>
                  <a:pt x="0" y="10171"/>
                </a:lnTo>
                <a:cubicBezTo>
                  <a:pt x="220" y="10366"/>
                  <a:pt x="439" y="10513"/>
                  <a:pt x="683" y="10659"/>
                </a:cubicBezTo>
                <a:cubicBezTo>
                  <a:pt x="856" y="10751"/>
                  <a:pt x="1050" y="10821"/>
                  <a:pt x="1235" y="10821"/>
                </a:cubicBezTo>
                <a:cubicBezTo>
                  <a:pt x="1443" y="10821"/>
                  <a:pt x="1639" y="10733"/>
                  <a:pt x="1781" y="10488"/>
                </a:cubicBezTo>
                <a:lnTo>
                  <a:pt x="1829" y="10513"/>
                </a:lnTo>
                <a:lnTo>
                  <a:pt x="1878" y="10317"/>
                </a:lnTo>
                <a:cubicBezTo>
                  <a:pt x="1915" y="10225"/>
                  <a:pt x="1934" y="10192"/>
                  <a:pt x="1944" y="10192"/>
                </a:cubicBezTo>
                <a:cubicBezTo>
                  <a:pt x="1961" y="10192"/>
                  <a:pt x="1951" y="10281"/>
                  <a:pt x="1951" y="10342"/>
                </a:cubicBezTo>
                <a:cubicBezTo>
                  <a:pt x="1976" y="10244"/>
                  <a:pt x="2000" y="10147"/>
                  <a:pt x="2024" y="10074"/>
                </a:cubicBezTo>
                <a:cubicBezTo>
                  <a:pt x="2031" y="10055"/>
                  <a:pt x="2032" y="10047"/>
                  <a:pt x="2031" y="10047"/>
                </a:cubicBezTo>
                <a:lnTo>
                  <a:pt x="2031" y="10047"/>
                </a:lnTo>
                <a:cubicBezTo>
                  <a:pt x="2027" y="10047"/>
                  <a:pt x="2000" y="10110"/>
                  <a:pt x="2000" y="10147"/>
                </a:cubicBezTo>
                <a:cubicBezTo>
                  <a:pt x="2000" y="9976"/>
                  <a:pt x="2024" y="9830"/>
                  <a:pt x="2073" y="9659"/>
                </a:cubicBezTo>
                <a:cubicBezTo>
                  <a:pt x="2122" y="9415"/>
                  <a:pt x="2146" y="9659"/>
                  <a:pt x="2195" y="9391"/>
                </a:cubicBezTo>
                <a:cubicBezTo>
                  <a:pt x="2341" y="8805"/>
                  <a:pt x="2463" y="8220"/>
                  <a:pt x="2561" y="7683"/>
                </a:cubicBezTo>
                <a:lnTo>
                  <a:pt x="2659" y="7269"/>
                </a:lnTo>
                <a:lnTo>
                  <a:pt x="2659" y="7244"/>
                </a:lnTo>
                <a:lnTo>
                  <a:pt x="2683" y="7196"/>
                </a:lnTo>
                <a:lnTo>
                  <a:pt x="2707" y="7196"/>
                </a:lnTo>
                <a:cubicBezTo>
                  <a:pt x="2707" y="7244"/>
                  <a:pt x="2707" y="7269"/>
                  <a:pt x="2707" y="7293"/>
                </a:cubicBezTo>
                <a:cubicBezTo>
                  <a:pt x="2707" y="7281"/>
                  <a:pt x="2707" y="7275"/>
                  <a:pt x="2710" y="7275"/>
                </a:cubicBezTo>
                <a:cubicBezTo>
                  <a:pt x="2713" y="7275"/>
                  <a:pt x="2720" y="7281"/>
                  <a:pt x="2732" y="7293"/>
                </a:cubicBezTo>
                <a:cubicBezTo>
                  <a:pt x="2902" y="7513"/>
                  <a:pt x="3073" y="7757"/>
                  <a:pt x="3195" y="7927"/>
                </a:cubicBezTo>
                <a:lnTo>
                  <a:pt x="3293" y="8074"/>
                </a:lnTo>
                <a:lnTo>
                  <a:pt x="3341" y="8122"/>
                </a:lnTo>
                <a:lnTo>
                  <a:pt x="3366" y="8171"/>
                </a:lnTo>
                <a:lnTo>
                  <a:pt x="3537" y="8293"/>
                </a:lnTo>
                <a:lnTo>
                  <a:pt x="3634" y="8293"/>
                </a:lnTo>
                <a:cubicBezTo>
                  <a:pt x="4122" y="8952"/>
                  <a:pt x="3732" y="8561"/>
                  <a:pt x="4219" y="9171"/>
                </a:cubicBezTo>
                <a:cubicBezTo>
                  <a:pt x="4415" y="9317"/>
                  <a:pt x="4610" y="9513"/>
                  <a:pt x="4756" y="9708"/>
                </a:cubicBezTo>
                <a:lnTo>
                  <a:pt x="5049" y="9708"/>
                </a:lnTo>
                <a:cubicBezTo>
                  <a:pt x="5098" y="9708"/>
                  <a:pt x="5146" y="9708"/>
                  <a:pt x="5195" y="9683"/>
                </a:cubicBezTo>
                <a:cubicBezTo>
                  <a:pt x="5195" y="9683"/>
                  <a:pt x="5366" y="9683"/>
                  <a:pt x="5366" y="9708"/>
                </a:cubicBezTo>
                <a:cubicBezTo>
                  <a:pt x="5415" y="9659"/>
                  <a:pt x="5537" y="9683"/>
                  <a:pt x="5658" y="9659"/>
                </a:cubicBezTo>
                <a:lnTo>
                  <a:pt x="5878" y="9610"/>
                </a:lnTo>
                <a:cubicBezTo>
                  <a:pt x="5976" y="9610"/>
                  <a:pt x="6024" y="9610"/>
                  <a:pt x="5902" y="9635"/>
                </a:cubicBezTo>
                <a:lnTo>
                  <a:pt x="6561" y="9537"/>
                </a:lnTo>
                <a:cubicBezTo>
                  <a:pt x="6683" y="9269"/>
                  <a:pt x="6829" y="8976"/>
                  <a:pt x="6976" y="8635"/>
                </a:cubicBezTo>
                <a:cubicBezTo>
                  <a:pt x="7049" y="8488"/>
                  <a:pt x="7122" y="8317"/>
                  <a:pt x="7219" y="8147"/>
                </a:cubicBezTo>
                <a:cubicBezTo>
                  <a:pt x="7293" y="7952"/>
                  <a:pt x="7341" y="7757"/>
                  <a:pt x="7415" y="7561"/>
                </a:cubicBezTo>
                <a:lnTo>
                  <a:pt x="7536" y="7220"/>
                </a:lnTo>
                <a:cubicBezTo>
                  <a:pt x="7585" y="7098"/>
                  <a:pt x="7610" y="7000"/>
                  <a:pt x="7658" y="6878"/>
                </a:cubicBezTo>
                <a:cubicBezTo>
                  <a:pt x="7707" y="6659"/>
                  <a:pt x="7780" y="6439"/>
                  <a:pt x="7854" y="6220"/>
                </a:cubicBezTo>
                <a:cubicBezTo>
                  <a:pt x="7927" y="6000"/>
                  <a:pt x="7976" y="5805"/>
                  <a:pt x="8024" y="5610"/>
                </a:cubicBezTo>
                <a:lnTo>
                  <a:pt x="8118" y="5352"/>
                </a:lnTo>
                <a:lnTo>
                  <a:pt x="8114" y="5334"/>
                </a:lnTo>
                <a:lnTo>
                  <a:pt x="8114" y="5334"/>
                </a:lnTo>
                <a:cubicBezTo>
                  <a:pt x="8116" y="5336"/>
                  <a:pt x="8118" y="5338"/>
                  <a:pt x="8121" y="5341"/>
                </a:cubicBezTo>
                <a:lnTo>
                  <a:pt x="8121" y="5341"/>
                </a:lnTo>
                <a:cubicBezTo>
                  <a:pt x="8119" y="5328"/>
                  <a:pt x="8115" y="5316"/>
                  <a:pt x="8106" y="5303"/>
                </a:cubicBezTo>
                <a:lnTo>
                  <a:pt x="8106" y="5303"/>
                </a:lnTo>
                <a:lnTo>
                  <a:pt x="8114" y="5334"/>
                </a:lnTo>
                <a:lnTo>
                  <a:pt x="8114" y="5334"/>
                </a:lnTo>
                <a:cubicBezTo>
                  <a:pt x="8097" y="5318"/>
                  <a:pt x="8097" y="5318"/>
                  <a:pt x="8094" y="5318"/>
                </a:cubicBezTo>
                <a:cubicBezTo>
                  <a:pt x="8091" y="5318"/>
                  <a:pt x="8085" y="5318"/>
                  <a:pt x="8049" y="5293"/>
                </a:cubicBezTo>
                <a:cubicBezTo>
                  <a:pt x="8012" y="5257"/>
                  <a:pt x="8012" y="5257"/>
                  <a:pt x="8021" y="5257"/>
                </a:cubicBezTo>
                <a:cubicBezTo>
                  <a:pt x="8030" y="5257"/>
                  <a:pt x="8049" y="5257"/>
                  <a:pt x="8049" y="5220"/>
                </a:cubicBezTo>
                <a:cubicBezTo>
                  <a:pt x="8097" y="5293"/>
                  <a:pt x="8097" y="5269"/>
                  <a:pt x="8097" y="5293"/>
                </a:cubicBezTo>
                <a:cubicBezTo>
                  <a:pt x="8101" y="5296"/>
                  <a:pt x="8104" y="5300"/>
                  <a:pt x="8106" y="5303"/>
                </a:cubicBezTo>
                <a:lnTo>
                  <a:pt x="8106" y="5303"/>
                </a:lnTo>
                <a:lnTo>
                  <a:pt x="8097" y="5269"/>
                </a:lnTo>
                <a:lnTo>
                  <a:pt x="8122" y="5318"/>
                </a:lnTo>
                <a:lnTo>
                  <a:pt x="8122" y="5293"/>
                </a:lnTo>
                <a:cubicBezTo>
                  <a:pt x="8122" y="5296"/>
                  <a:pt x="8122" y="5297"/>
                  <a:pt x="8123" y="5297"/>
                </a:cubicBezTo>
                <a:cubicBezTo>
                  <a:pt x="8127" y="5297"/>
                  <a:pt x="8146" y="5217"/>
                  <a:pt x="8146" y="5196"/>
                </a:cubicBezTo>
                <a:cubicBezTo>
                  <a:pt x="8149" y="5196"/>
                  <a:pt x="8151" y="5196"/>
                  <a:pt x="8153" y="5196"/>
                </a:cubicBezTo>
                <a:lnTo>
                  <a:pt x="8153" y="5196"/>
                </a:lnTo>
                <a:cubicBezTo>
                  <a:pt x="8157" y="5186"/>
                  <a:pt x="8162" y="5177"/>
                  <a:pt x="8166" y="5168"/>
                </a:cubicBezTo>
                <a:lnTo>
                  <a:pt x="8166" y="5168"/>
                </a:lnTo>
                <a:cubicBezTo>
                  <a:pt x="8165" y="5179"/>
                  <a:pt x="8169" y="5182"/>
                  <a:pt x="8173" y="5182"/>
                </a:cubicBezTo>
                <a:cubicBezTo>
                  <a:pt x="8179" y="5182"/>
                  <a:pt x="8186" y="5177"/>
                  <a:pt x="8188" y="5177"/>
                </a:cubicBezTo>
                <a:cubicBezTo>
                  <a:pt x="8189" y="5177"/>
                  <a:pt x="8185" y="5181"/>
                  <a:pt x="8171" y="5196"/>
                </a:cubicBezTo>
                <a:cubicBezTo>
                  <a:pt x="8171" y="5196"/>
                  <a:pt x="8181" y="5228"/>
                  <a:pt x="8203" y="5228"/>
                </a:cubicBezTo>
                <a:cubicBezTo>
                  <a:pt x="8214" y="5228"/>
                  <a:pt x="8228" y="5220"/>
                  <a:pt x="8244" y="5196"/>
                </a:cubicBezTo>
                <a:lnTo>
                  <a:pt x="8244" y="5196"/>
                </a:lnTo>
                <a:cubicBezTo>
                  <a:pt x="8219" y="5244"/>
                  <a:pt x="8244" y="5293"/>
                  <a:pt x="8195" y="5293"/>
                </a:cubicBezTo>
                <a:cubicBezTo>
                  <a:pt x="8185" y="5288"/>
                  <a:pt x="8179" y="5286"/>
                  <a:pt x="8176" y="5286"/>
                </a:cubicBezTo>
                <a:cubicBezTo>
                  <a:pt x="8165" y="5286"/>
                  <a:pt x="8200" y="5318"/>
                  <a:pt x="8219" y="5318"/>
                </a:cubicBezTo>
                <a:cubicBezTo>
                  <a:pt x="8244" y="5366"/>
                  <a:pt x="8244" y="5391"/>
                  <a:pt x="8268" y="5440"/>
                </a:cubicBezTo>
                <a:lnTo>
                  <a:pt x="8293" y="5488"/>
                </a:lnTo>
                <a:lnTo>
                  <a:pt x="8293" y="5513"/>
                </a:lnTo>
                <a:lnTo>
                  <a:pt x="8317" y="5561"/>
                </a:lnTo>
                <a:cubicBezTo>
                  <a:pt x="8439" y="5757"/>
                  <a:pt x="8561" y="5952"/>
                  <a:pt x="8707" y="6122"/>
                </a:cubicBezTo>
                <a:lnTo>
                  <a:pt x="8610" y="5879"/>
                </a:lnTo>
                <a:lnTo>
                  <a:pt x="8756" y="6147"/>
                </a:lnTo>
                <a:cubicBezTo>
                  <a:pt x="8805" y="6244"/>
                  <a:pt x="8829" y="6318"/>
                  <a:pt x="8878" y="6391"/>
                </a:cubicBezTo>
                <a:cubicBezTo>
                  <a:pt x="8949" y="6486"/>
                  <a:pt x="8997" y="6604"/>
                  <a:pt x="9022" y="6746"/>
                </a:cubicBezTo>
                <a:lnTo>
                  <a:pt x="9022" y="6746"/>
                </a:lnTo>
                <a:lnTo>
                  <a:pt x="8805" y="6391"/>
                </a:lnTo>
                <a:lnTo>
                  <a:pt x="9024" y="6757"/>
                </a:lnTo>
                <a:cubicBezTo>
                  <a:pt x="9024" y="6753"/>
                  <a:pt x="9023" y="6749"/>
                  <a:pt x="9022" y="6746"/>
                </a:cubicBezTo>
                <a:lnTo>
                  <a:pt x="9022" y="6746"/>
                </a:lnTo>
                <a:lnTo>
                  <a:pt x="9268" y="7147"/>
                </a:lnTo>
                <a:cubicBezTo>
                  <a:pt x="9317" y="7269"/>
                  <a:pt x="9390" y="7366"/>
                  <a:pt x="9488" y="7464"/>
                </a:cubicBezTo>
                <a:lnTo>
                  <a:pt x="9707" y="7732"/>
                </a:lnTo>
                <a:lnTo>
                  <a:pt x="9634" y="7586"/>
                </a:lnTo>
                <a:lnTo>
                  <a:pt x="9634" y="7586"/>
                </a:lnTo>
                <a:cubicBezTo>
                  <a:pt x="9658" y="7610"/>
                  <a:pt x="9683" y="7659"/>
                  <a:pt x="9732" y="7708"/>
                </a:cubicBezTo>
                <a:lnTo>
                  <a:pt x="10146" y="7708"/>
                </a:lnTo>
                <a:cubicBezTo>
                  <a:pt x="10293" y="7708"/>
                  <a:pt x="10463" y="7708"/>
                  <a:pt x="10610" y="7732"/>
                </a:cubicBezTo>
                <a:cubicBezTo>
                  <a:pt x="10853" y="7659"/>
                  <a:pt x="11122" y="7537"/>
                  <a:pt x="11414" y="7439"/>
                </a:cubicBezTo>
                <a:cubicBezTo>
                  <a:pt x="11488" y="7269"/>
                  <a:pt x="11561" y="7122"/>
                  <a:pt x="11634" y="7000"/>
                </a:cubicBezTo>
                <a:cubicBezTo>
                  <a:pt x="11683" y="6854"/>
                  <a:pt x="11732" y="6683"/>
                  <a:pt x="11780" y="6561"/>
                </a:cubicBezTo>
                <a:cubicBezTo>
                  <a:pt x="11853" y="6391"/>
                  <a:pt x="11902" y="6196"/>
                  <a:pt x="11951" y="6000"/>
                </a:cubicBezTo>
                <a:lnTo>
                  <a:pt x="11951" y="6000"/>
                </a:lnTo>
                <a:lnTo>
                  <a:pt x="11829" y="6220"/>
                </a:lnTo>
                <a:lnTo>
                  <a:pt x="11829" y="6220"/>
                </a:lnTo>
                <a:lnTo>
                  <a:pt x="11947" y="5699"/>
                </a:lnTo>
                <a:lnTo>
                  <a:pt x="11947" y="5699"/>
                </a:lnTo>
                <a:cubicBezTo>
                  <a:pt x="11942" y="5768"/>
                  <a:pt x="12000" y="5981"/>
                  <a:pt x="11988" y="6067"/>
                </a:cubicBezTo>
                <a:lnTo>
                  <a:pt x="11988" y="6067"/>
                </a:lnTo>
                <a:cubicBezTo>
                  <a:pt x="12032" y="5952"/>
                  <a:pt x="12079" y="5814"/>
                  <a:pt x="12146" y="5635"/>
                </a:cubicBezTo>
                <a:lnTo>
                  <a:pt x="12317" y="5001"/>
                </a:lnTo>
                <a:cubicBezTo>
                  <a:pt x="12414" y="4683"/>
                  <a:pt x="12512" y="4293"/>
                  <a:pt x="12634" y="3903"/>
                </a:cubicBezTo>
                <a:cubicBezTo>
                  <a:pt x="12658" y="3781"/>
                  <a:pt x="12707" y="3659"/>
                  <a:pt x="12732" y="3513"/>
                </a:cubicBezTo>
                <a:cubicBezTo>
                  <a:pt x="12756" y="3464"/>
                  <a:pt x="12780" y="3391"/>
                  <a:pt x="12805" y="3342"/>
                </a:cubicBezTo>
                <a:cubicBezTo>
                  <a:pt x="12853" y="3244"/>
                  <a:pt x="12902" y="3123"/>
                  <a:pt x="12975" y="3049"/>
                </a:cubicBezTo>
                <a:cubicBezTo>
                  <a:pt x="13000" y="2976"/>
                  <a:pt x="13049" y="2927"/>
                  <a:pt x="13122" y="2879"/>
                </a:cubicBezTo>
                <a:lnTo>
                  <a:pt x="13122" y="2952"/>
                </a:lnTo>
                <a:lnTo>
                  <a:pt x="13122" y="3025"/>
                </a:lnTo>
                <a:cubicBezTo>
                  <a:pt x="13122" y="3049"/>
                  <a:pt x="13097" y="3123"/>
                  <a:pt x="13097" y="3123"/>
                </a:cubicBezTo>
                <a:cubicBezTo>
                  <a:pt x="13097" y="3123"/>
                  <a:pt x="13122" y="3074"/>
                  <a:pt x="13146" y="3049"/>
                </a:cubicBezTo>
                <a:cubicBezTo>
                  <a:pt x="13146" y="3049"/>
                  <a:pt x="13146" y="3049"/>
                  <a:pt x="13146" y="3074"/>
                </a:cubicBezTo>
                <a:cubicBezTo>
                  <a:pt x="13122" y="3123"/>
                  <a:pt x="13122" y="3147"/>
                  <a:pt x="13122" y="3196"/>
                </a:cubicBezTo>
                <a:cubicBezTo>
                  <a:pt x="13132" y="3176"/>
                  <a:pt x="13141" y="3141"/>
                  <a:pt x="13150" y="3099"/>
                </a:cubicBezTo>
                <a:lnTo>
                  <a:pt x="13150" y="3099"/>
                </a:lnTo>
                <a:cubicBezTo>
                  <a:pt x="13159" y="3090"/>
                  <a:pt x="13184" y="3046"/>
                  <a:pt x="13206" y="3046"/>
                </a:cubicBezTo>
                <a:cubicBezTo>
                  <a:pt x="13221" y="3046"/>
                  <a:pt x="13235" y="3064"/>
                  <a:pt x="13244" y="3123"/>
                </a:cubicBezTo>
                <a:lnTo>
                  <a:pt x="13244" y="3147"/>
                </a:lnTo>
                <a:cubicBezTo>
                  <a:pt x="13292" y="3269"/>
                  <a:pt x="13317" y="3366"/>
                  <a:pt x="13341" y="3464"/>
                </a:cubicBezTo>
                <a:lnTo>
                  <a:pt x="13390" y="3635"/>
                </a:lnTo>
                <a:cubicBezTo>
                  <a:pt x="13439" y="3757"/>
                  <a:pt x="13488" y="3903"/>
                  <a:pt x="13512" y="4025"/>
                </a:cubicBezTo>
                <a:cubicBezTo>
                  <a:pt x="13488" y="4025"/>
                  <a:pt x="13439" y="3903"/>
                  <a:pt x="13390" y="3805"/>
                </a:cubicBezTo>
                <a:lnTo>
                  <a:pt x="13390" y="3805"/>
                </a:lnTo>
                <a:cubicBezTo>
                  <a:pt x="13414" y="3879"/>
                  <a:pt x="13439" y="3976"/>
                  <a:pt x="13463" y="4074"/>
                </a:cubicBezTo>
                <a:cubicBezTo>
                  <a:pt x="13463" y="4049"/>
                  <a:pt x="13466" y="4039"/>
                  <a:pt x="13471" y="4039"/>
                </a:cubicBezTo>
                <a:cubicBezTo>
                  <a:pt x="13489" y="4039"/>
                  <a:pt x="13535" y="4197"/>
                  <a:pt x="13540" y="4197"/>
                </a:cubicBezTo>
                <a:cubicBezTo>
                  <a:pt x="13541" y="4197"/>
                  <a:pt x="13540" y="4189"/>
                  <a:pt x="13536" y="4171"/>
                </a:cubicBezTo>
                <a:lnTo>
                  <a:pt x="13536" y="4171"/>
                </a:lnTo>
                <a:cubicBezTo>
                  <a:pt x="13610" y="4269"/>
                  <a:pt x="13634" y="4366"/>
                  <a:pt x="13683" y="4488"/>
                </a:cubicBezTo>
                <a:cubicBezTo>
                  <a:pt x="13731" y="4586"/>
                  <a:pt x="13756" y="4708"/>
                  <a:pt x="13780" y="4805"/>
                </a:cubicBezTo>
                <a:cubicBezTo>
                  <a:pt x="13805" y="4927"/>
                  <a:pt x="13829" y="5025"/>
                  <a:pt x="13853" y="5147"/>
                </a:cubicBezTo>
                <a:cubicBezTo>
                  <a:pt x="13878" y="5244"/>
                  <a:pt x="13902" y="5342"/>
                  <a:pt x="13951" y="5415"/>
                </a:cubicBezTo>
                <a:cubicBezTo>
                  <a:pt x="14000" y="5415"/>
                  <a:pt x="14439" y="5537"/>
                  <a:pt x="14853" y="5683"/>
                </a:cubicBezTo>
                <a:cubicBezTo>
                  <a:pt x="15286" y="5827"/>
                  <a:pt x="15718" y="6019"/>
                  <a:pt x="15778" y="6025"/>
                </a:cubicBezTo>
                <a:lnTo>
                  <a:pt x="15778" y="6025"/>
                </a:lnTo>
                <a:cubicBezTo>
                  <a:pt x="15771" y="5975"/>
                  <a:pt x="15764" y="5925"/>
                  <a:pt x="15756" y="5879"/>
                </a:cubicBezTo>
                <a:lnTo>
                  <a:pt x="15683" y="5854"/>
                </a:lnTo>
                <a:cubicBezTo>
                  <a:pt x="15634" y="5537"/>
                  <a:pt x="15731" y="5781"/>
                  <a:pt x="15683" y="5464"/>
                </a:cubicBezTo>
                <a:cubicBezTo>
                  <a:pt x="15707" y="5464"/>
                  <a:pt x="15731" y="5513"/>
                  <a:pt x="15756" y="5610"/>
                </a:cubicBezTo>
                <a:cubicBezTo>
                  <a:pt x="15780" y="5732"/>
                  <a:pt x="15780" y="5854"/>
                  <a:pt x="15805" y="6000"/>
                </a:cubicBezTo>
                <a:cubicBezTo>
                  <a:pt x="15780" y="5757"/>
                  <a:pt x="15805" y="5513"/>
                  <a:pt x="15731" y="5415"/>
                </a:cubicBezTo>
                <a:cubicBezTo>
                  <a:pt x="15707" y="5220"/>
                  <a:pt x="15780" y="5415"/>
                  <a:pt x="15756" y="5171"/>
                </a:cubicBezTo>
                <a:cubicBezTo>
                  <a:pt x="15683" y="4976"/>
                  <a:pt x="15634" y="4781"/>
                  <a:pt x="15585" y="4561"/>
                </a:cubicBezTo>
                <a:cubicBezTo>
                  <a:pt x="15561" y="4366"/>
                  <a:pt x="15512" y="4147"/>
                  <a:pt x="15439" y="3952"/>
                </a:cubicBezTo>
                <a:cubicBezTo>
                  <a:pt x="15341" y="3781"/>
                  <a:pt x="15292" y="3610"/>
                  <a:pt x="15244" y="3415"/>
                </a:cubicBezTo>
                <a:lnTo>
                  <a:pt x="15244" y="3415"/>
                </a:lnTo>
                <a:lnTo>
                  <a:pt x="15292" y="3464"/>
                </a:lnTo>
                <a:cubicBezTo>
                  <a:pt x="15268" y="3366"/>
                  <a:pt x="15244" y="3244"/>
                  <a:pt x="15195" y="3147"/>
                </a:cubicBezTo>
                <a:cubicBezTo>
                  <a:pt x="15170" y="3074"/>
                  <a:pt x="15146" y="3001"/>
                  <a:pt x="15122" y="2927"/>
                </a:cubicBezTo>
                <a:cubicBezTo>
                  <a:pt x="15073" y="2805"/>
                  <a:pt x="15049" y="2659"/>
                  <a:pt x="15000" y="2537"/>
                </a:cubicBezTo>
                <a:lnTo>
                  <a:pt x="15000" y="2537"/>
                </a:lnTo>
                <a:cubicBezTo>
                  <a:pt x="15028" y="2622"/>
                  <a:pt x="15040" y="2706"/>
                  <a:pt x="15026" y="2706"/>
                </a:cubicBezTo>
                <a:cubicBezTo>
                  <a:pt x="15016" y="2706"/>
                  <a:pt x="14992" y="2661"/>
                  <a:pt x="14951" y="2537"/>
                </a:cubicBezTo>
                <a:cubicBezTo>
                  <a:pt x="14780" y="1952"/>
                  <a:pt x="14658" y="1562"/>
                  <a:pt x="14561" y="1074"/>
                </a:cubicBezTo>
                <a:lnTo>
                  <a:pt x="14390" y="708"/>
                </a:lnTo>
                <a:cubicBezTo>
                  <a:pt x="14390" y="684"/>
                  <a:pt x="14390" y="659"/>
                  <a:pt x="14366" y="635"/>
                </a:cubicBezTo>
                <a:lnTo>
                  <a:pt x="13951" y="464"/>
                </a:lnTo>
                <a:lnTo>
                  <a:pt x="13658" y="342"/>
                </a:lnTo>
                <a:lnTo>
                  <a:pt x="13463" y="269"/>
                </a:lnTo>
                <a:lnTo>
                  <a:pt x="13366" y="220"/>
                </a:lnTo>
                <a:cubicBezTo>
                  <a:pt x="13292" y="196"/>
                  <a:pt x="13219" y="171"/>
                  <a:pt x="13122" y="147"/>
                </a:cubicBezTo>
                <a:lnTo>
                  <a:pt x="1261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0"/>
          <p:cNvSpPr/>
          <p:nvPr/>
        </p:nvSpPr>
        <p:spPr>
          <a:xfrm>
            <a:off x="-1118077" y="4150027"/>
            <a:ext cx="2270599" cy="1513176"/>
          </a:xfrm>
          <a:custGeom>
            <a:avLst/>
            <a:gdLst/>
            <a:ahLst/>
            <a:cxnLst/>
            <a:rect l="l" t="t" r="r" b="b"/>
            <a:pathLst>
              <a:path w="14326" h="9547" extrusionOk="0">
                <a:moveTo>
                  <a:pt x="8445" y="1"/>
                </a:moveTo>
                <a:cubicBezTo>
                  <a:pt x="5463" y="1"/>
                  <a:pt x="1" y="1673"/>
                  <a:pt x="2862" y="6488"/>
                </a:cubicBezTo>
                <a:cubicBezTo>
                  <a:pt x="2862" y="6488"/>
                  <a:pt x="6946" y="9547"/>
                  <a:pt x="9876" y="9547"/>
                </a:cubicBezTo>
                <a:cubicBezTo>
                  <a:pt x="10701" y="9547"/>
                  <a:pt x="11435" y="9304"/>
                  <a:pt x="11960" y="8683"/>
                </a:cubicBezTo>
                <a:cubicBezTo>
                  <a:pt x="14326" y="5854"/>
                  <a:pt x="11301" y="1268"/>
                  <a:pt x="10082" y="317"/>
                </a:cubicBezTo>
                <a:cubicBezTo>
                  <a:pt x="9834" y="115"/>
                  <a:pt x="9224" y="1"/>
                  <a:pt x="844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0"/>
          <p:cNvSpPr/>
          <p:nvPr/>
        </p:nvSpPr>
        <p:spPr>
          <a:xfrm>
            <a:off x="7683023" y="2578402"/>
            <a:ext cx="2270599" cy="1513176"/>
          </a:xfrm>
          <a:custGeom>
            <a:avLst/>
            <a:gdLst/>
            <a:ahLst/>
            <a:cxnLst/>
            <a:rect l="l" t="t" r="r" b="b"/>
            <a:pathLst>
              <a:path w="14326" h="9547" extrusionOk="0">
                <a:moveTo>
                  <a:pt x="8445" y="1"/>
                </a:moveTo>
                <a:cubicBezTo>
                  <a:pt x="5463" y="1"/>
                  <a:pt x="1" y="1673"/>
                  <a:pt x="2862" y="6488"/>
                </a:cubicBezTo>
                <a:cubicBezTo>
                  <a:pt x="2862" y="6488"/>
                  <a:pt x="6946" y="9547"/>
                  <a:pt x="9876" y="9547"/>
                </a:cubicBezTo>
                <a:cubicBezTo>
                  <a:pt x="10701" y="9547"/>
                  <a:pt x="11435" y="9304"/>
                  <a:pt x="11960" y="8683"/>
                </a:cubicBezTo>
                <a:cubicBezTo>
                  <a:pt x="14326" y="5854"/>
                  <a:pt x="11301" y="1268"/>
                  <a:pt x="10082" y="317"/>
                </a:cubicBezTo>
                <a:cubicBezTo>
                  <a:pt x="9834" y="115"/>
                  <a:pt x="9224" y="1"/>
                  <a:pt x="844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0"/>
          <p:cNvSpPr/>
          <p:nvPr/>
        </p:nvSpPr>
        <p:spPr>
          <a:xfrm>
            <a:off x="-1727677" y="1006777"/>
            <a:ext cx="2270599" cy="1513176"/>
          </a:xfrm>
          <a:custGeom>
            <a:avLst/>
            <a:gdLst/>
            <a:ahLst/>
            <a:cxnLst/>
            <a:rect l="l" t="t" r="r" b="b"/>
            <a:pathLst>
              <a:path w="14326" h="9547" extrusionOk="0">
                <a:moveTo>
                  <a:pt x="8445" y="1"/>
                </a:moveTo>
                <a:cubicBezTo>
                  <a:pt x="5463" y="1"/>
                  <a:pt x="1" y="1673"/>
                  <a:pt x="2862" y="6488"/>
                </a:cubicBezTo>
                <a:cubicBezTo>
                  <a:pt x="2862" y="6488"/>
                  <a:pt x="6946" y="9547"/>
                  <a:pt x="9876" y="9547"/>
                </a:cubicBezTo>
                <a:cubicBezTo>
                  <a:pt x="10701" y="9547"/>
                  <a:pt x="11435" y="9304"/>
                  <a:pt x="11960" y="8683"/>
                </a:cubicBezTo>
                <a:cubicBezTo>
                  <a:pt x="14326" y="5854"/>
                  <a:pt x="11301" y="1268"/>
                  <a:pt x="10082" y="317"/>
                </a:cubicBezTo>
                <a:cubicBezTo>
                  <a:pt x="9834" y="115"/>
                  <a:pt x="9224" y="1"/>
                  <a:pt x="844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3" name="Google Shape;323;p10"/>
          <p:cNvGrpSpPr/>
          <p:nvPr/>
        </p:nvGrpSpPr>
        <p:grpSpPr>
          <a:xfrm rot="1364604">
            <a:off x="-359530" y="1557045"/>
            <a:ext cx="1369194" cy="726490"/>
            <a:chOff x="238125" y="2760550"/>
            <a:chExt cx="528650" cy="280500"/>
          </a:xfrm>
        </p:grpSpPr>
        <p:sp>
          <p:nvSpPr>
            <p:cNvPr id="324" name="Google Shape;324;p10"/>
            <p:cNvSpPr/>
            <p:nvPr/>
          </p:nvSpPr>
          <p:spPr>
            <a:xfrm>
              <a:off x="274700" y="3020300"/>
              <a:ext cx="1850" cy="9150"/>
            </a:xfrm>
            <a:custGeom>
              <a:avLst/>
              <a:gdLst/>
              <a:ahLst/>
              <a:cxnLst/>
              <a:rect l="l" t="t" r="r" b="b"/>
              <a:pathLst>
                <a:path w="74" h="366" extrusionOk="0">
                  <a:moveTo>
                    <a:pt x="74" y="0"/>
                  </a:moveTo>
                  <a:cubicBezTo>
                    <a:pt x="25" y="122"/>
                    <a:pt x="0" y="244"/>
                    <a:pt x="0" y="366"/>
                  </a:cubicBezTo>
                  <a:cubicBezTo>
                    <a:pt x="49" y="244"/>
                    <a:pt x="74" y="122"/>
                    <a:pt x="74" y="0"/>
                  </a:cubicBezTo>
                  <a:close/>
                </a:path>
              </a:pathLst>
            </a:custGeom>
            <a:solidFill>
              <a:srgbClr val="344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0"/>
            <p:cNvSpPr/>
            <p:nvPr/>
          </p:nvSpPr>
          <p:spPr>
            <a:xfrm>
              <a:off x="277125" y="3020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344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6" name="Google Shape;326;p10"/>
            <p:cNvGrpSpPr/>
            <p:nvPr/>
          </p:nvGrpSpPr>
          <p:grpSpPr>
            <a:xfrm>
              <a:off x="238125" y="2760550"/>
              <a:ext cx="528650" cy="279275"/>
              <a:chOff x="238125" y="2760550"/>
              <a:chExt cx="528650" cy="279275"/>
            </a:xfrm>
          </p:grpSpPr>
          <p:sp>
            <p:nvSpPr>
              <p:cNvPr id="327" name="Google Shape;327;p10"/>
              <p:cNvSpPr/>
              <p:nvPr/>
            </p:nvSpPr>
            <p:spPr>
              <a:xfrm>
                <a:off x="238125" y="2760550"/>
                <a:ext cx="528650" cy="278050"/>
              </a:xfrm>
              <a:custGeom>
                <a:avLst/>
                <a:gdLst/>
                <a:ahLst/>
                <a:cxnLst/>
                <a:rect l="l" t="t" r="r" b="b"/>
                <a:pathLst>
                  <a:path w="21146" h="11122" extrusionOk="0">
                    <a:moveTo>
                      <a:pt x="11622" y="1778"/>
                    </a:moveTo>
                    <a:lnTo>
                      <a:pt x="11622" y="1778"/>
                    </a:lnTo>
                    <a:cubicBezTo>
                      <a:pt x="11627" y="1780"/>
                      <a:pt x="11631" y="1781"/>
                      <a:pt x="11634" y="1781"/>
                    </a:cubicBezTo>
                    <a:cubicBezTo>
                      <a:pt x="11630" y="1780"/>
                      <a:pt x="11626" y="1779"/>
                      <a:pt x="11622" y="1778"/>
                    </a:cubicBezTo>
                    <a:close/>
                    <a:moveTo>
                      <a:pt x="15975" y="3512"/>
                    </a:moveTo>
                    <a:cubicBezTo>
                      <a:pt x="15975" y="3515"/>
                      <a:pt x="15978" y="3517"/>
                      <a:pt x="15983" y="3518"/>
                    </a:cubicBezTo>
                    <a:lnTo>
                      <a:pt x="15983" y="3518"/>
                    </a:lnTo>
                    <a:cubicBezTo>
                      <a:pt x="15980" y="3516"/>
                      <a:pt x="15978" y="3514"/>
                      <a:pt x="15975" y="3512"/>
                    </a:cubicBezTo>
                    <a:close/>
                    <a:moveTo>
                      <a:pt x="1524" y="10118"/>
                    </a:moveTo>
                    <a:cubicBezTo>
                      <a:pt x="1528" y="10118"/>
                      <a:pt x="1532" y="10119"/>
                      <a:pt x="1537" y="10122"/>
                    </a:cubicBezTo>
                    <a:lnTo>
                      <a:pt x="1508" y="10266"/>
                    </a:lnTo>
                    <a:lnTo>
                      <a:pt x="1508" y="10266"/>
                    </a:lnTo>
                    <a:cubicBezTo>
                      <a:pt x="1519" y="10173"/>
                      <a:pt x="1503" y="10118"/>
                      <a:pt x="1524" y="10118"/>
                    </a:cubicBezTo>
                    <a:close/>
                    <a:moveTo>
                      <a:pt x="10756" y="0"/>
                    </a:moveTo>
                    <a:lnTo>
                      <a:pt x="10756" y="0"/>
                    </a:lnTo>
                    <a:cubicBezTo>
                      <a:pt x="10902" y="24"/>
                      <a:pt x="10853" y="49"/>
                      <a:pt x="10731" y="49"/>
                    </a:cubicBezTo>
                    <a:cubicBezTo>
                      <a:pt x="10549" y="24"/>
                      <a:pt x="10451" y="18"/>
                      <a:pt x="10399" y="18"/>
                    </a:cubicBezTo>
                    <a:cubicBezTo>
                      <a:pt x="10347" y="18"/>
                      <a:pt x="10341" y="24"/>
                      <a:pt x="10341" y="24"/>
                    </a:cubicBezTo>
                    <a:lnTo>
                      <a:pt x="9927" y="24"/>
                    </a:lnTo>
                    <a:cubicBezTo>
                      <a:pt x="9024" y="24"/>
                      <a:pt x="8146" y="171"/>
                      <a:pt x="7317" y="463"/>
                    </a:cubicBezTo>
                    <a:cubicBezTo>
                      <a:pt x="6512" y="756"/>
                      <a:pt x="5756" y="1146"/>
                      <a:pt x="5073" y="1634"/>
                    </a:cubicBezTo>
                    <a:cubicBezTo>
                      <a:pt x="4757" y="1926"/>
                      <a:pt x="4319" y="2243"/>
                      <a:pt x="4050" y="2535"/>
                    </a:cubicBezTo>
                    <a:lnTo>
                      <a:pt x="4050" y="2535"/>
                    </a:lnTo>
                    <a:cubicBezTo>
                      <a:pt x="3877" y="2706"/>
                      <a:pt x="3369" y="3198"/>
                      <a:pt x="2927" y="3756"/>
                    </a:cubicBezTo>
                    <a:cubicBezTo>
                      <a:pt x="2537" y="4195"/>
                      <a:pt x="2195" y="4658"/>
                      <a:pt x="1902" y="5171"/>
                    </a:cubicBezTo>
                    <a:lnTo>
                      <a:pt x="1951" y="5097"/>
                    </a:lnTo>
                    <a:lnTo>
                      <a:pt x="1951" y="5097"/>
                    </a:lnTo>
                    <a:cubicBezTo>
                      <a:pt x="1829" y="5317"/>
                      <a:pt x="1683" y="5536"/>
                      <a:pt x="1512" y="5707"/>
                    </a:cubicBezTo>
                    <a:cubicBezTo>
                      <a:pt x="1610" y="5707"/>
                      <a:pt x="1463" y="6049"/>
                      <a:pt x="1390" y="6171"/>
                    </a:cubicBezTo>
                    <a:cubicBezTo>
                      <a:pt x="1341" y="6268"/>
                      <a:pt x="1268" y="6439"/>
                      <a:pt x="1219" y="6634"/>
                    </a:cubicBezTo>
                    <a:cubicBezTo>
                      <a:pt x="1146" y="6805"/>
                      <a:pt x="1073" y="7024"/>
                      <a:pt x="1000" y="7171"/>
                    </a:cubicBezTo>
                    <a:lnTo>
                      <a:pt x="976" y="7146"/>
                    </a:lnTo>
                    <a:cubicBezTo>
                      <a:pt x="902" y="7439"/>
                      <a:pt x="683" y="7975"/>
                      <a:pt x="634" y="8171"/>
                    </a:cubicBezTo>
                    <a:cubicBezTo>
                      <a:pt x="390" y="8780"/>
                      <a:pt x="220" y="9390"/>
                      <a:pt x="146" y="10049"/>
                    </a:cubicBezTo>
                    <a:cubicBezTo>
                      <a:pt x="146" y="10049"/>
                      <a:pt x="98" y="10146"/>
                      <a:pt x="73" y="10244"/>
                    </a:cubicBezTo>
                    <a:lnTo>
                      <a:pt x="24" y="10390"/>
                    </a:lnTo>
                    <a:lnTo>
                      <a:pt x="0" y="10463"/>
                    </a:lnTo>
                    <a:lnTo>
                      <a:pt x="0" y="10536"/>
                    </a:lnTo>
                    <a:cubicBezTo>
                      <a:pt x="195" y="10658"/>
                      <a:pt x="390" y="10756"/>
                      <a:pt x="610" y="10805"/>
                    </a:cubicBezTo>
                    <a:cubicBezTo>
                      <a:pt x="691" y="10836"/>
                      <a:pt x="776" y="10851"/>
                      <a:pt x="859" y="10851"/>
                    </a:cubicBezTo>
                    <a:cubicBezTo>
                      <a:pt x="1102" y="10851"/>
                      <a:pt x="1336" y="10723"/>
                      <a:pt x="1463" y="10488"/>
                    </a:cubicBezTo>
                    <a:lnTo>
                      <a:pt x="1488" y="10512"/>
                    </a:lnTo>
                    <a:cubicBezTo>
                      <a:pt x="1488" y="10488"/>
                      <a:pt x="1488" y="10463"/>
                      <a:pt x="1488" y="10439"/>
                    </a:cubicBezTo>
                    <a:lnTo>
                      <a:pt x="1488" y="10366"/>
                    </a:lnTo>
                    <a:cubicBezTo>
                      <a:pt x="1491" y="10356"/>
                      <a:pt x="1493" y="10346"/>
                      <a:pt x="1495" y="10337"/>
                    </a:cubicBezTo>
                    <a:lnTo>
                      <a:pt x="1495" y="10337"/>
                    </a:lnTo>
                    <a:cubicBezTo>
                      <a:pt x="1509" y="10287"/>
                      <a:pt x="1518" y="10268"/>
                      <a:pt x="1524" y="10268"/>
                    </a:cubicBezTo>
                    <a:cubicBezTo>
                      <a:pt x="1537" y="10268"/>
                      <a:pt x="1537" y="10344"/>
                      <a:pt x="1537" y="10390"/>
                    </a:cubicBezTo>
                    <a:cubicBezTo>
                      <a:pt x="1561" y="10317"/>
                      <a:pt x="1561" y="10244"/>
                      <a:pt x="1585" y="10171"/>
                    </a:cubicBezTo>
                    <a:cubicBezTo>
                      <a:pt x="1585" y="10166"/>
                      <a:pt x="1584" y="10164"/>
                      <a:pt x="1583" y="10164"/>
                    </a:cubicBezTo>
                    <a:cubicBezTo>
                      <a:pt x="1577" y="10164"/>
                      <a:pt x="1561" y="10200"/>
                      <a:pt x="1561" y="10219"/>
                    </a:cubicBezTo>
                    <a:cubicBezTo>
                      <a:pt x="1537" y="10097"/>
                      <a:pt x="1561" y="10000"/>
                      <a:pt x="1585" y="9878"/>
                    </a:cubicBezTo>
                    <a:cubicBezTo>
                      <a:pt x="1634" y="9683"/>
                      <a:pt x="1634" y="9878"/>
                      <a:pt x="1683" y="9658"/>
                    </a:cubicBezTo>
                    <a:cubicBezTo>
                      <a:pt x="1976" y="8536"/>
                      <a:pt x="2415" y="7463"/>
                      <a:pt x="3000" y="6488"/>
                    </a:cubicBezTo>
                    <a:cubicBezTo>
                      <a:pt x="3024" y="6488"/>
                      <a:pt x="3000" y="6488"/>
                      <a:pt x="3000" y="6512"/>
                    </a:cubicBezTo>
                    <a:cubicBezTo>
                      <a:pt x="3073" y="6366"/>
                      <a:pt x="3146" y="6219"/>
                      <a:pt x="3244" y="6073"/>
                    </a:cubicBezTo>
                    <a:cubicBezTo>
                      <a:pt x="3317" y="5927"/>
                      <a:pt x="3415" y="5805"/>
                      <a:pt x="3488" y="5658"/>
                    </a:cubicBezTo>
                    <a:cubicBezTo>
                      <a:pt x="3512" y="5610"/>
                      <a:pt x="3561" y="5585"/>
                      <a:pt x="3610" y="5561"/>
                    </a:cubicBezTo>
                    <a:cubicBezTo>
                      <a:pt x="3585" y="5561"/>
                      <a:pt x="3658" y="5488"/>
                      <a:pt x="3732" y="5341"/>
                    </a:cubicBezTo>
                    <a:cubicBezTo>
                      <a:pt x="3829" y="5219"/>
                      <a:pt x="3951" y="5024"/>
                      <a:pt x="4097" y="4854"/>
                    </a:cubicBezTo>
                    <a:cubicBezTo>
                      <a:pt x="4244" y="4683"/>
                      <a:pt x="4390" y="4512"/>
                      <a:pt x="4512" y="4366"/>
                    </a:cubicBezTo>
                    <a:cubicBezTo>
                      <a:pt x="4610" y="4244"/>
                      <a:pt x="4707" y="4171"/>
                      <a:pt x="4707" y="4146"/>
                    </a:cubicBezTo>
                    <a:lnTo>
                      <a:pt x="4683" y="4098"/>
                    </a:lnTo>
                    <a:cubicBezTo>
                      <a:pt x="4927" y="3854"/>
                      <a:pt x="4805" y="4073"/>
                      <a:pt x="5000" y="3829"/>
                    </a:cubicBezTo>
                    <a:cubicBezTo>
                      <a:pt x="5049" y="3732"/>
                      <a:pt x="5122" y="3658"/>
                      <a:pt x="5219" y="3585"/>
                    </a:cubicBezTo>
                    <a:cubicBezTo>
                      <a:pt x="5317" y="3537"/>
                      <a:pt x="5390" y="3463"/>
                      <a:pt x="5463" y="3366"/>
                    </a:cubicBezTo>
                    <a:cubicBezTo>
                      <a:pt x="5463" y="3366"/>
                      <a:pt x="5553" y="3312"/>
                      <a:pt x="5578" y="3312"/>
                    </a:cubicBezTo>
                    <a:cubicBezTo>
                      <a:pt x="5583" y="3312"/>
                      <a:pt x="5585" y="3314"/>
                      <a:pt x="5585" y="3317"/>
                    </a:cubicBezTo>
                    <a:cubicBezTo>
                      <a:pt x="5585" y="3244"/>
                      <a:pt x="5707" y="3195"/>
                      <a:pt x="5780" y="3122"/>
                    </a:cubicBezTo>
                    <a:cubicBezTo>
                      <a:pt x="5780" y="3114"/>
                      <a:pt x="5775" y="3111"/>
                      <a:pt x="5767" y="3111"/>
                    </a:cubicBezTo>
                    <a:cubicBezTo>
                      <a:pt x="5751" y="3111"/>
                      <a:pt x="5723" y="3122"/>
                      <a:pt x="5707" y="3122"/>
                    </a:cubicBezTo>
                    <a:lnTo>
                      <a:pt x="5780" y="3049"/>
                    </a:lnTo>
                    <a:lnTo>
                      <a:pt x="5878" y="2976"/>
                    </a:lnTo>
                    <a:cubicBezTo>
                      <a:pt x="5905" y="2967"/>
                      <a:pt x="5925" y="2961"/>
                      <a:pt x="5937" y="2961"/>
                    </a:cubicBezTo>
                    <a:cubicBezTo>
                      <a:pt x="5959" y="2961"/>
                      <a:pt x="5958" y="2978"/>
                      <a:pt x="5927" y="3024"/>
                    </a:cubicBezTo>
                    <a:lnTo>
                      <a:pt x="6171" y="2829"/>
                    </a:lnTo>
                    <a:lnTo>
                      <a:pt x="6561" y="2585"/>
                    </a:lnTo>
                    <a:cubicBezTo>
                      <a:pt x="6902" y="2390"/>
                      <a:pt x="7268" y="2220"/>
                      <a:pt x="7634" y="2073"/>
                    </a:cubicBezTo>
                    <a:cubicBezTo>
                      <a:pt x="7975" y="1927"/>
                      <a:pt x="8341" y="1829"/>
                      <a:pt x="8732" y="1756"/>
                    </a:cubicBezTo>
                    <a:cubicBezTo>
                      <a:pt x="8878" y="1707"/>
                      <a:pt x="9024" y="1707"/>
                      <a:pt x="9171" y="1683"/>
                    </a:cubicBezTo>
                    <a:lnTo>
                      <a:pt x="9463" y="1659"/>
                    </a:lnTo>
                    <a:cubicBezTo>
                      <a:pt x="9390" y="1634"/>
                      <a:pt x="9219" y="1659"/>
                      <a:pt x="9146" y="1610"/>
                    </a:cubicBezTo>
                    <a:cubicBezTo>
                      <a:pt x="9219" y="1585"/>
                      <a:pt x="9274" y="1585"/>
                      <a:pt x="9320" y="1585"/>
                    </a:cubicBezTo>
                    <a:cubicBezTo>
                      <a:pt x="9366" y="1585"/>
                      <a:pt x="9402" y="1585"/>
                      <a:pt x="9439" y="1561"/>
                    </a:cubicBezTo>
                    <a:cubicBezTo>
                      <a:pt x="9488" y="1610"/>
                      <a:pt x="9561" y="1610"/>
                      <a:pt x="9658" y="1610"/>
                    </a:cubicBezTo>
                    <a:cubicBezTo>
                      <a:pt x="9732" y="1610"/>
                      <a:pt x="9829" y="1634"/>
                      <a:pt x="9902" y="1659"/>
                    </a:cubicBezTo>
                    <a:lnTo>
                      <a:pt x="9951" y="1610"/>
                    </a:lnTo>
                    <a:lnTo>
                      <a:pt x="10024" y="1659"/>
                    </a:lnTo>
                    <a:lnTo>
                      <a:pt x="10488" y="1659"/>
                    </a:lnTo>
                    <a:lnTo>
                      <a:pt x="10853" y="1707"/>
                    </a:lnTo>
                    <a:cubicBezTo>
                      <a:pt x="11117" y="1707"/>
                      <a:pt x="11381" y="1731"/>
                      <a:pt x="11622" y="1778"/>
                    </a:cubicBezTo>
                    <a:lnTo>
                      <a:pt x="11622" y="1778"/>
                    </a:lnTo>
                    <a:cubicBezTo>
                      <a:pt x="11593" y="1769"/>
                      <a:pt x="11549" y="1732"/>
                      <a:pt x="11634" y="1732"/>
                    </a:cubicBezTo>
                    <a:cubicBezTo>
                      <a:pt x="11634" y="1781"/>
                      <a:pt x="11902" y="1732"/>
                      <a:pt x="11951" y="1805"/>
                    </a:cubicBezTo>
                    <a:cubicBezTo>
                      <a:pt x="12016" y="1805"/>
                      <a:pt x="12168" y="1848"/>
                      <a:pt x="12233" y="1848"/>
                    </a:cubicBezTo>
                    <a:cubicBezTo>
                      <a:pt x="12265" y="1848"/>
                      <a:pt x="12276" y="1837"/>
                      <a:pt x="12244" y="1805"/>
                    </a:cubicBezTo>
                    <a:lnTo>
                      <a:pt x="12244" y="1805"/>
                    </a:lnTo>
                    <a:cubicBezTo>
                      <a:pt x="12292" y="1829"/>
                      <a:pt x="12366" y="1854"/>
                      <a:pt x="12414" y="1878"/>
                    </a:cubicBezTo>
                    <a:cubicBezTo>
                      <a:pt x="12463" y="1902"/>
                      <a:pt x="12488" y="1902"/>
                      <a:pt x="12414" y="1902"/>
                    </a:cubicBezTo>
                    <a:cubicBezTo>
                      <a:pt x="12488" y="1927"/>
                      <a:pt x="12561" y="1951"/>
                      <a:pt x="12658" y="1976"/>
                    </a:cubicBezTo>
                    <a:lnTo>
                      <a:pt x="12536" y="1927"/>
                    </a:lnTo>
                    <a:lnTo>
                      <a:pt x="12536" y="1927"/>
                    </a:lnTo>
                    <a:cubicBezTo>
                      <a:pt x="12683" y="1951"/>
                      <a:pt x="12805" y="2000"/>
                      <a:pt x="12902" y="2024"/>
                    </a:cubicBezTo>
                    <a:cubicBezTo>
                      <a:pt x="13024" y="2073"/>
                      <a:pt x="13122" y="2098"/>
                      <a:pt x="13219" y="2098"/>
                    </a:cubicBezTo>
                    <a:lnTo>
                      <a:pt x="13122" y="2049"/>
                    </a:lnTo>
                    <a:lnTo>
                      <a:pt x="13122" y="2049"/>
                    </a:lnTo>
                    <a:cubicBezTo>
                      <a:pt x="13292" y="2098"/>
                      <a:pt x="13439" y="2146"/>
                      <a:pt x="13488" y="2220"/>
                    </a:cubicBezTo>
                    <a:lnTo>
                      <a:pt x="13414" y="2195"/>
                    </a:lnTo>
                    <a:lnTo>
                      <a:pt x="13317" y="2195"/>
                    </a:lnTo>
                    <a:cubicBezTo>
                      <a:pt x="13463" y="2220"/>
                      <a:pt x="13561" y="2268"/>
                      <a:pt x="13683" y="2317"/>
                    </a:cubicBezTo>
                    <a:cubicBezTo>
                      <a:pt x="13805" y="2366"/>
                      <a:pt x="13902" y="2390"/>
                      <a:pt x="14024" y="2439"/>
                    </a:cubicBezTo>
                    <a:lnTo>
                      <a:pt x="13902" y="2415"/>
                    </a:lnTo>
                    <a:lnTo>
                      <a:pt x="13902" y="2415"/>
                    </a:lnTo>
                    <a:cubicBezTo>
                      <a:pt x="13975" y="2439"/>
                      <a:pt x="14146" y="2488"/>
                      <a:pt x="14341" y="2585"/>
                    </a:cubicBezTo>
                    <a:cubicBezTo>
                      <a:pt x="14439" y="2610"/>
                      <a:pt x="14561" y="2683"/>
                      <a:pt x="14658" y="2732"/>
                    </a:cubicBezTo>
                    <a:cubicBezTo>
                      <a:pt x="14780" y="2780"/>
                      <a:pt x="14878" y="2829"/>
                      <a:pt x="15000" y="2902"/>
                    </a:cubicBezTo>
                    <a:cubicBezTo>
                      <a:pt x="15219" y="3024"/>
                      <a:pt x="15439" y="3146"/>
                      <a:pt x="15634" y="3268"/>
                    </a:cubicBezTo>
                    <a:cubicBezTo>
                      <a:pt x="15805" y="3366"/>
                      <a:pt x="15926" y="3463"/>
                      <a:pt x="16024" y="3512"/>
                    </a:cubicBezTo>
                    <a:lnTo>
                      <a:pt x="15926" y="3390"/>
                    </a:lnTo>
                    <a:lnTo>
                      <a:pt x="16048" y="3439"/>
                    </a:lnTo>
                    <a:cubicBezTo>
                      <a:pt x="16094" y="3462"/>
                      <a:pt x="16118" y="3485"/>
                      <a:pt x="16161" y="3507"/>
                    </a:cubicBezTo>
                    <a:lnTo>
                      <a:pt x="16161" y="3507"/>
                    </a:lnTo>
                    <a:cubicBezTo>
                      <a:pt x="16155" y="3506"/>
                      <a:pt x="16147" y="3505"/>
                      <a:pt x="16138" y="3505"/>
                    </a:cubicBezTo>
                    <a:cubicBezTo>
                      <a:pt x="16097" y="3505"/>
                      <a:pt x="16029" y="3519"/>
                      <a:pt x="15995" y="3519"/>
                    </a:cubicBezTo>
                    <a:cubicBezTo>
                      <a:pt x="15990" y="3519"/>
                      <a:pt x="15986" y="3519"/>
                      <a:pt x="15983" y="3518"/>
                    </a:cubicBezTo>
                    <a:lnTo>
                      <a:pt x="15983" y="3518"/>
                    </a:lnTo>
                    <a:cubicBezTo>
                      <a:pt x="16516" y="3956"/>
                      <a:pt x="16977" y="4441"/>
                      <a:pt x="17390" y="4976"/>
                    </a:cubicBezTo>
                    <a:cubicBezTo>
                      <a:pt x="17804" y="5488"/>
                      <a:pt x="18170" y="6073"/>
                      <a:pt x="18439" y="6683"/>
                    </a:cubicBezTo>
                    <a:cubicBezTo>
                      <a:pt x="18471" y="6770"/>
                      <a:pt x="18470" y="6794"/>
                      <a:pt x="18456" y="6794"/>
                    </a:cubicBezTo>
                    <a:cubicBezTo>
                      <a:pt x="18440" y="6794"/>
                      <a:pt x="18403" y="6756"/>
                      <a:pt x="18390" y="6756"/>
                    </a:cubicBezTo>
                    <a:cubicBezTo>
                      <a:pt x="18512" y="6975"/>
                      <a:pt x="18487" y="6829"/>
                      <a:pt x="18561" y="7024"/>
                    </a:cubicBezTo>
                    <a:cubicBezTo>
                      <a:pt x="18568" y="7047"/>
                      <a:pt x="18569" y="7056"/>
                      <a:pt x="18565" y="7056"/>
                    </a:cubicBezTo>
                    <a:cubicBezTo>
                      <a:pt x="18556" y="7056"/>
                      <a:pt x="18528" y="7017"/>
                      <a:pt x="18512" y="7000"/>
                    </a:cubicBezTo>
                    <a:lnTo>
                      <a:pt x="18512" y="7000"/>
                    </a:lnTo>
                    <a:cubicBezTo>
                      <a:pt x="18561" y="7097"/>
                      <a:pt x="18585" y="7171"/>
                      <a:pt x="18609" y="7171"/>
                    </a:cubicBezTo>
                    <a:cubicBezTo>
                      <a:pt x="18561" y="7049"/>
                      <a:pt x="18634" y="7097"/>
                      <a:pt x="18658" y="7024"/>
                    </a:cubicBezTo>
                    <a:lnTo>
                      <a:pt x="18707" y="7171"/>
                    </a:lnTo>
                    <a:cubicBezTo>
                      <a:pt x="18731" y="7219"/>
                      <a:pt x="18756" y="7293"/>
                      <a:pt x="18756" y="7293"/>
                    </a:cubicBezTo>
                    <a:lnTo>
                      <a:pt x="18731" y="7293"/>
                    </a:lnTo>
                    <a:cubicBezTo>
                      <a:pt x="18829" y="7414"/>
                      <a:pt x="18902" y="7536"/>
                      <a:pt x="18951" y="7683"/>
                    </a:cubicBezTo>
                    <a:cubicBezTo>
                      <a:pt x="19122" y="8146"/>
                      <a:pt x="19243" y="8634"/>
                      <a:pt x="19365" y="9122"/>
                    </a:cubicBezTo>
                    <a:cubicBezTo>
                      <a:pt x="19341" y="9122"/>
                      <a:pt x="19317" y="9024"/>
                      <a:pt x="19268" y="8927"/>
                    </a:cubicBezTo>
                    <a:lnTo>
                      <a:pt x="19268" y="8927"/>
                    </a:lnTo>
                    <a:cubicBezTo>
                      <a:pt x="19292" y="9000"/>
                      <a:pt x="19317" y="9073"/>
                      <a:pt x="19317" y="9146"/>
                    </a:cubicBezTo>
                    <a:cubicBezTo>
                      <a:pt x="19317" y="9126"/>
                      <a:pt x="19319" y="9118"/>
                      <a:pt x="19322" y="9118"/>
                    </a:cubicBezTo>
                    <a:cubicBezTo>
                      <a:pt x="19336" y="9118"/>
                      <a:pt x="19374" y="9263"/>
                      <a:pt x="19386" y="9263"/>
                    </a:cubicBezTo>
                    <a:cubicBezTo>
                      <a:pt x="19388" y="9263"/>
                      <a:pt x="19390" y="9257"/>
                      <a:pt x="19390" y="9244"/>
                    </a:cubicBezTo>
                    <a:cubicBezTo>
                      <a:pt x="19536" y="9585"/>
                      <a:pt x="19536" y="10049"/>
                      <a:pt x="19658" y="10341"/>
                    </a:cubicBezTo>
                    <a:cubicBezTo>
                      <a:pt x="19683" y="10341"/>
                      <a:pt x="20024" y="10488"/>
                      <a:pt x="20390" y="10610"/>
                    </a:cubicBezTo>
                    <a:cubicBezTo>
                      <a:pt x="20715" y="10749"/>
                      <a:pt x="21039" y="10866"/>
                      <a:pt x="21112" y="10877"/>
                    </a:cubicBezTo>
                    <a:lnTo>
                      <a:pt x="21112" y="10877"/>
                    </a:lnTo>
                    <a:cubicBezTo>
                      <a:pt x="21109" y="10846"/>
                      <a:pt x="21104" y="10814"/>
                      <a:pt x="21097" y="10780"/>
                    </a:cubicBezTo>
                    <a:lnTo>
                      <a:pt x="21048" y="10780"/>
                    </a:lnTo>
                    <a:cubicBezTo>
                      <a:pt x="21000" y="10536"/>
                      <a:pt x="21073" y="10707"/>
                      <a:pt x="21048" y="10463"/>
                    </a:cubicBezTo>
                    <a:cubicBezTo>
                      <a:pt x="21097" y="10463"/>
                      <a:pt x="21122" y="10683"/>
                      <a:pt x="21146" y="10878"/>
                    </a:cubicBezTo>
                    <a:cubicBezTo>
                      <a:pt x="21146" y="10731"/>
                      <a:pt x="21146" y="10585"/>
                      <a:pt x="21097" y="10439"/>
                    </a:cubicBezTo>
                    <a:cubicBezTo>
                      <a:pt x="21097" y="10268"/>
                      <a:pt x="21146" y="10439"/>
                      <a:pt x="21122" y="10244"/>
                    </a:cubicBezTo>
                    <a:cubicBezTo>
                      <a:pt x="21073" y="10073"/>
                      <a:pt x="21048" y="9902"/>
                      <a:pt x="21048" y="9732"/>
                    </a:cubicBezTo>
                    <a:cubicBezTo>
                      <a:pt x="21000" y="9317"/>
                      <a:pt x="20853" y="9122"/>
                      <a:pt x="20804" y="8732"/>
                    </a:cubicBezTo>
                    <a:lnTo>
                      <a:pt x="20804" y="8732"/>
                    </a:lnTo>
                    <a:lnTo>
                      <a:pt x="20829" y="8780"/>
                    </a:lnTo>
                    <a:cubicBezTo>
                      <a:pt x="20829" y="8634"/>
                      <a:pt x="20731" y="8390"/>
                      <a:pt x="20682" y="8146"/>
                    </a:cubicBezTo>
                    <a:cubicBezTo>
                      <a:pt x="20682" y="8188"/>
                      <a:pt x="20682" y="8231"/>
                      <a:pt x="20673" y="8231"/>
                    </a:cubicBezTo>
                    <a:cubicBezTo>
                      <a:pt x="20666" y="8231"/>
                      <a:pt x="20654" y="8208"/>
                      <a:pt x="20634" y="8146"/>
                    </a:cubicBezTo>
                    <a:cubicBezTo>
                      <a:pt x="20585" y="7878"/>
                      <a:pt x="20512" y="7707"/>
                      <a:pt x="20463" y="7488"/>
                    </a:cubicBezTo>
                    <a:lnTo>
                      <a:pt x="20414" y="7414"/>
                    </a:lnTo>
                    <a:cubicBezTo>
                      <a:pt x="20390" y="7366"/>
                      <a:pt x="20365" y="7317"/>
                      <a:pt x="20365" y="7317"/>
                    </a:cubicBezTo>
                    <a:cubicBezTo>
                      <a:pt x="20048" y="6390"/>
                      <a:pt x="19609" y="5512"/>
                      <a:pt x="19073" y="4707"/>
                    </a:cubicBezTo>
                    <a:cubicBezTo>
                      <a:pt x="18756" y="4219"/>
                      <a:pt x="18390" y="3756"/>
                      <a:pt x="18000" y="3341"/>
                    </a:cubicBezTo>
                    <a:cubicBezTo>
                      <a:pt x="17707" y="3024"/>
                      <a:pt x="17414" y="2756"/>
                      <a:pt x="17122" y="2512"/>
                    </a:cubicBezTo>
                    <a:lnTo>
                      <a:pt x="17146" y="2512"/>
                    </a:lnTo>
                    <a:cubicBezTo>
                      <a:pt x="16780" y="2220"/>
                      <a:pt x="16414" y="1951"/>
                      <a:pt x="16024" y="1707"/>
                    </a:cubicBezTo>
                    <a:cubicBezTo>
                      <a:pt x="15536" y="1390"/>
                      <a:pt x="15048" y="1146"/>
                      <a:pt x="14512" y="927"/>
                    </a:cubicBezTo>
                    <a:cubicBezTo>
                      <a:pt x="13561" y="512"/>
                      <a:pt x="12561" y="268"/>
                      <a:pt x="11561" y="146"/>
                    </a:cubicBezTo>
                    <a:cubicBezTo>
                      <a:pt x="11292" y="73"/>
                      <a:pt x="11024" y="24"/>
                      <a:pt x="10756" y="0"/>
                    </a:cubicBezTo>
                    <a:close/>
                    <a:moveTo>
                      <a:pt x="21112" y="10877"/>
                    </a:moveTo>
                    <a:cubicBezTo>
                      <a:pt x="21122" y="10958"/>
                      <a:pt x="21122" y="11034"/>
                      <a:pt x="21122" y="11122"/>
                    </a:cubicBezTo>
                    <a:cubicBezTo>
                      <a:pt x="21122" y="11049"/>
                      <a:pt x="21122" y="10951"/>
                      <a:pt x="21122" y="10878"/>
                    </a:cubicBezTo>
                    <a:cubicBezTo>
                      <a:pt x="21119" y="10878"/>
                      <a:pt x="21116" y="10878"/>
                      <a:pt x="21112" y="1087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10"/>
              <p:cNvSpPr/>
              <p:nvPr/>
            </p:nvSpPr>
            <p:spPr>
              <a:xfrm>
                <a:off x="338100" y="3028825"/>
                <a:ext cx="2475" cy="6725"/>
              </a:xfrm>
              <a:custGeom>
                <a:avLst/>
                <a:gdLst/>
                <a:ahLst/>
                <a:cxnLst/>
                <a:rect l="l" t="t" r="r" b="b"/>
                <a:pathLst>
                  <a:path w="99" h="269" extrusionOk="0">
                    <a:moveTo>
                      <a:pt x="98" y="0"/>
                    </a:moveTo>
                    <a:cubicBezTo>
                      <a:pt x="50" y="74"/>
                      <a:pt x="1" y="171"/>
                      <a:pt x="1" y="269"/>
                    </a:cubicBezTo>
                    <a:cubicBezTo>
                      <a:pt x="50" y="196"/>
                      <a:pt x="74" y="98"/>
                      <a:pt x="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10"/>
              <p:cNvSpPr/>
              <p:nvPr/>
            </p:nvSpPr>
            <p:spPr>
              <a:xfrm>
                <a:off x="340550" y="30288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10"/>
              <p:cNvSpPr/>
              <p:nvPr/>
            </p:nvSpPr>
            <p:spPr>
              <a:xfrm>
                <a:off x="302750" y="2832500"/>
                <a:ext cx="398800" cy="207325"/>
              </a:xfrm>
              <a:custGeom>
                <a:avLst/>
                <a:gdLst/>
                <a:ahLst/>
                <a:cxnLst/>
                <a:rect l="l" t="t" r="r" b="b"/>
                <a:pathLst>
                  <a:path w="15952" h="8293" extrusionOk="0">
                    <a:moveTo>
                      <a:pt x="8594" y="1702"/>
                    </a:moveTo>
                    <a:cubicBezTo>
                      <a:pt x="8599" y="1705"/>
                      <a:pt x="8605" y="1707"/>
                      <a:pt x="8610" y="1707"/>
                    </a:cubicBezTo>
                    <a:cubicBezTo>
                      <a:pt x="8604" y="1705"/>
                      <a:pt x="8599" y="1704"/>
                      <a:pt x="8594" y="1702"/>
                    </a:cubicBezTo>
                    <a:close/>
                    <a:moveTo>
                      <a:pt x="4624" y="2600"/>
                    </a:moveTo>
                    <a:cubicBezTo>
                      <a:pt x="4619" y="2604"/>
                      <a:pt x="4614" y="2607"/>
                      <a:pt x="4610" y="2610"/>
                    </a:cubicBezTo>
                    <a:cubicBezTo>
                      <a:pt x="4616" y="2607"/>
                      <a:pt x="4621" y="2603"/>
                      <a:pt x="4624" y="2600"/>
                    </a:cubicBezTo>
                    <a:close/>
                    <a:moveTo>
                      <a:pt x="11683" y="2951"/>
                    </a:moveTo>
                    <a:cubicBezTo>
                      <a:pt x="11683" y="2954"/>
                      <a:pt x="11685" y="2956"/>
                      <a:pt x="11690" y="2956"/>
                    </a:cubicBezTo>
                    <a:lnTo>
                      <a:pt x="11690" y="2956"/>
                    </a:lnTo>
                    <a:cubicBezTo>
                      <a:pt x="11687" y="2954"/>
                      <a:pt x="11685" y="2953"/>
                      <a:pt x="11683" y="2951"/>
                    </a:cubicBezTo>
                    <a:close/>
                    <a:moveTo>
                      <a:pt x="1415" y="3829"/>
                    </a:moveTo>
                    <a:lnTo>
                      <a:pt x="1391" y="3878"/>
                    </a:lnTo>
                    <a:lnTo>
                      <a:pt x="1391" y="3878"/>
                    </a:lnTo>
                    <a:cubicBezTo>
                      <a:pt x="1398" y="3862"/>
                      <a:pt x="1406" y="3847"/>
                      <a:pt x="1414" y="3831"/>
                    </a:cubicBezTo>
                    <a:lnTo>
                      <a:pt x="1414" y="3831"/>
                    </a:lnTo>
                    <a:cubicBezTo>
                      <a:pt x="1414" y="3830"/>
                      <a:pt x="1415" y="3830"/>
                      <a:pt x="1415" y="3829"/>
                    </a:cubicBezTo>
                    <a:close/>
                    <a:moveTo>
                      <a:pt x="2596" y="5025"/>
                    </a:moveTo>
                    <a:cubicBezTo>
                      <a:pt x="2595" y="5026"/>
                      <a:pt x="2595" y="5027"/>
                      <a:pt x="2594" y="5028"/>
                    </a:cubicBezTo>
                    <a:lnTo>
                      <a:pt x="2594" y="5028"/>
                    </a:lnTo>
                    <a:cubicBezTo>
                      <a:pt x="2596" y="5026"/>
                      <a:pt x="2597" y="5025"/>
                      <a:pt x="2596" y="5025"/>
                    </a:cubicBezTo>
                    <a:close/>
                    <a:moveTo>
                      <a:pt x="2594" y="5028"/>
                    </a:moveTo>
                    <a:cubicBezTo>
                      <a:pt x="2591" y="5031"/>
                      <a:pt x="2586" y="5037"/>
                      <a:pt x="2586" y="5049"/>
                    </a:cubicBezTo>
                    <a:cubicBezTo>
                      <a:pt x="2588" y="5042"/>
                      <a:pt x="2591" y="5035"/>
                      <a:pt x="2594" y="5028"/>
                    </a:cubicBezTo>
                    <a:close/>
                    <a:moveTo>
                      <a:pt x="1505" y="7629"/>
                    </a:moveTo>
                    <a:cubicBezTo>
                      <a:pt x="1507" y="7629"/>
                      <a:pt x="1509" y="7631"/>
                      <a:pt x="1512" y="7634"/>
                    </a:cubicBezTo>
                    <a:lnTo>
                      <a:pt x="1499" y="7728"/>
                    </a:lnTo>
                    <a:lnTo>
                      <a:pt x="1499" y="7728"/>
                    </a:lnTo>
                    <a:cubicBezTo>
                      <a:pt x="1502" y="7664"/>
                      <a:pt x="1497" y="7629"/>
                      <a:pt x="1505" y="7629"/>
                    </a:cubicBezTo>
                    <a:close/>
                    <a:moveTo>
                      <a:pt x="8000" y="0"/>
                    </a:moveTo>
                    <a:cubicBezTo>
                      <a:pt x="8098" y="0"/>
                      <a:pt x="8049" y="24"/>
                      <a:pt x="7976" y="24"/>
                    </a:cubicBezTo>
                    <a:cubicBezTo>
                      <a:pt x="7878" y="16"/>
                      <a:pt x="7813" y="14"/>
                      <a:pt x="7770" y="14"/>
                    </a:cubicBezTo>
                    <a:cubicBezTo>
                      <a:pt x="7683" y="14"/>
                      <a:pt x="7683" y="24"/>
                      <a:pt x="7683" y="24"/>
                    </a:cubicBezTo>
                    <a:cubicBezTo>
                      <a:pt x="7683" y="24"/>
                      <a:pt x="7659" y="49"/>
                      <a:pt x="7366" y="73"/>
                    </a:cubicBezTo>
                    <a:cubicBezTo>
                      <a:pt x="7195" y="73"/>
                      <a:pt x="6927" y="98"/>
                      <a:pt x="6586" y="146"/>
                    </a:cubicBezTo>
                    <a:cubicBezTo>
                      <a:pt x="6415" y="171"/>
                      <a:pt x="6220" y="220"/>
                      <a:pt x="6025" y="244"/>
                    </a:cubicBezTo>
                    <a:lnTo>
                      <a:pt x="5439" y="415"/>
                    </a:lnTo>
                    <a:lnTo>
                      <a:pt x="4903" y="634"/>
                    </a:lnTo>
                    <a:cubicBezTo>
                      <a:pt x="4708" y="707"/>
                      <a:pt x="4561" y="780"/>
                      <a:pt x="4415" y="854"/>
                    </a:cubicBezTo>
                    <a:cubicBezTo>
                      <a:pt x="4269" y="927"/>
                      <a:pt x="4147" y="1000"/>
                      <a:pt x="4025" y="1073"/>
                    </a:cubicBezTo>
                    <a:lnTo>
                      <a:pt x="3756" y="1244"/>
                    </a:lnTo>
                    <a:cubicBezTo>
                      <a:pt x="3515" y="1485"/>
                      <a:pt x="3178" y="1679"/>
                      <a:pt x="2982" y="1920"/>
                    </a:cubicBezTo>
                    <a:lnTo>
                      <a:pt x="2982" y="1920"/>
                    </a:lnTo>
                    <a:cubicBezTo>
                      <a:pt x="2672" y="2207"/>
                      <a:pt x="2385" y="2494"/>
                      <a:pt x="2122" y="2805"/>
                    </a:cubicBezTo>
                    <a:cubicBezTo>
                      <a:pt x="2049" y="2927"/>
                      <a:pt x="1951" y="3024"/>
                      <a:pt x="1878" y="3122"/>
                    </a:cubicBezTo>
                    <a:cubicBezTo>
                      <a:pt x="1781" y="3244"/>
                      <a:pt x="1708" y="3341"/>
                      <a:pt x="1659" y="3439"/>
                    </a:cubicBezTo>
                    <a:cubicBezTo>
                      <a:pt x="1550" y="3570"/>
                      <a:pt x="1480" y="3700"/>
                      <a:pt x="1414" y="3831"/>
                    </a:cubicBezTo>
                    <a:lnTo>
                      <a:pt x="1414" y="3831"/>
                    </a:lnTo>
                    <a:cubicBezTo>
                      <a:pt x="1268" y="4146"/>
                      <a:pt x="1244" y="4073"/>
                      <a:pt x="1098" y="4293"/>
                    </a:cubicBezTo>
                    <a:cubicBezTo>
                      <a:pt x="1171" y="4293"/>
                      <a:pt x="1073" y="4561"/>
                      <a:pt x="1049" y="4658"/>
                    </a:cubicBezTo>
                    <a:cubicBezTo>
                      <a:pt x="976" y="4805"/>
                      <a:pt x="878" y="5146"/>
                      <a:pt x="781" y="5390"/>
                    </a:cubicBezTo>
                    <a:lnTo>
                      <a:pt x="756" y="5390"/>
                    </a:lnTo>
                    <a:cubicBezTo>
                      <a:pt x="708" y="5585"/>
                      <a:pt x="561" y="6000"/>
                      <a:pt x="512" y="6122"/>
                    </a:cubicBezTo>
                    <a:cubicBezTo>
                      <a:pt x="464" y="6268"/>
                      <a:pt x="366" y="6512"/>
                      <a:pt x="293" y="6732"/>
                    </a:cubicBezTo>
                    <a:cubicBezTo>
                      <a:pt x="220" y="6975"/>
                      <a:pt x="171" y="7219"/>
                      <a:pt x="147" y="7463"/>
                    </a:cubicBezTo>
                    <a:lnTo>
                      <a:pt x="0" y="7780"/>
                    </a:lnTo>
                    <a:lnTo>
                      <a:pt x="0" y="7829"/>
                    </a:lnTo>
                    <a:cubicBezTo>
                      <a:pt x="171" y="7951"/>
                      <a:pt x="366" y="8024"/>
                      <a:pt x="586" y="8073"/>
                    </a:cubicBezTo>
                    <a:cubicBezTo>
                      <a:pt x="706" y="8113"/>
                      <a:pt x="843" y="8141"/>
                      <a:pt x="975" y="8141"/>
                    </a:cubicBezTo>
                    <a:cubicBezTo>
                      <a:pt x="1163" y="8141"/>
                      <a:pt x="1339" y="8084"/>
                      <a:pt x="1439" y="7927"/>
                    </a:cubicBezTo>
                    <a:lnTo>
                      <a:pt x="1464" y="7927"/>
                    </a:lnTo>
                    <a:lnTo>
                      <a:pt x="1488" y="7829"/>
                    </a:lnTo>
                    <a:cubicBezTo>
                      <a:pt x="1492" y="7808"/>
                      <a:pt x="1494" y="7788"/>
                      <a:pt x="1496" y="7770"/>
                    </a:cubicBezTo>
                    <a:lnTo>
                      <a:pt x="1496" y="7770"/>
                    </a:lnTo>
                    <a:cubicBezTo>
                      <a:pt x="1500" y="7753"/>
                      <a:pt x="1504" y="7746"/>
                      <a:pt x="1507" y="7746"/>
                    </a:cubicBezTo>
                    <a:cubicBezTo>
                      <a:pt x="1516" y="7746"/>
                      <a:pt x="1521" y="7798"/>
                      <a:pt x="1537" y="7829"/>
                    </a:cubicBezTo>
                    <a:cubicBezTo>
                      <a:pt x="1537" y="7780"/>
                      <a:pt x="1561" y="7732"/>
                      <a:pt x="1586" y="7683"/>
                    </a:cubicBezTo>
                    <a:cubicBezTo>
                      <a:pt x="1586" y="7678"/>
                      <a:pt x="1585" y="7676"/>
                      <a:pt x="1583" y="7676"/>
                    </a:cubicBezTo>
                    <a:cubicBezTo>
                      <a:pt x="1576" y="7676"/>
                      <a:pt x="1557" y="7712"/>
                      <a:pt x="1537" y="7732"/>
                    </a:cubicBezTo>
                    <a:cubicBezTo>
                      <a:pt x="1537" y="7634"/>
                      <a:pt x="1537" y="7536"/>
                      <a:pt x="1561" y="7463"/>
                    </a:cubicBezTo>
                    <a:cubicBezTo>
                      <a:pt x="1610" y="7341"/>
                      <a:pt x="1634" y="7463"/>
                      <a:pt x="1659" y="7317"/>
                    </a:cubicBezTo>
                    <a:cubicBezTo>
                      <a:pt x="1878" y="6512"/>
                      <a:pt x="2195" y="5756"/>
                      <a:pt x="2586" y="5024"/>
                    </a:cubicBezTo>
                    <a:cubicBezTo>
                      <a:pt x="2591" y="5024"/>
                      <a:pt x="2594" y="5024"/>
                      <a:pt x="2596" y="5025"/>
                    </a:cubicBezTo>
                    <a:lnTo>
                      <a:pt x="2596" y="5025"/>
                    </a:lnTo>
                    <a:cubicBezTo>
                      <a:pt x="2644" y="4914"/>
                      <a:pt x="2711" y="4824"/>
                      <a:pt x="2756" y="4756"/>
                    </a:cubicBezTo>
                    <a:cubicBezTo>
                      <a:pt x="2805" y="4658"/>
                      <a:pt x="2854" y="4536"/>
                      <a:pt x="2927" y="4439"/>
                    </a:cubicBezTo>
                    <a:cubicBezTo>
                      <a:pt x="2951" y="4415"/>
                      <a:pt x="2976" y="4390"/>
                      <a:pt x="3025" y="4390"/>
                    </a:cubicBezTo>
                    <a:cubicBezTo>
                      <a:pt x="3025" y="4341"/>
                      <a:pt x="3073" y="4268"/>
                      <a:pt x="3098" y="4219"/>
                    </a:cubicBezTo>
                    <a:lnTo>
                      <a:pt x="3220" y="4073"/>
                    </a:lnTo>
                    <a:cubicBezTo>
                      <a:pt x="3244" y="4000"/>
                      <a:pt x="3293" y="3951"/>
                      <a:pt x="3342" y="3878"/>
                    </a:cubicBezTo>
                    <a:cubicBezTo>
                      <a:pt x="3439" y="3756"/>
                      <a:pt x="3537" y="3658"/>
                      <a:pt x="3634" y="3537"/>
                    </a:cubicBezTo>
                    <a:cubicBezTo>
                      <a:pt x="3683" y="3463"/>
                      <a:pt x="3756" y="3415"/>
                      <a:pt x="3756" y="3390"/>
                    </a:cubicBezTo>
                    <a:lnTo>
                      <a:pt x="3732" y="3341"/>
                    </a:lnTo>
                    <a:cubicBezTo>
                      <a:pt x="3805" y="3256"/>
                      <a:pt x="3823" y="3256"/>
                      <a:pt x="3845" y="3256"/>
                    </a:cubicBezTo>
                    <a:cubicBezTo>
                      <a:pt x="3866" y="3256"/>
                      <a:pt x="3890" y="3256"/>
                      <a:pt x="3976" y="3171"/>
                    </a:cubicBezTo>
                    <a:cubicBezTo>
                      <a:pt x="3976" y="3049"/>
                      <a:pt x="4244" y="2927"/>
                      <a:pt x="4269" y="2854"/>
                    </a:cubicBezTo>
                    <a:cubicBezTo>
                      <a:pt x="4269" y="2854"/>
                      <a:pt x="4331" y="2822"/>
                      <a:pt x="4356" y="2822"/>
                    </a:cubicBezTo>
                    <a:cubicBezTo>
                      <a:pt x="4362" y="2822"/>
                      <a:pt x="4366" y="2824"/>
                      <a:pt x="4366" y="2829"/>
                    </a:cubicBezTo>
                    <a:cubicBezTo>
                      <a:pt x="4366" y="2756"/>
                      <a:pt x="4464" y="2732"/>
                      <a:pt x="4488" y="2683"/>
                    </a:cubicBezTo>
                    <a:cubicBezTo>
                      <a:pt x="4504" y="2667"/>
                      <a:pt x="4507" y="2661"/>
                      <a:pt x="4503" y="2661"/>
                    </a:cubicBezTo>
                    <a:cubicBezTo>
                      <a:pt x="4496" y="2661"/>
                      <a:pt x="4464" y="2683"/>
                      <a:pt x="4464" y="2683"/>
                    </a:cubicBezTo>
                    <a:lnTo>
                      <a:pt x="4561" y="2585"/>
                    </a:lnTo>
                    <a:cubicBezTo>
                      <a:pt x="4575" y="2578"/>
                      <a:pt x="4590" y="2575"/>
                      <a:pt x="4602" y="2575"/>
                    </a:cubicBezTo>
                    <a:cubicBezTo>
                      <a:pt x="4625" y="2575"/>
                      <a:pt x="4639" y="2587"/>
                      <a:pt x="4624" y="2600"/>
                    </a:cubicBezTo>
                    <a:lnTo>
                      <a:pt x="4624" y="2600"/>
                    </a:lnTo>
                    <a:cubicBezTo>
                      <a:pt x="4704" y="2549"/>
                      <a:pt x="4866" y="2456"/>
                      <a:pt x="5049" y="2341"/>
                    </a:cubicBezTo>
                    <a:cubicBezTo>
                      <a:pt x="5293" y="2219"/>
                      <a:pt x="5537" y="2098"/>
                      <a:pt x="5805" y="2000"/>
                    </a:cubicBezTo>
                    <a:cubicBezTo>
                      <a:pt x="5878" y="1976"/>
                      <a:pt x="5927" y="1951"/>
                      <a:pt x="6000" y="1927"/>
                    </a:cubicBezTo>
                    <a:lnTo>
                      <a:pt x="6195" y="1878"/>
                    </a:lnTo>
                    <a:cubicBezTo>
                      <a:pt x="6317" y="1829"/>
                      <a:pt x="6464" y="1805"/>
                      <a:pt x="6586" y="1780"/>
                    </a:cubicBezTo>
                    <a:lnTo>
                      <a:pt x="6756" y="1756"/>
                    </a:lnTo>
                    <a:lnTo>
                      <a:pt x="6903" y="1732"/>
                    </a:lnTo>
                    <a:cubicBezTo>
                      <a:pt x="7000" y="1732"/>
                      <a:pt x="7073" y="1707"/>
                      <a:pt x="7122" y="1707"/>
                    </a:cubicBezTo>
                    <a:cubicBezTo>
                      <a:pt x="7098" y="1683"/>
                      <a:pt x="7049" y="1683"/>
                      <a:pt x="7000" y="1683"/>
                    </a:cubicBezTo>
                    <a:cubicBezTo>
                      <a:pt x="6951" y="1683"/>
                      <a:pt x="6903" y="1683"/>
                      <a:pt x="6878" y="1659"/>
                    </a:cubicBezTo>
                    <a:cubicBezTo>
                      <a:pt x="6939" y="1634"/>
                      <a:pt x="6982" y="1634"/>
                      <a:pt x="7015" y="1634"/>
                    </a:cubicBezTo>
                    <a:cubicBezTo>
                      <a:pt x="7049" y="1634"/>
                      <a:pt x="7073" y="1634"/>
                      <a:pt x="7098" y="1610"/>
                    </a:cubicBezTo>
                    <a:cubicBezTo>
                      <a:pt x="7122" y="1646"/>
                      <a:pt x="7183" y="1646"/>
                      <a:pt x="7250" y="1646"/>
                    </a:cubicBezTo>
                    <a:cubicBezTo>
                      <a:pt x="7317" y="1646"/>
                      <a:pt x="7390" y="1646"/>
                      <a:pt x="7439" y="1683"/>
                    </a:cubicBezTo>
                    <a:lnTo>
                      <a:pt x="7464" y="1659"/>
                    </a:lnTo>
                    <a:lnTo>
                      <a:pt x="7537" y="1683"/>
                    </a:lnTo>
                    <a:cubicBezTo>
                      <a:pt x="7634" y="1659"/>
                      <a:pt x="7732" y="1659"/>
                      <a:pt x="7829" y="1659"/>
                    </a:cubicBezTo>
                    <a:cubicBezTo>
                      <a:pt x="7903" y="1659"/>
                      <a:pt x="8000" y="1683"/>
                      <a:pt x="8098" y="1683"/>
                    </a:cubicBezTo>
                    <a:lnTo>
                      <a:pt x="8390" y="1683"/>
                    </a:lnTo>
                    <a:cubicBezTo>
                      <a:pt x="8458" y="1683"/>
                      <a:pt x="8526" y="1683"/>
                      <a:pt x="8594" y="1702"/>
                    </a:cubicBezTo>
                    <a:lnTo>
                      <a:pt x="8594" y="1702"/>
                    </a:lnTo>
                    <a:cubicBezTo>
                      <a:pt x="8571" y="1690"/>
                      <a:pt x="8551" y="1659"/>
                      <a:pt x="8610" y="1659"/>
                    </a:cubicBezTo>
                    <a:cubicBezTo>
                      <a:pt x="8610" y="1683"/>
                      <a:pt x="8659" y="1683"/>
                      <a:pt x="8707" y="1683"/>
                    </a:cubicBezTo>
                    <a:cubicBezTo>
                      <a:pt x="8756" y="1683"/>
                      <a:pt x="8805" y="1683"/>
                      <a:pt x="8829" y="1707"/>
                    </a:cubicBezTo>
                    <a:cubicBezTo>
                      <a:pt x="8878" y="1707"/>
                      <a:pt x="8981" y="1740"/>
                      <a:pt x="9030" y="1740"/>
                    </a:cubicBezTo>
                    <a:cubicBezTo>
                      <a:pt x="9053" y="1740"/>
                      <a:pt x="9064" y="1733"/>
                      <a:pt x="9052" y="1712"/>
                    </a:cubicBezTo>
                    <a:lnTo>
                      <a:pt x="9052" y="1712"/>
                    </a:lnTo>
                    <a:cubicBezTo>
                      <a:pt x="9086" y="1759"/>
                      <a:pt x="9264" y="1805"/>
                      <a:pt x="9146" y="1805"/>
                    </a:cubicBezTo>
                    <a:cubicBezTo>
                      <a:pt x="9195" y="1829"/>
                      <a:pt x="9244" y="1854"/>
                      <a:pt x="9317" y="1854"/>
                    </a:cubicBezTo>
                    <a:lnTo>
                      <a:pt x="9244" y="1805"/>
                    </a:lnTo>
                    <a:lnTo>
                      <a:pt x="9244" y="1805"/>
                    </a:lnTo>
                    <a:cubicBezTo>
                      <a:pt x="9439" y="1854"/>
                      <a:pt x="9537" y="1951"/>
                      <a:pt x="9707" y="1951"/>
                    </a:cubicBezTo>
                    <a:lnTo>
                      <a:pt x="9634" y="1902"/>
                    </a:lnTo>
                    <a:lnTo>
                      <a:pt x="9634" y="1902"/>
                    </a:lnTo>
                    <a:cubicBezTo>
                      <a:pt x="9756" y="1927"/>
                      <a:pt x="9854" y="1976"/>
                      <a:pt x="9903" y="2049"/>
                    </a:cubicBezTo>
                    <a:lnTo>
                      <a:pt x="9756" y="2024"/>
                    </a:lnTo>
                    <a:lnTo>
                      <a:pt x="9756" y="2024"/>
                    </a:lnTo>
                    <a:lnTo>
                      <a:pt x="10024" y="2122"/>
                    </a:lnTo>
                    <a:cubicBezTo>
                      <a:pt x="10098" y="2146"/>
                      <a:pt x="10171" y="2171"/>
                      <a:pt x="10268" y="2195"/>
                    </a:cubicBezTo>
                    <a:lnTo>
                      <a:pt x="10195" y="2171"/>
                    </a:lnTo>
                    <a:lnTo>
                      <a:pt x="10195" y="2171"/>
                    </a:lnTo>
                    <a:cubicBezTo>
                      <a:pt x="10488" y="2244"/>
                      <a:pt x="10732" y="2366"/>
                      <a:pt x="11000" y="2488"/>
                    </a:cubicBezTo>
                    <a:cubicBezTo>
                      <a:pt x="11317" y="2683"/>
                      <a:pt x="11634" y="2878"/>
                      <a:pt x="11732" y="2927"/>
                    </a:cubicBezTo>
                    <a:lnTo>
                      <a:pt x="11683" y="2829"/>
                    </a:lnTo>
                    <a:lnTo>
                      <a:pt x="11854" y="2902"/>
                    </a:lnTo>
                    <a:cubicBezTo>
                      <a:pt x="11833" y="2902"/>
                      <a:pt x="11722" y="2956"/>
                      <a:pt x="11691" y="2956"/>
                    </a:cubicBezTo>
                    <a:cubicBezTo>
                      <a:pt x="11691" y="2956"/>
                      <a:pt x="11690" y="2956"/>
                      <a:pt x="11690" y="2956"/>
                    </a:cubicBezTo>
                    <a:lnTo>
                      <a:pt x="11690" y="2956"/>
                    </a:lnTo>
                    <a:cubicBezTo>
                      <a:pt x="12077" y="3248"/>
                      <a:pt x="12416" y="3587"/>
                      <a:pt x="12732" y="3951"/>
                    </a:cubicBezTo>
                    <a:cubicBezTo>
                      <a:pt x="13049" y="4341"/>
                      <a:pt x="13317" y="4756"/>
                      <a:pt x="13537" y="5171"/>
                    </a:cubicBezTo>
                    <a:cubicBezTo>
                      <a:pt x="13561" y="5244"/>
                      <a:pt x="13549" y="5262"/>
                      <a:pt x="13531" y="5262"/>
                    </a:cubicBezTo>
                    <a:cubicBezTo>
                      <a:pt x="13512" y="5262"/>
                      <a:pt x="13488" y="5244"/>
                      <a:pt x="13488" y="5244"/>
                    </a:cubicBezTo>
                    <a:lnTo>
                      <a:pt x="13488" y="5244"/>
                    </a:lnTo>
                    <a:cubicBezTo>
                      <a:pt x="13561" y="5390"/>
                      <a:pt x="13561" y="5293"/>
                      <a:pt x="13610" y="5439"/>
                    </a:cubicBezTo>
                    <a:cubicBezTo>
                      <a:pt x="13610" y="5447"/>
                      <a:pt x="13607" y="5450"/>
                      <a:pt x="13603" y="5450"/>
                    </a:cubicBezTo>
                    <a:cubicBezTo>
                      <a:pt x="13594" y="5450"/>
                      <a:pt x="13577" y="5439"/>
                      <a:pt x="13561" y="5439"/>
                    </a:cubicBezTo>
                    <a:cubicBezTo>
                      <a:pt x="13610" y="5488"/>
                      <a:pt x="13610" y="5561"/>
                      <a:pt x="13634" y="5561"/>
                    </a:cubicBezTo>
                    <a:cubicBezTo>
                      <a:pt x="13610" y="5463"/>
                      <a:pt x="13683" y="5488"/>
                      <a:pt x="13707" y="5439"/>
                    </a:cubicBezTo>
                    <a:lnTo>
                      <a:pt x="13732" y="5512"/>
                    </a:lnTo>
                    <a:cubicBezTo>
                      <a:pt x="13756" y="5561"/>
                      <a:pt x="13781" y="5610"/>
                      <a:pt x="13781" y="5610"/>
                    </a:cubicBezTo>
                    <a:lnTo>
                      <a:pt x="13732" y="5610"/>
                    </a:lnTo>
                    <a:cubicBezTo>
                      <a:pt x="13756" y="5658"/>
                      <a:pt x="13878" y="5683"/>
                      <a:pt x="13927" y="5878"/>
                    </a:cubicBezTo>
                    <a:cubicBezTo>
                      <a:pt x="14049" y="6195"/>
                      <a:pt x="14146" y="6536"/>
                      <a:pt x="14244" y="6878"/>
                    </a:cubicBezTo>
                    <a:cubicBezTo>
                      <a:pt x="14220" y="6878"/>
                      <a:pt x="14195" y="6805"/>
                      <a:pt x="14171" y="6756"/>
                    </a:cubicBezTo>
                    <a:lnTo>
                      <a:pt x="14171" y="6756"/>
                    </a:lnTo>
                    <a:cubicBezTo>
                      <a:pt x="14171" y="6805"/>
                      <a:pt x="14195" y="6854"/>
                      <a:pt x="14195" y="6902"/>
                    </a:cubicBezTo>
                    <a:cubicBezTo>
                      <a:pt x="14195" y="6886"/>
                      <a:pt x="14197" y="6879"/>
                      <a:pt x="14199" y="6879"/>
                    </a:cubicBezTo>
                    <a:cubicBezTo>
                      <a:pt x="14209" y="6879"/>
                      <a:pt x="14234" y="6989"/>
                      <a:pt x="14242" y="6989"/>
                    </a:cubicBezTo>
                    <a:cubicBezTo>
                      <a:pt x="14243" y="6989"/>
                      <a:pt x="14244" y="6985"/>
                      <a:pt x="14244" y="6975"/>
                    </a:cubicBezTo>
                    <a:cubicBezTo>
                      <a:pt x="14341" y="7219"/>
                      <a:pt x="14415" y="7488"/>
                      <a:pt x="14463" y="7756"/>
                    </a:cubicBezTo>
                    <a:cubicBezTo>
                      <a:pt x="14488" y="7756"/>
                      <a:pt x="14854" y="7829"/>
                      <a:pt x="15171" y="7902"/>
                    </a:cubicBezTo>
                    <a:cubicBezTo>
                      <a:pt x="15512" y="8000"/>
                      <a:pt x="15854" y="8097"/>
                      <a:pt x="15902" y="8097"/>
                    </a:cubicBezTo>
                    <a:cubicBezTo>
                      <a:pt x="15902" y="8171"/>
                      <a:pt x="15902" y="8219"/>
                      <a:pt x="15902" y="8292"/>
                    </a:cubicBezTo>
                    <a:cubicBezTo>
                      <a:pt x="15927" y="8195"/>
                      <a:pt x="15927" y="8122"/>
                      <a:pt x="15902" y="8024"/>
                    </a:cubicBezTo>
                    <a:lnTo>
                      <a:pt x="15854" y="8024"/>
                    </a:lnTo>
                    <a:cubicBezTo>
                      <a:pt x="15805" y="7829"/>
                      <a:pt x="15878" y="7975"/>
                      <a:pt x="15854" y="7780"/>
                    </a:cubicBezTo>
                    <a:cubicBezTo>
                      <a:pt x="15878" y="7780"/>
                      <a:pt x="15902" y="7951"/>
                      <a:pt x="15927" y="8097"/>
                    </a:cubicBezTo>
                    <a:cubicBezTo>
                      <a:pt x="15927" y="7951"/>
                      <a:pt x="15927" y="7805"/>
                      <a:pt x="15902" y="7756"/>
                    </a:cubicBezTo>
                    <a:cubicBezTo>
                      <a:pt x="15902" y="7634"/>
                      <a:pt x="15951" y="7756"/>
                      <a:pt x="15927" y="7610"/>
                    </a:cubicBezTo>
                    <a:cubicBezTo>
                      <a:pt x="15878" y="7488"/>
                      <a:pt x="15854" y="7366"/>
                      <a:pt x="15854" y="7219"/>
                    </a:cubicBezTo>
                    <a:cubicBezTo>
                      <a:pt x="15829" y="6927"/>
                      <a:pt x="15707" y="6780"/>
                      <a:pt x="15659" y="6488"/>
                    </a:cubicBezTo>
                    <a:lnTo>
                      <a:pt x="15659" y="6488"/>
                    </a:lnTo>
                    <a:lnTo>
                      <a:pt x="15683" y="6512"/>
                    </a:lnTo>
                    <a:cubicBezTo>
                      <a:pt x="15683" y="6414"/>
                      <a:pt x="15610" y="6195"/>
                      <a:pt x="15561" y="6049"/>
                    </a:cubicBezTo>
                    <a:cubicBezTo>
                      <a:pt x="15561" y="6077"/>
                      <a:pt x="15561" y="6105"/>
                      <a:pt x="15556" y="6105"/>
                    </a:cubicBezTo>
                    <a:cubicBezTo>
                      <a:pt x="15553" y="6105"/>
                      <a:pt x="15547" y="6090"/>
                      <a:pt x="15537" y="6049"/>
                    </a:cubicBezTo>
                    <a:cubicBezTo>
                      <a:pt x="15512" y="5951"/>
                      <a:pt x="15488" y="5854"/>
                      <a:pt x="15463" y="5780"/>
                    </a:cubicBezTo>
                    <a:cubicBezTo>
                      <a:pt x="15439" y="5707"/>
                      <a:pt x="15415" y="5634"/>
                      <a:pt x="15390" y="5536"/>
                    </a:cubicBezTo>
                    <a:lnTo>
                      <a:pt x="15317" y="5415"/>
                    </a:lnTo>
                    <a:cubicBezTo>
                      <a:pt x="15024" y="4732"/>
                      <a:pt x="14683" y="4097"/>
                      <a:pt x="14244" y="3512"/>
                    </a:cubicBezTo>
                    <a:cubicBezTo>
                      <a:pt x="13805" y="2927"/>
                      <a:pt x="13317" y="2390"/>
                      <a:pt x="12756" y="1927"/>
                    </a:cubicBezTo>
                    <a:lnTo>
                      <a:pt x="12781" y="1927"/>
                    </a:lnTo>
                    <a:cubicBezTo>
                      <a:pt x="12195" y="1415"/>
                      <a:pt x="11537" y="1024"/>
                      <a:pt x="10829" y="707"/>
                    </a:cubicBezTo>
                    <a:cubicBezTo>
                      <a:pt x="10122" y="366"/>
                      <a:pt x="9366" y="171"/>
                      <a:pt x="8610" y="98"/>
                    </a:cubicBezTo>
                    <a:cubicBezTo>
                      <a:pt x="8415" y="24"/>
                      <a:pt x="8195" y="0"/>
                      <a:pt x="800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1" name="Google Shape;331;p10"/>
            <p:cNvSpPr/>
            <p:nvPr/>
          </p:nvSpPr>
          <p:spPr>
            <a:xfrm>
              <a:off x="400925" y="3037350"/>
              <a:ext cx="2450" cy="3700"/>
            </a:xfrm>
            <a:custGeom>
              <a:avLst/>
              <a:gdLst/>
              <a:ahLst/>
              <a:cxnLst/>
              <a:rect l="l" t="t" r="r" b="b"/>
              <a:pathLst>
                <a:path w="98" h="148" extrusionOk="0">
                  <a:moveTo>
                    <a:pt x="98" y="1"/>
                  </a:moveTo>
                  <a:lnTo>
                    <a:pt x="98" y="1"/>
                  </a:lnTo>
                  <a:cubicBezTo>
                    <a:pt x="49" y="25"/>
                    <a:pt x="0" y="74"/>
                    <a:pt x="0" y="147"/>
                  </a:cubicBezTo>
                  <a:cubicBezTo>
                    <a:pt x="49" y="98"/>
                    <a:pt x="73" y="50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0"/>
            <p:cNvSpPr/>
            <p:nvPr/>
          </p:nvSpPr>
          <p:spPr>
            <a:xfrm>
              <a:off x="403350" y="3037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0"/>
            <p:cNvSpPr/>
            <p:nvPr/>
          </p:nvSpPr>
          <p:spPr>
            <a:xfrm>
              <a:off x="365550" y="2914800"/>
              <a:ext cx="267700" cy="124800"/>
            </a:xfrm>
            <a:custGeom>
              <a:avLst/>
              <a:gdLst/>
              <a:ahLst/>
              <a:cxnLst/>
              <a:rect l="l" t="t" r="r" b="b"/>
              <a:pathLst>
                <a:path w="10708" h="4992" extrusionOk="0">
                  <a:moveTo>
                    <a:pt x="2206" y="3416"/>
                  </a:moveTo>
                  <a:lnTo>
                    <a:pt x="2206" y="3416"/>
                  </a:lnTo>
                  <a:cubicBezTo>
                    <a:pt x="2205" y="3416"/>
                    <a:pt x="2205" y="3417"/>
                    <a:pt x="2205" y="3418"/>
                  </a:cubicBezTo>
                  <a:lnTo>
                    <a:pt x="2205" y="3418"/>
                  </a:lnTo>
                  <a:cubicBezTo>
                    <a:pt x="2206" y="3417"/>
                    <a:pt x="2207" y="3416"/>
                    <a:pt x="2206" y="3416"/>
                  </a:cubicBezTo>
                  <a:close/>
                  <a:moveTo>
                    <a:pt x="2205" y="3418"/>
                  </a:moveTo>
                  <a:cubicBezTo>
                    <a:pt x="2202" y="3421"/>
                    <a:pt x="2196" y="3427"/>
                    <a:pt x="2196" y="3440"/>
                  </a:cubicBezTo>
                  <a:cubicBezTo>
                    <a:pt x="2198" y="3432"/>
                    <a:pt x="2201" y="3425"/>
                    <a:pt x="2205" y="3418"/>
                  </a:cubicBezTo>
                  <a:close/>
                  <a:moveTo>
                    <a:pt x="1464" y="4757"/>
                  </a:moveTo>
                  <a:lnTo>
                    <a:pt x="1451" y="4807"/>
                  </a:lnTo>
                  <a:lnTo>
                    <a:pt x="1451" y="4807"/>
                  </a:lnTo>
                  <a:cubicBezTo>
                    <a:pt x="1453" y="4778"/>
                    <a:pt x="1448" y="4757"/>
                    <a:pt x="1464" y="4757"/>
                  </a:cubicBezTo>
                  <a:close/>
                  <a:moveTo>
                    <a:pt x="5171" y="1"/>
                  </a:moveTo>
                  <a:cubicBezTo>
                    <a:pt x="5244" y="1"/>
                    <a:pt x="5220" y="25"/>
                    <a:pt x="5171" y="49"/>
                  </a:cubicBezTo>
                  <a:cubicBezTo>
                    <a:pt x="4830" y="74"/>
                    <a:pt x="5147" y="74"/>
                    <a:pt x="4805" y="123"/>
                  </a:cubicBezTo>
                  <a:lnTo>
                    <a:pt x="4610" y="147"/>
                  </a:lnTo>
                  <a:lnTo>
                    <a:pt x="4366" y="220"/>
                  </a:lnTo>
                  <a:cubicBezTo>
                    <a:pt x="4147" y="245"/>
                    <a:pt x="3927" y="318"/>
                    <a:pt x="3683" y="391"/>
                  </a:cubicBezTo>
                  <a:cubicBezTo>
                    <a:pt x="3586" y="415"/>
                    <a:pt x="3464" y="464"/>
                    <a:pt x="3366" y="488"/>
                  </a:cubicBezTo>
                  <a:cubicBezTo>
                    <a:pt x="3244" y="537"/>
                    <a:pt x="3147" y="562"/>
                    <a:pt x="3049" y="610"/>
                  </a:cubicBezTo>
                  <a:cubicBezTo>
                    <a:pt x="2878" y="708"/>
                    <a:pt x="2708" y="781"/>
                    <a:pt x="2635" y="805"/>
                  </a:cubicBezTo>
                  <a:cubicBezTo>
                    <a:pt x="2513" y="952"/>
                    <a:pt x="2269" y="1049"/>
                    <a:pt x="2147" y="1196"/>
                  </a:cubicBezTo>
                  <a:lnTo>
                    <a:pt x="2147" y="1171"/>
                  </a:lnTo>
                  <a:cubicBezTo>
                    <a:pt x="2098" y="1220"/>
                    <a:pt x="2025" y="1293"/>
                    <a:pt x="1903" y="1366"/>
                  </a:cubicBezTo>
                  <a:lnTo>
                    <a:pt x="1561" y="1708"/>
                  </a:lnTo>
                  <a:lnTo>
                    <a:pt x="1220" y="2049"/>
                  </a:lnTo>
                  <a:cubicBezTo>
                    <a:pt x="1147" y="2147"/>
                    <a:pt x="1098" y="2220"/>
                    <a:pt x="1049" y="2318"/>
                  </a:cubicBezTo>
                  <a:lnTo>
                    <a:pt x="1074" y="2293"/>
                  </a:lnTo>
                  <a:lnTo>
                    <a:pt x="1074" y="2293"/>
                  </a:lnTo>
                  <a:cubicBezTo>
                    <a:pt x="976" y="2488"/>
                    <a:pt x="927" y="2415"/>
                    <a:pt x="830" y="2537"/>
                  </a:cubicBezTo>
                  <a:cubicBezTo>
                    <a:pt x="903" y="2562"/>
                    <a:pt x="830" y="2732"/>
                    <a:pt x="805" y="2781"/>
                  </a:cubicBezTo>
                  <a:cubicBezTo>
                    <a:pt x="757" y="2879"/>
                    <a:pt x="708" y="3074"/>
                    <a:pt x="635" y="3244"/>
                  </a:cubicBezTo>
                  <a:lnTo>
                    <a:pt x="610" y="3220"/>
                  </a:lnTo>
                  <a:cubicBezTo>
                    <a:pt x="586" y="3342"/>
                    <a:pt x="464" y="3586"/>
                    <a:pt x="439" y="3659"/>
                  </a:cubicBezTo>
                  <a:cubicBezTo>
                    <a:pt x="391" y="3757"/>
                    <a:pt x="318" y="3879"/>
                    <a:pt x="269" y="4025"/>
                  </a:cubicBezTo>
                  <a:cubicBezTo>
                    <a:pt x="196" y="4171"/>
                    <a:pt x="147" y="4318"/>
                    <a:pt x="147" y="4464"/>
                  </a:cubicBezTo>
                  <a:lnTo>
                    <a:pt x="0" y="4610"/>
                  </a:lnTo>
                  <a:lnTo>
                    <a:pt x="0" y="4635"/>
                  </a:lnTo>
                  <a:cubicBezTo>
                    <a:pt x="171" y="4732"/>
                    <a:pt x="366" y="4830"/>
                    <a:pt x="586" y="4879"/>
                  </a:cubicBezTo>
                  <a:cubicBezTo>
                    <a:pt x="769" y="4940"/>
                    <a:pt x="981" y="4991"/>
                    <a:pt x="1156" y="4991"/>
                  </a:cubicBezTo>
                  <a:cubicBezTo>
                    <a:pt x="1260" y="4991"/>
                    <a:pt x="1351" y="4973"/>
                    <a:pt x="1415" y="4927"/>
                  </a:cubicBezTo>
                  <a:lnTo>
                    <a:pt x="1439" y="4927"/>
                  </a:lnTo>
                  <a:lnTo>
                    <a:pt x="1439" y="4854"/>
                  </a:lnTo>
                  <a:cubicBezTo>
                    <a:pt x="1447" y="4839"/>
                    <a:pt x="1455" y="4833"/>
                    <a:pt x="1461" y="4833"/>
                  </a:cubicBezTo>
                  <a:cubicBezTo>
                    <a:pt x="1477" y="4833"/>
                    <a:pt x="1488" y="4862"/>
                    <a:pt x="1488" y="4879"/>
                  </a:cubicBezTo>
                  <a:cubicBezTo>
                    <a:pt x="1488" y="4854"/>
                    <a:pt x="1513" y="4830"/>
                    <a:pt x="1537" y="4805"/>
                  </a:cubicBezTo>
                  <a:cubicBezTo>
                    <a:pt x="1537" y="4798"/>
                    <a:pt x="1535" y="4795"/>
                    <a:pt x="1531" y="4795"/>
                  </a:cubicBezTo>
                  <a:cubicBezTo>
                    <a:pt x="1523" y="4795"/>
                    <a:pt x="1505" y="4813"/>
                    <a:pt x="1488" y="4830"/>
                  </a:cubicBezTo>
                  <a:cubicBezTo>
                    <a:pt x="1488" y="4781"/>
                    <a:pt x="1488" y="4708"/>
                    <a:pt x="1488" y="4659"/>
                  </a:cubicBezTo>
                  <a:cubicBezTo>
                    <a:pt x="1513" y="4635"/>
                    <a:pt x="1531" y="4635"/>
                    <a:pt x="1546" y="4635"/>
                  </a:cubicBezTo>
                  <a:cubicBezTo>
                    <a:pt x="1561" y="4635"/>
                    <a:pt x="1574" y="4635"/>
                    <a:pt x="1586" y="4610"/>
                  </a:cubicBezTo>
                  <a:cubicBezTo>
                    <a:pt x="1757" y="4196"/>
                    <a:pt x="1952" y="3781"/>
                    <a:pt x="2196" y="3415"/>
                  </a:cubicBezTo>
                  <a:cubicBezTo>
                    <a:pt x="2202" y="3415"/>
                    <a:pt x="2205" y="3415"/>
                    <a:pt x="2206" y="3416"/>
                  </a:cubicBezTo>
                  <a:lnTo>
                    <a:pt x="2206" y="3416"/>
                  </a:lnTo>
                  <a:cubicBezTo>
                    <a:pt x="2257" y="3305"/>
                    <a:pt x="2345" y="3214"/>
                    <a:pt x="2391" y="3122"/>
                  </a:cubicBezTo>
                  <a:lnTo>
                    <a:pt x="2464" y="3122"/>
                  </a:lnTo>
                  <a:cubicBezTo>
                    <a:pt x="2439" y="3122"/>
                    <a:pt x="2561" y="3001"/>
                    <a:pt x="2659" y="2879"/>
                  </a:cubicBezTo>
                  <a:cubicBezTo>
                    <a:pt x="2708" y="2805"/>
                    <a:pt x="2781" y="2757"/>
                    <a:pt x="2830" y="2708"/>
                  </a:cubicBezTo>
                  <a:lnTo>
                    <a:pt x="2952" y="2635"/>
                  </a:lnTo>
                  <a:lnTo>
                    <a:pt x="2927" y="2586"/>
                  </a:lnTo>
                  <a:cubicBezTo>
                    <a:pt x="2960" y="2553"/>
                    <a:pt x="2979" y="2545"/>
                    <a:pt x="2992" y="2545"/>
                  </a:cubicBezTo>
                  <a:cubicBezTo>
                    <a:pt x="3006" y="2545"/>
                    <a:pt x="3014" y="2553"/>
                    <a:pt x="3025" y="2553"/>
                  </a:cubicBezTo>
                  <a:cubicBezTo>
                    <a:pt x="3036" y="2553"/>
                    <a:pt x="3049" y="2545"/>
                    <a:pt x="3074" y="2513"/>
                  </a:cubicBezTo>
                  <a:cubicBezTo>
                    <a:pt x="3049" y="2415"/>
                    <a:pt x="3244" y="2391"/>
                    <a:pt x="3244" y="2342"/>
                  </a:cubicBezTo>
                  <a:cubicBezTo>
                    <a:pt x="3244" y="2342"/>
                    <a:pt x="3266" y="2331"/>
                    <a:pt x="3288" y="2331"/>
                  </a:cubicBezTo>
                  <a:cubicBezTo>
                    <a:pt x="3298" y="2331"/>
                    <a:pt x="3309" y="2334"/>
                    <a:pt x="3317" y="2342"/>
                  </a:cubicBezTo>
                  <a:cubicBezTo>
                    <a:pt x="3317" y="2293"/>
                    <a:pt x="3342" y="2293"/>
                    <a:pt x="3366" y="2269"/>
                  </a:cubicBezTo>
                  <a:cubicBezTo>
                    <a:pt x="3374" y="2261"/>
                    <a:pt x="3377" y="2258"/>
                    <a:pt x="3376" y="2258"/>
                  </a:cubicBezTo>
                  <a:cubicBezTo>
                    <a:pt x="3374" y="2258"/>
                    <a:pt x="3358" y="2269"/>
                    <a:pt x="3342" y="2269"/>
                  </a:cubicBezTo>
                  <a:lnTo>
                    <a:pt x="3415" y="2220"/>
                  </a:lnTo>
                  <a:cubicBezTo>
                    <a:pt x="3439" y="2220"/>
                    <a:pt x="3464" y="2220"/>
                    <a:pt x="3439" y="2244"/>
                  </a:cubicBezTo>
                  <a:cubicBezTo>
                    <a:pt x="3513" y="2196"/>
                    <a:pt x="3610" y="2171"/>
                    <a:pt x="3708" y="2123"/>
                  </a:cubicBezTo>
                  <a:cubicBezTo>
                    <a:pt x="3830" y="2049"/>
                    <a:pt x="3976" y="2001"/>
                    <a:pt x="4122" y="1952"/>
                  </a:cubicBezTo>
                  <a:cubicBezTo>
                    <a:pt x="4195" y="1927"/>
                    <a:pt x="4269" y="1927"/>
                    <a:pt x="4342" y="1903"/>
                  </a:cubicBezTo>
                  <a:cubicBezTo>
                    <a:pt x="4415" y="1879"/>
                    <a:pt x="4488" y="1854"/>
                    <a:pt x="4561" y="1830"/>
                  </a:cubicBezTo>
                  <a:cubicBezTo>
                    <a:pt x="4708" y="1805"/>
                    <a:pt x="4805" y="1781"/>
                    <a:pt x="4878" y="1781"/>
                  </a:cubicBezTo>
                  <a:cubicBezTo>
                    <a:pt x="4854" y="1757"/>
                    <a:pt x="4824" y="1757"/>
                    <a:pt x="4796" y="1757"/>
                  </a:cubicBezTo>
                  <a:cubicBezTo>
                    <a:pt x="4769" y="1757"/>
                    <a:pt x="4744" y="1757"/>
                    <a:pt x="4732" y="1732"/>
                  </a:cubicBezTo>
                  <a:cubicBezTo>
                    <a:pt x="4756" y="1708"/>
                    <a:pt x="4781" y="1708"/>
                    <a:pt x="4799" y="1708"/>
                  </a:cubicBezTo>
                  <a:cubicBezTo>
                    <a:pt x="4817" y="1708"/>
                    <a:pt x="4830" y="1708"/>
                    <a:pt x="4830" y="1684"/>
                  </a:cubicBezTo>
                  <a:cubicBezTo>
                    <a:pt x="4854" y="1720"/>
                    <a:pt x="4891" y="1720"/>
                    <a:pt x="4930" y="1720"/>
                  </a:cubicBezTo>
                  <a:cubicBezTo>
                    <a:pt x="4970" y="1720"/>
                    <a:pt x="5013" y="1720"/>
                    <a:pt x="5049" y="1757"/>
                  </a:cubicBezTo>
                  <a:lnTo>
                    <a:pt x="5049" y="1708"/>
                  </a:lnTo>
                  <a:lnTo>
                    <a:pt x="5074" y="1732"/>
                  </a:lnTo>
                  <a:cubicBezTo>
                    <a:pt x="5220" y="1684"/>
                    <a:pt x="5244" y="1684"/>
                    <a:pt x="5244" y="1684"/>
                  </a:cubicBezTo>
                  <a:lnTo>
                    <a:pt x="5415" y="1684"/>
                  </a:lnTo>
                  <a:cubicBezTo>
                    <a:pt x="5519" y="1684"/>
                    <a:pt x="5588" y="1630"/>
                    <a:pt x="5667" y="1630"/>
                  </a:cubicBezTo>
                  <a:cubicBezTo>
                    <a:pt x="5680" y="1630"/>
                    <a:pt x="5694" y="1631"/>
                    <a:pt x="5708" y="1635"/>
                  </a:cubicBezTo>
                  <a:cubicBezTo>
                    <a:pt x="5708" y="1635"/>
                    <a:pt x="5659" y="1586"/>
                    <a:pt x="5708" y="1586"/>
                  </a:cubicBezTo>
                  <a:cubicBezTo>
                    <a:pt x="5708" y="1591"/>
                    <a:pt x="5713" y="1593"/>
                    <a:pt x="5720" y="1593"/>
                  </a:cubicBezTo>
                  <a:cubicBezTo>
                    <a:pt x="5734" y="1593"/>
                    <a:pt x="5757" y="1588"/>
                    <a:pt x="5775" y="1588"/>
                  </a:cubicBezTo>
                  <a:cubicBezTo>
                    <a:pt x="5792" y="1588"/>
                    <a:pt x="5805" y="1592"/>
                    <a:pt x="5805" y="1610"/>
                  </a:cubicBezTo>
                  <a:cubicBezTo>
                    <a:pt x="5812" y="1617"/>
                    <a:pt x="5824" y="1620"/>
                    <a:pt x="5837" y="1620"/>
                  </a:cubicBezTo>
                  <a:cubicBezTo>
                    <a:pt x="5871" y="1620"/>
                    <a:pt x="5915" y="1600"/>
                    <a:pt x="5905" y="1568"/>
                  </a:cubicBezTo>
                  <a:lnTo>
                    <a:pt x="5905" y="1568"/>
                  </a:lnTo>
                  <a:cubicBezTo>
                    <a:pt x="5921" y="1586"/>
                    <a:pt x="5996" y="1588"/>
                    <a:pt x="5952" y="1610"/>
                  </a:cubicBezTo>
                  <a:cubicBezTo>
                    <a:pt x="5968" y="1610"/>
                    <a:pt x="5995" y="1621"/>
                    <a:pt x="6011" y="1621"/>
                  </a:cubicBezTo>
                  <a:cubicBezTo>
                    <a:pt x="6019" y="1621"/>
                    <a:pt x="6025" y="1618"/>
                    <a:pt x="6025" y="1610"/>
                  </a:cubicBezTo>
                  <a:lnTo>
                    <a:pt x="6000" y="1586"/>
                  </a:lnTo>
                  <a:cubicBezTo>
                    <a:pt x="6084" y="1586"/>
                    <a:pt x="6132" y="1640"/>
                    <a:pt x="6205" y="1640"/>
                  </a:cubicBezTo>
                  <a:cubicBezTo>
                    <a:pt x="6217" y="1640"/>
                    <a:pt x="6230" y="1638"/>
                    <a:pt x="6244" y="1635"/>
                  </a:cubicBezTo>
                  <a:lnTo>
                    <a:pt x="6195" y="1586"/>
                  </a:lnTo>
                  <a:cubicBezTo>
                    <a:pt x="6269" y="1586"/>
                    <a:pt x="6317" y="1635"/>
                    <a:pt x="6317" y="1684"/>
                  </a:cubicBezTo>
                  <a:lnTo>
                    <a:pt x="6269" y="1684"/>
                  </a:lnTo>
                  <a:cubicBezTo>
                    <a:pt x="6342" y="1708"/>
                    <a:pt x="6439" y="1732"/>
                    <a:pt x="6537" y="1732"/>
                  </a:cubicBezTo>
                  <a:lnTo>
                    <a:pt x="6488" y="1732"/>
                  </a:lnTo>
                  <a:cubicBezTo>
                    <a:pt x="6561" y="1732"/>
                    <a:pt x="6610" y="1757"/>
                    <a:pt x="6683" y="1757"/>
                  </a:cubicBezTo>
                  <a:cubicBezTo>
                    <a:pt x="6756" y="1781"/>
                    <a:pt x="6854" y="1805"/>
                    <a:pt x="6952" y="1854"/>
                  </a:cubicBezTo>
                  <a:cubicBezTo>
                    <a:pt x="7147" y="1903"/>
                    <a:pt x="7317" y="2001"/>
                    <a:pt x="7391" y="2025"/>
                  </a:cubicBezTo>
                  <a:lnTo>
                    <a:pt x="7366" y="1952"/>
                  </a:lnTo>
                  <a:lnTo>
                    <a:pt x="7488" y="1976"/>
                  </a:lnTo>
                  <a:cubicBezTo>
                    <a:pt x="7488" y="1976"/>
                    <a:pt x="7395" y="2051"/>
                    <a:pt x="7371" y="2053"/>
                  </a:cubicBezTo>
                  <a:lnTo>
                    <a:pt x="7371" y="2053"/>
                  </a:lnTo>
                  <a:lnTo>
                    <a:pt x="7366" y="2049"/>
                  </a:lnTo>
                  <a:lnTo>
                    <a:pt x="7366" y="2049"/>
                  </a:lnTo>
                  <a:cubicBezTo>
                    <a:pt x="7366" y="2052"/>
                    <a:pt x="7368" y="2053"/>
                    <a:pt x="7370" y="2053"/>
                  </a:cubicBezTo>
                  <a:cubicBezTo>
                    <a:pt x="7371" y="2053"/>
                    <a:pt x="7371" y="2053"/>
                    <a:pt x="7371" y="2053"/>
                  </a:cubicBezTo>
                  <a:lnTo>
                    <a:pt x="7371" y="2053"/>
                  </a:lnTo>
                  <a:lnTo>
                    <a:pt x="7464" y="2123"/>
                  </a:lnTo>
                  <a:lnTo>
                    <a:pt x="7610" y="2220"/>
                  </a:lnTo>
                  <a:cubicBezTo>
                    <a:pt x="7756" y="2318"/>
                    <a:pt x="7878" y="2415"/>
                    <a:pt x="8000" y="2537"/>
                  </a:cubicBezTo>
                  <a:cubicBezTo>
                    <a:pt x="8195" y="2708"/>
                    <a:pt x="8391" y="2927"/>
                    <a:pt x="8537" y="3147"/>
                  </a:cubicBezTo>
                  <a:cubicBezTo>
                    <a:pt x="8551" y="3191"/>
                    <a:pt x="8531" y="3200"/>
                    <a:pt x="8512" y="3200"/>
                  </a:cubicBezTo>
                  <a:cubicBezTo>
                    <a:pt x="8500" y="3200"/>
                    <a:pt x="8488" y="3196"/>
                    <a:pt x="8488" y="3196"/>
                  </a:cubicBezTo>
                  <a:lnTo>
                    <a:pt x="8488" y="3196"/>
                  </a:lnTo>
                  <a:cubicBezTo>
                    <a:pt x="8512" y="3232"/>
                    <a:pt x="8525" y="3232"/>
                    <a:pt x="8537" y="3232"/>
                  </a:cubicBezTo>
                  <a:cubicBezTo>
                    <a:pt x="8549" y="3232"/>
                    <a:pt x="8561" y="3232"/>
                    <a:pt x="8586" y="3269"/>
                  </a:cubicBezTo>
                  <a:cubicBezTo>
                    <a:pt x="8586" y="3277"/>
                    <a:pt x="8583" y="3280"/>
                    <a:pt x="8578" y="3280"/>
                  </a:cubicBezTo>
                  <a:cubicBezTo>
                    <a:pt x="8569" y="3280"/>
                    <a:pt x="8553" y="3269"/>
                    <a:pt x="8537" y="3269"/>
                  </a:cubicBezTo>
                  <a:cubicBezTo>
                    <a:pt x="8537" y="3269"/>
                    <a:pt x="8586" y="3342"/>
                    <a:pt x="8586" y="3342"/>
                  </a:cubicBezTo>
                  <a:cubicBezTo>
                    <a:pt x="8610" y="3318"/>
                    <a:pt x="8634" y="3269"/>
                    <a:pt x="8659" y="3244"/>
                  </a:cubicBezTo>
                  <a:lnTo>
                    <a:pt x="8708" y="3318"/>
                  </a:lnTo>
                  <a:lnTo>
                    <a:pt x="8683" y="3342"/>
                  </a:lnTo>
                  <a:cubicBezTo>
                    <a:pt x="8683" y="3366"/>
                    <a:pt x="8805" y="3342"/>
                    <a:pt x="8830" y="3440"/>
                  </a:cubicBezTo>
                  <a:cubicBezTo>
                    <a:pt x="8878" y="3562"/>
                    <a:pt x="8927" y="3610"/>
                    <a:pt x="8951" y="3708"/>
                  </a:cubicBezTo>
                  <a:cubicBezTo>
                    <a:pt x="9000" y="3781"/>
                    <a:pt x="9025" y="3854"/>
                    <a:pt x="9049" y="3952"/>
                  </a:cubicBezTo>
                  <a:cubicBezTo>
                    <a:pt x="9049" y="3952"/>
                    <a:pt x="9025" y="3927"/>
                    <a:pt x="9000" y="3903"/>
                  </a:cubicBezTo>
                  <a:cubicBezTo>
                    <a:pt x="9000" y="3927"/>
                    <a:pt x="9000" y="3952"/>
                    <a:pt x="9000" y="3976"/>
                  </a:cubicBezTo>
                  <a:cubicBezTo>
                    <a:pt x="9005" y="3966"/>
                    <a:pt x="9010" y="3962"/>
                    <a:pt x="9015" y="3962"/>
                  </a:cubicBezTo>
                  <a:cubicBezTo>
                    <a:pt x="9031" y="3962"/>
                    <a:pt x="9045" y="4004"/>
                    <a:pt x="9048" y="4004"/>
                  </a:cubicBezTo>
                  <a:cubicBezTo>
                    <a:pt x="9049" y="4004"/>
                    <a:pt x="9049" y="4003"/>
                    <a:pt x="9049" y="4001"/>
                  </a:cubicBezTo>
                  <a:cubicBezTo>
                    <a:pt x="9098" y="4049"/>
                    <a:pt x="9147" y="4098"/>
                    <a:pt x="9147" y="4171"/>
                  </a:cubicBezTo>
                  <a:cubicBezTo>
                    <a:pt x="9147" y="4244"/>
                    <a:pt x="9171" y="4318"/>
                    <a:pt x="9220" y="4366"/>
                  </a:cubicBezTo>
                  <a:cubicBezTo>
                    <a:pt x="9439" y="4366"/>
                    <a:pt x="9683" y="4391"/>
                    <a:pt x="9903" y="4440"/>
                  </a:cubicBezTo>
                  <a:cubicBezTo>
                    <a:pt x="10244" y="4488"/>
                    <a:pt x="10561" y="4586"/>
                    <a:pt x="10610" y="4586"/>
                  </a:cubicBezTo>
                  <a:cubicBezTo>
                    <a:pt x="10610" y="4635"/>
                    <a:pt x="10610" y="4683"/>
                    <a:pt x="10610" y="4732"/>
                  </a:cubicBezTo>
                  <a:cubicBezTo>
                    <a:pt x="10634" y="4683"/>
                    <a:pt x="10634" y="4610"/>
                    <a:pt x="10634" y="4537"/>
                  </a:cubicBezTo>
                  <a:lnTo>
                    <a:pt x="10586" y="4537"/>
                  </a:lnTo>
                  <a:cubicBezTo>
                    <a:pt x="10561" y="4391"/>
                    <a:pt x="10610" y="4513"/>
                    <a:pt x="10610" y="4366"/>
                  </a:cubicBezTo>
                  <a:cubicBezTo>
                    <a:pt x="10634" y="4366"/>
                    <a:pt x="10659" y="4488"/>
                    <a:pt x="10659" y="4610"/>
                  </a:cubicBezTo>
                  <a:cubicBezTo>
                    <a:pt x="10659" y="4488"/>
                    <a:pt x="10683" y="4391"/>
                    <a:pt x="10634" y="4342"/>
                  </a:cubicBezTo>
                  <a:cubicBezTo>
                    <a:pt x="10634" y="4293"/>
                    <a:pt x="10647" y="4293"/>
                    <a:pt x="10662" y="4293"/>
                  </a:cubicBezTo>
                  <a:cubicBezTo>
                    <a:pt x="10677" y="4293"/>
                    <a:pt x="10695" y="4293"/>
                    <a:pt x="10708" y="4244"/>
                  </a:cubicBezTo>
                  <a:cubicBezTo>
                    <a:pt x="10659" y="4147"/>
                    <a:pt x="10634" y="4049"/>
                    <a:pt x="10634" y="3952"/>
                  </a:cubicBezTo>
                  <a:cubicBezTo>
                    <a:pt x="10634" y="3903"/>
                    <a:pt x="10610" y="3854"/>
                    <a:pt x="10610" y="3805"/>
                  </a:cubicBezTo>
                  <a:cubicBezTo>
                    <a:pt x="10586" y="3757"/>
                    <a:pt x="10561" y="3732"/>
                    <a:pt x="10561" y="3683"/>
                  </a:cubicBezTo>
                  <a:cubicBezTo>
                    <a:pt x="10512" y="3610"/>
                    <a:pt x="10464" y="3537"/>
                    <a:pt x="10464" y="3440"/>
                  </a:cubicBezTo>
                  <a:lnTo>
                    <a:pt x="10464" y="3440"/>
                  </a:lnTo>
                  <a:lnTo>
                    <a:pt x="10488" y="3464"/>
                  </a:lnTo>
                  <a:cubicBezTo>
                    <a:pt x="10488" y="3391"/>
                    <a:pt x="10390" y="3269"/>
                    <a:pt x="10366" y="3147"/>
                  </a:cubicBezTo>
                  <a:cubicBezTo>
                    <a:pt x="10366" y="3174"/>
                    <a:pt x="10366" y="3193"/>
                    <a:pt x="10362" y="3193"/>
                  </a:cubicBezTo>
                  <a:cubicBezTo>
                    <a:pt x="10359" y="3193"/>
                    <a:pt x="10353" y="3180"/>
                    <a:pt x="10342" y="3147"/>
                  </a:cubicBezTo>
                  <a:cubicBezTo>
                    <a:pt x="10293" y="3025"/>
                    <a:pt x="10244" y="2952"/>
                    <a:pt x="10220" y="2854"/>
                  </a:cubicBezTo>
                  <a:lnTo>
                    <a:pt x="10122" y="2781"/>
                  </a:lnTo>
                  <a:cubicBezTo>
                    <a:pt x="9903" y="2391"/>
                    <a:pt x="9634" y="2025"/>
                    <a:pt x="9317" y="1708"/>
                  </a:cubicBezTo>
                  <a:cubicBezTo>
                    <a:pt x="9220" y="1610"/>
                    <a:pt x="9122" y="1513"/>
                    <a:pt x="9000" y="1415"/>
                  </a:cubicBezTo>
                  <a:lnTo>
                    <a:pt x="8708" y="1171"/>
                  </a:lnTo>
                  <a:cubicBezTo>
                    <a:pt x="8537" y="1049"/>
                    <a:pt x="8366" y="927"/>
                    <a:pt x="8293" y="854"/>
                  </a:cubicBezTo>
                  <a:cubicBezTo>
                    <a:pt x="7878" y="586"/>
                    <a:pt x="7464" y="391"/>
                    <a:pt x="7025" y="220"/>
                  </a:cubicBezTo>
                  <a:lnTo>
                    <a:pt x="6634" y="98"/>
                  </a:lnTo>
                  <a:lnTo>
                    <a:pt x="6220" y="25"/>
                  </a:lnTo>
                  <a:cubicBezTo>
                    <a:pt x="6110" y="13"/>
                    <a:pt x="5994" y="7"/>
                    <a:pt x="5878" y="7"/>
                  </a:cubicBezTo>
                  <a:cubicBezTo>
                    <a:pt x="5763" y="7"/>
                    <a:pt x="5647" y="13"/>
                    <a:pt x="5537" y="25"/>
                  </a:cubicBezTo>
                  <a:cubicBezTo>
                    <a:pt x="5415" y="1"/>
                    <a:pt x="5293" y="1"/>
                    <a:pt x="5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4" name="Google Shape;334;p10"/>
          <p:cNvGrpSpPr/>
          <p:nvPr/>
        </p:nvGrpSpPr>
        <p:grpSpPr>
          <a:xfrm>
            <a:off x="8423989" y="2154398"/>
            <a:ext cx="602761" cy="758120"/>
            <a:chOff x="632000" y="3011150"/>
            <a:chExt cx="212225" cy="266925"/>
          </a:xfrm>
        </p:grpSpPr>
        <p:sp>
          <p:nvSpPr>
            <p:cNvPr id="335" name="Google Shape;335;p10"/>
            <p:cNvSpPr/>
            <p:nvPr/>
          </p:nvSpPr>
          <p:spPr>
            <a:xfrm>
              <a:off x="767375" y="3031875"/>
              <a:ext cx="25" cy="3675"/>
            </a:xfrm>
            <a:custGeom>
              <a:avLst/>
              <a:gdLst/>
              <a:ahLst/>
              <a:cxnLst/>
              <a:rect l="l" t="t" r="r" b="b"/>
              <a:pathLst>
                <a:path w="1" h="147" extrusionOk="0">
                  <a:moveTo>
                    <a:pt x="0" y="147"/>
                  </a:moveTo>
                  <a:lnTo>
                    <a:pt x="0" y="0"/>
                  </a:lnTo>
                  <a:cubicBezTo>
                    <a:pt x="0" y="49"/>
                    <a:pt x="0" y="98"/>
                    <a:pt x="0" y="1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0"/>
            <p:cNvSpPr/>
            <p:nvPr/>
          </p:nvSpPr>
          <p:spPr>
            <a:xfrm>
              <a:off x="701525" y="3033700"/>
              <a:ext cx="25" cy="3075"/>
            </a:xfrm>
            <a:custGeom>
              <a:avLst/>
              <a:gdLst/>
              <a:ahLst/>
              <a:cxnLst/>
              <a:rect l="l" t="t" r="r" b="b"/>
              <a:pathLst>
                <a:path w="1" h="123" extrusionOk="0">
                  <a:moveTo>
                    <a:pt x="0" y="123"/>
                  </a:moveTo>
                  <a:lnTo>
                    <a:pt x="0" y="1"/>
                  </a:lnTo>
                  <a:cubicBezTo>
                    <a:pt x="0" y="49"/>
                    <a:pt x="0" y="74"/>
                    <a:pt x="0" y="1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0"/>
            <p:cNvSpPr/>
            <p:nvPr/>
          </p:nvSpPr>
          <p:spPr>
            <a:xfrm>
              <a:off x="632000" y="3030050"/>
              <a:ext cx="25" cy="1850"/>
            </a:xfrm>
            <a:custGeom>
              <a:avLst/>
              <a:gdLst/>
              <a:ahLst/>
              <a:cxnLst/>
              <a:rect l="l" t="t" r="r" b="b"/>
              <a:pathLst>
                <a:path w="1" h="74" extrusionOk="0">
                  <a:moveTo>
                    <a:pt x="1" y="73"/>
                  </a:moveTo>
                  <a:lnTo>
                    <a:pt x="1" y="0"/>
                  </a:lnTo>
                  <a:cubicBezTo>
                    <a:pt x="1" y="25"/>
                    <a:pt x="1" y="49"/>
                    <a:pt x="1" y="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0"/>
            <p:cNvSpPr/>
            <p:nvPr/>
          </p:nvSpPr>
          <p:spPr>
            <a:xfrm>
              <a:off x="649075" y="3150175"/>
              <a:ext cx="650" cy="1850"/>
            </a:xfrm>
            <a:custGeom>
              <a:avLst/>
              <a:gdLst/>
              <a:ahLst/>
              <a:cxnLst/>
              <a:rect l="l" t="t" r="r" b="b"/>
              <a:pathLst>
                <a:path w="26" h="74" extrusionOk="0">
                  <a:moveTo>
                    <a:pt x="25" y="0"/>
                  </a:moveTo>
                  <a:cubicBezTo>
                    <a:pt x="1" y="0"/>
                    <a:pt x="1" y="49"/>
                    <a:pt x="1" y="73"/>
                  </a:cubicBezTo>
                  <a:cubicBezTo>
                    <a:pt x="1" y="49"/>
                    <a:pt x="25" y="24"/>
                    <a:pt x="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0"/>
            <p:cNvSpPr/>
            <p:nvPr/>
          </p:nvSpPr>
          <p:spPr>
            <a:xfrm>
              <a:off x="649075" y="3152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0"/>
            <p:cNvSpPr/>
            <p:nvPr/>
          </p:nvSpPr>
          <p:spPr>
            <a:xfrm>
              <a:off x="646025" y="3144675"/>
              <a:ext cx="48800" cy="52925"/>
            </a:xfrm>
            <a:custGeom>
              <a:avLst/>
              <a:gdLst/>
              <a:ahLst/>
              <a:cxnLst/>
              <a:rect l="l" t="t" r="r" b="b"/>
              <a:pathLst>
                <a:path w="1952" h="2117" extrusionOk="0">
                  <a:moveTo>
                    <a:pt x="1049" y="0"/>
                  </a:moveTo>
                  <a:lnTo>
                    <a:pt x="635" y="98"/>
                  </a:lnTo>
                  <a:cubicBezTo>
                    <a:pt x="586" y="147"/>
                    <a:pt x="562" y="220"/>
                    <a:pt x="537" y="293"/>
                  </a:cubicBezTo>
                  <a:cubicBezTo>
                    <a:pt x="537" y="293"/>
                    <a:pt x="537" y="293"/>
                    <a:pt x="537" y="318"/>
                  </a:cubicBezTo>
                  <a:cubicBezTo>
                    <a:pt x="447" y="287"/>
                    <a:pt x="347" y="267"/>
                    <a:pt x="267" y="267"/>
                  </a:cubicBezTo>
                  <a:cubicBezTo>
                    <a:pt x="217" y="267"/>
                    <a:pt x="175" y="275"/>
                    <a:pt x="147" y="293"/>
                  </a:cubicBezTo>
                  <a:lnTo>
                    <a:pt x="147" y="318"/>
                  </a:lnTo>
                  <a:cubicBezTo>
                    <a:pt x="123" y="342"/>
                    <a:pt x="147" y="366"/>
                    <a:pt x="123" y="366"/>
                  </a:cubicBezTo>
                  <a:cubicBezTo>
                    <a:pt x="123" y="391"/>
                    <a:pt x="123" y="391"/>
                    <a:pt x="123" y="415"/>
                  </a:cubicBezTo>
                  <a:cubicBezTo>
                    <a:pt x="123" y="440"/>
                    <a:pt x="110" y="440"/>
                    <a:pt x="98" y="440"/>
                  </a:cubicBezTo>
                  <a:cubicBezTo>
                    <a:pt x="86" y="440"/>
                    <a:pt x="74" y="440"/>
                    <a:pt x="74" y="464"/>
                  </a:cubicBezTo>
                  <a:cubicBezTo>
                    <a:pt x="25" y="683"/>
                    <a:pt x="1" y="927"/>
                    <a:pt x="1" y="1147"/>
                  </a:cubicBezTo>
                  <a:cubicBezTo>
                    <a:pt x="25" y="1220"/>
                    <a:pt x="25" y="1293"/>
                    <a:pt x="50" y="1366"/>
                  </a:cubicBezTo>
                  <a:cubicBezTo>
                    <a:pt x="50" y="1391"/>
                    <a:pt x="50" y="1391"/>
                    <a:pt x="50" y="1415"/>
                  </a:cubicBezTo>
                  <a:cubicBezTo>
                    <a:pt x="50" y="1415"/>
                    <a:pt x="98" y="1513"/>
                    <a:pt x="147" y="1635"/>
                  </a:cubicBezTo>
                  <a:cubicBezTo>
                    <a:pt x="196" y="1708"/>
                    <a:pt x="245" y="1781"/>
                    <a:pt x="293" y="1854"/>
                  </a:cubicBezTo>
                  <a:lnTo>
                    <a:pt x="318" y="1854"/>
                  </a:lnTo>
                  <a:cubicBezTo>
                    <a:pt x="415" y="1927"/>
                    <a:pt x="318" y="1903"/>
                    <a:pt x="415" y="1976"/>
                  </a:cubicBezTo>
                  <a:cubicBezTo>
                    <a:pt x="440" y="1976"/>
                    <a:pt x="489" y="2000"/>
                    <a:pt x="513" y="2025"/>
                  </a:cubicBezTo>
                  <a:cubicBezTo>
                    <a:pt x="537" y="2049"/>
                    <a:pt x="562" y="2049"/>
                    <a:pt x="610" y="2074"/>
                  </a:cubicBezTo>
                  <a:cubicBezTo>
                    <a:pt x="610" y="2074"/>
                    <a:pt x="659" y="2098"/>
                    <a:pt x="635" y="2098"/>
                  </a:cubicBezTo>
                  <a:cubicBezTo>
                    <a:pt x="635" y="2106"/>
                    <a:pt x="640" y="2109"/>
                    <a:pt x="649" y="2109"/>
                  </a:cubicBezTo>
                  <a:cubicBezTo>
                    <a:pt x="667" y="2109"/>
                    <a:pt x="700" y="2098"/>
                    <a:pt x="732" y="2098"/>
                  </a:cubicBezTo>
                  <a:cubicBezTo>
                    <a:pt x="757" y="2098"/>
                    <a:pt x="732" y="2098"/>
                    <a:pt x="732" y="2074"/>
                  </a:cubicBezTo>
                  <a:lnTo>
                    <a:pt x="806" y="2074"/>
                  </a:lnTo>
                  <a:cubicBezTo>
                    <a:pt x="822" y="2074"/>
                    <a:pt x="827" y="2096"/>
                    <a:pt x="822" y="2103"/>
                  </a:cubicBezTo>
                  <a:lnTo>
                    <a:pt x="822" y="2103"/>
                  </a:lnTo>
                  <a:cubicBezTo>
                    <a:pt x="816" y="2101"/>
                    <a:pt x="811" y="2100"/>
                    <a:pt x="806" y="2098"/>
                  </a:cubicBezTo>
                  <a:lnTo>
                    <a:pt x="806" y="2098"/>
                  </a:lnTo>
                  <a:cubicBezTo>
                    <a:pt x="810" y="2103"/>
                    <a:pt x="814" y="2105"/>
                    <a:pt x="817" y="2105"/>
                  </a:cubicBezTo>
                  <a:cubicBezTo>
                    <a:pt x="819" y="2105"/>
                    <a:pt x="821" y="2104"/>
                    <a:pt x="822" y="2103"/>
                  </a:cubicBezTo>
                  <a:lnTo>
                    <a:pt x="822" y="2103"/>
                  </a:lnTo>
                  <a:cubicBezTo>
                    <a:pt x="854" y="2112"/>
                    <a:pt x="891" y="2116"/>
                    <a:pt x="928" y="2116"/>
                  </a:cubicBezTo>
                  <a:cubicBezTo>
                    <a:pt x="970" y="2116"/>
                    <a:pt x="1013" y="2110"/>
                    <a:pt x="1049" y="2098"/>
                  </a:cubicBezTo>
                  <a:cubicBezTo>
                    <a:pt x="1171" y="2074"/>
                    <a:pt x="1269" y="2049"/>
                    <a:pt x="1367" y="2000"/>
                  </a:cubicBezTo>
                  <a:cubicBezTo>
                    <a:pt x="1537" y="1903"/>
                    <a:pt x="1684" y="1781"/>
                    <a:pt x="1781" y="1610"/>
                  </a:cubicBezTo>
                  <a:cubicBezTo>
                    <a:pt x="1757" y="1610"/>
                    <a:pt x="1732" y="1683"/>
                    <a:pt x="1708" y="1683"/>
                  </a:cubicBezTo>
                  <a:cubicBezTo>
                    <a:pt x="1708" y="1635"/>
                    <a:pt x="1757" y="1635"/>
                    <a:pt x="1757" y="1586"/>
                  </a:cubicBezTo>
                  <a:cubicBezTo>
                    <a:pt x="1757" y="1561"/>
                    <a:pt x="1806" y="1513"/>
                    <a:pt x="1854" y="1513"/>
                  </a:cubicBezTo>
                  <a:lnTo>
                    <a:pt x="1854" y="1488"/>
                  </a:lnTo>
                  <a:lnTo>
                    <a:pt x="1879" y="1464"/>
                  </a:lnTo>
                  <a:cubicBezTo>
                    <a:pt x="1903" y="1366"/>
                    <a:pt x="1903" y="1342"/>
                    <a:pt x="1928" y="1342"/>
                  </a:cubicBezTo>
                  <a:cubicBezTo>
                    <a:pt x="1928" y="1293"/>
                    <a:pt x="1952" y="1269"/>
                    <a:pt x="1952" y="1220"/>
                  </a:cubicBezTo>
                  <a:cubicBezTo>
                    <a:pt x="1952" y="1147"/>
                    <a:pt x="1952" y="1074"/>
                    <a:pt x="1952" y="1000"/>
                  </a:cubicBezTo>
                  <a:cubicBezTo>
                    <a:pt x="1952" y="1000"/>
                    <a:pt x="1952" y="1011"/>
                    <a:pt x="1945" y="1011"/>
                  </a:cubicBezTo>
                  <a:cubicBezTo>
                    <a:pt x="1941" y="1011"/>
                    <a:pt x="1936" y="1009"/>
                    <a:pt x="1928" y="1000"/>
                  </a:cubicBezTo>
                  <a:cubicBezTo>
                    <a:pt x="1903" y="976"/>
                    <a:pt x="1903" y="927"/>
                    <a:pt x="1928" y="903"/>
                  </a:cubicBezTo>
                  <a:cubicBezTo>
                    <a:pt x="1949" y="903"/>
                    <a:pt x="1913" y="826"/>
                    <a:pt x="1888" y="826"/>
                  </a:cubicBezTo>
                  <a:cubicBezTo>
                    <a:pt x="1884" y="826"/>
                    <a:pt x="1881" y="827"/>
                    <a:pt x="1879" y="830"/>
                  </a:cubicBezTo>
                  <a:cubicBezTo>
                    <a:pt x="1879" y="830"/>
                    <a:pt x="1879" y="767"/>
                    <a:pt x="1891" y="767"/>
                  </a:cubicBezTo>
                  <a:cubicBezTo>
                    <a:pt x="1894" y="767"/>
                    <a:pt x="1898" y="771"/>
                    <a:pt x="1903" y="781"/>
                  </a:cubicBezTo>
                  <a:cubicBezTo>
                    <a:pt x="1903" y="757"/>
                    <a:pt x="1879" y="732"/>
                    <a:pt x="1879" y="732"/>
                  </a:cubicBezTo>
                  <a:lnTo>
                    <a:pt x="1879" y="781"/>
                  </a:lnTo>
                  <a:cubicBezTo>
                    <a:pt x="1830" y="683"/>
                    <a:pt x="1830" y="635"/>
                    <a:pt x="1806" y="610"/>
                  </a:cubicBezTo>
                  <a:lnTo>
                    <a:pt x="1806" y="635"/>
                  </a:lnTo>
                  <a:cubicBezTo>
                    <a:pt x="1781" y="586"/>
                    <a:pt x="1757" y="561"/>
                    <a:pt x="1757" y="537"/>
                  </a:cubicBezTo>
                  <a:lnTo>
                    <a:pt x="1757" y="537"/>
                  </a:lnTo>
                  <a:lnTo>
                    <a:pt x="1806" y="561"/>
                  </a:lnTo>
                  <a:cubicBezTo>
                    <a:pt x="1757" y="513"/>
                    <a:pt x="1732" y="464"/>
                    <a:pt x="1684" y="415"/>
                  </a:cubicBezTo>
                  <a:lnTo>
                    <a:pt x="1684" y="440"/>
                  </a:lnTo>
                  <a:cubicBezTo>
                    <a:pt x="1635" y="415"/>
                    <a:pt x="1562" y="318"/>
                    <a:pt x="1464" y="269"/>
                  </a:cubicBezTo>
                  <a:cubicBezTo>
                    <a:pt x="1391" y="196"/>
                    <a:pt x="1318" y="171"/>
                    <a:pt x="1245" y="147"/>
                  </a:cubicBezTo>
                  <a:lnTo>
                    <a:pt x="1245" y="171"/>
                  </a:lnTo>
                  <a:lnTo>
                    <a:pt x="1196" y="147"/>
                  </a:lnTo>
                  <a:cubicBezTo>
                    <a:pt x="1196" y="147"/>
                    <a:pt x="1245" y="122"/>
                    <a:pt x="1245" y="122"/>
                  </a:cubicBezTo>
                  <a:cubicBezTo>
                    <a:pt x="1245" y="122"/>
                    <a:pt x="1147" y="49"/>
                    <a:pt x="10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0"/>
            <p:cNvSpPr/>
            <p:nvPr/>
          </p:nvSpPr>
          <p:spPr>
            <a:xfrm>
              <a:off x="798475" y="3083700"/>
              <a:ext cx="45750" cy="48200"/>
            </a:xfrm>
            <a:custGeom>
              <a:avLst/>
              <a:gdLst/>
              <a:ahLst/>
              <a:cxnLst/>
              <a:rect l="l" t="t" r="r" b="b"/>
              <a:pathLst>
                <a:path w="1830" h="1928" extrusionOk="0">
                  <a:moveTo>
                    <a:pt x="927" y="1"/>
                  </a:moveTo>
                  <a:lnTo>
                    <a:pt x="512" y="25"/>
                  </a:lnTo>
                  <a:lnTo>
                    <a:pt x="439" y="98"/>
                  </a:lnTo>
                  <a:lnTo>
                    <a:pt x="390" y="98"/>
                  </a:lnTo>
                  <a:cubicBezTo>
                    <a:pt x="366" y="98"/>
                    <a:pt x="342" y="122"/>
                    <a:pt x="317" y="122"/>
                  </a:cubicBezTo>
                  <a:lnTo>
                    <a:pt x="244" y="171"/>
                  </a:lnTo>
                  <a:cubicBezTo>
                    <a:pt x="206" y="190"/>
                    <a:pt x="182" y="210"/>
                    <a:pt x="162" y="229"/>
                  </a:cubicBezTo>
                  <a:lnTo>
                    <a:pt x="162" y="229"/>
                  </a:lnTo>
                  <a:cubicBezTo>
                    <a:pt x="165" y="226"/>
                    <a:pt x="168" y="223"/>
                    <a:pt x="171" y="220"/>
                  </a:cubicBezTo>
                  <a:lnTo>
                    <a:pt x="171" y="220"/>
                  </a:lnTo>
                  <a:lnTo>
                    <a:pt x="146" y="244"/>
                  </a:lnTo>
                  <a:cubicBezTo>
                    <a:pt x="152" y="239"/>
                    <a:pt x="157" y="234"/>
                    <a:pt x="162" y="229"/>
                  </a:cubicBezTo>
                  <a:lnTo>
                    <a:pt x="162" y="229"/>
                  </a:lnTo>
                  <a:cubicBezTo>
                    <a:pt x="96" y="299"/>
                    <a:pt x="72" y="369"/>
                    <a:pt x="49" y="440"/>
                  </a:cubicBezTo>
                  <a:cubicBezTo>
                    <a:pt x="49" y="464"/>
                    <a:pt x="25" y="488"/>
                    <a:pt x="0" y="513"/>
                  </a:cubicBezTo>
                  <a:lnTo>
                    <a:pt x="0" y="561"/>
                  </a:lnTo>
                  <a:lnTo>
                    <a:pt x="0" y="610"/>
                  </a:lnTo>
                  <a:cubicBezTo>
                    <a:pt x="0" y="610"/>
                    <a:pt x="49" y="635"/>
                    <a:pt x="49" y="683"/>
                  </a:cubicBezTo>
                  <a:cubicBezTo>
                    <a:pt x="73" y="708"/>
                    <a:pt x="73" y="732"/>
                    <a:pt x="98" y="757"/>
                  </a:cubicBezTo>
                  <a:cubicBezTo>
                    <a:pt x="73" y="903"/>
                    <a:pt x="98" y="1049"/>
                    <a:pt x="146" y="1196"/>
                  </a:cubicBezTo>
                  <a:cubicBezTo>
                    <a:pt x="171" y="1342"/>
                    <a:pt x="244" y="1464"/>
                    <a:pt x="317" y="1561"/>
                  </a:cubicBezTo>
                  <a:cubicBezTo>
                    <a:pt x="415" y="1708"/>
                    <a:pt x="561" y="1830"/>
                    <a:pt x="707" y="1927"/>
                  </a:cubicBezTo>
                  <a:lnTo>
                    <a:pt x="1146" y="1927"/>
                  </a:lnTo>
                  <a:cubicBezTo>
                    <a:pt x="1244" y="1854"/>
                    <a:pt x="1317" y="1781"/>
                    <a:pt x="1390" y="1732"/>
                  </a:cubicBezTo>
                  <a:cubicBezTo>
                    <a:pt x="1464" y="1708"/>
                    <a:pt x="1512" y="1659"/>
                    <a:pt x="1561" y="1586"/>
                  </a:cubicBezTo>
                  <a:lnTo>
                    <a:pt x="1561" y="1586"/>
                  </a:lnTo>
                  <a:cubicBezTo>
                    <a:pt x="1553" y="1594"/>
                    <a:pt x="1548" y="1597"/>
                    <a:pt x="1545" y="1597"/>
                  </a:cubicBezTo>
                  <a:cubicBezTo>
                    <a:pt x="1539" y="1597"/>
                    <a:pt x="1545" y="1586"/>
                    <a:pt x="1561" y="1586"/>
                  </a:cubicBezTo>
                  <a:cubicBezTo>
                    <a:pt x="1585" y="1561"/>
                    <a:pt x="1634" y="1513"/>
                    <a:pt x="1634" y="1513"/>
                  </a:cubicBezTo>
                  <a:cubicBezTo>
                    <a:pt x="1634" y="1513"/>
                    <a:pt x="1634" y="1513"/>
                    <a:pt x="1683" y="1415"/>
                  </a:cubicBezTo>
                  <a:cubicBezTo>
                    <a:pt x="1707" y="1391"/>
                    <a:pt x="1707" y="1342"/>
                    <a:pt x="1732" y="1318"/>
                  </a:cubicBezTo>
                  <a:cubicBezTo>
                    <a:pt x="1756" y="1269"/>
                    <a:pt x="1781" y="1196"/>
                    <a:pt x="1805" y="1147"/>
                  </a:cubicBezTo>
                  <a:cubicBezTo>
                    <a:pt x="1829" y="1001"/>
                    <a:pt x="1829" y="854"/>
                    <a:pt x="1781" y="708"/>
                  </a:cubicBezTo>
                  <a:cubicBezTo>
                    <a:pt x="1707" y="586"/>
                    <a:pt x="1634" y="464"/>
                    <a:pt x="1512" y="366"/>
                  </a:cubicBezTo>
                  <a:cubicBezTo>
                    <a:pt x="1464" y="342"/>
                    <a:pt x="1415" y="318"/>
                    <a:pt x="1390" y="269"/>
                  </a:cubicBezTo>
                  <a:lnTo>
                    <a:pt x="1317" y="220"/>
                  </a:lnTo>
                  <a:lnTo>
                    <a:pt x="1244" y="220"/>
                  </a:lnTo>
                  <a:cubicBezTo>
                    <a:pt x="1220" y="171"/>
                    <a:pt x="1195" y="147"/>
                    <a:pt x="1171" y="122"/>
                  </a:cubicBezTo>
                  <a:lnTo>
                    <a:pt x="1122" y="98"/>
                  </a:lnTo>
                  <a:cubicBezTo>
                    <a:pt x="1049" y="49"/>
                    <a:pt x="1000" y="25"/>
                    <a:pt x="9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0"/>
            <p:cNvSpPr/>
            <p:nvPr/>
          </p:nvSpPr>
          <p:spPr>
            <a:xfrm>
              <a:off x="802125" y="3090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0"/>
            <p:cNvSpPr/>
            <p:nvPr/>
          </p:nvSpPr>
          <p:spPr>
            <a:xfrm>
              <a:off x="713700" y="3105650"/>
              <a:ext cx="50025" cy="51850"/>
            </a:xfrm>
            <a:custGeom>
              <a:avLst/>
              <a:gdLst/>
              <a:ahLst/>
              <a:cxnLst/>
              <a:rect l="l" t="t" r="r" b="b"/>
              <a:pathLst>
                <a:path w="2001" h="2074" extrusionOk="0">
                  <a:moveTo>
                    <a:pt x="1001" y="1"/>
                  </a:moveTo>
                  <a:cubicBezTo>
                    <a:pt x="928" y="25"/>
                    <a:pt x="879" y="25"/>
                    <a:pt x="830" y="49"/>
                  </a:cubicBezTo>
                  <a:lnTo>
                    <a:pt x="684" y="123"/>
                  </a:lnTo>
                  <a:lnTo>
                    <a:pt x="660" y="123"/>
                  </a:lnTo>
                  <a:cubicBezTo>
                    <a:pt x="538" y="123"/>
                    <a:pt x="416" y="147"/>
                    <a:pt x="318" y="220"/>
                  </a:cubicBezTo>
                  <a:cubicBezTo>
                    <a:pt x="220" y="269"/>
                    <a:pt x="147" y="366"/>
                    <a:pt x="99" y="464"/>
                  </a:cubicBezTo>
                  <a:cubicBezTo>
                    <a:pt x="50" y="537"/>
                    <a:pt x="50" y="610"/>
                    <a:pt x="25" y="683"/>
                  </a:cubicBezTo>
                  <a:lnTo>
                    <a:pt x="25" y="659"/>
                  </a:lnTo>
                  <a:cubicBezTo>
                    <a:pt x="25" y="805"/>
                    <a:pt x="1" y="781"/>
                    <a:pt x="25" y="903"/>
                  </a:cubicBezTo>
                  <a:cubicBezTo>
                    <a:pt x="50" y="903"/>
                    <a:pt x="99" y="1025"/>
                    <a:pt x="123" y="1049"/>
                  </a:cubicBezTo>
                  <a:lnTo>
                    <a:pt x="196" y="1196"/>
                  </a:lnTo>
                  <a:cubicBezTo>
                    <a:pt x="220" y="1244"/>
                    <a:pt x="245" y="1293"/>
                    <a:pt x="245" y="1318"/>
                  </a:cubicBezTo>
                  <a:cubicBezTo>
                    <a:pt x="294" y="1391"/>
                    <a:pt x="367" y="1488"/>
                    <a:pt x="391" y="1537"/>
                  </a:cubicBezTo>
                  <a:cubicBezTo>
                    <a:pt x="440" y="1659"/>
                    <a:pt x="513" y="1781"/>
                    <a:pt x="586" y="1879"/>
                  </a:cubicBezTo>
                  <a:lnTo>
                    <a:pt x="586" y="2001"/>
                  </a:lnTo>
                  <a:cubicBezTo>
                    <a:pt x="660" y="1976"/>
                    <a:pt x="708" y="1927"/>
                    <a:pt x="757" y="1903"/>
                  </a:cubicBezTo>
                  <a:cubicBezTo>
                    <a:pt x="903" y="2025"/>
                    <a:pt x="1099" y="2074"/>
                    <a:pt x="1294" y="2074"/>
                  </a:cubicBezTo>
                  <a:cubicBezTo>
                    <a:pt x="1440" y="2049"/>
                    <a:pt x="1611" y="1976"/>
                    <a:pt x="1708" y="1854"/>
                  </a:cubicBezTo>
                  <a:lnTo>
                    <a:pt x="1830" y="1757"/>
                  </a:lnTo>
                  <a:lnTo>
                    <a:pt x="1928" y="1635"/>
                  </a:lnTo>
                  <a:lnTo>
                    <a:pt x="1928" y="1635"/>
                  </a:lnTo>
                  <a:cubicBezTo>
                    <a:pt x="1909" y="1653"/>
                    <a:pt x="1898" y="1661"/>
                    <a:pt x="1893" y="1661"/>
                  </a:cubicBezTo>
                  <a:cubicBezTo>
                    <a:pt x="1886" y="1661"/>
                    <a:pt x="1898" y="1640"/>
                    <a:pt x="1928" y="1610"/>
                  </a:cubicBezTo>
                  <a:cubicBezTo>
                    <a:pt x="1977" y="1513"/>
                    <a:pt x="1977" y="1488"/>
                    <a:pt x="1977" y="1488"/>
                  </a:cubicBezTo>
                  <a:lnTo>
                    <a:pt x="1977" y="1488"/>
                  </a:lnTo>
                  <a:cubicBezTo>
                    <a:pt x="1977" y="1488"/>
                    <a:pt x="1975" y="1490"/>
                    <a:pt x="1973" y="1490"/>
                  </a:cubicBezTo>
                  <a:cubicBezTo>
                    <a:pt x="1967" y="1490"/>
                    <a:pt x="1958" y="1476"/>
                    <a:pt x="1977" y="1366"/>
                  </a:cubicBezTo>
                  <a:cubicBezTo>
                    <a:pt x="2001" y="1244"/>
                    <a:pt x="2001" y="1122"/>
                    <a:pt x="1977" y="1001"/>
                  </a:cubicBezTo>
                  <a:cubicBezTo>
                    <a:pt x="1928" y="854"/>
                    <a:pt x="1855" y="732"/>
                    <a:pt x="1757" y="610"/>
                  </a:cubicBezTo>
                  <a:cubicBezTo>
                    <a:pt x="1757" y="562"/>
                    <a:pt x="1733" y="513"/>
                    <a:pt x="1708" y="464"/>
                  </a:cubicBezTo>
                  <a:lnTo>
                    <a:pt x="1659" y="391"/>
                  </a:lnTo>
                  <a:cubicBezTo>
                    <a:pt x="1659" y="391"/>
                    <a:pt x="1659" y="366"/>
                    <a:pt x="1635" y="342"/>
                  </a:cubicBezTo>
                  <a:cubicBezTo>
                    <a:pt x="1635" y="318"/>
                    <a:pt x="1611" y="293"/>
                    <a:pt x="1586" y="269"/>
                  </a:cubicBezTo>
                  <a:cubicBezTo>
                    <a:pt x="1586" y="244"/>
                    <a:pt x="1562" y="220"/>
                    <a:pt x="1562" y="220"/>
                  </a:cubicBezTo>
                  <a:cubicBezTo>
                    <a:pt x="1538" y="196"/>
                    <a:pt x="1513" y="171"/>
                    <a:pt x="1513" y="171"/>
                  </a:cubicBezTo>
                  <a:cubicBezTo>
                    <a:pt x="1464" y="123"/>
                    <a:pt x="1416" y="98"/>
                    <a:pt x="1367" y="74"/>
                  </a:cubicBezTo>
                  <a:cubicBezTo>
                    <a:pt x="1318" y="49"/>
                    <a:pt x="1245" y="25"/>
                    <a:pt x="11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0"/>
            <p:cNvSpPr/>
            <p:nvPr/>
          </p:nvSpPr>
          <p:spPr>
            <a:xfrm>
              <a:off x="790550" y="3185225"/>
              <a:ext cx="48175" cy="56225"/>
            </a:xfrm>
            <a:custGeom>
              <a:avLst/>
              <a:gdLst/>
              <a:ahLst/>
              <a:cxnLst/>
              <a:rect l="l" t="t" r="r" b="b"/>
              <a:pathLst>
                <a:path w="1927" h="2249" extrusionOk="0">
                  <a:moveTo>
                    <a:pt x="829" y="988"/>
                  </a:moveTo>
                  <a:cubicBezTo>
                    <a:pt x="829" y="988"/>
                    <a:pt x="829" y="1013"/>
                    <a:pt x="854" y="1013"/>
                  </a:cubicBezTo>
                  <a:cubicBezTo>
                    <a:pt x="854" y="1037"/>
                    <a:pt x="854" y="1037"/>
                    <a:pt x="829" y="1037"/>
                  </a:cubicBezTo>
                  <a:cubicBezTo>
                    <a:pt x="805" y="1037"/>
                    <a:pt x="829" y="1013"/>
                    <a:pt x="829" y="988"/>
                  </a:cubicBezTo>
                  <a:close/>
                  <a:moveTo>
                    <a:pt x="735" y="0"/>
                  </a:moveTo>
                  <a:cubicBezTo>
                    <a:pt x="665" y="0"/>
                    <a:pt x="598" y="13"/>
                    <a:pt x="537" y="37"/>
                  </a:cubicBezTo>
                  <a:cubicBezTo>
                    <a:pt x="366" y="135"/>
                    <a:pt x="220" y="281"/>
                    <a:pt x="171" y="452"/>
                  </a:cubicBezTo>
                  <a:lnTo>
                    <a:pt x="171" y="427"/>
                  </a:lnTo>
                  <a:cubicBezTo>
                    <a:pt x="122" y="500"/>
                    <a:pt x="98" y="598"/>
                    <a:pt x="73" y="671"/>
                  </a:cubicBezTo>
                  <a:cubicBezTo>
                    <a:pt x="73" y="720"/>
                    <a:pt x="49" y="769"/>
                    <a:pt x="49" y="817"/>
                  </a:cubicBezTo>
                  <a:cubicBezTo>
                    <a:pt x="49" y="866"/>
                    <a:pt x="49" y="939"/>
                    <a:pt x="24" y="988"/>
                  </a:cubicBezTo>
                  <a:cubicBezTo>
                    <a:pt x="0" y="1159"/>
                    <a:pt x="24" y="1354"/>
                    <a:pt x="73" y="1525"/>
                  </a:cubicBezTo>
                  <a:lnTo>
                    <a:pt x="73" y="1500"/>
                  </a:lnTo>
                  <a:cubicBezTo>
                    <a:pt x="98" y="1574"/>
                    <a:pt x="122" y="1671"/>
                    <a:pt x="122" y="1744"/>
                  </a:cubicBezTo>
                  <a:cubicBezTo>
                    <a:pt x="124" y="1742"/>
                    <a:pt x="127" y="1741"/>
                    <a:pt x="130" y="1741"/>
                  </a:cubicBezTo>
                  <a:cubicBezTo>
                    <a:pt x="159" y="1741"/>
                    <a:pt x="222" y="1844"/>
                    <a:pt x="244" y="1866"/>
                  </a:cubicBezTo>
                  <a:cubicBezTo>
                    <a:pt x="293" y="1915"/>
                    <a:pt x="342" y="1964"/>
                    <a:pt x="390" y="1988"/>
                  </a:cubicBezTo>
                  <a:cubicBezTo>
                    <a:pt x="439" y="2037"/>
                    <a:pt x="488" y="2086"/>
                    <a:pt x="561" y="2110"/>
                  </a:cubicBezTo>
                  <a:cubicBezTo>
                    <a:pt x="634" y="2159"/>
                    <a:pt x="683" y="2183"/>
                    <a:pt x="756" y="2208"/>
                  </a:cubicBezTo>
                  <a:lnTo>
                    <a:pt x="854" y="2232"/>
                  </a:lnTo>
                  <a:lnTo>
                    <a:pt x="927" y="2232"/>
                  </a:lnTo>
                  <a:cubicBezTo>
                    <a:pt x="1008" y="2242"/>
                    <a:pt x="1089" y="2248"/>
                    <a:pt x="1169" y="2248"/>
                  </a:cubicBezTo>
                  <a:cubicBezTo>
                    <a:pt x="1284" y="2248"/>
                    <a:pt x="1398" y="2236"/>
                    <a:pt x="1512" y="2208"/>
                  </a:cubicBezTo>
                  <a:lnTo>
                    <a:pt x="1659" y="2208"/>
                  </a:lnTo>
                  <a:cubicBezTo>
                    <a:pt x="1659" y="2086"/>
                    <a:pt x="1659" y="1988"/>
                    <a:pt x="1634" y="1891"/>
                  </a:cubicBezTo>
                  <a:lnTo>
                    <a:pt x="1634" y="1842"/>
                  </a:lnTo>
                  <a:cubicBezTo>
                    <a:pt x="1707" y="1793"/>
                    <a:pt x="1756" y="1720"/>
                    <a:pt x="1805" y="1622"/>
                  </a:cubicBezTo>
                  <a:cubicBezTo>
                    <a:pt x="1854" y="1549"/>
                    <a:pt x="1902" y="1427"/>
                    <a:pt x="1927" y="1330"/>
                  </a:cubicBezTo>
                  <a:lnTo>
                    <a:pt x="1927" y="1330"/>
                  </a:lnTo>
                  <a:cubicBezTo>
                    <a:pt x="1917" y="1350"/>
                    <a:pt x="1911" y="1358"/>
                    <a:pt x="1907" y="1358"/>
                  </a:cubicBezTo>
                  <a:cubicBezTo>
                    <a:pt x="1902" y="1358"/>
                    <a:pt x="1902" y="1344"/>
                    <a:pt x="1902" y="1330"/>
                  </a:cubicBezTo>
                  <a:cubicBezTo>
                    <a:pt x="1927" y="1183"/>
                    <a:pt x="1902" y="1183"/>
                    <a:pt x="1902" y="1183"/>
                  </a:cubicBezTo>
                  <a:cubicBezTo>
                    <a:pt x="1902" y="1159"/>
                    <a:pt x="1902" y="1183"/>
                    <a:pt x="1878" y="1013"/>
                  </a:cubicBezTo>
                  <a:cubicBezTo>
                    <a:pt x="1805" y="744"/>
                    <a:pt x="1659" y="500"/>
                    <a:pt x="1439" y="305"/>
                  </a:cubicBezTo>
                  <a:lnTo>
                    <a:pt x="1342" y="232"/>
                  </a:lnTo>
                  <a:lnTo>
                    <a:pt x="1220" y="159"/>
                  </a:lnTo>
                  <a:cubicBezTo>
                    <a:pt x="1171" y="135"/>
                    <a:pt x="1146" y="110"/>
                    <a:pt x="1098" y="86"/>
                  </a:cubicBezTo>
                  <a:cubicBezTo>
                    <a:pt x="1049" y="61"/>
                    <a:pt x="1000" y="37"/>
                    <a:pt x="951" y="37"/>
                  </a:cubicBezTo>
                  <a:cubicBezTo>
                    <a:pt x="878" y="13"/>
                    <a:pt x="805" y="0"/>
                    <a:pt x="7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0"/>
            <p:cNvSpPr/>
            <p:nvPr/>
          </p:nvSpPr>
          <p:spPr>
            <a:xfrm>
              <a:off x="716750" y="3227600"/>
              <a:ext cx="47600" cy="50475"/>
            </a:xfrm>
            <a:custGeom>
              <a:avLst/>
              <a:gdLst/>
              <a:ahLst/>
              <a:cxnLst/>
              <a:rect l="l" t="t" r="r" b="b"/>
              <a:pathLst>
                <a:path w="1904" h="2019" extrusionOk="0">
                  <a:moveTo>
                    <a:pt x="611" y="0"/>
                  </a:moveTo>
                  <a:cubicBezTo>
                    <a:pt x="613" y="3"/>
                    <a:pt x="616" y="6"/>
                    <a:pt x="619" y="9"/>
                  </a:cubicBezTo>
                  <a:lnTo>
                    <a:pt x="619" y="9"/>
                  </a:lnTo>
                  <a:lnTo>
                    <a:pt x="635" y="0"/>
                  </a:lnTo>
                  <a:close/>
                  <a:moveTo>
                    <a:pt x="619" y="9"/>
                  </a:moveTo>
                  <a:lnTo>
                    <a:pt x="123" y="269"/>
                  </a:lnTo>
                  <a:cubicBezTo>
                    <a:pt x="123" y="318"/>
                    <a:pt x="123" y="366"/>
                    <a:pt x="123" y="415"/>
                  </a:cubicBezTo>
                  <a:lnTo>
                    <a:pt x="123" y="683"/>
                  </a:lnTo>
                  <a:cubicBezTo>
                    <a:pt x="123" y="708"/>
                    <a:pt x="123" y="708"/>
                    <a:pt x="123" y="732"/>
                  </a:cubicBezTo>
                  <a:cubicBezTo>
                    <a:pt x="123" y="732"/>
                    <a:pt x="98" y="732"/>
                    <a:pt x="98" y="757"/>
                  </a:cubicBezTo>
                  <a:cubicBezTo>
                    <a:pt x="74" y="830"/>
                    <a:pt x="50" y="879"/>
                    <a:pt x="25" y="952"/>
                  </a:cubicBezTo>
                  <a:cubicBezTo>
                    <a:pt x="25" y="1000"/>
                    <a:pt x="1" y="1049"/>
                    <a:pt x="1" y="1074"/>
                  </a:cubicBezTo>
                  <a:cubicBezTo>
                    <a:pt x="1" y="1147"/>
                    <a:pt x="1" y="1196"/>
                    <a:pt x="1" y="1244"/>
                  </a:cubicBezTo>
                  <a:cubicBezTo>
                    <a:pt x="1" y="1464"/>
                    <a:pt x="98" y="1659"/>
                    <a:pt x="245" y="1805"/>
                  </a:cubicBezTo>
                  <a:cubicBezTo>
                    <a:pt x="318" y="1878"/>
                    <a:pt x="416" y="1952"/>
                    <a:pt x="538" y="1976"/>
                  </a:cubicBezTo>
                  <a:cubicBezTo>
                    <a:pt x="562" y="1976"/>
                    <a:pt x="562" y="2000"/>
                    <a:pt x="586" y="2000"/>
                  </a:cubicBezTo>
                  <a:cubicBezTo>
                    <a:pt x="635" y="2013"/>
                    <a:pt x="690" y="2019"/>
                    <a:pt x="745" y="2019"/>
                  </a:cubicBezTo>
                  <a:cubicBezTo>
                    <a:pt x="800" y="2019"/>
                    <a:pt x="855" y="2013"/>
                    <a:pt x="903" y="2000"/>
                  </a:cubicBezTo>
                  <a:cubicBezTo>
                    <a:pt x="1001" y="2000"/>
                    <a:pt x="1123" y="1976"/>
                    <a:pt x="1220" y="1952"/>
                  </a:cubicBezTo>
                  <a:lnTo>
                    <a:pt x="1220" y="1927"/>
                  </a:lnTo>
                  <a:cubicBezTo>
                    <a:pt x="1256" y="1909"/>
                    <a:pt x="1269" y="1905"/>
                    <a:pt x="1276" y="1905"/>
                  </a:cubicBezTo>
                  <a:cubicBezTo>
                    <a:pt x="1283" y="1905"/>
                    <a:pt x="1283" y="1910"/>
                    <a:pt x="1298" y="1910"/>
                  </a:cubicBezTo>
                  <a:cubicBezTo>
                    <a:pt x="1307" y="1910"/>
                    <a:pt x="1320" y="1908"/>
                    <a:pt x="1342" y="1903"/>
                  </a:cubicBezTo>
                  <a:cubicBezTo>
                    <a:pt x="1342" y="1830"/>
                    <a:pt x="1489" y="1830"/>
                    <a:pt x="1489" y="1781"/>
                  </a:cubicBezTo>
                  <a:cubicBezTo>
                    <a:pt x="1489" y="1781"/>
                    <a:pt x="1537" y="1757"/>
                    <a:pt x="1537" y="1757"/>
                  </a:cubicBezTo>
                  <a:cubicBezTo>
                    <a:pt x="1537" y="1760"/>
                    <a:pt x="1538" y="1761"/>
                    <a:pt x="1540" y="1761"/>
                  </a:cubicBezTo>
                  <a:cubicBezTo>
                    <a:pt x="1551" y="1761"/>
                    <a:pt x="1590" y="1704"/>
                    <a:pt x="1611" y="1683"/>
                  </a:cubicBezTo>
                  <a:cubicBezTo>
                    <a:pt x="1619" y="1675"/>
                    <a:pt x="1621" y="1673"/>
                    <a:pt x="1621" y="1673"/>
                  </a:cubicBezTo>
                  <a:cubicBezTo>
                    <a:pt x="1619" y="1673"/>
                    <a:pt x="1603" y="1683"/>
                    <a:pt x="1586" y="1683"/>
                  </a:cubicBezTo>
                  <a:lnTo>
                    <a:pt x="1635" y="1635"/>
                  </a:lnTo>
                  <a:cubicBezTo>
                    <a:pt x="1647" y="1622"/>
                    <a:pt x="1659" y="1616"/>
                    <a:pt x="1666" y="1616"/>
                  </a:cubicBezTo>
                  <a:cubicBezTo>
                    <a:pt x="1672" y="1616"/>
                    <a:pt x="1672" y="1622"/>
                    <a:pt x="1659" y="1635"/>
                  </a:cubicBezTo>
                  <a:cubicBezTo>
                    <a:pt x="1733" y="1561"/>
                    <a:pt x="1781" y="1464"/>
                    <a:pt x="1830" y="1366"/>
                  </a:cubicBezTo>
                  <a:cubicBezTo>
                    <a:pt x="1879" y="1244"/>
                    <a:pt x="1903" y="1074"/>
                    <a:pt x="1879" y="927"/>
                  </a:cubicBezTo>
                  <a:cubicBezTo>
                    <a:pt x="1855" y="781"/>
                    <a:pt x="1781" y="635"/>
                    <a:pt x="1684" y="513"/>
                  </a:cubicBezTo>
                  <a:cubicBezTo>
                    <a:pt x="1611" y="464"/>
                    <a:pt x="1537" y="415"/>
                    <a:pt x="1464" y="366"/>
                  </a:cubicBezTo>
                  <a:lnTo>
                    <a:pt x="1464" y="366"/>
                  </a:lnTo>
                  <a:cubicBezTo>
                    <a:pt x="1464" y="415"/>
                    <a:pt x="1513" y="439"/>
                    <a:pt x="1513" y="464"/>
                  </a:cubicBezTo>
                  <a:cubicBezTo>
                    <a:pt x="1489" y="439"/>
                    <a:pt x="1464" y="415"/>
                    <a:pt x="1440" y="415"/>
                  </a:cubicBezTo>
                  <a:cubicBezTo>
                    <a:pt x="1416" y="415"/>
                    <a:pt x="1367" y="342"/>
                    <a:pt x="1367" y="293"/>
                  </a:cubicBezTo>
                  <a:lnTo>
                    <a:pt x="1342" y="293"/>
                  </a:lnTo>
                  <a:lnTo>
                    <a:pt x="1342" y="269"/>
                  </a:lnTo>
                  <a:cubicBezTo>
                    <a:pt x="1294" y="244"/>
                    <a:pt x="1220" y="220"/>
                    <a:pt x="1172" y="171"/>
                  </a:cubicBezTo>
                  <a:cubicBezTo>
                    <a:pt x="1098" y="147"/>
                    <a:pt x="1050" y="147"/>
                    <a:pt x="1001" y="122"/>
                  </a:cubicBezTo>
                  <a:cubicBezTo>
                    <a:pt x="996" y="118"/>
                    <a:pt x="994" y="116"/>
                    <a:pt x="994" y="116"/>
                  </a:cubicBezTo>
                  <a:lnTo>
                    <a:pt x="994" y="116"/>
                  </a:lnTo>
                  <a:cubicBezTo>
                    <a:pt x="993" y="116"/>
                    <a:pt x="1020" y="147"/>
                    <a:pt x="1001" y="147"/>
                  </a:cubicBezTo>
                  <a:cubicBezTo>
                    <a:pt x="977" y="147"/>
                    <a:pt x="952" y="147"/>
                    <a:pt x="952" y="122"/>
                  </a:cubicBezTo>
                  <a:cubicBezTo>
                    <a:pt x="952" y="98"/>
                    <a:pt x="928" y="86"/>
                    <a:pt x="906" y="86"/>
                  </a:cubicBezTo>
                  <a:cubicBezTo>
                    <a:pt x="888" y="86"/>
                    <a:pt x="872" y="95"/>
                    <a:pt x="876" y="113"/>
                  </a:cubicBezTo>
                  <a:lnTo>
                    <a:pt x="876" y="113"/>
                  </a:lnTo>
                  <a:cubicBezTo>
                    <a:pt x="862" y="92"/>
                    <a:pt x="812" y="74"/>
                    <a:pt x="855" y="74"/>
                  </a:cubicBezTo>
                  <a:cubicBezTo>
                    <a:pt x="830" y="74"/>
                    <a:pt x="806" y="49"/>
                    <a:pt x="806" y="49"/>
                  </a:cubicBezTo>
                  <a:lnTo>
                    <a:pt x="806" y="49"/>
                  </a:lnTo>
                  <a:lnTo>
                    <a:pt x="830" y="74"/>
                  </a:lnTo>
                  <a:cubicBezTo>
                    <a:pt x="757" y="49"/>
                    <a:pt x="733" y="25"/>
                    <a:pt x="684" y="25"/>
                  </a:cubicBezTo>
                  <a:lnTo>
                    <a:pt x="708" y="49"/>
                  </a:lnTo>
                  <a:cubicBezTo>
                    <a:pt x="665" y="49"/>
                    <a:pt x="641" y="30"/>
                    <a:pt x="619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0"/>
            <p:cNvSpPr/>
            <p:nvPr/>
          </p:nvSpPr>
          <p:spPr>
            <a:xfrm>
              <a:off x="646025" y="3015400"/>
              <a:ext cx="40875" cy="49050"/>
            </a:xfrm>
            <a:custGeom>
              <a:avLst/>
              <a:gdLst/>
              <a:ahLst/>
              <a:cxnLst/>
              <a:rect l="l" t="t" r="r" b="b"/>
              <a:pathLst>
                <a:path w="1635" h="1962" extrusionOk="0">
                  <a:moveTo>
                    <a:pt x="659" y="1"/>
                  </a:moveTo>
                  <a:cubicBezTo>
                    <a:pt x="513" y="25"/>
                    <a:pt x="367" y="123"/>
                    <a:pt x="269" y="220"/>
                  </a:cubicBezTo>
                  <a:cubicBezTo>
                    <a:pt x="196" y="294"/>
                    <a:pt x="147" y="367"/>
                    <a:pt x="98" y="464"/>
                  </a:cubicBezTo>
                  <a:cubicBezTo>
                    <a:pt x="50" y="586"/>
                    <a:pt x="25" y="684"/>
                    <a:pt x="25" y="806"/>
                  </a:cubicBezTo>
                  <a:cubicBezTo>
                    <a:pt x="1" y="879"/>
                    <a:pt x="1" y="952"/>
                    <a:pt x="25" y="1001"/>
                  </a:cubicBezTo>
                  <a:cubicBezTo>
                    <a:pt x="25" y="1147"/>
                    <a:pt x="74" y="1294"/>
                    <a:pt x="147" y="1415"/>
                  </a:cubicBezTo>
                  <a:cubicBezTo>
                    <a:pt x="220" y="1562"/>
                    <a:pt x="318" y="1684"/>
                    <a:pt x="464" y="1781"/>
                  </a:cubicBezTo>
                  <a:cubicBezTo>
                    <a:pt x="562" y="1879"/>
                    <a:pt x="708" y="1952"/>
                    <a:pt x="830" y="1952"/>
                  </a:cubicBezTo>
                  <a:cubicBezTo>
                    <a:pt x="860" y="1958"/>
                    <a:pt x="891" y="1961"/>
                    <a:pt x="921" y="1961"/>
                  </a:cubicBezTo>
                  <a:cubicBezTo>
                    <a:pt x="1011" y="1961"/>
                    <a:pt x="1098" y="1934"/>
                    <a:pt x="1171" y="1879"/>
                  </a:cubicBezTo>
                  <a:cubicBezTo>
                    <a:pt x="1245" y="1879"/>
                    <a:pt x="1293" y="1830"/>
                    <a:pt x="1342" y="1781"/>
                  </a:cubicBezTo>
                  <a:cubicBezTo>
                    <a:pt x="1318" y="1781"/>
                    <a:pt x="1318" y="1781"/>
                    <a:pt x="1342" y="1757"/>
                  </a:cubicBezTo>
                  <a:cubicBezTo>
                    <a:pt x="1415" y="1684"/>
                    <a:pt x="1415" y="1684"/>
                    <a:pt x="1415" y="1684"/>
                  </a:cubicBezTo>
                  <a:cubicBezTo>
                    <a:pt x="1415" y="1659"/>
                    <a:pt x="1415" y="1684"/>
                    <a:pt x="1440" y="1586"/>
                  </a:cubicBezTo>
                  <a:cubicBezTo>
                    <a:pt x="1488" y="1464"/>
                    <a:pt x="1513" y="1415"/>
                    <a:pt x="1537" y="1294"/>
                  </a:cubicBezTo>
                  <a:cubicBezTo>
                    <a:pt x="1562" y="1220"/>
                    <a:pt x="1586" y="1172"/>
                    <a:pt x="1586" y="1098"/>
                  </a:cubicBezTo>
                  <a:cubicBezTo>
                    <a:pt x="1610" y="1050"/>
                    <a:pt x="1610" y="976"/>
                    <a:pt x="1635" y="903"/>
                  </a:cubicBezTo>
                  <a:cubicBezTo>
                    <a:pt x="1635" y="830"/>
                    <a:pt x="1635" y="781"/>
                    <a:pt x="1635" y="708"/>
                  </a:cubicBezTo>
                  <a:lnTo>
                    <a:pt x="1635" y="586"/>
                  </a:lnTo>
                  <a:lnTo>
                    <a:pt x="1610" y="489"/>
                  </a:lnTo>
                  <a:cubicBezTo>
                    <a:pt x="1586" y="416"/>
                    <a:pt x="1562" y="318"/>
                    <a:pt x="1513" y="245"/>
                  </a:cubicBezTo>
                  <a:cubicBezTo>
                    <a:pt x="1440" y="147"/>
                    <a:pt x="1318" y="98"/>
                    <a:pt x="1196" y="74"/>
                  </a:cubicBezTo>
                  <a:lnTo>
                    <a:pt x="1025" y="74"/>
                  </a:lnTo>
                  <a:cubicBezTo>
                    <a:pt x="903" y="25"/>
                    <a:pt x="781" y="1"/>
                    <a:pt x="6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0"/>
            <p:cNvSpPr/>
            <p:nvPr/>
          </p:nvSpPr>
          <p:spPr>
            <a:xfrm>
              <a:off x="734450" y="3011150"/>
              <a:ext cx="40250" cy="58550"/>
            </a:xfrm>
            <a:custGeom>
              <a:avLst/>
              <a:gdLst/>
              <a:ahLst/>
              <a:cxnLst/>
              <a:rect l="l" t="t" r="r" b="b"/>
              <a:pathLst>
                <a:path w="1610" h="2342" extrusionOk="0">
                  <a:moveTo>
                    <a:pt x="708" y="0"/>
                  </a:moveTo>
                  <a:lnTo>
                    <a:pt x="98" y="171"/>
                  </a:lnTo>
                  <a:cubicBezTo>
                    <a:pt x="49" y="342"/>
                    <a:pt x="0" y="512"/>
                    <a:pt x="25" y="707"/>
                  </a:cubicBezTo>
                  <a:cubicBezTo>
                    <a:pt x="25" y="829"/>
                    <a:pt x="25" y="976"/>
                    <a:pt x="73" y="1098"/>
                  </a:cubicBezTo>
                  <a:cubicBezTo>
                    <a:pt x="122" y="1293"/>
                    <a:pt x="195" y="1488"/>
                    <a:pt x="293" y="1659"/>
                  </a:cubicBezTo>
                  <a:cubicBezTo>
                    <a:pt x="390" y="1854"/>
                    <a:pt x="537" y="2000"/>
                    <a:pt x="732" y="2122"/>
                  </a:cubicBezTo>
                  <a:cubicBezTo>
                    <a:pt x="756" y="2171"/>
                    <a:pt x="805" y="2220"/>
                    <a:pt x="854" y="2244"/>
                  </a:cubicBezTo>
                  <a:cubicBezTo>
                    <a:pt x="842" y="2232"/>
                    <a:pt x="842" y="2226"/>
                    <a:pt x="845" y="2226"/>
                  </a:cubicBezTo>
                  <a:cubicBezTo>
                    <a:pt x="848" y="2226"/>
                    <a:pt x="854" y="2232"/>
                    <a:pt x="854" y="2244"/>
                  </a:cubicBezTo>
                  <a:cubicBezTo>
                    <a:pt x="911" y="2272"/>
                    <a:pt x="923" y="2279"/>
                    <a:pt x="928" y="2279"/>
                  </a:cubicBezTo>
                  <a:cubicBezTo>
                    <a:pt x="931" y="2279"/>
                    <a:pt x="929" y="2275"/>
                    <a:pt x="940" y="2275"/>
                  </a:cubicBezTo>
                  <a:cubicBezTo>
                    <a:pt x="951" y="2275"/>
                    <a:pt x="974" y="2278"/>
                    <a:pt x="1025" y="2293"/>
                  </a:cubicBezTo>
                  <a:lnTo>
                    <a:pt x="1147" y="2342"/>
                  </a:lnTo>
                  <a:lnTo>
                    <a:pt x="1537" y="2122"/>
                  </a:lnTo>
                  <a:cubicBezTo>
                    <a:pt x="1586" y="1951"/>
                    <a:pt x="1610" y="1756"/>
                    <a:pt x="1610" y="1585"/>
                  </a:cubicBezTo>
                  <a:cubicBezTo>
                    <a:pt x="1586" y="1439"/>
                    <a:pt x="1537" y="1293"/>
                    <a:pt x="1512" y="1171"/>
                  </a:cubicBezTo>
                  <a:cubicBezTo>
                    <a:pt x="1464" y="1073"/>
                    <a:pt x="1415" y="1000"/>
                    <a:pt x="1366" y="927"/>
                  </a:cubicBezTo>
                  <a:cubicBezTo>
                    <a:pt x="1342" y="903"/>
                    <a:pt x="1293" y="854"/>
                    <a:pt x="1220" y="781"/>
                  </a:cubicBezTo>
                  <a:cubicBezTo>
                    <a:pt x="1220" y="781"/>
                    <a:pt x="1220" y="756"/>
                    <a:pt x="1220" y="756"/>
                  </a:cubicBezTo>
                  <a:cubicBezTo>
                    <a:pt x="1220" y="659"/>
                    <a:pt x="1171" y="610"/>
                    <a:pt x="1147" y="537"/>
                  </a:cubicBezTo>
                  <a:cubicBezTo>
                    <a:pt x="1122" y="464"/>
                    <a:pt x="1098" y="415"/>
                    <a:pt x="1073" y="390"/>
                  </a:cubicBezTo>
                  <a:cubicBezTo>
                    <a:pt x="1049" y="342"/>
                    <a:pt x="1000" y="293"/>
                    <a:pt x="976" y="220"/>
                  </a:cubicBezTo>
                  <a:cubicBezTo>
                    <a:pt x="976" y="220"/>
                    <a:pt x="951" y="195"/>
                    <a:pt x="951" y="195"/>
                  </a:cubicBezTo>
                  <a:cubicBezTo>
                    <a:pt x="878" y="122"/>
                    <a:pt x="805" y="49"/>
                    <a:pt x="7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8" name="Google Shape;348;p10"/>
          <p:cNvSpPr/>
          <p:nvPr/>
        </p:nvSpPr>
        <p:spPr>
          <a:xfrm>
            <a:off x="6051700" y="4423550"/>
            <a:ext cx="675545" cy="462559"/>
          </a:xfrm>
          <a:custGeom>
            <a:avLst/>
            <a:gdLst/>
            <a:ahLst/>
            <a:cxnLst/>
            <a:rect l="l" t="t" r="r" b="b"/>
            <a:pathLst>
              <a:path w="15805" h="10822" extrusionOk="0">
                <a:moveTo>
                  <a:pt x="7854" y="2001"/>
                </a:moveTo>
                <a:cubicBezTo>
                  <a:pt x="7869" y="2001"/>
                  <a:pt x="7884" y="2001"/>
                  <a:pt x="7900" y="2002"/>
                </a:cubicBezTo>
                <a:lnTo>
                  <a:pt x="7900" y="2002"/>
                </a:lnTo>
                <a:cubicBezTo>
                  <a:pt x="7889" y="2001"/>
                  <a:pt x="7873" y="2001"/>
                  <a:pt x="7854" y="2001"/>
                </a:cubicBezTo>
                <a:close/>
                <a:moveTo>
                  <a:pt x="13171" y="2903"/>
                </a:moveTo>
                <a:lnTo>
                  <a:pt x="13171" y="2952"/>
                </a:lnTo>
                <a:lnTo>
                  <a:pt x="13171" y="3025"/>
                </a:lnTo>
                <a:lnTo>
                  <a:pt x="13154" y="3074"/>
                </a:lnTo>
                <a:lnTo>
                  <a:pt x="13154" y="3074"/>
                </a:lnTo>
                <a:cubicBezTo>
                  <a:pt x="13164" y="3017"/>
                  <a:pt x="13171" y="2954"/>
                  <a:pt x="13171" y="2903"/>
                </a:cubicBezTo>
                <a:close/>
                <a:moveTo>
                  <a:pt x="8153" y="5196"/>
                </a:moveTo>
                <a:lnTo>
                  <a:pt x="8153" y="5196"/>
                </a:lnTo>
                <a:cubicBezTo>
                  <a:pt x="8149" y="5204"/>
                  <a:pt x="8146" y="5212"/>
                  <a:pt x="8146" y="5220"/>
                </a:cubicBezTo>
                <a:lnTo>
                  <a:pt x="8146" y="5220"/>
                </a:lnTo>
                <a:cubicBezTo>
                  <a:pt x="8146" y="5198"/>
                  <a:pt x="8166" y="5196"/>
                  <a:pt x="8153" y="5196"/>
                </a:cubicBezTo>
                <a:close/>
                <a:moveTo>
                  <a:pt x="8121" y="5341"/>
                </a:moveTo>
                <a:cubicBezTo>
                  <a:pt x="8121" y="5342"/>
                  <a:pt x="8121" y="5343"/>
                  <a:pt x="8121" y="5344"/>
                </a:cubicBezTo>
                <a:lnTo>
                  <a:pt x="8121" y="5344"/>
                </a:lnTo>
                <a:lnTo>
                  <a:pt x="8122" y="5342"/>
                </a:lnTo>
                <a:cubicBezTo>
                  <a:pt x="8122" y="5342"/>
                  <a:pt x="8121" y="5341"/>
                  <a:pt x="8121" y="5341"/>
                </a:cubicBezTo>
                <a:close/>
                <a:moveTo>
                  <a:pt x="8121" y="5344"/>
                </a:moveTo>
                <a:lnTo>
                  <a:pt x="8118" y="5352"/>
                </a:lnTo>
                <a:lnTo>
                  <a:pt x="8122" y="5366"/>
                </a:lnTo>
                <a:cubicBezTo>
                  <a:pt x="8122" y="5359"/>
                  <a:pt x="8122" y="5351"/>
                  <a:pt x="8121" y="5344"/>
                </a:cubicBezTo>
                <a:close/>
                <a:moveTo>
                  <a:pt x="15778" y="6025"/>
                </a:moveTo>
                <a:cubicBezTo>
                  <a:pt x="15779" y="6032"/>
                  <a:pt x="15779" y="6039"/>
                  <a:pt x="15780" y="6047"/>
                </a:cubicBezTo>
                <a:lnTo>
                  <a:pt x="15780" y="6047"/>
                </a:lnTo>
                <a:cubicBezTo>
                  <a:pt x="15780" y="6039"/>
                  <a:pt x="15780" y="6032"/>
                  <a:pt x="15780" y="6025"/>
                </a:cubicBezTo>
                <a:cubicBezTo>
                  <a:pt x="15779" y="6025"/>
                  <a:pt x="15779" y="6025"/>
                  <a:pt x="15778" y="6025"/>
                </a:cubicBezTo>
                <a:close/>
                <a:moveTo>
                  <a:pt x="11988" y="6067"/>
                </a:moveTo>
                <a:cubicBezTo>
                  <a:pt x="11983" y="6078"/>
                  <a:pt x="11979" y="6088"/>
                  <a:pt x="11975" y="6098"/>
                </a:cubicBezTo>
                <a:cubicBezTo>
                  <a:pt x="11982" y="6092"/>
                  <a:pt x="11985" y="6081"/>
                  <a:pt x="11988" y="6067"/>
                </a:cubicBezTo>
                <a:close/>
                <a:moveTo>
                  <a:pt x="15780" y="6047"/>
                </a:moveTo>
                <a:cubicBezTo>
                  <a:pt x="15780" y="6137"/>
                  <a:pt x="15780" y="6229"/>
                  <a:pt x="15780" y="6342"/>
                </a:cubicBezTo>
                <a:cubicBezTo>
                  <a:pt x="15796" y="6249"/>
                  <a:pt x="15792" y="6147"/>
                  <a:pt x="15780" y="6047"/>
                </a:cubicBezTo>
                <a:close/>
                <a:moveTo>
                  <a:pt x="1965" y="9973"/>
                </a:moveTo>
                <a:cubicBezTo>
                  <a:pt x="1968" y="9973"/>
                  <a:pt x="1972" y="9974"/>
                  <a:pt x="1976" y="9976"/>
                </a:cubicBezTo>
                <a:cubicBezTo>
                  <a:pt x="2021" y="9998"/>
                  <a:pt x="1962" y="10063"/>
                  <a:pt x="1933" y="10130"/>
                </a:cubicBezTo>
                <a:lnTo>
                  <a:pt x="1933" y="10130"/>
                </a:lnTo>
                <a:cubicBezTo>
                  <a:pt x="1952" y="10027"/>
                  <a:pt x="1944" y="9973"/>
                  <a:pt x="1965" y="9973"/>
                </a:cubicBezTo>
                <a:close/>
                <a:moveTo>
                  <a:pt x="1925" y="10167"/>
                </a:moveTo>
                <a:cubicBezTo>
                  <a:pt x="1923" y="10190"/>
                  <a:pt x="1915" y="10213"/>
                  <a:pt x="1906" y="10239"/>
                </a:cubicBezTo>
                <a:lnTo>
                  <a:pt x="1906" y="10239"/>
                </a:lnTo>
                <a:cubicBezTo>
                  <a:pt x="1914" y="10214"/>
                  <a:pt x="1920" y="10190"/>
                  <a:pt x="1925" y="10167"/>
                </a:cubicBezTo>
                <a:close/>
                <a:moveTo>
                  <a:pt x="12610" y="1"/>
                </a:moveTo>
                <a:cubicBezTo>
                  <a:pt x="12414" y="171"/>
                  <a:pt x="12244" y="366"/>
                  <a:pt x="12097" y="562"/>
                </a:cubicBezTo>
                <a:lnTo>
                  <a:pt x="11951" y="732"/>
                </a:lnTo>
                <a:lnTo>
                  <a:pt x="11902" y="830"/>
                </a:lnTo>
                <a:cubicBezTo>
                  <a:pt x="11878" y="854"/>
                  <a:pt x="11853" y="879"/>
                  <a:pt x="11829" y="927"/>
                </a:cubicBezTo>
                <a:lnTo>
                  <a:pt x="11585" y="1342"/>
                </a:lnTo>
                <a:cubicBezTo>
                  <a:pt x="11488" y="1488"/>
                  <a:pt x="11414" y="1659"/>
                  <a:pt x="11366" y="1830"/>
                </a:cubicBezTo>
                <a:cubicBezTo>
                  <a:pt x="11293" y="1976"/>
                  <a:pt x="11195" y="2123"/>
                  <a:pt x="11146" y="2318"/>
                </a:cubicBezTo>
                <a:cubicBezTo>
                  <a:pt x="11097" y="2488"/>
                  <a:pt x="11024" y="2659"/>
                  <a:pt x="10975" y="2830"/>
                </a:cubicBezTo>
                <a:lnTo>
                  <a:pt x="10927" y="2952"/>
                </a:lnTo>
                <a:cubicBezTo>
                  <a:pt x="10927" y="3001"/>
                  <a:pt x="10902" y="3049"/>
                  <a:pt x="10878" y="3074"/>
                </a:cubicBezTo>
                <a:cubicBezTo>
                  <a:pt x="10878" y="3074"/>
                  <a:pt x="10853" y="3171"/>
                  <a:pt x="10853" y="3220"/>
                </a:cubicBezTo>
                <a:cubicBezTo>
                  <a:pt x="10732" y="3586"/>
                  <a:pt x="10658" y="3927"/>
                  <a:pt x="10561" y="4220"/>
                </a:cubicBezTo>
                <a:cubicBezTo>
                  <a:pt x="10536" y="4342"/>
                  <a:pt x="10512" y="4464"/>
                  <a:pt x="10488" y="4586"/>
                </a:cubicBezTo>
                <a:lnTo>
                  <a:pt x="10488" y="4610"/>
                </a:lnTo>
                <a:cubicBezTo>
                  <a:pt x="10463" y="4659"/>
                  <a:pt x="10463" y="4708"/>
                  <a:pt x="10439" y="4757"/>
                </a:cubicBezTo>
                <a:cubicBezTo>
                  <a:pt x="10414" y="4805"/>
                  <a:pt x="10414" y="4854"/>
                  <a:pt x="10390" y="4903"/>
                </a:cubicBezTo>
                <a:cubicBezTo>
                  <a:pt x="10366" y="4854"/>
                  <a:pt x="10341" y="4830"/>
                  <a:pt x="10317" y="4805"/>
                </a:cubicBezTo>
                <a:cubicBezTo>
                  <a:pt x="10293" y="4757"/>
                  <a:pt x="10268" y="4732"/>
                  <a:pt x="10244" y="4708"/>
                </a:cubicBezTo>
                <a:lnTo>
                  <a:pt x="10219" y="4635"/>
                </a:lnTo>
                <a:lnTo>
                  <a:pt x="10171" y="4561"/>
                </a:lnTo>
                <a:cubicBezTo>
                  <a:pt x="10122" y="4464"/>
                  <a:pt x="10097" y="4391"/>
                  <a:pt x="10049" y="4293"/>
                </a:cubicBezTo>
                <a:cubicBezTo>
                  <a:pt x="9927" y="4074"/>
                  <a:pt x="9829" y="3830"/>
                  <a:pt x="9707" y="3610"/>
                </a:cubicBezTo>
                <a:cubicBezTo>
                  <a:pt x="9658" y="3513"/>
                  <a:pt x="9610" y="3415"/>
                  <a:pt x="9536" y="3318"/>
                </a:cubicBezTo>
                <a:lnTo>
                  <a:pt x="9366" y="3025"/>
                </a:lnTo>
                <a:cubicBezTo>
                  <a:pt x="9268" y="2854"/>
                  <a:pt x="9146" y="2683"/>
                  <a:pt x="9049" y="2513"/>
                </a:cubicBezTo>
                <a:cubicBezTo>
                  <a:pt x="8951" y="2342"/>
                  <a:pt x="8829" y="2220"/>
                  <a:pt x="8732" y="2074"/>
                </a:cubicBezTo>
                <a:lnTo>
                  <a:pt x="8585" y="2074"/>
                </a:lnTo>
                <a:cubicBezTo>
                  <a:pt x="8512" y="2074"/>
                  <a:pt x="8439" y="2049"/>
                  <a:pt x="8366" y="2049"/>
                </a:cubicBezTo>
                <a:cubicBezTo>
                  <a:pt x="8317" y="2025"/>
                  <a:pt x="8244" y="2025"/>
                  <a:pt x="8195" y="2025"/>
                </a:cubicBezTo>
                <a:cubicBezTo>
                  <a:pt x="8092" y="2025"/>
                  <a:pt x="7989" y="2008"/>
                  <a:pt x="7900" y="2002"/>
                </a:cubicBezTo>
                <a:lnTo>
                  <a:pt x="7900" y="2002"/>
                </a:lnTo>
                <a:cubicBezTo>
                  <a:pt x="7918" y="2004"/>
                  <a:pt x="7927" y="2010"/>
                  <a:pt x="7927" y="2025"/>
                </a:cubicBezTo>
                <a:lnTo>
                  <a:pt x="7829" y="2025"/>
                </a:lnTo>
                <a:cubicBezTo>
                  <a:pt x="7561" y="2123"/>
                  <a:pt x="7536" y="2147"/>
                  <a:pt x="7536" y="2147"/>
                </a:cubicBezTo>
                <a:cubicBezTo>
                  <a:pt x="7536" y="2171"/>
                  <a:pt x="7536" y="2147"/>
                  <a:pt x="7488" y="2196"/>
                </a:cubicBezTo>
                <a:lnTo>
                  <a:pt x="7390" y="2244"/>
                </a:lnTo>
                <a:cubicBezTo>
                  <a:pt x="7341" y="2269"/>
                  <a:pt x="7268" y="2293"/>
                  <a:pt x="7195" y="2318"/>
                </a:cubicBezTo>
                <a:lnTo>
                  <a:pt x="7000" y="2415"/>
                </a:lnTo>
                <a:cubicBezTo>
                  <a:pt x="6927" y="2610"/>
                  <a:pt x="6829" y="2830"/>
                  <a:pt x="6732" y="3098"/>
                </a:cubicBezTo>
                <a:cubicBezTo>
                  <a:pt x="6683" y="3244"/>
                  <a:pt x="6634" y="3391"/>
                  <a:pt x="6585" y="3537"/>
                </a:cubicBezTo>
                <a:lnTo>
                  <a:pt x="6415" y="4025"/>
                </a:lnTo>
                <a:cubicBezTo>
                  <a:pt x="6366" y="4171"/>
                  <a:pt x="6317" y="4366"/>
                  <a:pt x="6244" y="4537"/>
                </a:cubicBezTo>
                <a:lnTo>
                  <a:pt x="6219" y="4659"/>
                </a:lnTo>
                <a:lnTo>
                  <a:pt x="6171" y="4781"/>
                </a:lnTo>
                <a:lnTo>
                  <a:pt x="6122" y="4927"/>
                </a:lnTo>
                <a:lnTo>
                  <a:pt x="5927" y="5610"/>
                </a:lnTo>
                <a:lnTo>
                  <a:pt x="5732" y="6244"/>
                </a:lnTo>
                <a:cubicBezTo>
                  <a:pt x="5707" y="6366"/>
                  <a:pt x="5658" y="6464"/>
                  <a:pt x="5634" y="6561"/>
                </a:cubicBezTo>
                <a:cubicBezTo>
                  <a:pt x="5585" y="6659"/>
                  <a:pt x="5561" y="6732"/>
                  <a:pt x="5537" y="6830"/>
                </a:cubicBezTo>
                <a:cubicBezTo>
                  <a:pt x="5512" y="6903"/>
                  <a:pt x="5463" y="6976"/>
                  <a:pt x="5439" y="7049"/>
                </a:cubicBezTo>
                <a:cubicBezTo>
                  <a:pt x="5415" y="7074"/>
                  <a:pt x="5390" y="7098"/>
                  <a:pt x="5390" y="7122"/>
                </a:cubicBezTo>
                <a:cubicBezTo>
                  <a:pt x="5390" y="7147"/>
                  <a:pt x="5366" y="7196"/>
                  <a:pt x="5341" y="7244"/>
                </a:cubicBezTo>
                <a:cubicBezTo>
                  <a:pt x="5317" y="7220"/>
                  <a:pt x="5268" y="7147"/>
                  <a:pt x="5219" y="7122"/>
                </a:cubicBezTo>
                <a:cubicBezTo>
                  <a:pt x="5219" y="7098"/>
                  <a:pt x="5195" y="7098"/>
                  <a:pt x="5195" y="7098"/>
                </a:cubicBezTo>
                <a:cubicBezTo>
                  <a:pt x="5146" y="7074"/>
                  <a:pt x="5122" y="7025"/>
                  <a:pt x="5098" y="7000"/>
                </a:cubicBezTo>
                <a:cubicBezTo>
                  <a:pt x="5000" y="6854"/>
                  <a:pt x="4878" y="6683"/>
                  <a:pt x="4756" y="6488"/>
                </a:cubicBezTo>
                <a:cubicBezTo>
                  <a:pt x="4659" y="6342"/>
                  <a:pt x="4537" y="6220"/>
                  <a:pt x="4439" y="6074"/>
                </a:cubicBezTo>
                <a:lnTo>
                  <a:pt x="4195" y="5708"/>
                </a:lnTo>
                <a:cubicBezTo>
                  <a:pt x="4098" y="5586"/>
                  <a:pt x="4000" y="5488"/>
                  <a:pt x="3902" y="5366"/>
                </a:cubicBezTo>
                <a:lnTo>
                  <a:pt x="3390" y="4757"/>
                </a:lnTo>
                <a:cubicBezTo>
                  <a:pt x="3220" y="4561"/>
                  <a:pt x="3049" y="4415"/>
                  <a:pt x="2927" y="4269"/>
                </a:cubicBezTo>
                <a:lnTo>
                  <a:pt x="2488" y="4293"/>
                </a:lnTo>
                <a:lnTo>
                  <a:pt x="2024" y="4293"/>
                </a:lnTo>
                <a:lnTo>
                  <a:pt x="1902" y="4342"/>
                </a:lnTo>
                <a:cubicBezTo>
                  <a:pt x="1951" y="4366"/>
                  <a:pt x="1683" y="4586"/>
                  <a:pt x="1561" y="4635"/>
                </a:cubicBezTo>
                <a:lnTo>
                  <a:pt x="1293" y="4805"/>
                </a:lnTo>
                <a:cubicBezTo>
                  <a:pt x="1244" y="5025"/>
                  <a:pt x="1195" y="5269"/>
                  <a:pt x="1146" y="5513"/>
                </a:cubicBezTo>
                <a:cubicBezTo>
                  <a:pt x="1073" y="5781"/>
                  <a:pt x="1049" y="6025"/>
                  <a:pt x="1000" y="6269"/>
                </a:cubicBezTo>
                <a:lnTo>
                  <a:pt x="951" y="6220"/>
                </a:lnTo>
                <a:cubicBezTo>
                  <a:pt x="829" y="6903"/>
                  <a:pt x="756" y="7391"/>
                  <a:pt x="707" y="7659"/>
                </a:cubicBezTo>
                <a:cubicBezTo>
                  <a:pt x="585" y="8196"/>
                  <a:pt x="366" y="9000"/>
                  <a:pt x="244" y="9708"/>
                </a:cubicBezTo>
                <a:lnTo>
                  <a:pt x="220" y="9781"/>
                </a:lnTo>
                <a:cubicBezTo>
                  <a:pt x="195" y="9805"/>
                  <a:pt x="146" y="9854"/>
                  <a:pt x="122" y="9903"/>
                </a:cubicBezTo>
                <a:lnTo>
                  <a:pt x="0" y="10098"/>
                </a:lnTo>
                <a:lnTo>
                  <a:pt x="0" y="10171"/>
                </a:lnTo>
                <a:cubicBezTo>
                  <a:pt x="220" y="10366"/>
                  <a:pt x="439" y="10513"/>
                  <a:pt x="683" y="10659"/>
                </a:cubicBezTo>
                <a:cubicBezTo>
                  <a:pt x="856" y="10751"/>
                  <a:pt x="1050" y="10821"/>
                  <a:pt x="1235" y="10821"/>
                </a:cubicBezTo>
                <a:cubicBezTo>
                  <a:pt x="1443" y="10821"/>
                  <a:pt x="1639" y="10733"/>
                  <a:pt x="1781" y="10488"/>
                </a:cubicBezTo>
                <a:lnTo>
                  <a:pt x="1829" y="10513"/>
                </a:lnTo>
                <a:lnTo>
                  <a:pt x="1878" y="10317"/>
                </a:lnTo>
                <a:cubicBezTo>
                  <a:pt x="1915" y="10225"/>
                  <a:pt x="1934" y="10192"/>
                  <a:pt x="1944" y="10192"/>
                </a:cubicBezTo>
                <a:cubicBezTo>
                  <a:pt x="1961" y="10192"/>
                  <a:pt x="1951" y="10281"/>
                  <a:pt x="1951" y="10342"/>
                </a:cubicBezTo>
                <a:cubicBezTo>
                  <a:pt x="1976" y="10244"/>
                  <a:pt x="2000" y="10147"/>
                  <a:pt x="2024" y="10074"/>
                </a:cubicBezTo>
                <a:cubicBezTo>
                  <a:pt x="2031" y="10055"/>
                  <a:pt x="2032" y="10047"/>
                  <a:pt x="2031" y="10047"/>
                </a:cubicBezTo>
                <a:lnTo>
                  <a:pt x="2031" y="10047"/>
                </a:lnTo>
                <a:cubicBezTo>
                  <a:pt x="2027" y="10047"/>
                  <a:pt x="2000" y="10110"/>
                  <a:pt x="2000" y="10147"/>
                </a:cubicBezTo>
                <a:cubicBezTo>
                  <a:pt x="2000" y="9976"/>
                  <a:pt x="2024" y="9830"/>
                  <a:pt x="2073" y="9659"/>
                </a:cubicBezTo>
                <a:cubicBezTo>
                  <a:pt x="2122" y="9415"/>
                  <a:pt x="2146" y="9659"/>
                  <a:pt x="2195" y="9391"/>
                </a:cubicBezTo>
                <a:cubicBezTo>
                  <a:pt x="2341" y="8805"/>
                  <a:pt x="2463" y="8220"/>
                  <a:pt x="2561" y="7683"/>
                </a:cubicBezTo>
                <a:lnTo>
                  <a:pt x="2659" y="7269"/>
                </a:lnTo>
                <a:lnTo>
                  <a:pt x="2659" y="7244"/>
                </a:lnTo>
                <a:lnTo>
                  <a:pt x="2683" y="7196"/>
                </a:lnTo>
                <a:lnTo>
                  <a:pt x="2707" y="7196"/>
                </a:lnTo>
                <a:cubicBezTo>
                  <a:pt x="2707" y="7244"/>
                  <a:pt x="2707" y="7269"/>
                  <a:pt x="2707" y="7293"/>
                </a:cubicBezTo>
                <a:cubicBezTo>
                  <a:pt x="2707" y="7281"/>
                  <a:pt x="2707" y="7275"/>
                  <a:pt x="2710" y="7275"/>
                </a:cubicBezTo>
                <a:cubicBezTo>
                  <a:pt x="2713" y="7275"/>
                  <a:pt x="2720" y="7281"/>
                  <a:pt x="2732" y="7293"/>
                </a:cubicBezTo>
                <a:cubicBezTo>
                  <a:pt x="2902" y="7513"/>
                  <a:pt x="3073" y="7757"/>
                  <a:pt x="3195" y="7927"/>
                </a:cubicBezTo>
                <a:lnTo>
                  <a:pt x="3293" y="8074"/>
                </a:lnTo>
                <a:lnTo>
                  <a:pt x="3341" y="8122"/>
                </a:lnTo>
                <a:lnTo>
                  <a:pt x="3366" y="8171"/>
                </a:lnTo>
                <a:lnTo>
                  <a:pt x="3537" y="8293"/>
                </a:lnTo>
                <a:lnTo>
                  <a:pt x="3634" y="8293"/>
                </a:lnTo>
                <a:cubicBezTo>
                  <a:pt x="4122" y="8952"/>
                  <a:pt x="3732" y="8561"/>
                  <a:pt x="4219" y="9171"/>
                </a:cubicBezTo>
                <a:cubicBezTo>
                  <a:pt x="4415" y="9317"/>
                  <a:pt x="4610" y="9513"/>
                  <a:pt x="4756" y="9708"/>
                </a:cubicBezTo>
                <a:lnTo>
                  <a:pt x="5049" y="9708"/>
                </a:lnTo>
                <a:cubicBezTo>
                  <a:pt x="5098" y="9708"/>
                  <a:pt x="5146" y="9708"/>
                  <a:pt x="5195" y="9683"/>
                </a:cubicBezTo>
                <a:cubicBezTo>
                  <a:pt x="5195" y="9683"/>
                  <a:pt x="5366" y="9683"/>
                  <a:pt x="5366" y="9708"/>
                </a:cubicBezTo>
                <a:cubicBezTo>
                  <a:pt x="5415" y="9659"/>
                  <a:pt x="5537" y="9683"/>
                  <a:pt x="5658" y="9659"/>
                </a:cubicBezTo>
                <a:lnTo>
                  <a:pt x="5878" y="9610"/>
                </a:lnTo>
                <a:cubicBezTo>
                  <a:pt x="5976" y="9610"/>
                  <a:pt x="6024" y="9610"/>
                  <a:pt x="5902" y="9635"/>
                </a:cubicBezTo>
                <a:lnTo>
                  <a:pt x="6561" y="9537"/>
                </a:lnTo>
                <a:cubicBezTo>
                  <a:pt x="6683" y="9269"/>
                  <a:pt x="6829" y="8976"/>
                  <a:pt x="6976" y="8635"/>
                </a:cubicBezTo>
                <a:cubicBezTo>
                  <a:pt x="7049" y="8488"/>
                  <a:pt x="7122" y="8317"/>
                  <a:pt x="7219" y="8147"/>
                </a:cubicBezTo>
                <a:cubicBezTo>
                  <a:pt x="7293" y="7952"/>
                  <a:pt x="7341" y="7757"/>
                  <a:pt x="7415" y="7561"/>
                </a:cubicBezTo>
                <a:lnTo>
                  <a:pt x="7536" y="7220"/>
                </a:lnTo>
                <a:cubicBezTo>
                  <a:pt x="7585" y="7098"/>
                  <a:pt x="7610" y="7000"/>
                  <a:pt x="7658" y="6878"/>
                </a:cubicBezTo>
                <a:cubicBezTo>
                  <a:pt x="7707" y="6659"/>
                  <a:pt x="7780" y="6439"/>
                  <a:pt x="7854" y="6220"/>
                </a:cubicBezTo>
                <a:cubicBezTo>
                  <a:pt x="7927" y="6000"/>
                  <a:pt x="7976" y="5805"/>
                  <a:pt x="8024" y="5610"/>
                </a:cubicBezTo>
                <a:lnTo>
                  <a:pt x="8118" y="5352"/>
                </a:lnTo>
                <a:lnTo>
                  <a:pt x="8114" y="5334"/>
                </a:lnTo>
                <a:lnTo>
                  <a:pt x="8114" y="5334"/>
                </a:lnTo>
                <a:cubicBezTo>
                  <a:pt x="8116" y="5336"/>
                  <a:pt x="8118" y="5338"/>
                  <a:pt x="8121" y="5341"/>
                </a:cubicBezTo>
                <a:lnTo>
                  <a:pt x="8121" y="5341"/>
                </a:lnTo>
                <a:cubicBezTo>
                  <a:pt x="8119" y="5328"/>
                  <a:pt x="8115" y="5316"/>
                  <a:pt x="8106" y="5303"/>
                </a:cubicBezTo>
                <a:lnTo>
                  <a:pt x="8106" y="5303"/>
                </a:lnTo>
                <a:lnTo>
                  <a:pt x="8114" y="5334"/>
                </a:lnTo>
                <a:lnTo>
                  <a:pt x="8114" y="5334"/>
                </a:lnTo>
                <a:cubicBezTo>
                  <a:pt x="8097" y="5318"/>
                  <a:pt x="8097" y="5318"/>
                  <a:pt x="8094" y="5318"/>
                </a:cubicBezTo>
                <a:cubicBezTo>
                  <a:pt x="8091" y="5318"/>
                  <a:pt x="8085" y="5318"/>
                  <a:pt x="8049" y="5293"/>
                </a:cubicBezTo>
                <a:cubicBezTo>
                  <a:pt x="8012" y="5257"/>
                  <a:pt x="8012" y="5257"/>
                  <a:pt x="8021" y="5257"/>
                </a:cubicBezTo>
                <a:cubicBezTo>
                  <a:pt x="8030" y="5257"/>
                  <a:pt x="8049" y="5257"/>
                  <a:pt x="8049" y="5220"/>
                </a:cubicBezTo>
                <a:cubicBezTo>
                  <a:pt x="8097" y="5293"/>
                  <a:pt x="8097" y="5269"/>
                  <a:pt x="8097" y="5293"/>
                </a:cubicBezTo>
                <a:cubicBezTo>
                  <a:pt x="8101" y="5296"/>
                  <a:pt x="8104" y="5300"/>
                  <a:pt x="8106" y="5303"/>
                </a:cubicBezTo>
                <a:lnTo>
                  <a:pt x="8106" y="5303"/>
                </a:lnTo>
                <a:lnTo>
                  <a:pt x="8097" y="5269"/>
                </a:lnTo>
                <a:lnTo>
                  <a:pt x="8122" y="5318"/>
                </a:lnTo>
                <a:lnTo>
                  <a:pt x="8122" y="5293"/>
                </a:lnTo>
                <a:cubicBezTo>
                  <a:pt x="8122" y="5296"/>
                  <a:pt x="8122" y="5297"/>
                  <a:pt x="8123" y="5297"/>
                </a:cubicBezTo>
                <a:cubicBezTo>
                  <a:pt x="8127" y="5297"/>
                  <a:pt x="8146" y="5217"/>
                  <a:pt x="8146" y="5196"/>
                </a:cubicBezTo>
                <a:cubicBezTo>
                  <a:pt x="8149" y="5196"/>
                  <a:pt x="8151" y="5196"/>
                  <a:pt x="8153" y="5196"/>
                </a:cubicBezTo>
                <a:lnTo>
                  <a:pt x="8153" y="5196"/>
                </a:lnTo>
                <a:cubicBezTo>
                  <a:pt x="8157" y="5186"/>
                  <a:pt x="8162" y="5177"/>
                  <a:pt x="8166" y="5168"/>
                </a:cubicBezTo>
                <a:lnTo>
                  <a:pt x="8166" y="5168"/>
                </a:lnTo>
                <a:cubicBezTo>
                  <a:pt x="8165" y="5179"/>
                  <a:pt x="8169" y="5182"/>
                  <a:pt x="8173" y="5182"/>
                </a:cubicBezTo>
                <a:cubicBezTo>
                  <a:pt x="8179" y="5182"/>
                  <a:pt x="8186" y="5177"/>
                  <a:pt x="8188" y="5177"/>
                </a:cubicBezTo>
                <a:cubicBezTo>
                  <a:pt x="8189" y="5177"/>
                  <a:pt x="8185" y="5181"/>
                  <a:pt x="8171" y="5196"/>
                </a:cubicBezTo>
                <a:cubicBezTo>
                  <a:pt x="8171" y="5196"/>
                  <a:pt x="8181" y="5228"/>
                  <a:pt x="8203" y="5228"/>
                </a:cubicBezTo>
                <a:cubicBezTo>
                  <a:pt x="8214" y="5228"/>
                  <a:pt x="8228" y="5220"/>
                  <a:pt x="8244" y="5196"/>
                </a:cubicBezTo>
                <a:lnTo>
                  <a:pt x="8244" y="5196"/>
                </a:lnTo>
                <a:cubicBezTo>
                  <a:pt x="8219" y="5244"/>
                  <a:pt x="8244" y="5293"/>
                  <a:pt x="8195" y="5293"/>
                </a:cubicBezTo>
                <a:cubicBezTo>
                  <a:pt x="8185" y="5288"/>
                  <a:pt x="8179" y="5286"/>
                  <a:pt x="8176" y="5286"/>
                </a:cubicBezTo>
                <a:cubicBezTo>
                  <a:pt x="8165" y="5286"/>
                  <a:pt x="8200" y="5318"/>
                  <a:pt x="8219" y="5318"/>
                </a:cubicBezTo>
                <a:cubicBezTo>
                  <a:pt x="8244" y="5366"/>
                  <a:pt x="8244" y="5391"/>
                  <a:pt x="8268" y="5440"/>
                </a:cubicBezTo>
                <a:lnTo>
                  <a:pt x="8293" y="5488"/>
                </a:lnTo>
                <a:lnTo>
                  <a:pt x="8293" y="5513"/>
                </a:lnTo>
                <a:lnTo>
                  <a:pt x="8317" y="5561"/>
                </a:lnTo>
                <a:cubicBezTo>
                  <a:pt x="8439" y="5757"/>
                  <a:pt x="8561" y="5952"/>
                  <a:pt x="8707" y="6122"/>
                </a:cubicBezTo>
                <a:lnTo>
                  <a:pt x="8610" y="5879"/>
                </a:lnTo>
                <a:lnTo>
                  <a:pt x="8756" y="6147"/>
                </a:lnTo>
                <a:cubicBezTo>
                  <a:pt x="8805" y="6244"/>
                  <a:pt x="8829" y="6318"/>
                  <a:pt x="8878" y="6391"/>
                </a:cubicBezTo>
                <a:cubicBezTo>
                  <a:pt x="8949" y="6486"/>
                  <a:pt x="8997" y="6604"/>
                  <a:pt x="9022" y="6746"/>
                </a:cubicBezTo>
                <a:lnTo>
                  <a:pt x="9022" y="6746"/>
                </a:lnTo>
                <a:lnTo>
                  <a:pt x="8805" y="6391"/>
                </a:lnTo>
                <a:lnTo>
                  <a:pt x="9024" y="6757"/>
                </a:lnTo>
                <a:cubicBezTo>
                  <a:pt x="9024" y="6753"/>
                  <a:pt x="9023" y="6749"/>
                  <a:pt x="9022" y="6746"/>
                </a:cubicBezTo>
                <a:lnTo>
                  <a:pt x="9022" y="6746"/>
                </a:lnTo>
                <a:lnTo>
                  <a:pt x="9268" y="7147"/>
                </a:lnTo>
                <a:cubicBezTo>
                  <a:pt x="9317" y="7269"/>
                  <a:pt x="9390" y="7366"/>
                  <a:pt x="9488" y="7464"/>
                </a:cubicBezTo>
                <a:lnTo>
                  <a:pt x="9707" y="7732"/>
                </a:lnTo>
                <a:lnTo>
                  <a:pt x="9634" y="7586"/>
                </a:lnTo>
                <a:lnTo>
                  <a:pt x="9634" y="7586"/>
                </a:lnTo>
                <a:cubicBezTo>
                  <a:pt x="9658" y="7610"/>
                  <a:pt x="9683" y="7659"/>
                  <a:pt x="9732" y="7708"/>
                </a:cubicBezTo>
                <a:lnTo>
                  <a:pt x="10146" y="7708"/>
                </a:lnTo>
                <a:cubicBezTo>
                  <a:pt x="10293" y="7708"/>
                  <a:pt x="10463" y="7708"/>
                  <a:pt x="10610" y="7732"/>
                </a:cubicBezTo>
                <a:cubicBezTo>
                  <a:pt x="10853" y="7659"/>
                  <a:pt x="11122" y="7537"/>
                  <a:pt x="11414" y="7439"/>
                </a:cubicBezTo>
                <a:cubicBezTo>
                  <a:pt x="11488" y="7269"/>
                  <a:pt x="11561" y="7122"/>
                  <a:pt x="11634" y="7000"/>
                </a:cubicBezTo>
                <a:cubicBezTo>
                  <a:pt x="11683" y="6854"/>
                  <a:pt x="11732" y="6683"/>
                  <a:pt x="11780" y="6561"/>
                </a:cubicBezTo>
                <a:cubicBezTo>
                  <a:pt x="11853" y="6391"/>
                  <a:pt x="11902" y="6196"/>
                  <a:pt x="11951" y="6000"/>
                </a:cubicBezTo>
                <a:lnTo>
                  <a:pt x="11951" y="6000"/>
                </a:lnTo>
                <a:lnTo>
                  <a:pt x="11829" y="6220"/>
                </a:lnTo>
                <a:lnTo>
                  <a:pt x="11829" y="6220"/>
                </a:lnTo>
                <a:lnTo>
                  <a:pt x="11947" y="5699"/>
                </a:lnTo>
                <a:lnTo>
                  <a:pt x="11947" y="5699"/>
                </a:lnTo>
                <a:cubicBezTo>
                  <a:pt x="11942" y="5768"/>
                  <a:pt x="12000" y="5981"/>
                  <a:pt x="11988" y="6067"/>
                </a:cubicBezTo>
                <a:lnTo>
                  <a:pt x="11988" y="6067"/>
                </a:lnTo>
                <a:cubicBezTo>
                  <a:pt x="12032" y="5952"/>
                  <a:pt x="12079" y="5814"/>
                  <a:pt x="12146" y="5635"/>
                </a:cubicBezTo>
                <a:lnTo>
                  <a:pt x="12317" y="5001"/>
                </a:lnTo>
                <a:cubicBezTo>
                  <a:pt x="12414" y="4683"/>
                  <a:pt x="12512" y="4293"/>
                  <a:pt x="12634" y="3903"/>
                </a:cubicBezTo>
                <a:cubicBezTo>
                  <a:pt x="12658" y="3781"/>
                  <a:pt x="12707" y="3659"/>
                  <a:pt x="12732" y="3513"/>
                </a:cubicBezTo>
                <a:cubicBezTo>
                  <a:pt x="12756" y="3464"/>
                  <a:pt x="12780" y="3391"/>
                  <a:pt x="12805" y="3342"/>
                </a:cubicBezTo>
                <a:cubicBezTo>
                  <a:pt x="12853" y="3244"/>
                  <a:pt x="12902" y="3123"/>
                  <a:pt x="12975" y="3049"/>
                </a:cubicBezTo>
                <a:cubicBezTo>
                  <a:pt x="13000" y="2976"/>
                  <a:pt x="13049" y="2927"/>
                  <a:pt x="13122" y="2879"/>
                </a:cubicBezTo>
                <a:lnTo>
                  <a:pt x="13122" y="2952"/>
                </a:lnTo>
                <a:lnTo>
                  <a:pt x="13122" y="3025"/>
                </a:lnTo>
                <a:cubicBezTo>
                  <a:pt x="13122" y="3049"/>
                  <a:pt x="13097" y="3123"/>
                  <a:pt x="13097" y="3123"/>
                </a:cubicBezTo>
                <a:cubicBezTo>
                  <a:pt x="13097" y="3123"/>
                  <a:pt x="13122" y="3074"/>
                  <a:pt x="13146" y="3049"/>
                </a:cubicBezTo>
                <a:cubicBezTo>
                  <a:pt x="13146" y="3049"/>
                  <a:pt x="13146" y="3049"/>
                  <a:pt x="13146" y="3074"/>
                </a:cubicBezTo>
                <a:cubicBezTo>
                  <a:pt x="13122" y="3123"/>
                  <a:pt x="13122" y="3147"/>
                  <a:pt x="13122" y="3196"/>
                </a:cubicBezTo>
                <a:cubicBezTo>
                  <a:pt x="13132" y="3176"/>
                  <a:pt x="13141" y="3141"/>
                  <a:pt x="13150" y="3099"/>
                </a:cubicBezTo>
                <a:lnTo>
                  <a:pt x="13150" y="3099"/>
                </a:lnTo>
                <a:cubicBezTo>
                  <a:pt x="13159" y="3090"/>
                  <a:pt x="13184" y="3046"/>
                  <a:pt x="13206" y="3046"/>
                </a:cubicBezTo>
                <a:cubicBezTo>
                  <a:pt x="13221" y="3046"/>
                  <a:pt x="13235" y="3064"/>
                  <a:pt x="13244" y="3123"/>
                </a:cubicBezTo>
                <a:lnTo>
                  <a:pt x="13244" y="3147"/>
                </a:lnTo>
                <a:cubicBezTo>
                  <a:pt x="13292" y="3269"/>
                  <a:pt x="13317" y="3366"/>
                  <a:pt x="13341" y="3464"/>
                </a:cubicBezTo>
                <a:lnTo>
                  <a:pt x="13390" y="3635"/>
                </a:lnTo>
                <a:cubicBezTo>
                  <a:pt x="13439" y="3757"/>
                  <a:pt x="13488" y="3903"/>
                  <a:pt x="13512" y="4025"/>
                </a:cubicBezTo>
                <a:cubicBezTo>
                  <a:pt x="13488" y="4025"/>
                  <a:pt x="13439" y="3903"/>
                  <a:pt x="13390" y="3805"/>
                </a:cubicBezTo>
                <a:lnTo>
                  <a:pt x="13390" y="3805"/>
                </a:lnTo>
                <a:cubicBezTo>
                  <a:pt x="13414" y="3879"/>
                  <a:pt x="13439" y="3976"/>
                  <a:pt x="13463" y="4074"/>
                </a:cubicBezTo>
                <a:cubicBezTo>
                  <a:pt x="13463" y="4049"/>
                  <a:pt x="13466" y="4039"/>
                  <a:pt x="13471" y="4039"/>
                </a:cubicBezTo>
                <a:cubicBezTo>
                  <a:pt x="13489" y="4039"/>
                  <a:pt x="13535" y="4197"/>
                  <a:pt x="13540" y="4197"/>
                </a:cubicBezTo>
                <a:cubicBezTo>
                  <a:pt x="13541" y="4197"/>
                  <a:pt x="13540" y="4189"/>
                  <a:pt x="13536" y="4171"/>
                </a:cubicBezTo>
                <a:lnTo>
                  <a:pt x="13536" y="4171"/>
                </a:lnTo>
                <a:cubicBezTo>
                  <a:pt x="13610" y="4269"/>
                  <a:pt x="13634" y="4366"/>
                  <a:pt x="13683" y="4488"/>
                </a:cubicBezTo>
                <a:cubicBezTo>
                  <a:pt x="13731" y="4586"/>
                  <a:pt x="13756" y="4708"/>
                  <a:pt x="13780" y="4805"/>
                </a:cubicBezTo>
                <a:cubicBezTo>
                  <a:pt x="13805" y="4927"/>
                  <a:pt x="13829" y="5025"/>
                  <a:pt x="13853" y="5147"/>
                </a:cubicBezTo>
                <a:cubicBezTo>
                  <a:pt x="13878" y="5244"/>
                  <a:pt x="13902" y="5342"/>
                  <a:pt x="13951" y="5415"/>
                </a:cubicBezTo>
                <a:cubicBezTo>
                  <a:pt x="14000" y="5415"/>
                  <a:pt x="14439" y="5537"/>
                  <a:pt x="14853" y="5683"/>
                </a:cubicBezTo>
                <a:cubicBezTo>
                  <a:pt x="15286" y="5827"/>
                  <a:pt x="15718" y="6019"/>
                  <a:pt x="15778" y="6025"/>
                </a:cubicBezTo>
                <a:lnTo>
                  <a:pt x="15778" y="6025"/>
                </a:lnTo>
                <a:cubicBezTo>
                  <a:pt x="15771" y="5975"/>
                  <a:pt x="15764" y="5925"/>
                  <a:pt x="15756" y="5879"/>
                </a:cubicBezTo>
                <a:lnTo>
                  <a:pt x="15683" y="5854"/>
                </a:lnTo>
                <a:cubicBezTo>
                  <a:pt x="15634" y="5537"/>
                  <a:pt x="15731" y="5781"/>
                  <a:pt x="15683" y="5464"/>
                </a:cubicBezTo>
                <a:cubicBezTo>
                  <a:pt x="15707" y="5464"/>
                  <a:pt x="15731" y="5513"/>
                  <a:pt x="15756" y="5610"/>
                </a:cubicBezTo>
                <a:cubicBezTo>
                  <a:pt x="15780" y="5732"/>
                  <a:pt x="15780" y="5854"/>
                  <a:pt x="15805" y="6000"/>
                </a:cubicBezTo>
                <a:cubicBezTo>
                  <a:pt x="15780" y="5757"/>
                  <a:pt x="15805" y="5513"/>
                  <a:pt x="15731" y="5415"/>
                </a:cubicBezTo>
                <a:cubicBezTo>
                  <a:pt x="15707" y="5220"/>
                  <a:pt x="15780" y="5415"/>
                  <a:pt x="15756" y="5171"/>
                </a:cubicBezTo>
                <a:cubicBezTo>
                  <a:pt x="15683" y="4976"/>
                  <a:pt x="15634" y="4781"/>
                  <a:pt x="15585" y="4561"/>
                </a:cubicBezTo>
                <a:cubicBezTo>
                  <a:pt x="15561" y="4366"/>
                  <a:pt x="15512" y="4147"/>
                  <a:pt x="15439" y="3952"/>
                </a:cubicBezTo>
                <a:cubicBezTo>
                  <a:pt x="15341" y="3781"/>
                  <a:pt x="15292" y="3610"/>
                  <a:pt x="15244" y="3415"/>
                </a:cubicBezTo>
                <a:lnTo>
                  <a:pt x="15244" y="3415"/>
                </a:lnTo>
                <a:lnTo>
                  <a:pt x="15292" y="3464"/>
                </a:lnTo>
                <a:cubicBezTo>
                  <a:pt x="15268" y="3366"/>
                  <a:pt x="15244" y="3244"/>
                  <a:pt x="15195" y="3147"/>
                </a:cubicBezTo>
                <a:cubicBezTo>
                  <a:pt x="15170" y="3074"/>
                  <a:pt x="15146" y="3001"/>
                  <a:pt x="15122" y="2927"/>
                </a:cubicBezTo>
                <a:cubicBezTo>
                  <a:pt x="15073" y="2805"/>
                  <a:pt x="15049" y="2659"/>
                  <a:pt x="15000" y="2537"/>
                </a:cubicBezTo>
                <a:lnTo>
                  <a:pt x="15000" y="2537"/>
                </a:lnTo>
                <a:cubicBezTo>
                  <a:pt x="15028" y="2622"/>
                  <a:pt x="15040" y="2706"/>
                  <a:pt x="15026" y="2706"/>
                </a:cubicBezTo>
                <a:cubicBezTo>
                  <a:pt x="15016" y="2706"/>
                  <a:pt x="14992" y="2661"/>
                  <a:pt x="14951" y="2537"/>
                </a:cubicBezTo>
                <a:cubicBezTo>
                  <a:pt x="14780" y="1952"/>
                  <a:pt x="14658" y="1562"/>
                  <a:pt x="14561" y="1074"/>
                </a:cubicBezTo>
                <a:lnTo>
                  <a:pt x="14390" y="708"/>
                </a:lnTo>
                <a:cubicBezTo>
                  <a:pt x="14390" y="684"/>
                  <a:pt x="14390" y="659"/>
                  <a:pt x="14366" y="635"/>
                </a:cubicBezTo>
                <a:lnTo>
                  <a:pt x="13951" y="464"/>
                </a:lnTo>
                <a:lnTo>
                  <a:pt x="13658" y="342"/>
                </a:lnTo>
                <a:lnTo>
                  <a:pt x="13463" y="269"/>
                </a:lnTo>
                <a:lnTo>
                  <a:pt x="13366" y="220"/>
                </a:lnTo>
                <a:cubicBezTo>
                  <a:pt x="13292" y="196"/>
                  <a:pt x="13219" y="171"/>
                  <a:pt x="13122" y="147"/>
                </a:cubicBezTo>
                <a:lnTo>
                  <a:pt x="1261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10"/>
          <p:cNvSpPr/>
          <p:nvPr/>
        </p:nvSpPr>
        <p:spPr>
          <a:xfrm>
            <a:off x="429800" y="4398825"/>
            <a:ext cx="722731" cy="512011"/>
          </a:xfrm>
          <a:custGeom>
            <a:avLst/>
            <a:gdLst/>
            <a:ahLst/>
            <a:cxnLst/>
            <a:rect l="l" t="t" r="r" b="b"/>
            <a:pathLst>
              <a:path w="14220" h="10074" extrusionOk="0">
                <a:moveTo>
                  <a:pt x="7706" y="4422"/>
                </a:moveTo>
                <a:lnTo>
                  <a:pt x="7683" y="4512"/>
                </a:lnTo>
                <a:lnTo>
                  <a:pt x="7708" y="4439"/>
                </a:lnTo>
                <a:cubicBezTo>
                  <a:pt x="7708" y="4431"/>
                  <a:pt x="7707" y="4426"/>
                  <a:pt x="7706" y="4422"/>
                </a:cubicBezTo>
                <a:close/>
                <a:moveTo>
                  <a:pt x="1891" y="4477"/>
                </a:moveTo>
                <a:cubicBezTo>
                  <a:pt x="1895" y="4477"/>
                  <a:pt x="1899" y="4480"/>
                  <a:pt x="1903" y="4488"/>
                </a:cubicBezTo>
                <a:lnTo>
                  <a:pt x="1746" y="4711"/>
                </a:lnTo>
                <a:lnTo>
                  <a:pt x="1746" y="4711"/>
                </a:lnTo>
                <a:cubicBezTo>
                  <a:pt x="1839" y="4577"/>
                  <a:pt x="1870" y="4477"/>
                  <a:pt x="1891" y="4477"/>
                </a:cubicBezTo>
                <a:close/>
                <a:moveTo>
                  <a:pt x="14195" y="6854"/>
                </a:moveTo>
                <a:cubicBezTo>
                  <a:pt x="14194" y="6863"/>
                  <a:pt x="14194" y="6872"/>
                  <a:pt x="14193" y="6882"/>
                </a:cubicBezTo>
                <a:lnTo>
                  <a:pt x="14193" y="6882"/>
                </a:lnTo>
                <a:cubicBezTo>
                  <a:pt x="14194" y="6873"/>
                  <a:pt x="14195" y="6863"/>
                  <a:pt x="14195" y="6854"/>
                </a:cubicBezTo>
                <a:close/>
                <a:moveTo>
                  <a:pt x="10125" y="7143"/>
                </a:moveTo>
                <a:cubicBezTo>
                  <a:pt x="10124" y="7144"/>
                  <a:pt x="10123" y="7145"/>
                  <a:pt x="10122" y="7146"/>
                </a:cubicBezTo>
                <a:cubicBezTo>
                  <a:pt x="10123" y="7145"/>
                  <a:pt x="10124" y="7144"/>
                  <a:pt x="10125" y="7143"/>
                </a:cubicBezTo>
                <a:close/>
                <a:moveTo>
                  <a:pt x="4317" y="0"/>
                </a:moveTo>
                <a:cubicBezTo>
                  <a:pt x="4220" y="25"/>
                  <a:pt x="4122" y="49"/>
                  <a:pt x="4000" y="49"/>
                </a:cubicBezTo>
                <a:lnTo>
                  <a:pt x="3903" y="73"/>
                </a:lnTo>
                <a:lnTo>
                  <a:pt x="3708" y="98"/>
                </a:lnTo>
                <a:cubicBezTo>
                  <a:pt x="3561" y="98"/>
                  <a:pt x="3439" y="146"/>
                  <a:pt x="3269" y="146"/>
                </a:cubicBezTo>
                <a:lnTo>
                  <a:pt x="3171" y="268"/>
                </a:lnTo>
                <a:lnTo>
                  <a:pt x="3195" y="195"/>
                </a:lnTo>
                <a:lnTo>
                  <a:pt x="3195" y="195"/>
                </a:lnTo>
                <a:cubicBezTo>
                  <a:pt x="3025" y="415"/>
                  <a:pt x="2781" y="659"/>
                  <a:pt x="2537" y="903"/>
                </a:cubicBezTo>
                <a:lnTo>
                  <a:pt x="1976" y="1585"/>
                </a:lnTo>
                <a:lnTo>
                  <a:pt x="1732" y="1854"/>
                </a:lnTo>
                <a:lnTo>
                  <a:pt x="1488" y="2146"/>
                </a:lnTo>
                <a:lnTo>
                  <a:pt x="1049" y="2683"/>
                </a:lnTo>
                <a:cubicBezTo>
                  <a:pt x="805" y="2976"/>
                  <a:pt x="586" y="3293"/>
                  <a:pt x="391" y="3634"/>
                </a:cubicBezTo>
                <a:lnTo>
                  <a:pt x="195" y="3805"/>
                </a:lnTo>
                <a:lnTo>
                  <a:pt x="25" y="3976"/>
                </a:lnTo>
                <a:lnTo>
                  <a:pt x="0" y="4049"/>
                </a:lnTo>
                <a:cubicBezTo>
                  <a:pt x="122" y="4268"/>
                  <a:pt x="293" y="4488"/>
                  <a:pt x="488" y="4683"/>
                </a:cubicBezTo>
                <a:cubicBezTo>
                  <a:pt x="693" y="4857"/>
                  <a:pt x="939" y="4999"/>
                  <a:pt x="1193" y="4999"/>
                </a:cubicBezTo>
                <a:cubicBezTo>
                  <a:pt x="1332" y="4999"/>
                  <a:pt x="1472" y="4957"/>
                  <a:pt x="1610" y="4854"/>
                </a:cubicBezTo>
                <a:lnTo>
                  <a:pt x="1634" y="4878"/>
                </a:lnTo>
                <a:lnTo>
                  <a:pt x="1683" y="4805"/>
                </a:lnTo>
                <a:lnTo>
                  <a:pt x="1732" y="4732"/>
                </a:lnTo>
                <a:cubicBezTo>
                  <a:pt x="1785" y="4670"/>
                  <a:pt x="1809" y="4646"/>
                  <a:pt x="1817" y="4646"/>
                </a:cubicBezTo>
                <a:cubicBezTo>
                  <a:pt x="1832" y="4646"/>
                  <a:pt x="1796" y="4718"/>
                  <a:pt x="1781" y="4780"/>
                </a:cubicBezTo>
                <a:cubicBezTo>
                  <a:pt x="1830" y="4707"/>
                  <a:pt x="1878" y="4634"/>
                  <a:pt x="1927" y="4585"/>
                </a:cubicBezTo>
                <a:cubicBezTo>
                  <a:pt x="1927" y="4570"/>
                  <a:pt x="1925" y="4564"/>
                  <a:pt x="1921" y="4564"/>
                </a:cubicBezTo>
                <a:cubicBezTo>
                  <a:pt x="1912" y="4564"/>
                  <a:pt x="1895" y="4593"/>
                  <a:pt x="1878" y="4610"/>
                </a:cubicBezTo>
                <a:cubicBezTo>
                  <a:pt x="1927" y="4488"/>
                  <a:pt x="2000" y="4366"/>
                  <a:pt x="2073" y="4244"/>
                </a:cubicBezTo>
                <a:cubicBezTo>
                  <a:pt x="2138" y="4169"/>
                  <a:pt x="2160" y="4165"/>
                  <a:pt x="2178" y="4165"/>
                </a:cubicBezTo>
                <a:cubicBezTo>
                  <a:pt x="2181" y="4165"/>
                  <a:pt x="2184" y="4165"/>
                  <a:pt x="2186" y="4165"/>
                </a:cubicBezTo>
                <a:cubicBezTo>
                  <a:pt x="2208" y="4165"/>
                  <a:pt x="2232" y="4159"/>
                  <a:pt x="2317" y="4049"/>
                </a:cubicBezTo>
                <a:lnTo>
                  <a:pt x="2488" y="3805"/>
                </a:lnTo>
                <a:lnTo>
                  <a:pt x="2586" y="3683"/>
                </a:lnTo>
                <a:lnTo>
                  <a:pt x="2634" y="3610"/>
                </a:lnTo>
                <a:lnTo>
                  <a:pt x="2683" y="3585"/>
                </a:lnTo>
                <a:lnTo>
                  <a:pt x="2756" y="3561"/>
                </a:lnTo>
                <a:cubicBezTo>
                  <a:pt x="2781" y="3537"/>
                  <a:pt x="2781" y="3537"/>
                  <a:pt x="2805" y="3537"/>
                </a:cubicBezTo>
                <a:lnTo>
                  <a:pt x="2805" y="3561"/>
                </a:lnTo>
                <a:lnTo>
                  <a:pt x="2781" y="3585"/>
                </a:lnTo>
                <a:cubicBezTo>
                  <a:pt x="2789" y="3577"/>
                  <a:pt x="2792" y="3575"/>
                  <a:pt x="2793" y="3575"/>
                </a:cubicBezTo>
                <a:cubicBezTo>
                  <a:pt x="2794" y="3575"/>
                  <a:pt x="2789" y="3585"/>
                  <a:pt x="2805" y="3585"/>
                </a:cubicBezTo>
                <a:cubicBezTo>
                  <a:pt x="2805" y="3634"/>
                  <a:pt x="2756" y="3683"/>
                  <a:pt x="2756" y="3707"/>
                </a:cubicBezTo>
                <a:lnTo>
                  <a:pt x="2756" y="3707"/>
                </a:lnTo>
                <a:cubicBezTo>
                  <a:pt x="2756" y="3707"/>
                  <a:pt x="2756" y="3683"/>
                  <a:pt x="2781" y="3683"/>
                </a:cubicBezTo>
                <a:lnTo>
                  <a:pt x="2781" y="3707"/>
                </a:lnTo>
                <a:cubicBezTo>
                  <a:pt x="2756" y="3927"/>
                  <a:pt x="2756" y="4098"/>
                  <a:pt x="2756" y="4098"/>
                </a:cubicBezTo>
                <a:lnTo>
                  <a:pt x="2830" y="4146"/>
                </a:lnTo>
                <a:cubicBezTo>
                  <a:pt x="2781" y="5024"/>
                  <a:pt x="2732" y="4439"/>
                  <a:pt x="2708" y="5244"/>
                </a:cubicBezTo>
                <a:cubicBezTo>
                  <a:pt x="2732" y="5341"/>
                  <a:pt x="2732" y="5439"/>
                  <a:pt x="2732" y="5537"/>
                </a:cubicBezTo>
                <a:cubicBezTo>
                  <a:pt x="2732" y="5659"/>
                  <a:pt x="2732" y="5805"/>
                  <a:pt x="2708" y="5951"/>
                </a:cubicBezTo>
                <a:cubicBezTo>
                  <a:pt x="2805" y="6049"/>
                  <a:pt x="2927" y="6146"/>
                  <a:pt x="3000" y="6171"/>
                </a:cubicBezTo>
                <a:cubicBezTo>
                  <a:pt x="3000" y="6171"/>
                  <a:pt x="3098" y="6293"/>
                  <a:pt x="3073" y="6293"/>
                </a:cubicBezTo>
                <a:cubicBezTo>
                  <a:pt x="3147" y="6293"/>
                  <a:pt x="3220" y="6390"/>
                  <a:pt x="3317" y="6463"/>
                </a:cubicBezTo>
                <a:cubicBezTo>
                  <a:pt x="3342" y="6463"/>
                  <a:pt x="3317" y="6415"/>
                  <a:pt x="3293" y="6390"/>
                </a:cubicBezTo>
                <a:lnTo>
                  <a:pt x="3293" y="6390"/>
                </a:lnTo>
                <a:lnTo>
                  <a:pt x="3366" y="6463"/>
                </a:lnTo>
                <a:lnTo>
                  <a:pt x="3464" y="6537"/>
                </a:lnTo>
                <a:cubicBezTo>
                  <a:pt x="3511" y="6584"/>
                  <a:pt x="3528" y="6611"/>
                  <a:pt x="3514" y="6611"/>
                </a:cubicBezTo>
                <a:cubicBezTo>
                  <a:pt x="3506" y="6611"/>
                  <a:pt x="3490" y="6603"/>
                  <a:pt x="3464" y="6585"/>
                </a:cubicBezTo>
                <a:lnTo>
                  <a:pt x="3464" y="6585"/>
                </a:lnTo>
                <a:cubicBezTo>
                  <a:pt x="3537" y="6634"/>
                  <a:pt x="3634" y="6683"/>
                  <a:pt x="3756" y="6756"/>
                </a:cubicBezTo>
                <a:lnTo>
                  <a:pt x="4269" y="7122"/>
                </a:lnTo>
                <a:cubicBezTo>
                  <a:pt x="4488" y="7024"/>
                  <a:pt x="4732" y="6878"/>
                  <a:pt x="5000" y="6732"/>
                </a:cubicBezTo>
                <a:cubicBezTo>
                  <a:pt x="5293" y="6537"/>
                  <a:pt x="5586" y="6317"/>
                  <a:pt x="5854" y="6098"/>
                </a:cubicBezTo>
                <a:cubicBezTo>
                  <a:pt x="6000" y="5976"/>
                  <a:pt x="6171" y="5854"/>
                  <a:pt x="6293" y="5732"/>
                </a:cubicBezTo>
                <a:lnTo>
                  <a:pt x="6708" y="5341"/>
                </a:lnTo>
                <a:lnTo>
                  <a:pt x="7147" y="4951"/>
                </a:lnTo>
                <a:cubicBezTo>
                  <a:pt x="7268" y="4829"/>
                  <a:pt x="7390" y="4732"/>
                  <a:pt x="7512" y="4634"/>
                </a:cubicBezTo>
                <a:lnTo>
                  <a:pt x="7683" y="4488"/>
                </a:lnTo>
                <a:cubicBezTo>
                  <a:pt x="7683" y="4439"/>
                  <a:pt x="7683" y="4463"/>
                  <a:pt x="7659" y="4390"/>
                </a:cubicBezTo>
                <a:cubicBezTo>
                  <a:pt x="7647" y="4366"/>
                  <a:pt x="7653" y="4366"/>
                  <a:pt x="7662" y="4366"/>
                </a:cubicBezTo>
                <a:cubicBezTo>
                  <a:pt x="7671" y="4366"/>
                  <a:pt x="7683" y="4366"/>
                  <a:pt x="7683" y="4341"/>
                </a:cubicBezTo>
                <a:cubicBezTo>
                  <a:pt x="7683" y="4423"/>
                  <a:pt x="7700" y="4402"/>
                  <a:pt x="7706" y="4422"/>
                </a:cubicBezTo>
                <a:lnTo>
                  <a:pt x="7706" y="4422"/>
                </a:lnTo>
                <a:lnTo>
                  <a:pt x="7708" y="4415"/>
                </a:lnTo>
                <a:lnTo>
                  <a:pt x="7708" y="4463"/>
                </a:lnTo>
                <a:cubicBezTo>
                  <a:pt x="7732" y="4463"/>
                  <a:pt x="7732" y="4439"/>
                  <a:pt x="7756" y="4415"/>
                </a:cubicBezTo>
                <a:cubicBezTo>
                  <a:pt x="7781" y="4415"/>
                  <a:pt x="7756" y="4415"/>
                  <a:pt x="7756" y="4463"/>
                </a:cubicBezTo>
                <a:lnTo>
                  <a:pt x="7805" y="4463"/>
                </a:lnTo>
                <a:cubicBezTo>
                  <a:pt x="7800" y="4469"/>
                  <a:pt x="7799" y="4470"/>
                  <a:pt x="7801" y="4470"/>
                </a:cubicBezTo>
                <a:cubicBezTo>
                  <a:pt x="7807" y="4470"/>
                  <a:pt x="7835" y="4456"/>
                  <a:pt x="7858" y="4456"/>
                </a:cubicBezTo>
                <a:cubicBezTo>
                  <a:pt x="7866" y="4456"/>
                  <a:pt x="7873" y="4458"/>
                  <a:pt x="7878" y="4463"/>
                </a:cubicBezTo>
                <a:cubicBezTo>
                  <a:pt x="7878" y="4476"/>
                  <a:pt x="7872" y="4476"/>
                  <a:pt x="7869" y="4476"/>
                </a:cubicBezTo>
                <a:cubicBezTo>
                  <a:pt x="7866" y="4476"/>
                  <a:pt x="7866" y="4476"/>
                  <a:pt x="7878" y="4488"/>
                </a:cubicBezTo>
                <a:cubicBezTo>
                  <a:pt x="7878" y="4512"/>
                  <a:pt x="7878" y="4537"/>
                  <a:pt x="7878" y="4537"/>
                </a:cubicBezTo>
                <a:cubicBezTo>
                  <a:pt x="7878" y="4537"/>
                  <a:pt x="7878" y="4561"/>
                  <a:pt x="7878" y="4561"/>
                </a:cubicBezTo>
                <a:lnTo>
                  <a:pt x="7878" y="4707"/>
                </a:lnTo>
                <a:cubicBezTo>
                  <a:pt x="7878" y="4747"/>
                  <a:pt x="7878" y="4818"/>
                  <a:pt x="7904" y="4818"/>
                </a:cubicBezTo>
                <a:cubicBezTo>
                  <a:pt x="7910" y="4818"/>
                  <a:pt x="7918" y="4814"/>
                  <a:pt x="7927" y="4805"/>
                </a:cubicBezTo>
                <a:lnTo>
                  <a:pt x="7927" y="4805"/>
                </a:lnTo>
                <a:cubicBezTo>
                  <a:pt x="7890" y="4842"/>
                  <a:pt x="7838" y="5038"/>
                  <a:pt x="7816" y="5038"/>
                </a:cubicBezTo>
                <a:cubicBezTo>
                  <a:pt x="7809" y="5038"/>
                  <a:pt x="7805" y="5021"/>
                  <a:pt x="7805" y="4976"/>
                </a:cubicBezTo>
                <a:cubicBezTo>
                  <a:pt x="7781" y="5073"/>
                  <a:pt x="7781" y="5171"/>
                  <a:pt x="7756" y="5293"/>
                </a:cubicBezTo>
                <a:lnTo>
                  <a:pt x="7805" y="5146"/>
                </a:lnTo>
                <a:lnTo>
                  <a:pt x="7805" y="5146"/>
                </a:lnTo>
                <a:cubicBezTo>
                  <a:pt x="7732" y="5415"/>
                  <a:pt x="7708" y="5683"/>
                  <a:pt x="7683" y="5976"/>
                </a:cubicBezTo>
                <a:lnTo>
                  <a:pt x="7732" y="5829"/>
                </a:lnTo>
                <a:lnTo>
                  <a:pt x="7732" y="5829"/>
                </a:lnTo>
                <a:cubicBezTo>
                  <a:pt x="7732" y="6024"/>
                  <a:pt x="7683" y="6195"/>
                  <a:pt x="7586" y="6341"/>
                </a:cubicBezTo>
                <a:lnTo>
                  <a:pt x="7610" y="6098"/>
                </a:lnTo>
                <a:lnTo>
                  <a:pt x="7610" y="6098"/>
                </a:lnTo>
                <a:cubicBezTo>
                  <a:pt x="7537" y="6415"/>
                  <a:pt x="7488" y="6732"/>
                  <a:pt x="7464" y="7049"/>
                </a:cubicBezTo>
                <a:lnTo>
                  <a:pt x="7488" y="6951"/>
                </a:lnTo>
                <a:lnTo>
                  <a:pt x="7488" y="6951"/>
                </a:lnTo>
                <a:cubicBezTo>
                  <a:pt x="7488" y="7040"/>
                  <a:pt x="7470" y="7237"/>
                  <a:pt x="7445" y="7493"/>
                </a:cubicBezTo>
                <a:lnTo>
                  <a:pt x="7445" y="7493"/>
                </a:lnTo>
                <a:cubicBezTo>
                  <a:pt x="7435" y="7507"/>
                  <a:pt x="7425" y="7522"/>
                  <a:pt x="7415" y="7537"/>
                </a:cubicBezTo>
                <a:lnTo>
                  <a:pt x="7440" y="7546"/>
                </a:lnTo>
                <a:lnTo>
                  <a:pt x="7440" y="7546"/>
                </a:lnTo>
                <a:cubicBezTo>
                  <a:pt x="7425" y="7698"/>
                  <a:pt x="7408" y="7869"/>
                  <a:pt x="7390" y="8049"/>
                </a:cubicBezTo>
                <a:lnTo>
                  <a:pt x="9073" y="8683"/>
                </a:lnTo>
                <a:cubicBezTo>
                  <a:pt x="9488" y="8024"/>
                  <a:pt x="9976" y="7268"/>
                  <a:pt x="10098" y="7073"/>
                </a:cubicBezTo>
                <a:lnTo>
                  <a:pt x="10098" y="7073"/>
                </a:lnTo>
                <a:lnTo>
                  <a:pt x="9951" y="7171"/>
                </a:lnTo>
                <a:lnTo>
                  <a:pt x="9951" y="7171"/>
                </a:lnTo>
                <a:lnTo>
                  <a:pt x="10119" y="6907"/>
                </a:lnTo>
                <a:lnTo>
                  <a:pt x="10119" y="6907"/>
                </a:lnTo>
                <a:cubicBezTo>
                  <a:pt x="10103" y="6944"/>
                  <a:pt x="10142" y="7109"/>
                  <a:pt x="10125" y="7143"/>
                </a:cubicBezTo>
                <a:lnTo>
                  <a:pt x="10125" y="7143"/>
                </a:lnTo>
                <a:cubicBezTo>
                  <a:pt x="10417" y="6730"/>
                  <a:pt x="10757" y="6365"/>
                  <a:pt x="11098" y="6000"/>
                </a:cubicBezTo>
                <a:cubicBezTo>
                  <a:pt x="11220" y="5878"/>
                  <a:pt x="11342" y="5756"/>
                  <a:pt x="11464" y="5659"/>
                </a:cubicBezTo>
                <a:lnTo>
                  <a:pt x="11659" y="5488"/>
                </a:lnTo>
                <a:cubicBezTo>
                  <a:pt x="11707" y="5463"/>
                  <a:pt x="11732" y="5439"/>
                  <a:pt x="11781" y="5415"/>
                </a:cubicBezTo>
                <a:lnTo>
                  <a:pt x="11829" y="5366"/>
                </a:lnTo>
                <a:cubicBezTo>
                  <a:pt x="11903" y="5293"/>
                  <a:pt x="12000" y="5244"/>
                  <a:pt x="12098" y="5195"/>
                </a:cubicBezTo>
                <a:cubicBezTo>
                  <a:pt x="12122" y="5195"/>
                  <a:pt x="12171" y="5171"/>
                  <a:pt x="12195" y="5171"/>
                </a:cubicBezTo>
                <a:lnTo>
                  <a:pt x="12268" y="5171"/>
                </a:lnTo>
                <a:lnTo>
                  <a:pt x="12268" y="5293"/>
                </a:lnTo>
                <a:cubicBezTo>
                  <a:pt x="12244" y="5415"/>
                  <a:pt x="12195" y="5415"/>
                  <a:pt x="12195" y="5415"/>
                </a:cubicBezTo>
                <a:cubicBezTo>
                  <a:pt x="12195" y="5427"/>
                  <a:pt x="12201" y="5433"/>
                  <a:pt x="12207" y="5433"/>
                </a:cubicBezTo>
                <a:cubicBezTo>
                  <a:pt x="12214" y="5433"/>
                  <a:pt x="12220" y="5427"/>
                  <a:pt x="12220" y="5415"/>
                </a:cubicBezTo>
                <a:cubicBezTo>
                  <a:pt x="12244" y="5415"/>
                  <a:pt x="12244" y="5415"/>
                  <a:pt x="12244" y="5439"/>
                </a:cubicBezTo>
                <a:cubicBezTo>
                  <a:pt x="12244" y="5488"/>
                  <a:pt x="12195" y="5488"/>
                  <a:pt x="12195" y="5488"/>
                </a:cubicBezTo>
                <a:cubicBezTo>
                  <a:pt x="12195" y="5488"/>
                  <a:pt x="12195" y="5519"/>
                  <a:pt x="12208" y="5519"/>
                </a:cubicBezTo>
                <a:cubicBezTo>
                  <a:pt x="12211" y="5519"/>
                  <a:pt x="12215" y="5517"/>
                  <a:pt x="12220" y="5512"/>
                </a:cubicBezTo>
                <a:cubicBezTo>
                  <a:pt x="12244" y="5512"/>
                  <a:pt x="12293" y="5439"/>
                  <a:pt x="12342" y="5390"/>
                </a:cubicBezTo>
                <a:lnTo>
                  <a:pt x="12342" y="5512"/>
                </a:lnTo>
                <a:lnTo>
                  <a:pt x="12293" y="5512"/>
                </a:lnTo>
                <a:cubicBezTo>
                  <a:pt x="12293" y="5512"/>
                  <a:pt x="12317" y="5512"/>
                  <a:pt x="12366" y="5537"/>
                </a:cubicBezTo>
                <a:cubicBezTo>
                  <a:pt x="12366" y="5561"/>
                  <a:pt x="12390" y="5561"/>
                  <a:pt x="12390" y="5585"/>
                </a:cubicBezTo>
                <a:cubicBezTo>
                  <a:pt x="12390" y="5610"/>
                  <a:pt x="12390" y="5610"/>
                  <a:pt x="12390" y="5634"/>
                </a:cubicBezTo>
                <a:lnTo>
                  <a:pt x="12390" y="5707"/>
                </a:lnTo>
                <a:cubicBezTo>
                  <a:pt x="12390" y="5976"/>
                  <a:pt x="12390" y="6268"/>
                  <a:pt x="12366" y="6561"/>
                </a:cubicBezTo>
                <a:cubicBezTo>
                  <a:pt x="12366" y="6707"/>
                  <a:pt x="12342" y="6854"/>
                  <a:pt x="12342" y="7000"/>
                </a:cubicBezTo>
                <a:lnTo>
                  <a:pt x="12293" y="7439"/>
                </a:lnTo>
                <a:cubicBezTo>
                  <a:pt x="12268" y="7439"/>
                  <a:pt x="12244" y="7293"/>
                  <a:pt x="12244" y="7171"/>
                </a:cubicBezTo>
                <a:cubicBezTo>
                  <a:pt x="12244" y="7268"/>
                  <a:pt x="12244" y="7341"/>
                  <a:pt x="12220" y="7439"/>
                </a:cubicBezTo>
                <a:cubicBezTo>
                  <a:pt x="12227" y="7415"/>
                  <a:pt x="12233" y="7406"/>
                  <a:pt x="12236" y="7406"/>
                </a:cubicBezTo>
                <a:cubicBezTo>
                  <a:pt x="12252" y="7406"/>
                  <a:pt x="12231" y="7601"/>
                  <a:pt x="12238" y="7601"/>
                </a:cubicBezTo>
                <a:cubicBezTo>
                  <a:pt x="12239" y="7601"/>
                  <a:pt x="12241" y="7596"/>
                  <a:pt x="12244" y="7585"/>
                </a:cubicBezTo>
                <a:lnTo>
                  <a:pt x="12244" y="7585"/>
                </a:lnTo>
                <a:cubicBezTo>
                  <a:pt x="12317" y="8000"/>
                  <a:pt x="12171" y="8561"/>
                  <a:pt x="12220" y="8951"/>
                </a:cubicBezTo>
                <a:lnTo>
                  <a:pt x="13073" y="9415"/>
                </a:lnTo>
                <a:cubicBezTo>
                  <a:pt x="13342" y="9585"/>
                  <a:pt x="13634" y="9707"/>
                  <a:pt x="13927" y="9829"/>
                </a:cubicBezTo>
                <a:cubicBezTo>
                  <a:pt x="13927" y="9902"/>
                  <a:pt x="13927" y="10000"/>
                  <a:pt x="13902" y="10073"/>
                </a:cubicBezTo>
                <a:cubicBezTo>
                  <a:pt x="13951" y="9951"/>
                  <a:pt x="13951" y="9829"/>
                  <a:pt x="13951" y="9732"/>
                </a:cubicBezTo>
                <a:lnTo>
                  <a:pt x="13878" y="9707"/>
                </a:lnTo>
                <a:cubicBezTo>
                  <a:pt x="13878" y="9439"/>
                  <a:pt x="13927" y="9634"/>
                  <a:pt x="13927" y="9390"/>
                </a:cubicBezTo>
                <a:cubicBezTo>
                  <a:pt x="13976" y="9390"/>
                  <a:pt x="13976" y="9610"/>
                  <a:pt x="13976" y="9829"/>
                </a:cubicBezTo>
                <a:cubicBezTo>
                  <a:pt x="14000" y="9683"/>
                  <a:pt x="14000" y="9512"/>
                  <a:pt x="13976" y="9366"/>
                </a:cubicBezTo>
                <a:cubicBezTo>
                  <a:pt x="13985" y="9299"/>
                  <a:pt x="13995" y="9288"/>
                  <a:pt x="14006" y="9288"/>
                </a:cubicBezTo>
                <a:cubicBezTo>
                  <a:pt x="14011" y="9288"/>
                  <a:pt x="14016" y="9290"/>
                  <a:pt x="14022" y="9290"/>
                </a:cubicBezTo>
                <a:cubicBezTo>
                  <a:pt x="14036" y="9290"/>
                  <a:pt x="14052" y="9278"/>
                  <a:pt x="14073" y="9195"/>
                </a:cubicBezTo>
                <a:cubicBezTo>
                  <a:pt x="14049" y="9000"/>
                  <a:pt x="14049" y="8829"/>
                  <a:pt x="14073" y="8634"/>
                </a:cubicBezTo>
                <a:cubicBezTo>
                  <a:pt x="14146" y="8195"/>
                  <a:pt x="14049" y="7951"/>
                  <a:pt x="14122" y="7537"/>
                </a:cubicBezTo>
                <a:lnTo>
                  <a:pt x="14122" y="7537"/>
                </a:lnTo>
                <a:lnTo>
                  <a:pt x="14122" y="7585"/>
                </a:lnTo>
                <a:cubicBezTo>
                  <a:pt x="14169" y="7444"/>
                  <a:pt x="14171" y="7165"/>
                  <a:pt x="14193" y="6882"/>
                </a:cubicBezTo>
                <a:lnTo>
                  <a:pt x="14193" y="6882"/>
                </a:lnTo>
                <a:cubicBezTo>
                  <a:pt x="14188" y="6910"/>
                  <a:pt x="14177" y="6934"/>
                  <a:pt x="14167" y="6934"/>
                </a:cubicBezTo>
                <a:cubicBezTo>
                  <a:pt x="14156" y="6934"/>
                  <a:pt x="14146" y="6906"/>
                  <a:pt x="14146" y="6829"/>
                </a:cubicBezTo>
                <a:cubicBezTo>
                  <a:pt x="14195" y="6537"/>
                  <a:pt x="14171" y="6293"/>
                  <a:pt x="14220" y="6073"/>
                </a:cubicBezTo>
                <a:lnTo>
                  <a:pt x="14171" y="5829"/>
                </a:lnTo>
                <a:lnTo>
                  <a:pt x="14171" y="5561"/>
                </a:lnTo>
                <a:cubicBezTo>
                  <a:pt x="14171" y="5366"/>
                  <a:pt x="14171" y="5195"/>
                  <a:pt x="14146" y="5024"/>
                </a:cubicBezTo>
                <a:cubicBezTo>
                  <a:pt x="14098" y="4634"/>
                  <a:pt x="14049" y="4171"/>
                  <a:pt x="13976" y="3659"/>
                </a:cubicBezTo>
                <a:lnTo>
                  <a:pt x="13317" y="3244"/>
                </a:lnTo>
                <a:cubicBezTo>
                  <a:pt x="13220" y="3171"/>
                  <a:pt x="13098" y="3122"/>
                  <a:pt x="12976" y="3049"/>
                </a:cubicBezTo>
                <a:lnTo>
                  <a:pt x="12537" y="2829"/>
                </a:lnTo>
                <a:cubicBezTo>
                  <a:pt x="12244" y="2927"/>
                  <a:pt x="11976" y="3073"/>
                  <a:pt x="11683" y="3195"/>
                </a:cubicBezTo>
                <a:cubicBezTo>
                  <a:pt x="11537" y="3268"/>
                  <a:pt x="11390" y="3341"/>
                  <a:pt x="11268" y="3439"/>
                </a:cubicBezTo>
                <a:lnTo>
                  <a:pt x="11049" y="3561"/>
                </a:lnTo>
                <a:cubicBezTo>
                  <a:pt x="10976" y="3585"/>
                  <a:pt x="10903" y="3659"/>
                  <a:pt x="10829" y="3683"/>
                </a:cubicBezTo>
                <a:lnTo>
                  <a:pt x="10610" y="3829"/>
                </a:lnTo>
                <a:lnTo>
                  <a:pt x="10488" y="3951"/>
                </a:lnTo>
                <a:lnTo>
                  <a:pt x="10244" y="4122"/>
                </a:lnTo>
                <a:cubicBezTo>
                  <a:pt x="10098" y="4268"/>
                  <a:pt x="9951" y="4390"/>
                  <a:pt x="9829" y="4512"/>
                </a:cubicBezTo>
                <a:cubicBezTo>
                  <a:pt x="9812" y="4530"/>
                  <a:pt x="9794" y="4548"/>
                  <a:pt x="9776" y="4565"/>
                </a:cubicBezTo>
                <a:lnTo>
                  <a:pt x="9776" y="4565"/>
                </a:lnTo>
                <a:cubicBezTo>
                  <a:pt x="9804" y="4117"/>
                  <a:pt x="9797" y="3672"/>
                  <a:pt x="9756" y="3244"/>
                </a:cubicBezTo>
                <a:cubicBezTo>
                  <a:pt x="9781" y="3122"/>
                  <a:pt x="9781" y="3000"/>
                  <a:pt x="9756" y="2878"/>
                </a:cubicBezTo>
                <a:cubicBezTo>
                  <a:pt x="9756" y="2756"/>
                  <a:pt x="9732" y="2634"/>
                  <a:pt x="9707" y="2512"/>
                </a:cubicBezTo>
                <a:lnTo>
                  <a:pt x="9317" y="2171"/>
                </a:lnTo>
                <a:lnTo>
                  <a:pt x="9317" y="2171"/>
                </a:lnTo>
                <a:cubicBezTo>
                  <a:pt x="9366" y="2244"/>
                  <a:pt x="9390" y="2268"/>
                  <a:pt x="9366" y="2268"/>
                </a:cubicBezTo>
                <a:cubicBezTo>
                  <a:pt x="9342" y="2268"/>
                  <a:pt x="9317" y="2244"/>
                  <a:pt x="9268" y="2220"/>
                </a:cubicBezTo>
                <a:lnTo>
                  <a:pt x="9098" y="2049"/>
                </a:lnTo>
                <a:cubicBezTo>
                  <a:pt x="8927" y="1976"/>
                  <a:pt x="8927" y="2000"/>
                  <a:pt x="8903" y="1976"/>
                </a:cubicBezTo>
                <a:cubicBezTo>
                  <a:pt x="8878" y="1976"/>
                  <a:pt x="8854" y="1976"/>
                  <a:pt x="8805" y="1951"/>
                </a:cubicBezTo>
                <a:lnTo>
                  <a:pt x="8683" y="1927"/>
                </a:lnTo>
                <a:lnTo>
                  <a:pt x="8464" y="1829"/>
                </a:lnTo>
                <a:lnTo>
                  <a:pt x="8366" y="1805"/>
                </a:lnTo>
                <a:cubicBezTo>
                  <a:pt x="8220" y="1854"/>
                  <a:pt x="8049" y="1927"/>
                  <a:pt x="7829" y="2000"/>
                </a:cubicBezTo>
                <a:lnTo>
                  <a:pt x="7683" y="2073"/>
                </a:lnTo>
                <a:lnTo>
                  <a:pt x="7488" y="2171"/>
                </a:lnTo>
                <a:lnTo>
                  <a:pt x="7122" y="2366"/>
                </a:lnTo>
                <a:cubicBezTo>
                  <a:pt x="6878" y="2537"/>
                  <a:pt x="6586" y="2707"/>
                  <a:pt x="6342" y="2927"/>
                </a:cubicBezTo>
                <a:cubicBezTo>
                  <a:pt x="6171" y="3073"/>
                  <a:pt x="6000" y="3220"/>
                  <a:pt x="5829" y="3366"/>
                </a:cubicBezTo>
                <a:lnTo>
                  <a:pt x="5342" y="3805"/>
                </a:lnTo>
                <a:cubicBezTo>
                  <a:pt x="5220" y="3902"/>
                  <a:pt x="5244" y="3902"/>
                  <a:pt x="5195" y="3927"/>
                </a:cubicBezTo>
                <a:lnTo>
                  <a:pt x="5147" y="3976"/>
                </a:lnTo>
                <a:cubicBezTo>
                  <a:pt x="5073" y="4049"/>
                  <a:pt x="5000" y="4098"/>
                  <a:pt x="4927" y="4122"/>
                </a:cubicBezTo>
                <a:cubicBezTo>
                  <a:pt x="4903" y="4146"/>
                  <a:pt x="4854" y="4171"/>
                  <a:pt x="4805" y="4171"/>
                </a:cubicBezTo>
                <a:lnTo>
                  <a:pt x="4781" y="4195"/>
                </a:lnTo>
                <a:cubicBezTo>
                  <a:pt x="4781" y="4171"/>
                  <a:pt x="4781" y="4146"/>
                  <a:pt x="4781" y="4122"/>
                </a:cubicBezTo>
                <a:cubicBezTo>
                  <a:pt x="4781" y="4098"/>
                  <a:pt x="4781" y="4049"/>
                  <a:pt x="4781" y="4000"/>
                </a:cubicBezTo>
                <a:lnTo>
                  <a:pt x="4781" y="3976"/>
                </a:lnTo>
                <a:cubicBezTo>
                  <a:pt x="4781" y="3951"/>
                  <a:pt x="4781" y="3927"/>
                  <a:pt x="4781" y="3902"/>
                </a:cubicBezTo>
                <a:lnTo>
                  <a:pt x="4781" y="3756"/>
                </a:lnTo>
                <a:cubicBezTo>
                  <a:pt x="4781" y="3512"/>
                  <a:pt x="4830" y="3293"/>
                  <a:pt x="4830" y="3049"/>
                </a:cubicBezTo>
                <a:cubicBezTo>
                  <a:pt x="4854" y="2805"/>
                  <a:pt x="4878" y="2537"/>
                  <a:pt x="4903" y="2293"/>
                </a:cubicBezTo>
                <a:cubicBezTo>
                  <a:pt x="4951" y="1781"/>
                  <a:pt x="4976" y="1293"/>
                  <a:pt x="5025" y="829"/>
                </a:cubicBezTo>
                <a:lnTo>
                  <a:pt x="4781" y="610"/>
                </a:lnTo>
                <a:lnTo>
                  <a:pt x="4756" y="585"/>
                </a:lnTo>
                <a:lnTo>
                  <a:pt x="4756" y="561"/>
                </a:lnTo>
                <a:lnTo>
                  <a:pt x="4732" y="537"/>
                </a:lnTo>
                <a:lnTo>
                  <a:pt x="4683" y="464"/>
                </a:lnTo>
                <a:lnTo>
                  <a:pt x="4561" y="342"/>
                </a:lnTo>
                <a:lnTo>
                  <a:pt x="4561" y="342"/>
                </a:lnTo>
                <a:cubicBezTo>
                  <a:pt x="4391" y="195"/>
                  <a:pt x="4439" y="146"/>
                  <a:pt x="4342" y="49"/>
                </a:cubicBezTo>
                <a:lnTo>
                  <a:pt x="431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10"/>
          <p:cNvSpPr/>
          <p:nvPr/>
        </p:nvSpPr>
        <p:spPr>
          <a:xfrm>
            <a:off x="1096875" y="3683300"/>
            <a:ext cx="675559" cy="456738"/>
          </a:xfrm>
          <a:custGeom>
            <a:avLst/>
            <a:gdLst/>
            <a:ahLst/>
            <a:cxnLst/>
            <a:rect l="l" t="t" r="r" b="b"/>
            <a:pathLst>
              <a:path w="16415" h="11098" extrusionOk="0">
                <a:moveTo>
                  <a:pt x="14537" y="2268"/>
                </a:moveTo>
                <a:cubicBezTo>
                  <a:pt x="14546" y="2287"/>
                  <a:pt x="14555" y="2306"/>
                  <a:pt x="14564" y="2325"/>
                </a:cubicBezTo>
                <a:lnTo>
                  <a:pt x="14564" y="2325"/>
                </a:lnTo>
                <a:cubicBezTo>
                  <a:pt x="14559" y="2307"/>
                  <a:pt x="14549" y="2287"/>
                  <a:pt x="14537" y="2268"/>
                </a:cubicBezTo>
                <a:close/>
                <a:moveTo>
                  <a:pt x="11890" y="6000"/>
                </a:moveTo>
                <a:lnTo>
                  <a:pt x="11890" y="6000"/>
                </a:lnTo>
                <a:cubicBezTo>
                  <a:pt x="11886" y="6017"/>
                  <a:pt x="11882" y="6034"/>
                  <a:pt x="11878" y="6049"/>
                </a:cubicBezTo>
                <a:cubicBezTo>
                  <a:pt x="11887" y="6040"/>
                  <a:pt x="11891" y="6022"/>
                  <a:pt x="11890" y="6000"/>
                </a:cubicBezTo>
                <a:close/>
                <a:moveTo>
                  <a:pt x="6388" y="9388"/>
                </a:moveTo>
                <a:lnTo>
                  <a:pt x="6388" y="9388"/>
                </a:lnTo>
                <a:cubicBezTo>
                  <a:pt x="6383" y="9395"/>
                  <a:pt x="6380" y="9400"/>
                  <a:pt x="6381" y="9400"/>
                </a:cubicBezTo>
                <a:cubicBezTo>
                  <a:pt x="6381" y="9400"/>
                  <a:pt x="6384" y="9397"/>
                  <a:pt x="6391" y="9390"/>
                </a:cubicBezTo>
                <a:cubicBezTo>
                  <a:pt x="6391" y="9390"/>
                  <a:pt x="6390" y="9389"/>
                  <a:pt x="6388" y="9388"/>
                </a:cubicBezTo>
                <a:close/>
                <a:moveTo>
                  <a:pt x="13000" y="0"/>
                </a:moveTo>
                <a:lnTo>
                  <a:pt x="12171" y="49"/>
                </a:lnTo>
                <a:cubicBezTo>
                  <a:pt x="12074" y="49"/>
                  <a:pt x="12000" y="73"/>
                  <a:pt x="11903" y="73"/>
                </a:cubicBezTo>
                <a:lnTo>
                  <a:pt x="11659" y="146"/>
                </a:lnTo>
                <a:lnTo>
                  <a:pt x="11391" y="220"/>
                </a:lnTo>
                <a:lnTo>
                  <a:pt x="11000" y="293"/>
                </a:lnTo>
                <a:cubicBezTo>
                  <a:pt x="10952" y="439"/>
                  <a:pt x="10903" y="610"/>
                  <a:pt x="10878" y="756"/>
                </a:cubicBezTo>
                <a:cubicBezTo>
                  <a:pt x="10830" y="902"/>
                  <a:pt x="10781" y="1073"/>
                  <a:pt x="10757" y="1219"/>
                </a:cubicBezTo>
                <a:cubicBezTo>
                  <a:pt x="10708" y="1561"/>
                  <a:pt x="10635" y="1878"/>
                  <a:pt x="10586" y="2219"/>
                </a:cubicBezTo>
                <a:cubicBezTo>
                  <a:pt x="10561" y="2366"/>
                  <a:pt x="10513" y="2537"/>
                  <a:pt x="10488" y="2707"/>
                </a:cubicBezTo>
                <a:cubicBezTo>
                  <a:pt x="10464" y="2854"/>
                  <a:pt x="10439" y="3024"/>
                  <a:pt x="10439" y="3195"/>
                </a:cubicBezTo>
                <a:cubicBezTo>
                  <a:pt x="10415" y="3341"/>
                  <a:pt x="10391" y="3561"/>
                  <a:pt x="10366" y="3732"/>
                </a:cubicBezTo>
                <a:cubicBezTo>
                  <a:pt x="10318" y="4024"/>
                  <a:pt x="10293" y="4341"/>
                  <a:pt x="10269" y="4585"/>
                </a:cubicBezTo>
                <a:cubicBezTo>
                  <a:pt x="10269" y="4707"/>
                  <a:pt x="10220" y="4829"/>
                  <a:pt x="10220" y="4927"/>
                </a:cubicBezTo>
                <a:cubicBezTo>
                  <a:pt x="10220" y="4975"/>
                  <a:pt x="10220" y="5000"/>
                  <a:pt x="10196" y="5049"/>
                </a:cubicBezTo>
                <a:cubicBezTo>
                  <a:pt x="10196" y="5097"/>
                  <a:pt x="10171" y="5146"/>
                  <a:pt x="10171" y="5195"/>
                </a:cubicBezTo>
                <a:cubicBezTo>
                  <a:pt x="10171" y="5244"/>
                  <a:pt x="10147" y="5293"/>
                  <a:pt x="10147" y="5317"/>
                </a:cubicBezTo>
                <a:cubicBezTo>
                  <a:pt x="10122" y="5293"/>
                  <a:pt x="10074" y="5268"/>
                  <a:pt x="10049" y="5244"/>
                </a:cubicBezTo>
                <a:lnTo>
                  <a:pt x="9927" y="5146"/>
                </a:lnTo>
                <a:lnTo>
                  <a:pt x="9171" y="4366"/>
                </a:lnTo>
                <a:cubicBezTo>
                  <a:pt x="8927" y="4097"/>
                  <a:pt x="8683" y="3854"/>
                  <a:pt x="8440" y="3634"/>
                </a:cubicBezTo>
                <a:lnTo>
                  <a:pt x="8074" y="3268"/>
                </a:lnTo>
                <a:cubicBezTo>
                  <a:pt x="7879" y="3097"/>
                  <a:pt x="7683" y="2902"/>
                  <a:pt x="7513" y="2780"/>
                </a:cubicBezTo>
                <a:cubicBezTo>
                  <a:pt x="7269" y="2537"/>
                  <a:pt x="6952" y="2268"/>
                  <a:pt x="6635" y="2024"/>
                </a:cubicBezTo>
                <a:cubicBezTo>
                  <a:pt x="6562" y="2024"/>
                  <a:pt x="6513" y="2024"/>
                  <a:pt x="6464" y="2049"/>
                </a:cubicBezTo>
                <a:lnTo>
                  <a:pt x="6318" y="2049"/>
                </a:lnTo>
                <a:cubicBezTo>
                  <a:pt x="6488" y="2049"/>
                  <a:pt x="6440" y="2098"/>
                  <a:pt x="6318" y="2122"/>
                </a:cubicBezTo>
                <a:cubicBezTo>
                  <a:pt x="5708" y="2195"/>
                  <a:pt x="5927" y="2171"/>
                  <a:pt x="5805" y="2195"/>
                </a:cubicBezTo>
                <a:cubicBezTo>
                  <a:pt x="5805" y="2195"/>
                  <a:pt x="5757" y="2219"/>
                  <a:pt x="5708" y="2268"/>
                </a:cubicBezTo>
                <a:lnTo>
                  <a:pt x="5488" y="2390"/>
                </a:lnTo>
                <a:cubicBezTo>
                  <a:pt x="5366" y="2439"/>
                  <a:pt x="5269" y="2512"/>
                  <a:pt x="5074" y="2610"/>
                </a:cubicBezTo>
                <a:cubicBezTo>
                  <a:pt x="5025" y="2805"/>
                  <a:pt x="4952" y="2976"/>
                  <a:pt x="4903" y="3219"/>
                </a:cubicBezTo>
                <a:cubicBezTo>
                  <a:pt x="4879" y="3341"/>
                  <a:pt x="4830" y="3463"/>
                  <a:pt x="4805" y="3585"/>
                </a:cubicBezTo>
                <a:cubicBezTo>
                  <a:pt x="4757" y="3707"/>
                  <a:pt x="4732" y="3829"/>
                  <a:pt x="4708" y="3976"/>
                </a:cubicBezTo>
                <a:cubicBezTo>
                  <a:pt x="4683" y="4097"/>
                  <a:pt x="4659" y="4244"/>
                  <a:pt x="4635" y="4390"/>
                </a:cubicBezTo>
                <a:cubicBezTo>
                  <a:pt x="4635" y="4463"/>
                  <a:pt x="4610" y="4536"/>
                  <a:pt x="4610" y="4610"/>
                </a:cubicBezTo>
                <a:cubicBezTo>
                  <a:pt x="4610" y="4658"/>
                  <a:pt x="4610" y="4707"/>
                  <a:pt x="4586" y="4756"/>
                </a:cubicBezTo>
                <a:cubicBezTo>
                  <a:pt x="4562" y="4951"/>
                  <a:pt x="4562" y="5146"/>
                  <a:pt x="4537" y="5341"/>
                </a:cubicBezTo>
                <a:cubicBezTo>
                  <a:pt x="4513" y="5732"/>
                  <a:pt x="4513" y="6146"/>
                  <a:pt x="4537" y="6536"/>
                </a:cubicBezTo>
                <a:lnTo>
                  <a:pt x="4537" y="6683"/>
                </a:lnTo>
                <a:lnTo>
                  <a:pt x="4537" y="6805"/>
                </a:lnTo>
                <a:cubicBezTo>
                  <a:pt x="4537" y="6829"/>
                  <a:pt x="4537" y="6878"/>
                  <a:pt x="4537" y="6902"/>
                </a:cubicBezTo>
                <a:cubicBezTo>
                  <a:pt x="4562" y="6975"/>
                  <a:pt x="4562" y="7049"/>
                  <a:pt x="4586" y="7122"/>
                </a:cubicBezTo>
                <a:lnTo>
                  <a:pt x="4635" y="7195"/>
                </a:lnTo>
                <a:lnTo>
                  <a:pt x="4659" y="7219"/>
                </a:lnTo>
                <a:cubicBezTo>
                  <a:pt x="4647" y="7232"/>
                  <a:pt x="4635" y="7238"/>
                  <a:pt x="4623" y="7238"/>
                </a:cubicBezTo>
                <a:cubicBezTo>
                  <a:pt x="4610" y="7238"/>
                  <a:pt x="4598" y="7232"/>
                  <a:pt x="4586" y="7219"/>
                </a:cubicBezTo>
                <a:cubicBezTo>
                  <a:pt x="4537" y="7219"/>
                  <a:pt x="4488" y="7195"/>
                  <a:pt x="4440" y="7171"/>
                </a:cubicBezTo>
                <a:lnTo>
                  <a:pt x="4415" y="7171"/>
                </a:lnTo>
                <a:lnTo>
                  <a:pt x="4415" y="7146"/>
                </a:lnTo>
                <a:cubicBezTo>
                  <a:pt x="4366" y="7146"/>
                  <a:pt x="4318" y="7097"/>
                  <a:pt x="4269" y="7073"/>
                </a:cubicBezTo>
                <a:cubicBezTo>
                  <a:pt x="4244" y="7049"/>
                  <a:pt x="4196" y="7024"/>
                  <a:pt x="4171" y="7000"/>
                </a:cubicBezTo>
                <a:lnTo>
                  <a:pt x="4098" y="6951"/>
                </a:lnTo>
                <a:lnTo>
                  <a:pt x="4049" y="6902"/>
                </a:lnTo>
                <a:lnTo>
                  <a:pt x="3927" y="6805"/>
                </a:lnTo>
                <a:cubicBezTo>
                  <a:pt x="3757" y="6683"/>
                  <a:pt x="3610" y="6536"/>
                  <a:pt x="3440" y="6414"/>
                </a:cubicBezTo>
                <a:lnTo>
                  <a:pt x="2684" y="5805"/>
                </a:lnTo>
                <a:lnTo>
                  <a:pt x="2025" y="5244"/>
                </a:lnTo>
                <a:cubicBezTo>
                  <a:pt x="1830" y="5097"/>
                  <a:pt x="1684" y="5000"/>
                  <a:pt x="1586" y="4902"/>
                </a:cubicBezTo>
                <a:lnTo>
                  <a:pt x="1586" y="4902"/>
                </a:lnTo>
                <a:lnTo>
                  <a:pt x="1684" y="5000"/>
                </a:lnTo>
                <a:lnTo>
                  <a:pt x="1684" y="5000"/>
                </a:lnTo>
                <a:lnTo>
                  <a:pt x="1586" y="4927"/>
                </a:lnTo>
                <a:cubicBezTo>
                  <a:pt x="1366" y="5000"/>
                  <a:pt x="1147" y="5000"/>
                  <a:pt x="927" y="5000"/>
                </a:cubicBezTo>
                <a:cubicBezTo>
                  <a:pt x="976" y="5049"/>
                  <a:pt x="806" y="5097"/>
                  <a:pt x="659" y="5097"/>
                </a:cubicBezTo>
                <a:lnTo>
                  <a:pt x="635" y="5097"/>
                </a:lnTo>
                <a:lnTo>
                  <a:pt x="586" y="5122"/>
                </a:lnTo>
                <a:cubicBezTo>
                  <a:pt x="537" y="5195"/>
                  <a:pt x="464" y="5268"/>
                  <a:pt x="367" y="5390"/>
                </a:cubicBezTo>
                <a:lnTo>
                  <a:pt x="318" y="5463"/>
                </a:lnTo>
                <a:cubicBezTo>
                  <a:pt x="269" y="5512"/>
                  <a:pt x="245" y="5536"/>
                  <a:pt x="220" y="5585"/>
                </a:cubicBezTo>
                <a:lnTo>
                  <a:pt x="49" y="5780"/>
                </a:lnTo>
                <a:lnTo>
                  <a:pt x="49" y="6073"/>
                </a:lnTo>
                <a:lnTo>
                  <a:pt x="1" y="6024"/>
                </a:lnTo>
                <a:lnTo>
                  <a:pt x="1" y="6024"/>
                </a:lnTo>
                <a:cubicBezTo>
                  <a:pt x="25" y="6317"/>
                  <a:pt x="74" y="6707"/>
                  <a:pt x="74" y="7073"/>
                </a:cubicBezTo>
                <a:cubicBezTo>
                  <a:pt x="74" y="7244"/>
                  <a:pt x="98" y="7414"/>
                  <a:pt x="123" y="7610"/>
                </a:cubicBezTo>
                <a:cubicBezTo>
                  <a:pt x="147" y="7756"/>
                  <a:pt x="171" y="7902"/>
                  <a:pt x="196" y="8000"/>
                </a:cubicBezTo>
                <a:cubicBezTo>
                  <a:pt x="196" y="8122"/>
                  <a:pt x="220" y="8244"/>
                  <a:pt x="245" y="8390"/>
                </a:cubicBezTo>
                <a:cubicBezTo>
                  <a:pt x="245" y="8439"/>
                  <a:pt x="245" y="8488"/>
                  <a:pt x="269" y="8536"/>
                </a:cubicBezTo>
                <a:cubicBezTo>
                  <a:pt x="269" y="8585"/>
                  <a:pt x="269" y="8610"/>
                  <a:pt x="293" y="8658"/>
                </a:cubicBezTo>
                <a:cubicBezTo>
                  <a:pt x="318" y="8853"/>
                  <a:pt x="367" y="9049"/>
                  <a:pt x="391" y="9268"/>
                </a:cubicBezTo>
                <a:cubicBezTo>
                  <a:pt x="440" y="9463"/>
                  <a:pt x="513" y="9683"/>
                  <a:pt x="562" y="9878"/>
                </a:cubicBezTo>
                <a:cubicBezTo>
                  <a:pt x="635" y="10073"/>
                  <a:pt x="708" y="10268"/>
                  <a:pt x="806" y="10488"/>
                </a:cubicBezTo>
                <a:lnTo>
                  <a:pt x="806" y="10561"/>
                </a:lnTo>
                <a:cubicBezTo>
                  <a:pt x="806" y="10609"/>
                  <a:pt x="806" y="10683"/>
                  <a:pt x="830" y="10756"/>
                </a:cubicBezTo>
                <a:lnTo>
                  <a:pt x="903" y="11024"/>
                </a:lnTo>
                <a:lnTo>
                  <a:pt x="952" y="11097"/>
                </a:lnTo>
                <a:lnTo>
                  <a:pt x="1220" y="11097"/>
                </a:lnTo>
                <a:cubicBezTo>
                  <a:pt x="1391" y="11097"/>
                  <a:pt x="1586" y="11073"/>
                  <a:pt x="1781" y="11024"/>
                </a:cubicBezTo>
                <a:cubicBezTo>
                  <a:pt x="2171" y="10902"/>
                  <a:pt x="2537" y="10609"/>
                  <a:pt x="2488" y="10146"/>
                </a:cubicBezTo>
                <a:lnTo>
                  <a:pt x="2537" y="10146"/>
                </a:lnTo>
                <a:cubicBezTo>
                  <a:pt x="2537" y="10146"/>
                  <a:pt x="2464" y="10000"/>
                  <a:pt x="2464" y="10000"/>
                </a:cubicBezTo>
                <a:cubicBezTo>
                  <a:pt x="2415" y="9780"/>
                  <a:pt x="2318" y="9683"/>
                  <a:pt x="2366" y="9683"/>
                </a:cubicBezTo>
                <a:lnTo>
                  <a:pt x="2464" y="9975"/>
                </a:lnTo>
                <a:cubicBezTo>
                  <a:pt x="2445" y="9889"/>
                  <a:pt x="2441" y="9859"/>
                  <a:pt x="2447" y="9859"/>
                </a:cubicBezTo>
                <a:cubicBezTo>
                  <a:pt x="2457" y="9859"/>
                  <a:pt x="2493" y="9931"/>
                  <a:pt x="2537" y="9975"/>
                </a:cubicBezTo>
                <a:cubicBezTo>
                  <a:pt x="2488" y="9878"/>
                  <a:pt x="2488" y="9805"/>
                  <a:pt x="2464" y="9731"/>
                </a:cubicBezTo>
                <a:cubicBezTo>
                  <a:pt x="2458" y="9720"/>
                  <a:pt x="2455" y="9715"/>
                  <a:pt x="2454" y="9715"/>
                </a:cubicBezTo>
                <a:cubicBezTo>
                  <a:pt x="2450" y="9715"/>
                  <a:pt x="2464" y="9767"/>
                  <a:pt x="2464" y="9805"/>
                </a:cubicBezTo>
                <a:cubicBezTo>
                  <a:pt x="2391" y="9683"/>
                  <a:pt x="2318" y="9536"/>
                  <a:pt x="2269" y="9414"/>
                </a:cubicBezTo>
                <a:cubicBezTo>
                  <a:pt x="2220" y="9195"/>
                  <a:pt x="2342" y="9366"/>
                  <a:pt x="2269" y="9097"/>
                </a:cubicBezTo>
                <a:cubicBezTo>
                  <a:pt x="2220" y="8878"/>
                  <a:pt x="2171" y="8683"/>
                  <a:pt x="2123" y="8463"/>
                </a:cubicBezTo>
                <a:lnTo>
                  <a:pt x="2049" y="8122"/>
                </a:lnTo>
                <a:lnTo>
                  <a:pt x="2049" y="8049"/>
                </a:lnTo>
                <a:lnTo>
                  <a:pt x="2049" y="8024"/>
                </a:lnTo>
                <a:cubicBezTo>
                  <a:pt x="2049" y="7975"/>
                  <a:pt x="2049" y="7951"/>
                  <a:pt x="2074" y="7927"/>
                </a:cubicBezTo>
                <a:lnTo>
                  <a:pt x="2074" y="7878"/>
                </a:lnTo>
                <a:lnTo>
                  <a:pt x="2098" y="7878"/>
                </a:lnTo>
                <a:cubicBezTo>
                  <a:pt x="2123" y="7902"/>
                  <a:pt x="2098" y="7902"/>
                  <a:pt x="2123" y="7927"/>
                </a:cubicBezTo>
                <a:lnTo>
                  <a:pt x="2147" y="7927"/>
                </a:lnTo>
                <a:cubicBezTo>
                  <a:pt x="2147" y="7943"/>
                  <a:pt x="2147" y="7959"/>
                  <a:pt x="2147" y="7975"/>
                </a:cubicBezTo>
                <a:lnTo>
                  <a:pt x="2220" y="8049"/>
                </a:lnTo>
                <a:lnTo>
                  <a:pt x="2586" y="8317"/>
                </a:lnTo>
                <a:cubicBezTo>
                  <a:pt x="2635" y="8366"/>
                  <a:pt x="2708" y="8414"/>
                  <a:pt x="2781" y="8463"/>
                </a:cubicBezTo>
                <a:cubicBezTo>
                  <a:pt x="2830" y="8512"/>
                  <a:pt x="2879" y="8536"/>
                  <a:pt x="3001" y="8634"/>
                </a:cubicBezTo>
                <a:lnTo>
                  <a:pt x="3635" y="9073"/>
                </a:lnTo>
                <a:cubicBezTo>
                  <a:pt x="4025" y="9317"/>
                  <a:pt x="4293" y="9463"/>
                  <a:pt x="4293" y="9463"/>
                </a:cubicBezTo>
                <a:lnTo>
                  <a:pt x="4342" y="9390"/>
                </a:lnTo>
                <a:cubicBezTo>
                  <a:pt x="4513" y="9463"/>
                  <a:pt x="4659" y="9561"/>
                  <a:pt x="4805" y="9683"/>
                </a:cubicBezTo>
                <a:cubicBezTo>
                  <a:pt x="4830" y="9731"/>
                  <a:pt x="4879" y="9756"/>
                  <a:pt x="4903" y="9780"/>
                </a:cubicBezTo>
                <a:lnTo>
                  <a:pt x="5025" y="9853"/>
                </a:lnTo>
                <a:lnTo>
                  <a:pt x="5220" y="9927"/>
                </a:lnTo>
                <a:cubicBezTo>
                  <a:pt x="5391" y="9951"/>
                  <a:pt x="5562" y="10000"/>
                  <a:pt x="5732" y="10097"/>
                </a:cubicBezTo>
                <a:cubicBezTo>
                  <a:pt x="5805" y="10024"/>
                  <a:pt x="5879" y="9951"/>
                  <a:pt x="5952" y="9878"/>
                </a:cubicBezTo>
                <a:lnTo>
                  <a:pt x="6025" y="9805"/>
                </a:lnTo>
                <a:cubicBezTo>
                  <a:pt x="6025" y="9780"/>
                  <a:pt x="6049" y="9756"/>
                  <a:pt x="6049" y="9731"/>
                </a:cubicBezTo>
                <a:cubicBezTo>
                  <a:pt x="6049" y="9731"/>
                  <a:pt x="6146" y="9654"/>
                  <a:pt x="6167" y="9654"/>
                </a:cubicBezTo>
                <a:cubicBezTo>
                  <a:pt x="6170" y="9654"/>
                  <a:pt x="6171" y="9656"/>
                  <a:pt x="6171" y="9658"/>
                </a:cubicBezTo>
                <a:cubicBezTo>
                  <a:pt x="6171" y="9585"/>
                  <a:pt x="6269" y="9536"/>
                  <a:pt x="6342" y="9463"/>
                </a:cubicBezTo>
                <a:cubicBezTo>
                  <a:pt x="6357" y="9440"/>
                  <a:pt x="6361" y="9431"/>
                  <a:pt x="6357" y="9431"/>
                </a:cubicBezTo>
                <a:cubicBezTo>
                  <a:pt x="6349" y="9431"/>
                  <a:pt x="6310" y="9471"/>
                  <a:pt x="6293" y="9488"/>
                </a:cubicBezTo>
                <a:lnTo>
                  <a:pt x="6366" y="9390"/>
                </a:lnTo>
                <a:cubicBezTo>
                  <a:pt x="6366" y="9382"/>
                  <a:pt x="6369" y="9379"/>
                  <a:pt x="6373" y="9379"/>
                </a:cubicBezTo>
                <a:cubicBezTo>
                  <a:pt x="6378" y="9379"/>
                  <a:pt x="6385" y="9384"/>
                  <a:pt x="6388" y="9388"/>
                </a:cubicBezTo>
                <a:lnTo>
                  <a:pt x="6388" y="9388"/>
                </a:lnTo>
                <a:cubicBezTo>
                  <a:pt x="6395" y="9378"/>
                  <a:pt x="6405" y="9361"/>
                  <a:pt x="6415" y="9341"/>
                </a:cubicBezTo>
                <a:cubicBezTo>
                  <a:pt x="6464" y="9244"/>
                  <a:pt x="6586" y="9097"/>
                  <a:pt x="7074" y="8488"/>
                </a:cubicBezTo>
                <a:cubicBezTo>
                  <a:pt x="7025" y="8366"/>
                  <a:pt x="6976" y="8268"/>
                  <a:pt x="6927" y="8146"/>
                </a:cubicBezTo>
                <a:lnTo>
                  <a:pt x="6854" y="8000"/>
                </a:lnTo>
                <a:cubicBezTo>
                  <a:pt x="6830" y="7951"/>
                  <a:pt x="6805" y="7878"/>
                  <a:pt x="6805" y="7829"/>
                </a:cubicBezTo>
                <a:cubicBezTo>
                  <a:pt x="6757" y="7658"/>
                  <a:pt x="6708" y="7463"/>
                  <a:pt x="6683" y="7268"/>
                </a:cubicBezTo>
                <a:cubicBezTo>
                  <a:pt x="6659" y="7171"/>
                  <a:pt x="6635" y="7073"/>
                  <a:pt x="6610" y="6975"/>
                </a:cubicBezTo>
                <a:lnTo>
                  <a:pt x="6586" y="6683"/>
                </a:lnTo>
                <a:lnTo>
                  <a:pt x="6562" y="6561"/>
                </a:lnTo>
                <a:lnTo>
                  <a:pt x="6562" y="6488"/>
                </a:lnTo>
                <a:lnTo>
                  <a:pt x="6562" y="6366"/>
                </a:lnTo>
                <a:cubicBezTo>
                  <a:pt x="6562" y="6024"/>
                  <a:pt x="6562" y="5707"/>
                  <a:pt x="6586" y="5366"/>
                </a:cubicBezTo>
                <a:cubicBezTo>
                  <a:pt x="6586" y="5219"/>
                  <a:pt x="6610" y="5073"/>
                  <a:pt x="6610" y="4927"/>
                </a:cubicBezTo>
                <a:lnTo>
                  <a:pt x="6610" y="4878"/>
                </a:lnTo>
                <a:cubicBezTo>
                  <a:pt x="6598" y="4854"/>
                  <a:pt x="6598" y="4854"/>
                  <a:pt x="6592" y="4854"/>
                </a:cubicBezTo>
                <a:cubicBezTo>
                  <a:pt x="6586" y="4854"/>
                  <a:pt x="6574" y="4854"/>
                  <a:pt x="6537" y="4829"/>
                </a:cubicBezTo>
                <a:cubicBezTo>
                  <a:pt x="6464" y="4780"/>
                  <a:pt x="6561" y="4805"/>
                  <a:pt x="6537" y="4756"/>
                </a:cubicBezTo>
                <a:lnTo>
                  <a:pt x="6537" y="4756"/>
                </a:lnTo>
                <a:cubicBezTo>
                  <a:pt x="6562" y="4805"/>
                  <a:pt x="6586" y="4805"/>
                  <a:pt x="6586" y="4805"/>
                </a:cubicBezTo>
                <a:cubicBezTo>
                  <a:pt x="6586" y="4805"/>
                  <a:pt x="6586" y="4805"/>
                  <a:pt x="6635" y="4902"/>
                </a:cubicBezTo>
                <a:lnTo>
                  <a:pt x="6610" y="4805"/>
                </a:lnTo>
                <a:lnTo>
                  <a:pt x="6635" y="4854"/>
                </a:lnTo>
                <a:cubicBezTo>
                  <a:pt x="6635" y="4854"/>
                  <a:pt x="6635" y="4829"/>
                  <a:pt x="6635" y="4829"/>
                </a:cubicBezTo>
                <a:cubicBezTo>
                  <a:pt x="6635" y="4800"/>
                  <a:pt x="6635" y="4790"/>
                  <a:pt x="6636" y="4790"/>
                </a:cubicBezTo>
                <a:cubicBezTo>
                  <a:pt x="6638" y="4790"/>
                  <a:pt x="6644" y="4814"/>
                  <a:pt x="6659" y="4829"/>
                </a:cubicBezTo>
                <a:cubicBezTo>
                  <a:pt x="6659" y="4829"/>
                  <a:pt x="6659" y="4805"/>
                  <a:pt x="6683" y="4780"/>
                </a:cubicBezTo>
                <a:lnTo>
                  <a:pt x="6708" y="4780"/>
                </a:lnTo>
                <a:cubicBezTo>
                  <a:pt x="6708" y="4780"/>
                  <a:pt x="6708" y="4756"/>
                  <a:pt x="6757" y="4756"/>
                </a:cubicBezTo>
                <a:cubicBezTo>
                  <a:pt x="6781" y="4756"/>
                  <a:pt x="6757" y="4756"/>
                  <a:pt x="6757" y="4780"/>
                </a:cubicBezTo>
                <a:lnTo>
                  <a:pt x="6830" y="4854"/>
                </a:lnTo>
                <a:cubicBezTo>
                  <a:pt x="6903" y="4902"/>
                  <a:pt x="6976" y="4951"/>
                  <a:pt x="6976" y="5000"/>
                </a:cubicBezTo>
                <a:cubicBezTo>
                  <a:pt x="7053" y="5058"/>
                  <a:pt x="7238" y="5269"/>
                  <a:pt x="7299" y="5269"/>
                </a:cubicBezTo>
                <a:cubicBezTo>
                  <a:pt x="7315" y="5269"/>
                  <a:pt x="7323" y="5255"/>
                  <a:pt x="7318" y="5219"/>
                </a:cubicBezTo>
                <a:lnTo>
                  <a:pt x="7318" y="5219"/>
                </a:lnTo>
                <a:cubicBezTo>
                  <a:pt x="7337" y="5278"/>
                  <a:pt x="7483" y="5479"/>
                  <a:pt x="7450" y="5479"/>
                </a:cubicBezTo>
                <a:cubicBezTo>
                  <a:pt x="7443" y="5479"/>
                  <a:pt x="7424" y="5467"/>
                  <a:pt x="7391" y="5439"/>
                </a:cubicBezTo>
                <a:lnTo>
                  <a:pt x="7391" y="5439"/>
                </a:lnTo>
                <a:cubicBezTo>
                  <a:pt x="7464" y="5512"/>
                  <a:pt x="7537" y="5610"/>
                  <a:pt x="7635" y="5683"/>
                </a:cubicBezTo>
                <a:lnTo>
                  <a:pt x="7537" y="5536"/>
                </a:lnTo>
                <a:lnTo>
                  <a:pt x="7537" y="5536"/>
                </a:lnTo>
                <a:cubicBezTo>
                  <a:pt x="7732" y="5780"/>
                  <a:pt x="7952" y="6000"/>
                  <a:pt x="8196" y="6195"/>
                </a:cubicBezTo>
                <a:lnTo>
                  <a:pt x="8098" y="6073"/>
                </a:lnTo>
                <a:lnTo>
                  <a:pt x="8098" y="6073"/>
                </a:lnTo>
                <a:cubicBezTo>
                  <a:pt x="8269" y="6244"/>
                  <a:pt x="8440" y="6414"/>
                  <a:pt x="8440" y="6536"/>
                </a:cubicBezTo>
                <a:lnTo>
                  <a:pt x="8464" y="6561"/>
                </a:lnTo>
                <a:lnTo>
                  <a:pt x="8805" y="6902"/>
                </a:lnTo>
                <a:cubicBezTo>
                  <a:pt x="9000" y="7097"/>
                  <a:pt x="9220" y="7292"/>
                  <a:pt x="9439" y="7488"/>
                </a:cubicBezTo>
                <a:lnTo>
                  <a:pt x="9293" y="7317"/>
                </a:lnTo>
                <a:lnTo>
                  <a:pt x="9293" y="7317"/>
                </a:lnTo>
                <a:cubicBezTo>
                  <a:pt x="9415" y="7414"/>
                  <a:pt x="9659" y="7634"/>
                  <a:pt x="9952" y="7878"/>
                </a:cubicBezTo>
                <a:cubicBezTo>
                  <a:pt x="10122" y="7853"/>
                  <a:pt x="10269" y="7829"/>
                  <a:pt x="10391" y="7805"/>
                </a:cubicBezTo>
                <a:cubicBezTo>
                  <a:pt x="10513" y="7805"/>
                  <a:pt x="10683" y="7780"/>
                  <a:pt x="10830" y="7756"/>
                </a:cubicBezTo>
                <a:cubicBezTo>
                  <a:pt x="10952" y="7707"/>
                  <a:pt x="11074" y="7634"/>
                  <a:pt x="11196" y="7561"/>
                </a:cubicBezTo>
                <a:lnTo>
                  <a:pt x="11391" y="7463"/>
                </a:lnTo>
                <a:cubicBezTo>
                  <a:pt x="11439" y="7414"/>
                  <a:pt x="11488" y="7390"/>
                  <a:pt x="11586" y="7341"/>
                </a:cubicBezTo>
                <a:cubicBezTo>
                  <a:pt x="11683" y="6878"/>
                  <a:pt x="11781" y="6414"/>
                  <a:pt x="11854" y="5951"/>
                </a:cubicBezTo>
                <a:lnTo>
                  <a:pt x="11854" y="5951"/>
                </a:lnTo>
                <a:cubicBezTo>
                  <a:pt x="11854" y="5951"/>
                  <a:pt x="11830" y="6024"/>
                  <a:pt x="11805" y="6097"/>
                </a:cubicBezTo>
                <a:lnTo>
                  <a:pt x="11757" y="6219"/>
                </a:lnTo>
                <a:lnTo>
                  <a:pt x="11757" y="6146"/>
                </a:lnTo>
                <a:cubicBezTo>
                  <a:pt x="11757" y="6073"/>
                  <a:pt x="11757" y="6000"/>
                  <a:pt x="11781" y="5951"/>
                </a:cubicBezTo>
                <a:cubicBezTo>
                  <a:pt x="11781" y="5805"/>
                  <a:pt x="11805" y="5658"/>
                  <a:pt x="11805" y="5658"/>
                </a:cubicBezTo>
                <a:cubicBezTo>
                  <a:pt x="11805" y="5698"/>
                  <a:pt x="11886" y="5900"/>
                  <a:pt x="11890" y="6000"/>
                </a:cubicBezTo>
                <a:lnTo>
                  <a:pt x="11890" y="6000"/>
                </a:lnTo>
                <a:cubicBezTo>
                  <a:pt x="11911" y="5905"/>
                  <a:pt x="11935" y="5778"/>
                  <a:pt x="11976" y="5634"/>
                </a:cubicBezTo>
                <a:cubicBezTo>
                  <a:pt x="11976" y="5536"/>
                  <a:pt x="12000" y="5439"/>
                  <a:pt x="12025" y="5341"/>
                </a:cubicBezTo>
                <a:cubicBezTo>
                  <a:pt x="12025" y="5244"/>
                  <a:pt x="12049" y="5195"/>
                  <a:pt x="12049" y="5122"/>
                </a:cubicBezTo>
                <a:cubicBezTo>
                  <a:pt x="12098" y="4854"/>
                  <a:pt x="12147" y="4512"/>
                  <a:pt x="12196" y="4122"/>
                </a:cubicBezTo>
                <a:cubicBezTo>
                  <a:pt x="12220" y="3878"/>
                  <a:pt x="12244" y="3610"/>
                  <a:pt x="12293" y="3341"/>
                </a:cubicBezTo>
                <a:cubicBezTo>
                  <a:pt x="12293" y="3219"/>
                  <a:pt x="12317" y="3122"/>
                  <a:pt x="12342" y="3000"/>
                </a:cubicBezTo>
                <a:cubicBezTo>
                  <a:pt x="12342" y="2927"/>
                  <a:pt x="12366" y="2829"/>
                  <a:pt x="12391" y="2756"/>
                </a:cubicBezTo>
                <a:cubicBezTo>
                  <a:pt x="12391" y="2707"/>
                  <a:pt x="12415" y="2683"/>
                  <a:pt x="12439" y="2658"/>
                </a:cubicBezTo>
                <a:cubicBezTo>
                  <a:pt x="12439" y="2683"/>
                  <a:pt x="12464" y="2707"/>
                  <a:pt x="12464" y="2732"/>
                </a:cubicBezTo>
                <a:cubicBezTo>
                  <a:pt x="12488" y="2805"/>
                  <a:pt x="12513" y="2902"/>
                  <a:pt x="12513" y="2976"/>
                </a:cubicBezTo>
                <a:cubicBezTo>
                  <a:pt x="12531" y="2976"/>
                  <a:pt x="12521" y="2903"/>
                  <a:pt x="12538" y="2903"/>
                </a:cubicBezTo>
                <a:cubicBezTo>
                  <a:pt x="12543" y="2903"/>
                  <a:pt x="12550" y="2910"/>
                  <a:pt x="12561" y="2927"/>
                </a:cubicBezTo>
                <a:cubicBezTo>
                  <a:pt x="12561" y="2976"/>
                  <a:pt x="12561" y="3000"/>
                  <a:pt x="12561" y="3024"/>
                </a:cubicBezTo>
                <a:cubicBezTo>
                  <a:pt x="12561" y="3024"/>
                  <a:pt x="12575" y="3065"/>
                  <a:pt x="12582" y="3065"/>
                </a:cubicBezTo>
                <a:cubicBezTo>
                  <a:pt x="12584" y="3065"/>
                  <a:pt x="12586" y="3061"/>
                  <a:pt x="12586" y="3049"/>
                </a:cubicBezTo>
                <a:cubicBezTo>
                  <a:pt x="12561" y="2951"/>
                  <a:pt x="12561" y="2854"/>
                  <a:pt x="12537" y="2732"/>
                </a:cubicBezTo>
                <a:lnTo>
                  <a:pt x="12537" y="2732"/>
                </a:lnTo>
                <a:lnTo>
                  <a:pt x="12610" y="2854"/>
                </a:lnTo>
                <a:lnTo>
                  <a:pt x="12610" y="2927"/>
                </a:lnTo>
                <a:cubicBezTo>
                  <a:pt x="12610" y="2927"/>
                  <a:pt x="12628" y="2873"/>
                  <a:pt x="12664" y="2873"/>
                </a:cubicBezTo>
                <a:cubicBezTo>
                  <a:pt x="12670" y="2873"/>
                  <a:pt x="12676" y="2874"/>
                  <a:pt x="12683" y="2878"/>
                </a:cubicBezTo>
                <a:cubicBezTo>
                  <a:pt x="12708" y="2878"/>
                  <a:pt x="12708" y="2902"/>
                  <a:pt x="12732" y="2927"/>
                </a:cubicBezTo>
                <a:cubicBezTo>
                  <a:pt x="12781" y="3049"/>
                  <a:pt x="12854" y="3146"/>
                  <a:pt x="12927" y="3244"/>
                </a:cubicBezTo>
                <a:cubicBezTo>
                  <a:pt x="13074" y="3488"/>
                  <a:pt x="13220" y="3707"/>
                  <a:pt x="13366" y="3951"/>
                </a:cubicBezTo>
                <a:cubicBezTo>
                  <a:pt x="13342" y="3951"/>
                  <a:pt x="13269" y="3854"/>
                  <a:pt x="13171" y="3756"/>
                </a:cubicBezTo>
                <a:lnTo>
                  <a:pt x="13171" y="3756"/>
                </a:lnTo>
                <a:cubicBezTo>
                  <a:pt x="13220" y="3829"/>
                  <a:pt x="13269" y="3902"/>
                  <a:pt x="13317" y="4000"/>
                </a:cubicBezTo>
                <a:cubicBezTo>
                  <a:pt x="13309" y="3973"/>
                  <a:pt x="13309" y="3963"/>
                  <a:pt x="13314" y="3963"/>
                </a:cubicBezTo>
                <a:cubicBezTo>
                  <a:pt x="13335" y="3963"/>
                  <a:pt x="13438" y="4115"/>
                  <a:pt x="13446" y="4115"/>
                </a:cubicBezTo>
                <a:cubicBezTo>
                  <a:pt x="13448" y="4115"/>
                  <a:pt x="13446" y="4110"/>
                  <a:pt x="13439" y="4097"/>
                </a:cubicBezTo>
                <a:lnTo>
                  <a:pt x="13439" y="4097"/>
                </a:lnTo>
                <a:cubicBezTo>
                  <a:pt x="13781" y="4415"/>
                  <a:pt x="14025" y="4951"/>
                  <a:pt x="14317" y="5268"/>
                </a:cubicBezTo>
                <a:cubicBezTo>
                  <a:pt x="14415" y="5244"/>
                  <a:pt x="16171" y="5097"/>
                  <a:pt x="16244" y="5049"/>
                </a:cubicBezTo>
                <a:cubicBezTo>
                  <a:pt x="16317" y="5146"/>
                  <a:pt x="16391" y="5268"/>
                  <a:pt x="16415" y="5293"/>
                </a:cubicBezTo>
                <a:cubicBezTo>
                  <a:pt x="16366" y="5171"/>
                  <a:pt x="16293" y="5049"/>
                  <a:pt x="16195" y="4927"/>
                </a:cubicBezTo>
                <a:lnTo>
                  <a:pt x="16122" y="4951"/>
                </a:lnTo>
                <a:cubicBezTo>
                  <a:pt x="15952" y="4707"/>
                  <a:pt x="16122" y="4878"/>
                  <a:pt x="15952" y="4634"/>
                </a:cubicBezTo>
                <a:cubicBezTo>
                  <a:pt x="15956" y="4629"/>
                  <a:pt x="15962" y="4627"/>
                  <a:pt x="15968" y="4627"/>
                </a:cubicBezTo>
                <a:cubicBezTo>
                  <a:pt x="16028" y="4627"/>
                  <a:pt x="16161" y="4823"/>
                  <a:pt x="16293" y="5000"/>
                </a:cubicBezTo>
                <a:cubicBezTo>
                  <a:pt x="16171" y="4829"/>
                  <a:pt x="16073" y="4634"/>
                  <a:pt x="15976" y="4585"/>
                </a:cubicBezTo>
                <a:cubicBezTo>
                  <a:pt x="15878" y="4390"/>
                  <a:pt x="16049" y="4585"/>
                  <a:pt x="15927" y="4341"/>
                </a:cubicBezTo>
                <a:cubicBezTo>
                  <a:pt x="15781" y="4195"/>
                  <a:pt x="15659" y="4049"/>
                  <a:pt x="15561" y="3878"/>
                </a:cubicBezTo>
                <a:cubicBezTo>
                  <a:pt x="15342" y="3439"/>
                  <a:pt x="15098" y="3293"/>
                  <a:pt x="14903" y="2878"/>
                </a:cubicBezTo>
                <a:lnTo>
                  <a:pt x="14903" y="2878"/>
                </a:lnTo>
                <a:lnTo>
                  <a:pt x="14927" y="2927"/>
                </a:lnTo>
                <a:cubicBezTo>
                  <a:pt x="14882" y="2791"/>
                  <a:pt x="14689" y="2570"/>
                  <a:pt x="14564" y="2325"/>
                </a:cubicBezTo>
                <a:lnTo>
                  <a:pt x="14564" y="2325"/>
                </a:lnTo>
                <a:cubicBezTo>
                  <a:pt x="14571" y="2347"/>
                  <a:pt x="14571" y="2363"/>
                  <a:pt x="14562" y="2363"/>
                </a:cubicBezTo>
                <a:cubicBezTo>
                  <a:pt x="14552" y="2363"/>
                  <a:pt x="14528" y="2338"/>
                  <a:pt x="14488" y="2268"/>
                </a:cubicBezTo>
                <a:cubicBezTo>
                  <a:pt x="14147" y="1732"/>
                  <a:pt x="13903" y="1390"/>
                  <a:pt x="13659" y="951"/>
                </a:cubicBezTo>
                <a:lnTo>
                  <a:pt x="13391" y="659"/>
                </a:lnTo>
                <a:lnTo>
                  <a:pt x="130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10"/>
          <p:cNvSpPr/>
          <p:nvPr/>
        </p:nvSpPr>
        <p:spPr>
          <a:xfrm>
            <a:off x="8132000" y="4765913"/>
            <a:ext cx="811957" cy="676614"/>
          </a:xfrm>
          <a:custGeom>
            <a:avLst/>
            <a:gdLst/>
            <a:ahLst/>
            <a:cxnLst/>
            <a:rect l="l" t="t" r="r" b="b"/>
            <a:pathLst>
              <a:path w="15952" h="13293" extrusionOk="0">
                <a:moveTo>
                  <a:pt x="1965" y="4136"/>
                </a:moveTo>
                <a:cubicBezTo>
                  <a:pt x="1969" y="4136"/>
                  <a:pt x="1973" y="4139"/>
                  <a:pt x="1976" y="4147"/>
                </a:cubicBezTo>
                <a:lnTo>
                  <a:pt x="1853" y="4285"/>
                </a:lnTo>
                <a:lnTo>
                  <a:pt x="1853" y="4285"/>
                </a:lnTo>
                <a:cubicBezTo>
                  <a:pt x="1921" y="4199"/>
                  <a:pt x="1947" y="4136"/>
                  <a:pt x="1965" y="4136"/>
                </a:cubicBezTo>
                <a:close/>
                <a:moveTo>
                  <a:pt x="4077" y="7219"/>
                </a:moveTo>
                <a:lnTo>
                  <a:pt x="4077" y="7219"/>
                </a:lnTo>
                <a:cubicBezTo>
                  <a:pt x="4076" y="7219"/>
                  <a:pt x="4075" y="7219"/>
                  <a:pt x="4074" y="7220"/>
                </a:cubicBezTo>
                <a:cubicBezTo>
                  <a:pt x="4076" y="7220"/>
                  <a:pt x="4077" y="7219"/>
                  <a:pt x="4077" y="7219"/>
                </a:cubicBezTo>
                <a:close/>
                <a:moveTo>
                  <a:pt x="10333" y="9981"/>
                </a:moveTo>
                <a:lnTo>
                  <a:pt x="10293" y="10000"/>
                </a:lnTo>
                <a:cubicBezTo>
                  <a:pt x="10305" y="10000"/>
                  <a:pt x="10318" y="9993"/>
                  <a:pt x="10333" y="9981"/>
                </a:cubicBezTo>
                <a:close/>
                <a:moveTo>
                  <a:pt x="3928" y="0"/>
                </a:moveTo>
                <a:lnTo>
                  <a:pt x="3684" y="195"/>
                </a:lnTo>
                <a:lnTo>
                  <a:pt x="3708" y="122"/>
                </a:lnTo>
                <a:lnTo>
                  <a:pt x="3708" y="122"/>
                </a:lnTo>
                <a:cubicBezTo>
                  <a:pt x="3464" y="293"/>
                  <a:pt x="3171" y="537"/>
                  <a:pt x="2879" y="756"/>
                </a:cubicBezTo>
                <a:cubicBezTo>
                  <a:pt x="2732" y="854"/>
                  <a:pt x="2586" y="976"/>
                  <a:pt x="2464" y="1098"/>
                </a:cubicBezTo>
                <a:lnTo>
                  <a:pt x="2147" y="1366"/>
                </a:lnTo>
                <a:cubicBezTo>
                  <a:pt x="2074" y="1464"/>
                  <a:pt x="1976" y="1537"/>
                  <a:pt x="1879" y="1610"/>
                </a:cubicBezTo>
                <a:cubicBezTo>
                  <a:pt x="1757" y="1708"/>
                  <a:pt x="1806" y="1683"/>
                  <a:pt x="1757" y="1732"/>
                </a:cubicBezTo>
                <a:lnTo>
                  <a:pt x="1659" y="1830"/>
                </a:lnTo>
                <a:cubicBezTo>
                  <a:pt x="1513" y="1951"/>
                  <a:pt x="1367" y="2098"/>
                  <a:pt x="1220" y="2244"/>
                </a:cubicBezTo>
                <a:cubicBezTo>
                  <a:pt x="1074" y="2390"/>
                  <a:pt x="952" y="2561"/>
                  <a:pt x="806" y="2732"/>
                </a:cubicBezTo>
                <a:cubicBezTo>
                  <a:pt x="684" y="2903"/>
                  <a:pt x="562" y="3073"/>
                  <a:pt x="440" y="3269"/>
                </a:cubicBezTo>
                <a:lnTo>
                  <a:pt x="391" y="3317"/>
                </a:lnTo>
                <a:cubicBezTo>
                  <a:pt x="342" y="3366"/>
                  <a:pt x="293" y="3415"/>
                  <a:pt x="245" y="3464"/>
                </a:cubicBezTo>
                <a:lnTo>
                  <a:pt x="50" y="3659"/>
                </a:lnTo>
                <a:lnTo>
                  <a:pt x="1" y="3732"/>
                </a:lnTo>
                <a:cubicBezTo>
                  <a:pt x="50" y="3829"/>
                  <a:pt x="98" y="3903"/>
                  <a:pt x="147" y="3976"/>
                </a:cubicBezTo>
                <a:cubicBezTo>
                  <a:pt x="269" y="4122"/>
                  <a:pt x="391" y="4268"/>
                  <a:pt x="537" y="4390"/>
                </a:cubicBezTo>
                <a:cubicBezTo>
                  <a:pt x="731" y="4539"/>
                  <a:pt x="970" y="4661"/>
                  <a:pt x="1210" y="4661"/>
                </a:cubicBezTo>
                <a:cubicBezTo>
                  <a:pt x="1363" y="4661"/>
                  <a:pt x="1517" y="4611"/>
                  <a:pt x="1659" y="4488"/>
                </a:cubicBezTo>
                <a:lnTo>
                  <a:pt x="1684" y="4537"/>
                </a:lnTo>
                <a:cubicBezTo>
                  <a:pt x="1684" y="4537"/>
                  <a:pt x="1781" y="4366"/>
                  <a:pt x="1781" y="4366"/>
                </a:cubicBezTo>
                <a:cubicBezTo>
                  <a:pt x="1794" y="4351"/>
                  <a:pt x="1806" y="4338"/>
                  <a:pt x="1816" y="4327"/>
                </a:cubicBezTo>
                <a:lnTo>
                  <a:pt x="1816" y="4327"/>
                </a:lnTo>
                <a:lnTo>
                  <a:pt x="1781" y="4366"/>
                </a:lnTo>
                <a:cubicBezTo>
                  <a:pt x="1801" y="4346"/>
                  <a:pt x="1819" y="4327"/>
                  <a:pt x="1835" y="4308"/>
                </a:cubicBezTo>
                <a:lnTo>
                  <a:pt x="1835" y="4308"/>
                </a:lnTo>
                <a:cubicBezTo>
                  <a:pt x="1850" y="4293"/>
                  <a:pt x="1860" y="4287"/>
                  <a:pt x="1865" y="4287"/>
                </a:cubicBezTo>
                <a:cubicBezTo>
                  <a:pt x="1883" y="4287"/>
                  <a:pt x="1846" y="4367"/>
                  <a:pt x="1830" y="4415"/>
                </a:cubicBezTo>
                <a:cubicBezTo>
                  <a:pt x="1879" y="4366"/>
                  <a:pt x="1928" y="4293"/>
                  <a:pt x="2001" y="4244"/>
                </a:cubicBezTo>
                <a:cubicBezTo>
                  <a:pt x="2001" y="4229"/>
                  <a:pt x="1996" y="4223"/>
                  <a:pt x="1989" y="4223"/>
                </a:cubicBezTo>
                <a:cubicBezTo>
                  <a:pt x="1973" y="4223"/>
                  <a:pt x="1944" y="4252"/>
                  <a:pt x="1928" y="4268"/>
                </a:cubicBezTo>
                <a:cubicBezTo>
                  <a:pt x="2001" y="4147"/>
                  <a:pt x="2074" y="4025"/>
                  <a:pt x="2147" y="3903"/>
                </a:cubicBezTo>
                <a:cubicBezTo>
                  <a:pt x="2205" y="3836"/>
                  <a:pt x="2228" y="3825"/>
                  <a:pt x="2246" y="3825"/>
                </a:cubicBezTo>
                <a:cubicBezTo>
                  <a:pt x="2254" y="3825"/>
                  <a:pt x="2261" y="3827"/>
                  <a:pt x="2270" y="3827"/>
                </a:cubicBezTo>
                <a:cubicBezTo>
                  <a:pt x="2290" y="3827"/>
                  <a:pt x="2318" y="3815"/>
                  <a:pt x="2391" y="3732"/>
                </a:cubicBezTo>
                <a:cubicBezTo>
                  <a:pt x="2562" y="3537"/>
                  <a:pt x="2684" y="3390"/>
                  <a:pt x="2830" y="3244"/>
                </a:cubicBezTo>
                <a:lnTo>
                  <a:pt x="3074" y="3000"/>
                </a:lnTo>
                <a:lnTo>
                  <a:pt x="3123" y="2951"/>
                </a:lnTo>
                <a:lnTo>
                  <a:pt x="3147" y="2951"/>
                </a:lnTo>
                <a:cubicBezTo>
                  <a:pt x="3171" y="2927"/>
                  <a:pt x="3196" y="2903"/>
                  <a:pt x="3245" y="2903"/>
                </a:cubicBezTo>
                <a:lnTo>
                  <a:pt x="3293" y="2903"/>
                </a:lnTo>
                <a:cubicBezTo>
                  <a:pt x="3293" y="2903"/>
                  <a:pt x="3293" y="2927"/>
                  <a:pt x="3293" y="2927"/>
                </a:cubicBezTo>
                <a:cubicBezTo>
                  <a:pt x="3269" y="2951"/>
                  <a:pt x="3269" y="2951"/>
                  <a:pt x="3269" y="2976"/>
                </a:cubicBezTo>
                <a:cubicBezTo>
                  <a:pt x="3245" y="3000"/>
                  <a:pt x="3220" y="3025"/>
                  <a:pt x="3196" y="3025"/>
                </a:cubicBezTo>
                <a:lnTo>
                  <a:pt x="3220" y="3025"/>
                </a:lnTo>
                <a:lnTo>
                  <a:pt x="3220" y="3122"/>
                </a:lnTo>
                <a:cubicBezTo>
                  <a:pt x="3220" y="3269"/>
                  <a:pt x="3196" y="3439"/>
                  <a:pt x="3196" y="3586"/>
                </a:cubicBezTo>
                <a:lnTo>
                  <a:pt x="3196" y="3829"/>
                </a:lnTo>
                <a:lnTo>
                  <a:pt x="3196" y="4122"/>
                </a:lnTo>
                <a:lnTo>
                  <a:pt x="3196" y="4903"/>
                </a:lnTo>
                <a:cubicBezTo>
                  <a:pt x="3171" y="5268"/>
                  <a:pt x="3220" y="5561"/>
                  <a:pt x="3196" y="5586"/>
                </a:cubicBezTo>
                <a:lnTo>
                  <a:pt x="3293" y="5586"/>
                </a:lnTo>
                <a:cubicBezTo>
                  <a:pt x="3318" y="5756"/>
                  <a:pt x="3318" y="5951"/>
                  <a:pt x="3293" y="6122"/>
                </a:cubicBezTo>
                <a:cubicBezTo>
                  <a:pt x="3269" y="6171"/>
                  <a:pt x="3269" y="6220"/>
                  <a:pt x="3293" y="6268"/>
                </a:cubicBezTo>
                <a:lnTo>
                  <a:pt x="3293" y="6415"/>
                </a:lnTo>
                <a:cubicBezTo>
                  <a:pt x="3293" y="6464"/>
                  <a:pt x="3318" y="6537"/>
                  <a:pt x="3318" y="6610"/>
                </a:cubicBezTo>
                <a:cubicBezTo>
                  <a:pt x="3415" y="6756"/>
                  <a:pt x="3464" y="6927"/>
                  <a:pt x="3489" y="7122"/>
                </a:cubicBezTo>
                <a:lnTo>
                  <a:pt x="3781" y="7171"/>
                </a:lnTo>
                <a:lnTo>
                  <a:pt x="3952" y="7171"/>
                </a:lnTo>
                <a:cubicBezTo>
                  <a:pt x="3952" y="7171"/>
                  <a:pt x="4076" y="7212"/>
                  <a:pt x="4077" y="7219"/>
                </a:cubicBezTo>
                <a:lnTo>
                  <a:pt x="4077" y="7219"/>
                </a:lnTo>
                <a:cubicBezTo>
                  <a:pt x="4097" y="7212"/>
                  <a:pt x="4120" y="7210"/>
                  <a:pt x="4144" y="7210"/>
                </a:cubicBezTo>
                <a:cubicBezTo>
                  <a:pt x="4204" y="7210"/>
                  <a:pt x="4273" y="7227"/>
                  <a:pt x="4342" y="7244"/>
                </a:cubicBezTo>
                <a:cubicBezTo>
                  <a:pt x="4391" y="7244"/>
                  <a:pt x="4318" y="7244"/>
                  <a:pt x="4293" y="7220"/>
                </a:cubicBezTo>
                <a:lnTo>
                  <a:pt x="4293" y="7220"/>
                </a:lnTo>
                <a:lnTo>
                  <a:pt x="4415" y="7244"/>
                </a:lnTo>
                <a:lnTo>
                  <a:pt x="4464" y="7244"/>
                </a:lnTo>
                <a:cubicBezTo>
                  <a:pt x="4489" y="7244"/>
                  <a:pt x="4489" y="7268"/>
                  <a:pt x="4464" y="7268"/>
                </a:cubicBezTo>
                <a:lnTo>
                  <a:pt x="4513" y="7268"/>
                </a:lnTo>
                <a:cubicBezTo>
                  <a:pt x="4635" y="7268"/>
                  <a:pt x="4830" y="7268"/>
                  <a:pt x="5610" y="7342"/>
                </a:cubicBezTo>
                <a:lnTo>
                  <a:pt x="5806" y="7025"/>
                </a:lnTo>
                <a:lnTo>
                  <a:pt x="5903" y="6878"/>
                </a:lnTo>
                <a:cubicBezTo>
                  <a:pt x="5928" y="6829"/>
                  <a:pt x="5952" y="6781"/>
                  <a:pt x="6001" y="6732"/>
                </a:cubicBezTo>
                <a:lnTo>
                  <a:pt x="6391" y="6317"/>
                </a:lnTo>
                <a:cubicBezTo>
                  <a:pt x="6464" y="6244"/>
                  <a:pt x="6537" y="6171"/>
                  <a:pt x="6586" y="6098"/>
                </a:cubicBezTo>
                <a:lnTo>
                  <a:pt x="6806" y="5927"/>
                </a:lnTo>
                <a:lnTo>
                  <a:pt x="6927" y="5829"/>
                </a:lnTo>
                <a:lnTo>
                  <a:pt x="6976" y="5805"/>
                </a:lnTo>
                <a:lnTo>
                  <a:pt x="7074" y="5732"/>
                </a:lnTo>
                <a:cubicBezTo>
                  <a:pt x="7342" y="5537"/>
                  <a:pt x="7610" y="5342"/>
                  <a:pt x="7903" y="5195"/>
                </a:cubicBezTo>
                <a:cubicBezTo>
                  <a:pt x="8025" y="5098"/>
                  <a:pt x="8171" y="5025"/>
                  <a:pt x="8293" y="4951"/>
                </a:cubicBezTo>
                <a:lnTo>
                  <a:pt x="8342" y="4951"/>
                </a:lnTo>
                <a:lnTo>
                  <a:pt x="8342" y="4854"/>
                </a:lnTo>
                <a:cubicBezTo>
                  <a:pt x="8342" y="4825"/>
                  <a:pt x="8346" y="4819"/>
                  <a:pt x="8352" y="4819"/>
                </a:cubicBezTo>
                <a:cubicBezTo>
                  <a:pt x="8356" y="4819"/>
                  <a:pt x="8363" y="4823"/>
                  <a:pt x="8370" y="4823"/>
                </a:cubicBezTo>
                <a:cubicBezTo>
                  <a:pt x="8376" y="4823"/>
                  <a:pt x="8384" y="4820"/>
                  <a:pt x="8391" y="4805"/>
                </a:cubicBezTo>
                <a:lnTo>
                  <a:pt x="8391" y="4878"/>
                </a:lnTo>
                <a:cubicBezTo>
                  <a:pt x="8391" y="4878"/>
                  <a:pt x="8391" y="4878"/>
                  <a:pt x="8366" y="4927"/>
                </a:cubicBezTo>
                <a:lnTo>
                  <a:pt x="8366" y="4927"/>
                </a:lnTo>
                <a:lnTo>
                  <a:pt x="8391" y="4903"/>
                </a:lnTo>
                <a:cubicBezTo>
                  <a:pt x="8405" y="4895"/>
                  <a:pt x="8413" y="4893"/>
                  <a:pt x="8417" y="4893"/>
                </a:cubicBezTo>
                <a:cubicBezTo>
                  <a:pt x="8425" y="4893"/>
                  <a:pt x="8408" y="4910"/>
                  <a:pt x="8391" y="4927"/>
                </a:cubicBezTo>
                <a:lnTo>
                  <a:pt x="8440" y="4927"/>
                </a:lnTo>
                <a:cubicBezTo>
                  <a:pt x="8464" y="4927"/>
                  <a:pt x="8464" y="4951"/>
                  <a:pt x="8440" y="4976"/>
                </a:cubicBezTo>
                <a:lnTo>
                  <a:pt x="8464" y="4976"/>
                </a:lnTo>
                <a:cubicBezTo>
                  <a:pt x="8464" y="5000"/>
                  <a:pt x="8464" y="5049"/>
                  <a:pt x="8464" y="5098"/>
                </a:cubicBezTo>
                <a:cubicBezTo>
                  <a:pt x="8464" y="5171"/>
                  <a:pt x="8464" y="5244"/>
                  <a:pt x="8415" y="5293"/>
                </a:cubicBezTo>
                <a:cubicBezTo>
                  <a:pt x="8415" y="5399"/>
                  <a:pt x="8342" y="5706"/>
                  <a:pt x="8386" y="5706"/>
                </a:cubicBezTo>
                <a:cubicBezTo>
                  <a:pt x="8393" y="5706"/>
                  <a:pt x="8402" y="5699"/>
                  <a:pt x="8415" y="5683"/>
                </a:cubicBezTo>
                <a:lnTo>
                  <a:pt x="8415" y="5683"/>
                </a:lnTo>
                <a:cubicBezTo>
                  <a:pt x="8378" y="5739"/>
                  <a:pt x="8327" y="5951"/>
                  <a:pt x="8304" y="5951"/>
                </a:cubicBezTo>
                <a:cubicBezTo>
                  <a:pt x="8297" y="5951"/>
                  <a:pt x="8293" y="5930"/>
                  <a:pt x="8293" y="5878"/>
                </a:cubicBezTo>
                <a:cubicBezTo>
                  <a:pt x="8269" y="5976"/>
                  <a:pt x="8245" y="6098"/>
                  <a:pt x="8245" y="6195"/>
                </a:cubicBezTo>
                <a:lnTo>
                  <a:pt x="8293" y="6049"/>
                </a:lnTo>
                <a:lnTo>
                  <a:pt x="8293" y="6049"/>
                </a:lnTo>
                <a:cubicBezTo>
                  <a:pt x="8196" y="6342"/>
                  <a:pt x="8147" y="6659"/>
                  <a:pt x="8098" y="6951"/>
                </a:cubicBezTo>
                <a:lnTo>
                  <a:pt x="8171" y="6805"/>
                </a:lnTo>
                <a:lnTo>
                  <a:pt x="8171" y="6805"/>
                </a:lnTo>
                <a:cubicBezTo>
                  <a:pt x="8147" y="7000"/>
                  <a:pt x="8074" y="7195"/>
                  <a:pt x="7976" y="7366"/>
                </a:cubicBezTo>
                <a:lnTo>
                  <a:pt x="8025" y="7098"/>
                </a:lnTo>
                <a:lnTo>
                  <a:pt x="8025" y="7098"/>
                </a:lnTo>
                <a:cubicBezTo>
                  <a:pt x="8001" y="7195"/>
                  <a:pt x="7976" y="7293"/>
                  <a:pt x="7952" y="7390"/>
                </a:cubicBezTo>
                <a:cubicBezTo>
                  <a:pt x="7927" y="7561"/>
                  <a:pt x="7903" y="7707"/>
                  <a:pt x="7879" y="7854"/>
                </a:cubicBezTo>
                <a:cubicBezTo>
                  <a:pt x="7806" y="8146"/>
                  <a:pt x="7781" y="8439"/>
                  <a:pt x="7757" y="8732"/>
                </a:cubicBezTo>
                <a:lnTo>
                  <a:pt x="7781" y="8512"/>
                </a:lnTo>
                <a:lnTo>
                  <a:pt x="7781" y="8512"/>
                </a:lnTo>
                <a:cubicBezTo>
                  <a:pt x="7781" y="8683"/>
                  <a:pt x="7732" y="8976"/>
                  <a:pt x="7684" y="9366"/>
                </a:cubicBezTo>
                <a:cubicBezTo>
                  <a:pt x="7830" y="9512"/>
                  <a:pt x="7903" y="9585"/>
                  <a:pt x="8001" y="9707"/>
                </a:cubicBezTo>
                <a:cubicBezTo>
                  <a:pt x="8098" y="9805"/>
                  <a:pt x="8196" y="9927"/>
                  <a:pt x="8269" y="10049"/>
                </a:cubicBezTo>
                <a:cubicBezTo>
                  <a:pt x="8391" y="10122"/>
                  <a:pt x="8537" y="10171"/>
                  <a:pt x="8659" y="10244"/>
                </a:cubicBezTo>
                <a:lnTo>
                  <a:pt x="8854" y="10342"/>
                </a:lnTo>
                <a:lnTo>
                  <a:pt x="9049" y="10415"/>
                </a:lnTo>
                <a:cubicBezTo>
                  <a:pt x="9488" y="10268"/>
                  <a:pt x="9927" y="10098"/>
                  <a:pt x="10366" y="9902"/>
                </a:cubicBezTo>
                <a:lnTo>
                  <a:pt x="10366" y="9902"/>
                </a:lnTo>
                <a:lnTo>
                  <a:pt x="10220" y="9927"/>
                </a:lnTo>
                <a:lnTo>
                  <a:pt x="10074" y="9951"/>
                </a:lnTo>
                <a:lnTo>
                  <a:pt x="10074" y="9951"/>
                </a:lnTo>
                <a:lnTo>
                  <a:pt x="10147" y="9902"/>
                </a:lnTo>
                <a:cubicBezTo>
                  <a:pt x="10220" y="9878"/>
                  <a:pt x="10269" y="9854"/>
                  <a:pt x="10342" y="9829"/>
                </a:cubicBezTo>
                <a:lnTo>
                  <a:pt x="10582" y="9685"/>
                </a:lnTo>
                <a:lnTo>
                  <a:pt x="10582" y="9685"/>
                </a:lnTo>
                <a:cubicBezTo>
                  <a:pt x="10537" y="9716"/>
                  <a:pt x="10414" y="9918"/>
                  <a:pt x="10333" y="9981"/>
                </a:cubicBezTo>
                <a:lnTo>
                  <a:pt x="10333" y="9981"/>
                </a:lnTo>
                <a:lnTo>
                  <a:pt x="10708" y="9805"/>
                </a:lnTo>
                <a:lnTo>
                  <a:pt x="10976" y="9707"/>
                </a:lnTo>
                <a:lnTo>
                  <a:pt x="11147" y="9610"/>
                </a:lnTo>
                <a:cubicBezTo>
                  <a:pt x="11415" y="9488"/>
                  <a:pt x="11732" y="9317"/>
                  <a:pt x="12074" y="9171"/>
                </a:cubicBezTo>
                <a:lnTo>
                  <a:pt x="12781" y="8805"/>
                </a:lnTo>
                <a:cubicBezTo>
                  <a:pt x="12879" y="8756"/>
                  <a:pt x="13001" y="8707"/>
                  <a:pt x="13074" y="8659"/>
                </a:cubicBezTo>
                <a:cubicBezTo>
                  <a:pt x="13171" y="8610"/>
                  <a:pt x="13244" y="8585"/>
                  <a:pt x="13342" y="8561"/>
                </a:cubicBezTo>
                <a:lnTo>
                  <a:pt x="13415" y="8537"/>
                </a:lnTo>
                <a:lnTo>
                  <a:pt x="13415" y="8537"/>
                </a:lnTo>
                <a:cubicBezTo>
                  <a:pt x="13415" y="8561"/>
                  <a:pt x="13391" y="8585"/>
                  <a:pt x="13391" y="8610"/>
                </a:cubicBezTo>
                <a:cubicBezTo>
                  <a:pt x="13342" y="8683"/>
                  <a:pt x="13269" y="8732"/>
                  <a:pt x="13220" y="8781"/>
                </a:cubicBezTo>
                <a:cubicBezTo>
                  <a:pt x="13220" y="8791"/>
                  <a:pt x="13223" y="8795"/>
                  <a:pt x="13228" y="8795"/>
                </a:cubicBezTo>
                <a:cubicBezTo>
                  <a:pt x="13242" y="8795"/>
                  <a:pt x="13267" y="8766"/>
                  <a:pt x="13273" y="8766"/>
                </a:cubicBezTo>
                <a:cubicBezTo>
                  <a:pt x="13275" y="8766"/>
                  <a:pt x="13274" y="8770"/>
                  <a:pt x="13269" y="8781"/>
                </a:cubicBezTo>
                <a:cubicBezTo>
                  <a:pt x="13244" y="8805"/>
                  <a:pt x="13220" y="8829"/>
                  <a:pt x="13196" y="8829"/>
                </a:cubicBezTo>
                <a:cubicBezTo>
                  <a:pt x="13196" y="8829"/>
                  <a:pt x="13160" y="8883"/>
                  <a:pt x="13180" y="8883"/>
                </a:cubicBezTo>
                <a:cubicBezTo>
                  <a:pt x="13184" y="8883"/>
                  <a:pt x="13189" y="8882"/>
                  <a:pt x="13196" y="8878"/>
                </a:cubicBezTo>
                <a:cubicBezTo>
                  <a:pt x="13220" y="8854"/>
                  <a:pt x="13342" y="8756"/>
                  <a:pt x="13415" y="8683"/>
                </a:cubicBezTo>
                <a:lnTo>
                  <a:pt x="13415" y="8683"/>
                </a:lnTo>
                <a:lnTo>
                  <a:pt x="13366" y="8781"/>
                </a:lnTo>
                <a:lnTo>
                  <a:pt x="13293" y="8829"/>
                </a:lnTo>
                <a:cubicBezTo>
                  <a:pt x="13293" y="8829"/>
                  <a:pt x="13311" y="8823"/>
                  <a:pt x="13333" y="8823"/>
                </a:cubicBezTo>
                <a:cubicBezTo>
                  <a:pt x="13354" y="8823"/>
                  <a:pt x="13379" y="8829"/>
                  <a:pt x="13391" y="8854"/>
                </a:cubicBezTo>
                <a:cubicBezTo>
                  <a:pt x="13391" y="8878"/>
                  <a:pt x="13366" y="8903"/>
                  <a:pt x="13342" y="8927"/>
                </a:cubicBezTo>
                <a:cubicBezTo>
                  <a:pt x="13293" y="9049"/>
                  <a:pt x="13244" y="9146"/>
                  <a:pt x="13220" y="9244"/>
                </a:cubicBezTo>
                <a:lnTo>
                  <a:pt x="12879" y="10024"/>
                </a:lnTo>
                <a:cubicBezTo>
                  <a:pt x="12879" y="9927"/>
                  <a:pt x="12903" y="9829"/>
                  <a:pt x="12927" y="9756"/>
                </a:cubicBezTo>
                <a:lnTo>
                  <a:pt x="12927" y="9756"/>
                </a:lnTo>
                <a:cubicBezTo>
                  <a:pt x="12903" y="9829"/>
                  <a:pt x="12854" y="9927"/>
                  <a:pt x="12805" y="10000"/>
                </a:cubicBezTo>
                <a:cubicBezTo>
                  <a:pt x="12819" y="9983"/>
                  <a:pt x="12827" y="9976"/>
                  <a:pt x="12832" y="9976"/>
                </a:cubicBezTo>
                <a:cubicBezTo>
                  <a:pt x="12857" y="9976"/>
                  <a:pt x="12771" y="10187"/>
                  <a:pt x="12789" y="10187"/>
                </a:cubicBezTo>
                <a:cubicBezTo>
                  <a:pt x="12792" y="10187"/>
                  <a:pt x="12797" y="10182"/>
                  <a:pt x="12805" y="10171"/>
                </a:cubicBezTo>
                <a:lnTo>
                  <a:pt x="12805" y="10171"/>
                </a:lnTo>
                <a:cubicBezTo>
                  <a:pt x="12732" y="10634"/>
                  <a:pt x="12415" y="11122"/>
                  <a:pt x="12318" y="11537"/>
                </a:cubicBezTo>
                <a:cubicBezTo>
                  <a:pt x="12391" y="11610"/>
                  <a:pt x="13488" y="12976"/>
                  <a:pt x="13586" y="13024"/>
                </a:cubicBezTo>
                <a:cubicBezTo>
                  <a:pt x="13570" y="13088"/>
                  <a:pt x="13543" y="13152"/>
                  <a:pt x="13513" y="13209"/>
                </a:cubicBezTo>
                <a:lnTo>
                  <a:pt x="13513" y="13209"/>
                </a:lnTo>
                <a:cubicBezTo>
                  <a:pt x="13568" y="13115"/>
                  <a:pt x="13616" y="13021"/>
                  <a:pt x="13635" y="12927"/>
                </a:cubicBezTo>
                <a:lnTo>
                  <a:pt x="13586" y="12878"/>
                </a:lnTo>
                <a:cubicBezTo>
                  <a:pt x="13683" y="12585"/>
                  <a:pt x="13659" y="12829"/>
                  <a:pt x="13757" y="12561"/>
                </a:cubicBezTo>
                <a:cubicBezTo>
                  <a:pt x="13805" y="12561"/>
                  <a:pt x="13732" y="12805"/>
                  <a:pt x="13635" y="13024"/>
                </a:cubicBezTo>
                <a:cubicBezTo>
                  <a:pt x="13732" y="12878"/>
                  <a:pt x="13781" y="12732"/>
                  <a:pt x="13830" y="12561"/>
                </a:cubicBezTo>
                <a:cubicBezTo>
                  <a:pt x="13869" y="12483"/>
                  <a:pt x="13884" y="12471"/>
                  <a:pt x="13895" y="12471"/>
                </a:cubicBezTo>
                <a:cubicBezTo>
                  <a:pt x="13900" y="12471"/>
                  <a:pt x="13904" y="12473"/>
                  <a:pt x="13908" y="12473"/>
                </a:cubicBezTo>
                <a:cubicBezTo>
                  <a:pt x="13919" y="12473"/>
                  <a:pt x="13934" y="12460"/>
                  <a:pt x="13976" y="12366"/>
                </a:cubicBezTo>
                <a:cubicBezTo>
                  <a:pt x="14025" y="12171"/>
                  <a:pt x="14098" y="12000"/>
                  <a:pt x="14196" y="11805"/>
                </a:cubicBezTo>
                <a:cubicBezTo>
                  <a:pt x="14415" y="11366"/>
                  <a:pt x="14415" y="11098"/>
                  <a:pt x="14635" y="10707"/>
                </a:cubicBezTo>
                <a:lnTo>
                  <a:pt x="14635" y="10756"/>
                </a:lnTo>
                <a:cubicBezTo>
                  <a:pt x="14708" y="10610"/>
                  <a:pt x="14805" y="10317"/>
                  <a:pt x="14927" y="10073"/>
                </a:cubicBezTo>
                <a:lnTo>
                  <a:pt x="14927" y="10073"/>
                </a:lnTo>
                <a:cubicBezTo>
                  <a:pt x="14903" y="10110"/>
                  <a:pt x="14879" y="10140"/>
                  <a:pt x="14866" y="10140"/>
                </a:cubicBezTo>
                <a:cubicBezTo>
                  <a:pt x="14854" y="10140"/>
                  <a:pt x="14854" y="10110"/>
                  <a:pt x="14879" y="10024"/>
                </a:cubicBezTo>
                <a:cubicBezTo>
                  <a:pt x="15171" y="9439"/>
                  <a:pt x="15293" y="9049"/>
                  <a:pt x="15537" y="8610"/>
                </a:cubicBezTo>
                <a:lnTo>
                  <a:pt x="15635" y="8220"/>
                </a:lnTo>
                <a:lnTo>
                  <a:pt x="15952" y="7488"/>
                </a:lnTo>
                <a:lnTo>
                  <a:pt x="15439" y="6829"/>
                </a:lnTo>
                <a:cubicBezTo>
                  <a:pt x="15391" y="6756"/>
                  <a:pt x="15342" y="6683"/>
                  <a:pt x="15269" y="6634"/>
                </a:cubicBezTo>
                <a:lnTo>
                  <a:pt x="15074" y="6439"/>
                </a:lnTo>
                <a:lnTo>
                  <a:pt x="14879" y="6268"/>
                </a:lnTo>
                <a:lnTo>
                  <a:pt x="14561" y="6000"/>
                </a:lnTo>
                <a:lnTo>
                  <a:pt x="14122" y="6146"/>
                </a:lnTo>
                <a:cubicBezTo>
                  <a:pt x="13976" y="6195"/>
                  <a:pt x="13830" y="6244"/>
                  <a:pt x="13683" y="6317"/>
                </a:cubicBezTo>
                <a:lnTo>
                  <a:pt x="12757" y="6707"/>
                </a:lnTo>
                <a:cubicBezTo>
                  <a:pt x="12610" y="6781"/>
                  <a:pt x="12464" y="6854"/>
                  <a:pt x="12318" y="6927"/>
                </a:cubicBezTo>
                <a:lnTo>
                  <a:pt x="11854" y="7146"/>
                </a:lnTo>
                <a:lnTo>
                  <a:pt x="11366" y="7390"/>
                </a:lnTo>
                <a:lnTo>
                  <a:pt x="10610" y="7781"/>
                </a:lnTo>
                <a:cubicBezTo>
                  <a:pt x="10488" y="7829"/>
                  <a:pt x="10391" y="7878"/>
                  <a:pt x="10293" y="7927"/>
                </a:cubicBezTo>
                <a:lnTo>
                  <a:pt x="10196" y="7976"/>
                </a:lnTo>
                <a:cubicBezTo>
                  <a:pt x="10147" y="8000"/>
                  <a:pt x="10098" y="8024"/>
                  <a:pt x="10049" y="8049"/>
                </a:cubicBezTo>
                <a:cubicBezTo>
                  <a:pt x="10025" y="8049"/>
                  <a:pt x="9976" y="8073"/>
                  <a:pt x="9952" y="8073"/>
                </a:cubicBezTo>
                <a:lnTo>
                  <a:pt x="9952" y="7951"/>
                </a:lnTo>
                <a:cubicBezTo>
                  <a:pt x="9952" y="7927"/>
                  <a:pt x="9952" y="7854"/>
                  <a:pt x="9976" y="7805"/>
                </a:cubicBezTo>
                <a:cubicBezTo>
                  <a:pt x="10049" y="7439"/>
                  <a:pt x="10123" y="7098"/>
                  <a:pt x="10196" y="6732"/>
                </a:cubicBezTo>
                <a:cubicBezTo>
                  <a:pt x="10269" y="6390"/>
                  <a:pt x="10342" y="6049"/>
                  <a:pt x="10391" y="5732"/>
                </a:cubicBezTo>
                <a:cubicBezTo>
                  <a:pt x="10415" y="5537"/>
                  <a:pt x="10440" y="5366"/>
                  <a:pt x="10488" y="5195"/>
                </a:cubicBezTo>
                <a:cubicBezTo>
                  <a:pt x="10513" y="4951"/>
                  <a:pt x="10562" y="4708"/>
                  <a:pt x="10562" y="4488"/>
                </a:cubicBezTo>
                <a:cubicBezTo>
                  <a:pt x="10635" y="4147"/>
                  <a:pt x="10684" y="3732"/>
                  <a:pt x="10708" y="3317"/>
                </a:cubicBezTo>
                <a:lnTo>
                  <a:pt x="10610" y="3195"/>
                </a:lnTo>
                <a:lnTo>
                  <a:pt x="10513" y="3098"/>
                </a:lnTo>
                <a:lnTo>
                  <a:pt x="10513" y="3098"/>
                </a:lnTo>
                <a:cubicBezTo>
                  <a:pt x="10564" y="3162"/>
                  <a:pt x="10568" y="3193"/>
                  <a:pt x="10546" y="3193"/>
                </a:cubicBezTo>
                <a:cubicBezTo>
                  <a:pt x="10526" y="3193"/>
                  <a:pt x="10486" y="3168"/>
                  <a:pt x="10440" y="3122"/>
                </a:cubicBezTo>
                <a:cubicBezTo>
                  <a:pt x="10049" y="2659"/>
                  <a:pt x="10171" y="2830"/>
                  <a:pt x="10098" y="2756"/>
                </a:cubicBezTo>
                <a:cubicBezTo>
                  <a:pt x="10098" y="2756"/>
                  <a:pt x="10049" y="2732"/>
                  <a:pt x="10001" y="2683"/>
                </a:cubicBezTo>
                <a:cubicBezTo>
                  <a:pt x="9952" y="2659"/>
                  <a:pt x="9879" y="2634"/>
                  <a:pt x="9757" y="2586"/>
                </a:cubicBezTo>
                <a:cubicBezTo>
                  <a:pt x="9635" y="2512"/>
                  <a:pt x="9537" y="2464"/>
                  <a:pt x="9366" y="2366"/>
                </a:cubicBezTo>
                <a:cubicBezTo>
                  <a:pt x="9171" y="2439"/>
                  <a:pt x="8976" y="2488"/>
                  <a:pt x="8757" y="2561"/>
                </a:cubicBezTo>
                <a:lnTo>
                  <a:pt x="8391" y="2683"/>
                </a:lnTo>
                <a:cubicBezTo>
                  <a:pt x="8269" y="2732"/>
                  <a:pt x="8147" y="2781"/>
                  <a:pt x="8025" y="2830"/>
                </a:cubicBezTo>
                <a:lnTo>
                  <a:pt x="7635" y="3025"/>
                </a:lnTo>
                <a:cubicBezTo>
                  <a:pt x="7562" y="3049"/>
                  <a:pt x="7513" y="3073"/>
                  <a:pt x="7440" y="3098"/>
                </a:cubicBezTo>
                <a:lnTo>
                  <a:pt x="7318" y="3195"/>
                </a:lnTo>
                <a:cubicBezTo>
                  <a:pt x="7147" y="3269"/>
                  <a:pt x="6976" y="3366"/>
                  <a:pt x="6806" y="3464"/>
                </a:cubicBezTo>
                <a:cubicBezTo>
                  <a:pt x="6440" y="3683"/>
                  <a:pt x="6123" y="3903"/>
                  <a:pt x="5806" y="4147"/>
                </a:cubicBezTo>
                <a:lnTo>
                  <a:pt x="5684" y="4220"/>
                </a:lnTo>
                <a:lnTo>
                  <a:pt x="5635" y="4244"/>
                </a:lnTo>
                <a:lnTo>
                  <a:pt x="5586" y="4293"/>
                </a:lnTo>
                <a:cubicBezTo>
                  <a:pt x="5562" y="4317"/>
                  <a:pt x="5537" y="4342"/>
                  <a:pt x="5513" y="4366"/>
                </a:cubicBezTo>
                <a:cubicBezTo>
                  <a:pt x="5440" y="4415"/>
                  <a:pt x="5391" y="4464"/>
                  <a:pt x="5342" y="4512"/>
                </a:cubicBezTo>
                <a:lnTo>
                  <a:pt x="5318" y="4610"/>
                </a:lnTo>
                <a:lnTo>
                  <a:pt x="5318" y="4634"/>
                </a:lnTo>
                <a:cubicBezTo>
                  <a:pt x="5293" y="4610"/>
                  <a:pt x="5293" y="4586"/>
                  <a:pt x="5293" y="4561"/>
                </a:cubicBezTo>
                <a:cubicBezTo>
                  <a:pt x="5269" y="4512"/>
                  <a:pt x="5269" y="4464"/>
                  <a:pt x="5245" y="4415"/>
                </a:cubicBezTo>
                <a:lnTo>
                  <a:pt x="5269" y="4415"/>
                </a:lnTo>
                <a:cubicBezTo>
                  <a:pt x="5245" y="4366"/>
                  <a:pt x="5245" y="4317"/>
                  <a:pt x="5245" y="4244"/>
                </a:cubicBezTo>
                <a:lnTo>
                  <a:pt x="5245" y="4122"/>
                </a:lnTo>
                <a:cubicBezTo>
                  <a:pt x="5245" y="4098"/>
                  <a:pt x="5245" y="4049"/>
                  <a:pt x="5245" y="4049"/>
                </a:cubicBezTo>
                <a:lnTo>
                  <a:pt x="5245" y="4025"/>
                </a:lnTo>
                <a:lnTo>
                  <a:pt x="5245" y="3951"/>
                </a:lnTo>
                <a:lnTo>
                  <a:pt x="5245" y="3805"/>
                </a:lnTo>
                <a:cubicBezTo>
                  <a:pt x="5245" y="3586"/>
                  <a:pt x="5293" y="3390"/>
                  <a:pt x="5293" y="3195"/>
                </a:cubicBezTo>
                <a:cubicBezTo>
                  <a:pt x="5342" y="2830"/>
                  <a:pt x="5367" y="2488"/>
                  <a:pt x="5391" y="2171"/>
                </a:cubicBezTo>
                <a:cubicBezTo>
                  <a:pt x="5440" y="1854"/>
                  <a:pt x="5464" y="1561"/>
                  <a:pt x="5488" y="1317"/>
                </a:cubicBezTo>
                <a:cubicBezTo>
                  <a:pt x="5513" y="1073"/>
                  <a:pt x="5513" y="903"/>
                  <a:pt x="5513" y="756"/>
                </a:cubicBezTo>
                <a:lnTo>
                  <a:pt x="5513" y="756"/>
                </a:lnTo>
                <a:lnTo>
                  <a:pt x="5488" y="903"/>
                </a:lnTo>
                <a:lnTo>
                  <a:pt x="5488" y="781"/>
                </a:lnTo>
                <a:cubicBezTo>
                  <a:pt x="5196" y="537"/>
                  <a:pt x="5220" y="464"/>
                  <a:pt x="5074" y="269"/>
                </a:cubicBezTo>
                <a:cubicBezTo>
                  <a:pt x="5069" y="278"/>
                  <a:pt x="5062" y="282"/>
                  <a:pt x="5051" y="282"/>
                </a:cubicBezTo>
                <a:cubicBezTo>
                  <a:pt x="5006" y="282"/>
                  <a:pt x="4914" y="202"/>
                  <a:pt x="4854" y="122"/>
                </a:cubicBezTo>
                <a:lnTo>
                  <a:pt x="4830" y="73"/>
                </a:lnTo>
                <a:lnTo>
                  <a:pt x="4781" y="73"/>
                </a:lnTo>
                <a:cubicBezTo>
                  <a:pt x="4659" y="49"/>
                  <a:pt x="4562" y="49"/>
                  <a:pt x="4440" y="49"/>
                </a:cubicBezTo>
                <a:lnTo>
                  <a:pt x="4196" y="49"/>
                </a:lnTo>
                <a:lnTo>
                  <a:pt x="3928" y="0"/>
                </a:lnTo>
                <a:close/>
                <a:moveTo>
                  <a:pt x="13513" y="13209"/>
                </a:moveTo>
                <a:cubicBezTo>
                  <a:pt x="13497" y="13237"/>
                  <a:pt x="13481" y="13265"/>
                  <a:pt x="13464" y="13293"/>
                </a:cubicBezTo>
                <a:cubicBezTo>
                  <a:pt x="13481" y="13267"/>
                  <a:pt x="13498" y="13239"/>
                  <a:pt x="13513" y="1320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10"/>
          <p:cNvSpPr txBox="1">
            <a:spLocks noGrp="1"/>
          </p:cNvSpPr>
          <p:nvPr>
            <p:ph type="title"/>
          </p:nvPr>
        </p:nvSpPr>
        <p:spPr>
          <a:xfrm>
            <a:off x="6105525" y="2912525"/>
            <a:ext cx="2437800" cy="19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Lemonada Medium"/>
                <a:ea typeface="Lemonada Medium"/>
                <a:cs typeface="Lemonada Medium"/>
                <a:sym typeface="Lemonada Medium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Lemonada Medium"/>
                <a:ea typeface="Lemonada Medium"/>
                <a:cs typeface="Lemonada Medium"/>
                <a:sym typeface="Lemonada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Lemonada Medium"/>
                <a:ea typeface="Lemonada Medium"/>
                <a:cs typeface="Lemonada Medium"/>
                <a:sym typeface="Lemonada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Lemonada Medium"/>
                <a:ea typeface="Lemonada Medium"/>
                <a:cs typeface="Lemonada Medium"/>
                <a:sym typeface="Lemonada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Lemonada Medium"/>
                <a:ea typeface="Lemonada Medium"/>
                <a:cs typeface="Lemonada Medium"/>
                <a:sym typeface="Lemonada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Lemonada Medium"/>
                <a:ea typeface="Lemonada Medium"/>
                <a:cs typeface="Lemonada Medium"/>
                <a:sym typeface="Lemonada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Lemonada Medium"/>
                <a:ea typeface="Lemonada Medium"/>
                <a:cs typeface="Lemonada Medium"/>
                <a:sym typeface="Lemonada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Lemonada Medium"/>
                <a:ea typeface="Lemonada Medium"/>
                <a:cs typeface="Lemonada Medium"/>
                <a:sym typeface="Lemonada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Lemonada Medium"/>
                <a:ea typeface="Lemonada Medium"/>
                <a:cs typeface="Lemonada Medium"/>
                <a:sym typeface="Lemonada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1"/>
          <p:cNvSpPr txBox="1">
            <a:spLocks noGrp="1"/>
          </p:cNvSpPr>
          <p:nvPr>
            <p:ph type="title" hasCustomPrompt="1"/>
          </p:nvPr>
        </p:nvSpPr>
        <p:spPr>
          <a:xfrm>
            <a:off x="1050375" y="1213975"/>
            <a:ext cx="4717500" cy="109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7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55" name="Google Shape;355;p11"/>
          <p:cNvSpPr txBox="1">
            <a:spLocks noGrp="1"/>
          </p:cNvSpPr>
          <p:nvPr>
            <p:ph type="title" idx="2"/>
          </p:nvPr>
        </p:nvSpPr>
        <p:spPr>
          <a:xfrm>
            <a:off x="713225" y="2926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accent1"/>
                </a:solidFill>
                <a:latin typeface="Lemonada Medium"/>
                <a:ea typeface="Lemonada Medium"/>
                <a:cs typeface="Lemonada Medium"/>
                <a:sym typeface="Lemonada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11"/>
          <p:cNvSpPr txBox="1">
            <a:spLocks noGrp="1"/>
          </p:cNvSpPr>
          <p:nvPr>
            <p:ph type="subTitle" idx="1"/>
          </p:nvPr>
        </p:nvSpPr>
        <p:spPr>
          <a:xfrm>
            <a:off x="1050375" y="2165442"/>
            <a:ext cx="4717500" cy="6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11"/>
          <p:cNvSpPr txBox="1">
            <a:spLocks noGrp="1"/>
          </p:cNvSpPr>
          <p:nvPr>
            <p:ph type="title" idx="3" hasCustomPrompt="1"/>
          </p:nvPr>
        </p:nvSpPr>
        <p:spPr>
          <a:xfrm>
            <a:off x="1050375" y="3132650"/>
            <a:ext cx="4717500" cy="11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7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58" name="Google Shape;358;p11"/>
          <p:cNvSpPr txBox="1">
            <a:spLocks noGrp="1"/>
          </p:cNvSpPr>
          <p:nvPr>
            <p:ph type="subTitle" idx="4"/>
          </p:nvPr>
        </p:nvSpPr>
        <p:spPr>
          <a:xfrm>
            <a:off x="1050375" y="4181375"/>
            <a:ext cx="4717500" cy="6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9" name="Google Shape;359;p11"/>
          <p:cNvSpPr/>
          <p:nvPr/>
        </p:nvSpPr>
        <p:spPr>
          <a:xfrm>
            <a:off x="8365751" y="3463651"/>
            <a:ext cx="1256986" cy="1349526"/>
          </a:xfrm>
          <a:custGeom>
            <a:avLst/>
            <a:gdLst/>
            <a:ahLst/>
            <a:cxnLst/>
            <a:rect l="l" t="t" r="r" b="b"/>
            <a:pathLst>
              <a:path w="11567" h="12418" extrusionOk="0">
                <a:moveTo>
                  <a:pt x="4932" y="0"/>
                </a:moveTo>
                <a:cubicBezTo>
                  <a:pt x="3549" y="0"/>
                  <a:pt x="2130" y="837"/>
                  <a:pt x="903" y="2983"/>
                </a:cubicBezTo>
                <a:cubicBezTo>
                  <a:pt x="903" y="2983"/>
                  <a:pt x="0" y="10983"/>
                  <a:pt x="3878" y="12154"/>
                </a:cubicBezTo>
                <a:cubicBezTo>
                  <a:pt x="4466" y="12336"/>
                  <a:pt x="5036" y="12417"/>
                  <a:pt x="5581" y="12417"/>
                </a:cubicBezTo>
                <a:cubicBezTo>
                  <a:pt x="8611" y="12417"/>
                  <a:pt x="10870" y="9905"/>
                  <a:pt x="11098" y="8252"/>
                </a:cubicBezTo>
                <a:cubicBezTo>
                  <a:pt x="11567" y="5141"/>
                  <a:pt x="8359" y="0"/>
                  <a:pt x="493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1"/>
          <p:cNvSpPr/>
          <p:nvPr/>
        </p:nvSpPr>
        <p:spPr>
          <a:xfrm>
            <a:off x="-500275" y="393400"/>
            <a:ext cx="996844" cy="1070214"/>
          </a:xfrm>
          <a:custGeom>
            <a:avLst/>
            <a:gdLst/>
            <a:ahLst/>
            <a:cxnLst/>
            <a:rect l="l" t="t" r="r" b="b"/>
            <a:pathLst>
              <a:path w="11567" h="12418" extrusionOk="0">
                <a:moveTo>
                  <a:pt x="4932" y="0"/>
                </a:moveTo>
                <a:cubicBezTo>
                  <a:pt x="3549" y="0"/>
                  <a:pt x="2130" y="837"/>
                  <a:pt x="903" y="2983"/>
                </a:cubicBezTo>
                <a:cubicBezTo>
                  <a:pt x="903" y="2983"/>
                  <a:pt x="0" y="10983"/>
                  <a:pt x="3878" y="12154"/>
                </a:cubicBezTo>
                <a:cubicBezTo>
                  <a:pt x="4466" y="12336"/>
                  <a:pt x="5036" y="12417"/>
                  <a:pt x="5581" y="12417"/>
                </a:cubicBezTo>
                <a:cubicBezTo>
                  <a:pt x="8611" y="12417"/>
                  <a:pt x="10870" y="9905"/>
                  <a:pt x="11098" y="8252"/>
                </a:cubicBezTo>
                <a:cubicBezTo>
                  <a:pt x="11567" y="5141"/>
                  <a:pt x="8359" y="0"/>
                  <a:pt x="493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1"/>
          <p:cNvSpPr/>
          <p:nvPr/>
        </p:nvSpPr>
        <p:spPr>
          <a:xfrm>
            <a:off x="520470" y="918331"/>
            <a:ext cx="475098" cy="325336"/>
          </a:xfrm>
          <a:custGeom>
            <a:avLst/>
            <a:gdLst/>
            <a:ahLst/>
            <a:cxnLst/>
            <a:rect l="l" t="t" r="r" b="b"/>
            <a:pathLst>
              <a:path w="15805" h="10822" extrusionOk="0">
                <a:moveTo>
                  <a:pt x="7854" y="2001"/>
                </a:moveTo>
                <a:cubicBezTo>
                  <a:pt x="7869" y="2001"/>
                  <a:pt x="7884" y="2001"/>
                  <a:pt x="7900" y="2002"/>
                </a:cubicBezTo>
                <a:lnTo>
                  <a:pt x="7900" y="2002"/>
                </a:lnTo>
                <a:cubicBezTo>
                  <a:pt x="7889" y="2001"/>
                  <a:pt x="7873" y="2001"/>
                  <a:pt x="7854" y="2001"/>
                </a:cubicBezTo>
                <a:close/>
                <a:moveTo>
                  <a:pt x="13171" y="2903"/>
                </a:moveTo>
                <a:lnTo>
                  <a:pt x="13171" y="2952"/>
                </a:lnTo>
                <a:lnTo>
                  <a:pt x="13171" y="3025"/>
                </a:lnTo>
                <a:lnTo>
                  <a:pt x="13154" y="3074"/>
                </a:lnTo>
                <a:lnTo>
                  <a:pt x="13154" y="3074"/>
                </a:lnTo>
                <a:cubicBezTo>
                  <a:pt x="13164" y="3017"/>
                  <a:pt x="13171" y="2954"/>
                  <a:pt x="13171" y="2903"/>
                </a:cubicBezTo>
                <a:close/>
                <a:moveTo>
                  <a:pt x="8153" y="5196"/>
                </a:moveTo>
                <a:lnTo>
                  <a:pt x="8153" y="5196"/>
                </a:lnTo>
                <a:cubicBezTo>
                  <a:pt x="8149" y="5204"/>
                  <a:pt x="8146" y="5212"/>
                  <a:pt x="8146" y="5220"/>
                </a:cubicBezTo>
                <a:lnTo>
                  <a:pt x="8146" y="5220"/>
                </a:lnTo>
                <a:cubicBezTo>
                  <a:pt x="8146" y="5198"/>
                  <a:pt x="8166" y="5196"/>
                  <a:pt x="8153" y="5196"/>
                </a:cubicBezTo>
                <a:close/>
                <a:moveTo>
                  <a:pt x="8121" y="5341"/>
                </a:moveTo>
                <a:cubicBezTo>
                  <a:pt x="8121" y="5342"/>
                  <a:pt x="8121" y="5343"/>
                  <a:pt x="8121" y="5344"/>
                </a:cubicBezTo>
                <a:lnTo>
                  <a:pt x="8121" y="5344"/>
                </a:lnTo>
                <a:lnTo>
                  <a:pt x="8122" y="5342"/>
                </a:lnTo>
                <a:cubicBezTo>
                  <a:pt x="8122" y="5342"/>
                  <a:pt x="8121" y="5341"/>
                  <a:pt x="8121" y="5341"/>
                </a:cubicBezTo>
                <a:close/>
                <a:moveTo>
                  <a:pt x="8121" y="5344"/>
                </a:moveTo>
                <a:lnTo>
                  <a:pt x="8118" y="5352"/>
                </a:lnTo>
                <a:lnTo>
                  <a:pt x="8122" y="5366"/>
                </a:lnTo>
                <a:cubicBezTo>
                  <a:pt x="8122" y="5359"/>
                  <a:pt x="8122" y="5351"/>
                  <a:pt x="8121" y="5344"/>
                </a:cubicBezTo>
                <a:close/>
                <a:moveTo>
                  <a:pt x="15778" y="6025"/>
                </a:moveTo>
                <a:cubicBezTo>
                  <a:pt x="15779" y="6032"/>
                  <a:pt x="15779" y="6039"/>
                  <a:pt x="15780" y="6047"/>
                </a:cubicBezTo>
                <a:lnTo>
                  <a:pt x="15780" y="6047"/>
                </a:lnTo>
                <a:cubicBezTo>
                  <a:pt x="15780" y="6039"/>
                  <a:pt x="15780" y="6032"/>
                  <a:pt x="15780" y="6025"/>
                </a:cubicBezTo>
                <a:cubicBezTo>
                  <a:pt x="15779" y="6025"/>
                  <a:pt x="15779" y="6025"/>
                  <a:pt x="15778" y="6025"/>
                </a:cubicBezTo>
                <a:close/>
                <a:moveTo>
                  <a:pt x="11988" y="6067"/>
                </a:moveTo>
                <a:cubicBezTo>
                  <a:pt x="11983" y="6078"/>
                  <a:pt x="11979" y="6088"/>
                  <a:pt x="11975" y="6098"/>
                </a:cubicBezTo>
                <a:cubicBezTo>
                  <a:pt x="11982" y="6092"/>
                  <a:pt x="11985" y="6081"/>
                  <a:pt x="11988" y="6067"/>
                </a:cubicBezTo>
                <a:close/>
                <a:moveTo>
                  <a:pt x="15780" y="6047"/>
                </a:moveTo>
                <a:cubicBezTo>
                  <a:pt x="15780" y="6137"/>
                  <a:pt x="15780" y="6229"/>
                  <a:pt x="15780" y="6342"/>
                </a:cubicBezTo>
                <a:cubicBezTo>
                  <a:pt x="15796" y="6249"/>
                  <a:pt x="15792" y="6147"/>
                  <a:pt x="15780" y="6047"/>
                </a:cubicBezTo>
                <a:close/>
                <a:moveTo>
                  <a:pt x="1965" y="9973"/>
                </a:moveTo>
                <a:cubicBezTo>
                  <a:pt x="1968" y="9973"/>
                  <a:pt x="1972" y="9974"/>
                  <a:pt x="1976" y="9976"/>
                </a:cubicBezTo>
                <a:cubicBezTo>
                  <a:pt x="2021" y="9998"/>
                  <a:pt x="1962" y="10063"/>
                  <a:pt x="1933" y="10130"/>
                </a:cubicBezTo>
                <a:lnTo>
                  <a:pt x="1933" y="10130"/>
                </a:lnTo>
                <a:cubicBezTo>
                  <a:pt x="1952" y="10027"/>
                  <a:pt x="1944" y="9973"/>
                  <a:pt x="1965" y="9973"/>
                </a:cubicBezTo>
                <a:close/>
                <a:moveTo>
                  <a:pt x="1925" y="10167"/>
                </a:moveTo>
                <a:cubicBezTo>
                  <a:pt x="1923" y="10190"/>
                  <a:pt x="1915" y="10213"/>
                  <a:pt x="1906" y="10239"/>
                </a:cubicBezTo>
                <a:lnTo>
                  <a:pt x="1906" y="10239"/>
                </a:lnTo>
                <a:cubicBezTo>
                  <a:pt x="1914" y="10214"/>
                  <a:pt x="1920" y="10190"/>
                  <a:pt x="1925" y="10167"/>
                </a:cubicBezTo>
                <a:close/>
                <a:moveTo>
                  <a:pt x="12610" y="1"/>
                </a:moveTo>
                <a:cubicBezTo>
                  <a:pt x="12414" y="171"/>
                  <a:pt x="12244" y="366"/>
                  <a:pt x="12097" y="562"/>
                </a:cubicBezTo>
                <a:lnTo>
                  <a:pt x="11951" y="732"/>
                </a:lnTo>
                <a:lnTo>
                  <a:pt x="11902" y="830"/>
                </a:lnTo>
                <a:cubicBezTo>
                  <a:pt x="11878" y="854"/>
                  <a:pt x="11853" y="879"/>
                  <a:pt x="11829" y="927"/>
                </a:cubicBezTo>
                <a:lnTo>
                  <a:pt x="11585" y="1342"/>
                </a:lnTo>
                <a:cubicBezTo>
                  <a:pt x="11488" y="1488"/>
                  <a:pt x="11414" y="1659"/>
                  <a:pt x="11366" y="1830"/>
                </a:cubicBezTo>
                <a:cubicBezTo>
                  <a:pt x="11293" y="1976"/>
                  <a:pt x="11195" y="2123"/>
                  <a:pt x="11146" y="2318"/>
                </a:cubicBezTo>
                <a:cubicBezTo>
                  <a:pt x="11097" y="2488"/>
                  <a:pt x="11024" y="2659"/>
                  <a:pt x="10975" y="2830"/>
                </a:cubicBezTo>
                <a:lnTo>
                  <a:pt x="10927" y="2952"/>
                </a:lnTo>
                <a:cubicBezTo>
                  <a:pt x="10927" y="3001"/>
                  <a:pt x="10902" y="3049"/>
                  <a:pt x="10878" y="3074"/>
                </a:cubicBezTo>
                <a:cubicBezTo>
                  <a:pt x="10878" y="3074"/>
                  <a:pt x="10853" y="3171"/>
                  <a:pt x="10853" y="3220"/>
                </a:cubicBezTo>
                <a:cubicBezTo>
                  <a:pt x="10732" y="3586"/>
                  <a:pt x="10658" y="3927"/>
                  <a:pt x="10561" y="4220"/>
                </a:cubicBezTo>
                <a:cubicBezTo>
                  <a:pt x="10536" y="4342"/>
                  <a:pt x="10512" y="4464"/>
                  <a:pt x="10488" y="4586"/>
                </a:cubicBezTo>
                <a:lnTo>
                  <a:pt x="10488" y="4610"/>
                </a:lnTo>
                <a:cubicBezTo>
                  <a:pt x="10463" y="4659"/>
                  <a:pt x="10463" y="4708"/>
                  <a:pt x="10439" y="4757"/>
                </a:cubicBezTo>
                <a:cubicBezTo>
                  <a:pt x="10414" y="4805"/>
                  <a:pt x="10414" y="4854"/>
                  <a:pt x="10390" y="4903"/>
                </a:cubicBezTo>
                <a:cubicBezTo>
                  <a:pt x="10366" y="4854"/>
                  <a:pt x="10341" y="4830"/>
                  <a:pt x="10317" y="4805"/>
                </a:cubicBezTo>
                <a:cubicBezTo>
                  <a:pt x="10293" y="4757"/>
                  <a:pt x="10268" y="4732"/>
                  <a:pt x="10244" y="4708"/>
                </a:cubicBezTo>
                <a:lnTo>
                  <a:pt x="10219" y="4635"/>
                </a:lnTo>
                <a:lnTo>
                  <a:pt x="10171" y="4561"/>
                </a:lnTo>
                <a:cubicBezTo>
                  <a:pt x="10122" y="4464"/>
                  <a:pt x="10097" y="4391"/>
                  <a:pt x="10049" y="4293"/>
                </a:cubicBezTo>
                <a:cubicBezTo>
                  <a:pt x="9927" y="4074"/>
                  <a:pt x="9829" y="3830"/>
                  <a:pt x="9707" y="3610"/>
                </a:cubicBezTo>
                <a:cubicBezTo>
                  <a:pt x="9658" y="3513"/>
                  <a:pt x="9610" y="3415"/>
                  <a:pt x="9536" y="3318"/>
                </a:cubicBezTo>
                <a:lnTo>
                  <a:pt x="9366" y="3025"/>
                </a:lnTo>
                <a:cubicBezTo>
                  <a:pt x="9268" y="2854"/>
                  <a:pt x="9146" y="2683"/>
                  <a:pt x="9049" y="2513"/>
                </a:cubicBezTo>
                <a:cubicBezTo>
                  <a:pt x="8951" y="2342"/>
                  <a:pt x="8829" y="2220"/>
                  <a:pt x="8732" y="2074"/>
                </a:cubicBezTo>
                <a:lnTo>
                  <a:pt x="8585" y="2074"/>
                </a:lnTo>
                <a:cubicBezTo>
                  <a:pt x="8512" y="2074"/>
                  <a:pt x="8439" y="2049"/>
                  <a:pt x="8366" y="2049"/>
                </a:cubicBezTo>
                <a:cubicBezTo>
                  <a:pt x="8317" y="2025"/>
                  <a:pt x="8244" y="2025"/>
                  <a:pt x="8195" y="2025"/>
                </a:cubicBezTo>
                <a:cubicBezTo>
                  <a:pt x="8092" y="2025"/>
                  <a:pt x="7989" y="2008"/>
                  <a:pt x="7900" y="2002"/>
                </a:cubicBezTo>
                <a:lnTo>
                  <a:pt x="7900" y="2002"/>
                </a:lnTo>
                <a:cubicBezTo>
                  <a:pt x="7918" y="2004"/>
                  <a:pt x="7927" y="2010"/>
                  <a:pt x="7927" y="2025"/>
                </a:cubicBezTo>
                <a:lnTo>
                  <a:pt x="7829" y="2025"/>
                </a:lnTo>
                <a:cubicBezTo>
                  <a:pt x="7561" y="2123"/>
                  <a:pt x="7536" y="2147"/>
                  <a:pt x="7536" y="2147"/>
                </a:cubicBezTo>
                <a:cubicBezTo>
                  <a:pt x="7536" y="2171"/>
                  <a:pt x="7536" y="2147"/>
                  <a:pt x="7488" y="2196"/>
                </a:cubicBezTo>
                <a:lnTo>
                  <a:pt x="7390" y="2244"/>
                </a:lnTo>
                <a:cubicBezTo>
                  <a:pt x="7341" y="2269"/>
                  <a:pt x="7268" y="2293"/>
                  <a:pt x="7195" y="2318"/>
                </a:cubicBezTo>
                <a:lnTo>
                  <a:pt x="7000" y="2415"/>
                </a:lnTo>
                <a:cubicBezTo>
                  <a:pt x="6927" y="2610"/>
                  <a:pt x="6829" y="2830"/>
                  <a:pt x="6732" y="3098"/>
                </a:cubicBezTo>
                <a:cubicBezTo>
                  <a:pt x="6683" y="3244"/>
                  <a:pt x="6634" y="3391"/>
                  <a:pt x="6585" y="3537"/>
                </a:cubicBezTo>
                <a:lnTo>
                  <a:pt x="6415" y="4025"/>
                </a:lnTo>
                <a:cubicBezTo>
                  <a:pt x="6366" y="4171"/>
                  <a:pt x="6317" y="4366"/>
                  <a:pt x="6244" y="4537"/>
                </a:cubicBezTo>
                <a:lnTo>
                  <a:pt x="6219" y="4659"/>
                </a:lnTo>
                <a:lnTo>
                  <a:pt x="6171" y="4781"/>
                </a:lnTo>
                <a:lnTo>
                  <a:pt x="6122" y="4927"/>
                </a:lnTo>
                <a:lnTo>
                  <a:pt x="5927" y="5610"/>
                </a:lnTo>
                <a:lnTo>
                  <a:pt x="5732" y="6244"/>
                </a:lnTo>
                <a:cubicBezTo>
                  <a:pt x="5707" y="6366"/>
                  <a:pt x="5658" y="6464"/>
                  <a:pt x="5634" y="6561"/>
                </a:cubicBezTo>
                <a:cubicBezTo>
                  <a:pt x="5585" y="6659"/>
                  <a:pt x="5561" y="6732"/>
                  <a:pt x="5537" y="6830"/>
                </a:cubicBezTo>
                <a:cubicBezTo>
                  <a:pt x="5512" y="6903"/>
                  <a:pt x="5463" y="6976"/>
                  <a:pt x="5439" y="7049"/>
                </a:cubicBezTo>
                <a:cubicBezTo>
                  <a:pt x="5415" y="7074"/>
                  <a:pt x="5390" y="7098"/>
                  <a:pt x="5390" y="7122"/>
                </a:cubicBezTo>
                <a:cubicBezTo>
                  <a:pt x="5390" y="7147"/>
                  <a:pt x="5366" y="7196"/>
                  <a:pt x="5341" y="7244"/>
                </a:cubicBezTo>
                <a:cubicBezTo>
                  <a:pt x="5317" y="7220"/>
                  <a:pt x="5268" y="7147"/>
                  <a:pt x="5219" y="7122"/>
                </a:cubicBezTo>
                <a:cubicBezTo>
                  <a:pt x="5219" y="7098"/>
                  <a:pt x="5195" y="7098"/>
                  <a:pt x="5195" y="7098"/>
                </a:cubicBezTo>
                <a:cubicBezTo>
                  <a:pt x="5146" y="7074"/>
                  <a:pt x="5122" y="7025"/>
                  <a:pt x="5098" y="7000"/>
                </a:cubicBezTo>
                <a:cubicBezTo>
                  <a:pt x="5000" y="6854"/>
                  <a:pt x="4878" y="6683"/>
                  <a:pt x="4756" y="6488"/>
                </a:cubicBezTo>
                <a:cubicBezTo>
                  <a:pt x="4659" y="6342"/>
                  <a:pt x="4537" y="6220"/>
                  <a:pt x="4439" y="6074"/>
                </a:cubicBezTo>
                <a:lnTo>
                  <a:pt x="4195" y="5708"/>
                </a:lnTo>
                <a:cubicBezTo>
                  <a:pt x="4098" y="5586"/>
                  <a:pt x="4000" y="5488"/>
                  <a:pt x="3902" y="5366"/>
                </a:cubicBezTo>
                <a:lnTo>
                  <a:pt x="3390" y="4757"/>
                </a:lnTo>
                <a:cubicBezTo>
                  <a:pt x="3220" y="4561"/>
                  <a:pt x="3049" y="4415"/>
                  <a:pt x="2927" y="4269"/>
                </a:cubicBezTo>
                <a:lnTo>
                  <a:pt x="2488" y="4293"/>
                </a:lnTo>
                <a:lnTo>
                  <a:pt x="2024" y="4293"/>
                </a:lnTo>
                <a:lnTo>
                  <a:pt x="1902" y="4342"/>
                </a:lnTo>
                <a:cubicBezTo>
                  <a:pt x="1951" y="4366"/>
                  <a:pt x="1683" y="4586"/>
                  <a:pt x="1561" y="4635"/>
                </a:cubicBezTo>
                <a:lnTo>
                  <a:pt x="1293" y="4805"/>
                </a:lnTo>
                <a:cubicBezTo>
                  <a:pt x="1244" y="5025"/>
                  <a:pt x="1195" y="5269"/>
                  <a:pt x="1146" y="5513"/>
                </a:cubicBezTo>
                <a:cubicBezTo>
                  <a:pt x="1073" y="5781"/>
                  <a:pt x="1049" y="6025"/>
                  <a:pt x="1000" y="6269"/>
                </a:cubicBezTo>
                <a:lnTo>
                  <a:pt x="951" y="6220"/>
                </a:lnTo>
                <a:cubicBezTo>
                  <a:pt x="829" y="6903"/>
                  <a:pt x="756" y="7391"/>
                  <a:pt x="707" y="7659"/>
                </a:cubicBezTo>
                <a:cubicBezTo>
                  <a:pt x="585" y="8196"/>
                  <a:pt x="366" y="9000"/>
                  <a:pt x="244" y="9708"/>
                </a:cubicBezTo>
                <a:lnTo>
                  <a:pt x="220" y="9781"/>
                </a:lnTo>
                <a:cubicBezTo>
                  <a:pt x="195" y="9805"/>
                  <a:pt x="146" y="9854"/>
                  <a:pt x="122" y="9903"/>
                </a:cubicBezTo>
                <a:lnTo>
                  <a:pt x="0" y="10098"/>
                </a:lnTo>
                <a:lnTo>
                  <a:pt x="0" y="10171"/>
                </a:lnTo>
                <a:cubicBezTo>
                  <a:pt x="220" y="10366"/>
                  <a:pt x="439" y="10513"/>
                  <a:pt x="683" y="10659"/>
                </a:cubicBezTo>
                <a:cubicBezTo>
                  <a:pt x="856" y="10751"/>
                  <a:pt x="1050" y="10821"/>
                  <a:pt x="1235" y="10821"/>
                </a:cubicBezTo>
                <a:cubicBezTo>
                  <a:pt x="1443" y="10821"/>
                  <a:pt x="1639" y="10733"/>
                  <a:pt x="1781" y="10488"/>
                </a:cubicBezTo>
                <a:lnTo>
                  <a:pt x="1829" y="10513"/>
                </a:lnTo>
                <a:lnTo>
                  <a:pt x="1878" y="10317"/>
                </a:lnTo>
                <a:cubicBezTo>
                  <a:pt x="1915" y="10225"/>
                  <a:pt x="1934" y="10192"/>
                  <a:pt x="1944" y="10192"/>
                </a:cubicBezTo>
                <a:cubicBezTo>
                  <a:pt x="1961" y="10192"/>
                  <a:pt x="1951" y="10281"/>
                  <a:pt x="1951" y="10342"/>
                </a:cubicBezTo>
                <a:cubicBezTo>
                  <a:pt x="1976" y="10244"/>
                  <a:pt x="2000" y="10147"/>
                  <a:pt x="2024" y="10074"/>
                </a:cubicBezTo>
                <a:cubicBezTo>
                  <a:pt x="2031" y="10055"/>
                  <a:pt x="2032" y="10047"/>
                  <a:pt x="2031" y="10047"/>
                </a:cubicBezTo>
                <a:lnTo>
                  <a:pt x="2031" y="10047"/>
                </a:lnTo>
                <a:cubicBezTo>
                  <a:pt x="2027" y="10047"/>
                  <a:pt x="2000" y="10110"/>
                  <a:pt x="2000" y="10147"/>
                </a:cubicBezTo>
                <a:cubicBezTo>
                  <a:pt x="2000" y="9976"/>
                  <a:pt x="2024" y="9830"/>
                  <a:pt x="2073" y="9659"/>
                </a:cubicBezTo>
                <a:cubicBezTo>
                  <a:pt x="2122" y="9415"/>
                  <a:pt x="2146" y="9659"/>
                  <a:pt x="2195" y="9391"/>
                </a:cubicBezTo>
                <a:cubicBezTo>
                  <a:pt x="2341" y="8805"/>
                  <a:pt x="2463" y="8220"/>
                  <a:pt x="2561" y="7683"/>
                </a:cubicBezTo>
                <a:lnTo>
                  <a:pt x="2659" y="7269"/>
                </a:lnTo>
                <a:lnTo>
                  <a:pt x="2659" y="7244"/>
                </a:lnTo>
                <a:lnTo>
                  <a:pt x="2683" y="7196"/>
                </a:lnTo>
                <a:lnTo>
                  <a:pt x="2707" y="7196"/>
                </a:lnTo>
                <a:cubicBezTo>
                  <a:pt x="2707" y="7244"/>
                  <a:pt x="2707" y="7269"/>
                  <a:pt x="2707" y="7293"/>
                </a:cubicBezTo>
                <a:cubicBezTo>
                  <a:pt x="2707" y="7281"/>
                  <a:pt x="2707" y="7275"/>
                  <a:pt x="2710" y="7275"/>
                </a:cubicBezTo>
                <a:cubicBezTo>
                  <a:pt x="2713" y="7275"/>
                  <a:pt x="2720" y="7281"/>
                  <a:pt x="2732" y="7293"/>
                </a:cubicBezTo>
                <a:cubicBezTo>
                  <a:pt x="2902" y="7513"/>
                  <a:pt x="3073" y="7757"/>
                  <a:pt x="3195" y="7927"/>
                </a:cubicBezTo>
                <a:lnTo>
                  <a:pt x="3293" y="8074"/>
                </a:lnTo>
                <a:lnTo>
                  <a:pt x="3341" y="8122"/>
                </a:lnTo>
                <a:lnTo>
                  <a:pt x="3366" y="8171"/>
                </a:lnTo>
                <a:lnTo>
                  <a:pt x="3537" y="8293"/>
                </a:lnTo>
                <a:lnTo>
                  <a:pt x="3634" y="8293"/>
                </a:lnTo>
                <a:cubicBezTo>
                  <a:pt x="4122" y="8952"/>
                  <a:pt x="3732" y="8561"/>
                  <a:pt x="4219" y="9171"/>
                </a:cubicBezTo>
                <a:cubicBezTo>
                  <a:pt x="4415" y="9317"/>
                  <a:pt x="4610" y="9513"/>
                  <a:pt x="4756" y="9708"/>
                </a:cubicBezTo>
                <a:lnTo>
                  <a:pt x="5049" y="9708"/>
                </a:lnTo>
                <a:cubicBezTo>
                  <a:pt x="5098" y="9708"/>
                  <a:pt x="5146" y="9708"/>
                  <a:pt x="5195" y="9683"/>
                </a:cubicBezTo>
                <a:cubicBezTo>
                  <a:pt x="5195" y="9683"/>
                  <a:pt x="5366" y="9683"/>
                  <a:pt x="5366" y="9708"/>
                </a:cubicBezTo>
                <a:cubicBezTo>
                  <a:pt x="5415" y="9659"/>
                  <a:pt x="5537" y="9683"/>
                  <a:pt x="5658" y="9659"/>
                </a:cubicBezTo>
                <a:lnTo>
                  <a:pt x="5878" y="9610"/>
                </a:lnTo>
                <a:cubicBezTo>
                  <a:pt x="5976" y="9610"/>
                  <a:pt x="6024" y="9610"/>
                  <a:pt x="5902" y="9635"/>
                </a:cubicBezTo>
                <a:lnTo>
                  <a:pt x="6561" y="9537"/>
                </a:lnTo>
                <a:cubicBezTo>
                  <a:pt x="6683" y="9269"/>
                  <a:pt x="6829" y="8976"/>
                  <a:pt x="6976" y="8635"/>
                </a:cubicBezTo>
                <a:cubicBezTo>
                  <a:pt x="7049" y="8488"/>
                  <a:pt x="7122" y="8317"/>
                  <a:pt x="7219" y="8147"/>
                </a:cubicBezTo>
                <a:cubicBezTo>
                  <a:pt x="7293" y="7952"/>
                  <a:pt x="7341" y="7757"/>
                  <a:pt x="7415" y="7561"/>
                </a:cubicBezTo>
                <a:lnTo>
                  <a:pt x="7536" y="7220"/>
                </a:lnTo>
                <a:cubicBezTo>
                  <a:pt x="7585" y="7098"/>
                  <a:pt x="7610" y="7000"/>
                  <a:pt x="7658" y="6878"/>
                </a:cubicBezTo>
                <a:cubicBezTo>
                  <a:pt x="7707" y="6659"/>
                  <a:pt x="7780" y="6439"/>
                  <a:pt x="7854" y="6220"/>
                </a:cubicBezTo>
                <a:cubicBezTo>
                  <a:pt x="7927" y="6000"/>
                  <a:pt x="7976" y="5805"/>
                  <a:pt x="8024" y="5610"/>
                </a:cubicBezTo>
                <a:lnTo>
                  <a:pt x="8118" y="5352"/>
                </a:lnTo>
                <a:lnTo>
                  <a:pt x="8114" y="5334"/>
                </a:lnTo>
                <a:lnTo>
                  <a:pt x="8114" y="5334"/>
                </a:lnTo>
                <a:cubicBezTo>
                  <a:pt x="8116" y="5336"/>
                  <a:pt x="8118" y="5338"/>
                  <a:pt x="8121" y="5341"/>
                </a:cubicBezTo>
                <a:lnTo>
                  <a:pt x="8121" y="5341"/>
                </a:lnTo>
                <a:cubicBezTo>
                  <a:pt x="8119" y="5328"/>
                  <a:pt x="8115" y="5316"/>
                  <a:pt x="8106" y="5303"/>
                </a:cubicBezTo>
                <a:lnTo>
                  <a:pt x="8106" y="5303"/>
                </a:lnTo>
                <a:lnTo>
                  <a:pt x="8114" y="5334"/>
                </a:lnTo>
                <a:lnTo>
                  <a:pt x="8114" y="5334"/>
                </a:lnTo>
                <a:cubicBezTo>
                  <a:pt x="8097" y="5318"/>
                  <a:pt x="8097" y="5318"/>
                  <a:pt x="8094" y="5318"/>
                </a:cubicBezTo>
                <a:cubicBezTo>
                  <a:pt x="8091" y="5318"/>
                  <a:pt x="8085" y="5318"/>
                  <a:pt x="8049" y="5293"/>
                </a:cubicBezTo>
                <a:cubicBezTo>
                  <a:pt x="8012" y="5257"/>
                  <a:pt x="8012" y="5257"/>
                  <a:pt x="8021" y="5257"/>
                </a:cubicBezTo>
                <a:cubicBezTo>
                  <a:pt x="8030" y="5257"/>
                  <a:pt x="8049" y="5257"/>
                  <a:pt x="8049" y="5220"/>
                </a:cubicBezTo>
                <a:cubicBezTo>
                  <a:pt x="8097" y="5293"/>
                  <a:pt x="8097" y="5269"/>
                  <a:pt x="8097" y="5293"/>
                </a:cubicBezTo>
                <a:cubicBezTo>
                  <a:pt x="8101" y="5296"/>
                  <a:pt x="8104" y="5300"/>
                  <a:pt x="8106" y="5303"/>
                </a:cubicBezTo>
                <a:lnTo>
                  <a:pt x="8106" y="5303"/>
                </a:lnTo>
                <a:lnTo>
                  <a:pt x="8097" y="5269"/>
                </a:lnTo>
                <a:lnTo>
                  <a:pt x="8122" y="5318"/>
                </a:lnTo>
                <a:lnTo>
                  <a:pt x="8122" y="5293"/>
                </a:lnTo>
                <a:cubicBezTo>
                  <a:pt x="8122" y="5296"/>
                  <a:pt x="8122" y="5297"/>
                  <a:pt x="8123" y="5297"/>
                </a:cubicBezTo>
                <a:cubicBezTo>
                  <a:pt x="8127" y="5297"/>
                  <a:pt x="8146" y="5217"/>
                  <a:pt x="8146" y="5196"/>
                </a:cubicBezTo>
                <a:cubicBezTo>
                  <a:pt x="8149" y="5196"/>
                  <a:pt x="8151" y="5196"/>
                  <a:pt x="8153" y="5196"/>
                </a:cubicBezTo>
                <a:lnTo>
                  <a:pt x="8153" y="5196"/>
                </a:lnTo>
                <a:cubicBezTo>
                  <a:pt x="8157" y="5186"/>
                  <a:pt x="8162" y="5177"/>
                  <a:pt x="8166" y="5168"/>
                </a:cubicBezTo>
                <a:lnTo>
                  <a:pt x="8166" y="5168"/>
                </a:lnTo>
                <a:cubicBezTo>
                  <a:pt x="8165" y="5179"/>
                  <a:pt x="8169" y="5182"/>
                  <a:pt x="8173" y="5182"/>
                </a:cubicBezTo>
                <a:cubicBezTo>
                  <a:pt x="8179" y="5182"/>
                  <a:pt x="8186" y="5177"/>
                  <a:pt x="8188" y="5177"/>
                </a:cubicBezTo>
                <a:cubicBezTo>
                  <a:pt x="8189" y="5177"/>
                  <a:pt x="8185" y="5181"/>
                  <a:pt x="8171" y="5196"/>
                </a:cubicBezTo>
                <a:cubicBezTo>
                  <a:pt x="8171" y="5196"/>
                  <a:pt x="8181" y="5228"/>
                  <a:pt x="8203" y="5228"/>
                </a:cubicBezTo>
                <a:cubicBezTo>
                  <a:pt x="8214" y="5228"/>
                  <a:pt x="8228" y="5220"/>
                  <a:pt x="8244" y="5196"/>
                </a:cubicBezTo>
                <a:lnTo>
                  <a:pt x="8244" y="5196"/>
                </a:lnTo>
                <a:cubicBezTo>
                  <a:pt x="8219" y="5244"/>
                  <a:pt x="8244" y="5293"/>
                  <a:pt x="8195" y="5293"/>
                </a:cubicBezTo>
                <a:cubicBezTo>
                  <a:pt x="8185" y="5288"/>
                  <a:pt x="8179" y="5286"/>
                  <a:pt x="8176" y="5286"/>
                </a:cubicBezTo>
                <a:cubicBezTo>
                  <a:pt x="8165" y="5286"/>
                  <a:pt x="8200" y="5318"/>
                  <a:pt x="8219" y="5318"/>
                </a:cubicBezTo>
                <a:cubicBezTo>
                  <a:pt x="8244" y="5366"/>
                  <a:pt x="8244" y="5391"/>
                  <a:pt x="8268" y="5440"/>
                </a:cubicBezTo>
                <a:lnTo>
                  <a:pt x="8293" y="5488"/>
                </a:lnTo>
                <a:lnTo>
                  <a:pt x="8293" y="5513"/>
                </a:lnTo>
                <a:lnTo>
                  <a:pt x="8317" y="5561"/>
                </a:lnTo>
                <a:cubicBezTo>
                  <a:pt x="8439" y="5757"/>
                  <a:pt x="8561" y="5952"/>
                  <a:pt x="8707" y="6122"/>
                </a:cubicBezTo>
                <a:lnTo>
                  <a:pt x="8610" y="5879"/>
                </a:lnTo>
                <a:lnTo>
                  <a:pt x="8756" y="6147"/>
                </a:lnTo>
                <a:cubicBezTo>
                  <a:pt x="8805" y="6244"/>
                  <a:pt x="8829" y="6318"/>
                  <a:pt x="8878" y="6391"/>
                </a:cubicBezTo>
                <a:cubicBezTo>
                  <a:pt x="8949" y="6486"/>
                  <a:pt x="8997" y="6604"/>
                  <a:pt x="9022" y="6746"/>
                </a:cubicBezTo>
                <a:lnTo>
                  <a:pt x="9022" y="6746"/>
                </a:lnTo>
                <a:lnTo>
                  <a:pt x="8805" y="6391"/>
                </a:lnTo>
                <a:lnTo>
                  <a:pt x="9024" y="6757"/>
                </a:lnTo>
                <a:cubicBezTo>
                  <a:pt x="9024" y="6753"/>
                  <a:pt x="9023" y="6749"/>
                  <a:pt x="9022" y="6746"/>
                </a:cubicBezTo>
                <a:lnTo>
                  <a:pt x="9022" y="6746"/>
                </a:lnTo>
                <a:lnTo>
                  <a:pt x="9268" y="7147"/>
                </a:lnTo>
                <a:cubicBezTo>
                  <a:pt x="9317" y="7269"/>
                  <a:pt x="9390" y="7366"/>
                  <a:pt x="9488" y="7464"/>
                </a:cubicBezTo>
                <a:lnTo>
                  <a:pt x="9707" y="7732"/>
                </a:lnTo>
                <a:lnTo>
                  <a:pt x="9634" y="7586"/>
                </a:lnTo>
                <a:lnTo>
                  <a:pt x="9634" y="7586"/>
                </a:lnTo>
                <a:cubicBezTo>
                  <a:pt x="9658" y="7610"/>
                  <a:pt x="9683" y="7659"/>
                  <a:pt x="9732" y="7708"/>
                </a:cubicBezTo>
                <a:lnTo>
                  <a:pt x="10146" y="7708"/>
                </a:lnTo>
                <a:cubicBezTo>
                  <a:pt x="10293" y="7708"/>
                  <a:pt x="10463" y="7708"/>
                  <a:pt x="10610" y="7732"/>
                </a:cubicBezTo>
                <a:cubicBezTo>
                  <a:pt x="10853" y="7659"/>
                  <a:pt x="11122" y="7537"/>
                  <a:pt x="11414" y="7439"/>
                </a:cubicBezTo>
                <a:cubicBezTo>
                  <a:pt x="11488" y="7269"/>
                  <a:pt x="11561" y="7122"/>
                  <a:pt x="11634" y="7000"/>
                </a:cubicBezTo>
                <a:cubicBezTo>
                  <a:pt x="11683" y="6854"/>
                  <a:pt x="11732" y="6683"/>
                  <a:pt x="11780" y="6561"/>
                </a:cubicBezTo>
                <a:cubicBezTo>
                  <a:pt x="11853" y="6391"/>
                  <a:pt x="11902" y="6196"/>
                  <a:pt x="11951" y="6000"/>
                </a:cubicBezTo>
                <a:lnTo>
                  <a:pt x="11951" y="6000"/>
                </a:lnTo>
                <a:lnTo>
                  <a:pt x="11829" y="6220"/>
                </a:lnTo>
                <a:lnTo>
                  <a:pt x="11829" y="6220"/>
                </a:lnTo>
                <a:lnTo>
                  <a:pt x="11947" y="5699"/>
                </a:lnTo>
                <a:lnTo>
                  <a:pt x="11947" y="5699"/>
                </a:lnTo>
                <a:cubicBezTo>
                  <a:pt x="11942" y="5768"/>
                  <a:pt x="12000" y="5981"/>
                  <a:pt x="11988" y="6067"/>
                </a:cubicBezTo>
                <a:lnTo>
                  <a:pt x="11988" y="6067"/>
                </a:lnTo>
                <a:cubicBezTo>
                  <a:pt x="12032" y="5952"/>
                  <a:pt x="12079" y="5814"/>
                  <a:pt x="12146" y="5635"/>
                </a:cubicBezTo>
                <a:lnTo>
                  <a:pt x="12317" y="5001"/>
                </a:lnTo>
                <a:cubicBezTo>
                  <a:pt x="12414" y="4683"/>
                  <a:pt x="12512" y="4293"/>
                  <a:pt x="12634" y="3903"/>
                </a:cubicBezTo>
                <a:cubicBezTo>
                  <a:pt x="12658" y="3781"/>
                  <a:pt x="12707" y="3659"/>
                  <a:pt x="12732" y="3513"/>
                </a:cubicBezTo>
                <a:cubicBezTo>
                  <a:pt x="12756" y="3464"/>
                  <a:pt x="12780" y="3391"/>
                  <a:pt x="12805" y="3342"/>
                </a:cubicBezTo>
                <a:cubicBezTo>
                  <a:pt x="12853" y="3244"/>
                  <a:pt x="12902" y="3123"/>
                  <a:pt x="12975" y="3049"/>
                </a:cubicBezTo>
                <a:cubicBezTo>
                  <a:pt x="13000" y="2976"/>
                  <a:pt x="13049" y="2927"/>
                  <a:pt x="13122" y="2879"/>
                </a:cubicBezTo>
                <a:lnTo>
                  <a:pt x="13122" y="2952"/>
                </a:lnTo>
                <a:lnTo>
                  <a:pt x="13122" y="3025"/>
                </a:lnTo>
                <a:cubicBezTo>
                  <a:pt x="13122" y="3049"/>
                  <a:pt x="13097" y="3123"/>
                  <a:pt x="13097" y="3123"/>
                </a:cubicBezTo>
                <a:cubicBezTo>
                  <a:pt x="13097" y="3123"/>
                  <a:pt x="13122" y="3074"/>
                  <a:pt x="13146" y="3049"/>
                </a:cubicBezTo>
                <a:cubicBezTo>
                  <a:pt x="13146" y="3049"/>
                  <a:pt x="13146" y="3049"/>
                  <a:pt x="13146" y="3074"/>
                </a:cubicBezTo>
                <a:cubicBezTo>
                  <a:pt x="13122" y="3123"/>
                  <a:pt x="13122" y="3147"/>
                  <a:pt x="13122" y="3196"/>
                </a:cubicBezTo>
                <a:cubicBezTo>
                  <a:pt x="13132" y="3176"/>
                  <a:pt x="13141" y="3141"/>
                  <a:pt x="13150" y="3099"/>
                </a:cubicBezTo>
                <a:lnTo>
                  <a:pt x="13150" y="3099"/>
                </a:lnTo>
                <a:cubicBezTo>
                  <a:pt x="13159" y="3090"/>
                  <a:pt x="13184" y="3046"/>
                  <a:pt x="13206" y="3046"/>
                </a:cubicBezTo>
                <a:cubicBezTo>
                  <a:pt x="13221" y="3046"/>
                  <a:pt x="13235" y="3064"/>
                  <a:pt x="13244" y="3123"/>
                </a:cubicBezTo>
                <a:lnTo>
                  <a:pt x="13244" y="3147"/>
                </a:lnTo>
                <a:cubicBezTo>
                  <a:pt x="13292" y="3269"/>
                  <a:pt x="13317" y="3366"/>
                  <a:pt x="13341" y="3464"/>
                </a:cubicBezTo>
                <a:lnTo>
                  <a:pt x="13390" y="3635"/>
                </a:lnTo>
                <a:cubicBezTo>
                  <a:pt x="13439" y="3757"/>
                  <a:pt x="13488" y="3903"/>
                  <a:pt x="13512" y="4025"/>
                </a:cubicBezTo>
                <a:cubicBezTo>
                  <a:pt x="13488" y="4025"/>
                  <a:pt x="13439" y="3903"/>
                  <a:pt x="13390" y="3805"/>
                </a:cubicBezTo>
                <a:lnTo>
                  <a:pt x="13390" y="3805"/>
                </a:lnTo>
                <a:cubicBezTo>
                  <a:pt x="13414" y="3879"/>
                  <a:pt x="13439" y="3976"/>
                  <a:pt x="13463" y="4074"/>
                </a:cubicBezTo>
                <a:cubicBezTo>
                  <a:pt x="13463" y="4049"/>
                  <a:pt x="13466" y="4039"/>
                  <a:pt x="13471" y="4039"/>
                </a:cubicBezTo>
                <a:cubicBezTo>
                  <a:pt x="13489" y="4039"/>
                  <a:pt x="13535" y="4197"/>
                  <a:pt x="13540" y="4197"/>
                </a:cubicBezTo>
                <a:cubicBezTo>
                  <a:pt x="13541" y="4197"/>
                  <a:pt x="13540" y="4189"/>
                  <a:pt x="13536" y="4171"/>
                </a:cubicBezTo>
                <a:lnTo>
                  <a:pt x="13536" y="4171"/>
                </a:lnTo>
                <a:cubicBezTo>
                  <a:pt x="13610" y="4269"/>
                  <a:pt x="13634" y="4366"/>
                  <a:pt x="13683" y="4488"/>
                </a:cubicBezTo>
                <a:cubicBezTo>
                  <a:pt x="13731" y="4586"/>
                  <a:pt x="13756" y="4708"/>
                  <a:pt x="13780" y="4805"/>
                </a:cubicBezTo>
                <a:cubicBezTo>
                  <a:pt x="13805" y="4927"/>
                  <a:pt x="13829" y="5025"/>
                  <a:pt x="13853" y="5147"/>
                </a:cubicBezTo>
                <a:cubicBezTo>
                  <a:pt x="13878" y="5244"/>
                  <a:pt x="13902" y="5342"/>
                  <a:pt x="13951" y="5415"/>
                </a:cubicBezTo>
                <a:cubicBezTo>
                  <a:pt x="14000" y="5415"/>
                  <a:pt x="14439" y="5537"/>
                  <a:pt x="14853" y="5683"/>
                </a:cubicBezTo>
                <a:cubicBezTo>
                  <a:pt x="15286" y="5827"/>
                  <a:pt x="15718" y="6019"/>
                  <a:pt x="15778" y="6025"/>
                </a:cubicBezTo>
                <a:lnTo>
                  <a:pt x="15778" y="6025"/>
                </a:lnTo>
                <a:cubicBezTo>
                  <a:pt x="15771" y="5975"/>
                  <a:pt x="15764" y="5925"/>
                  <a:pt x="15756" y="5879"/>
                </a:cubicBezTo>
                <a:lnTo>
                  <a:pt x="15683" y="5854"/>
                </a:lnTo>
                <a:cubicBezTo>
                  <a:pt x="15634" y="5537"/>
                  <a:pt x="15731" y="5781"/>
                  <a:pt x="15683" y="5464"/>
                </a:cubicBezTo>
                <a:cubicBezTo>
                  <a:pt x="15707" y="5464"/>
                  <a:pt x="15731" y="5513"/>
                  <a:pt x="15756" y="5610"/>
                </a:cubicBezTo>
                <a:cubicBezTo>
                  <a:pt x="15780" y="5732"/>
                  <a:pt x="15780" y="5854"/>
                  <a:pt x="15805" y="6000"/>
                </a:cubicBezTo>
                <a:cubicBezTo>
                  <a:pt x="15780" y="5757"/>
                  <a:pt x="15805" y="5513"/>
                  <a:pt x="15731" y="5415"/>
                </a:cubicBezTo>
                <a:cubicBezTo>
                  <a:pt x="15707" y="5220"/>
                  <a:pt x="15780" y="5415"/>
                  <a:pt x="15756" y="5171"/>
                </a:cubicBezTo>
                <a:cubicBezTo>
                  <a:pt x="15683" y="4976"/>
                  <a:pt x="15634" y="4781"/>
                  <a:pt x="15585" y="4561"/>
                </a:cubicBezTo>
                <a:cubicBezTo>
                  <a:pt x="15561" y="4366"/>
                  <a:pt x="15512" y="4147"/>
                  <a:pt x="15439" y="3952"/>
                </a:cubicBezTo>
                <a:cubicBezTo>
                  <a:pt x="15341" y="3781"/>
                  <a:pt x="15292" y="3610"/>
                  <a:pt x="15244" y="3415"/>
                </a:cubicBezTo>
                <a:lnTo>
                  <a:pt x="15244" y="3415"/>
                </a:lnTo>
                <a:lnTo>
                  <a:pt x="15292" y="3464"/>
                </a:lnTo>
                <a:cubicBezTo>
                  <a:pt x="15268" y="3366"/>
                  <a:pt x="15244" y="3244"/>
                  <a:pt x="15195" y="3147"/>
                </a:cubicBezTo>
                <a:cubicBezTo>
                  <a:pt x="15170" y="3074"/>
                  <a:pt x="15146" y="3001"/>
                  <a:pt x="15122" y="2927"/>
                </a:cubicBezTo>
                <a:cubicBezTo>
                  <a:pt x="15073" y="2805"/>
                  <a:pt x="15049" y="2659"/>
                  <a:pt x="15000" y="2537"/>
                </a:cubicBezTo>
                <a:lnTo>
                  <a:pt x="15000" y="2537"/>
                </a:lnTo>
                <a:cubicBezTo>
                  <a:pt x="15028" y="2622"/>
                  <a:pt x="15040" y="2706"/>
                  <a:pt x="15026" y="2706"/>
                </a:cubicBezTo>
                <a:cubicBezTo>
                  <a:pt x="15016" y="2706"/>
                  <a:pt x="14992" y="2661"/>
                  <a:pt x="14951" y="2537"/>
                </a:cubicBezTo>
                <a:cubicBezTo>
                  <a:pt x="14780" y="1952"/>
                  <a:pt x="14658" y="1562"/>
                  <a:pt x="14561" y="1074"/>
                </a:cubicBezTo>
                <a:lnTo>
                  <a:pt x="14390" y="708"/>
                </a:lnTo>
                <a:cubicBezTo>
                  <a:pt x="14390" y="684"/>
                  <a:pt x="14390" y="659"/>
                  <a:pt x="14366" y="635"/>
                </a:cubicBezTo>
                <a:lnTo>
                  <a:pt x="13951" y="464"/>
                </a:lnTo>
                <a:lnTo>
                  <a:pt x="13658" y="342"/>
                </a:lnTo>
                <a:lnTo>
                  <a:pt x="13463" y="269"/>
                </a:lnTo>
                <a:lnTo>
                  <a:pt x="13366" y="220"/>
                </a:lnTo>
                <a:cubicBezTo>
                  <a:pt x="13292" y="196"/>
                  <a:pt x="13219" y="171"/>
                  <a:pt x="13122" y="147"/>
                </a:cubicBezTo>
                <a:lnTo>
                  <a:pt x="1261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11"/>
          <p:cNvSpPr/>
          <p:nvPr/>
        </p:nvSpPr>
        <p:spPr>
          <a:xfrm>
            <a:off x="-156275" y="1024661"/>
            <a:ext cx="427453" cy="302850"/>
          </a:xfrm>
          <a:custGeom>
            <a:avLst/>
            <a:gdLst/>
            <a:ahLst/>
            <a:cxnLst/>
            <a:rect l="l" t="t" r="r" b="b"/>
            <a:pathLst>
              <a:path w="14220" h="10074" extrusionOk="0">
                <a:moveTo>
                  <a:pt x="7706" y="4422"/>
                </a:moveTo>
                <a:lnTo>
                  <a:pt x="7683" y="4512"/>
                </a:lnTo>
                <a:lnTo>
                  <a:pt x="7708" y="4439"/>
                </a:lnTo>
                <a:cubicBezTo>
                  <a:pt x="7708" y="4431"/>
                  <a:pt x="7707" y="4426"/>
                  <a:pt x="7706" y="4422"/>
                </a:cubicBezTo>
                <a:close/>
                <a:moveTo>
                  <a:pt x="1891" y="4477"/>
                </a:moveTo>
                <a:cubicBezTo>
                  <a:pt x="1895" y="4477"/>
                  <a:pt x="1899" y="4480"/>
                  <a:pt x="1903" y="4488"/>
                </a:cubicBezTo>
                <a:lnTo>
                  <a:pt x="1746" y="4711"/>
                </a:lnTo>
                <a:lnTo>
                  <a:pt x="1746" y="4711"/>
                </a:lnTo>
                <a:cubicBezTo>
                  <a:pt x="1839" y="4577"/>
                  <a:pt x="1870" y="4477"/>
                  <a:pt x="1891" y="4477"/>
                </a:cubicBezTo>
                <a:close/>
                <a:moveTo>
                  <a:pt x="14195" y="6854"/>
                </a:moveTo>
                <a:cubicBezTo>
                  <a:pt x="14194" y="6863"/>
                  <a:pt x="14194" y="6872"/>
                  <a:pt x="14193" y="6882"/>
                </a:cubicBezTo>
                <a:lnTo>
                  <a:pt x="14193" y="6882"/>
                </a:lnTo>
                <a:cubicBezTo>
                  <a:pt x="14194" y="6873"/>
                  <a:pt x="14195" y="6863"/>
                  <a:pt x="14195" y="6854"/>
                </a:cubicBezTo>
                <a:close/>
                <a:moveTo>
                  <a:pt x="10125" y="7143"/>
                </a:moveTo>
                <a:cubicBezTo>
                  <a:pt x="10124" y="7144"/>
                  <a:pt x="10123" y="7145"/>
                  <a:pt x="10122" y="7146"/>
                </a:cubicBezTo>
                <a:cubicBezTo>
                  <a:pt x="10123" y="7145"/>
                  <a:pt x="10124" y="7144"/>
                  <a:pt x="10125" y="7143"/>
                </a:cubicBezTo>
                <a:close/>
                <a:moveTo>
                  <a:pt x="4317" y="0"/>
                </a:moveTo>
                <a:cubicBezTo>
                  <a:pt x="4220" y="25"/>
                  <a:pt x="4122" y="49"/>
                  <a:pt x="4000" y="49"/>
                </a:cubicBezTo>
                <a:lnTo>
                  <a:pt x="3903" y="73"/>
                </a:lnTo>
                <a:lnTo>
                  <a:pt x="3708" y="98"/>
                </a:lnTo>
                <a:cubicBezTo>
                  <a:pt x="3561" y="98"/>
                  <a:pt x="3439" y="146"/>
                  <a:pt x="3269" y="146"/>
                </a:cubicBezTo>
                <a:lnTo>
                  <a:pt x="3171" y="268"/>
                </a:lnTo>
                <a:lnTo>
                  <a:pt x="3195" y="195"/>
                </a:lnTo>
                <a:lnTo>
                  <a:pt x="3195" y="195"/>
                </a:lnTo>
                <a:cubicBezTo>
                  <a:pt x="3025" y="415"/>
                  <a:pt x="2781" y="659"/>
                  <a:pt x="2537" y="903"/>
                </a:cubicBezTo>
                <a:lnTo>
                  <a:pt x="1976" y="1585"/>
                </a:lnTo>
                <a:lnTo>
                  <a:pt x="1732" y="1854"/>
                </a:lnTo>
                <a:lnTo>
                  <a:pt x="1488" y="2146"/>
                </a:lnTo>
                <a:lnTo>
                  <a:pt x="1049" y="2683"/>
                </a:lnTo>
                <a:cubicBezTo>
                  <a:pt x="805" y="2976"/>
                  <a:pt x="586" y="3293"/>
                  <a:pt x="391" y="3634"/>
                </a:cubicBezTo>
                <a:lnTo>
                  <a:pt x="195" y="3805"/>
                </a:lnTo>
                <a:lnTo>
                  <a:pt x="25" y="3976"/>
                </a:lnTo>
                <a:lnTo>
                  <a:pt x="0" y="4049"/>
                </a:lnTo>
                <a:cubicBezTo>
                  <a:pt x="122" y="4268"/>
                  <a:pt x="293" y="4488"/>
                  <a:pt x="488" y="4683"/>
                </a:cubicBezTo>
                <a:cubicBezTo>
                  <a:pt x="693" y="4857"/>
                  <a:pt x="939" y="4999"/>
                  <a:pt x="1193" y="4999"/>
                </a:cubicBezTo>
                <a:cubicBezTo>
                  <a:pt x="1332" y="4999"/>
                  <a:pt x="1472" y="4957"/>
                  <a:pt x="1610" y="4854"/>
                </a:cubicBezTo>
                <a:lnTo>
                  <a:pt x="1634" y="4878"/>
                </a:lnTo>
                <a:lnTo>
                  <a:pt x="1683" y="4805"/>
                </a:lnTo>
                <a:lnTo>
                  <a:pt x="1732" y="4732"/>
                </a:lnTo>
                <a:cubicBezTo>
                  <a:pt x="1785" y="4670"/>
                  <a:pt x="1809" y="4646"/>
                  <a:pt x="1817" y="4646"/>
                </a:cubicBezTo>
                <a:cubicBezTo>
                  <a:pt x="1832" y="4646"/>
                  <a:pt x="1796" y="4718"/>
                  <a:pt x="1781" y="4780"/>
                </a:cubicBezTo>
                <a:cubicBezTo>
                  <a:pt x="1830" y="4707"/>
                  <a:pt x="1878" y="4634"/>
                  <a:pt x="1927" y="4585"/>
                </a:cubicBezTo>
                <a:cubicBezTo>
                  <a:pt x="1927" y="4570"/>
                  <a:pt x="1925" y="4564"/>
                  <a:pt x="1921" y="4564"/>
                </a:cubicBezTo>
                <a:cubicBezTo>
                  <a:pt x="1912" y="4564"/>
                  <a:pt x="1895" y="4593"/>
                  <a:pt x="1878" y="4610"/>
                </a:cubicBezTo>
                <a:cubicBezTo>
                  <a:pt x="1927" y="4488"/>
                  <a:pt x="2000" y="4366"/>
                  <a:pt x="2073" y="4244"/>
                </a:cubicBezTo>
                <a:cubicBezTo>
                  <a:pt x="2138" y="4169"/>
                  <a:pt x="2160" y="4165"/>
                  <a:pt x="2178" y="4165"/>
                </a:cubicBezTo>
                <a:cubicBezTo>
                  <a:pt x="2181" y="4165"/>
                  <a:pt x="2184" y="4165"/>
                  <a:pt x="2186" y="4165"/>
                </a:cubicBezTo>
                <a:cubicBezTo>
                  <a:pt x="2208" y="4165"/>
                  <a:pt x="2232" y="4159"/>
                  <a:pt x="2317" y="4049"/>
                </a:cubicBezTo>
                <a:lnTo>
                  <a:pt x="2488" y="3805"/>
                </a:lnTo>
                <a:lnTo>
                  <a:pt x="2586" y="3683"/>
                </a:lnTo>
                <a:lnTo>
                  <a:pt x="2634" y="3610"/>
                </a:lnTo>
                <a:lnTo>
                  <a:pt x="2683" y="3585"/>
                </a:lnTo>
                <a:lnTo>
                  <a:pt x="2756" y="3561"/>
                </a:lnTo>
                <a:cubicBezTo>
                  <a:pt x="2781" y="3537"/>
                  <a:pt x="2781" y="3537"/>
                  <a:pt x="2805" y="3537"/>
                </a:cubicBezTo>
                <a:lnTo>
                  <a:pt x="2805" y="3561"/>
                </a:lnTo>
                <a:lnTo>
                  <a:pt x="2781" y="3585"/>
                </a:lnTo>
                <a:cubicBezTo>
                  <a:pt x="2789" y="3577"/>
                  <a:pt x="2792" y="3575"/>
                  <a:pt x="2793" y="3575"/>
                </a:cubicBezTo>
                <a:cubicBezTo>
                  <a:pt x="2794" y="3575"/>
                  <a:pt x="2789" y="3585"/>
                  <a:pt x="2805" y="3585"/>
                </a:cubicBezTo>
                <a:cubicBezTo>
                  <a:pt x="2805" y="3634"/>
                  <a:pt x="2756" y="3683"/>
                  <a:pt x="2756" y="3707"/>
                </a:cubicBezTo>
                <a:lnTo>
                  <a:pt x="2756" y="3707"/>
                </a:lnTo>
                <a:cubicBezTo>
                  <a:pt x="2756" y="3707"/>
                  <a:pt x="2756" y="3683"/>
                  <a:pt x="2781" y="3683"/>
                </a:cubicBezTo>
                <a:lnTo>
                  <a:pt x="2781" y="3707"/>
                </a:lnTo>
                <a:cubicBezTo>
                  <a:pt x="2756" y="3927"/>
                  <a:pt x="2756" y="4098"/>
                  <a:pt x="2756" y="4098"/>
                </a:cubicBezTo>
                <a:lnTo>
                  <a:pt x="2830" y="4146"/>
                </a:lnTo>
                <a:cubicBezTo>
                  <a:pt x="2781" y="5024"/>
                  <a:pt x="2732" y="4439"/>
                  <a:pt x="2708" y="5244"/>
                </a:cubicBezTo>
                <a:cubicBezTo>
                  <a:pt x="2732" y="5341"/>
                  <a:pt x="2732" y="5439"/>
                  <a:pt x="2732" y="5537"/>
                </a:cubicBezTo>
                <a:cubicBezTo>
                  <a:pt x="2732" y="5659"/>
                  <a:pt x="2732" y="5805"/>
                  <a:pt x="2708" y="5951"/>
                </a:cubicBezTo>
                <a:cubicBezTo>
                  <a:pt x="2805" y="6049"/>
                  <a:pt x="2927" y="6146"/>
                  <a:pt x="3000" y="6171"/>
                </a:cubicBezTo>
                <a:cubicBezTo>
                  <a:pt x="3000" y="6171"/>
                  <a:pt x="3098" y="6293"/>
                  <a:pt x="3073" y="6293"/>
                </a:cubicBezTo>
                <a:cubicBezTo>
                  <a:pt x="3147" y="6293"/>
                  <a:pt x="3220" y="6390"/>
                  <a:pt x="3317" y="6463"/>
                </a:cubicBezTo>
                <a:cubicBezTo>
                  <a:pt x="3342" y="6463"/>
                  <a:pt x="3317" y="6415"/>
                  <a:pt x="3293" y="6390"/>
                </a:cubicBezTo>
                <a:lnTo>
                  <a:pt x="3293" y="6390"/>
                </a:lnTo>
                <a:lnTo>
                  <a:pt x="3366" y="6463"/>
                </a:lnTo>
                <a:lnTo>
                  <a:pt x="3464" y="6537"/>
                </a:lnTo>
                <a:cubicBezTo>
                  <a:pt x="3511" y="6584"/>
                  <a:pt x="3528" y="6611"/>
                  <a:pt x="3514" y="6611"/>
                </a:cubicBezTo>
                <a:cubicBezTo>
                  <a:pt x="3506" y="6611"/>
                  <a:pt x="3490" y="6603"/>
                  <a:pt x="3464" y="6585"/>
                </a:cubicBezTo>
                <a:lnTo>
                  <a:pt x="3464" y="6585"/>
                </a:lnTo>
                <a:cubicBezTo>
                  <a:pt x="3537" y="6634"/>
                  <a:pt x="3634" y="6683"/>
                  <a:pt x="3756" y="6756"/>
                </a:cubicBezTo>
                <a:lnTo>
                  <a:pt x="4269" y="7122"/>
                </a:lnTo>
                <a:cubicBezTo>
                  <a:pt x="4488" y="7024"/>
                  <a:pt x="4732" y="6878"/>
                  <a:pt x="5000" y="6732"/>
                </a:cubicBezTo>
                <a:cubicBezTo>
                  <a:pt x="5293" y="6537"/>
                  <a:pt x="5586" y="6317"/>
                  <a:pt x="5854" y="6098"/>
                </a:cubicBezTo>
                <a:cubicBezTo>
                  <a:pt x="6000" y="5976"/>
                  <a:pt x="6171" y="5854"/>
                  <a:pt x="6293" y="5732"/>
                </a:cubicBezTo>
                <a:lnTo>
                  <a:pt x="6708" y="5341"/>
                </a:lnTo>
                <a:lnTo>
                  <a:pt x="7147" y="4951"/>
                </a:lnTo>
                <a:cubicBezTo>
                  <a:pt x="7268" y="4829"/>
                  <a:pt x="7390" y="4732"/>
                  <a:pt x="7512" y="4634"/>
                </a:cubicBezTo>
                <a:lnTo>
                  <a:pt x="7683" y="4488"/>
                </a:lnTo>
                <a:cubicBezTo>
                  <a:pt x="7683" y="4439"/>
                  <a:pt x="7683" y="4463"/>
                  <a:pt x="7659" y="4390"/>
                </a:cubicBezTo>
                <a:cubicBezTo>
                  <a:pt x="7647" y="4366"/>
                  <a:pt x="7653" y="4366"/>
                  <a:pt x="7662" y="4366"/>
                </a:cubicBezTo>
                <a:cubicBezTo>
                  <a:pt x="7671" y="4366"/>
                  <a:pt x="7683" y="4366"/>
                  <a:pt x="7683" y="4341"/>
                </a:cubicBezTo>
                <a:cubicBezTo>
                  <a:pt x="7683" y="4423"/>
                  <a:pt x="7700" y="4402"/>
                  <a:pt x="7706" y="4422"/>
                </a:cubicBezTo>
                <a:lnTo>
                  <a:pt x="7706" y="4422"/>
                </a:lnTo>
                <a:lnTo>
                  <a:pt x="7708" y="4415"/>
                </a:lnTo>
                <a:lnTo>
                  <a:pt x="7708" y="4463"/>
                </a:lnTo>
                <a:cubicBezTo>
                  <a:pt x="7732" y="4463"/>
                  <a:pt x="7732" y="4439"/>
                  <a:pt x="7756" y="4415"/>
                </a:cubicBezTo>
                <a:cubicBezTo>
                  <a:pt x="7781" y="4415"/>
                  <a:pt x="7756" y="4415"/>
                  <a:pt x="7756" y="4463"/>
                </a:cubicBezTo>
                <a:lnTo>
                  <a:pt x="7805" y="4463"/>
                </a:lnTo>
                <a:cubicBezTo>
                  <a:pt x="7800" y="4469"/>
                  <a:pt x="7799" y="4470"/>
                  <a:pt x="7801" y="4470"/>
                </a:cubicBezTo>
                <a:cubicBezTo>
                  <a:pt x="7807" y="4470"/>
                  <a:pt x="7835" y="4456"/>
                  <a:pt x="7858" y="4456"/>
                </a:cubicBezTo>
                <a:cubicBezTo>
                  <a:pt x="7866" y="4456"/>
                  <a:pt x="7873" y="4458"/>
                  <a:pt x="7878" y="4463"/>
                </a:cubicBezTo>
                <a:cubicBezTo>
                  <a:pt x="7878" y="4476"/>
                  <a:pt x="7872" y="4476"/>
                  <a:pt x="7869" y="4476"/>
                </a:cubicBezTo>
                <a:cubicBezTo>
                  <a:pt x="7866" y="4476"/>
                  <a:pt x="7866" y="4476"/>
                  <a:pt x="7878" y="4488"/>
                </a:cubicBezTo>
                <a:cubicBezTo>
                  <a:pt x="7878" y="4512"/>
                  <a:pt x="7878" y="4537"/>
                  <a:pt x="7878" y="4537"/>
                </a:cubicBezTo>
                <a:cubicBezTo>
                  <a:pt x="7878" y="4537"/>
                  <a:pt x="7878" y="4561"/>
                  <a:pt x="7878" y="4561"/>
                </a:cubicBezTo>
                <a:lnTo>
                  <a:pt x="7878" y="4707"/>
                </a:lnTo>
                <a:cubicBezTo>
                  <a:pt x="7878" y="4747"/>
                  <a:pt x="7878" y="4818"/>
                  <a:pt x="7904" y="4818"/>
                </a:cubicBezTo>
                <a:cubicBezTo>
                  <a:pt x="7910" y="4818"/>
                  <a:pt x="7918" y="4814"/>
                  <a:pt x="7927" y="4805"/>
                </a:cubicBezTo>
                <a:lnTo>
                  <a:pt x="7927" y="4805"/>
                </a:lnTo>
                <a:cubicBezTo>
                  <a:pt x="7890" y="4842"/>
                  <a:pt x="7838" y="5038"/>
                  <a:pt x="7816" y="5038"/>
                </a:cubicBezTo>
                <a:cubicBezTo>
                  <a:pt x="7809" y="5038"/>
                  <a:pt x="7805" y="5021"/>
                  <a:pt x="7805" y="4976"/>
                </a:cubicBezTo>
                <a:cubicBezTo>
                  <a:pt x="7781" y="5073"/>
                  <a:pt x="7781" y="5171"/>
                  <a:pt x="7756" y="5293"/>
                </a:cubicBezTo>
                <a:lnTo>
                  <a:pt x="7805" y="5146"/>
                </a:lnTo>
                <a:lnTo>
                  <a:pt x="7805" y="5146"/>
                </a:lnTo>
                <a:cubicBezTo>
                  <a:pt x="7732" y="5415"/>
                  <a:pt x="7708" y="5683"/>
                  <a:pt x="7683" y="5976"/>
                </a:cubicBezTo>
                <a:lnTo>
                  <a:pt x="7732" y="5829"/>
                </a:lnTo>
                <a:lnTo>
                  <a:pt x="7732" y="5829"/>
                </a:lnTo>
                <a:cubicBezTo>
                  <a:pt x="7732" y="6024"/>
                  <a:pt x="7683" y="6195"/>
                  <a:pt x="7586" y="6341"/>
                </a:cubicBezTo>
                <a:lnTo>
                  <a:pt x="7610" y="6098"/>
                </a:lnTo>
                <a:lnTo>
                  <a:pt x="7610" y="6098"/>
                </a:lnTo>
                <a:cubicBezTo>
                  <a:pt x="7537" y="6415"/>
                  <a:pt x="7488" y="6732"/>
                  <a:pt x="7464" y="7049"/>
                </a:cubicBezTo>
                <a:lnTo>
                  <a:pt x="7488" y="6951"/>
                </a:lnTo>
                <a:lnTo>
                  <a:pt x="7488" y="6951"/>
                </a:lnTo>
                <a:cubicBezTo>
                  <a:pt x="7488" y="7040"/>
                  <a:pt x="7470" y="7237"/>
                  <a:pt x="7445" y="7493"/>
                </a:cubicBezTo>
                <a:lnTo>
                  <a:pt x="7445" y="7493"/>
                </a:lnTo>
                <a:cubicBezTo>
                  <a:pt x="7435" y="7507"/>
                  <a:pt x="7425" y="7522"/>
                  <a:pt x="7415" y="7537"/>
                </a:cubicBezTo>
                <a:lnTo>
                  <a:pt x="7440" y="7546"/>
                </a:lnTo>
                <a:lnTo>
                  <a:pt x="7440" y="7546"/>
                </a:lnTo>
                <a:cubicBezTo>
                  <a:pt x="7425" y="7698"/>
                  <a:pt x="7408" y="7869"/>
                  <a:pt x="7390" y="8049"/>
                </a:cubicBezTo>
                <a:lnTo>
                  <a:pt x="9073" y="8683"/>
                </a:lnTo>
                <a:cubicBezTo>
                  <a:pt x="9488" y="8024"/>
                  <a:pt x="9976" y="7268"/>
                  <a:pt x="10098" y="7073"/>
                </a:cubicBezTo>
                <a:lnTo>
                  <a:pt x="10098" y="7073"/>
                </a:lnTo>
                <a:lnTo>
                  <a:pt x="9951" y="7171"/>
                </a:lnTo>
                <a:lnTo>
                  <a:pt x="9951" y="7171"/>
                </a:lnTo>
                <a:lnTo>
                  <a:pt x="10119" y="6907"/>
                </a:lnTo>
                <a:lnTo>
                  <a:pt x="10119" y="6907"/>
                </a:lnTo>
                <a:cubicBezTo>
                  <a:pt x="10103" y="6944"/>
                  <a:pt x="10142" y="7109"/>
                  <a:pt x="10125" y="7143"/>
                </a:cubicBezTo>
                <a:lnTo>
                  <a:pt x="10125" y="7143"/>
                </a:lnTo>
                <a:cubicBezTo>
                  <a:pt x="10417" y="6730"/>
                  <a:pt x="10757" y="6365"/>
                  <a:pt x="11098" y="6000"/>
                </a:cubicBezTo>
                <a:cubicBezTo>
                  <a:pt x="11220" y="5878"/>
                  <a:pt x="11342" y="5756"/>
                  <a:pt x="11464" y="5659"/>
                </a:cubicBezTo>
                <a:lnTo>
                  <a:pt x="11659" y="5488"/>
                </a:lnTo>
                <a:cubicBezTo>
                  <a:pt x="11707" y="5463"/>
                  <a:pt x="11732" y="5439"/>
                  <a:pt x="11781" y="5415"/>
                </a:cubicBezTo>
                <a:lnTo>
                  <a:pt x="11829" y="5366"/>
                </a:lnTo>
                <a:cubicBezTo>
                  <a:pt x="11903" y="5293"/>
                  <a:pt x="12000" y="5244"/>
                  <a:pt x="12098" y="5195"/>
                </a:cubicBezTo>
                <a:cubicBezTo>
                  <a:pt x="12122" y="5195"/>
                  <a:pt x="12171" y="5171"/>
                  <a:pt x="12195" y="5171"/>
                </a:cubicBezTo>
                <a:lnTo>
                  <a:pt x="12268" y="5171"/>
                </a:lnTo>
                <a:lnTo>
                  <a:pt x="12268" y="5293"/>
                </a:lnTo>
                <a:cubicBezTo>
                  <a:pt x="12244" y="5415"/>
                  <a:pt x="12195" y="5415"/>
                  <a:pt x="12195" y="5415"/>
                </a:cubicBezTo>
                <a:cubicBezTo>
                  <a:pt x="12195" y="5427"/>
                  <a:pt x="12201" y="5433"/>
                  <a:pt x="12207" y="5433"/>
                </a:cubicBezTo>
                <a:cubicBezTo>
                  <a:pt x="12214" y="5433"/>
                  <a:pt x="12220" y="5427"/>
                  <a:pt x="12220" y="5415"/>
                </a:cubicBezTo>
                <a:cubicBezTo>
                  <a:pt x="12244" y="5415"/>
                  <a:pt x="12244" y="5415"/>
                  <a:pt x="12244" y="5439"/>
                </a:cubicBezTo>
                <a:cubicBezTo>
                  <a:pt x="12244" y="5488"/>
                  <a:pt x="12195" y="5488"/>
                  <a:pt x="12195" y="5488"/>
                </a:cubicBezTo>
                <a:cubicBezTo>
                  <a:pt x="12195" y="5488"/>
                  <a:pt x="12195" y="5519"/>
                  <a:pt x="12208" y="5519"/>
                </a:cubicBezTo>
                <a:cubicBezTo>
                  <a:pt x="12211" y="5519"/>
                  <a:pt x="12215" y="5517"/>
                  <a:pt x="12220" y="5512"/>
                </a:cubicBezTo>
                <a:cubicBezTo>
                  <a:pt x="12244" y="5512"/>
                  <a:pt x="12293" y="5439"/>
                  <a:pt x="12342" y="5390"/>
                </a:cubicBezTo>
                <a:lnTo>
                  <a:pt x="12342" y="5512"/>
                </a:lnTo>
                <a:lnTo>
                  <a:pt x="12293" y="5512"/>
                </a:lnTo>
                <a:cubicBezTo>
                  <a:pt x="12293" y="5512"/>
                  <a:pt x="12317" y="5512"/>
                  <a:pt x="12366" y="5537"/>
                </a:cubicBezTo>
                <a:cubicBezTo>
                  <a:pt x="12366" y="5561"/>
                  <a:pt x="12390" y="5561"/>
                  <a:pt x="12390" y="5585"/>
                </a:cubicBezTo>
                <a:cubicBezTo>
                  <a:pt x="12390" y="5610"/>
                  <a:pt x="12390" y="5610"/>
                  <a:pt x="12390" y="5634"/>
                </a:cubicBezTo>
                <a:lnTo>
                  <a:pt x="12390" y="5707"/>
                </a:lnTo>
                <a:cubicBezTo>
                  <a:pt x="12390" y="5976"/>
                  <a:pt x="12390" y="6268"/>
                  <a:pt x="12366" y="6561"/>
                </a:cubicBezTo>
                <a:cubicBezTo>
                  <a:pt x="12366" y="6707"/>
                  <a:pt x="12342" y="6854"/>
                  <a:pt x="12342" y="7000"/>
                </a:cubicBezTo>
                <a:lnTo>
                  <a:pt x="12293" y="7439"/>
                </a:lnTo>
                <a:cubicBezTo>
                  <a:pt x="12268" y="7439"/>
                  <a:pt x="12244" y="7293"/>
                  <a:pt x="12244" y="7171"/>
                </a:cubicBezTo>
                <a:cubicBezTo>
                  <a:pt x="12244" y="7268"/>
                  <a:pt x="12244" y="7341"/>
                  <a:pt x="12220" y="7439"/>
                </a:cubicBezTo>
                <a:cubicBezTo>
                  <a:pt x="12227" y="7415"/>
                  <a:pt x="12233" y="7406"/>
                  <a:pt x="12236" y="7406"/>
                </a:cubicBezTo>
                <a:cubicBezTo>
                  <a:pt x="12252" y="7406"/>
                  <a:pt x="12231" y="7601"/>
                  <a:pt x="12238" y="7601"/>
                </a:cubicBezTo>
                <a:cubicBezTo>
                  <a:pt x="12239" y="7601"/>
                  <a:pt x="12241" y="7596"/>
                  <a:pt x="12244" y="7585"/>
                </a:cubicBezTo>
                <a:lnTo>
                  <a:pt x="12244" y="7585"/>
                </a:lnTo>
                <a:cubicBezTo>
                  <a:pt x="12317" y="8000"/>
                  <a:pt x="12171" y="8561"/>
                  <a:pt x="12220" y="8951"/>
                </a:cubicBezTo>
                <a:lnTo>
                  <a:pt x="13073" y="9415"/>
                </a:lnTo>
                <a:cubicBezTo>
                  <a:pt x="13342" y="9585"/>
                  <a:pt x="13634" y="9707"/>
                  <a:pt x="13927" y="9829"/>
                </a:cubicBezTo>
                <a:cubicBezTo>
                  <a:pt x="13927" y="9902"/>
                  <a:pt x="13927" y="10000"/>
                  <a:pt x="13902" y="10073"/>
                </a:cubicBezTo>
                <a:cubicBezTo>
                  <a:pt x="13951" y="9951"/>
                  <a:pt x="13951" y="9829"/>
                  <a:pt x="13951" y="9732"/>
                </a:cubicBezTo>
                <a:lnTo>
                  <a:pt x="13878" y="9707"/>
                </a:lnTo>
                <a:cubicBezTo>
                  <a:pt x="13878" y="9439"/>
                  <a:pt x="13927" y="9634"/>
                  <a:pt x="13927" y="9390"/>
                </a:cubicBezTo>
                <a:cubicBezTo>
                  <a:pt x="13976" y="9390"/>
                  <a:pt x="13976" y="9610"/>
                  <a:pt x="13976" y="9829"/>
                </a:cubicBezTo>
                <a:cubicBezTo>
                  <a:pt x="14000" y="9683"/>
                  <a:pt x="14000" y="9512"/>
                  <a:pt x="13976" y="9366"/>
                </a:cubicBezTo>
                <a:cubicBezTo>
                  <a:pt x="13985" y="9299"/>
                  <a:pt x="13995" y="9288"/>
                  <a:pt x="14006" y="9288"/>
                </a:cubicBezTo>
                <a:cubicBezTo>
                  <a:pt x="14011" y="9288"/>
                  <a:pt x="14016" y="9290"/>
                  <a:pt x="14022" y="9290"/>
                </a:cubicBezTo>
                <a:cubicBezTo>
                  <a:pt x="14036" y="9290"/>
                  <a:pt x="14052" y="9278"/>
                  <a:pt x="14073" y="9195"/>
                </a:cubicBezTo>
                <a:cubicBezTo>
                  <a:pt x="14049" y="9000"/>
                  <a:pt x="14049" y="8829"/>
                  <a:pt x="14073" y="8634"/>
                </a:cubicBezTo>
                <a:cubicBezTo>
                  <a:pt x="14146" y="8195"/>
                  <a:pt x="14049" y="7951"/>
                  <a:pt x="14122" y="7537"/>
                </a:cubicBezTo>
                <a:lnTo>
                  <a:pt x="14122" y="7537"/>
                </a:lnTo>
                <a:lnTo>
                  <a:pt x="14122" y="7585"/>
                </a:lnTo>
                <a:cubicBezTo>
                  <a:pt x="14169" y="7444"/>
                  <a:pt x="14171" y="7165"/>
                  <a:pt x="14193" y="6882"/>
                </a:cubicBezTo>
                <a:lnTo>
                  <a:pt x="14193" y="6882"/>
                </a:lnTo>
                <a:cubicBezTo>
                  <a:pt x="14188" y="6910"/>
                  <a:pt x="14177" y="6934"/>
                  <a:pt x="14167" y="6934"/>
                </a:cubicBezTo>
                <a:cubicBezTo>
                  <a:pt x="14156" y="6934"/>
                  <a:pt x="14146" y="6906"/>
                  <a:pt x="14146" y="6829"/>
                </a:cubicBezTo>
                <a:cubicBezTo>
                  <a:pt x="14195" y="6537"/>
                  <a:pt x="14171" y="6293"/>
                  <a:pt x="14220" y="6073"/>
                </a:cubicBezTo>
                <a:lnTo>
                  <a:pt x="14171" y="5829"/>
                </a:lnTo>
                <a:lnTo>
                  <a:pt x="14171" y="5561"/>
                </a:lnTo>
                <a:cubicBezTo>
                  <a:pt x="14171" y="5366"/>
                  <a:pt x="14171" y="5195"/>
                  <a:pt x="14146" y="5024"/>
                </a:cubicBezTo>
                <a:cubicBezTo>
                  <a:pt x="14098" y="4634"/>
                  <a:pt x="14049" y="4171"/>
                  <a:pt x="13976" y="3659"/>
                </a:cubicBezTo>
                <a:lnTo>
                  <a:pt x="13317" y="3244"/>
                </a:lnTo>
                <a:cubicBezTo>
                  <a:pt x="13220" y="3171"/>
                  <a:pt x="13098" y="3122"/>
                  <a:pt x="12976" y="3049"/>
                </a:cubicBezTo>
                <a:lnTo>
                  <a:pt x="12537" y="2829"/>
                </a:lnTo>
                <a:cubicBezTo>
                  <a:pt x="12244" y="2927"/>
                  <a:pt x="11976" y="3073"/>
                  <a:pt x="11683" y="3195"/>
                </a:cubicBezTo>
                <a:cubicBezTo>
                  <a:pt x="11537" y="3268"/>
                  <a:pt x="11390" y="3341"/>
                  <a:pt x="11268" y="3439"/>
                </a:cubicBezTo>
                <a:lnTo>
                  <a:pt x="11049" y="3561"/>
                </a:lnTo>
                <a:cubicBezTo>
                  <a:pt x="10976" y="3585"/>
                  <a:pt x="10903" y="3659"/>
                  <a:pt x="10829" y="3683"/>
                </a:cubicBezTo>
                <a:lnTo>
                  <a:pt x="10610" y="3829"/>
                </a:lnTo>
                <a:lnTo>
                  <a:pt x="10488" y="3951"/>
                </a:lnTo>
                <a:lnTo>
                  <a:pt x="10244" y="4122"/>
                </a:lnTo>
                <a:cubicBezTo>
                  <a:pt x="10098" y="4268"/>
                  <a:pt x="9951" y="4390"/>
                  <a:pt x="9829" y="4512"/>
                </a:cubicBezTo>
                <a:cubicBezTo>
                  <a:pt x="9812" y="4530"/>
                  <a:pt x="9794" y="4548"/>
                  <a:pt x="9776" y="4565"/>
                </a:cubicBezTo>
                <a:lnTo>
                  <a:pt x="9776" y="4565"/>
                </a:lnTo>
                <a:cubicBezTo>
                  <a:pt x="9804" y="4117"/>
                  <a:pt x="9797" y="3672"/>
                  <a:pt x="9756" y="3244"/>
                </a:cubicBezTo>
                <a:cubicBezTo>
                  <a:pt x="9781" y="3122"/>
                  <a:pt x="9781" y="3000"/>
                  <a:pt x="9756" y="2878"/>
                </a:cubicBezTo>
                <a:cubicBezTo>
                  <a:pt x="9756" y="2756"/>
                  <a:pt x="9732" y="2634"/>
                  <a:pt x="9707" y="2512"/>
                </a:cubicBezTo>
                <a:lnTo>
                  <a:pt x="9317" y="2171"/>
                </a:lnTo>
                <a:lnTo>
                  <a:pt x="9317" y="2171"/>
                </a:lnTo>
                <a:cubicBezTo>
                  <a:pt x="9366" y="2244"/>
                  <a:pt x="9390" y="2268"/>
                  <a:pt x="9366" y="2268"/>
                </a:cubicBezTo>
                <a:cubicBezTo>
                  <a:pt x="9342" y="2268"/>
                  <a:pt x="9317" y="2244"/>
                  <a:pt x="9268" y="2220"/>
                </a:cubicBezTo>
                <a:lnTo>
                  <a:pt x="9098" y="2049"/>
                </a:lnTo>
                <a:cubicBezTo>
                  <a:pt x="8927" y="1976"/>
                  <a:pt x="8927" y="2000"/>
                  <a:pt x="8903" y="1976"/>
                </a:cubicBezTo>
                <a:cubicBezTo>
                  <a:pt x="8878" y="1976"/>
                  <a:pt x="8854" y="1976"/>
                  <a:pt x="8805" y="1951"/>
                </a:cubicBezTo>
                <a:lnTo>
                  <a:pt x="8683" y="1927"/>
                </a:lnTo>
                <a:lnTo>
                  <a:pt x="8464" y="1829"/>
                </a:lnTo>
                <a:lnTo>
                  <a:pt x="8366" y="1805"/>
                </a:lnTo>
                <a:cubicBezTo>
                  <a:pt x="8220" y="1854"/>
                  <a:pt x="8049" y="1927"/>
                  <a:pt x="7829" y="2000"/>
                </a:cubicBezTo>
                <a:lnTo>
                  <a:pt x="7683" y="2073"/>
                </a:lnTo>
                <a:lnTo>
                  <a:pt x="7488" y="2171"/>
                </a:lnTo>
                <a:lnTo>
                  <a:pt x="7122" y="2366"/>
                </a:lnTo>
                <a:cubicBezTo>
                  <a:pt x="6878" y="2537"/>
                  <a:pt x="6586" y="2707"/>
                  <a:pt x="6342" y="2927"/>
                </a:cubicBezTo>
                <a:cubicBezTo>
                  <a:pt x="6171" y="3073"/>
                  <a:pt x="6000" y="3220"/>
                  <a:pt x="5829" y="3366"/>
                </a:cubicBezTo>
                <a:lnTo>
                  <a:pt x="5342" y="3805"/>
                </a:lnTo>
                <a:cubicBezTo>
                  <a:pt x="5220" y="3902"/>
                  <a:pt x="5244" y="3902"/>
                  <a:pt x="5195" y="3927"/>
                </a:cubicBezTo>
                <a:lnTo>
                  <a:pt x="5147" y="3976"/>
                </a:lnTo>
                <a:cubicBezTo>
                  <a:pt x="5073" y="4049"/>
                  <a:pt x="5000" y="4098"/>
                  <a:pt x="4927" y="4122"/>
                </a:cubicBezTo>
                <a:cubicBezTo>
                  <a:pt x="4903" y="4146"/>
                  <a:pt x="4854" y="4171"/>
                  <a:pt x="4805" y="4171"/>
                </a:cubicBezTo>
                <a:lnTo>
                  <a:pt x="4781" y="4195"/>
                </a:lnTo>
                <a:cubicBezTo>
                  <a:pt x="4781" y="4171"/>
                  <a:pt x="4781" y="4146"/>
                  <a:pt x="4781" y="4122"/>
                </a:cubicBezTo>
                <a:cubicBezTo>
                  <a:pt x="4781" y="4098"/>
                  <a:pt x="4781" y="4049"/>
                  <a:pt x="4781" y="4000"/>
                </a:cubicBezTo>
                <a:lnTo>
                  <a:pt x="4781" y="3976"/>
                </a:lnTo>
                <a:cubicBezTo>
                  <a:pt x="4781" y="3951"/>
                  <a:pt x="4781" y="3927"/>
                  <a:pt x="4781" y="3902"/>
                </a:cubicBezTo>
                <a:lnTo>
                  <a:pt x="4781" y="3756"/>
                </a:lnTo>
                <a:cubicBezTo>
                  <a:pt x="4781" y="3512"/>
                  <a:pt x="4830" y="3293"/>
                  <a:pt x="4830" y="3049"/>
                </a:cubicBezTo>
                <a:cubicBezTo>
                  <a:pt x="4854" y="2805"/>
                  <a:pt x="4878" y="2537"/>
                  <a:pt x="4903" y="2293"/>
                </a:cubicBezTo>
                <a:cubicBezTo>
                  <a:pt x="4951" y="1781"/>
                  <a:pt x="4976" y="1293"/>
                  <a:pt x="5025" y="829"/>
                </a:cubicBezTo>
                <a:lnTo>
                  <a:pt x="4781" y="610"/>
                </a:lnTo>
                <a:lnTo>
                  <a:pt x="4756" y="585"/>
                </a:lnTo>
                <a:lnTo>
                  <a:pt x="4756" y="561"/>
                </a:lnTo>
                <a:lnTo>
                  <a:pt x="4732" y="537"/>
                </a:lnTo>
                <a:lnTo>
                  <a:pt x="4683" y="464"/>
                </a:lnTo>
                <a:lnTo>
                  <a:pt x="4561" y="342"/>
                </a:lnTo>
                <a:lnTo>
                  <a:pt x="4561" y="342"/>
                </a:lnTo>
                <a:cubicBezTo>
                  <a:pt x="4391" y="195"/>
                  <a:pt x="4439" y="146"/>
                  <a:pt x="4342" y="49"/>
                </a:cubicBezTo>
                <a:lnTo>
                  <a:pt x="431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1"/>
          <p:cNvSpPr/>
          <p:nvPr/>
        </p:nvSpPr>
        <p:spPr>
          <a:xfrm>
            <a:off x="164121" y="597209"/>
            <a:ext cx="493435" cy="333634"/>
          </a:xfrm>
          <a:custGeom>
            <a:avLst/>
            <a:gdLst/>
            <a:ahLst/>
            <a:cxnLst/>
            <a:rect l="l" t="t" r="r" b="b"/>
            <a:pathLst>
              <a:path w="16415" h="11098" extrusionOk="0">
                <a:moveTo>
                  <a:pt x="14537" y="2268"/>
                </a:moveTo>
                <a:cubicBezTo>
                  <a:pt x="14546" y="2287"/>
                  <a:pt x="14555" y="2306"/>
                  <a:pt x="14564" y="2325"/>
                </a:cubicBezTo>
                <a:lnTo>
                  <a:pt x="14564" y="2325"/>
                </a:lnTo>
                <a:cubicBezTo>
                  <a:pt x="14559" y="2307"/>
                  <a:pt x="14549" y="2287"/>
                  <a:pt x="14537" y="2268"/>
                </a:cubicBezTo>
                <a:close/>
                <a:moveTo>
                  <a:pt x="11890" y="6000"/>
                </a:moveTo>
                <a:lnTo>
                  <a:pt x="11890" y="6000"/>
                </a:lnTo>
                <a:cubicBezTo>
                  <a:pt x="11886" y="6017"/>
                  <a:pt x="11882" y="6034"/>
                  <a:pt x="11878" y="6049"/>
                </a:cubicBezTo>
                <a:cubicBezTo>
                  <a:pt x="11887" y="6040"/>
                  <a:pt x="11891" y="6022"/>
                  <a:pt x="11890" y="6000"/>
                </a:cubicBezTo>
                <a:close/>
                <a:moveTo>
                  <a:pt x="6388" y="9388"/>
                </a:moveTo>
                <a:lnTo>
                  <a:pt x="6388" y="9388"/>
                </a:lnTo>
                <a:cubicBezTo>
                  <a:pt x="6383" y="9395"/>
                  <a:pt x="6380" y="9400"/>
                  <a:pt x="6381" y="9400"/>
                </a:cubicBezTo>
                <a:cubicBezTo>
                  <a:pt x="6381" y="9400"/>
                  <a:pt x="6384" y="9397"/>
                  <a:pt x="6391" y="9390"/>
                </a:cubicBezTo>
                <a:cubicBezTo>
                  <a:pt x="6391" y="9390"/>
                  <a:pt x="6390" y="9389"/>
                  <a:pt x="6388" y="9388"/>
                </a:cubicBezTo>
                <a:close/>
                <a:moveTo>
                  <a:pt x="13000" y="0"/>
                </a:moveTo>
                <a:lnTo>
                  <a:pt x="12171" y="49"/>
                </a:lnTo>
                <a:cubicBezTo>
                  <a:pt x="12074" y="49"/>
                  <a:pt x="12000" y="73"/>
                  <a:pt x="11903" y="73"/>
                </a:cubicBezTo>
                <a:lnTo>
                  <a:pt x="11659" y="146"/>
                </a:lnTo>
                <a:lnTo>
                  <a:pt x="11391" y="220"/>
                </a:lnTo>
                <a:lnTo>
                  <a:pt x="11000" y="293"/>
                </a:lnTo>
                <a:cubicBezTo>
                  <a:pt x="10952" y="439"/>
                  <a:pt x="10903" y="610"/>
                  <a:pt x="10878" y="756"/>
                </a:cubicBezTo>
                <a:cubicBezTo>
                  <a:pt x="10830" y="902"/>
                  <a:pt x="10781" y="1073"/>
                  <a:pt x="10757" y="1219"/>
                </a:cubicBezTo>
                <a:cubicBezTo>
                  <a:pt x="10708" y="1561"/>
                  <a:pt x="10635" y="1878"/>
                  <a:pt x="10586" y="2219"/>
                </a:cubicBezTo>
                <a:cubicBezTo>
                  <a:pt x="10561" y="2366"/>
                  <a:pt x="10513" y="2537"/>
                  <a:pt x="10488" y="2707"/>
                </a:cubicBezTo>
                <a:cubicBezTo>
                  <a:pt x="10464" y="2854"/>
                  <a:pt x="10439" y="3024"/>
                  <a:pt x="10439" y="3195"/>
                </a:cubicBezTo>
                <a:cubicBezTo>
                  <a:pt x="10415" y="3341"/>
                  <a:pt x="10391" y="3561"/>
                  <a:pt x="10366" y="3732"/>
                </a:cubicBezTo>
                <a:cubicBezTo>
                  <a:pt x="10318" y="4024"/>
                  <a:pt x="10293" y="4341"/>
                  <a:pt x="10269" y="4585"/>
                </a:cubicBezTo>
                <a:cubicBezTo>
                  <a:pt x="10269" y="4707"/>
                  <a:pt x="10220" y="4829"/>
                  <a:pt x="10220" y="4927"/>
                </a:cubicBezTo>
                <a:cubicBezTo>
                  <a:pt x="10220" y="4975"/>
                  <a:pt x="10220" y="5000"/>
                  <a:pt x="10196" y="5049"/>
                </a:cubicBezTo>
                <a:cubicBezTo>
                  <a:pt x="10196" y="5097"/>
                  <a:pt x="10171" y="5146"/>
                  <a:pt x="10171" y="5195"/>
                </a:cubicBezTo>
                <a:cubicBezTo>
                  <a:pt x="10171" y="5244"/>
                  <a:pt x="10147" y="5293"/>
                  <a:pt x="10147" y="5317"/>
                </a:cubicBezTo>
                <a:cubicBezTo>
                  <a:pt x="10122" y="5293"/>
                  <a:pt x="10074" y="5268"/>
                  <a:pt x="10049" y="5244"/>
                </a:cubicBezTo>
                <a:lnTo>
                  <a:pt x="9927" y="5146"/>
                </a:lnTo>
                <a:lnTo>
                  <a:pt x="9171" y="4366"/>
                </a:lnTo>
                <a:cubicBezTo>
                  <a:pt x="8927" y="4097"/>
                  <a:pt x="8683" y="3854"/>
                  <a:pt x="8440" y="3634"/>
                </a:cubicBezTo>
                <a:lnTo>
                  <a:pt x="8074" y="3268"/>
                </a:lnTo>
                <a:cubicBezTo>
                  <a:pt x="7879" y="3097"/>
                  <a:pt x="7683" y="2902"/>
                  <a:pt x="7513" y="2780"/>
                </a:cubicBezTo>
                <a:cubicBezTo>
                  <a:pt x="7269" y="2537"/>
                  <a:pt x="6952" y="2268"/>
                  <a:pt x="6635" y="2024"/>
                </a:cubicBezTo>
                <a:cubicBezTo>
                  <a:pt x="6562" y="2024"/>
                  <a:pt x="6513" y="2024"/>
                  <a:pt x="6464" y="2049"/>
                </a:cubicBezTo>
                <a:lnTo>
                  <a:pt x="6318" y="2049"/>
                </a:lnTo>
                <a:cubicBezTo>
                  <a:pt x="6488" y="2049"/>
                  <a:pt x="6440" y="2098"/>
                  <a:pt x="6318" y="2122"/>
                </a:cubicBezTo>
                <a:cubicBezTo>
                  <a:pt x="5708" y="2195"/>
                  <a:pt x="5927" y="2171"/>
                  <a:pt x="5805" y="2195"/>
                </a:cubicBezTo>
                <a:cubicBezTo>
                  <a:pt x="5805" y="2195"/>
                  <a:pt x="5757" y="2219"/>
                  <a:pt x="5708" y="2268"/>
                </a:cubicBezTo>
                <a:lnTo>
                  <a:pt x="5488" y="2390"/>
                </a:lnTo>
                <a:cubicBezTo>
                  <a:pt x="5366" y="2439"/>
                  <a:pt x="5269" y="2512"/>
                  <a:pt x="5074" y="2610"/>
                </a:cubicBezTo>
                <a:cubicBezTo>
                  <a:pt x="5025" y="2805"/>
                  <a:pt x="4952" y="2976"/>
                  <a:pt x="4903" y="3219"/>
                </a:cubicBezTo>
                <a:cubicBezTo>
                  <a:pt x="4879" y="3341"/>
                  <a:pt x="4830" y="3463"/>
                  <a:pt x="4805" y="3585"/>
                </a:cubicBezTo>
                <a:cubicBezTo>
                  <a:pt x="4757" y="3707"/>
                  <a:pt x="4732" y="3829"/>
                  <a:pt x="4708" y="3976"/>
                </a:cubicBezTo>
                <a:cubicBezTo>
                  <a:pt x="4683" y="4097"/>
                  <a:pt x="4659" y="4244"/>
                  <a:pt x="4635" y="4390"/>
                </a:cubicBezTo>
                <a:cubicBezTo>
                  <a:pt x="4635" y="4463"/>
                  <a:pt x="4610" y="4536"/>
                  <a:pt x="4610" y="4610"/>
                </a:cubicBezTo>
                <a:cubicBezTo>
                  <a:pt x="4610" y="4658"/>
                  <a:pt x="4610" y="4707"/>
                  <a:pt x="4586" y="4756"/>
                </a:cubicBezTo>
                <a:cubicBezTo>
                  <a:pt x="4562" y="4951"/>
                  <a:pt x="4562" y="5146"/>
                  <a:pt x="4537" y="5341"/>
                </a:cubicBezTo>
                <a:cubicBezTo>
                  <a:pt x="4513" y="5732"/>
                  <a:pt x="4513" y="6146"/>
                  <a:pt x="4537" y="6536"/>
                </a:cubicBezTo>
                <a:lnTo>
                  <a:pt x="4537" y="6683"/>
                </a:lnTo>
                <a:lnTo>
                  <a:pt x="4537" y="6805"/>
                </a:lnTo>
                <a:cubicBezTo>
                  <a:pt x="4537" y="6829"/>
                  <a:pt x="4537" y="6878"/>
                  <a:pt x="4537" y="6902"/>
                </a:cubicBezTo>
                <a:cubicBezTo>
                  <a:pt x="4562" y="6975"/>
                  <a:pt x="4562" y="7049"/>
                  <a:pt x="4586" y="7122"/>
                </a:cubicBezTo>
                <a:lnTo>
                  <a:pt x="4635" y="7195"/>
                </a:lnTo>
                <a:lnTo>
                  <a:pt x="4659" y="7219"/>
                </a:lnTo>
                <a:cubicBezTo>
                  <a:pt x="4647" y="7232"/>
                  <a:pt x="4635" y="7238"/>
                  <a:pt x="4623" y="7238"/>
                </a:cubicBezTo>
                <a:cubicBezTo>
                  <a:pt x="4610" y="7238"/>
                  <a:pt x="4598" y="7232"/>
                  <a:pt x="4586" y="7219"/>
                </a:cubicBezTo>
                <a:cubicBezTo>
                  <a:pt x="4537" y="7219"/>
                  <a:pt x="4488" y="7195"/>
                  <a:pt x="4440" y="7171"/>
                </a:cubicBezTo>
                <a:lnTo>
                  <a:pt x="4415" y="7171"/>
                </a:lnTo>
                <a:lnTo>
                  <a:pt x="4415" y="7146"/>
                </a:lnTo>
                <a:cubicBezTo>
                  <a:pt x="4366" y="7146"/>
                  <a:pt x="4318" y="7097"/>
                  <a:pt x="4269" y="7073"/>
                </a:cubicBezTo>
                <a:cubicBezTo>
                  <a:pt x="4244" y="7049"/>
                  <a:pt x="4196" y="7024"/>
                  <a:pt x="4171" y="7000"/>
                </a:cubicBezTo>
                <a:lnTo>
                  <a:pt x="4098" y="6951"/>
                </a:lnTo>
                <a:lnTo>
                  <a:pt x="4049" y="6902"/>
                </a:lnTo>
                <a:lnTo>
                  <a:pt x="3927" y="6805"/>
                </a:lnTo>
                <a:cubicBezTo>
                  <a:pt x="3757" y="6683"/>
                  <a:pt x="3610" y="6536"/>
                  <a:pt x="3440" y="6414"/>
                </a:cubicBezTo>
                <a:lnTo>
                  <a:pt x="2684" y="5805"/>
                </a:lnTo>
                <a:lnTo>
                  <a:pt x="2025" y="5244"/>
                </a:lnTo>
                <a:cubicBezTo>
                  <a:pt x="1830" y="5097"/>
                  <a:pt x="1684" y="5000"/>
                  <a:pt x="1586" y="4902"/>
                </a:cubicBezTo>
                <a:lnTo>
                  <a:pt x="1586" y="4902"/>
                </a:lnTo>
                <a:lnTo>
                  <a:pt x="1684" y="5000"/>
                </a:lnTo>
                <a:lnTo>
                  <a:pt x="1684" y="5000"/>
                </a:lnTo>
                <a:lnTo>
                  <a:pt x="1586" y="4927"/>
                </a:lnTo>
                <a:cubicBezTo>
                  <a:pt x="1366" y="5000"/>
                  <a:pt x="1147" y="5000"/>
                  <a:pt x="927" y="5000"/>
                </a:cubicBezTo>
                <a:cubicBezTo>
                  <a:pt x="976" y="5049"/>
                  <a:pt x="806" y="5097"/>
                  <a:pt x="659" y="5097"/>
                </a:cubicBezTo>
                <a:lnTo>
                  <a:pt x="635" y="5097"/>
                </a:lnTo>
                <a:lnTo>
                  <a:pt x="586" y="5122"/>
                </a:lnTo>
                <a:cubicBezTo>
                  <a:pt x="537" y="5195"/>
                  <a:pt x="464" y="5268"/>
                  <a:pt x="367" y="5390"/>
                </a:cubicBezTo>
                <a:lnTo>
                  <a:pt x="318" y="5463"/>
                </a:lnTo>
                <a:cubicBezTo>
                  <a:pt x="269" y="5512"/>
                  <a:pt x="245" y="5536"/>
                  <a:pt x="220" y="5585"/>
                </a:cubicBezTo>
                <a:lnTo>
                  <a:pt x="49" y="5780"/>
                </a:lnTo>
                <a:lnTo>
                  <a:pt x="49" y="6073"/>
                </a:lnTo>
                <a:lnTo>
                  <a:pt x="1" y="6024"/>
                </a:lnTo>
                <a:lnTo>
                  <a:pt x="1" y="6024"/>
                </a:lnTo>
                <a:cubicBezTo>
                  <a:pt x="25" y="6317"/>
                  <a:pt x="74" y="6707"/>
                  <a:pt x="74" y="7073"/>
                </a:cubicBezTo>
                <a:cubicBezTo>
                  <a:pt x="74" y="7244"/>
                  <a:pt x="98" y="7414"/>
                  <a:pt x="123" y="7610"/>
                </a:cubicBezTo>
                <a:cubicBezTo>
                  <a:pt x="147" y="7756"/>
                  <a:pt x="171" y="7902"/>
                  <a:pt x="196" y="8000"/>
                </a:cubicBezTo>
                <a:cubicBezTo>
                  <a:pt x="196" y="8122"/>
                  <a:pt x="220" y="8244"/>
                  <a:pt x="245" y="8390"/>
                </a:cubicBezTo>
                <a:cubicBezTo>
                  <a:pt x="245" y="8439"/>
                  <a:pt x="245" y="8488"/>
                  <a:pt x="269" y="8536"/>
                </a:cubicBezTo>
                <a:cubicBezTo>
                  <a:pt x="269" y="8585"/>
                  <a:pt x="269" y="8610"/>
                  <a:pt x="293" y="8658"/>
                </a:cubicBezTo>
                <a:cubicBezTo>
                  <a:pt x="318" y="8853"/>
                  <a:pt x="367" y="9049"/>
                  <a:pt x="391" y="9268"/>
                </a:cubicBezTo>
                <a:cubicBezTo>
                  <a:pt x="440" y="9463"/>
                  <a:pt x="513" y="9683"/>
                  <a:pt x="562" y="9878"/>
                </a:cubicBezTo>
                <a:cubicBezTo>
                  <a:pt x="635" y="10073"/>
                  <a:pt x="708" y="10268"/>
                  <a:pt x="806" y="10488"/>
                </a:cubicBezTo>
                <a:lnTo>
                  <a:pt x="806" y="10561"/>
                </a:lnTo>
                <a:cubicBezTo>
                  <a:pt x="806" y="10609"/>
                  <a:pt x="806" y="10683"/>
                  <a:pt x="830" y="10756"/>
                </a:cubicBezTo>
                <a:lnTo>
                  <a:pt x="903" y="11024"/>
                </a:lnTo>
                <a:lnTo>
                  <a:pt x="952" y="11097"/>
                </a:lnTo>
                <a:lnTo>
                  <a:pt x="1220" y="11097"/>
                </a:lnTo>
                <a:cubicBezTo>
                  <a:pt x="1391" y="11097"/>
                  <a:pt x="1586" y="11073"/>
                  <a:pt x="1781" y="11024"/>
                </a:cubicBezTo>
                <a:cubicBezTo>
                  <a:pt x="2171" y="10902"/>
                  <a:pt x="2537" y="10609"/>
                  <a:pt x="2488" y="10146"/>
                </a:cubicBezTo>
                <a:lnTo>
                  <a:pt x="2537" y="10146"/>
                </a:lnTo>
                <a:cubicBezTo>
                  <a:pt x="2537" y="10146"/>
                  <a:pt x="2464" y="10000"/>
                  <a:pt x="2464" y="10000"/>
                </a:cubicBezTo>
                <a:cubicBezTo>
                  <a:pt x="2415" y="9780"/>
                  <a:pt x="2318" y="9683"/>
                  <a:pt x="2366" y="9683"/>
                </a:cubicBezTo>
                <a:lnTo>
                  <a:pt x="2464" y="9975"/>
                </a:lnTo>
                <a:cubicBezTo>
                  <a:pt x="2445" y="9889"/>
                  <a:pt x="2441" y="9859"/>
                  <a:pt x="2447" y="9859"/>
                </a:cubicBezTo>
                <a:cubicBezTo>
                  <a:pt x="2457" y="9859"/>
                  <a:pt x="2493" y="9931"/>
                  <a:pt x="2537" y="9975"/>
                </a:cubicBezTo>
                <a:cubicBezTo>
                  <a:pt x="2488" y="9878"/>
                  <a:pt x="2488" y="9805"/>
                  <a:pt x="2464" y="9731"/>
                </a:cubicBezTo>
                <a:cubicBezTo>
                  <a:pt x="2458" y="9720"/>
                  <a:pt x="2455" y="9715"/>
                  <a:pt x="2454" y="9715"/>
                </a:cubicBezTo>
                <a:cubicBezTo>
                  <a:pt x="2450" y="9715"/>
                  <a:pt x="2464" y="9767"/>
                  <a:pt x="2464" y="9805"/>
                </a:cubicBezTo>
                <a:cubicBezTo>
                  <a:pt x="2391" y="9683"/>
                  <a:pt x="2318" y="9536"/>
                  <a:pt x="2269" y="9414"/>
                </a:cubicBezTo>
                <a:cubicBezTo>
                  <a:pt x="2220" y="9195"/>
                  <a:pt x="2342" y="9366"/>
                  <a:pt x="2269" y="9097"/>
                </a:cubicBezTo>
                <a:cubicBezTo>
                  <a:pt x="2220" y="8878"/>
                  <a:pt x="2171" y="8683"/>
                  <a:pt x="2123" y="8463"/>
                </a:cubicBezTo>
                <a:lnTo>
                  <a:pt x="2049" y="8122"/>
                </a:lnTo>
                <a:lnTo>
                  <a:pt x="2049" y="8049"/>
                </a:lnTo>
                <a:lnTo>
                  <a:pt x="2049" y="8024"/>
                </a:lnTo>
                <a:cubicBezTo>
                  <a:pt x="2049" y="7975"/>
                  <a:pt x="2049" y="7951"/>
                  <a:pt x="2074" y="7927"/>
                </a:cubicBezTo>
                <a:lnTo>
                  <a:pt x="2074" y="7878"/>
                </a:lnTo>
                <a:lnTo>
                  <a:pt x="2098" y="7878"/>
                </a:lnTo>
                <a:cubicBezTo>
                  <a:pt x="2123" y="7902"/>
                  <a:pt x="2098" y="7902"/>
                  <a:pt x="2123" y="7927"/>
                </a:cubicBezTo>
                <a:lnTo>
                  <a:pt x="2147" y="7927"/>
                </a:lnTo>
                <a:cubicBezTo>
                  <a:pt x="2147" y="7943"/>
                  <a:pt x="2147" y="7959"/>
                  <a:pt x="2147" y="7975"/>
                </a:cubicBezTo>
                <a:lnTo>
                  <a:pt x="2220" y="8049"/>
                </a:lnTo>
                <a:lnTo>
                  <a:pt x="2586" y="8317"/>
                </a:lnTo>
                <a:cubicBezTo>
                  <a:pt x="2635" y="8366"/>
                  <a:pt x="2708" y="8414"/>
                  <a:pt x="2781" y="8463"/>
                </a:cubicBezTo>
                <a:cubicBezTo>
                  <a:pt x="2830" y="8512"/>
                  <a:pt x="2879" y="8536"/>
                  <a:pt x="3001" y="8634"/>
                </a:cubicBezTo>
                <a:lnTo>
                  <a:pt x="3635" y="9073"/>
                </a:lnTo>
                <a:cubicBezTo>
                  <a:pt x="4025" y="9317"/>
                  <a:pt x="4293" y="9463"/>
                  <a:pt x="4293" y="9463"/>
                </a:cubicBezTo>
                <a:lnTo>
                  <a:pt x="4342" y="9390"/>
                </a:lnTo>
                <a:cubicBezTo>
                  <a:pt x="4513" y="9463"/>
                  <a:pt x="4659" y="9561"/>
                  <a:pt x="4805" y="9683"/>
                </a:cubicBezTo>
                <a:cubicBezTo>
                  <a:pt x="4830" y="9731"/>
                  <a:pt x="4879" y="9756"/>
                  <a:pt x="4903" y="9780"/>
                </a:cubicBezTo>
                <a:lnTo>
                  <a:pt x="5025" y="9853"/>
                </a:lnTo>
                <a:lnTo>
                  <a:pt x="5220" y="9927"/>
                </a:lnTo>
                <a:cubicBezTo>
                  <a:pt x="5391" y="9951"/>
                  <a:pt x="5562" y="10000"/>
                  <a:pt x="5732" y="10097"/>
                </a:cubicBezTo>
                <a:cubicBezTo>
                  <a:pt x="5805" y="10024"/>
                  <a:pt x="5879" y="9951"/>
                  <a:pt x="5952" y="9878"/>
                </a:cubicBezTo>
                <a:lnTo>
                  <a:pt x="6025" y="9805"/>
                </a:lnTo>
                <a:cubicBezTo>
                  <a:pt x="6025" y="9780"/>
                  <a:pt x="6049" y="9756"/>
                  <a:pt x="6049" y="9731"/>
                </a:cubicBezTo>
                <a:cubicBezTo>
                  <a:pt x="6049" y="9731"/>
                  <a:pt x="6146" y="9654"/>
                  <a:pt x="6167" y="9654"/>
                </a:cubicBezTo>
                <a:cubicBezTo>
                  <a:pt x="6170" y="9654"/>
                  <a:pt x="6171" y="9656"/>
                  <a:pt x="6171" y="9658"/>
                </a:cubicBezTo>
                <a:cubicBezTo>
                  <a:pt x="6171" y="9585"/>
                  <a:pt x="6269" y="9536"/>
                  <a:pt x="6342" y="9463"/>
                </a:cubicBezTo>
                <a:cubicBezTo>
                  <a:pt x="6357" y="9440"/>
                  <a:pt x="6361" y="9431"/>
                  <a:pt x="6357" y="9431"/>
                </a:cubicBezTo>
                <a:cubicBezTo>
                  <a:pt x="6349" y="9431"/>
                  <a:pt x="6310" y="9471"/>
                  <a:pt x="6293" y="9488"/>
                </a:cubicBezTo>
                <a:lnTo>
                  <a:pt x="6366" y="9390"/>
                </a:lnTo>
                <a:cubicBezTo>
                  <a:pt x="6366" y="9382"/>
                  <a:pt x="6369" y="9379"/>
                  <a:pt x="6373" y="9379"/>
                </a:cubicBezTo>
                <a:cubicBezTo>
                  <a:pt x="6378" y="9379"/>
                  <a:pt x="6385" y="9384"/>
                  <a:pt x="6388" y="9388"/>
                </a:cubicBezTo>
                <a:lnTo>
                  <a:pt x="6388" y="9388"/>
                </a:lnTo>
                <a:cubicBezTo>
                  <a:pt x="6395" y="9378"/>
                  <a:pt x="6405" y="9361"/>
                  <a:pt x="6415" y="9341"/>
                </a:cubicBezTo>
                <a:cubicBezTo>
                  <a:pt x="6464" y="9244"/>
                  <a:pt x="6586" y="9097"/>
                  <a:pt x="7074" y="8488"/>
                </a:cubicBezTo>
                <a:cubicBezTo>
                  <a:pt x="7025" y="8366"/>
                  <a:pt x="6976" y="8268"/>
                  <a:pt x="6927" y="8146"/>
                </a:cubicBezTo>
                <a:lnTo>
                  <a:pt x="6854" y="8000"/>
                </a:lnTo>
                <a:cubicBezTo>
                  <a:pt x="6830" y="7951"/>
                  <a:pt x="6805" y="7878"/>
                  <a:pt x="6805" y="7829"/>
                </a:cubicBezTo>
                <a:cubicBezTo>
                  <a:pt x="6757" y="7658"/>
                  <a:pt x="6708" y="7463"/>
                  <a:pt x="6683" y="7268"/>
                </a:cubicBezTo>
                <a:cubicBezTo>
                  <a:pt x="6659" y="7171"/>
                  <a:pt x="6635" y="7073"/>
                  <a:pt x="6610" y="6975"/>
                </a:cubicBezTo>
                <a:lnTo>
                  <a:pt x="6586" y="6683"/>
                </a:lnTo>
                <a:lnTo>
                  <a:pt x="6562" y="6561"/>
                </a:lnTo>
                <a:lnTo>
                  <a:pt x="6562" y="6488"/>
                </a:lnTo>
                <a:lnTo>
                  <a:pt x="6562" y="6366"/>
                </a:lnTo>
                <a:cubicBezTo>
                  <a:pt x="6562" y="6024"/>
                  <a:pt x="6562" y="5707"/>
                  <a:pt x="6586" y="5366"/>
                </a:cubicBezTo>
                <a:cubicBezTo>
                  <a:pt x="6586" y="5219"/>
                  <a:pt x="6610" y="5073"/>
                  <a:pt x="6610" y="4927"/>
                </a:cubicBezTo>
                <a:lnTo>
                  <a:pt x="6610" y="4878"/>
                </a:lnTo>
                <a:cubicBezTo>
                  <a:pt x="6598" y="4854"/>
                  <a:pt x="6598" y="4854"/>
                  <a:pt x="6592" y="4854"/>
                </a:cubicBezTo>
                <a:cubicBezTo>
                  <a:pt x="6586" y="4854"/>
                  <a:pt x="6574" y="4854"/>
                  <a:pt x="6537" y="4829"/>
                </a:cubicBezTo>
                <a:cubicBezTo>
                  <a:pt x="6464" y="4780"/>
                  <a:pt x="6561" y="4805"/>
                  <a:pt x="6537" y="4756"/>
                </a:cubicBezTo>
                <a:lnTo>
                  <a:pt x="6537" y="4756"/>
                </a:lnTo>
                <a:cubicBezTo>
                  <a:pt x="6562" y="4805"/>
                  <a:pt x="6586" y="4805"/>
                  <a:pt x="6586" y="4805"/>
                </a:cubicBezTo>
                <a:cubicBezTo>
                  <a:pt x="6586" y="4805"/>
                  <a:pt x="6586" y="4805"/>
                  <a:pt x="6635" y="4902"/>
                </a:cubicBezTo>
                <a:lnTo>
                  <a:pt x="6610" y="4805"/>
                </a:lnTo>
                <a:lnTo>
                  <a:pt x="6635" y="4854"/>
                </a:lnTo>
                <a:cubicBezTo>
                  <a:pt x="6635" y="4854"/>
                  <a:pt x="6635" y="4829"/>
                  <a:pt x="6635" y="4829"/>
                </a:cubicBezTo>
                <a:cubicBezTo>
                  <a:pt x="6635" y="4800"/>
                  <a:pt x="6635" y="4790"/>
                  <a:pt x="6636" y="4790"/>
                </a:cubicBezTo>
                <a:cubicBezTo>
                  <a:pt x="6638" y="4790"/>
                  <a:pt x="6644" y="4814"/>
                  <a:pt x="6659" y="4829"/>
                </a:cubicBezTo>
                <a:cubicBezTo>
                  <a:pt x="6659" y="4829"/>
                  <a:pt x="6659" y="4805"/>
                  <a:pt x="6683" y="4780"/>
                </a:cubicBezTo>
                <a:lnTo>
                  <a:pt x="6708" y="4780"/>
                </a:lnTo>
                <a:cubicBezTo>
                  <a:pt x="6708" y="4780"/>
                  <a:pt x="6708" y="4756"/>
                  <a:pt x="6757" y="4756"/>
                </a:cubicBezTo>
                <a:cubicBezTo>
                  <a:pt x="6781" y="4756"/>
                  <a:pt x="6757" y="4756"/>
                  <a:pt x="6757" y="4780"/>
                </a:cubicBezTo>
                <a:lnTo>
                  <a:pt x="6830" y="4854"/>
                </a:lnTo>
                <a:cubicBezTo>
                  <a:pt x="6903" y="4902"/>
                  <a:pt x="6976" y="4951"/>
                  <a:pt x="6976" y="5000"/>
                </a:cubicBezTo>
                <a:cubicBezTo>
                  <a:pt x="7053" y="5058"/>
                  <a:pt x="7238" y="5269"/>
                  <a:pt x="7299" y="5269"/>
                </a:cubicBezTo>
                <a:cubicBezTo>
                  <a:pt x="7315" y="5269"/>
                  <a:pt x="7323" y="5255"/>
                  <a:pt x="7318" y="5219"/>
                </a:cubicBezTo>
                <a:lnTo>
                  <a:pt x="7318" y="5219"/>
                </a:lnTo>
                <a:cubicBezTo>
                  <a:pt x="7337" y="5278"/>
                  <a:pt x="7483" y="5479"/>
                  <a:pt x="7450" y="5479"/>
                </a:cubicBezTo>
                <a:cubicBezTo>
                  <a:pt x="7443" y="5479"/>
                  <a:pt x="7424" y="5467"/>
                  <a:pt x="7391" y="5439"/>
                </a:cubicBezTo>
                <a:lnTo>
                  <a:pt x="7391" y="5439"/>
                </a:lnTo>
                <a:cubicBezTo>
                  <a:pt x="7464" y="5512"/>
                  <a:pt x="7537" y="5610"/>
                  <a:pt x="7635" y="5683"/>
                </a:cubicBezTo>
                <a:lnTo>
                  <a:pt x="7537" y="5536"/>
                </a:lnTo>
                <a:lnTo>
                  <a:pt x="7537" y="5536"/>
                </a:lnTo>
                <a:cubicBezTo>
                  <a:pt x="7732" y="5780"/>
                  <a:pt x="7952" y="6000"/>
                  <a:pt x="8196" y="6195"/>
                </a:cubicBezTo>
                <a:lnTo>
                  <a:pt x="8098" y="6073"/>
                </a:lnTo>
                <a:lnTo>
                  <a:pt x="8098" y="6073"/>
                </a:lnTo>
                <a:cubicBezTo>
                  <a:pt x="8269" y="6244"/>
                  <a:pt x="8440" y="6414"/>
                  <a:pt x="8440" y="6536"/>
                </a:cubicBezTo>
                <a:lnTo>
                  <a:pt x="8464" y="6561"/>
                </a:lnTo>
                <a:lnTo>
                  <a:pt x="8805" y="6902"/>
                </a:lnTo>
                <a:cubicBezTo>
                  <a:pt x="9000" y="7097"/>
                  <a:pt x="9220" y="7292"/>
                  <a:pt x="9439" y="7488"/>
                </a:cubicBezTo>
                <a:lnTo>
                  <a:pt x="9293" y="7317"/>
                </a:lnTo>
                <a:lnTo>
                  <a:pt x="9293" y="7317"/>
                </a:lnTo>
                <a:cubicBezTo>
                  <a:pt x="9415" y="7414"/>
                  <a:pt x="9659" y="7634"/>
                  <a:pt x="9952" y="7878"/>
                </a:cubicBezTo>
                <a:cubicBezTo>
                  <a:pt x="10122" y="7853"/>
                  <a:pt x="10269" y="7829"/>
                  <a:pt x="10391" y="7805"/>
                </a:cubicBezTo>
                <a:cubicBezTo>
                  <a:pt x="10513" y="7805"/>
                  <a:pt x="10683" y="7780"/>
                  <a:pt x="10830" y="7756"/>
                </a:cubicBezTo>
                <a:cubicBezTo>
                  <a:pt x="10952" y="7707"/>
                  <a:pt x="11074" y="7634"/>
                  <a:pt x="11196" y="7561"/>
                </a:cubicBezTo>
                <a:lnTo>
                  <a:pt x="11391" y="7463"/>
                </a:lnTo>
                <a:cubicBezTo>
                  <a:pt x="11439" y="7414"/>
                  <a:pt x="11488" y="7390"/>
                  <a:pt x="11586" y="7341"/>
                </a:cubicBezTo>
                <a:cubicBezTo>
                  <a:pt x="11683" y="6878"/>
                  <a:pt x="11781" y="6414"/>
                  <a:pt x="11854" y="5951"/>
                </a:cubicBezTo>
                <a:lnTo>
                  <a:pt x="11854" y="5951"/>
                </a:lnTo>
                <a:cubicBezTo>
                  <a:pt x="11854" y="5951"/>
                  <a:pt x="11830" y="6024"/>
                  <a:pt x="11805" y="6097"/>
                </a:cubicBezTo>
                <a:lnTo>
                  <a:pt x="11757" y="6219"/>
                </a:lnTo>
                <a:lnTo>
                  <a:pt x="11757" y="6146"/>
                </a:lnTo>
                <a:cubicBezTo>
                  <a:pt x="11757" y="6073"/>
                  <a:pt x="11757" y="6000"/>
                  <a:pt x="11781" y="5951"/>
                </a:cubicBezTo>
                <a:cubicBezTo>
                  <a:pt x="11781" y="5805"/>
                  <a:pt x="11805" y="5658"/>
                  <a:pt x="11805" y="5658"/>
                </a:cubicBezTo>
                <a:cubicBezTo>
                  <a:pt x="11805" y="5698"/>
                  <a:pt x="11886" y="5900"/>
                  <a:pt x="11890" y="6000"/>
                </a:cubicBezTo>
                <a:lnTo>
                  <a:pt x="11890" y="6000"/>
                </a:lnTo>
                <a:cubicBezTo>
                  <a:pt x="11911" y="5905"/>
                  <a:pt x="11935" y="5778"/>
                  <a:pt x="11976" y="5634"/>
                </a:cubicBezTo>
                <a:cubicBezTo>
                  <a:pt x="11976" y="5536"/>
                  <a:pt x="12000" y="5439"/>
                  <a:pt x="12025" y="5341"/>
                </a:cubicBezTo>
                <a:cubicBezTo>
                  <a:pt x="12025" y="5244"/>
                  <a:pt x="12049" y="5195"/>
                  <a:pt x="12049" y="5122"/>
                </a:cubicBezTo>
                <a:cubicBezTo>
                  <a:pt x="12098" y="4854"/>
                  <a:pt x="12147" y="4512"/>
                  <a:pt x="12196" y="4122"/>
                </a:cubicBezTo>
                <a:cubicBezTo>
                  <a:pt x="12220" y="3878"/>
                  <a:pt x="12244" y="3610"/>
                  <a:pt x="12293" y="3341"/>
                </a:cubicBezTo>
                <a:cubicBezTo>
                  <a:pt x="12293" y="3219"/>
                  <a:pt x="12317" y="3122"/>
                  <a:pt x="12342" y="3000"/>
                </a:cubicBezTo>
                <a:cubicBezTo>
                  <a:pt x="12342" y="2927"/>
                  <a:pt x="12366" y="2829"/>
                  <a:pt x="12391" y="2756"/>
                </a:cubicBezTo>
                <a:cubicBezTo>
                  <a:pt x="12391" y="2707"/>
                  <a:pt x="12415" y="2683"/>
                  <a:pt x="12439" y="2658"/>
                </a:cubicBezTo>
                <a:cubicBezTo>
                  <a:pt x="12439" y="2683"/>
                  <a:pt x="12464" y="2707"/>
                  <a:pt x="12464" y="2732"/>
                </a:cubicBezTo>
                <a:cubicBezTo>
                  <a:pt x="12488" y="2805"/>
                  <a:pt x="12513" y="2902"/>
                  <a:pt x="12513" y="2976"/>
                </a:cubicBezTo>
                <a:cubicBezTo>
                  <a:pt x="12531" y="2976"/>
                  <a:pt x="12521" y="2903"/>
                  <a:pt x="12538" y="2903"/>
                </a:cubicBezTo>
                <a:cubicBezTo>
                  <a:pt x="12543" y="2903"/>
                  <a:pt x="12550" y="2910"/>
                  <a:pt x="12561" y="2927"/>
                </a:cubicBezTo>
                <a:cubicBezTo>
                  <a:pt x="12561" y="2976"/>
                  <a:pt x="12561" y="3000"/>
                  <a:pt x="12561" y="3024"/>
                </a:cubicBezTo>
                <a:cubicBezTo>
                  <a:pt x="12561" y="3024"/>
                  <a:pt x="12575" y="3065"/>
                  <a:pt x="12582" y="3065"/>
                </a:cubicBezTo>
                <a:cubicBezTo>
                  <a:pt x="12584" y="3065"/>
                  <a:pt x="12586" y="3061"/>
                  <a:pt x="12586" y="3049"/>
                </a:cubicBezTo>
                <a:cubicBezTo>
                  <a:pt x="12561" y="2951"/>
                  <a:pt x="12561" y="2854"/>
                  <a:pt x="12537" y="2732"/>
                </a:cubicBezTo>
                <a:lnTo>
                  <a:pt x="12537" y="2732"/>
                </a:lnTo>
                <a:lnTo>
                  <a:pt x="12610" y="2854"/>
                </a:lnTo>
                <a:lnTo>
                  <a:pt x="12610" y="2927"/>
                </a:lnTo>
                <a:cubicBezTo>
                  <a:pt x="12610" y="2927"/>
                  <a:pt x="12628" y="2873"/>
                  <a:pt x="12664" y="2873"/>
                </a:cubicBezTo>
                <a:cubicBezTo>
                  <a:pt x="12670" y="2873"/>
                  <a:pt x="12676" y="2874"/>
                  <a:pt x="12683" y="2878"/>
                </a:cubicBezTo>
                <a:cubicBezTo>
                  <a:pt x="12708" y="2878"/>
                  <a:pt x="12708" y="2902"/>
                  <a:pt x="12732" y="2927"/>
                </a:cubicBezTo>
                <a:cubicBezTo>
                  <a:pt x="12781" y="3049"/>
                  <a:pt x="12854" y="3146"/>
                  <a:pt x="12927" y="3244"/>
                </a:cubicBezTo>
                <a:cubicBezTo>
                  <a:pt x="13074" y="3488"/>
                  <a:pt x="13220" y="3707"/>
                  <a:pt x="13366" y="3951"/>
                </a:cubicBezTo>
                <a:cubicBezTo>
                  <a:pt x="13342" y="3951"/>
                  <a:pt x="13269" y="3854"/>
                  <a:pt x="13171" y="3756"/>
                </a:cubicBezTo>
                <a:lnTo>
                  <a:pt x="13171" y="3756"/>
                </a:lnTo>
                <a:cubicBezTo>
                  <a:pt x="13220" y="3829"/>
                  <a:pt x="13269" y="3902"/>
                  <a:pt x="13317" y="4000"/>
                </a:cubicBezTo>
                <a:cubicBezTo>
                  <a:pt x="13309" y="3973"/>
                  <a:pt x="13309" y="3963"/>
                  <a:pt x="13314" y="3963"/>
                </a:cubicBezTo>
                <a:cubicBezTo>
                  <a:pt x="13335" y="3963"/>
                  <a:pt x="13438" y="4115"/>
                  <a:pt x="13446" y="4115"/>
                </a:cubicBezTo>
                <a:cubicBezTo>
                  <a:pt x="13448" y="4115"/>
                  <a:pt x="13446" y="4110"/>
                  <a:pt x="13439" y="4097"/>
                </a:cubicBezTo>
                <a:lnTo>
                  <a:pt x="13439" y="4097"/>
                </a:lnTo>
                <a:cubicBezTo>
                  <a:pt x="13781" y="4415"/>
                  <a:pt x="14025" y="4951"/>
                  <a:pt x="14317" y="5268"/>
                </a:cubicBezTo>
                <a:cubicBezTo>
                  <a:pt x="14415" y="5244"/>
                  <a:pt x="16171" y="5097"/>
                  <a:pt x="16244" y="5049"/>
                </a:cubicBezTo>
                <a:cubicBezTo>
                  <a:pt x="16317" y="5146"/>
                  <a:pt x="16391" y="5268"/>
                  <a:pt x="16415" y="5293"/>
                </a:cubicBezTo>
                <a:cubicBezTo>
                  <a:pt x="16366" y="5171"/>
                  <a:pt x="16293" y="5049"/>
                  <a:pt x="16195" y="4927"/>
                </a:cubicBezTo>
                <a:lnTo>
                  <a:pt x="16122" y="4951"/>
                </a:lnTo>
                <a:cubicBezTo>
                  <a:pt x="15952" y="4707"/>
                  <a:pt x="16122" y="4878"/>
                  <a:pt x="15952" y="4634"/>
                </a:cubicBezTo>
                <a:cubicBezTo>
                  <a:pt x="15956" y="4629"/>
                  <a:pt x="15962" y="4627"/>
                  <a:pt x="15968" y="4627"/>
                </a:cubicBezTo>
                <a:cubicBezTo>
                  <a:pt x="16028" y="4627"/>
                  <a:pt x="16161" y="4823"/>
                  <a:pt x="16293" y="5000"/>
                </a:cubicBezTo>
                <a:cubicBezTo>
                  <a:pt x="16171" y="4829"/>
                  <a:pt x="16073" y="4634"/>
                  <a:pt x="15976" y="4585"/>
                </a:cubicBezTo>
                <a:cubicBezTo>
                  <a:pt x="15878" y="4390"/>
                  <a:pt x="16049" y="4585"/>
                  <a:pt x="15927" y="4341"/>
                </a:cubicBezTo>
                <a:cubicBezTo>
                  <a:pt x="15781" y="4195"/>
                  <a:pt x="15659" y="4049"/>
                  <a:pt x="15561" y="3878"/>
                </a:cubicBezTo>
                <a:cubicBezTo>
                  <a:pt x="15342" y="3439"/>
                  <a:pt x="15098" y="3293"/>
                  <a:pt x="14903" y="2878"/>
                </a:cubicBezTo>
                <a:lnTo>
                  <a:pt x="14903" y="2878"/>
                </a:lnTo>
                <a:lnTo>
                  <a:pt x="14927" y="2927"/>
                </a:lnTo>
                <a:cubicBezTo>
                  <a:pt x="14882" y="2791"/>
                  <a:pt x="14689" y="2570"/>
                  <a:pt x="14564" y="2325"/>
                </a:cubicBezTo>
                <a:lnTo>
                  <a:pt x="14564" y="2325"/>
                </a:lnTo>
                <a:cubicBezTo>
                  <a:pt x="14571" y="2347"/>
                  <a:pt x="14571" y="2363"/>
                  <a:pt x="14562" y="2363"/>
                </a:cubicBezTo>
                <a:cubicBezTo>
                  <a:pt x="14552" y="2363"/>
                  <a:pt x="14528" y="2338"/>
                  <a:pt x="14488" y="2268"/>
                </a:cubicBezTo>
                <a:cubicBezTo>
                  <a:pt x="14147" y="1732"/>
                  <a:pt x="13903" y="1390"/>
                  <a:pt x="13659" y="951"/>
                </a:cubicBezTo>
                <a:lnTo>
                  <a:pt x="13391" y="659"/>
                </a:lnTo>
                <a:lnTo>
                  <a:pt x="130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1"/>
          <p:cNvSpPr/>
          <p:nvPr/>
        </p:nvSpPr>
        <p:spPr>
          <a:xfrm>
            <a:off x="382608" y="1348729"/>
            <a:ext cx="479517" cy="399621"/>
          </a:xfrm>
          <a:custGeom>
            <a:avLst/>
            <a:gdLst/>
            <a:ahLst/>
            <a:cxnLst/>
            <a:rect l="l" t="t" r="r" b="b"/>
            <a:pathLst>
              <a:path w="15952" h="13293" extrusionOk="0">
                <a:moveTo>
                  <a:pt x="1965" y="4136"/>
                </a:moveTo>
                <a:cubicBezTo>
                  <a:pt x="1969" y="4136"/>
                  <a:pt x="1973" y="4139"/>
                  <a:pt x="1976" y="4147"/>
                </a:cubicBezTo>
                <a:lnTo>
                  <a:pt x="1853" y="4285"/>
                </a:lnTo>
                <a:lnTo>
                  <a:pt x="1853" y="4285"/>
                </a:lnTo>
                <a:cubicBezTo>
                  <a:pt x="1921" y="4199"/>
                  <a:pt x="1947" y="4136"/>
                  <a:pt x="1965" y="4136"/>
                </a:cubicBezTo>
                <a:close/>
                <a:moveTo>
                  <a:pt x="4077" y="7219"/>
                </a:moveTo>
                <a:lnTo>
                  <a:pt x="4077" y="7219"/>
                </a:lnTo>
                <a:cubicBezTo>
                  <a:pt x="4076" y="7219"/>
                  <a:pt x="4075" y="7219"/>
                  <a:pt x="4074" y="7220"/>
                </a:cubicBezTo>
                <a:cubicBezTo>
                  <a:pt x="4076" y="7220"/>
                  <a:pt x="4077" y="7219"/>
                  <a:pt x="4077" y="7219"/>
                </a:cubicBezTo>
                <a:close/>
                <a:moveTo>
                  <a:pt x="10333" y="9981"/>
                </a:moveTo>
                <a:lnTo>
                  <a:pt x="10293" y="10000"/>
                </a:lnTo>
                <a:cubicBezTo>
                  <a:pt x="10305" y="10000"/>
                  <a:pt x="10318" y="9993"/>
                  <a:pt x="10333" y="9981"/>
                </a:cubicBezTo>
                <a:close/>
                <a:moveTo>
                  <a:pt x="3928" y="0"/>
                </a:moveTo>
                <a:lnTo>
                  <a:pt x="3684" y="195"/>
                </a:lnTo>
                <a:lnTo>
                  <a:pt x="3708" y="122"/>
                </a:lnTo>
                <a:lnTo>
                  <a:pt x="3708" y="122"/>
                </a:lnTo>
                <a:cubicBezTo>
                  <a:pt x="3464" y="293"/>
                  <a:pt x="3171" y="537"/>
                  <a:pt x="2879" y="756"/>
                </a:cubicBezTo>
                <a:cubicBezTo>
                  <a:pt x="2732" y="854"/>
                  <a:pt x="2586" y="976"/>
                  <a:pt x="2464" y="1098"/>
                </a:cubicBezTo>
                <a:lnTo>
                  <a:pt x="2147" y="1366"/>
                </a:lnTo>
                <a:cubicBezTo>
                  <a:pt x="2074" y="1464"/>
                  <a:pt x="1976" y="1537"/>
                  <a:pt x="1879" y="1610"/>
                </a:cubicBezTo>
                <a:cubicBezTo>
                  <a:pt x="1757" y="1708"/>
                  <a:pt x="1806" y="1683"/>
                  <a:pt x="1757" y="1732"/>
                </a:cubicBezTo>
                <a:lnTo>
                  <a:pt x="1659" y="1830"/>
                </a:lnTo>
                <a:cubicBezTo>
                  <a:pt x="1513" y="1951"/>
                  <a:pt x="1367" y="2098"/>
                  <a:pt x="1220" y="2244"/>
                </a:cubicBezTo>
                <a:cubicBezTo>
                  <a:pt x="1074" y="2390"/>
                  <a:pt x="952" y="2561"/>
                  <a:pt x="806" y="2732"/>
                </a:cubicBezTo>
                <a:cubicBezTo>
                  <a:pt x="684" y="2903"/>
                  <a:pt x="562" y="3073"/>
                  <a:pt x="440" y="3269"/>
                </a:cubicBezTo>
                <a:lnTo>
                  <a:pt x="391" y="3317"/>
                </a:lnTo>
                <a:cubicBezTo>
                  <a:pt x="342" y="3366"/>
                  <a:pt x="293" y="3415"/>
                  <a:pt x="245" y="3464"/>
                </a:cubicBezTo>
                <a:lnTo>
                  <a:pt x="50" y="3659"/>
                </a:lnTo>
                <a:lnTo>
                  <a:pt x="1" y="3732"/>
                </a:lnTo>
                <a:cubicBezTo>
                  <a:pt x="50" y="3829"/>
                  <a:pt x="98" y="3903"/>
                  <a:pt x="147" y="3976"/>
                </a:cubicBezTo>
                <a:cubicBezTo>
                  <a:pt x="269" y="4122"/>
                  <a:pt x="391" y="4268"/>
                  <a:pt x="537" y="4390"/>
                </a:cubicBezTo>
                <a:cubicBezTo>
                  <a:pt x="731" y="4539"/>
                  <a:pt x="970" y="4661"/>
                  <a:pt x="1210" y="4661"/>
                </a:cubicBezTo>
                <a:cubicBezTo>
                  <a:pt x="1363" y="4661"/>
                  <a:pt x="1517" y="4611"/>
                  <a:pt x="1659" y="4488"/>
                </a:cubicBezTo>
                <a:lnTo>
                  <a:pt x="1684" y="4537"/>
                </a:lnTo>
                <a:cubicBezTo>
                  <a:pt x="1684" y="4537"/>
                  <a:pt x="1781" y="4366"/>
                  <a:pt x="1781" y="4366"/>
                </a:cubicBezTo>
                <a:cubicBezTo>
                  <a:pt x="1794" y="4351"/>
                  <a:pt x="1806" y="4338"/>
                  <a:pt x="1816" y="4327"/>
                </a:cubicBezTo>
                <a:lnTo>
                  <a:pt x="1816" y="4327"/>
                </a:lnTo>
                <a:lnTo>
                  <a:pt x="1781" y="4366"/>
                </a:lnTo>
                <a:cubicBezTo>
                  <a:pt x="1801" y="4346"/>
                  <a:pt x="1819" y="4327"/>
                  <a:pt x="1835" y="4308"/>
                </a:cubicBezTo>
                <a:lnTo>
                  <a:pt x="1835" y="4308"/>
                </a:lnTo>
                <a:cubicBezTo>
                  <a:pt x="1850" y="4293"/>
                  <a:pt x="1860" y="4287"/>
                  <a:pt x="1865" y="4287"/>
                </a:cubicBezTo>
                <a:cubicBezTo>
                  <a:pt x="1883" y="4287"/>
                  <a:pt x="1846" y="4367"/>
                  <a:pt x="1830" y="4415"/>
                </a:cubicBezTo>
                <a:cubicBezTo>
                  <a:pt x="1879" y="4366"/>
                  <a:pt x="1928" y="4293"/>
                  <a:pt x="2001" y="4244"/>
                </a:cubicBezTo>
                <a:cubicBezTo>
                  <a:pt x="2001" y="4229"/>
                  <a:pt x="1996" y="4223"/>
                  <a:pt x="1989" y="4223"/>
                </a:cubicBezTo>
                <a:cubicBezTo>
                  <a:pt x="1973" y="4223"/>
                  <a:pt x="1944" y="4252"/>
                  <a:pt x="1928" y="4268"/>
                </a:cubicBezTo>
                <a:cubicBezTo>
                  <a:pt x="2001" y="4147"/>
                  <a:pt x="2074" y="4025"/>
                  <a:pt x="2147" y="3903"/>
                </a:cubicBezTo>
                <a:cubicBezTo>
                  <a:pt x="2205" y="3836"/>
                  <a:pt x="2228" y="3825"/>
                  <a:pt x="2246" y="3825"/>
                </a:cubicBezTo>
                <a:cubicBezTo>
                  <a:pt x="2254" y="3825"/>
                  <a:pt x="2261" y="3827"/>
                  <a:pt x="2270" y="3827"/>
                </a:cubicBezTo>
                <a:cubicBezTo>
                  <a:pt x="2290" y="3827"/>
                  <a:pt x="2318" y="3815"/>
                  <a:pt x="2391" y="3732"/>
                </a:cubicBezTo>
                <a:cubicBezTo>
                  <a:pt x="2562" y="3537"/>
                  <a:pt x="2684" y="3390"/>
                  <a:pt x="2830" y="3244"/>
                </a:cubicBezTo>
                <a:lnTo>
                  <a:pt x="3074" y="3000"/>
                </a:lnTo>
                <a:lnTo>
                  <a:pt x="3123" y="2951"/>
                </a:lnTo>
                <a:lnTo>
                  <a:pt x="3147" y="2951"/>
                </a:lnTo>
                <a:cubicBezTo>
                  <a:pt x="3171" y="2927"/>
                  <a:pt x="3196" y="2903"/>
                  <a:pt x="3245" y="2903"/>
                </a:cubicBezTo>
                <a:lnTo>
                  <a:pt x="3293" y="2903"/>
                </a:lnTo>
                <a:cubicBezTo>
                  <a:pt x="3293" y="2903"/>
                  <a:pt x="3293" y="2927"/>
                  <a:pt x="3293" y="2927"/>
                </a:cubicBezTo>
                <a:cubicBezTo>
                  <a:pt x="3269" y="2951"/>
                  <a:pt x="3269" y="2951"/>
                  <a:pt x="3269" y="2976"/>
                </a:cubicBezTo>
                <a:cubicBezTo>
                  <a:pt x="3245" y="3000"/>
                  <a:pt x="3220" y="3025"/>
                  <a:pt x="3196" y="3025"/>
                </a:cubicBezTo>
                <a:lnTo>
                  <a:pt x="3220" y="3025"/>
                </a:lnTo>
                <a:lnTo>
                  <a:pt x="3220" y="3122"/>
                </a:lnTo>
                <a:cubicBezTo>
                  <a:pt x="3220" y="3269"/>
                  <a:pt x="3196" y="3439"/>
                  <a:pt x="3196" y="3586"/>
                </a:cubicBezTo>
                <a:lnTo>
                  <a:pt x="3196" y="3829"/>
                </a:lnTo>
                <a:lnTo>
                  <a:pt x="3196" y="4122"/>
                </a:lnTo>
                <a:lnTo>
                  <a:pt x="3196" y="4903"/>
                </a:lnTo>
                <a:cubicBezTo>
                  <a:pt x="3171" y="5268"/>
                  <a:pt x="3220" y="5561"/>
                  <a:pt x="3196" y="5586"/>
                </a:cubicBezTo>
                <a:lnTo>
                  <a:pt x="3293" y="5586"/>
                </a:lnTo>
                <a:cubicBezTo>
                  <a:pt x="3318" y="5756"/>
                  <a:pt x="3318" y="5951"/>
                  <a:pt x="3293" y="6122"/>
                </a:cubicBezTo>
                <a:cubicBezTo>
                  <a:pt x="3269" y="6171"/>
                  <a:pt x="3269" y="6220"/>
                  <a:pt x="3293" y="6268"/>
                </a:cubicBezTo>
                <a:lnTo>
                  <a:pt x="3293" y="6415"/>
                </a:lnTo>
                <a:cubicBezTo>
                  <a:pt x="3293" y="6464"/>
                  <a:pt x="3318" y="6537"/>
                  <a:pt x="3318" y="6610"/>
                </a:cubicBezTo>
                <a:cubicBezTo>
                  <a:pt x="3415" y="6756"/>
                  <a:pt x="3464" y="6927"/>
                  <a:pt x="3489" y="7122"/>
                </a:cubicBezTo>
                <a:lnTo>
                  <a:pt x="3781" y="7171"/>
                </a:lnTo>
                <a:lnTo>
                  <a:pt x="3952" y="7171"/>
                </a:lnTo>
                <a:cubicBezTo>
                  <a:pt x="3952" y="7171"/>
                  <a:pt x="4076" y="7212"/>
                  <a:pt x="4077" y="7219"/>
                </a:cubicBezTo>
                <a:lnTo>
                  <a:pt x="4077" y="7219"/>
                </a:lnTo>
                <a:cubicBezTo>
                  <a:pt x="4097" y="7212"/>
                  <a:pt x="4120" y="7210"/>
                  <a:pt x="4144" y="7210"/>
                </a:cubicBezTo>
                <a:cubicBezTo>
                  <a:pt x="4204" y="7210"/>
                  <a:pt x="4273" y="7227"/>
                  <a:pt x="4342" y="7244"/>
                </a:cubicBezTo>
                <a:cubicBezTo>
                  <a:pt x="4391" y="7244"/>
                  <a:pt x="4318" y="7244"/>
                  <a:pt x="4293" y="7220"/>
                </a:cubicBezTo>
                <a:lnTo>
                  <a:pt x="4293" y="7220"/>
                </a:lnTo>
                <a:lnTo>
                  <a:pt x="4415" y="7244"/>
                </a:lnTo>
                <a:lnTo>
                  <a:pt x="4464" y="7244"/>
                </a:lnTo>
                <a:cubicBezTo>
                  <a:pt x="4489" y="7244"/>
                  <a:pt x="4489" y="7268"/>
                  <a:pt x="4464" y="7268"/>
                </a:cubicBezTo>
                <a:lnTo>
                  <a:pt x="4513" y="7268"/>
                </a:lnTo>
                <a:cubicBezTo>
                  <a:pt x="4635" y="7268"/>
                  <a:pt x="4830" y="7268"/>
                  <a:pt x="5610" y="7342"/>
                </a:cubicBezTo>
                <a:lnTo>
                  <a:pt x="5806" y="7025"/>
                </a:lnTo>
                <a:lnTo>
                  <a:pt x="5903" y="6878"/>
                </a:lnTo>
                <a:cubicBezTo>
                  <a:pt x="5928" y="6829"/>
                  <a:pt x="5952" y="6781"/>
                  <a:pt x="6001" y="6732"/>
                </a:cubicBezTo>
                <a:lnTo>
                  <a:pt x="6391" y="6317"/>
                </a:lnTo>
                <a:cubicBezTo>
                  <a:pt x="6464" y="6244"/>
                  <a:pt x="6537" y="6171"/>
                  <a:pt x="6586" y="6098"/>
                </a:cubicBezTo>
                <a:lnTo>
                  <a:pt x="6806" y="5927"/>
                </a:lnTo>
                <a:lnTo>
                  <a:pt x="6927" y="5829"/>
                </a:lnTo>
                <a:lnTo>
                  <a:pt x="6976" y="5805"/>
                </a:lnTo>
                <a:lnTo>
                  <a:pt x="7074" y="5732"/>
                </a:lnTo>
                <a:cubicBezTo>
                  <a:pt x="7342" y="5537"/>
                  <a:pt x="7610" y="5342"/>
                  <a:pt x="7903" y="5195"/>
                </a:cubicBezTo>
                <a:cubicBezTo>
                  <a:pt x="8025" y="5098"/>
                  <a:pt x="8171" y="5025"/>
                  <a:pt x="8293" y="4951"/>
                </a:cubicBezTo>
                <a:lnTo>
                  <a:pt x="8342" y="4951"/>
                </a:lnTo>
                <a:lnTo>
                  <a:pt x="8342" y="4854"/>
                </a:lnTo>
                <a:cubicBezTo>
                  <a:pt x="8342" y="4825"/>
                  <a:pt x="8346" y="4819"/>
                  <a:pt x="8352" y="4819"/>
                </a:cubicBezTo>
                <a:cubicBezTo>
                  <a:pt x="8356" y="4819"/>
                  <a:pt x="8363" y="4823"/>
                  <a:pt x="8370" y="4823"/>
                </a:cubicBezTo>
                <a:cubicBezTo>
                  <a:pt x="8376" y="4823"/>
                  <a:pt x="8384" y="4820"/>
                  <a:pt x="8391" y="4805"/>
                </a:cubicBezTo>
                <a:lnTo>
                  <a:pt x="8391" y="4878"/>
                </a:lnTo>
                <a:cubicBezTo>
                  <a:pt x="8391" y="4878"/>
                  <a:pt x="8391" y="4878"/>
                  <a:pt x="8366" y="4927"/>
                </a:cubicBezTo>
                <a:lnTo>
                  <a:pt x="8366" y="4927"/>
                </a:lnTo>
                <a:lnTo>
                  <a:pt x="8391" y="4903"/>
                </a:lnTo>
                <a:cubicBezTo>
                  <a:pt x="8405" y="4895"/>
                  <a:pt x="8413" y="4893"/>
                  <a:pt x="8417" y="4893"/>
                </a:cubicBezTo>
                <a:cubicBezTo>
                  <a:pt x="8425" y="4893"/>
                  <a:pt x="8408" y="4910"/>
                  <a:pt x="8391" y="4927"/>
                </a:cubicBezTo>
                <a:lnTo>
                  <a:pt x="8440" y="4927"/>
                </a:lnTo>
                <a:cubicBezTo>
                  <a:pt x="8464" y="4927"/>
                  <a:pt x="8464" y="4951"/>
                  <a:pt x="8440" y="4976"/>
                </a:cubicBezTo>
                <a:lnTo>
                  <a:pt x="8464" y="4976"/>
                </a:lnTo>
                <a:cubicBezTo>
                  <a:pt x="8464" y="5000"/>
                  <a:pt x="8464" y="5049"/>
                  <a:pt x="8464" y="5098"/>
                </a:cubicBezTo>
                <a:cubicBezTo>
                  <a:pt x="8464" y="5171"/>
                  <a:pt x="8464" y="5244"/>
                  <a:pt x="8415" y="5293"/>
                </a:cubicBezTo>
                <a:cubicBezTo>
                  <a:pt x="8415" y="5399"/>
                  <a:pt x="8342" y="5706"/>
                  <a:pt x="8386" y="5706"/>
                </a:cubicBezTo>
                <a:cubicBezTo>
                  <a:pt x="8393" y="5706"/>
                  <a:pt x="8402" y="5699"/>
                  <a:pt x="8415" y="5683"/>
                </a:cubicBezTo>
                <a:lnTo>
                  <a:pt x="8415" y="5683"/>
                </a:lnTo>
                <a:cubicBezTo>
                  <a:pt x="8378" y="5739"/>
                  <a:pt x="8327" y="5951"/>
                  <a:pt x="8304" y="5951"/>
                </a:cubicBezTo>
                <a:cubicBezTo>
                  <a:pt x="8297" y="5951"/>
                  <a:pt x="8293" y="5930"/>
                  <a:pt x="8293" y="5878"/>
                </a:cubicBezTo>
                <a:cubicBezTo>
                  <a:pt x="8269" y="5976"/>
                  <a:pt x="8245" y="6098"/>
                  <a:pt x="8245" y="6195"/>
                </a:cubicBezTo>
                <a:lnTo>
                  <a:pt x="8293" y="6049"/>
                </a:lnTo>
                <a:lnTo>
                  <a:pt x="8293" y="6049"/>
                </a:lnTo>
                <a:cubicBezTo>
                  <a:pt x="8196" y="6342"/>
                  <a:pt x="8147" y="6659"/>
                  <a:pt x="8098" y="6951"/>
                </a:cubicBezTo>
                <a:lnTo>
                  <a:pt x="8171" y="6805"/>
                </a:lnTo>
                <a:lnTo>
                  <a:pt x="8171" y="6805"/>
                </a:lnTo>
                <a:cubicBezTo>
                  <a:pt x="8147" y="7000"/>
                  <a:pt x="8074" y="7195"/>
                  <a:pt x="7976" y="7366"/>
                </a:cubicBezTo>
                <a:lnTo>
                  <a:pt x="8025" y="7098"/>
                </a:lnTo>
                <a:lnTo>
                  <a:pt x="8025" y="7098"/>
                </a:lnTo>
                <a:cubicBezTo>
                  <a:pt x="8001" y="7195"/>
                  <a:pt x="7976" y="7293"/>
                  <a:pt x="7952" y="7390"/>
                </a:cubicBezTo>
                <a:cubicBezTo>
                  <a:pt x="7927" y="7561"/>
                  <a:pt x="7903" y="7707"/>
                  <a:pt x="7879" y="7854"/>
                </a:cubicBezTo>
                <a:cubicBezTo>
                  <a:pt x="7806" y="8146"/>
                  <a:pt x="7781" y="8439"/>
                  <a:pt x="7757" y="8732"/>
                </a:cubicBezTo>
                <a:lnTo>
                  <a:pt x="7781" y="8512"/>
                </a:lnTo>
                <a:lnTo>
                  <a:pt x="7781" y="8512"/>
                </a:lnTo>
                <a:cubicBezTo>
                  <a:pt x="7781" y="8683"/>
                  <a:pt x="7732" y="8976"/>
                  <a:pt x="7684" y="9366"/>
                </a:cubicBezTo>
                <a:cubicBezTo>
                  <a:pt x="7830" y="9512"/>
                  <a:pt x="7903" y="9585"/>
                  <a:pt x="8001" y="9707"/>
                </a:cubicBezTo>
                <a:cubicBezTo>
                  <a:pt x="8098" y="9805"/>
                  <a:pt x="8196" y="9927"/>
                  <a:pt x="8269" y="10049"/>
                </a:cubicBezTo>
                <a:cubicBezTo>
                  <a:pt x="8391" y="10122"/>
                  <a:pt x="8537" y="10171"/>
                  <a:pt x="8659" y="10244"/>
                </a:cubicBezTo>
                <a:lnTo>
                  <a:pt x="8854" y="10342"/>
                </a:lnTo>
                <a:lnTo>
                  <a:pt x="9049" y="10415"/>
                </a:lnTo>
                <a:cubicBezTo>
                  <a:pt x="9488" y="10268"/>
                  <a:pt x="9927" y="10098"/>
                  <a:pt x="10366" y="9902"/>
                </a:cubicBezTo>
                <a:lnTo>
                  <a:pt x="10366" y="9902"/>
                </a:lnTo>
                <a:lnTo>
                  <a:pt x="10220" y="9927"/>
                </a:lnTo>
                <a:lnTo>
                  <a:pt x="10074" y="9951"/>
                </a:lnTo>
                <a:lnTo>
                  <a:pt x="10074" y="9951"/>
                </a:lnTo>
                <a:lnTo>
                  <a:pt x="10147" y="9902"/>
                </a:lnTo>
                <a:cubicBezTo>
                  <a:pt x="10220" y="9878"/>
                  <a:pt x="10269" y="9854"/>
                  <a:pt x="10342" y="9829"/>
                </a:cubicBezTo>
                <a:lnTo>
                  <a:pt x="10582" y="9685"/>
                </a:lnTo>
                <a:lnTo>
                  <a:pt x="10582" y="9685"/>
                </a:lnTo>
                <a:cubicBezTo>
                  <a:pt x="10537" y="9716"/>
                  <a:pt x="10414" y="9918"/>
                  <a:pt x="10333" y="9981"/>
                </a:cubicBezTo>
                <a:lnTo>
                  <a:pt x="10333" y="9981"/>
                </a:lnTo>
                <a:lnTo>
                  <a:pt x="10708" y="9805"/>
                </a:lnTo>
                <a:lnTo>
                  <a:pt x="10976" y="9707"/>
                </a:lnTo>
                <a:lnTo>
                  <a:pt x="11147" y="9610"/>
                </a:lnTo>
                <a:cubicBezTo>
                  <a:pt x="11415" y="9488"/>
                  <a:pt x="11732" y="9317"/>
                  <a:pt x="12074" y="9171"/>
                </a:cubicBezTo>
                <a:lnTo>
                  <a:pt x="12781" y="8805"/>
                </a:lnTo>
                <a:cubicBezTo>
                  <a:pt x="12879" y="8756"/>
                  <a:pt x="13001" y="8707"/>
                  <a:pt x="13074" y="8659"/>
                </a:cubicBezTo>
                <a:cubicBezTo>
                  <a:pt x="13171" y="8610"/>
                  <a:pt x="13244" y="8585"/>
                  <a:pt x="13342" y="8561"/>
                </a:cubicBezTo>
                <a:lnTo>
                  <a:pt x="13415" y="8537"/>
                </a:lnTo>
                <a:lnTo>
                  <a:pt x="13415" y="8537"/>
                </a:lnTo>
                <a:cubicBezTo>
                  <a:pt x="13415" y="8561"/>
                  <a:pt x="13391" y="8585"/>
                  <a:pt x="13391" y="8610"/>
                </a:cubicBezTo>
                <a:cubicBezTo>
                  <a:pt x="13342" y="8683"/>
                  <a:pt x="13269" y="8732"/>
                  <a:pt x="13220" y="8781"/>
                </a:cubicBezTo>
                <a:cubicBezTo>
                  <a:pt x="13220" y="8791"/>
                  <a:pt x="13223" y="8795"/>
                  <a:pt x="13228" y="8795"/>
                </a:cubicBezTo>
                <a:cubicBezTo>
                  <a:pt x="13242" y="8795"/>
                  <a:pt x="13267" y="8766"/>
                  <a:pt x="13273" y="8766"/>
                </a:cubicBezTo>
                <a:cubicBezTo>
                  <a:pt x="13275" y="8766"/>
                  <a:pt x="13274" y="8770"/>
                  <a:pt x="13269" y="8781"/>
                </a:cubicBezTo>
                <a:cubicBezTo>
                  <a:pt x="13244" y="8805"/>
                  <a:pt x="13220" y="8829"/>
                  <a:pt x="13196" y="8829"/>
                </a:cubicBezTo>
                <a:cubicBezTo>
                  <a:pt x="13196" y="8829"/>
                  <a:pt x="13160" y="8883"/>
                  <a:pt x="13180" y="8883"/>
                </a:cubicBezTo>
                <a:cubicBezTo>
                  <a:pt x="13184" y="8883"/>
                  <a:pt x="13189" y="8882"/>
                  <a:pt x="13196" y="8878"/>
                </a:cubicBezTo>
                <a:cubicBezTo>
                  <a:pt x="13220" y="8854"/>
                  <a:pt x="13342" y="8756"/>
                  <a:pt x="13415" y="8683"/>
                </a:cubicBezTo>
                <a:lnTo>
                  <a:pt x="13415" y="8683"/>
                </a:lnTo>
                <a:lnTo>
                  <a:pt x="13366" y="8781"/>
                </a:lnTo>
                <a:lnTo>
                  <a:pt x="13293" y="8829"/>
                </a:lnTo>
                <a:cubicBezTo>
                  <a:pt x="13293" y="8829"/>
                  <a:pt x="13311" y="8823"/>
                  <a:pt x="13333" y="8823"/>
                </a:cubicBezTo>
                <a:cubicBezTo>
                  <a:pt x="13354" y="8823"/>
                  <a:pt x="13379" y="8829"/>
                  <a:pt x="13391" y="8854"/>
                </a:cubicBezTo>
                <a:cubicBezTo>
                  <a:pt x="13391" y="8878"/>
                  <a:pt x="13366" y="8903"/>
                  <a:pt x="13342" y="8927"/>
                </a:cubicBezTo>
                <a:cubicBezTo>
                  <a:pt x="13293" y="9049"/>
                  <a:pt x="13244" y="9146"/>
                  <a:pt x="13220" y="9244"/>
                </a:cubicBezTo>
                <a:lnTo>
                  <a:pt x="12879" y="10024"/>
                </a:lnTo>
                <a:cubicBezTo>
                  <a:pt x="12879" y="9927"/>
                  <a:pt x="12903" y="9829"/>
                  <a:pt x="12927" y="9756"/>
                </a:cubicBezTo>
                <a:lnTo>
                  <a:pt x="12927" y="9756"/>
                </a:lnTo>
                <a:cubicBezTo>
                  <a:pt x="12903" y="9829"/>
                  <a:pt x="12854" y="9927"/>
                  <a:pt x="12805" y="10000"/>
                </a:cubicBezTo>
                <a:cubicBezTo>
                  <a:pt x="12819" y="9983"/>
                  <a:pt x="12827" y="9976"/>
                  <a:pt x="12832" y="9976"/>
                </a:cubicBezTo>
                <a:cubicBezTo>
                  <a:pt x="12857" y="9976"/>
                  <a:pt x="12771" y="10187"/>
                  <a:pt x="12789" y="10187"/>
                </a:cubicBezTo>
                <a:cubicBezTo>
                  <a:pt x="12792" y="10187"/>
                  <a:pt x="12797" y="10182"/>
                  <a:pt x="12805" y="10171"/>
                </a:cubicBezTo>
                <a:lnTo>
                  <a:pt x="12805" y="10171"/>
                </a:lnTo>
                <a:cubicBezTo>
                  <a:pt x="12732" y="10634"/>
                  <a:pt x="12415" y="11122"/>
                  <a:pt x="12318" y="11537"/>
                </a:cubicBezTo>
                <a:cubicBezTo>
                  <a:pt x="12391" y="11610"/>
                  <a:pt x="13488" y="12976"/>
                  <a:pt x="13586" y="13024"/>
                </a:cubicBezTo>
                <a:cubicBezTo>
                  <a:pt x="13570" y="13088"/>
                  <a:pt x="13543" y="13152"/>
                  <a:pt x="13513" y="13209"/>
                </a:cubicBezTo>
                <a:lnTo>
                  <a:pt x="13513" y="13209"/>
                </a:lnTo>
                <a:cubicBezTo>
                  <a:pt x="13568" y="13115"/>
                  <a:pt x="13616" y="13021"/>
                  <a:pt x="13635" y="12927"/>
                </a:cubicBezTo>
                <a:lnTo>
                  <a:pt x="13586" y="12878"/>
                </a:lnTo>
                <a:cubicBezTo>
                  <a:pt x="13683" y="12585"/>
                  <a:pt x="13659" y="12829"/>
                  <a:pt x="13757" y="12561"/>
                </a:cubicBezTo>
                <a:cubicBezTo>
                  <a:pt x="13805" y="12561"/>
                  <a:pt x="13732" y="12805"/>
                  <a:pt x="13635" y="13024"/>
                </a:cubicBezTo>
                <a:cubicBezTo>
                  <a:pt x="13732" y="12878"/>
                  <a:pt x="13781" y="12732"/>
                  <a:pt x="13830" y="12561"/>
                </a:cubicBezTo>
                <a:cubicBezTo>
                  <a:pt x="13869" y="12483"/>
                  <a:pt x="13884" y="12471"/>
                  <a:pt x="13895" y="12471"/>
                </a:cubicBezTo>
                <a:cubicBezTo>
                  <a:pt x="13900" y="12471"/>
                  <a:pt x="13904" y="12473"/>
                  <a:pt x="13908" y="12473"/>
                </a:cubicBezTo>
                <a:cubicBezTo>
                  <a:pt x="13919" y="12473"/>
                  <a:pt x="13934" y="12460"/>
                  <a:pt x="13976" y="12366"/>
                </a:cubicBezTo>
                <a:cubicBezTo>
                  <a:pt x="14025" y="12171"/>
                  <a:pt x="14098" y="12000"/>
                  <a:pt x="14196" y="11805"/>
                </a:cubicBezTo>
                <a:cubicBezTo>
                  <a:pt x="14415" y="11366"/>
                  <a:pt x="14415" y="11098"/>
                  <a:pt x="14635" y="10707"/>
                </a:cubicBezTo>
                <a:lnTo>
                  <a:pt x="14635" y="10756"/>
                </a:lnTo>
                <a:cubicBezTo>
                  <a:pt x="14708" y="10610"/>
                  <a:pt x="14805" y="10317"/>
                  <a:pt x="14927" y="10073"/>
                </a:cubicBezTo>
                <a:lnTo>
                  <a:pt x="14927" y="10073"/>
                </a:lnTo>
                <a:cubicBezTo>
                  <a:pt x="14903" y="10110"/>
                  <a:pt x="14879" y="10140"/>
                  <a:pt x="14866" y="10140"/>
                </a:cubicBezTo>
                <a:cubicBezTo>
                  <a:pt x="14854" y="10140"/>
                  <a:pt x="14854" y="10110"/>
                  <a:pt x="14879" y="10024"/>
                </a:cubicBezTo>
                <a:cubicBezTo>
                  <a:pt x="15171" y="9439"/>
                  <a:pt x="15293" y="9049"/>
                  <a:pt x="15537" y="8610"/>
                </a:cubicBezTo>
                <a:lnTo>
                  <a:pt x="15635" y="8220"/>
                </a:lnTo>
                <a:lnTo>
                  <a:pt x="15952" y="7488"/>
                </a:lnTo>
                <a:lnTo>
                  <a:pt x="15439" y="6829"/>
                </a:lnTo>
                <a:cubicBezTo>
                  <a:pt x="15391" y="6756"/>
                  <a:pt x="15342" y="6683"/>
                  <a:pt x="15269" y="6634"/>
                </a:cubicBezTo>
                <a:lnTo>
                  <a:pt x="15074" y="6439"/>
                </a:lnTo>
                <a:lnTo>
                  <a:pt x="14879" y="6268"/>
                </a:lnTo>
                <a:lnTo>
                  <a:pt x="14561" y="6000"/>
                </a:lnTo>
                <a:lnTo>
                  <a:pt x="14122" y="6146"/>
                </a:lnTo>
                <a:cubicBezTo>
                  <a:pt x="13976" y="6195"/>
                  <a:pt x="13830" y="6244"/>
                  <a:pt x="13683" y="6317"/>
                </a:cubicBezTo>
                <a:lnTo>
                  <a:pt x="12757" y="6707"/>
                </a:lnTo>
                <a:cubicBezTo>
                  <a:pt x="12610" y="6781"/>
                  <a:pt x="12464" y="6854"/>
                  <a:pt x="12318" y="6927"/>
                </a:cubicBezTo>
                <a:lnTo>
                  <a:pt x="11854" y="7146"/>
                </a:lnTo>
                <a:lnTo>
                  <a:pt x="11366" y="7390"/>
                </a:lnTo>
                <a:lnTo>
                  <a:pt x="10610" y="7781"/>
                </a:lnTo>
                <a:cubicBezTo>
                  <a:pt x="10488" y="7829"/>
                  <a:pt x="10391" y="7878"/>
                  <a:pt x="10293" y="7927"/>
                </a:cubicBezTo>
                <a:lnTo>
                  <a:pt x="10196" y="7976"/>
                </a:lnTo>
                <a:cubicBezTo>
                  <a:pt x="10147" y="8000"/>
                  <a:pt x="10098" y="8024"/>
                  <a:pt x="10049" y="8049"/>
                </a:cubicBezTo>
                <a:cubicBezTo>
                  <a:pt x="10025" y="8049"/>
                  <a:pt x="9976" y="8073"/>
                  <a:pt x="9952" y="8073"/>
                </a:cubicBezTo>
                <a:lnTo>
                  <a:pt x="9952" y="7951"/>
                </a:lnTo>
                <a:cubicBezTo>
                  <a:pt x="9952" y="7927"/>
                  <a:pt x="9952" y="7854"/>
                  <a:pt x="9976" y="7805"/>
                </a:cubicBezTo>
                <a:cubicBezTo>
                  <a:pt x="10049" y="7439"/>
                  <a:pt x="10123" y="7098"/>
                  <a:pt x="10196" y="6732"/>
                </a:cubicBezTo>
                <a:cubicBezTo>
                  <a:pt x="10269" y="6390"/>
                  <a:pt x="10342" y="6049"/>
                  <a:pt x="10391" y="5732"/>
                </a:cubicBezTo>
                <a:cubicBezTo>
                  <a:pt x="10415" y="5537"/>
                  <a:pt x="10440" y="5366"/>
                  <a:pt x="10488" y="5195"/>
                </a:cubicBezTo>
                <a:cubicBezTo>
                  <a:pt x="10513" y="4951"/>
                  <a:pt x="10562" y="4708"/>
                  <a:pt x="10562" y="4488"/>
                </a:cubicBezTo>
                <a:cubicBezTo>
                  <a:pt x="10635" y="4147"/>
                  <a:pt x="10684" y="3732"/>
                  <a:pt x="10708" y="3317"/>
                </a:cubicBezTo>
                <a:lnTo>
                  <a:pt x="10610" y="3195"/>
                </a:lnTo>
                <a:lnTo>
                  <a:pt x="10513" y="3098"/>
                </a:lnTo>
                <a:lnTo>
                  <a:pt x="10513" y="3098"/>
                </a:lnTo>
                <a:cubicBezTo>
                  <a:pt x="10564" y="3162"/>
                  <a:pt x="10568" y="3193"/>
                  <a:pt x="10546" y="3193"/>
                </a:cubicBezTo>
                <a:cubicBezTo>
                  <a:pt x="10526" y="3193"/>
                  <a:pt x="10486" y="3168"/>
                  <a:pt x="10440" y="3122"/>
                </a:cubicBezTo>
                <a:cubicBezTo>
                  <a:pt x="10049" y="2659"/>
                  <a:pt x="10171" y="2830"/>
                  <a:pt x="10098" y="2756"/>
                </a:cubicBezTo>
                <a:cubicBezTo>
                  <a:pt x="10098" y="2756"/>
                  <a:pt x="10049" y="2732"/>
                  <a:pt x="10001" y="2683"/>
                </a:cubicBezTo>
                <a:cubicBezTo>
                  <a:pt x="9952" y="2659"/>
                  <a:pt x="9879" y="2634"/>
                  <a:pt x="9757" y="2586"/>
                </a:cubicBezTo>
                <a:cubicBezTo>
                  <a:pt x="9635" y="2512"/>
                  <a:pt x="9537" y="2464"/>
                  <a:pt x="9366" y="2366"/>
                </a:cubicBezTo>
                <a:cubicBezTo>
                  <a:pt x="9171" y="2439"/>
                  <a:pt x="8976" y="2488"/>
                  <a:pt x="8757" y="2561"/>
                </a:cubicBezTo>
                <a:lnTo>
                  <a:pt x="8391" y="2683"/>
                </a:lnTo>
                <a:cubicBezTo>
                  <a:pt x="8269" y="2732"/>
                  <a:pt x="8147" y="2781"/>
                  <a:pt x="8025" y="2830"/>
                </a:cubicBezTo>
                <a:lnTo>
                  <a:pt x="7635" y="3025"/>
                </a:lnTo>
                <a:cubicBezTo>
                  <a:pt x="7562" y="3049"/>
                  <a:pt x="7513" y="3073"/>
                  <a:pt x="7440" y="3098"/>
                </a:cubicBezTo>
                <a:lnTo>
                  <a:pt x="7318" y="3195"/>
                </a:lnTo>
                <a:cubicBezTo>
                  <a:pt x="7147" y="3269"/>
                  <a:pt x="6976" y="3366"/>
                  <a:pt x="6806" y="3464"/>
                </a:cubicBezTo>
                <a:cubicBezTo>
                  <a:pt x="6440" y="3683"/>
                  <a:pt x="6123" y="3903"/>
                  <a:pt x="5806" y="4147"/>
                </a:cubicBezTo>
                <a:lnTo>
                  <a:pt x="5684" y="4220"/>
                </a:lnTo>
                <a:lnTo>
                  <a:pt x="5635" y="4244"/>
                </a:lnTo>
                <a:lnTo>
                  <a:pt x="5586" y="4293"/>
                </a:lnTo>
                <a:cubicBezTo>
                  <a:pt x="5562" y="4317"/>
                  <a:pt x="5537" y="4342"/>
                  <a:pt x="5513" y="4366"/>
                </a:cubicBezTo>
                <a:cubicBezTo>
                  <a:pt x="5440" y="4415"/>
                  <a:pt x="5391" y="4464"/>
                  <a:pt x="5342" y="4512"/>
                </a:cubicBezTo>
                <a:lnTo>
                  <a:pt x="5318" y="4610"/>
                </a:lnTo>
                <a:lnTo>
                  <a:pt x="5318" y="4634"/>
                </a:lnTo>
                <a:cubicBezTo>
                  <a:pt x="5293" y="4610"/>
                  <a:pt x="5293" y="4586"/>
                  <a:pt x="5293" y="4561"/>
                </a:cubicBezTo>
                <a:cubicBezTo>
                  <a:pt x="5269" y="4512"/>
                  <a:pt x="5269" y="4464"/>
                  <a:pt x="5245" y="4415"/>
                </a:cubicBezTo>
                <a:lnTo>
                  <a:pt x="5269" y="4415"/>
                </a:lnTo>
                <a:cubicBezTo>
                  <a:pt x="5245" y="4366"/>
                  <a:pt x="5245" y="4317"/>
                  <a:pt x="5245" y="4244"/>
                </a:cubicBezTo>
                <a:lnTo>
                  <a:pt x="5245" y="4122"/>
                </a:lnTo>
                <a:cubicBezTo>
                  <a:pt x="5245" y="4098"/>
                  <a:pt x="5245" y="4049"/>
                  <a:pt x="5245" y="4049"/>
                </a:cubicBezTo>
                <a:lnTo>
                  <a:pt x="5245" y="4025"/>
                </a:lnTo>
                <a:lnTo>
                  <a:pt x="5245" y="3951"/>
                </a:lnTo>
                <a:lnTo>
                  <a:pt x="5245" y="3805"/>
                </a:lnTo>
                <a:cubicBezTo>
                  <a:pt x="5245" y="3586"/>
                  <a:pt x="5293" y="3390"/>
                  <a:pt x="5293" y="3195"/>
                </a:cubicBezTo>
                <a:cubicBezTo>
                  <a:pt x="5342" y="2830"/>
                  <a:pt x="5367" y="2488"/>
                  <a:pt x="5391" y="2171"/>
                </a:cubicBezTo>
                <a:cubicBezTo>
                  <a:pt x="5440" y="1854"/>
                  <a:pt x="5464" y="1561"/>
                  <a:pt x="5488" y="1317"/>
                </a:cubicBezTo>
                <a:cubicBezTo>
                  <a:pt x="5513" y="1073"/>
                  <a:pt x="5513" y="903"/>
                  <a:pt x="5513" y="756"/>
                </a:cubicBezTo>
                <a:lnTo>
                  <a:pt x="5513" y="756"/>
                </a:lnTo>
                <a:lnTo>
                  <a:pt x="5488" y="903"/>
                </a:lnTo>
                <a:lnTo>
                  <a:pt x="5488" y="781"/>
                </a:lnTo>
                <a:cubicBezTo>
                  <a:pt x="5196" y="537"/>
                  <a:pt x="5220" y="464"/>
                  <a:pt x="5074" y="269"/>
                </a:cubicBezTo>
                <a:cubicBezTo>
                  <a:pt x="5069" y="278"/>
                  <a:pt x="5062" y="282"/>
                  <a:pt x="5051" y="282"/>
                </a:cubicBezTo>
                <a:cubicBezTo>
                  <a:pt x="5006" y="282"/>
                  <a:pt x="4914" y="202"/>
                  <a:pt x="4854" y="122"/>
                </a:cubicBezTo>
                <a:lnTo>
                  <a:pt x="4830" y="73"/>
                </a:lnTo>
                <a:lnTo>
                  <a:pt x="4781" y="73"/>
                </a:lnTo>
                <a:cubicBezTo>
                  <a:pt x="4659" y="49"/>
                  <a:pt x="4562" y="49"/>
                  <a:pt x="4440" y="49"/>
                </a:cubicBezTo>
                <a:lnTo>
                  <a:pt x="4196" y="49"/>
                </a:lnTo>
                <a:lnTo>
                  <a:pt x="3928" y="0"/>
                </a:lnTo>
                <a:close/>
                <a:moveTo>
                  <a:pt x="13513" y="13209"/>
                </a:moveTo>
                <a:cubicBezTo>
                  <a:pt x="13497" y="13237"/>
                  <a:pt x="13481" y="13265"/>
                  <a:pt x="13464" y="13293"/>
                </a:cubicBezTo>
                <a:cubicBezTo>
                  <a:pt x="13481" y="13267"/>
                  <a:pt x="13498" y="13239"/>
                  <a:pt x="13513" y="1320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5" name="Google Shape;365;p11"/>
          <p:cNvGrpSpPr/>
          <p:nvPr/>
        </p:nvGrpSpPr>
        <p:grpSpPr>
          <a:xfrm>
            <a:off x="7901459" y="4373498"/>
            <a:ext cx="1185762" cy="629162"/>
            <a:chOff x="238125" y="2760550"/>
            <a:chExt cx="528650" cy="280500"/>
          </a:xfrm>
        </p:grpSpPr>
        <p:sp>
          <p:nvSpPr>
            <p:cNvPr id="366" name="Google Shape;366;p11"/>
            <p:cNvSpPr/>
            <p:nvPr/>
          </p:nvSpPr>
          <p:spPr>
            <a:xfrm>
              <a:off x="274700" y="3020300"/>
              <a:ext cx="1850" cy="9150"/>
            </a:xfrm>
            <a:custGeom>
              <a:avLst/>
              <a:gdLst/>
              <a:ahLst/>
              <a:cxnLst/>
              <a:rect l="l" t="t" r="r" b="b"/>
              <a:pathLst>
                <a:path w="74" h="366" extrusionOk="0">
                  <a:moveTo>
                    <a:pt x="74" y="0"/>
                  </a:moveTo>
                  <a:cubicBezTo>
                    <a:pt x="25" y="122"/>
                    <a:pt x="0" y="244"/>
                    <a:pt x="0" y="366"/>
                  </a:cubicBezTo>
                  <a:cubicBezTo>
                    <a:pt x="49" y="244"/>
                    <a:pt x="74" y="122"/>
                    <a:pt x="74" y="0"/>
                  </a:cubicBezTo>
                  <a:close/>
                </a:path>
              </a:pathLst>
            </a:custGeom>
            <a:solidFill>
              <a:srgbClr val="344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1"/>
            <p:cNvSpPr/>
            <p:nvPr/>
          </p:nvSpPr>
          <p:spPr>
            <a:xfrm>
              <a:off x="277125" y="3020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344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8" name="Google Shape;368;p11"/>
            <p:cNvGrpSpPr/>
            <p:nvPr/>
          </p:nvGrpSpPr>
          <p:grpSpPr>
            <a:xfrm>
              <a:off x="238125" y="2760550"/>
              <a:ext cx="528650" cy="279275"/>
              <a:chOff x="238125" y="2760550"/>
              <a:chExt cx="528650" cy="279275"/>
            </a:xfrm>
          </p:grpSpPr>
          <p:sp>
            <p:nvSpPr>
              <p:cNvPr id="369" name="Google Shape;369;p11"/>
              <p:cNvSpPr/>
              <p:nvPr/>
            </p:nvSpPr>
            <p:spPr>
              <a:xfrm>
                <a:off x="238125" y="2760550"/>
                <a:ext cx="528650" cy="278050"/>
              </a:xfrm>
              <a:custGeom>
                <a:avLst/>
                <a:gdLst/>
                <a:ahLst/>
                <a:cxnLst/>
                <a:rect l="l" t="t" r="r" b="b"/>
                <a:pathLst>
                  <a:path w="21146" h="11122" extrusionOk="0">
                    <a:moveTo>
                      <a:pt x="11622" y="1778"/>
                    </a:moveTo>
                    <a:lnTo>
                      <a:pt x="11622" y="1778"/>
                    </a:lnTo>
                    <a:cubicBezTo>
                      <a:pt x="11627" y="1780"/>
                      <a:pt x="11631" y="1781"/>
                      <a:pt x="11634" y="1781"/>
                    </a:cubicBezTo>
                    <a:cubicBezTo>
                      <a:pt x="11630" y="1780"/>
                      <a:pt x="11626" y="1779"/>
                      <a:pt x="11622" y="1778"/>
                    </a:cubicBezTo>
                    <a:close/>
                    <a:moveTo>
                      <a:pt x="15975" y="3512"/>
                    </a:moveTo>
                    <a:cubicBezTo>
                      <a:pt x="15975" y="3515"/>
                      <a:pt x="15978" y="3517"/>
                      <a:pt x="15983" y="3518"/>
                    </a:cubicBezTo>
                    <a:lnTo>
                      <a:pt x="15983" y="3518"/>
                    </a:lnTo>
                    <a:cubicBezTo>
                      <a:pt x="15980" y="3516"/>
                      <a:pt x="15978" y="3514"/>
                      <a:pt x="15975" y="3512"/>
                    </a:cubicBezTo>
                    <a:close/>
                    <a:moveTo>
                      <a:pt x="1524" y="10118"/>
                    </a:moveTo>
                    <a:cubicBezTo>
                      <a:pt x="1528" y="10118"/>
                      <a:pt x="1532" y="10119"/>
                      <a:pt x="1537" y="10122"/>
                    </a:cubicBezTo>
                    <a:lnTo>
                      <a:pt x="1508" y="10266"/>
                    </a:lnTo>
                    <a:lnTo>
                      <a:pt x="1508" y="10266"/>
                    </a:lnTo>
                    <a:cubicBezTo>
                      <a:pt x="1519" y="10173"/>
                      <a:pt x="1503" y="10118"/>
                      <a:pt x="1524" y="10118"/>
                    </a:cubicBezTo>
                    <a:close/>
                    <a:moveTo>
                      <a:pt x="10756" y="0"/>
                    </a:moveTo>
                    <a:lnTo>
                      <a:pt x="10756" y="0"/>
                    </a:lnTo>
                    <a:cubicBezTo>
                      <a:pt x="10902" y="24"/>
                      <a:pt x="10853" y="49"/>
                      <a:pt x="10731" y="49"/>
                    </a:cubicBezTo>
                    <a:cubicBezTo>
                      <a:pt x="10549" y="24"/>
                      <a:pt x="10451" y="18"/>
                      <a:pt x="10399" y="18"/>
                    </a:cubicBezTo>
                    <a:cubicBezTo>
                      <a:pt x="10347" y="18"/>
                      <a:pt x="10341" y="24"/>
                      <a:pt x="10341" y="24"/>
                    </a:cubicBezTo>
                    <a:lnTo>
                      <a:pt x="9927" y="24"/>
                    </a:lnTo>
                    <a:cubicBezTo>
                      <a:pt x="9024" y="24"/>
                      <a:pt x="8146" y="171"/>
                      <a:pt x="7317" y="463"/>
                    </a:cubicBezTo>
                    <a:cubicBezTo>
                      <a:pt x="6512" y="756"/>
                      <a:pt x="5756" y="1146"/>
                      <a:pt x="5073" y="1634"/>
                    </a:cubicBezTo>
                    <a:cubicBezTo>
                      <a:pt x="4757" y="1926"/>
                      <a:pt x="4319" y="2243"/>
                      <a:pt x="4050" y="2535"/>
                    </a:cubicBezTo>
                    <a:lnTo>
                      <a:pt x="4050" y="2535"/>
                    </a:lnTo>
                    <a:cubicBezTo>
                      <a:pt x="3877" y="2706"/>
                      <a:pt x="3369" y="3198"/>
                      <a:pt x="2927" y="3756"/>
                    </a:cubicBezTo>
                    <a:cubicBezTo>
                      <a:pt x="2537" y="4195"/>
                      <a:pt x="2195" y="4658"/>
                      <a:pt x="1902" y="5171"/>
                    </a:cubicBezTo>
                    <a:lnTo>
                      <a:pt x="1951" y="5097"/>
                    </a:lnTo>
                    <a:lnTo>
                      <a:pt x="1951" y="5097"/>
                    </a:lnTo>
                    <a:cubicBezTo>
                      <a:pt x="1829" y="5317"/>
                      <a:pt x="1683" y="5536"/>
                      <a:pt x="1512" y="5707"/>
                    </a:cubicBezTo>
                    <a:cubicBezTo>
                      <a:pt x="1610" y="5707"/>
                      <a:pt x="1463" y="6049"/>
                      <a:pt x="1390" y="6171"/>
                    </a:cubicBezTo>
                    <a:cubicBezTo>
                      <a:pt x="1341" y="6268"/>
                      <a:pt x="1268" y="6439"/>
                      <a:pt x="1219" y="6634"/>
                    </a:cubicBezTo>
                    <a:cubicBezTo>
                      <a:pt x="1146" y="6805"/>
                      <a:pt x="1073" y="7024"/>
                      <a:pt x="1000" y="7171"/>
                    </a:cubicBezTo>
                    <a:lnTo>
                      <a:pt x="976" y="7146"/>
                    </a:lnTo>
                    <a:cubicBezTo>
                      <a:pt x="902" y="7439"/>
                      <a:pt x="683" y="7975"/>
                      <a:pt x="634" y="8171"/>
                    </a:cubicBezTo>
                    <a:cubicBezTo>
                      <a:pt x="390" y="8780"/>
                      <a:pt x="220" y="9390"/>
                      <a:pt x="146" y="10049"/>
                    </a:cubicBezTo>
                    <a:cubicBezTo>
                      <a:pt x="146" y="10049"/>
                      <a:pt x="98" y="10146"/>
                      <a:pt x="73" y="10244"/>
                    </a:cubicBezTo>
                    <a:lnTo>
                      <a:pt x="24" y="10390"/>
                    </a:lnTo>
                    <a:lnTo>
                      <a:pt x="0" y="10463"/>
                    </a:lnTo>
                    <a:lnTo>
                      <a:pt x="0" y="10536"/>
                    </a:lnTo>
                    <a:cubicBezTo>
                      <a:pt x="195" y="10658"/>
                      <a:pt x="390" y="10756"/>
                      <a:pt x="610" y="10805"/>
                    </a:cubicBezTo>
                    <a:cubicBezTo>
                      <a:pt x="691" y="10836"/>
                      <a:pt x="776" y="10851"/>
                      <a:pt x="859" y="10851"/>
                    </a:cubicBezTo>
                    <a:cubicBezTo>
                      <a:pt x="1102" y="10851"/>
                      <a:pt x="1336" y="10723"/>
                      <a:pt x="1463" y="10488"/>
                    </a:cubicBezTo>
                    <a:lnTo>
                      <a:pt x="1488" y="10512"/>
                    </a:lnTo>
                    <a:cubicBezTo>
                      <a:pt x="1488" y="10488"/>
                      <a:pt x="1488" y="10463"/>
                      <a:pt x="1488" y="10439"/>
                    </a:cubicBezTo>
                    <a:lnTo>
                      <a:pt x="1488" y="10366"/>
                    </a:lnTo>
                    <a:cubicBezTo>
                      <a:pt x="1491" y="10356"/>
                      <a:pt x="1493" y="10346"/>
                      <a:pt x="1495" y="10337"/>
                    </a:cubicBezTo>
                    <a:lnTo>
                      <a:pt x="1495" y="10337"/>
                    </a:lnTo>
                    <a:cubicBezTo>
                      <a:pt x="1509" y="10287"/>
                      <a:pt x="1518" y="10268"/>
                      <a:pt x="1524" y="10268"/>
                    </a:cubicBezTo>
                    <a:cubicBezTo>
                      <a:pt x="1537" y="10268"/>
                      <a:pt x="1537" y="10344"/>
                      <a:pt x="1537" y="10390"/>
                    </a:cubicBezTo>
                    <a:cubicBezTo>
                      <a:pt x="1561" y="10317"/>
                      <a:pt x="1561" y="10244"/>
                      <a:pt x="1585" y="10171"/>
                    </a:cubicBezTo>
                    <a:cubicBezTo>
                      <a:pt x="1585" y="10166"/>
                      <a:pt x="1584" y="10164"/>
                      <a:pt x="1583" y="10164"/>
                    </a:cubicBezTo>
                    <a:cubicBezTo>
                      <a:pt x="1577" y="10164"/>
                      <a:pt x="1561" y="10200"/>
                      <a:pt x="1561" y="10219"/>
                    </a:cubicBezTo>
                    <a:cubicBezTo>
                      <a:pt x="1537" y="10097"/>
                      <a:pt x="1561" y="10000"/>
                      <a:pt x="1585" y="9878"/>
                    </a:cubicBezTo>
                    <a:cubicBezTo>
                      <a:pt x="1634" y="9683"/>
                      <a:pt x="1634" y="9878"/>
                      <a:pt x="1683" y="9658"/>
                    </a:cubicBezTo>
                    <a:cubicBezTo>
                      <a:pt x="1976" y="8536"/>
                      <a:pt x="2415" y="7463"/>
                      <a:pt x="3000" y="6488"/>
                    </a:cubicBezTo>
                    <a:cubicBezTo>
                      <a:pt x="3024" y="6488"/>
                      <a:pt x="3000" y="6488"/>
                      <a:pt x="3000" y="6512"/>
                    </a:cubicBezTo>
                    <a:cubicBezTo>
                      <a:pt x="3073" y="6366"/>
                      <a:pt x="3146" y="6219"/>
                      <a:pt x="3244" y="6073"/>
                    </a:cubicBezTo>
                    <a:cubicBezTo>
                      <a:pt x="3317" y="5927"/>
                      <a:pt x="3415" y="5805"/>
                      <a:pt x="3488" y="5658"/>
                    </a:cubicBezTo>
                    <a:cubicBezTo>
                      <a:pt x="3512" y="5610"/>
                      <a:pt x="3561" y="5585"/>
                      <a:pt x="3610" y="5561"/>
                    </a:cubicBezTo>
                    <a:cubicBezTo>
                      <a:pt x="3585" y="5561"/>
                      <a:pt x="3658" y="5488"/>
                      <a:pt x="3732" y="5341"/>
                    </a:cubicBezTo>
                    <a:cubicBezTo>
                      <a:pt x="3829" y="5219"/>
                      <a:pt x="3951" y="5024"/>
                      <a:pt x="4097" y="4854"/>
                    </a:cubicBezTo>
                    <a:cubicBezTo>
                      <a:pt x="4244" y="4683"/>
                      <a:pt x="4390" y="4512"/>
                      <a:pt x="4512" y="4366"/>
                    </a:cubicBezTo>
                    <a:cubicBezTo>
                      <a:pt x="4610" y="4244"/>
                      <a:pt x="4707" y="4171"/>
                      <a:pt x="4707" y="4146"/>
                    </a:cubicBezTo>
                    <a:lnTo>
                      <a:pt x="4683" y="4098"/>
                    </a:lnTo>
                    <a:cubicBezTo>
                      <a:pt x="4927" y="3854"/>
                      <a:pt x="4805" y="4073"/>
                      <a:pt x="5000" y="3829"/>
                    </a:cubicBezTo>
                    <a:cubicBezTo>
                      <a:pt x="5049" y="3732"/>
                      <a:pt x="5122" y="3658"/>
                      <a:pt x="5219" y="3585"/>
                    </a:cubicBezTo>
                    <a:cubicBezTo>
                      <a:pt x="5317" y="3537"/>
                      <a:pt x="5390" y="3463"/>
                      <a:pt x="5463" y="3366"/>
                    </a:cubicBezTo>
                    <a:cubicBezTo>
                      <a:pt x="5463" y="3366"/>
                      <a:pt x="5553" y="3312"/>
                      <a:pt x="5578" y="3312"/>
                    </a:cubicBezTo>
                    <a:cubicBezTo>
                      <a:pt x="5583" y="3312"/>
                      <a:pt x="5585" y="3314"/>
                      <a:pt x="5585" y="3317"/>
                    </a:cubicBezTo>
                    <a:cubicBezTo>
                      <a:pt x="5585" y="3244"/>
                      <a:pt x="5707" y="3195"/>
                      <a:pt x="5780" y="3122"/>
                    </a:cubicBezTo>
                    <a:cubicBezTo>
                      <a:pt x="5780" y="3114"/>
                      <a:pt x="5775" y="3111"/>
                      <a:pt x="5767" y="3111"/>
                    </a:cubicBezTo>
                    <a:cubicBezTo>
                      <a:pt x="5751" y="3111"/>
                      <a:pt x="5723" y="3122"/>
                      <a:pt x="5707" y="3122"/>
                    </a:cubicBezTo>
                    <a:lnTo>
                      <a:pt x="5780" y="3049"/>
                    </a:lnTo>
                    <a:lnTo>
                      <a:pt x="5878" y="2976"/>
                    </a:lnTo>
                    <a:cubicBezTo>
                      <a:pt x="5905" y="2967"/>
                      <a:pt x="5925" y="2961"/>
                      <a:pt x="5937" y="2961"/>
                    </a:cubicBezTo>
                    <a:cubicBezTo>
                      <a:pt x="5959" y="2961"/>
                      <a:pt x="5958" y="2978"/>
                      <a:pt x="5927" y="3024"/>
                    </a:cubicBezTo>
                    <a:lnTo>
                      <a:pt x="6171" y="2829"/>
                    </a:lnTo>
                    <a:lnTo>
                      <a:pt x="6561" y="2585"/>
                    </a:lnTo>
                    <a:cubicBezTo>
                      <a:pt x="6902" y="2390"/>
                      <a:pt x="7268" y="2220"/>
                      <a:pt x="7634" y="2073"/>
                    </a:cubicBezTo>
                    <a:cubicBezTo>
                      <a:pt x="7975" y="1927"/>
                      <a:pt x="8341" y="1829"/>
                      <a:pt x="8732" y="1756"/>
                    </a:cubicBezTo>
                    <a:cubicBezTo>
                      <a:pt x="8878" y="1707"/>
                      <a:pt x="9024" y="1707"/>
                      <a:pt x="9171" y="1683"/>
                    </a:cubicBezTo>
                    <a:lnTo>
                      <a:pt x="9463" y="1659"/>
                    </a:lnTo>
                    <a:cubicBezTo>
                      <a:pt x="9390" y="1634"/>
                      <a:pt x="9219" y="1659"/>
                      <a:pt x="9146" y="1610"/>
                    </a:cubicBezTo>
                    <a:cubicBezTo>
                      <a:pt x="9219" y="1585"/>
                      <a:pt x="9274" y="1585"/>
                      <a:pt x="9320" y="1585"/>
                    </a:cubicBezTo>
                    <a:cubicBezTo>
                      <a:pt x="9366" y="1585"/>
                      <a:pt x="9402" y="1585"/>
                      <a:pt x="9439" y="1561"/>
                    </a:cubicBezTo>
                    <a:cubicBezTo>
                      <a:pt x="9488" y="1610"/>
                      <a:pt x="9561" y="1610"/>
                      <a:pt x="9658" y="1610"/>
                    </a:cubicBezTo>
                    <a:cubicBezTo>
                      <a:pt x="9732" y="1610"/>
                      <a:pt x="9829" y="1634"/>
                      <a:pt x="9902" y="1659"/>
                    </a:cubicBezTo>
                    <a:lnTo>
                      <a:pt x="9951" y="1610"/>
                    </a:lnTo>
                    <a:lnTo>
                      <a:pt x="10024" y="1659"/>
                    </a:lnTo>
                    <a:lnTo>
                      <a:pt x="10488" y="1659"/>
                    </a:lnTo>
                    <a:lnTo>
                      <a:pt x="10853" y="1707"/>
                    </a:lnTo>
                    <a:cubicBezTo>
                      <a:pt x="11117" y="1707"/>
                      <a:pt x="11381" y="1731"/>
                      <a:pt x="11622" y="1778"/>
                    </a:cubicBezTo>
                    <a:lnTo>
                      <a:pt x="11622" y="1778"/>
                    </a:lnTo>
                    <a:cubicBezTo>
                      <a:pt x="11593" y="1769"/>
                      <a:pt x="11549" y="1732"/>
                      <a:pt x="11634" y="1732"/>
                    </a:cubicBezTo>
                    <a:cubicBezTo>
                      <a:pt x="11634" y="1781"/>
                      <a:pt x="11902" y="1732"/>
                      <a:pt x="11951" y="1805"/>
                    </a:cubicBezTo>
                    <a:cubicBezTo>
                      <a:pt x="12016" y="1805"/>
                      <a:pt x="12168" y="1848"/>
                      <a:pt x="12233" y="1848"/>
                    </a:cubicBezTo>
                    <a:cubicBezTo>
                      <a:pt x="12265" y="1848"/>
                      <a:pt x="12276" y="1837"/>
                      <a:pt x="12244" y="1805"/>
                    </a:cubicBezTo>
                    <a:lnTo>
                      <a:pt x="12244" y="1805"/>
                    </a:lnTo>
                    <a:cubicBezTo>
                      <a:pt x="12292" y="1829"/>
                      <a:pt x="12366" y="1854"/>
                      <a:pt x="12414" y="1878"/>
                    </a:cubicBezTo>
                    <a:cubicBezTo>
                      <a:pt x="12463" y="1902"/>
                      <a:pt x="12488" y="1902"/>
                      <a:pt x="12414" y="1902"/>
                    </a:cubicBezTo>
                    <a:cubicBezTo>
                      <a:pt x="12488" y="1927"/>
                      <a:pt x="12561" y="1951"/>
                      <a:pt x="12658" y="1976"/>
                    </a:cubicBezTo>
                    <a:lnTo>
                      <a:pt x="12536" y="1927"/>
                    </a:lnTo>
                    <a:lnTo>
                      <a:pt x="12536" y="1927"/>
                    </a:lnTo>
                    <a:cubicBezTo>
                      <a:pt x="12683" y="1951"/>
                      <a:pt x="12805" y="2000"/>
                      <a:pt x="12902" y="2024"/>
                    </a:cubicBezTo>
                    <a:cubicBezTo>
                      <a:pt x="13024" y="2073"/>
                      <a:pt x="13122" y="2098"/>
                      <a:pt x="13219" y="2098"/>
                    </a:cubicBezTo>
                    <a:lnTo>
                      <a:pt x="13122" y="2049"/>
                    </a:lnTo>
                    <a:lnTo>
                      <a:pt x="13122" y="2049"/>
                    </a:lnTo>
                    <a:cubicBezTo>
                      <a:pt x="13292" y="2098"/>
                      <a:pt x="13439" y="2146"/>
                      <a:pt x="13488" y="2220"/>
                    </a:cubicBezTo>
                    <a:lnTo>
                      <a:pt x="13414" y="2195"/>
                    </a:lnTo>
                    <a:lnTo>
                      <a:pt x="13317" y="2195"/>
                    </a:lnTo>
                    <a:cubicBezTo>
                      <a:pt x="13463" y="2220"/>
                      <a:pt x="13561" y="2268"/>
                      <a:pt x="13683" y="2317"/>
                    </a:cubicBezTo>
                    <a:cubicBezTo>
                      <a:pt x="13805" y="2366"/>
                      <a:pt x="13902" y="2390"/>
                      <a:pt x="14024" y="2439"/>
                    </a:cubicBezTo>
                    <a:lnTo>
                      <a:pt x="13902" y="2415"/>
                    </a:lnTo>
                    <a:lnTo>
                      <a:pt x="13902" y="2415"/>
                    </a:lnTo>
                    <a:cubicBezTo>
                      <a:pt x="13975" y="2439"/>
                      <a:pt x="14146" y="2488"/>
                      <a:pt x="14341" y="2585"/>
                    </a:cubicBezTo>
                    <a:cubicBezTo>
                      <a:pt x="14439" y="2610"/>
                      <a:pt x="14561" y="2683"/>
                      <a:pt x="14658" y="2732"/>
                    </a:cubicBezTo>
                    <a:cubicBezTo>
                      <a:pt x="14780" y="2780"/>
                      <a:pt x="14878" y="2829"/>
                      <a:pt x="15000" y="2902"/>
                    </a:cubicBezTo>
                    <a:cubicBezTo>
                      <a:pt x="15219" y="3024"/>
                      <a:pt x="15439" y="3146"/>
                      <a:pt x="15634" y="3268"/>
                    </a:cubicBezTo>
                    <a:cubicBezTo>
                      <a:pt x="15805" y="3366"/>
                      <a:pt x="15926" y="3463"/>
                      <a:pt x="16024" y="3512"/>
                    </a:cubicBezTo>
                    <a:lnTo>
                      <a:pt x="15926" y="3390"/>
                    </a:lnTo>
                    <a:lnTo>
                      <a:pt x="16048" y="3439"/>
                    </a:lnTo>
                    <a:cubicBezTo>
                      <a:pt x="16094" y="3462"/>
                      <a:pt x="16118" y="3485"/>
                      <a:pt x="16161" y="3507"/>
                    </a:cubicBezTo>
                    <a:lnTo>
                      <a:pt x="16161" y="3507"/>
                    </a:lnTo>
                    <a:cubicBezTo>
                      <a:pt x="16155" y="3506"/>
                      <a:pt x="16147" y="3505"/>
                      <a:pt x="16138" y="3505"/>
                    </a:cubicBezTo>
                    <a:cubicBezTo>
                      <a:pt x="16097" y="3505"/>
                      <a:pt x="16029" y="3519"/>
                      <a:pt x="15995" y="3519"/>
                    </a:cubicBezTo>
                    <a:cubicBezTo>
                      <a:pt x="15990" y="3519"/>
                      <a:pt x="15986" y="3519"/>
                      <a:pt x="15983" y="3518"/>
                    </a:cubicBezTo>
                    <a:lnTo>
                      <a:pt x="15983" y="3518"/>
                    </a:lnTo>
                    <a:cubicBezTo>
                      <a:pt x="16516" y="3956"/>
                      <a:pt x="16977" y="4441"/>
                      <a:pt x="17390" y="4976"/>
                    </a:cubicBezTo>
                    <a:cubicBezTo>
                      <a:pt x="17804" y="5488"/>
                      <a:pt x="18170" y="6073"/>
                      <a:pt x="18439" y="6683"/>
                    </a:cubicBezTo>
                    <a:cubicBezTo>
                      <a:pt x="18471" y="6770"/>
                      <a:pt x="18470" y="6794"/>
                      <a:pt x="18456" y="6794"/>
                    </a:cubicBezTo>
                    <a:cubicBezTo>
                      <a:pt x="18440" y="6794"/>
                      <a:pt x="18403" y="6756"/>
                      <a:pt x="18390" y="6756"/>
                    </a:cubicBezTo>
                    <a:cubicBezTo>
                      <a:pt x="18512" y="6975"/>
                      <a:pt x="18487" y="6829"/>
                      <a:pt x="18561" y="7024"/>
                    </a:cubicBezTo>
                    <a:cubicBezTo>
                      <a:pt x="18568" y="7047"/>
                      <a:pt x="18569" y="7056"/>
                      <a:pt x="18565" y="7056"/>
                    </a:cubicBezTo>
                    <a:cubicBezTo>
                      <a:pt x="18556" y="7056"/>
                      <a:pt x="18528" y="7017"/>
                      <a:pt x="18512" y="7000"/>
                    </a:cubicBezTo>
                    <a:lnTo>
                      <a:pt x="18512" y="7000"/>
                    </a:lnTo>
                    <a:cubicBezTo>
                      <a:pt x="18561" y="7097"/>
                      <a:pt x="18585" y="7171"/>
                      <a:pt x="18609" y="7171"/>
                    </a:cubicBezTo>
                    <a:cubicBezTo>
                      <a:pt x="18561" y="7049"/>
                      <a:pt x="18634" y="7097"/>
                      <a:pt x="18658" y="7024"/>
                    </a:cubicBezTo>
                    <a:lnTo>
                      <a:pt x="18707" y="7171"/>
                    </a:lnTo>
                    <a:cubicBezTo>
                      <a:pt x="18731" y="7219"/>
                      <a:pt x="18756" y="7293"/>
                      <a:pt x="18756" y="7293"/>
                    </a:cubicBezTo>
                    <a:lnTo>
                      <a:pt x="18731" y="7293"/>
                    </a:lnTo>
                    <a:cubicBezTo>
                      <a:pt x="18829" y="7414"/>
                      <a:pt x="18902" y="7536"/>
                      <a:pt x="18951" y="7683"/>
                    </a:cubicBezTo>
                    <a:cubicBezTo>
                      <a:pt x="19122" y="8146"/>
                      <a:pt x="19243" y="8634"/>
                      <a:pt x="19365" y="9122"/>
                    </a:cubicBezTo>
                    <a:cubicBezTo>
                      <a:pt x="19341" y="9122"/>
                      <a:pt x="19317" y="9024"/>
                      <a:pt x="19268" y="8927"/>
                    </a:cubicBezTo>
                    <a:lnTo>
                      <a:pt x="19268" y="8927"/>
                    </a:lnTo>
                    <a:cubicBezTo>
                      <a:pt x="19292" y="9000"/>
                      <a:pt x="19317" y="9073"/>
                      <a:pt x="19317" y="9146"/>
                    </a:cubicBezTo>
                    <a:cubicBezTo>
                      <a:pt x="19317" y="9126"/>
                      <a:pt x="19319" y="9118"/>
                      <a:pt x="19322" y="9118"/>
                    </a:cubicBezTo>
                    <a:cubicBezTo>
                      <a:pt x="19336" y="9118"/>
                      <a:pt x="19374" y="9263"/>
                      <a:pt x="19386" y="9263"/>
                    </a:cubicBezTo>
                    <a:cubicBezTo>
                      <a:pt x="19388" y="9263"/>
                      <a:pt x="19390" y="9257"/>
                      <a:pt x="19390" y="9244"/>
                    </a:cubicBezTo>
                    <a:cubicBezTo>
                      <a:pt x="19536" y="9585"/>
                      <a:pt x="19536" y="10049"/>
                      <a:pt x="19658" y="10341"/>
                    </a:cubicBezTo>
                    <a:cubicBezTo>
                      <a:pt x="19683" y="10341"/>
                      <a:pt x="20024" y="10488"/>
                      <a:pt x="20390" y="10610"/>
                    </a:cubicBezTo>
                    <a:cubicBezTo>
                      <a:pt x="20715" y="10749"/>
                      <a:pt x="21039" y="10866"/>
                      <a:pt x="21112" y="10877"/>
                    </a:cubicBezTo>
                    <a:lnTo>
                      <a:pt x="21112" y="10877"/>
                    </a:lnTo>
                    <a:cubicBezTo>
                      <a:pt x="21109" y="10846"/>
                      <a:pt x="21104" y="10814"/>
                      <a:pt x="21097" y="10780"/>
                    </a:cubicBezTo>
                    <a:lnTo>
                      <a:pt x="21048" y="10780"/>
                    </a:lnTo>
                    <a:cubicBezTo>
                      <a:pt x="21000" y="10536"/>
                      <a:pt x="21073" y="10707"/>
                      <a:pt x="21048" y="10463"/>
                    </a:cubicBezTo>
                    <a:cubicBezTo>
                      <a:pt x="21097" y="10463"/>
                      <a:pt x="21122" y="10683"/>
                      <a:pt x="21146" y="10878"/>
                    </a:cubicBezTo>
                    <a:cubicBezTo>
                      <a:pt x="21146" y="10731"/>
                      <a:pt x="21146" y="10585"/>
                      <a:pt x="21097" y="10439"/>
                    </a:cubicBezTo>
                    <a:cubicBezTo>
                      <a:pt x="21097" y="10268"/>
                      <a:pt x="21146" y="10439"/>
                      <a:pt x="21122" y="10244"/>
                    </a:cubicBezTo>
                    <a:cubicBezTo>
                      <a:pt x="21073" y="10073"/>
                      <a:pt x="21048" y="9902"/>
                      <a:pt x="21048" y="9732"/>
                    </a:cubicBezTo>
                    <a:cubicBezTo>
                      <a:pt x="21000" y="9317"/>
                      <a:pt x="20853" y="9122"/>
                      <a:pt x="20804" y="8732"/>
                    </a:cubicBezTo>
                    <a:lnTo>
                      <a:pt x="20804" y="8732"/>
                    </a:lnTo>
                    <a:lnTo>
                      <a:pt x="20829" y="8780"/>
                    </a:lnTo>
                    <a:cubicBezTo>
                      <a:pt x="20829" y="8634"/>
                      <a:pt x="20731" y="8390"/>
                      <a:pt x="20682" y="8146"/>
                    </a:cubicBezTo>
                    <a:cubicBezTo>
                      <a:pt x="20682" y="8188"/>
                      <a:pt x="20682" y="8231"/>
                      <a:pt x="20673" y="8231"/>
                    </a:cubicBezTo>
                    <a:cubicBezTo>
                      <a:pt x="20666" y="8231"/>
                      <a:pt x="20654" y="8208"/>
                      <a:pt x="20634" y="8146"/>
                    </a:cubicBezTo>
                    <a:cubicBezTo>
                      <a:pt x="20585" y="7878"/>
                      <a:pt x="20512" y="7707"/>
                      <a:pt x="20463" y="7488"/>
                    </a:cubicBezTo>
                    <a:lnTo>
                      <a:pt x="20414" y="7414"/>
                    </a:lnTo>
                    <a:cubicBezTo>
                      <a:pt x="20390" y="7366"/>
                      <a:pt x="20365" y="7317"/>
                      <a:pt x="20365" y="7317"/>
                    </a:cubicBezTo>
                    <a:cubicBezTo>
                      <a:pt x="20048" y="6390"/>
                      <a:pt x="19609" y="5512"/>
                      <a:pt x="19073" y="4707"/>
                    </a:cubicBezTo>
                    <a:cubicBezTo>
                      <a:pt x="18756" y="4219"/>
                      <a:pt x="18390" y="3756"/>
                      <a:pt x="18000" y="3341"/>
                    </a:cubicBezTo>
                    <a:cubicBezTo>
                      <a:pt x="17707" y="3024"/>
                      <a:pt x="17414" y="2756"/>
                      <a:pt x="17122" y="2512"/>
                    </a:cubicBezTo>
                    <a:lnTo>
                      <a:pt x="17146" y="2512"/>
                    </a:lnTo>
                    <a:cubicBezTo>
                      <a:pt x="16780" y="2220"/>
                      <a:pt x="16414" y="1951"/>
                      <a:pt x="16024" y="1707"/>
                    </a:cubicBezTo>
                    <a:cubicBezTo>
                      <a:pt x="15536" y="1390"/>
                      <a:pt x="15048" y="1146"/>
                      <a:pt x="14512" y="927"/>
                    </a:cubicBezTo>
                    <a:cubicBezTo>
                      <a:pt x="13561" y="512"/>
                      <a:pt x="12561" y="268"/>
                      <a:pt x="11561" y="146"/>
                    </a:cubicBezTo>
                    <a:cubicBezTo>
                      <a:pt x="11292" y="73"/>
                      <a:pt x="11024" y="24"/>
                      <a:pt x="10756" y="0"/>
                    </a:cubicBezTo>
                    <a:close/>
                    <a:moveTo>
                      <a:pt x="21112" y="10877"/>
                    </a:moveTo>
                    <a:cubicBezTo>
                      <a:pt x="21122" y="10958"/>
                      <a:pt x="21122" y="11034"/>
                      <a:pt x="21122" y="11122"/>
                    </a:cubicBezTo>
                    <a:cubicBezTo>
                      <a:pt x="21122" y="11049"/>
                      <a:pt x="21122" y="10951"/>
                      <a:pt x="21122" y="10878"/>
                    </a:cubicBezTo>
                    <a:cubicBezTo>
                      <a:pt x="21119" y="10878"/>
                      <a:pt x="21116" y="10878"/>
                      <a:pt x="21112" y="1087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11"/>
              <p:cNvSpPr/>
              <p:nvPr/>
            </p:nvSpPr>
            <p:spPr>
              <a:xfrm>
                <a:off x="338100" y="3028825"/>
                <a:ext cx="2475" cy="6725"/>
              </a:xfrm>
              <a:custGeom>
                <a:avLst/>
                <a:gdLst/>
                <a:ahLst/>
                <a:cxnLst/>
                <a:rect l="l" t="t" r="r" b="b"/>
                <a:pathLst>
                  <a:path w="99" h="269" extrusionOk="0">
                    <a:moveTo>
                      <a:pt x="98" y="0"/>
                    </a:moveTo>
                    <a:cubicBezTo>
                      <a:pt x="50" y="74"/>
                      <a:pt x="1" y="171"/>
                      <a:pt x="1" y="269"/>
                    </a:cubicBezTo>
                    <a:cubicBezTo>
                      <a:pt x="50" y="196"/>
                      <a:pt x="74" y="98"/>
                      <a:pt x="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11"/>
              <p:cNvSpPr/>
              <p:nvPr/>
            </p:nvSpPr>
            <p:spPr>
              <a:xfrm>
                <a:off x="340550" y="30288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11"/>
              <p:cNvSpPr/>
              <p:nvPr/>
            </p:nvSpPr>
            <p:spPr>
              <a:xfrm>
                <a:off x="302750" y="2832500"/>
                <a:ext cx="398800" cy="207325"/>
              </a:xfrm>
              <a:custGeom>
                <a:avLst/>
                <a:gdLst/>
                <a:ahLst/>
                <a:cxnLst/>
                <a:rect l="l" t="t" r="r" b="b"/>
                <a:pathLst>
                  <a:path w="15952" h="8293" extrusionOk="0">
                    <a:moveTo>
                      <a:pt x="8594" y="1702"/>
                    </a:moveTo>
                    <a:cubicBezTo>
                      <a:pt x="8599" y="1705"/>
                      <a:pt x="8605" y="1707"/>
                      <a:pt x="8610" y="1707"/>
                    </a:cubicBezTo>
                    <a:cubicBezTo>
                      <a:pt x="8604" y="1705"/>
                      <a:pt x="8599" y="1704"/>
                      <a:pt x="8594" y="1702"/>
                    </a:cubicBezTo>
                    <a:close/>
                    <a:moveTo>
                      <a:pt x="4624" y="2600"/>
                    </a:moveTo>
                    <a:cubicBezTo>
                      <a:pt x="4619" y="2604"/>
                      <a:pt x="4614" y="2607"/>
                      <a:pt x="4610" y="2610"/>
                    </a:cubicBezTo>
                    <a:cubicBezTo>
                      <a:pt x="4616" y="2607"/>
                      <a:pt x="4621" y="2603"/>
                      <a:pt x="4624" y="2600"/>
                    </a:cubicBezTo>
                    <a:close/>
                    <a:moveTo>
                      <a:pt x="11683" y="2951"/>
                    </a:moveTo>
                    <a:cubicBezTo>
                      <a:pt x="11683" y="2954"/>
                      <a:pt x="11685" y="2956"/>
                      <a:pt x="11690" y="2956"/>
                    </a:cubicBezTo>
                    <a:lnTo>
                      <a:pt x="11690" y="2956"/>
                    </a:lnTo>
                    <a:cubicBezTo>
                      <a:pt x="11687" y="2954"/>
                      <a:pt x="11685" y="2953"/>
                      <a:pt x="11683" y="2951"/>
                    </a:cubicBezTo>
                    <a:close/>
                    <a:moveTo>
                      <a:pt x="1415" y="3829"/>
                    </a:moveTo>
                    <a:lnTo>
                      <a:pt x="1391" y="3878"/>
                    </a:lnTo>
                    <a:lnTo>
                      <a:pt x="1391" y="3878"/>
                    </a:lnTo>
                    <a:cubicBezTo>
                      <a:pt x="1398" y="3862"/>
                      <a:pt x="1406" y="3847"/>
                      <a:pt x="1414" y="3831"/>
                    </a:cubicBezTo>
                    <a:lnTo>
                      <a:pt x="1414" y="3831"/>
                    </a:lnTo>
                    <a:cubicBezTo>
                      <a:pt x="1414" y="3830"/>
                      <a:pt x="1415" y="3830"/>
                      <a:pt x="1415" y="3829"/>
                    </a:cubicBezTo>
                    <a:close/>
                    <a:moveTo>
                      <a:pt x="2596" y="5025"/>
                    </a:moveTo>
                    <a:cubicBezTo>
                      <a:pt x="2595" y="5026"/>
                      <a:pt x="2595" y="5027"/>
                      <a:pt x="2594" y="5028"/>
                    </a:cubicBezTo>
                    <a:lnTo>
                      <a:pt x="2594" y="5028"/>
                    </a:lnTo>
                    <a:cubicBezTo>
                      <a:pt x="2596" y="5026"/>
                      <a:pt x="2597" y="5025"/>
                      <a:pt x="2596" y="5025"/>
                    </a:cubicBezTo>
                    <a:close/>
                    <a:moveTo>
                      <a:pt x="2594" y="5028"/>
                    </a:moveTo>
                    <a:cubicBezTo>
                      <a:pt x="2591" y="5031"/>
                      <a:pt x="2586" y="5037"/>
                      <a:pt x="2586" y="5049"/>
                    </a:cubicBezTo>
                    <a:cubicBezTo>
                      <a:pt x="2588" y="5042"/>
                      <a:pt x="2591" y="5035"/>
                      <a:pt x="2594" y="5028"/>
                    </a:cubicBezTo>
                    <a:close/>
                    <a:moveTo>
                      <a:pt x="1505" y="7629"/>
                    </a:moveTo>
                    <a:cubicBezTo>
                      <a:pt x="1507" y="7629"/>
                      <a:pt x="1509" y="7631"/>
                      <a:pt x="1512" y="7634"/>
                    </a:cubicBezTo>
                    <a:lnTo>
                      <a:pt x="1499" y="7728"/>
                    </a:lnTo>
                    <a:lnTo>
                      <a:pt x="1499" y="7728"/>
                    </a:lnTo>
                    <a:cubicBezTo>
                      <a:pt x="1502" y="7664"/>
                      <a:pt x="1497" y="7629"/>
                      <a:pt x="1505" y="7629"/>
                    </a:cubicBezTo>
                    <a:close/>
                    <a:moveTo>
                      <a:pt x="8000" y="0"/>
                    </a:moveTo>
                    <a:cubicBezTo>
                      <a:pt x="8098" y="0"/>
                      <a:pt x="8049" y="24"/>
                      <a:pt x="7976" y="24"/>
                    </a:cubicBezTo>
                    <a:cubicBezTo>
                      <a:pt x="7878" y="16"/>
                      <a:pt x="7813" y="14"/>
                      <a:pt x="7770" y="14"/>
                    </a:cubicBezTo>
                    <a:cubicBezTo>
                      <a:pt x="7683" y="14"/>
                      <a:pt x="7683" y="24"/>
                      <a:pt x="7683" y="24"/>
                    </a:cubicBezTo>
                    <a:cubicBezTo>
                      <a:pt x="7683" y="24"/>
                      <a:pt x="7659" y="49"/>
                      <a:pt x="7366" y="73"/>
                    </a:cubicBezTo>
                    <a:cubicBezTo>
                      <a:pt x="7195" y="73"/>
                      <a:pt x="6927" y="98"/>
                      <a:pt x="6586" y="146"/>
                    </a:cubicBezTo>
                    <a:cubicBezTo>
                      <a:pt x="6415" y="171"/>
                      <a:pt x="6220" y="220"/>
                      <a:pt x="6025" y="244"/>
                    </a:cubicBezTo>
                    <a:lnTo>
                      <a:pt x="5439" y="415"/>
                    </a:lnTo>
                    <a:lnTo>
                      <a:pt x="4903" y="634"/>
                    </a:lnTo>
                    <a:cubicBezTo>
                      <a:pt x="4708" y="707"/>
                      <a:pt x="4561" y="780"/>
                      <a:pt x="4415" y="854"/>
                    </a:cubicBezTo>
                    <a:cubicBezTo>
                      <a:pt x="4269" y="927"/>
                      <a:pt x="4147" y="1000"/>
                      <a:pt x="4025" y="1073"/>
                    </a:cubicBezTo>
                    <a:lnTo>
                      <a:pt x="3756" y="1244"/>
                    </a:lnTo>
                    <a:cubicBezTo>
                      <a:pt x="3515" y="1485"/>
                      <a:pt x="3178" y="1679"/>
                      <a:pt x="2982" y="1920"/>
                    </a:cubicBezTo>
                    <a:lnTo>
                      <a:pt x="2982" y="1920"/>
                    </a:lnTo>
                    <a:cubicBezTo>
                      <a:pt x="2672" y="2207"/>
                      <a:pt x="2385" y="2494"/>
                      <a:pt x="2122" y="2805"/>
                    </a:cubicBezTo>
                    <a:cubicBezTo>
                      <a:pt x="2049" y="2927"/>
                      <a:pt x="1951" y="3024"/>
                      <a:pt x="1878" y="3122"/>
                    </a:cubicBezTo>
                    <a:cubicBezTo>
                      <a:pt x="1781" y="3244"/>
                      <a:pt x="1708" y="3341"/>
                      <a:pt x="1659" y="3439"/>
                    </a:cubicBezTo>
                    <a:cubicBezTo>
                      <a:pt x="1550" y="3570"/>
                      <a:pt x="1480" y="3700"/>
                      <a:pt x="1414" y="3831"/>
                    </a:cubicBezTo>
                    <a:lnTo>
                      <a:pt x="1414" y="3831"/>
                    </a:lnTo>
                    <a:cubicBezTo>
                      <a:pt x="1268" y="4146"/>
                      <a:pt x="1244" y="4073"/>
                      <a:pt x="1098" y="4293"/>
                    </a:cubicBezTo>
                    <a:cubicBezTo>
                      <a:pt x="1171" y="4293"/>
                      <a:pt x="1073" y="4561"/>
                      <a:pt x="1049" y="4658"/>
                    </a:cubicBezTo>
                    <a:cubicBezTo>
                      <a:pt x="976" y="4805"/>
                      <a:pt x="878" y="5146"/>
                      <a:pt x="781" y="5390"/>
                    </a:cubicBezTo>
                    <a:lnTo>
                      <a:pt x="756" y="5390"/>
                    </a:lnTo>
                    <a:cubicBezTo>
                      <a:pt x="708" y="5585"/>
                      <a:pt x="561" y="6000"/>
                      <a:pt x="512" y="6122"/>
                    </a:cubicBezTo>
                    <a:cubicBezTo>
                      <a:pt x="464" y="6268"/>
                      <a:pt x="366" y="6512"/>
                      <a:pt x="293" y="6732"/>
                    </a:cubicBezTo>
                    <a:cubicBezTo>
                      <a:pt x="220" y="6975"/>
                      <a:pt x="171" y="7219"/>
                      <a:pt x="147" y="7463"/>
                    </a:cubicBezTo>
                    <a:lnTo>
                      <a:pt x="0" y="7780"/>
                    </a:lnTo>
                    <a:lnTo>
                      <a:pt x="0" y="7829"/>
                    </a:lnTo>
                    <a:cubicBezTo>
                      <a:pt x="171" y="7951"/>
                      <a:pt x="366" y="8024"/>
                      <a:pt x="586" y="8073"/>
                    </a:cubicBezTo>
                    <a:cubicBezTo>
                      <a:pt x="706" y="8113"/>
                      <a:pt x="843" y="8141"/>
                      <a:pt x="975" y="8141"/>
                    </a:cubicBezTo>
                    <a:cubicBezTo>
                      <a:pt x="1163" y="8141"/>
                      <a:pt x="1339" y="8084"/>
                      <a:pt x="1439" y="7927"/>
                    </a:cubicBezTo>
                    <a:lnTo>
                      <a:pt x="1464" y="7927"/>
                    </a:lnTo>
                    <a:lnTo>
                      <a:pt x="1488" y="7829"/>
                    </a:lnTo>
                    <a:cubicBezTo>
                      <a:pt x="1492" y="7808"/>
                      <a:pt x="1494" y="7788"/>
                      <a:pt x="1496" y="7770"/>
                    </a:cubicBezTo>
                    <a:lnTo>
                      <a:pt x="1496" y="7770"/>
                    </a:lnTo>
                    <a:cubicBezTo>
                      <a:pt x="1500" y="7753"/>
                      <a:pt x="1504" y="7746"/>
                      <a:pt x="1507" y="7746"/>
                    </a:cubicBezTo>
                    <a:cubicBezTo>
                      <a:pt x="1516" y="7746"/>
                      <a:pt x="1521" y="7798"/>
                      <a:pt x="1537" y="7829"/>
                    </a:cubicBezTo>
                    <a:cubicBezTo>
                      <a:pt x="1537" y="7780"/>
                      <a:pt x="1561" y="7732"/>
                      <a:pt x="1586" y="7683"/>
                    </a:cubicBezTo>
                    <a:cubicBezTo>
                      <a:pt x="1586" y="7678"/>
                      <a:pt x="1585" y="7676"/>
                      <a:pt x="1583" y="7676"/>
                    </a:cubicBezTo>
                    <a:cubicBezTo>
                      <a:pt x="1576" y="7676"/>
                      <a:pt x="1557" y="7712"/>
                      <a:pt x="1537" y="7732"/>
                    </a:cubicBezTo>
                    <a:cubicBezTo>
                      <a:pt x="1537" y="7634"/>
                      <a:pt x="1537" y="7536"/>
                      <a:pt x="1561" y="7463"/>
                    </a:cubicBezTo>
                    <a:cubicBezTo>
                      <a:pt x="1610" y="7341"/>
                      <a:pt x="1634" y="7463"/>
                      <a:pt x="1659" y="7317"/>
                    </a:cubicBezTo>
                    <a:cubicBezTo>
                      <a:pt x="1878" y="6512"/>
                      <a:pt x="2195" y="5756"/>
                      <a:pt x="2586" y="5024"/>
                    </a:cubicBezTo>
                    <a:cubicBezTo>
                      <a:pt x="2591" y="5024"/>
                      <a:pt x="2594" y="5024"/>
                      <a:pt x="2596" y="5025"/>
                    </a:cubicBezTo>
                    <a:lnTo>
                      <a:pt x="2596" y="5025"/>
                    </a:lnTo>
                    <a:cubicBezTo>
                      <a:pt x="2644" y="4914"/>
                      <a:pt x="2711" y="4824"/>
                      <a:pt x="2756" y="4756"/>
                    </a:cubicBezTo>
                    <a:cubicBezTo>
                      <a:pt x="2805" y="4658"/>
                      <a:pt x="2854" y="4536"/>
                      <a:pt x="2927" y="4439"/>
                    </a:cubicBezTo>
                    <a:cubicBezTo>
                      <a:pt x="2951" y="4415"/>
                      <a:pt x="2976" y="4390"/>
                      <a:pt x="3025" y="4390"/>
                    </a:cubicBezTo>
                    <a:cubicBezTo>
                      <a:pt x="3025" y="4341"/>
                      <a:pt x="3073" y="4268"/>
                      <a:pt x="3098" y="4219"/>
                    </a:cubicBezTo>
                    <a:lnTo>
                      <a:pt x="3220" y="4073"/>
                    </a:lnTo>
                    <a:cubicBezTo>
                      <a:pt x="3244" y="4000"/>
                      <a:pt x="3293" y="3951"/>
                      <a:pt x="3342" y="3878"/>
                    </a:cubicBezTo>
                    <a:cubicBezTo>
                      <a:pt x="3439" y="3756"/>
                      <a:pt x="3537" y="3658"/>
                      <a:pt x="3634" y="3537"/>
                    </a:cubicBezTo>
                    <a:cubicBezTo>
                      <a:pt x="3683" y="3463"/>
                      <a:pt x="3756" y="3415"/>
                      <a:pt x="3756" y="3390"/>
                    </a:cubicBezTo>
                    <a:lnTo>
                      <a:pt x="3732" y="3341"/>
                    </a:lnTo>
                    <a:cubicBezTo>
                      <a:pt x="3805" y="3256"/>
                      <a:pt x="3823" y="3256"/>
                      <a:pt x="3845" y="3256"/>
                    </a:cubicBezTo>
                    <a:cubicBezTo>
                      <a:pt x="3866" y="3256"/>
                      <a:pt x="3890" y="3256"/>
                      <a:pt x="3976" y="3171"/>
                    </a:cubicBezTo>
                    <a:cubicBezTo>
                      <a:pt x="3976" y="3049"/>
                      <a:pt x="4244" y="2927"/>
                      <a:pt x="4269" y="2854"/>
                    </a:cubicBezTo>
                    <a:cubicBezTo>
                      <a:pt x="4269" y="2854"/>
                      <a:pt x="4331" y="2822"/>
                      <a:pt x="4356" y="2822"/>
                    </a:cubicBezTo>
                    <a:cubicBezTo>
                      <a:pt x="4362" y="2822"/>
                      <a:pt x="4366" y="2824"/>
                      <a:pt x="4366" y="2829"/>
                    </a:cubicBezTo>
                    <a:cubicBezTo>
                      <a:pt x="4366" y="2756"/>
                      <a:pt x="4464" y="2732"/>
                      <a:pt x="4488" y="2683"/>
                    </a:cubicBezTo>
                    <a:cubicBezTo>
                      <a:pt x="4504" y="2667"/>
                      <a:pt x="4507" y="2661"/>
                      <a:pt x="4503" y="2661"/>
                    </a:cubicBezTo>
                    <a:cubicBezTo>
                      <a:pt x="4496" y="2661"/>
                      <a:pt x="4464" y="2683"/>
                      <a:pt x="4464" y="2683"/>
                    </a:cubicBezTo>
                    <a:lnTo>
                      <a:pt x="4561" y="2585"/>
                    </a:lnTo>
                    <a:cubicBezTo>
                      <a:pt x="4575" y="2578"/>
                      <a:pt x="4590" y="2575"/>
                      <a:pt x="4602" y="2575"/>
                    </a:cubicBezTo>
                    <a:cubicBezTo>
                      <a:pt x="4625" y="2575"/>
                      <a:pt x="4639" y="2587"/>
                      <a:pt x="4624" y="2600"/>
                    </a:cubicBezTo>
                    <a:lnTo>
                      <a:pt x="4624" y="2600"/>
                    </a:lnTo>
                    <a:cubicBezTo>
                      <a:pt x="4704" y="2549"/>
                      <a:pt x="4866" y="2456"/>
                      <a:pt x="5049" y="2341"/>
                    </a:cubicBezTo>
                    <a:cubicBezTo>
                      <a:pt x="5293" y="2219"/>
                      <a:pt x="5537" y="2098"/>
                      <a:pt x="5805" y="2000"/>
                    </a:cubicBezTo>
                    <a:cubicBezTo>
                      <a:pt x="5878" y="1976"/>
                      <a:pt x="5927" y="1951"/>
                      <a:pt x="6000" y="1927"/>
                    </a:cubicBezTo>
                    <a:lnTo>
                      <a:pt x="6195" y="1878"/>
                    </a:lnTo>
                    <a:cubicBezTo>
                      <a:pt x="6317" y="1829"/>
                      <a:pt x="6464" y="1805"/>
                      <a:pt x="6586" y="1780"/>
                    </a:cubicBezTo>
                    <a:lnTo>
                      <a:pt x="6756" y="1756"/>
                    </a:lnTo>
                    <a:lnTo>
                      <a:pt x="6903" y="1732"/>
                    </a:lnTo>
                    <a:cubicBezTo>
                      <a:pt x="7000" y="1732"/>
                      <a:pt x="7073" y="1707"/>
                      <a:pt x="7122" y="1707"/>
                    </a:cubicBezTo>
                    <a:cubicBezTo>
                      <a:pt x="7098" y="1683"/>
                      <a:pt x="7049" y="1683"/>
                      <a:pt x="7000" y="1683"/>
                    </a:cubicBezTo>
                    <a:cubicBezTo>
                      <a:pt x="6951" y="1683"/>
                      <a:pt x="6903" y="1683"/>
                      <a:pt x="6878" y="1659"/>
                    </a:cubicBezTo>
                    <a:cubicBezTo>
                      <a:pt x="6939" y="1634"/>
                      <a:pt x="6982" y="1634"/>
                      <a:pt x="7015" y="1634"/>
                    </a:cubicBezTo>
                    <a:cubicBezTo>
                      <a:pt x="7049" y="1634"/>
                      <a:pt x="7073" y="1634"/>
                      <a:pt x="7098" y="1610"/>
                    </a:cubicBezTo>
                    <a:cubicBezTo>
                      <a:pt x="7122" y="1646"/>
                      <a:pt x="7183" y="1646"/>
                      <a:pt x="7250" y="1646"/>
                    </a:cubicBezTo>
                    <a:cubicBezTo>
                      <a:pt x="7317" y="1646"/>
                      <a:pt x="7390" y="1646"/>
                      <a:pt x="7439" y="1683"/>
                    </a:cubicBezTo>
                    <a:lnTo>
                      <a:pt x="7464" y="1659"/>
                    </a:lnTo>
                    <a:lnTo>
                      <a:pt x="7537" y="1683"/>
                    </a:lnTo>
                    <a:cubicBezTo>
                      <a:pt x="7634" y="1659"/>
                      <a:pt x="7732" y="1659"/>
                      <a:pt x="7829" y="1659"/>
                    </a:cubicBezTo>
                    <a:cubicBezTo>
                      <a:pt x="7903" y="1659"/>
                      <a:pt x="8000" y="1683"/>
                      <a:pt x="8098" y="1683"/>
                    </a:cubicBezTo>
                    <a:lnTo>
                      <a:pt x="8390" y="1683"/>
                    </a:lnTo>
                    <a:cubicBezTo>
                      <a:pt x="8458" y="1683"/>
                      <a:pt x="8526" y="1683"/>
                      <a:pt x="8594" y="1702"/>
                    </a:cubicBezTo>
                    <a:lnTo>
                      <a:pt x="8594" y="1702"/>
                    </a:lnTo>
                    <a:cubicBezTo>
                      <a:pt x="8571" y="1690"/>
                      <a:pt x="8551" y="1659"/>
                      <a:pt x="8610" y="1659"/>
                    </a:cubicBezTo>
                    <a:cubicBezTo>
                      <a:pt x="8610" y="1683"/>
                      <a:pt x="8659" y="1683"/>
                      <a:pt x="8707" y="1683"/>
                    </a:cubicBezTo>
                    <a:cubicBezTo>
                      <a:pt x="8756" y="1683"/>
                      <a:pt x="8805" y="1683"/>
                      <a:pt x="8829" y="1707"/>
                    </a:cubicBezTo>
                    <a:cubicBezTo>
                      <a:pt x="8878" y="1707"/>
                      <a:pt x="8981" y="1740"/>
                      <a:pt x="9030" y="1740"/>
                    </a:cubicBezTo>
                    <a:cubicBezTo>
                      <a:pt x="9053" y="1740"/>
                      <a:pt x="9064" y="1733"/>
                      <a:pt x="9052" y="1712"/>
                    </a:cubicBezTo>
                    <a:lnTo>
                      <a:pt x="9052" y="1712"/>
                    </a:lnTo>
                    <a:cubicBezTo>
                      <a:pt x="9086" y="1759"/>
                      <a:pt x="9264" y="1805"/>
                      <a:pt x="9146" y="1805"/>
                    </a:cubicBezTo>
                    <a:cubicBezTo>
                      <a:pt x="9195" y="1829"/>
                      <a:pt x="9244" y="1854"/>
                      <a:pt x="9317" y="1854"/>
                    </a:cubicBezTo>
                    <a:lnTo>
                      <a:pt x="9244" y="1805"/>
                    </a:lnTo>
                    <a:lnTo>
                      <a:pt x="9244" y="1805"/>
                    </a:lnTo>
                    <a:cubicBezTo>
                      <a:pt x="9439" y="1854"/>
                      <a:pt x="9537" y="1951"/>
                      <a:pt x="9707" y="1951"/>
                    </a:cubicBezTo>
                    <a:lnTo>
                      <a:pt x="9634" y="1902"/>
                    </a:lnTo>
                    <a:lnTo>
                      <a:pt x="9634" y="1902"/>
                    </a:lnTo>
                    <a:cubicBezTo>
                      <a:pt x="9756" y="1927"/>
                      <a:pt x="9854" y="1976"/>
                      <a:pt x="9903" y="2049"/>
                    </a:cubicBezTo>
                    <a:lnTo>
                      <a:pt x="9756" y="2024"/>
                    </a:lnTo>
                    <a:lnTo>
                      <a:pt x="9756" y="2024"/>
                    </a:lnTo>
                    <a:lnTo>
                      <a:pt x="10024" y="2122"/>
                    </a:lnTo>
                    <a:cubicBezTo>
                      <a:pt x="10098" y="2146"/>
                      <a:pt x="10171" y="2171"/>
                      <a:pt x="10268" y="2195"/>
                    </a:cubicBezTo>
                    <a:lnTo>
                      <a:pt x="10195" y="2171"/>
                    </a:lnTo>
                    <a:lnTo>
                      <a:pt x="10195" y="2171"/>
                    </a:lnTo>
                    <a:cubicBezTo>
                      <a:pt x="10488" y="2244"/>
                      <a:pt x="10732" y="2366"/>
                      <a:pt x="11000" y="2488"/>
                    </a:cubicBezTo>
                    <a:cubicBezTo>
                      <a:pt x="11317" y="2683"/>
                      <a:pt x="11634" y="2878"/>
                      <a:pt x="11732" y="2927"/>
                    </a:cubicBezTo>
                    <a:lnTo>
                      <a:pt x="11683" y="2829"/>
                    </a:lnTo>
                    <a:lnTo>
                      <a:pt x="11854" y="2902"/>
                    </a:lnTo>
                    <a:cubicBezTo>
                      <a:pt x="11833" y="2902"/>
                      <a:pt x="11722" y="2956"/>
                      <a:pt x="11691" y="2956"/>
                    </a:cubicBezTo>
                    <a:cubicBezTo>
                      <a:pt x="11691" y="2956"/>
                      <a:pt x="11690" y="2956"/>
                      <a:pt x="11690" y="2956"/>
                    </a:cubicBezTo>
                    <a:lnTo>
                      <a:pt x="11690" y="2956"/>
                    </a:lnTo>
                    <a:cubicBezTo>
                      <a:pt x="12077" y="3248"/>
                      <a:pt x="12416" y="3587"/>
                      <a:pt x="12732" y="3951"/>
                    </a:cubicBezTo>
                    <a:cubicBezTo>
                      <a:pt x="13049" y="4341"/>
                      <a:pt x="13317" y="4756"/>
                      <a:pt x="13537" y="5171"/>
                    </a:cubicBezTo>
                    <a:cubicBezTo>
                      <a:pt x="13561" y="5244"/>
                      <a:pt x="13549" y="5262"/>
                      <a:pt x="13531" y="5262"/>
                    </a:cubicBezTo>
                    <a:cubicBezTo>
                      <a:pt x="13512" y="5262"/>
                      <a:pt x="13488" y="5244"/>
                      <a:pt x="13488" y="5244"/>
                    </a:cubicBezTo>
                    <a:lnTo>
                      <a:pt x="13488" y="5244"/>
                    </a:lnTo>
                    <a:cubicBezTo>
                      <a:pt x="13561" y="5390"/>
                      <a:pt x="13561" y="5293"/>
                      <a:pt x="13610" y="5439"/>
                    </a:cubicBezTo>
                    <a:cubicBezTo>
                      <a:pt x="13610" y="5447"/>
                      <a:pt x="13607" y="5450"/>
                      <a:pt x="13603" y="5450"/>
                    </a:cubicBezTo>
                    <a:cubicBezTo>
                      <a:pt x="13594" y="5450"/>
                      <a:pt x="13577" y="5439"/>
                      <a:pt x="13561" y="5439"/>
                    </a:cubicBezTo>
                    <a:cubicBezTo>
                      <a:pt x="13610" y="5488"/>
                      <a:pt x="13610" y="5561"/>
                      <a:pt x="13634" y="5561"/>
                    </a:cubicBezTo>
                    <a:cubicBezTo>
                      <a:pt x="13610" y="5463"/>
                      <a:pt x="13683" y="5488"/>
                      <a:pt x="13707" y="5439"/>
                    </a:cubicBezTo>
                    <a:lnTo>
                      <a:pt x="13732" y="5512"/>
                    </a:lnTo>
                    <a:cubicBezTo>
                      <a:pt x="13756" y="5561"/>
                      <a:pt x="13781" y="5610"/>
                      <a:pt x="13781" y="5610"/>
                    </a:cubicBezTo>
                    <a:lnTo>
                      <a:pt x="13732" y="5610"/>
                    </a:lnTo>
                    <a:cubicBezTo>
                      <a:pt x="13756" y="5658"/>
                      <a:pt x="13878" y="5683"/>
                      <a:pt x="13927" y="5878"/>
                    </a:cubicBezTo>
                    <a:cubicBezTo>
                      <a:pt x="14049" y="6195"/>
                      <a:pt x="14146" y="6536"/>
                      <a:pt x="14244" y="6878"/>
                    </a:cubicBezTo>
                    <a:cubicBezTo>
                      <a:pt x="14220" y="6878"/>
                      <a:pt x="14195" y="6805"/>
                      <a:pt x="14171" y="6756"/>
                    </a:cubicBezTo>
                    <a:lnTo>
                      <a:pt x="14171" y="6756"/>
                    </a:lnTo>
                    <a:cubicBezTo>
                      <a:pt x="14171" y="6805"/>
                      <a:pt x="14195" y="6854"/>
                      <a:pt x="14195" y="6902"/>
                    </a:cubicBezTo>
                    <a:cubicBezTo>
                      <a:pt x="14195" y="6886"/>
                      <a:pt x="14197" y="6879"/>
                      <a:pt x="14199" y="6879"/>
                    </a:cubicBezTo>
                    <a:cubicBezTo>
                      <a:pt x="14209" y="6879"/>
                      <a:pt x="14234" y="6989"/>
                      <a:pt x="14242" y="6989"/>
                    </a:cubicBezTo>
                    <a:cubicBezTo>
                      <a:pt x="14243" y="6989"/>
                      <a:pt x="14244" y="6985"/>
                      <a:pt x="14244" y="6975"/>
                    </a:cubicBezTo>
                    <a:cubicBezTo>
                      <a:pt x="14341" y="7219"/>
                      <a:pt x="14415" y="7488"/>
                      <a:pt x="14463" y="7756"/>
                    </a:cubicBezTo>
                    <a:cubicBezTo>
                      <a:pt x="14488" y="7756"/>
                      <a:pt x="14854" y="7829"/>
                      <a:pt x="15171" y="7902"/>
                    </a:cubicBezTo>
                    <a:cubicBezTo>
                      <a:pt x="15512" y="8000"/>
                      <a:pt x="15854" y="8097"/>
                      <a:pt x="15902" y="8097"/>
                    </a:cubicBezTo>
                    <a:cubicBezTo>
                      <a:pt x="15902" y="8171"/>
                      <a:pt x="15902" y="8219"/>
                      <a:pt x="15902" y="8292"/>
                    </a:cubicBezTo>
                    <a:cubicBezTo>
                      <a:pt x="15927" y="8195"/>
                      <a:pt x="15927" y="8122"/>
                      <a:pt x="15902" y="8024"/>
                    </a:cubicBezTo>
                    <a:lnTo>
                      <a:pt x="15854" y="8024"/>
                    </a:lnTo>
                    <a:cubicBezTo>
                      <a:pt x="15805" y="7829"/>
                      <a:pt x="15878" y="7975"/>
                      <a:pt x="15854" y="7780"/>
                    </a:cubicBezTo>
                    <a:cubicBezTo>
                      <a:pt x="15878" y="7780"/>
                      <a:pt x="15902" y="7951"/>
                      <a:pt x="15927" y="8097"/>
                    </a:cubicBezTo>
                    <a:cubicBezTo>
                      <a:pt x="15927" y="7951"/>
                      <a:pt x="15927" y="7805"/>
                      <a:pt x="15902" y="7756"/>
                    </a:cubicBezTo>
                    <a:cubicBezTo>
                      <a:pt x="15902" y="7634"/>
                      <a:pt x="15951" y="7756"/>
                      <a:pt x="15927" y="7610"/>
                    </a:cubicBezTo>
                    <a:cubicBezTo>
                      <a:pt x="15878" y="7488"/>
                      <a:pt x="15854" y="7366"/>
                      <a:pt x="15854" y="7219"/>
                    </a:cubicBezTo>
                    <a:cubicBezTo>
                      <a:pt x="15829" y="6927"/>
                      <a:pt x="15707" y="6780"/>
                      <a:pt x="15659" y="6488"/>
                    </a:cubicBezTo>
                    <a:lnTo>
                      <a:pt x="15659" y="6488"/>
                    </a:lnTo>
                    <a:lnTo>
                      <a:pt x="15683" y="6512"/>
                    </a:lnTo>
                    <a:cubicBezTo>
                      <a:pt x="15683" y="6414"/>
                      <a:pt x="15610" y="6195"/>
                      <a:pt x="15561" y="6049"/>
                    </a:cubicBezTo>
                    <a:cubicBezTo>
                      <a:pt x="15561" y="6077"/>
                      <a:pt x="15561" y="6105"/>
                      <a:pt x="15556" y="6105"/>
                    </a:cubicBezTo>
                    <a:cubicBezTo>
                      <a:pt x="15553" y="6105"/>
                      <a:pt x="15547" y="6090"/>
                      <a:pt x="15537" y="6049"/>
                    </a:cubicBezTo>
                    <a:cubicBezTo>
                      <a:pt x="15512" y="5951"/>
                      <a:pt x="15488" y="5854"/>
                      <a:pt x="15463" y="5780"/>
                    </a:cubicBezTo>
                    <a:cubicBezTo>
                      <a:pt x="15439" y="5707"/>
                      <a:pt x="15415" y="5634"/>
                      <a:pt x="15390" y="5536"/>
                    </a:cubicBezTo>
                    <a:lnTo>
                      <a:pt x="15317" y="5415"/>
                    </a:lnTo>
                    <a:cubicBezTo>
                      <a:pt x="15024" y="4732"/>
                      <a:pt x="14683" y="4097"/>
                      <a:pt x="14244" y="3512"/>
                    </a:cubicBezTo>
                    <a:cubicBezTo>
                      <a:pt x="13805" y="2927"/>
                      <a:pt x="13317" y="2390"/>
                      <a:pt x="12756" y="1927"/>
                    </a:cubicBezTo>
                    <a:lnTo>
                      <a:pt x="12781" y="1927"/>
                    </a:lnTo>
                    <a:cubicBezTo>
                      <a:pt x="12195" y="1415"/>
                      <a:pt x="11537" y="1024"/>
                      <a:pt x="10829" y="707"/>
                    </a:cubicBezTo>
                    <a:cubicBezTo>
                      <a:pt x="10122" y="366"/>
                      <a:pt x="9366" y="171"/>
                      <a:pt x="8610" y="98"/>
                    </a:cubicBezTo>
                    <a:cubicBezTo>
                      <a:pt x="8415" y="24"/>
                      <a:pt x="8195" y="0"/>
                      <a:pt x="800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3" name="Google Shape;373;p11"/>
            <p:cNvSpPr/>
            <p:nvPr/>
          </p:nvSpPr>
          <p:spPr>
            <a:xfrm>
              <a:off x="400925" y="3037350"/>
              <a:ext cx="2450" cy="3700"/>
            </a:xfrm>
            <a:custGeom>
              <a:avLst/>
              <a:gdLst/>
              <a:ahLst/>
              <a:cxnLst/>
              <a:rect l="l" t="t" r="r" b="b"/>
              <a:pathLst>
                <a:path w="98" h="148" extrusionOk="0">
                  <a:moveTo>
                    <a:pt x="98" y="1"/>
                  </a:moveTo>
                  <a:lnTo>
                    <a:pt x="98" y="1"/>
                  </a:lnTo>
                  <a:cubicBezTo>
                    <a:pt x="49" y="25"/>
                    <a:pt x="0" y="74"/>
                    <a:pt x="0" y="147"/>
                  </a:cubicBezTo>
                  <a:cubicBezTo>
                    <a:pt x="49" y="98"/>
                    <a:pt x="73" y="50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1"/>
            <p:cNvSpPr/>
            <p:nvPr/>
          </p:nvSpPr>
          <p:spPr>
            <a:xfrm>
              <a:off x="403350" y="3037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1"/>
            <p:cNvSpPr/>
            <p:nvPr/>
          </p:nvSpPr>
          <p:spPr>
            <a:xfrm>
              <a:off x="365550" y="2914800"/>
              <a:ext cx="267700" cy="124800"/>
            </a:xfrm>
            <a:custGeom>
              <a:avLst/>
              <a:gdLst/>
              <a:ahLst/>
              <a:cxnLst/>
              <a:rect l="l" t="t" r="r" b="b"/>
              <a:pathLst>
                <a:path w="10708" h="4992" extrusionOk="0">
                  <a:moveTo>
                    <a:pt x="2206" y="3416"/>
                  </a:moveTo>
                  <a:lnTo>
                    <a:pt x="2206" y="3416"/>
                  </a:lnTo>
                  <a:cubicBezTo>
                    <a:pt x="2205" y="3416"/>
                    <a:pt x="2205" y="3417"/>
                    <a:pt x="2205" y="3418"/>
                  </a:cubicBezTo>
                  <a:lnTo>
                    <a:pt x="2205" y="3418"/>
                  </a:lnTo>
                  <a:cubicBezTo>
                    <a:pt x="2206" y="3417"/>
                    <a:pt x="2207" y="3416"/>
                    <a:pt x="2206" y="3416"/>
                  </a:cubicBezTo>
                  <a:close/>
                  <a:moveTo>
                    <a:pt x="2205" y="3418"/>
                  </a:moveTo>
                  <a:cubicBezTo>
                    <a:pt x="2202" y="3421"/>
                    <a:pt x="2196" y="3427"/>
                    <a:pt x="2196" y="3440"/>
                  </a:cubicBezTo>
                  <a:cubicBezTo>
                    <a:pt x="2198" y="3432"/>
                    <a:pt x="2201" y="3425"/>
                    <a:pt x="2205" y="3418"/>
                  </a:cubicBezTo>
                  <a:close/>
                  <a:moveTo>
                    <a:pt x="1464" y="4757"/>
                  </a:moveTo>
                  <a:lnTo>
                    <a:pt x="1451" y="4807"/>
                  </a:lnTo>
                  <a:lnTo>
                    <a:pt x="1451" y="4807"/>
                  </a:lnTo>
                  <a:cubicBezTo>
                    <a:pt x="1453" y="4778"/>
                    <a:pt x="1448" y="4757"/>
                    <a:pt x="1464" y="4757"/>
                  </a:cubicBezTo>
                  <a:close/>
                  <a:moveTo>
                    <a:pt x="5171" y="1"/>
                  </a:moveTo>
                  <a:cubicBezTo>
                    <a:pt x="5244" y="1"/>
                    <a:pt x="5220" y="25"/>
                    <a:pt x="5171" y="49"/>
                  </a:cubicBezTo>
                  <a:cubicBezTo>
                    <a:pt x="4830" y="74"/>
                    <a:pt x="5147" y="74"/>
                    <a:pt x="4805" y="123"/>
                  </a:cubicBezTo>
                  <a:lnTo>
                    <a:pt x="4610" y="147"/>
                  </a:lnTo>
                  <a:lnTo>
                    <a:pt x="4366" y="220"/>
                  </a:lnTo>
                  <a:cubicBezTo>
                    <a:pt x="4147" y="245"/>
                    <a:pt x="3927" y="318"/>
                    <a:pt x="3683" y="391"/>
                  </a:cubicBezTo>
                  <a:cubicBezTo>
                    <a:pt x="3586" y="415"/>
                    <a:pt x="3464" y="464"/>
                    <a:pt x="3366" y="488"/>
                  </a:cubicBezTo>
                  <a:cubicBezTo>
                    <a:pt x="3244" y="537"/>
                    <a:pt x="3147" y="562"/>
                    <a:pt x="3049" y="610"/>
                  </a:cubicBezTo>
                  <a:cubicBezTo>
                    <a:pt x="2878" y="708"/>
                    <a:pt x="2708" y="781"/>
                    <a:pt x="2635" y="805"/>
                  </a:cubicBezTo>
                  <a:cubicBezTo>
                    <a:pt x="2513" y="952"/>
                    <a:pt x="2269" y="1049"/>
                    <a:pt x="2147" y="1196"/>
                  </a:cubicBezTo>
                  <a:lnTo>
                    <a:pt x="2147" y="1171"/>
                  </a:lnTo>
                  <a:cubicBezTo>
                    <a:pt x="2098" y="1220"/>
                    <a:pt x="2025" y="1293"/>
                    <a:pt x="1903" y="1366"/>
                  </a:cubicBezTo>
                  <a:lnTo>
                    <a:pt x="1561" y="1708"/>
                  </a:lnTo>
                  <a:lnTo>
                    <a:pt x="1220" y="2049"/>
                  </a:lnTo>
                  <a:cubicBezTo>
                    <a:pt x="1147" y="2147"/>
                    <a:pt x="1098" y="2220"/>
                    <a:pt x="1049" y="2318"/>
                  </a:cubicBezTo>
                  <a:lnTo>
                    <a:pt x="1074" y="2293"/>
                  </a:lnTo>
                  <a:lnTo>
                    <a:pt x="1074" y="2293"/>
                  </a:lnTo>
                  <a:cubicBezTo>
                    <a:pt x="976" y="2488"/>
                    <a:pt x="927" y="2415"/>
                    <a:pt x="830" y="2537"/>
                  </a:cubicBezTo>
                  <a:cubicBezTo>
                    <a:pt x="903" y="2562"/>
                    <a:pt x="830" y="2732"/>
                    <a:pt x="805" y="2781"/>
                  </a:cubicBezTo>
                  <a:cubicBezTo>
                    <a:pt x="757" y="2879"/>
                    <a:pt x="708" y="3074"/>
                    <a:pt x="635" y="3244"/>
                  </a:cubicBezTo>
                  <a:lnTo>
                    <a:pt x="610" y="3220"/>
                  </a:lnTo>
                  <a:cubicBezTo>
                    <a:pt x="586" y="3342"/>
                    <a:pt x="464" y="3586"/>
                    <a:pt x="439" y="3659"/>
                  </a:cubicBezTo>
                  <a:cubicBezTo>
                    <a:pt x="391" y="3757"/>
                    <a:pt x="318" y="3879"/>
                    <a:pt x="269" y="4025"/>
                  </a:cubicBezTo>
                  <a:cubicBezTo>
                    <a:pt x="196" y="4171"/>
                    <a:pt x="147" y="4318"/>
                    <a:pt x="147" y="4464"/>
                  </a:cubicBezTo>
                  <a:lnTo>
                    <a:pt x="0" y="4610"/>
                  </a:lnTo>
                  <a:lnTo>
                    <a:pt x="0" y="4635"/>
                  </a:lnTo>
                  <a:cubicBezTo>
                    <a:pt x="171" y="4732"/>
                    <a:pt x="366" y="4830"/>
                    <a:pt x="586" y="4879"/>
                  </a:cubicBezTo>
                  <a:cubicBezTo>
                    <a:pt x="769" y="4940"/>
                    <a:pt x="981" y="4991"/>
                    <a:pt x="1156" y="4991"/>
                  </a:cubicBezTo>
                  <a:cubicBezTo>
                    <a:pt x="1260" y="4991"/>
                    <a:pt x="1351" y="4973"/>
                    <a:pt x="1415" y="4927"/>
                  </a:cubicBezTo>
                  <a:lnTo>
                    <a:pt x="1439" y="4927"/>
                  </a:lnTo>
                  <a:lnTo>
                    <a:pt x="1439" y="4854"/>
                  </a:lnTo>
                  <a:cubicBezTo>
                    <a:pt x="1447" y="4839"/>
                    <a:pt x="1455" y="4833"/>
                    <a:pt x="1461" y="4833"/>
                  </a:cubicBezTo>
                  <a:cubicBezTo>
                    <a:pt x="1477" y="4833"/>
                    <a:pt x="1488" y="4862"/>
                    <a:pt x="1488" y="4879"/>
                  </a:cubicBezTo>
                  <a:cubicBezTo>
                    <a:pt x="1488" y="4854"/>
                    <a:pt x="1513" y="4830"/>
                    <a:pt x="1537" y="4805"/>
                  </a:cubicBezTo>
                  <a:cubicBezTo>
                    <a:pt x="1537" y="4798"/>
                    <a:pt x="1535" y="4795"/>
                    <a:pt x="1531" y="4795"/>
                  </a:cubicBezTo>
                  <a:cubicBezTo>
                    <a:pt x="1523" y="4795"/>
                    <a:pt x="1505" y="4813"/>
                    <a:pt x="1488" y="4830"/>
                  </a:cubicBezTo>
                  <a:cubicBezTo>
                    <a:pt x="1488" y="4781"/>
                    <a:pt x="1488" y="4708"/>
                    <a:pt x="1488" y="4659"/>
                  </a:cubicBezTo>
                  <a:cubicBezTo>
                    <a:pt x="1513" y="4635"/>
                    <a:pt x="1531" y="4635"/>
                    <a:pt x="1546" y="4635"/>
                  </a:cubicBezTo>
                  <a:cubicBezTo>
                    <a:pt x="1561" y="4635"/>
                    <a:pt x="1574" y="4635"/>
                    <a:pt x="1586" y="4610"/>
                  </a:cubicBezTo>
                  <a:cubicBezTo>
                    <a:pt x="1757" y="4196"/>
                    <a:pt x="1952" y="3781"/>
                    <a:pt x="2196" y="3415"/>
                  </a:cubicBezTo>
                  <a:cubicBezTo>
                    <a:pt x="2202" y="3415"/>
                    <a:pt x="2205" y="3415"/>
                    <a:pt x="2206" y="3416"/>
                  </a:cubicBezTo>
                  <a:lnTo>
                    <a:pt x="2206" y="3416"/>
                  </a:lnTo>
                  <a:cubicBezTo>
                    <a:pt x="2257" y="3305"/>
                    <a:pt x="2345" y="3214"/>
                    <a:pt x="2391" y="3122"/>
                  </a:cubicBezTo>
                  <a:lnTo>
                    <a:pt x="2464" y="3122"/>
                  </a:lnTo>
                  <a:cubicBezTo>
                    <a:pt x="2439" y="3122"/>
                    <a:pt x="2561" y="3001"/>
                    <a:pt x="2659" y="2879"/>
                  </a:cubicBezTo>
                  <a:cubicBezTo>
                    <a:pt x="2708" y="2805"/>
                    <a:pt x="2781" y="2757"/>
                    <a:pt x="2830" y="2708"/>
                  </a:cubicBezTo>
                  <a:lnTo>
                    <a:pt x="2952" y="2635"/>
                  </a:lnTo>
                  <a:lnTo>
                    <a:pt x="2927" y="2586"/>
                  </a:lnTo>
                  <a:cubicBezTo>
                    <a:pt x="2960" y="2553"/>
                    <a:pt x="2979" y="2545"/>
                    <a:pt x="2992" y="2545"/>
                  </a:cubicBezTo>
                  <a:cubicBezTo>
                    <a:pt x="3006" y="2545"/>
                    <a:pt x="3014" y="2553"/>
                    <a:pt x="3025" y="2553"/>
                  </a:cubicBezTo>
                  <a:cubicBezTo>
                    <a:pt x="3036" y="2553"/>
                    <a:pt x="3049" y="2545"/>
                    <a:pt x="3074" y="2513"/>
                  </a:cubicBezTo>
                  <a:cubicBezTo>
                    <a:pt x="3049" y="2415"/>
                    <a:pt x="3244" y="2391"/>
                    <a:pt x="3244" y="2342"/>
                  </a:cubicBezTo>
                  <a:cubicBezTo>
                    <a:pt x="3244" y="2342"/>
                    <a:pt x="3266" y="2331"/>
                    <a:pt x="3288" y="2331"/>
                  </a:cubicBezTo>
                  <a:cubicBezTo>
                    <a:pt x="3298" y="2331"/>
                    <a:pt x="3309" y="2334"/>
                    <a:pt x="3317" y="2342"/>
                  </a:cubicBezTo>
                  <a:cubicBezTo>
                    <a:pt x="3317" y="2293"/>
                    <a:pt x="3342" y="2293"/>
                    <a:pt x="3366" y="2269"/>
                  </a:cubicBezTo>
                  <a:cubicBezTo>
                    <a:pt x="3374" y="2261"/>
                    <a:pt x="3377" y="2258"/>
                    <a:pt x="3376" y="2258"/>
                  </a:cubicBezTo>
                  <a:cubicBezTo>
                    <a:pt x="3374" y="2258"/>
                    <a:pt x="3358" y="2269"/>
                    <a:pt x="3342" y="2269"/>
                  </a:cubicBezTo>
                  <a:lnTo>
                    <a:pt x="3415" y="2220"/>
                  </a:lnTo>
                  <a:cubicBezTo>
                    <a:pt x="3439" y="2220"/>
                    <a:pt x="3464" y="2220"/>
                    <a:pt x="3439" y="2244"/>
                  </a:cubicBezTo>
                  <a:cubicBezTo>
                    <a:pt x="3513" y="2196"/>
                    <a:pt x="3610" y="2171"/>
                    <a:pt x="3708" y="2123"/>
                  </a:cubicBezTo>
                  <a:cubicBezTo>
                    <a:pt x="3830" y="2049"/>
                    <a:pt x="3976" y="2001"/>
                    <a:pt x="4122" y="1952"/>
                  </a:cubicBezTo>
                  <a:cubicBezTo>
                    <a:pt x="4195" y="1927"/>
                    <a:pt x="4269" y="1927"/>
                    <a:pt x="4342" y="1903"/>
                  </a:cubicBezTo>
                  <a:cubicBezTo>
                    <a:pt x="4415" y="1879"/>
                    <a:pt x="4488" y="1854"/>
                    <a:pt x="4561" y="1830"/>
                  </a:cubicBezTo>
                  <a:cubicBezTo>
                    <a:pt x="4708" y="1805"/>
                    <a:pt x="4805" y="1781"/>
                    <a:pt x="4878" y="1781"/>
                  </a:cubicBezTo>
                  <a:cubicBezTo>
                    <a:pt x="4854" y="1757"/>
                    <a:pt x="4824" y="1757"/>
                    <a:pt x="4796" y="1757"/>
                  </a:cubicBezTo>
                  <a:cubicBezTo>
                    <a:pt x="4769" y="1757"/>
                    <a:pt x="4744" y="1757"/>
                    <a:pt x="4732" y="1732"/>
                  </a:cubicBezTo>
                  <a:cubicBezTo>
                    <a:pt x="4756" y="1708"/>
                    <a:pt x="4781" y="1708"/>
                    <a:pt x="4799" y="1708"/>
                  </a:cubicBezTo>
                  <a:cubicBezTo>
                    <a:pt x="4817" y="1708"/>
                    <a:pt x="4830" y="1708"/>
                    <a:pt x="4830" y="1684"/>
                  </a:cubicBezTo>
                  <a:cubicBezTo>
                    <a:pt x="4854" y="1720"/>
                    <a:pt x="4891" y="1720"/>
                    <a:pt x="4930" y="1720"/>
                  </a:cubicBezTo>
                  <a:cubicBezTo>
                    <a:pt x="4970" y="1720"/>
                    <a:pt x="5013" y="1720"/>
                    <a:pt x="5049" y="1757"/>
                  </a:cubicBezTo>
                  <a:lnTo>
                    <a:pt x="5049" y="1708"/>
                  </a:lnTo>
                  <a:lnTo>
                    <a:pt x="5074" y="1732"/>
                  </a:lnTo>
                  <a:cubicBezTo>
                    <a:pt x="5220" y="1684"/>
                    <a:pt x="5244" y="1684"/>
                    <a:pt x="5244" y="1684"/>
                  </a:cubicBezTo>
                  <a:lnTo>
                    <a:pt x="5415" y="1684"/>
                  </a:lnTo>
                  <a:cubicBezTo>
                    <a:pt x="5519" y="1684"/>
                    <a:pt x="5588" y="1630"/>
                    <a:pt x="5667" y="1630"/>
                  </a:cubicBezTo>
                  <a:cubicBezTo>
                    <a:pt x="5680" y="1630"/>
                    <a:pt x="5694" y="1631"/>
                    <a:pt x="5708" y="1635"/>
                  </a:cubicBezTo>
                  <a:cubicBezTo>
                    <a:pt x="5708" y="1635"/>
                    <a:pt x="5659" y="1586"/>
                    <a:pt x="5708" y="1586"/>
                  </a:cubicBezTo>
                  <a:cubicBezTo>
                    <a:pt x="5708" y="1591"/>
                    <a:pt x="5713" y="1593"/>
                    <a:pt x="5720" y="1593"/>
                  </a:cubicBezTo>
                  <a:cubicBezTo>
                    <a:pt x="5734" y="1593"/>
                    <a:pt x="5757" y="1588"/>
                    <a:pt x="5775" y="1588"/>
                  </a:cubicBezTo>
                  <a:cubicBezTo>
                    <a:pt x="5792" y="1588"/>
                    <a:pt x="5805" y="1592"/>
                    <a:pt x="5805" y="1610"/>
                  </a:cubicBezTo>
                  <a:cubicBezTo>
                    <a:pt x="5812" y="1617"/>
                    <a:pt x="5824" y="1620"/>
                    <a:pt x="5837" y="1620"/>
                  </a:cubicBezTo>
                  <a:cubicBezTo>
                    <a:pt x="5871" y="1620"/>
                    <a:pt x="5915" y="1600"/>
                    <a:pt x="5905" y="1568"/>
                  </a:cubicBezTo>
                  <a:lnTo>
                    <a:pt x="5905" y="1568"/>
                  </a:lnTo>
                  <a:cubicBezTo>
                    <a:pt x="5921" y="1586"/>
                    <a:pt x="5996" y="1588"/>
                    <a:pt x="5952" y="1610"/>
                  </a:cubicBezTo>
                  <a:cubicBezTo>
                    <a:pt x="5968" y="1610"/>
                    <a:pt x="5995" y="1621"/>
                    <a:pt x="6011" y="1621"/>
                  </a:cubicBezTo>
                  <a:cubicBezTo>
                    <a:pt x="6019" y="1621"/>
                    <a:pt x="6025" y="1618"/>
                    <a:pt x="6025" y="1610"/>
                  </a:cubicBezTo>
                  <a:lnTo>
                    <a:pt x="6000" y="1586"/>
                  </a:lnTo>
                  <a:cubicBezTo>
                    <a:pt x="6084" y="1586"/>
                    <a:pt x="6132" y="1640"/>
                    <a:pt x="6205" y="1640"/>
                  </a:cubicBezTo>
                  <a:cubicBezTo>
                    <a:pt x="6217" y="1640"/>
                    <a:pt x="6230" y="1638"/>
                    <a:pt x="6244" y="1635"/>
                  </a:cubicBezTo>
                  <a:lnTo>
                    <a:pt x="6195" y="1586"/>
                  </a:lnTo>
                  <a:cubicBezTo>
                    <a:pt x="6269" y="1586"/>
                    <a:pt x="6317" y="1635"/>
                    <a:pt x="6317" y="1684"/>
                  </a:cubicBezTo>
                  <a:lnTo>
                    <a:pt x="6269" y="1684"/>
                  </a:lnTo>
                  <a:cubicBezTo>
                    <a:pt x="6342" y="1708"/>
                    <a:pt x="6439" y="1732"/>
                    <a:pt x="6537" y="1732"/>
                  </a:cubicBezTo>
                  <a:lnTo>
                    <a:pt x="6488" y="1732"/>
                  </a:lnTo>
                  <a:cubicBezTo>
                    <a:pt x="6561" y="1732"/>
                    <a:pt x="6610" y="1757"/>
                    <a:pt x="6683" y="1757"/>
                  </a:cubicBezTo>
                  <a:cubicBezTo>
                    <a:pt x="6756" y="1781"/>
                    <a:pt x="6854" y="1805"/>
                    <a:pt x="6952" y="1854"/>
                  </a:cubicBezTo>
                  <a:cubicBezTo>
                    <a:pt x="7147" y="1903"/>
                    <a:pt x="7317" y="2001"/>
                    <a:pt x="7391" y="2025"/>
                  </a:cubicBezTo>
                  <a:lnTo>
                    <a:pt x="7366" y="1952"/>
                  </a:lnTo>
                  <a:lnTo>
                    <a:pt x="7488" y="1976"/>
                  </a:lnTo>
                  <a:cubicBezTo>
                    <a:pt x="7488" y="1976"/>
                    <a:pt x="7395" y="2051"/>
                    <a:pt x="7371" y="2053"/>
                  </a:cubicBezTo>
                  <a:lnTo>
                    <a:pt x="7371" y="2053"/>
                  </a:lnTo>
                  <a:lnTo>
                    <a:pt x="7366" y="2049"/>
                  </a:lnTo>
                  <a:lnTo>
                    <a:pt x="7366" y="2049"/>
                  </a:lnTo>
                  <a:cubicBezTo>
                    <a:pt x="7366" y="2052"/>
                    <a:pt x="7368" y="2053"/>
                    <a:pt x="7370" y="2053"/>
                  </a:cubicBezTo>
                  <a:cubicBezTo>
                    <a:pt x="7371" y="2053"/>
                    <a:pt x="7371" y="2053"/>
                    <a:pt x="7371" y="2053"/>
                  </a:cubicBezTo>
                  <a:lnTo>
                    <a:pt x="7371" y="2053"/>
                  </a:lnTo>
                  <a:lnTo>
                    <a:pt x="7464" y="2123"/>
                  </a:lnTo>
                  <a:lnTo>
                    <a:pt x="7610" y="2220"/>
                  </a:lnTo>
                  <a:cubicBezTo>
                    <a:pt x="7756" y="2318"/>
                    <a:pt x="7878" y="2415"/>
                    <a:pt x="8000" y="2537"/>
                  </a:cubicBezTo>
                  <a:cubicBezTo>
                    <a:pt x="8195" y="2708"/>
                    <a:pt x="8391" y="2927"/>
                    <a:pt x="8537" y="3147"/>
                  </a:cubicBezTo>
                  <a:cubicBezTo>
                    <a:pt x="8551" y="3191"/>
                    <a:pt x="8531" y="3200"/>
                    <a:pt x="8512" y="3200"/>
                  </a:cubicBezTo>
                  <a:cubicBezTo>
                    <a:pt x="8500" y="3200"/>
                    <a:pt x="8488" y="3196"/>
                    <a:pt x="8488" y="3196"/>
                  </a:cubicBezTo>
                  <a:lnTo>
                    <a:pt x="8488" y="3196"/>
                  </a:lnTo>
                  <a:cubicBezTo>
                    <a:pt x="8512" y="3232"/>
                    <a:pt x="8525" y="3232"/>
                    <a:pt x="8537" y="3232"/>
                  </a:cubicBezTo>
                  <a:cubicBezTo>
                    <a:pt x="8549" y="3232"/>
                    <a:pt x="8561" y="3232"/>
                    <a:pt x="8586" y="3269"/>
                  </a:cubicBezTo>
                  <a:cubicBezTo>
                    <a:pt x="8586" y="3277"/>
                    <a:pt x="8583" y="3280"/>
                    <a:pt x="8578" y="3280"/>
                  </a:cubicBezTo>
                  <a:cubicBezTo>
                    <a:pt x="8569" y="3280"/>
                    <a:pt x="8553" y="3269"/>
                    <a:pt x="8537" y="3269"/>
                  </a:cubicBezTo>
                  <a:cubicBezTo>
                    <a:pt x="8537" y="3269"/>
                    <a:pt x="8586" y="3342"/>
                    <a:pt x="8586" y="3342"/>
                  </a:cubicBezTo>
                  <a:cubicBezTo>
                    <a:pt x="8610" y="3318"/>
                    <a:pt x="8634" y="3269"/>
                    <a:pt x="8659" y="3244"/>
                  </a:cubicBezTo>
                  <a:lnTo>
                    <a:pt x="8708" y="3318"/>
                  </a:lnTo>
                  <a:lnTo>
                    <a:pt x="8683" y="3342"/>
                  </a:lnTo>
                  <a:cubicBezTo>
                    <a:pt x="8683" y="3366"/>
                    <a:pt x="8805" y="3342"/>
                    <a:pt x="8830" y="3440"/>
                  </a:cubicBezTo>
                  <a:cubicBezTo>
                    <a:pt x="8878" y="3562"/>
                    <a:pt x="8927" y="3610"/>
                    <a:pt x="8951" y="3708"/>
                  </a:cubicBezTo>
                  <a:cubicBezTo>
                    <a:pt x="9000" y="3781"/>
                    <a:pt x="9025" y="3854"/>
                    <a:pt x="9049" y="3952"/>
                  </a:cubicBezTo>
                  <a:cubicBezTo>
                    <a:pt x="9049" y="3952"/>
                    <a:pt x="9025" y="3927"/>
                    <a:pt x="9000" y="3903"/>
                  </a:cubicBezTo>
                  <a:cubicBezTo>
                    <a:pt x="9000" y="3927"/>
                    <a:pt x="9000" y="3952"/>
                    <a:pt x="9000" y="3976"/>
                  </a:cubicBezTo>
                  <a:cubicBezTo>
                    <a:pt x="9005" y="3966"/>
                    <a:pt x="9010" y="3962"/>
                    <a:pt x="9015" y="3962"/>
                  </a:cubicBezTo>
                  <a:cubicBezTo>
                    <a:pt x="9031" y="3962"/>
                    <a:pt x="9045" y="4004"/>
                    <a:pt x="9048" y="4004"/>
                  </a:cubicBezTo>
                  <a:cubicBezTo>
                    <a:pt x="9049" y="4004"/>
                    <a:pt x="9049" y="4003"/>
                    <a:pt x="9049" y="4001"/>
                  </a:cubicBezTo>
                  <a:cubicBezTo>
                    <a:pt x="9098" y="4049"/>
                    <a:pt x="9147" y="4098"/>
                    <a:pt x="9147" y="4171"/>
                  </a:cubicBezTo>
                  <a:cubicBezTo>
                    <a:pt x="9147" y="4244"/>
                    <a:pt x="9171" y="4318"/>
                    <a:pt x="9220" y="4366"/>
                  </a:cubicBezTo>
                  <a:cubicBezTo>
                    <a:pt x="9439" y="4366"/>
                    <a:pt x="9683" y="4391"/>
                    <a:pt x="9903" y="4440"/>
                  </a:cubicBezTo>
                  <a:cubicBezTo>
                    <a:pt x="10244" y="4488"/>
                    <a:pt x="10561" y="4586"/>
                    <a:pt x="10610" y="4586"/>
                  </a:cubicBezTo>
                  <a:cubicBezTo>
                    <a:pt x="10610" y="4635"/>
                    <a:pt x="10610" y="4683"/>
                    <a:pt x="10610" y="4732"/>
                  </a:cubicBezTo>
                  <a:cubicBezTo>
                    <a:pt x="10634" y="4683"/>
                    <a:pt x="10634" y="4610"/>
                    <a:pt x="10634" y="4537"/>
                  </a:cubicBezTo>
                  <a:lnTo>
                    <a:pt x="10586" y="4537"/>
                  </a:lnTo>
                  <a:cubicBezTo>
                    <a:pt x="10561" y="4391"/>
                    <a:pt x="10610" y="4513"/>
                    <a:pt x="10610" y="4366"/>
                  </a:cubicBezTo>
                  <a:cubicBezTo>
                    <a:pt x="10634" y="4366"/>
                    <a:pt x="10659" y="4488"/>
                    <a:pt x="10659" y="4610"/>
                  </a:cubicBezTo>
                  <a:cubicBezTo>
                    <a:pt x="10659" y="4488"/>
                    <a:pt x="10683" y="4391"/>
                    <a:pt x="10634" y="4342"/>
                  </a:cubicBezTo>
                  <a:cubicBezTo>
                    <a:pt x="10634" y="4293"/>
                    <a:pt x="10647" y="4293"/>
                    <a:pt x="10662" y="4293"/>
                  </a:cubicBezTo>
                  <a:cubicBezTo>
                    <a:pt x="10677" y="4293"/>
                    <a:pt x="10695" y="4293"/>
                    <a:pt x="10708" y="4244"/>
                  </a:cubicBezTo>
                  <a:cubicBezTo>
                    <a:pt x="10659" y="4147"/>
                    <a:pt x="10634" y="4049"/>
                    <a:pt x="10634" y="3952"/>
                  </a:cubicBezTo>
                  <a:cubicBezTo>
                    <a:pt x="10634" y="3903"/>
                    <a:pt x="10610" y="3854"/>
                    <a:pt x="10610" y="3805"/>
                  </a:cubicBezTo>
                  <a:cubicBezTo>
                    <a:pt x="10586" y="3757"/>
                    <a:pt x="10561" y="3732"/>
                    <a:pt x="10561" y="3683"/>
                  </a:cubicBezTo>
                  <a:cubicBezTo>
                    <a:pt x="10512" y="3610"/>
                    <a:pt x="10464" y="3537"/>
                    <a:pt x="10464" y="3440"/>
                  </a:cubicBezTo>
                  <a:lnTo>
                    <a:pt x="10464" y="3440"/>
                  </a:lnTo>
                  <a:lnTo>
                    <a:pt x="10488" y="3464"/>
                  </a:lnTo>
                  <a:cubicBezTo>
                    <a:pt x="10488" y="3391"/>
                    <a:pt x="10390" y="3269"/>
                    <a:pt x="10366" y="3147"/>
                  </a:cubicBezTo>
                  <a:cubicBezTo>
                    <a:pt x="10366" y="3174"/>
                    <a:pt x="10366" y="3193"/>
                    <a:pt x="10362" y="3193"/>
                  </a:cubicBezTo>
                  <a:cubicBezTo>
                    <a:pt x="10359" y="3193"/>
                    <a:pt x="10353" y="3180"/>
                    <a:pt x="10342" y="3147"/>
                  </a:cubicBezTo>
                  <a:cubicBezTo>
                    <a:pt x="10293" y="3025"/>
                    <a:pt x="10244" y="2952"/>
                    <a:pt x="10220" y="2854"/>
                  </a:cubicBezTo>
                  <a:lnTo>
                    <a:pt x="10122" y="2781"/>
                  </a:lnTo>
                  <a:cubicBezTo>
                    <a:pt x="9903" y="2391"/>
                    <a:pt x="9634" y="2025"/>
                    <a:pt x="9317" y="1708"/>
                  </a:cubicBezTo>
                  <a:cubicBezTo>
                    <a:pt x="9220" y="1610"/>
                    <a:pt x="9122" y="1513"/>
                    <a:pt x="9000" y="1415"/>
                  </a:cubicBezTo>
                  <a:lnTo>
                    <a:pt x="8708" y="1171"/>
                  </a:lnTo>
                  <a:cubicBezTo>
                    <a:pt x="8537" y="1049"/>
                    <a:pt x="8366" y="927"/>
                    <a:pt x="8293" y="854"/>
                  </a:cubicBezTo>
                  <a:cubicBezTo>
                    <a:pt x="7878" y="586"/>
                    <a:pt x="7464" y="391"/>
                    <a:pt x="7025" y="220"/>
                  </a:cubicBezTo>
                  <a:lnTo>
                    <a:pt x="6634" y="98"/>
                  </a:lnTo>
                  <a:lnTo>
                    <a:pt x="6220" y="25"/>
                  </a:lnTo>
                  <a:cubicBezTo>
                    <a:pt x="6110" y="13"/>
                    <a:pt x="5994" y="7"/>
                    <a:pt x="5878" y="7"/>
                  </a:cubicBezTo>
                  <a:cubicBezTo>
                    <a:pt x="5763" y="7"/>
                    <a:pt x="5647" y="13"/>
                    <a:pt x="5537" y="25"/>
                  </a:cubicBezTo>
                  <a:cubicBezTo>
                    <a:pt x="5415" y="1"/>
                    <a:pt x="5293" y="1"/>
                    <a:pt x="5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6" name="Google Shape;376;p11"/>
          <p:cNvGrpSpPr/>
          <p:nvPr/>
        </p:nvGrpSpPr>
        <p:grpSpPr>
          <a:xfrm>
            <a:off x="7780300" y="2433135"/>
            <a:ext cx="1209279" cy="1520965"/>
            <a:chOff x="632000" y="3011150"/>
            <a:chExt cx="212225" cy="266925"/>
          </a:xfrm>
        </p:grpSpPr>
        <p:sp>
          <p:nvSpPr>
            <p:cNvPr id="377" name="Google Shape;377;p11"/>
            <p:cNvSpPr/>
            <p:nvPr/>
          </p:nvSpPr>
          <p:spPr>
            <a:xfrm>
              <a:off x="767375" y="3031875"/>
              <a:ext cx="25" cy="3675"/>
            </a:xfrm>
            <a:custGeom>
              <a:avLst/>
              <a:gdLst/>
              <a:ahLst/>
              <a:cxnLst/>
              <a:rect l="l" t="t" r="r" b="b"/>
              <a:pathLst>
                <a:path w="1" h="147" extrusionOk="0">
                  <a:moveTo>
                    <a:pt x="0" y="147"/>
                  </a:moveTo>
                  <a:lnTo>
                    <a:pt x="0" y="0"/>
                  </a:lnTo>
                  <a:cubicBezTo>
                    <a:pt x="0" y="49"/>
                    <a:pt x="0" y="98"/>
                    <a:pt x="0" y="1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1"/>
            <p:cNvSpPr/>
            <p:nvPr/>
          </p:nvSpPr>
          <p:spPr>
            <a:xfrm>
              <a:off x="701525" y="3033700"/>
              <a:ext cx="25" cy="3075"/>
            </a:xfrm>
            <a:custGeom>
              <a:avLst/>
              <a:gdLst/>
              <a:ahLst/>
              <a:cxnLst/>
              <a:rect l="l" t="t" r="r" b="b"/>
              <a:pathLst>
                <a:path w="1" h="123" extrusionOk="0">
                  <a:moveTo>
                    <a:pt x="0" y="123"/>
                  </a:moveTo>
                  <a:lnTo>
                    <a:pt x="0" y="1"/>
                  </a:lnTo>
                  <a:cubicBezTo>
                    <a:pt x="0" y="49"/>
                    <a:pt x="0" y="74"/>
                    <a:pt x="0" y="1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1"/>
            <p:cNvSpPr/>
            <p:nvPr/>
          </p:nvSpPr>
          <p:spPr>
            <a:xfrm>
              <a:off x="632000" y="3030050"/>
              <a:ext cx="25" cy="1850"/>
            </a:xfrm>
            <a:custGeom>
              <a:avLst/>
              <a:gdLst/>
              <a:ahLst/>
              <a:cxnLst/>
              <a:rect l="l" t="t" r="r" b="b"/>
              <a:pathLst>
                <a:path w="1" h="74" extrusionOk="0">
                  <a:moveTo>
                    <a:pt x="1" y="73"/>
                  </a:moveTo>
                  <a:lnTo>
                    <a:pt x="1" y="0"/>
                  </a:lnTo>
                  <a:cubicBezTo>
                    <a:pt x="1" y="25"/>
                    <a:pt x="1" y="49"/>
                    <a:pt x="1" y="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1"/>
            <p:cNvSpPr/>
            <p:nvPr/>
          </p:nvSpPr>
          <p:spPr>
            <a:xfrm>
              <a:off x="649075" y="3150175"/>
              <a:ext cx="650" cy="1850"/>
            </a:xfrm>
            <a:custGeom>
              <a:avLst/>
              <a:gdLst/>
              <a:ahLst/>
              <a:cxnLst/>
              <a:rect l="l" t="t" r="r" b="b"/>
              <a:pathLst>
                <a:path w="26" h="74" extrusionOk="0">
                  <a:moveTo>
                    <a:pt x="25" y="0"/>
                  </a:moveTo>
                  <a:cubicBezTo>
                    <a:pt x="1" y="0"/>
                    <a:pt x="1" y="49"/>
                    <a:pt x="1" y="73"/>
                  </a:cubicBezTo>
                  <a:cubicBezTo>
                    <a:pt x="1" y="49"/>
                    <a:pt x="25" y="24"/>
                    <a:pt x="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1"/>
            <p:cNvSpPr/>
            <p:nvPr/>
          </p:nvSpPr>
          <p:spPr>
            <a:xfrm>
              <a:off x="649075" y="3152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1"/>
            <p:cNvSpPr/>
            <p:nvPr/>
          </p:nvSpPr>
          <p:spPr>
            <a:xfrm>
              <a:off x="646025" y="3144675"/>
              <a:ext cx="48800" cy="52925"/>
            </a:xfrm>
            <a:custGeom>
              <a:avLst/>
              <a:gdLst/>
              <a:ahLst/>
              <a:cxnLst/>
              <a:rect l="l" t="t" r="r" b="b"/>
              <a:pathLst>
                <a:path w="1952" h="2117" extrusionOk="0">
                  <a:moveTo>
                    <a:pt x="1049" y="0"/>
                  </a:moveTo>
                  <a:lnTo>
                    <a:pt x="635" y="98"/>
                  </a:lnTo>
                  <a:cubicBezTo>
                    <a:pt x="586" y="147"/>
                    <a:pt x="562" y="220"/>
                    <a:pt x="537" y="293"/>
                  </a:cubicBezTo>
                  <a:cubicBezTo>
                    <a:pt x="537" y="293"/>
                    <a:pt x="537" y="293"/>
                    <a:pt x="537" y="318"/>
                  </a:cubicBezTo>
                  <a:cubicBezTo>
                    <a:pt x="447" y="287"/>
                    <a:pt x="347" y="267"/>
                    <a:pt x="267" y="267"/>
                  </a:cubicBezTo>
                  <a:cubicBezTo>
                    <a:pt x="217" y="267"/>
                    <a:pt x="175" y="275"/>
                    <a:pt x="147" y="293"/>
                  </a:cubicBezTo>
                  <a:lnTo>
                    <a:pt x="147" y="318"/>
                  </a:lnTo>
                  <a:cubicBezTo>
                    <a:pt x="123" y="342"/>
                    <a:pt x="147" y="366"/>
                    <a:pt x="123" y="366"/>
                  </a:cubicBezTo>
                  <a:cubicBezTo>
                    <a:pt x="123" y="391"/>
                    <a:pt x="123" y="391"/>
                    <a:pt x="123" y="415"/>
                  </a:cubicBezTo>
                  <a:cubicBezTo>
                    <a:pt x="123" y="440"/>
                    <a:pt x="110" y="440"/>
                    <a:pt x="98" y="440"/>
                  </a:cubicBezTo>
                  <a:cubicBezTo>
                    <a:pt x="86" y="440"/>
                    <a:pt x="74" y="440"/>
                    <a:pt x="74" y="464"/>
                  </a:cubicBezTo>
                  <a:cubicBezTo>
                    <a:pt x="25" y="683"/>
                    <a:pt x="1" y="927"/>
                    <a:pt x="1" y="1147"/>
                  </a:cubicBezTo>
                  <a:cubicBezTo>
                    <a:pt x="25" y="1220"/>
                    <a:pt x="25" y="1293"/>
                    <a:pt x="50" y="1366"/>
                  </a:cubicBezTo>
                  <a:cubicBezTo>
                    <a:pt x="50" y="1391"/>
                    <a:pt x="50" y="1391"/>
                    <a:pt x="50" y="1415"/>
                  </a:cubicBezTo>
                  <a:cubicBezTo>
                    <a:pt x="50" y="1415"/>
                    <a:pt x="98" y="1513"/>
                    <a:pt x="147" y="1635"/>
                  </a:cubicBezTo>
                  <a:cubicBezTo>
                    <a:pt x="196" y="1708"/>
                    <a:pt x="245" y="1781"/>
                    <a:pt x="293" y="1854"/>
                  </a:cubicBezTo>
                  <a:lnTo>
                    <a:pt x="318" y="1854"/>
                  </a:lnTo>
                  <a:cubicBezTo>
                    <a:pt x="415" y="1927"/>
                    <a:pt x="318" y="1903"/>
                    <a:pt x="415" y="1976"/>
                  </a:cubicBezTo>
                  <a:cubicBezTo>
                    <a:pt x="440" y="1976"/>
                    <a:pt x="489" y="2000"/>
                    <a:pt x="513" y="2025"/>
                  </a:cubicBezTo>
                  <a:cubicBezTo>
                    <a:pt x="537" y="2049"/>
                    <a:pt x="562" y="2049"/>
                    <a:pt x="610" y="2074"/>
                  </a:cubicBezTo>
                  <a:cubicBezTo>
                    <a:pt x="610" y="2074"/>
                    <a:pt x="659" y="2098"/>
                    <a:pt x="635" y="2098"/>
                  </a:cubicBezTo>
                  <a:cubicBezTo>
                    <a:pt x="635" y="2106"/>
                    <a:pt x="640" y="2109"/>
                    <a:pt x="649" y="2109"/>
                  </a:cubicBezTo>
                  <a:cubicBezTo>
                    <a:pt x="667" y="2109"/>
                    <a:pt x="700" y="2098"/>
                    <a:pt x="732" y="2098"/>
                  </a:cubicBezTo>
                  <a:cubicBezTo>
                    <a:pt x="757" y="2098"/>
                    <a:pt x="732" y="2098"/>
                    <a:pt x="732" y="2074"/>
                  </a:cubicBezTo>
                  <a:lnTo>
                    <a:pt x="806" y="2074"/>
                  </a:lnTo>
                  <a:cubicBezTo>
                    <a:pt x="822" y="2074"/>
                    <a:pt x="827" y="2096"/>
                    <a:pt x="822" y="2103"/>
                  </a:cubicBezTo>
                  <a:lnTo>
                    <a:pt x="822" y="2103"/>
                  </a:lnTo>
                  <a:cubicBezTo>
                    <a:pt x="816" y="2101"/>
                    <a:pt x="811" y="2100"/>
                    <a:pt x="806" y="2098"/>
                  </a:cubicBezTo>
                  <a:lnTo>
                    <a:pt x="806" y="2098"/>
                  </a:lnTo>
                  <a:cubicBezTo>
                    <a:pt x="810" y="2103"/>
                    <a:pt x="814" y="2105"/>
                    <a:pt x="817" y="2105"/>
                  </a:cubicBezTo>
                  <a:cubicBezTo>
                    <a:pt x="819" y="2105"/>
                    <a:pt x="821" y="2104"/>
                    <a:pt x="822" y="2103"/>
                  </a:cubicBezTo>
                  <a:lnTo>
                    <a:pt x="822" y="2103"/>
                  </a:lnTo>
                  <a:cubicBezTo>
                    <a:pt x="854" y="2112"/>
                    <a:pt x="891" y="2116"/>
                    <a:pt x="928" y="2116"/>
                  </a:cubicBezTo>
                  <a:cubicBezTo>
                    <a:pt x="970" y="2116"/>
                    <a:pt x="1013" y="2110"/>
                    <a:pt x="1049" y="2098"/>
                  </a:cubicBezTo>
                  <a:cubicBezTo>
                    <a:pt x="1171" y="2074"/>
                    <a:pt x="1269" y="2049"/>
                    <a:pt x="1367" y="2000"/>
                  </a:cubicBezTo>
                  <a:cubicBezTo>
                    <a:pt x="1537" y="1903"/>
                    <a:pt x="1684" y="1781"/>
                    <a:pt x="1781" y="1610"/>
                  </a:cubicBezTo>
                  <a:cubicBezTo>
                    <a:pt x="1757" y="1610"/>
                    <a:pt x="1732" y="1683"/>
                    <a:pt x="1708" y="1683"/>
                  </a:cubicBezTo>
                  <a:cubicBezTo>
                    <a:pt x="1708" y="1635"/>
                    <a:pt x="1757" y="1635"/>
                    <a:pt x="1757" y="1586"/>
                  </a:cubicBezTo>
                  <a:cubicBezTo>
                    <a:pt x="1757" y="1561"/>
                    <a:pt x="1806" y="1513"/>
                    <a:pt x="1854" y="1513"/>
                  </a:cubicBezTo>
                  <a:lnTo>
                    <a:pt x="1854" y="1488"/>
                  </a:lnTo>
                  <a:lnTo>
                    <a:pt x="1879" y="1464"/>
                  </a:lnTo>
                  <a:cubicBezTo>
                    <a:pt x="1903" y="1366"/>
                    <a:pt x="1903" y="1342"/>
                    <a:pt x="1928" y="1342"/>
                  </a:cubicBezTo>
                  <a:cubicBezTo>
                    <a:pt x="1928" y="1293"/>
                    <a:pt x="1952" y="1269"/>
                    <a:pt x="1952" y="1220"/>
                  </a:cubicBezTo>
                  <a:cubicBezTo>
                    <a:pt x="1952" y="1147"/>
                    <a:pt x="1952" y="1074"/>
                    <a:pt x="1952" y="1000"/>
                  </a:cubicBezTo>
                  <a:cubicBezTo>
                    <a:pt x="1952" y="1000"/>
                    <a:pt x="1952" y="1011"/>
                    <a:pt x="1945" y="1011"/>
                  </a:cubicBezTo>
                  <a:cubicBezTo>
                    <a:pt x="1941" y="1011"/>
                    <a:pt x="1936" y="1009"/>
                    <a:pt x="1928" y="1000"/>
                  </a:cubicBezTo>
                  <a:cubicBezTo>
                    <a:pt x="1903" y="976"/>
                    <a:pt x="1903" y="927"/>
                    <a:pt x="1928" y="903"/>
                  </a:cubicBezTo>
                  <a:cubicBezTo>
                    <a:pt x="1949" y="903"/>
                    <a:pt x="1913" y="826"/>
                    <a:pt x="1888" y="826"/>
                  </a:cubicBezTo>
                  <a:cubicBezTo>
                    <a:pt x="1884" y="826"/>
                    <a:pt x="1881" y="827"/>
                    <a:pt x="1879" y="830"/>
                  </a:cubicBezTo>
                  <a:cubicBezTo>
                    <a:pt x="1879" y="830"/>
                    <a:pt x="1879" y="767"/>
                    <a:pt x="1891" y="767"/>
                  </a:cubicBezTo>
                  <a:cubicBezTo>
                    <a:pt x="1894" y="767"/>
                    <a:pt x="1898" y="771"/>
                    <a:pt x="1903" y="781"/>
                  </a:cubicBezTo>
                  <a:cubicBezTo>
                    <a:pt x="1903" y="757"/>
                    <a:pt x="1879" y="732"/>
                    <a:pt x="1879" y="732"/>
                  </a:cubicBezTo>
                  <a:lnTo>
                    <a:pt x="1879" y="781"/>
                  </a:lnTo>
                  <a:cubicBezTo>
                    <a:pt x="1830" y="683"/>
                    <a:pt x="1830" y="635"/>
                    <a:pt x="1806" y="610"/>
                  </a:cubicBezTo>
                  <a:lnTo>
                    <a:pt x="1806" y="635"/>
                  </a:lnTo>
                  <a:cubicBezTo>
                    <a:pt x="1781" y="586"/>
                    <a:pt x="1757" y="561"/>
                    <a:pt x="1757" y="537"/>
                  </a:cubicBezTo>
                  <a:lnTo>
                    <a:pt x="1757" y="537"/>
                  </a:lnTo>
                  <a:lnTo>
                    <a:pt x="1806" y="561"/>
                  </a:lnTo>
                  <a:cubicBezTo>
                    <a:pt x="1757" y="513"/>
                    <a:pt x="1732" y="464"/>
                    <a:pt x="1684" y="415"/>
                  </a:cubicBezTo>
                  <a:lnTo>
                    <a:pt x="1684" y="440"/>
                  </a:lnTo>
                  <a:cubicBezTo>
                    <a:pt x="1635" y="415"/>
                    <a:pt x="1562" y="318"/>
                    <a:pt x="1464" y="269"/>
                  </a:cubicBezTo>
                  <a:cubicBezTo>
                    <a:pt x="1391" y="196"/>
                    <a:pt x="1318" y="171"/>
                    <a:pt x="1245" y="147"/>
                  </a:cubicBezTo>
                  <a:lnTo>
                    <a:pt x="1245" y="171"/>
                  </a:lnTo>
                  <a:lnTo>
                    <a:pt x="1196" y="147"/>
                  </a:lnTo>
                  <a:cubicBezTo>
                    <a:pt x="1196" y="147"/>
                    <a:pt x="1245" y="122"/>
                    <a:pt x="1245" y="122"/>
                  </a:cubicBezTo>
                  <a:cubicBezTo>
                    <a:pt x="1245" y="122"/>
                    <a:pt x="1147" y="49"/>
                    <a:pt x="10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1"/>
            <p:cNvSpPr/>
            <p:nvPr/>
          </p:nvSpPr>
          <p:spPr>
            <a:xfrm>
              <a:off x="798475" y="3083700"/>
              <a:ext cx="45750" cy="48200"/>
            </a:xfrm>
            <a:custGeom>
              <a:avLst/>
              <a:gdLst/>
              <a:ahLst/>
              <a:cxnLst/>
              <a:rect l="l" t="t" r="r" b="b"/>
              <a:pathLst>
                <a:path w="1830" h="1928" extrusionOk="0">
                  <a:moveTo>
                    <a:pt x="927" y="1"/>
                  </a:moveTo>
                  <a:lnTo>
                    <a:pt x="512" y="25"/>
                  </a:lnTo>
                  <a:lnTo>
                    <a:pt x="439" y="98"/>
                  </a:lnTo>
                  <a:lnTo>
                    <a:pt x="390" y="98"/>
                  </a:lnTo>
                  <a:cubicBezTo>
                    <a:pt x="366" y="98"/>
                    <a:pt x="342" y="122"/>
                    <a:pt x="317" y="122"/>
                  </a:cubicBezTo>
                  <a:lnTo>
                    <a:pt x="244" y="171"/>
                  </a:lnTo>
                  <a:cubicBezTo>
                    <a:pt x="206" y="190"/>
                    <a:pt x="182" y="210"/>
                    <a:pt x="162" y="229"/>
                  </a:cubicBezTo>
                  <a:lnTo>
                    <a:pt x="162" y="229"/>
                  </a:lnTo>
                  <a:cubicBezTo>
                    <a:pt x="165" y="226"/>
                    <a:pt x="168" y="223"/>
                    <a:pt x="171" y="220"/>
                  </a:cubicBezTo>
                  <a:lnTo>
                    <a:pt x="171" y="220"/>
                  </a:lnTo>
                  <a:lnTo>
                    <a:pt x="146" y="244"/>
                  </a:lnTo>
                  <a:cubicBezTo>
                    <a:pt x="152" y="239"/>
                    <a:pt x="157" y="234"/>
                    <a:pt x="162" y="229"/>
                  </a:cubicBezTo>
                  <a:lnTo>
                    <a:pt x="162" y="229"/>
                  </a:lnTo>
                  <a:cubicBezTo>
                    <a:pt x="96" y="299"/>
                    <a:pt x="72" y="369"/>
                    <a:pt x="49" y="440"/>
                  </a:cubicBezTo>
                  <a:cubicBezTo>
                    <a:pt x="49" y="464"/>
                    <a:pt x="25" y="488"/>
                    <a:pt x="0" y="513"/>
                  </a:cubicBezTo>
                  <a:lnTo>
                    <a:pt x="0" y="561"/>
                  </a:lnTo>
                  <a:lnTo>
                    <a:pt x="0" y="610"/>
                  </a:lnTo>
                  <a:cubicBezTo>
                    <a:pt x="0" y="610"/>
                    <a:pt x="49" y="635"/>
                    <a:pt x="49" y="683"/>
                  </a:cubicBezTo>
                  <a:cubicBezTo>
                    <a:pt x="73" y="708"/>
                    <a:pt x="73" y="732"/>
                    <a:pt x="98" y="757"/>
                  </a:cubicBezTo>
                  <a:cubicBezTo>
                    <a:pt x="73" y="903"/>
                    <a:pt x="98" y="1049"/>
                    <a:pt x="146" y="1196"/>
                  </a:cubicBezTo>
                  <a:cubicBezTo>
                    <a:pt x="171" y="1342"/>
                    <a:pt x="244" y="1464"/>
                    <a:pt x="317" y="1561"/>
                  </a:cubicBezTo>
                  <a:cubicBezTo>
                    <a:pt x="415" y="1708"/>
                    <a:pt x="561" y="1830"/>
                    <a:pt x="707" y="1927"/>
                  </a:cubicBezTo>
                  <a:lnTo>
                    <a:pt x="1146" y="1927"/>
                  </a:lnTo>
                  <a:cubicBezTo>
                    <a:pt x="1244" y="1854"/>
                    <a:pt x="1317" y="1781"/>
                    <a:pt x="1390" y="1732"/>
                  </a:cubicBezTo>
                  <a:cubicBezTo>
                    <a:pt x="1464" y="1708"/>
                    <a:pt x="1512" y="1659"/>
                    <a:pt x="1561" y="1586"/>
                  </a:cubicBezTo>
                  <a:lnTo>
                    <a:pt x="1561" y="1586"/>
                  </a:lnTo>
                  <a:cubicBezTo>
                    <a:pt x="1553" y="1594"/>
                    <a:pt x="1548" y="1597"/>
                    <a:pt x="1545" y="1597"/>
                  </a:cubicBezTo>
                  <a:cubicBezTo>
                    <a:pt x="1539" y="1597"/>
                    <a:pt x="1545" y="1586"/>
                    <a:pt x="1561" y="1586"/>
                  </a:cubicBezTo>
                  <a:cubicBezTo>
                    <a:pt x="1585" y="1561"/>
                    <a:pt x="1634" y="1513"/>
                    <a:pt x="1634" y="1513"/>
                  </a:cubicBezTo>
                  <a:cubicBezTo>
                    <a:pt x="1634" y="1513"/>
                    <a:pt x="1634" y="1513"/>
                    <a:pt x="1683" y="1415"/>
                  </a:cubicBezTo>
                  <a:cubicBezTo>
                    <a:pt x="1707" y="1391"/>
                    <a:pt x="1707" y="1342"/>
                    <a:pt x="1732" y="1318"/>
                  </a:cubicBezTo>
                  <a:cubicBezTo>
                    <a:pt x="1756" y="1269"/>
                    <a:pt x="1781" y="1196"/>
                    <a:pt x="1805" y="1147"/>
                  </a:cubicBezTo>
                  <a:cubicBezTo>
                    <a:pt x="1829" y="1001"/>
                    <a:pt x="1829" y="854"/>
                    <a:pt x="1781" y="708"/>
                  </a:cubicBezTo>
                  <a:cubicBezTo>
                    <a:pt x="1707" y="586"/>
                    <a:pt x="1634" y="464"/>
                    <a:pt x="1512" y="366"/>
                  </a:cubicBezTo>
                  <a:cubicBezTo>
                    <a:pt x="1464" y="342"/>
                    <a:pt x="1415" y="318"/>
                    <a:pt x="1390" y="269"/>
                  </a:cubicBezTo>
                  <a:lnTo>
                    <a:pt x="1317" y="220"/>
                  </a:lnTo>
                  <a:lnTo>
                    <a:pt x="1244" y="220"/>
                  </a:lnTo>
                  <a:cubicBezTo>
                    <a:pt x="1220" y="171"/>
                    <a:pt x="1195" y="147"/>
                    <a:pt x="1171" y="122"/>
                  </a:cubicBezTo>
                  <a:lnTo>
                    <a:pt x="1122" y="98"/>
                  </a:lnTo>
                  <a:cubicBezTo>
                    <a:pt x="1049" y="49"/>
                    <a:pt x="1000" y="25"/>
                    <a:pt x="9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1"/>
            <p:cNvSpPr/>
            <p:nvPr/>
          </p:nvSpPr>
          <p:spPr>
            <a:xfrm>
              <a:off x="802125" y="3090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1"/>
            <p:cNvSpPr/>
            <p:nvPr/>
          </p:nvSpPr>
          <p:spPr>
            <a:xfrm>
              <a:off x="713700" y="3105650"/>
              <a:ext cx="50025" cy="51850"/>
            </a:xfrm>
            <a:custGeom>
              <a:avLst/>
              <a:gdLst/>
              <a:ahLst/>
              <a:cxnLst/>
              <a:rect l="l" t="t" r="r" b="b"/>
              <a:pathLst>
                <a:path w="2001" h="2074" extrusionOk="0">
                  <a:moveTo>
                    <a:pt x="1001" y="1"/>
                  </a:moveTo>
                  <a:cubicBezTo>
                    <a:pt x="928" y="25"/>
                    <a:pt x="879" y="25"/>
                    <a:pt x="830" y="49"/>
                  </a:cubicBezTo>
                  <a:lnTo>
                    <a:pt x="684" y="123"/>
                  </a:lnTo>
                  <a:lnTo>
                    <a:pt x="660" y="123"/>
                  </a:lnTo>
                  <a:cubicBezTo>
                    <a:pt x="538" y="123"/>
                    <a:pt x="416" y="147"/>
                    <a:pt x="318" y="220"/>
                  </a:cubicBezTo>
                  <a:cubicBezTo>
                    <a:pt x="220" y="269"/>
                    <a:pt x="147" y="366"/>
                    <a:pt x="99" y="464"/>
                  </a:cubicBezTo>
                  <a:cubicBezTo>
                    <a:pt x="50" y="537"/>
                    <a:pt x="50" y="610"/>
                    <a:pt x="25" y="683"/>
                  </a:cubicBezTo>
                  <a:lnTo>
                    <a:pt x="25" y="659"/>
                  </a:lnTo>
                  <a:cubicBezTo>
                    <a:pt x="25" y="805"/>
                    <a:pt x="1" y="781"/>
                    <a:pt x="25" y="903"/>
                  </a:cubicBezTo>
                  <a:cubicBezTo>
                    <a:pt x="50" y="903"/>
                    <a:pt x="99" y="1025"/>
                    <a:pt x="123" y="1049"/>
                  </a:cubicBezTo>
                  <a:lnTo>
                    <a:pt x="196" y="1196"/>
                  </a:lnTo>
                  <a:cubicBezTo>
                    <a:pt x="220" y="1244"/>
                    <a:pt x="245" y="1293"/>
                    <a:pt x="245" y="1318"/>
                  </a:cubicBezTo>
                  <a:cubicBezTo>
                    <a:pt x="294" y="1391"/>
                    <a:pt x="367" y="1488"/>
                    <a:pt x="391" y="1537"/>
                  </a:cubicBezTo>
                  <a:cubicBezTo>
                    <a:pt x="440" y="1659"/>
                    <a:pt x="513" y="1781"/>
                    <a:pt x="586" y="1879"/>
                  </a:cubicBezTo>
                  <a:lnTo>
                    <a:pt x="586" y="2001"/>
                  </a:lnTo>
                  <a:cubicBezTo>
                    <a:pt x="660" y="1976"/>
                    <a:pt x="708" y="1927"/>
                    <a:pt x="757" y="1903"/>
                  </a:cubicBezTo>
                  <a:cubicBezTo>
                    <a:pt x="903" y="2025"/>
                    <a:pt x="1099" y="2074"/>
                    <a:pt x="1294" y="2074"/>
                  </a:cubicBezTo>
                  <a:cubicBezTo>
                    <a:pt x="1440" y="2049"/>
                    <a:pt x="1611" y="1976"/>
                    <a:pt x="1708" y="1854"/>
                  </a:cubicBezTo>
                  <a:lnTo>
                    <a:pt x="1830" y="1757"/>
                  </a:lnTo>
                  <a:lnTo>
                    <a:pt x="1928" y="1635"/>
                  </a:lnTo>
                  <a:lnTo>
                    <a:pt x="1928" y="1635"/>
                  </a:lnTo>
                  <a:cubicBezTo>
                    <a:pt x="1909" y="1653"/>
                    <a:pt x="1898" y="1661"/>
                    <a:pt x="1893" y="1661"/>
                  </a:cubicBezTo>
                  <a:cubicBezTo>
                    <a:pt x="1886" y="1661"/>
                    <a:pt x="1898" y="1640"/>
                    <a:pt x="1928" y="1610"/>
                  </a:cubicBezTo>
                  <a:cubicBezTo>
                    <a:pt x="1977" y="1513"/>
                    <a:pt x="1977" y="1488"/>
                    <a:pt x="1977" y="1488"/>
                  </a:cubicBezTo>
                  <a:lnTo>
                    <a:pt x="1977" y="1488"/>
                  </a:lnTo>
                  <a:cubicBezTo>
                    <a:pt x="1977" y="1488"/>
                    <a:pt x="1975" y="1490"/>
                    <a:pt x="1973" y="1490"/>
                  </a:cubicBezTo>
                  <a:cubicBezTo>
                    <a:pt x="1967" y="1490"/>
                    <a:pt x="1958" y="1476"/>
                    <a:pt x="1977" y="1366"/>
                  </a:cubicBezTo>
                  <a:cubicBezTo>
                    <a:pt x="2001" y="1244"/>
                    <a:pt x="2001" y="1122"/>
                    <a:pt x="1977" y="1001"/>
                  </a:cubicBezTo>
                  <a:cubicBezTo>
                    <a:pt x="1928" y="854"/>
                    <a:pt x="1855" y="732"/>
                    <a:pt x="1757" y="610"/>
                  </a:cubicBezTo>
                  <a:cubicBezTo>
                    <a:pt x="1757" y="562"/>
                    <a:pt x="1733" y="513"/>
                    <a:pt x="1708" y="464"/>
                  </a:cubicBezTo>
                  <a:lnTo>
                    <a:pt x="1659" y="391"/>
                  </a:lnTo>
                  <a:cubicBezTo>
                    <a:pt x="1659" y="391"/>
                    <a:pt x="1659" y="366"/>
                    <a:pt x="1635" y="342"/>
                  </a:cubicBezTo>
                  <a:cubicBezTo>
                    <a:pt x="1635" y="318"/>
                    <a:pt x="1611" y="293"/>
                    <a:pt x="1586" y="269"/>
                  </a:cubicBezTo>
                  <a:cubicBezTo>
                    <a:pt x="1586" y="244"/>
                    <a:pt x="1562" y="220"/>
                    <a:pt x="1562" y="220"/>
                  </a:cubicBezTo>
                  <a:cubicBezTo>
                    <a:pt x="1538" y="196"/>
                    <a:pt x="1513" y="171"/>
                    <a:pt x="1513" y="171"/>
                  </a:cubicBezTo>
                  <a:cubicBezTo>
                    <a:pt x="1464" y="123"/>
                    <a:pt x="1416" y="98"/>
                    <a:pt x="1367" y="74"/>
                  </a:cubicBezTo>
                  <a:cubicBezTo>
                    <a:pt x="1318" y="49"/>
                    <a:pt x="1245" y="25"/>
                    <a:pt x="11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1"/>
            <p:cNvSpPr/>
            <p:nvPr/>
          </p:nvSpPr>
          <p:spPr>
            <a:xfrm>
              <a:off x="790550" y="3185225"/>
              <a:ext cx="48175" cy="56225"/>
            </a:xfrm>
            <a:custGeom>
              <a:avLst/>
              <a:gdLst/>
              <a:ahLst/>
              <a:cxnLst/>
              <a:rect l="l" t="t" r="r" b="b"/>
              <a:pathLst>
                <a:path w="1927" h="2249" extrusionOk="0">
                  <a:moveTo>
                    <a:pt x="829" y="988"/>
                  </a:moveTo>
                  <a:cubicBezTo>
                    <a:pt x="829" y="988"/>
                    <a:pt x="829" y="1013"/>
                    <a:pt x="854" y="1013"/>
                  </a:cubicBezTo>
                  <a:cubicBezTo>
                    <a:pt x="854" y="1037"/>
                    <a:pt x="854" y="1037"/>
                    <a:pt x="829" y="1037"/>
                  </a:cubicBezTo>
                  <a:cubicBezTo>
                    <a:pt x="805" y="1037"/>
                    <a:pt x="829" y="1013"/>
                    <a:pt x="829" y="988"/>
                  </a:cubicBezTo>
                  <a:close/>
                  <a:moveTo>
                    <a:pt x="735" y="0"/>
                  </a:moveTo>
                  <a:cubicBezTo>
                    <a:pt x="665" y="0"/>
                    <a:pt x="598" y="13"/>
                    <a:pt x="537" y="37"/>
                  </a:cubicBezTo>
                  <a:cubicBezTo>
                    <a:pt x="366" y="135"/>
                    <a:pt x="220" y="281"/>
                    <a:pt x="171" y="452"/>
                  </a:cubicBezTo>
                  <a:lnTo>
                    <a:pt x="171" y="427"/>
                  </a:lnTo>
                  <a:cubicBezTo>
                    <a:pt x="122" y="500"/>
                    <a:pt x="98" y="598"/>
                    <a:pt x="73" y="671"/>
                  </a:cubicBezTo>
                  <a:cubicBezTo>
                    <a:pt x="73" y="720"/>
                    <a:pt x="49" y="769"/>
                    <a:pt x="49" y="817"/>
                  </a:cubicBezTo>
                  <a:cubicBezTo>
                    <a:pt x="49" y="866"/>
                    <a:pt x="49" y="939"/>
                    <a:pt x="24" y="988"/>
                  </a:cubicBezTo>
                  <a:cubicBezTo>
                    <a:pt x="0" y="1159"/>
                    <a:pt x="24" y="1354"/>
                    <a:pt x="73" y="1525"/>
                  </a:cubicBezTo>
                  <a:lnTo>
                    <a:pt x="73" y="1500"/>
                  </a:lnTo>
                  <a:cubicBezTo>
                    <a:pt x="98" y="1574"/>
                    <a:pt x="122" y="1671"/>
                    <a:pt x="122" y="1744"/>
                  </a:cubicBezTo>
                  <a:cubicBezTo>
                    <a:pt x="124" y="1742"/>
                    <a:pt x="127" y="1741"/>
                    <a:pt x="130" y="1741"/>
                  </a:cubicBezTo>
                  <a:cubicBezTo>
                    <a:pt x="159" y="1741"/>
                    <a:pt x="222" y="1844"/>
                    <a:pt x="244" y="1866"/>
                  </a:cubicBezTo>
                  <a:cubicBezTo>
                    <a:pt x="293" y="1915"/>
                    <a:pt x="342" y="1964"/>
                    <a:pt x="390" y="1988"/>
                  </a:cubicBezTo>
                  <a:cubicBezTo>
                    <a:pt x="439" y="2037"/>
                    <a:pt x="488" y="2086"/>
                    <a:pt x="561" y="2110"/>
                  </a:cubicBezTo>
                  <a:cubicBezTo>
                    <a:pt x="634" y="2159"/>
                    <a:pt x="683" y="2183"/>
                    <a:pt x="756" y="2208"/>
                  </a:cubicBezTo>
                  <a:lnTo>
                    <a:pt x="854" y="2232"/>
                  </a:lnTo>
                  <a:lnTo>
                    <a:pt x="927" y="2232"/>
                  </a:lnTo>
                  <a:cubicBezTo>
                    <a:pt x="1008" y="2242"/>
                    <a:pt x="1089" y="2248"/>
                    <a:pt x="1169" y="2248"/>
                  </a:cubicBezTo>
                  <a:cubicBezTo>
                    <a:pt x="1284" y="2248"/>
                    <a:pt x="1398" y="2236"/>
                    <a:pt x="1512" y="2208"/>
                  </a:cubicBezTo>
                  <a:lnTo>
                    <a:pt x="1659" y="2208"/>
                  </a:lnTo>
                  <a:cubicBezTo>
                    <a:pt x="1659" y="2086"/>
                    <a:pt x="1659" y="1988"/>
                    <a:pt x="1634" y="1891"/>
                  </a:cubicBezTo>
                  <a:lnTo>
                    <a:pt x="1634" y="1842"/>
                  </a:lnTo>
                  <a:cubicBezTo>
                    <a:pt x="1707" y="1793"/>
                    <a:pt x="1756" y="1720"/>
                    <a:pt x="1805" y="1622"/>
                  </a:cubicBezTo>
                  <a:cubicBezTo>
                    <a:pt x="1854" y="1549"/>
                    <a:pt x="1902" y="1427"/>
                    <a:pt x="1927" y="1330"/>
                  </a:cubicBezTo>
                  <a:lnTo>
                    <a:pt x="1927" y="1330"/>
                  </a:lnTo>
                  <a:cubicBezTo>
                    <a:pt x="1917" y="1350"/>
                    <a:pt x="1911" y="1358"/>
                    <a:pt x="1907" y="1358"/>
                  </a:cubicBezTo>
                  <a:cubicBezTo>
                    <a:pt x="1902" y="1358"/>
                    <a:pt x="1902" y="1344"/>
                    <a:pt x="1902" y="1330"/>
                  </a:cubicBezTo>
                  <a:cubicBezTo>
                    <a:pt x="1927" y="1183"/>
                    <a:pt x="1902" y="1183"/>
                    <a:pt x="1902" y="1183"/>
                  </a:cubicBezTo>
                  <a:cubicBezTo>
                    <a:pt x="1902" y="1159"/>
                    <a:pt x="1902" y="1183"/>
                    <a:pt x="1878" y="1013"/>
                  </a:cubicBezTo>
                  <a:cubicBezTo>
                    <a:pt x="1805" y="744"/>
                    <a:pt x="1659" y="500"/>
                    <a:pt x="1439" y="305"/>
                  </a:cubicBezTo>
                  <a:lnTo>
                    <a:pt x="1342" y="232"/>
                  </a:lnTo>
                  <a:lnTo>
                    <a:pt x="1220" y="159"/>
                  </a:lnTo>
                  <a:cubicBezTo>
                    <a:pt x="1171" y="135"/>
                    <a:pt x="1146" y="110"/>
                    <a:pt x="1098" y="86"/>
                  </a:cubicBezTo>
                  <a:cubicBezTo>
                    <a:pt x="1049" y="61"/>
                    <a:pt x="1000" y="37"/>
                    <a:pt x="951" y="37"/>
                  </a:cubicBezTo>
                  <a:cubicBezTo>
                    <a:pt x="878" y="13"/>
                    <a:pt x="805" y="0"/>
                    <a:pt x="7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1"/>
            <p:cNvSpPr/>
            <p:nvPr/>
          </p:nvSpPr>
          <p:spPr>
            <a:xfrm>
              <a:off x="716750" y="3227600"/>
              <a:ext cx="47600" cy="50475"/>
            </a:xfrm>
            <a:custGeom>
              <a:avLst/>
              <a:gdLst/>
              <a:ahLst/>
              <a:cxnLst/>
              <a:rect l="l" t="t" r="r" b="b"/>
              <a:pathLst>
                <a:path w="1904" h="2019" extrusionOk="0">
                  <a:moveTo>
                    <a:pt x="611" y="0"/>
                  </a:moveTo>
                  <a:cubicBezTo>
                    <a:pt x="613" y="3"/>
                    <a:pt x="616" y="6"/>
                    <a:pt x="619" y="9"/>
                  </a:cubicBezTo>
                  <a:lnTo>
                    <a:pt x="619" y="9"/>
                  </a:lnTo>
                  <a:lnTo>
                    <a:pt x="635" y="0"/>
                  </a:lnTo>
                  <a:close/>
                  <a:moveTo>
                    <a:pt x="619" y="9"/>
                  </a:moveTo>
                  <a:lnTo>
                    <a:pt x="123" y="269"/>
                  </a:lnTo>
                  <a:cubicBezTo>
                    <a:pt x="123" y="318"/>
                    <a:pt x="123" y="366"/>
                    <a:pt x="123" y="415"/>
                  </a:cubicBezTo>
                  <a:lnTo>
                    <a:pt x="123" y="683"/>
                  </a:lnTo>
                  <a:cubicBezTo>
                    <a:pt x="123" y="708"/>
                    <a:pt x="123" y="708"/>
                    <a:pt x="123" y="732"/>
                  </a:cubicBezTo>
                  <a:cubicBezTo>
                    <a:pt x="123" y="732"/>
                    <a:pt x="98" y="732"/>
                    <a:pt x="98" y="757"/>
                  </a:cubicBezTo>
                  <a:cubicBezTo>
                    <a:pt x="74" y="830"/>
                    <a:pt x="50" y="879"/>
                    <a:pt x="25" y="952"/>
                  </a:cubicBezTo>
                  <a:cubicBezTo>
                    <a:pt x="25" y="1000"/>
                    <a:pt x="1" y="1049"/>
                    <a:pt x="1" y="1074"/>
                  </a:cubicBezTo>
                  <a:cubicBezTo>
                    <a:pt x="1" y="1147"/>
                    <a:pt x="1" y="1196"/>
                    <a:pt x="1" y="1244"/>
                  </a:cubicBezTo>
                  <a:cubicBezTo>
                    <a:pt x="1" y="1464"/>
                    <a:pt x="98" y="1659"/>
                    <a:pt x="245" y="1805"/>
                  </a:cubicBezTo>
                  <a:cubicBezTo>
                    <a:pt x="318" y="1878"/>
                    <a:pt x="416" y="1952"/>
                    <a:pt x="538" y="1976"/>
                  </a:cubicBezTo>
                  <a:cubicBezTo>
                    <a:pt x="562" y="1976"/>
                    <a:pt x="562" y="2000"/>
                    <a:pt x="586" y="2000"/>
                  </a:cubicBezTo>
                  <a:cubicBezTo>
                    <a:pt x="635" y="2013"/>
                    <a:pt x="690" y="2019"/>
                    <a:pt x="745" y="2019"/>
                  </a:cubicBezTo>
                  <a:cubicBezTo>
                    <a:pt x="800" y="2019"/>
                    <a:pt x="855" y="2013"/>
                    <a:pt x="903" y="2000"/>
                  </a:cubicBezTo>
                  <a:cubicBezTo>
                    <a:pt x="1001" y="2000"/>
                    <a:pt x="1123" y="1976"/>
                    <a:pt x="1220" y="1952"/>
                  </a:cubicBezTo>
                  <a:lnTo>
                    <a:pt x="1220" y="1927"/>
                  </a:lnTo>
                  <a:cubicBezTo>
                    <a:pt x="1256" y="1909"/>
                    <a:pt x="1269" y="1905"/>
                    <a:pt x="1276" y="1905"/>
                  </a:cubicBezTo>
                  <a:cubicBezTo>
                    <a:pt x="1283" y="1905"/>
                    <a:pt x="1283" y="1910"/>
                    <a:pt x="1298" y="1910"/>
                  </a:cubicBezTo>
                  <a:cubicBezTo>
                    <a:pt x="1307" y="1910"/>
                    <a:pt x="1320" y="1908"/>
                    <a:pt x="1342" y="1903"/>
                  </a:cubicBezTo>
                  <a:cubicBezTo>
                    <a:pt x="1342" y="1830"/>
                    <a:pt x="1489" y="1830"/>
                    <a:pt x="1489" y="1781"/>
                  </a:cubicBezTo>
                  <a:cubicBezTo>
                    <a:pt x="1489" y="1781"/>
                    <a:pt x="1537" y="1757"/>
                    <a:pt x="1537" y="1757"/>
                  </a:cubicBezTo>
                  <a:cubicBezTo>
                    <a:pt x="1537" y="1760"/>
                    <a:pt x="1538" y="1761"/>
                    <a:pt x="1540" y="1761"/>
                  </a:cubicBezTo>
                  <a:cubicBezTo>
                    <a:pt x="1551" y="1761"/>
                    <a:pt x="1590" y="1704"/>
                    <a:pt x="1611" y="1683"/>
                  </a:cubicBezTo>
                  <a:cubicBezTo>
                    <a:pt x="1619" y="1675"/>
                    <a:pt x="1621" y="1673"/>
                    <a:pt x="1621" y="1673"/>
                  </a:cubicBezTo>
                  <a:cubicBezTo>
                    <a:pt x="1619" y="1673"/>
                    <a:pt x="1603" y="1683"/>
                    <a:pt x="1586" y="1683"/>
                  </a:cubicBezTo>
                  <a:lnTo>
                    <a:pt x="1635" y="1635"/>
                  </a:lnTo>
                  <a:cubicBezTo>
                    <a:pt x="1647" y="1622"/>
                    <a:pt x="1659" y="1616"/>
                    <a:pt x="1666" y="1616"/>
                  </a:cubicBezTo>
                  <a:cubicBezTo>
                    <a:pt x="1672" y="1616"/>
                    <a:pt x="1672" y="1622"/>
                    <a:pt x="1659" y="1635"/>
                  </a:cubicBezTo>
                  <a:cubicBezTo>
                    <a:pt x="1733" y="1561"/>
                    <a:pt x="1781" y="1464"/>
                    <a:pt x="1830" y="1366"/>
                  </a:cubicBezTo>
                  <a:cubicBezTo>
                    <a:pt x="1879" y="1244"/>
                    <a:pt x="1903" y="1074"/>
                    <a:pt x="1879" y="927"/>
                  </a:cubicBezTo>
                  <a:cubicBezTo>
                    <a:pt x="1855" y="781"/>
                    <a:pt x="1781" y="635"/>
                    <a:pt x="1684" y="513"/>
                  </a:cubicBezTo>
                  <a:cubicBezTo>
                    <a:pt x="1611" y="464"/>
                    <a:pt x="1537" y="415"/>
                    <a:pt x="1464" y="366"/>
                  </a:cubicBezTo>
                  <a:lnTo>
                    <a:pt x="1464" y="366"/>
                  </a:lnTo>
                  <a:cubicBezTo>
                    <a:pt x="1464" y="415"/>
                    <a:pt x="1513" y="439"/>
                    <a:pt x="1513" y="464"/>
                  </a:cubicBezTo>
                  <a:cubicBezTo>
                    <a:pt x="1489" y="439"/>
                    <a:pt x="1464" y="415"/>
                    <a:pt x="1440" y="415"/>
                  </a:cubicBezTo>
                  <a:cubicBezTo>
                    <a:pt x="1416" y="415"/>
                    <a:pt x="1367" y="342"/>
                    <a:pt x="1367" y="293"/>
                  </a:cubicBezTo>
                  <a:lnTo>
                    <a:pt x="1342" y="293"/>
                  </a:lnTo>
                  <a:lnTo>
                    <a:pt x="1342" y="269"/>
                  </a:lnTo>
                  <a:cubicBezTo>
                    <a:pt x="1294" y="244"/>
                    <a:pt x="1220" y="220"/>
                    <a:pt x="1172" y="171"/>
                  </a:cubicBezTo>
                  <a:cubicBezTo>
                    <a:pt x="1098" y="147"/>
                    <a:pt x="1050" y="147"/>
                    <a:pt x="1001" y="122"/>
                  </a:cubicBezTo>
                  <a:cubicBezTo>
                    <a:pt x="996" y="118"/>
                    <a:pt x="994" y="116"/>
                    <a:pt x="994" y="116"/>
                  </a:cubicBezTo>
                  <a:lnTo>
                    <a:pt x="994" y="116"/>
                  </a:lnTo>
                  <a:cubicBezTo>
                    <a:pt x="993" y="116"/>
                    <a:pt x="1020" y="147"/>
                    <a:pt x="1001" y="147"/>
                  </a:cubicBezTo>
                  <a:cubicBezTo>
                    <a:pt x="977" y="147"/>
                    <a:pt x="952" y="147"/>
                    <a:pt x="952" y="122"/>
                  </a:cubicBezTo>
                  <a:cubicBezTo>
                    <a:pt x="952" y="98"/>
                    <a:pt x="928" y="86"/>
                    <a:pt x="906" y="86"/>
                  </a:cubicBezTo>
                  <a:cubicBezTo>
                    <a:pt x="888" y="86"/>
                    <a:pt x="872" y="95"/>
                    <a:pt x="876" y="113"/>
                  </a:cubicBezTo>
                  <a:lnTo>
                    <a:pt x="876" y="113"/>
                  </a:lnTo>
                  <a:cubicBezTo>
                    <a:pt x="862" y="92"/>
                    <a:pt x="812" y="74"/>
                    <a:pt x="855" y="74"/>
                  </a:cubicBezTo>
                  <a:cubicBezTo>
                    <a:pt x="830" y="74"/>
                    <a:pt x="806" y="49"/>
                    <a:pt x="806" y="49"/>
                  </a:cubicBezTo>
                  <a:lnTo>
                    <a:pt x="806" y="49"/>
                  </a:lnTo>
                  <a:lnTo>
                    <a:pt x="830" y="74"/>
                  </a:lnTo>
                  <a:cubicBezTo>
                    <a:pt x="757" y="49"/>
                    <a:pt x="733" y="25"/>
                    <a:pt x="684" y="25"/>
                  </a:cubicBezTo>
                  <a:lnTo>
                    <a:pt x="708" y="49"/>
                  </a:lnTo>
                  <a:cubicBezTo>
                    <a:pt x="665" y="49"/>
                    <a:pt x="641" y="30"/>
                    <a:pt x="619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1"/>
            <p:cNvSpPr/>
            <p:nvPr/>
          </p:nvSpPr>
          <p:spPr>
            <a:xfrm>
              <a:off x="646025" y="3015400"/>
              <a:ext cx="40875" cy="49050"/>
            </a:xfrm>
            <a:custGeom>
              <a:avLst/>
              <a:gdLst/>
              <a:ahLst/>
              <a:cxnLst/>
              <a:rect l="l" t="t" r="r" b="b"/>
              <a:pathLst>
                <a:path w="1635" h="1962" extrusionOk="0">
                  <a:moveTo>
                    <a:pt x="659" y="1"/>
                  </a:moveTo>
                  <a:cubicBezTo>
                    <a:pt x="513" y="25"/>
                    <a:pt x="367" y="123"/>
                    <a:pt x="269" y="220"/>
                  </a:cubicBezTo>
                  <a:cubicBezTo>
                    <a:pt x="196" y="294"/>
                    <a:pt x="147" y="367"/>
                    <a:pt x="98" y="464"/>
                  </a:cubicBezTo>
                  <a:cubicBezTo>
                    <a:pt x="50" y="586"/>
                    <a:pt x="25" y="684"/>
                    <a:pt x="25" y="806"/>
                  </a:cubicBezTo>
                  <a:cubicBezTo>
                    <a:pt x="1" y="879"/>
                    <a:pt x="1" y="952"/>
                    <a:pt x="25" y="1001"/>
                  </a:cubicBezTo>
                  <a:cubicBezTo>
                    <a:pt x="25" y="1147"/>
                    <a:pt x="74" y="1294"/>
                    <a:pt x="147" y="1415"/>
                  </a:cubicBezTo>
                  <a:cubicBezTo>
                    <a:pt x="220" y="1562"/>
                    <a:pt x="318" y="1684"/>
                    <a:pt x="464" y="1781"/>
                  </a:cubicBezTo>
                  <a:cubicBezTo>
                    <a:pt x="562" y="1879"/>
                    <a:pt x="708" y="1952"/>
                    <a:pt x="830" y="1952"/>
                  </a:cubicBezTo>
                  <a:cubicBezTo>
                    <a:pt x="860" y="1958"/>
                    <a:pt x="891" y="1961"/>
                    <a:pt x="921" y="1961"/>
                  </a:cubicBezTo>
                  <a:cubicBezTo>
                    <a:pt x="1011" y="1961"/>
                    <a:pt x="1098" y="1934"/>
                    <a:pt x="1171" y="1879"/>
                  </a:cubicBezTo>
                  <a:cubicBezTo>
                    <a:pt x="1245" y="1879"/>
                    <a:pt x="1293" y="1830"/>
                    <a:pt x="1342" y="1781"/>
                  </a:cubicBezTo>
                  <a:cubicBezTo>
                    <a:pt x="1318" y="1781"/>
                    <a:pt x="1318" y="1781"/>
                    <a:pt x="1342" y="1757"/>
                  </a:cubicBezTo>
                  <a:cubicBezTo>
                    <a:pt x="1415" y="1684"/>
                    <a:pt x="1415" y="1684"/>
                    <a:pt x="1415" y="1684"/>
                  </a:cubicBezTo>
                  <a:cubicBezTo>
                    <a:pt x="1415" y="1659"/>
                    <a:pt x="1415" y="1684"/>
                    <a:pt x="1440" y="1586"/>
                  </a:cubicBezTo>
                  <a:cubicBezTo>
                    <a:pt x="1488" y="1464"/>
                    <a:pt x="1513" y="1415"/>
                    <a:pt x="1537" y="1294"/>
                  </a:cubicBezTo>
                  <a:cubicBezTo>
                    <a:pt x="1562" y="1220"/>
                    <a:pt x="1586" y="1172"/>
                    <a:pt x="1586" y="1098"/>
                  </a:cubicBezTo>
                  <a:cubicBezTo>
                    <a:pt x="1610" y="1050"/>
                    <a:pt x="1610" y="976"/>
                    <a:pt x="1635" y="903"/>
                  </a:cubicBezTo>
                  <a:cubicBezTo>
                    <a:pt x="1635" y="830"/>
                    <a:pt x="1635" y="781"/>
                    <a:pt x="1635" y="708"/>
                  </a:cubicBezTo>
                  <a:lnTo>
                    <a:pt x="1635" y="586"/>
                  </a:lnTo>
                  <a:lnTo>
                    <a:pt x="1610" y="489"/>
                  </a:lnTo>
                  <a:cubicBezTo>
                    <a:pt x="1586" y="416"/>
                    <a:pt x="1562" y="318"/>
                    <a:pt x="1513" y="245"/>
                  </a:cubicBezTo>
                  <a:cubicBezTo>
                    <a:pt x="1440" y="147"/>
                    <a:pt x="1318" y="98"/>
                    <a:pt x="1196" y="74"/>
                  </a:cubicBezTo>
                  <a:lnTo>
                    <a:pt x="1025" y="74"/>
                  </a:lnTo>
                  <a:cubicBezTo>
                    <a:pt x="903" y="25"/>
                    <a:pt x="781" y="1"/>
                    <a:pt x="6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1"/>
            <p:cNvSpPr/>
            <p:nvPr/>
          </p:nvSpPr>
          <p:spPr>
            <a:xfrm>
              <a:off x="734450" y="3011150"/>
              <a:ext cx="40250" cy="58550"/>
            </a:xfrm>
            <a:custGeom>
              <a:avLst/>
              <a:gdLst/>
              <a:ahLst/>
              <a:cxnLst/>
              <a:rect l="l" t="t" r="r" b="b"/>
              <a:pathLst>
                <a:path w="1610" h="2342" extrusionOk="0">
                  <a:moveTo>
                    <a:pt x="708" y="0"/>
                  </a:moveTo>
                  <a:lnTo>
                    <a:pt x="98" y="171"/>
                  </a:lnTo>
                  <a:cubicBezTo>
                    <a:pt x="49" y="342"/>
                    <a:pt x="0" y="512"/>
                    <a:pt x="25" y="707"/>
                  </a:cubicBezTo>
                  <a:cubicBezTo>
                    <a:pt x="25" y="829"/>
                    <a:pt x="25" y="976"/>
                    <a:pt x="73" y="1098"/>
                  </a:cubicBezTo>
                  <a:cubicBezTo>
                    <a:pt x="122" y="1293"/>
                    <a:pt x="195" y="1488"/>
                    <a:pt x="293" y="1659"/>
                  </a:cubicBezTo>
                  <a:cubicBezTo>
                    <a:pt x="390" y="1854"/>
                    <a:pt x="537" y="2000"/>
                    <a:pt x="732" y="2122"/>
                  </a:cubicBezTo>
                  <a:cubicBezTo>
                    <a:pt x="756" y="2171"/>
                    <a:pt x="805" y="2220"/>
                    <a:pt x="854" y="2244"/>
                  </a:cubicBezTo>
                  <a:cubicBezTo>
                    <a:pt x="842" y="2232"/>
                    <a:pt x="842" y="2226"/>
                    <a:pt x="845" y="2226"/>
                  </a:cubicBezTo>
                  <a:cubicBezTo>
                    <a:pt x="848" y="2226"/>
                    <a:pt x="854" y="2232"/>
                    <a:pt x="854" y="2244"/>
                  </a:cubicBezTo>
                  <a:cubicBezTo>
                    <a:pt x="911" y="2272"/>
                    <a:pt x="923" y="2279"/>
                    <a:pt x="928" y="2279"/>
                  </a:cubicBezTo>
                  <a:cubicBezTo>
                    <a:pt x="931" y="2279"/>
                    <a:pt x="929" y="2275"/>
                    <a:pt x="940" y="2275"/>
                  </a:cubicBezTo>
                  <a:cubicBezTo>
                    <a:pt x="951" y="2275"/>
                    <a:pt x="974" y="2278"/>
                    <a:pt x="1025" y="2293"/>
                  </a:cubicBezTo>
                  <a:lnTo>
                    <a:pt x="1147" y="2342"/>
                  </a:lnTo>
                  <a:lnTo>
                    <a:pt x="1537" y="2122"/>
                  </a:lnTo>
                  <a:cubicBezTo>
                    <a:pt x="1586" y="1951"/>
                    <a:pt x="1610" y="1756"/>
                    <a:pt x="1610" y="1585"/>
                  </a:cubicBezTo>
                  <a:cubicBezTo>
                    <a:pt x="1586" y="1439"/>
                    <a:pt x="1537" y="1293"/>
                    <a:pt x="1512" y="1171"/>
                  </a:cubicBezTo>
                  <a:cubicBezTo>
                    <a:pt x="1464" y="1073"/>
                    <a:pt x="1415" y="1000"/>
                    <a:pt x="1366" y="927"/>
                  </a:cubicBezTo>
                  <a:cubicBezTo>
                    <a:pt x="1342" y="903"/>
                    <a:pt x="1293" y="854"/>
                    <a:pt x="1220" y="781"/>
                  </a:cubicBezTo>
                  <a:cubicBezTo>
                    <a:pt x="1220" y="781"/>
                    <a:pt x="1220" y="756"/>
                    <a:pt x="1220" y="756"/>
                  </a:cubicBezTo>
                  <a:cubicBezTo>
                    <a:pt x="1220" y="659"/>
                    <a:pt x="1171" y="610"/>
                    <a:pt x="1147" y="537"/>
                  </a:cubicBezTo>
                  <a:cubicBezTo>
                    <a:pt x="1122" y="464"/>
                    <a:pt x="1098" y="415"/>
                    <a:pt x="1073" y="390"/>
                  </a:cubicBezTo>
                  <a:cubicBezTo>
                    <a:pt x="1049" y="342"/>
                    <a:pt x="1000" y="293"/>
                    <a:pt x="976" y="220"/>
                  </a:cubicBezTo>
                  <a:cubicBezTo>
                    <a:pt x="976" y="220"/>
                    <a:pt x="951" y="195"/>
                    <a:pt x="951" y="195"/>
                  </a:cubicBezTo>
                  <a:cubicBezTo>
                    <a:pt x="878" y="122"/>
                    <a:pt x="805" y="49"/>
                    <a:pt x="7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130E1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monada"/>
              <a:buNone/>
              <a:defRPr sz="2800">
                <a:solidFill>
                  <a:schemeClr val="dk1"/>
                </a:solidFill>
                <a:latin typeface="Lemonada"/>
                <a:ea typeface="Lemonada"/>
                <a:cs typeface="Lemonada"/>
                <a:sym typeface="Lemonad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monada"/>
              <a:buNone/>
              <a:defRPr sz="2800">
                <a:solidFill>
                  <a:schemeClr val="dk1"/>
                </a:solidFill>
                <a:latin typeface="Lemonada"/>
                <a:ea typeface="Lemonada"/>
                <a:cs typeface="Lemonada"/>
                <a:sym typeface="Lemonad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monada"/>
              <a:buNone/>
              <a:defRPr sz="2800">
                <a:solidFill>
                  <a:schemeClr val="dk1"/>
                </a:solidFill>
                <a:latin typeface="Lemonada"/>
                <a:ea typeface="Lemonada"/>
                <a:cs typeface="Lemonada"/>
                <a:sym typeface="Lemonad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monada"/>
              <a:buNone/>
              <a:defRPr sz="2800">
                <a:solidFill>
                  <a:schemeClr val="dk1"/>
                </a:solidFill>
                <a:latin typeface="Lemonada"/>
                <a:ea typeface="Lemonada"/>
                <a:cs typeface="Lemonada"/>
                <a:sym typeface="Lemonad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monada"/>
              <a:buNone/>
              <a:defRPr sz="2800">
                <a:solidFill>
                  <a:schemeClr val="dk1"/>
                </a:solidFill>
                <a:latin typeface="Lemonada"/>
                <a:ea typeface="Lemonada"/>
                <a:cs typeface="Lemonada"/>
                <a:sym typeface="Lemonad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monada"/>
              <a:buNone/>
              <a:defRPr sz="2800">
                <a:solidFill>
                  <a:schemeClr val="dk1"/>
                </a:solidFill>
                <a:latin typeface="Lemonada"/>
                <a:ea typeface="Lemonada"/>
                <a:cs typeface="Lemonada"/>
                <a:sym typeface="Lemonad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monada"/>
              <a:buNone/>
              <a:defRPr sz="2800">
                <a:solidFill>
                  <a:schemeClr val="dk1"/>
                </a:solidFill>
                <a:latin typeface="Lemonada"/>
                <a:ea typeface="Lemonada"/>
                <a:cs typeface="Lemonada"/>
                <a:sym typeface="Lemonad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monada"/>
              <a:buNone/>
              <a:defRPr sz="2800">
                <a:solidFill>
                  <a:schemeClr val="dk1"/>
                </a:solidFill>
                <a:latin typeface="Lemonada"/>
                <a:ea typeface="Lemonada"/>
                <a:cs typeface="Lemonada"/>
                <a:sym typeface="Lemonad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monada"/>
              <a:buNone/>
              <a:defRPr sz="2800">
                <a:solidFill>
                  <a:schemeClr val="dk1"/>
                </a:solidFill>
                <a:latin typeface="Lemonada"/>
                <a:ea typeface="Lemonada"/>
                <a:cs typeface="Lemonada"/>
                <a:sym typeface="Lemonad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●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●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●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73" r:id="rId22"/>
    <p:sldLayoutId id="2147483674" r:id="rId23"/>
    <p:sldLayoutId id="2147483675" r:id="rId24"/>
    <p:sldLayoutId id="2147483676" r:id="rId25"/>
    <p:sldLayoutId id="2147483677" r:id="rId26"/>
    <p:sldLayoutId id="2147483678" r:id="rId27"/>
    <p:sldLayoutId id="2147483679" r:id="rId28"/>
    <p:sldLayoutId id="2147483680" r:id="rId29"/>
    <p:sldLayoutId id="2147483681" r:id="rId30"/>
    <p:sldLayoutId id="2147483682" r:id="rId31"/>
    <p:sldLayoutId id="2147483683" r:id="rId32"/>
    <p:sldLayoutId id="2147483684" r:id="rId33"/>
    <p:sldLayoutId id="2147483685" r:id="rId34"/>
    <p:sldLayoutId id="2147483686" r:id="rId35"/>
    <p:sldLayoutId id="2147483687" r:id="rId36"/>
    <p:sldLayoutId id="2147483691" r:id="rId3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3" Type="http://schemas.openxmlformats.org/officeDocument/2006/relationships/image" Target="../media/image6.jpeg"/><Relationship Id="rId21" Type="http://schemas.openxmlformats.org/officeDocument/2006/relationships/image" Target="../media/image2.pn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image" Target="../media/image5.jpeg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.jpeg"/><Relationship Id="rId11" Type="http://schemas.openxmlformats.org/officeDocument/2006/relationships/image" Target="../media/image13.jpeg"/><Relationship Id="rId5" Type="http://schemas.openxmlformats.org/officeDocument/2006/relationships/image" Target="../media/image8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4" Type="http://schemas.openxmlformats.org/officeDocument/2006/relationships/image" Target="../media/image7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828"/>
        </a:solidFill>
        <a:effectLst/>
      </p:bgPr>
    </p:bg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1" name="Google Shape;1461;p44"/>
          <p:cNvPicPr preferRelativeResize="0"/>
          <p:nvPr/>
        </p:nvPicPr>
        <p:blipFill rotWithShape="1">
          <a:blip r:embed="rId3">
            <a:alphaModFix/>
          </a:blip>
          <a:srcRect b="10"/>
          <a:stretch/>
        </p:blipFill>
        <p:spPr>
          <a:xfrm>
            <a:off x="0" y="0"/>
            <a:ext cx="9144002" cy="5143503"/>
          </a:xfrm>
          <a:prstGeom prst="rect">
            <a:avLst/>
          </a:prstGeom>
          <a:solidFill>
            <a:srgbClr val="130E16"/>
          </a:solidFill>
          <a:ln>
            <a:noFill/>
          </a:ln>
        </p:spPr>
      </p:pic>
      <p:sp>
        <p:nvSpPr>
          <p:cNvPr id="1462" name="Google Shape;1462;p44"/>
          <p:cNvSpPr txBox="1">
            <a:spLocks noGrp="1"/>
          </p:cNvSpPr>
          <p:nvPr>
            <p:ph type="ctrTitle"/>
          </p:nvPr>
        </p:nvSpPr>
        <p:spPr>
          <a:xfrm flipH="1">
            <a:off x="3874905" y="219075"/>
            <a:ext cx="5158200" cy="199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 Montfort Students’ Union</a:t>
            </a:r>
            <a:endParaRPr sz="400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463" name="Google Shape;1463;p44"/>
          <p:cNvSpPr txBox="1">
            <a:spLocks noGrp="1"/>
          </p:cNvSpPr>
          <p:nvPr>
            <p:ph type="subTitle" idx="1"/>
          </p:nvPr>
        </p:nvSpPr>
        <p:spPr>
          <a:xfrm flipH="1">
            <a:off x="4705005" y="2060100"/>
            <a:ext cx="42777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bg1"/>
                </a:solidFill>
              </a:rPr>
              <a:t>Annual Members Meeting May 2024 </a:t>
            </a:r>
            <a:endParaRPr>
              <a:solidFill>
                <a:schemeClr val="bg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159B95-1B05-4001-9033-8BF36E980B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9600" y="334611"/>
            <a:ext cx="1171035" cy="88241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" name="Google Shape;1512;p48"/>
          <p:cNvSpPr txBox="1">
            <a:spLocks noGrp="1"/>
          </p:cNvSpPr>
          <p:nvPr>
            <p:ph type="ctrTitle"/>
          </p:nvPr>
        </p:nvSpPr>
        <p:spPr>
          <a:xfrm>
            <a:off x="2478768" y="999601"/>
            <a:ext cx="4178400" cy="105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Liberation Officer achievements</a:t>
            </a:r>
            <a:endParaRPr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513" name="Google Shape;1513;p48"/>
          <p:cNvSpPr txBox="1">
            <a:spLocks noGrp="1"/>
          </p:cNvSpPr>
          <p:nvPr>
            <p:ph type="subTitle" idx="1"/>
          </p:nvPr>
        </p:nvSpPr>
        <p:spPr>
          <a:xfrm>
            <a:off x="1072696" y="2154116"/>
            <a:ext cx="7000755" cy="18025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" b="1">
                <a:solidFill>
                  <a:schemeClr val="bg1"/>
                </a:solidFill>
              </a:rPr>
              <a:t>Toni</a:t>
            </a:r>
            <a:r>
              <a:rPr lang="en">
                <a:solidFill>
                  <a:schemeClr val="bg1"/>
                </a:solidFill>
              </a:rPr>
              <a:t> </a:t>
            </a:r>
            <a:r>
              <a:rPr lang="en" i="1">
                <a:solidFill>
                  <a:schemeClr val="bg1"/>
                </a:solidFill>
              </a:rPr>
              <a:t>(Mature Students Liberation Officer)</a:t>
            </a:r>
            <a:endParaRPr lang="en-US" i="1">
              <a:solidFill>
                <a:schemeClr val="bg1"/>
              </a:solidFill>
            </a:endParaRPr>
          </a:p>
          <a:p>
            <a:pPr marL="0" indent="0"/>
            <a:r>
              <a:rPr lang="en">
                <a:solidFill>
                  <a:schemeClr val="bg1"/>
                </a:solidFill>
              </a:rPr>
              <a:t>DMU Careers provision improvement action plan, Student Learning &amp; Teaching Consultants project</a:t>
            </a:r>
            <a:endParaRPr lang="en-US" i="1">
              <a:solidFill>
                <a:schemeClr val="bg1"/>
              </a:solidFill>
            </a:endParaRPr>
          </a:p>
          <a:p>
            <a:pPr marL="0" indent="0"/>
            <a:endParaRPr lang="en">
              <a:solidFill>
                <a:schemeClr val="bg1"/>
              </a:solidFill>
            </a:endParaRPr>
          </a:p>
          <a:p>
            <a:pPr marL="0" indent="0"/>
            <a:r>
              <a:rPr lang="en" b="1">
                <a:solidFill>
                  <a:schemeClr val="bg1"/>
                </a:solidFill>
                <a:latin typeface="Segoe UI"/>
                <a:cs typeface="Segoe UI"/>
              </a:rPr>
              <a:t>Toni</a:t>
            </a:r>
            <a:r>
              <a:rPr lang="en">
                <a:solidFill>
                  <a:schemeClr val="bg1"/>
                </a:solidFill>
                <a:latin typeface="Segoe UI"/>
                <a:cs typeface="Segoe UI"/>
              </a:rPr>
              <a:t> </a:t>
            </a:r>
            <a:r>
              <a:rPr lang="en" i="1">
                <a:solidFill>
                  <a:schemeClr val="bg1"/>
                </a:solidFill>
                <a:latin typeface="Segoe UI"/>
                <a:cs typeface="Segoe UI"/>
              </a:rPr>
              <a:t>(Mature Students Liberation Officer)</a:t>
            </a:r>
            <a:endParaRPr lang="en-US">
              <a:solidFill>
                <a:schemeClr val="bg1"/>
              </a:solidFill>
              <a:latin typeface="Segoe UI"/>
              <a:cs typeface="Segoe UI"/>
            </a:endParaRPr>
          </a:p>
          <a:p>
            <a:pPr marL="0" indent="0"/>
            <a:r>
              <a:rPr lang="en">
                <a:solidFill>
                  <a:schemeClr val="bg1"/>
                </a:solidFill>
                <a:latin typeface="Segoe UI"/>
                <a:cs typeface="Segoe UI"/>
              </a:rPr>
              <a:t>DMU Careers provision improvement action plan, Student Learning &amp; Teaching Consultants project</a:t>
            </a:r>
            <a:endParaRPr lang="en">
              <a:solidFill>
                <a:schemeClr val="bg1"/>
              </a:solidFill>
            </a:endParaRPr>
          </a:p>
          <a:p>
            <a:pPr marL="0" indent="0"/>
            <a:endParaRPr lang="en">
              <a:solidFill>
                <a:schemeClr val="bg1"/>
              </a:solidFill>
              <a:latin typeface="Segoe UI"/>
              <a:cs typeface="Segoe UI"/>
            </a:endParaRPr>
          </a:p>
          <a:p>
            <a:pPr marL="0" indent="0"/>
            <a:r>
              <a:rPr lang="en" b="1">
                <a:solidFill>
                  <a:schemeClr val="bg1"/>
                </a:solidFill>
                <a:latin typeface="Segoe UI"/>
                <a:cs typeface="Segoe UI"/>
              </a:rPr>
              <a:t>Toni</a:t>
            </a:r>
            <a:r>
              <a:rPr lang="en">
                <a:solidFill>
                  <a:schemeClr val="bg1"/>
                </a:solidFill>
                <a:latin typeface="Segoe UI"/>
                <a:cs typeface="Segoe UI"/>
              </a:rPr>
              <a:t> </a:t>
            </a:r>
            <a:r>
              <a:rPr lang="en" i="1">
                <a:solidFill>
                  <a:schemeClr val="bg1"/>
                </a:solidFill>
                <a:latin typeface="Segoe UI"/>
                <a:cs typeface="Segoe UI"/>
              </a:rPr>
              <a:t>(Mature Students Liberation Officer)</a:t>
            </a:r>
            <a:endParaRPr lang="en-US">
              <a:solidFill>
                <a:schemeClr val="bg1"/>
              </a:solidFill>
              <a:latin typeface="Segoe UI"/>
              <a:cs typeface="Segoe UI"/>
            </a:endParaRPr>
          </a:p>
          <a:p>
            <a:pPr marL="0" indent="0"/>
            <a:r>
              <a:rPr lang="en">
                <a:solidFill>
                  <a:schemeClr val="bg1"/>
                </a:solidFill>
                <a:latin typeface="Segoe UI"/>
                <a:cs typeface="Segoe UI"/>
              </a:rPr>
              <a:t>DMU Careers provision improvement action plan, Student Learning &amp; Teaching Consultants project</a:t>
            </a:r>
            <a:endParaRPr lang="en">
              <a:solidFill>
                <a:schemeClr val="bg1"/>
              </a:solidFill>
            </a:endParaRPr>
          </a:p>
          <a:p>
            <a:pPr marL="0" indent="0"/>
            <a:endParaRPr lang="en" b="1">
              <a:solidFill>
                <a:schemeClr val="bg1"/>
              </a:solidFill>
            </a:endParaRPr>
          </a:p>
          <a:p>
            <a:pPr marL="0" indent="0"/>
            <a:endParaRPr lang="en">
              <a:solidFill>
                <a:schemeClr val="bg1"/>
              </a:solidFill>
            </a:endParaRPr>
          </a:p>
        </p:txBody>
      </p:sp>
      <p:grpSp>
        <p:nvGrpSpPr>
          <p:cNvPr id="1514" name="Google Shape;1514;p48"/>
          <p:cNvGrpSpPr/>
          <p:nvPr/>
        </p:nvGrpSpPr>
        <p:grpSpPr>
          <a:xfrm>
            <a:off x="3916177" y="181452"/>
            <a:ext cx="1305871" cy="693059"/>
            <a:chOff x="238125" y="2760550"/>
            <a:chExt cx="528650" cy="280500"/>
          </a:xfrm>
        </p:grpSpPr>
        <p:sp>
          <p:nvSpPr>
            <p:cNvPr id="1515" name="Google Shape;1515;p48"/>
            <p:cNvSpPr/>
            <p:nvPr/>
          </p:nvSpPr>
          <p:spPr>
            <a:xfrm>
              <a:off x="274700" y="3020300"/>
              <a:ext cx="1850" cy="9150"/>
            </a:xfrm>
            <a:custGeom>
              <a:avLst/>
              <a:gdLst/>
              <a:ahLst/>
              <a:cxnLst/>
              <a:rect l="l" t="t" r="r" b="b"/>
              <a:pathLst>
                <a:path w="74" h="366" extrusionOk="0">
                  <a:moveTo>
                    <a:pt x="74" y="0"/>
                  </a:moveTo>
                  <a:cubicBezTo>
                    <a:pt x="25" y="122"/>
                    <a:pt x="0" y="244"/>
                    <a:pt x="0" y="366"/>
                  </a:cubicBezTo>
                  <a:cubicBezTo>
                    <a:pt x="49" y="244"/>
                    <a:pt x="74" y="122"/>
                    <a:pt x="74" y="0"/>
                  </a:cubicBezTo>
                  <a:close/>
                </a:path>
              </a:pathLst>
            </a:custGeom>
            <a:solidFill>
              <a:srgbClr val="344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8"/>
            <p:cNvSpPr/>
            <p:nvPr/>
          </p:nvSpPr>
          <p:spPr>
            <a:xfrm>
              <a:off x="277125" y="3020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344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17" name="Google Shape;1517;p48"/>
            <p:cNvGrpSpPr/>
            <p:nvPr/>
          </p:nvGrpSpPr>
          <p:grpSpPr>
            <a:xfrm>
              <a:off x="238125" y="2760550"/>
              <a:ext cx="528650" cy="279275"/>
              <a:chOff x="238125" y="2760550"/>
              <a:chExt cx="528650" cy="279275"/>
            </a:xfrm>
          </p:grpSpPr>
          <p:sp>
            <p:nvSpPr>
              <p:cNvPr id="1518" name="Google Shape;1518;p48"/>
              <p:cNvSpPr/>
              <p:nvPr/>
            </p:nvSpPr>
            <p:spPr>
              <a:xfrm>
                <a:off x="238125" y="2760550"/>
                <a:ext cx="528650" cy="278050"/>
              </a:xfrm>
              <a:custGeom>
                <a:avLst/>
                <a:gdLst/>
                <a:ahLst/>
                <a:cxnLst/>
                <a:rect l="l" t="t" r="r" b="b"/>
                <a:pathLst>
                  <a:path w="21146" h="11122" extrusionOk="0">
                    <a:moveTo>
                      <a:pt x="11622" y="1778"/>
                    </a:moveTo>
                    <a:lnTo>
                      <a:pt x="11622" y="1778"/>
                    </a:lnTo>
                    <a:cubicBezTo>
                      <a:pt x="11627" y="1780"/>
                      <a:pt x="11631" y="1781"/>
                      <a:pt x="11634" y="1781"/>
                    </a:cubicBezTo>
                    <a:cubicBezTo>
                      <a:pt x="11630" y="1780"/>
                      <a:pt x="11626" y="1779"/>
                      <a:pt x="11622" y="1778"/>
                    </a:cubicBezTo>
                    <a:close/>
                    <a:moveTo>
                      <a:pt x="15975" y="3512"/>
                    </a:moveTo>
                    <a:cubicBezTo>
                      <a:pt x="15975" y="3515"/>
                      <a:pt x="15978" y="3517"/>
                      <a:pt x="15983" y="3518"/>
                    </a:cubicBezTo>
                    <a:lnTo>
                      <a:pt x="15983" y="3518"/>
                    </a:lnTo>
                    <a:cubicBezTo>
                      <a:pt x="15980" y="3516"/>
                      <a:pt x="15978" y="3514"/>
                      <a:pt x="15975" y="3512"/>
                    </a:cubicBezTo>
                    <a:close/>
                    <a:moveTo>
                      <a:pt x="1524" y="10118"/>
                    </a:moveTo>
                    <a:cubicBezTo>
                      <a:pt x="1528" y="10118"/>
                      <a:pt x="1532" y="10119"/>
                      <a:pt x="1537" y="10122"/>
                    </a:cubicBezTo>
                    <a:lnTo>
                      <a:pt x="1508" y="10266"/>
                    </a:lnTo>
                    <a:lnTo>
                      <a:pt x="1508" y="10266"/>
                    </a:lnTo>
                    <a:cubicBezTo>
                      <a:pt x="1519" y="10173"/>
                      <a:pt x="1503" y="10118"/>
                      <a:pt x="1524" y="10118"/>
                    </a:cubicBezTo>
                    <a:close/>
                    <a:moveTo>
                      <a:pt x="10756" y="0"/>
                    </a:moveTo>
                    <a:lnTo>
                      <a:pt x="10756" y="0"/>
                    </a:lnTo>
                    <a:cubicBezTo>
                      <a:pt x="10902" y="24"/>
                      <a:pt x="10853" y="49"/>
                      <a:pt x="10731" y="49"/>
                    </a:cubicBezTo>
                    <a:cubicBezTo>
                      <a:pt x="10549" y="24"/>
                      <a:pt x="10451" y="18"/>
                      <a:pt x="10399" y="18"/>
                    </a:cubicBezTo>
                    <a:cubicBezTo>
                      <a:pt x="10347" y="18"/>
                      <a:pt x="10341" y="24"/>
                      <a:pt x="10341" y="24"/>
                    </a:cubicBezTo>
                    <a:lnTo>
                      <a:pt x="9927" y="24"/>
                    </a:lnTo>
                    <a:cubicBezTo>
                      <a:pt x="9024" y="24"/>
                      <a:pt x="8146" y="171"/>
                      <a:pt x="7317" y="463"/>
                    </a:cubicBezTo>
                    <a:cubicBezTo>
                      <a:pt x="6512" y="756"/>
                      <a:pt x="5756" y="1146"/>
                      <a:pt x="5073" y="1634"/>
                    </a:cubicBezTo>
                    <a:cubicBezTo>
                      <a:pt x="4757" y="1926"/>
                      <a:pt x="4319" y="2243"/>
                      <a:pt x="4050" y="2535"/>
                    </a:cubicBezTo>
                    <a:lnTo>
                      <a:pt x="4050" y="2535"/>
                    </a:lnTo>
                    <a:cubicBezTo>
                      <a:pt x="3877" y="2706"/>
                      <a:pt x="3369" y="3198"/>
                      <a:pt x="2927" y="3756"/>
                    </a:cubicBezTo>
                    <a:cubicBezTo>
                      <a:pt x="2537" y="4195"/>
                      <a:pt x="2195" y="4658"/>
                      <a:pt x="1902" y="5171"/>
                    </a:cubicBezTo>
                    <a:lnTo>
                      <a:pt x="1951" y="5097"/>
                    </a:lnTo>
                    <a:lnTo>
                      <a:pt x="1951" y="5097"/>
                    </a:lnTo>
                    <a:cubicBezTo>
                      <a:pt x="1829" y="5317"/>
                      <a:pt x="1683" y="5536"/>
                      <a:pt x="1512" y="5707"/>
                    </a:cubicBezTo>
                    <a:cubicBezTo>
                      <a:pt x="1610" y="5707"/>
                      <a:pt x="1463" y="6049"/>
                      <a:pt x="1390" y="6171"/>
                    </a:cubicBezTo>
                    <a:cubicBezTo>
                      <a:pt x="1341" y="6268"/>
                      <a:pt x="1268" y="6439"/>
                      <a:pt x="1219" y="6634"/>
                    </a:cubicBezTo>
                    <a:cubicBezTo>
                      <a:pt x="1146" y="6805"/>
                      <a:pt x="1073" y="7024"/>
                      <a:pt x="1000" y="7171"/>
                    </a:cubicBezTo>
                    <a:lnTo>
                      <a:pt x="976" y="7146"/>
                    </a:lnTo>
                    <a:cubicBezTo>
                      <a:pt x="902" y="7439"/>
                      <a:pt x="683" y="7975"/>
                      <a:pt x="634" y="8171"/>
                    </a:cubicBezTo>
                    <a:cubicBezTo>
                      <a:pt x="390" y="8780"/>
                      <a:pt x="220" y="9390"/>
                      <a:pt x="146" y="10049"/>
                    </a:cubicBezTo>
                    <a:cubicBezTo>
                      <a:pt x="146" y="10049"/>
                      <a:pt x="98" y="10146"/>
                      <a:pt x="73" y="10244"/>
                    </a:cubicBezTo>
                    <a:lnTo>
                      <a:pt x="24" y="10390"/>
                    </a:lnTo>
                    <a:lnTo>
                      <a:pt x="0" y="10463"/>
                    </a:lnTo>
                    <a:lnTo>
                      <a:pt x="0" y="10536"/>
                    </a:lnTo>
                    <a:cubicBezTo>
                      <a:pt x="195" y="10658"/>
                      <a:pt x="390" y="10756"/>
                      <a:pt x="610" y="10805"/>
                    </a:cubicBezTo>
                    <a:cubicBezTo>
                      <a:pt x="691" y="10836"/>
                      <a:pt x="776" y="10851"/>
                      <a:pt x="859" y="10851"/>
                    </a:cubicBezTo>
                    <a:cubicBezTo>
                      <a:pt x="1102" y="10851"/>
                      <a:pt x="1336" y="10723"/>
                      <a:pt x="1463" y="10488"/>
                    </a:cubicBezTo>
                    <a:lnTo>
                      <a:pt x="1488" y="10512"/>
                    </a:lnTo>
                    <a:cubicBezTo>
                      <a:pt x="1488" y="10488"/>
                      <a:pt x="1488" y="10463"/>
                      <a:pt x="1488" y="10439"/>
                    </a:cubicBezTo>
                    <a:lnTo>
                      <a:pt x="1488" y="10366"/>
                    </a:lnTo>
                    <a:cubicBezTo>
                      <a:pt x="1491" y="10356"/>
                      <a:pt x="1493" y="10346"/>
                      <a:pt x="1495" y="10337"/>
                    </a:cubicBezTo>
                    <a:lnTo>
                      <a:pt x="1495" y="10337"/>
                    </a:lnTo>
                    <a:cubicBezTo>
                      <a:pt x="1509" y="10287"/>
                      <a:pt x="1518" y="10268"/>
                      <a:pt x="1524" y="10268"/>
                    </a:cubicBezTo>
                    <a:cubicBezTo>
                      <a:pt x="1537" y="10268"/>
                      <a:pt x="1537" y="10344"/>
                      <a:pt x="1537" y="10390"/>
                    </a:cubicBezTo>
                    <a:cubicBezTo>
                      <a:pt x="1561" y="10317"/>
                      <a:pt x="1561" y="10244"/>
                      <a:pt x="1585" y="10171"/>
                    </a:cubicBezTo>
                    <a:cubicBezTo>
                      <a:pt x="1585" y="10166"/>
                      <a:pt x="1584" y="10164"/>
                      <a:pt x="1583" y="10164"/>
                    </a:cubicBezTo>
                    <a:cubicBezTo>
                      <a:pt x="1577" y="10164"/>
                      <a:pt x="1561" y="10200"/>
                      <a:pt x="1561" y="10219"/>
                    </a:cubicBezTo>
                    <a:cubicBezTo>
                      <a:pt x="1537" y="10097"/>
                      <a:pt x="1561" y="10000"/>
                      <a:pt x="1585" y="9878"/>
                    </a:cubicBezTo>
                    <a:cubicBezTo>
                      <a:pt x="1634" y="9683"/>
                      <a:pt x="1634" y="9878"/>
                      <a:pt x="1683" y="9658"/>
                    </a:cubicBezTo>
                    <a:cubicBezTo>
                      <a:pt x="1976" y="8536"/>
                      <a:pt x="2415" y="7463"/>
                      <a:pt x="3000" y="6488"/>
                    </a:cubicBezTo>
                    <a:cubicBezTo>
                      <a:pt x="3024" y="6488"/>
                      <a:pt x="3000" y="6488"/>
                      <a:pt x="3000" y="6512"/>
                    </a:cubicBezTo>
                    <a:cubicBezTo>
                      <a:pt x="3073" y="6366"/>
                      <a:pt x="3146" y="6219"/>
                      <a:pt x="3244" y="6073"/>
                    </a:cubicBezTo>
                    <a:cubicBezTo>
                      <a:pt x="3317" y="5927"/>
                      <a:pt x="3415" y="5805"/>
                      <a:pt x="3488" y="5658"/>
                    </a:cubicBezTo>
                    <a:cubicBezTo>
                      <a:pt x="3512" y="5610"/>
                      <a:pt x="3561" y="5585"/>
                      <a:pt x="3610" y="5561"/>
                    </a:cubicBezTo>
                    <a:cubicBezTo>
                      <a:pt x="3585" y="5561"/>
                      <a:pt x="3658" y="5488"/>
                      <a:pt x="3732" y="5341"/>
                    </a:cubicBezTo>
                    <a:cubicBezTo>
                      <a:pt x="3829" y="5219"/>
                      <a:pt x="3951" y="5024"/>
                      <a:pt x="4097" y="4854"/>
                    </a:cubicBezTo>
                    <a:cubicBezTo>
                      <a:pt x="4244" y="4683"/>
                      <a:pt x="4390" y="4512"/>
                      <a:pt x="4512" y="4366"/>
                    </a:cubicBezTo>
                    <a:cubicBezTo>
                      <a:pt x="4610" y="4244"/>
                      <a:pt x="4707" y="4171"/>
                      <a:pt x="4707" y="4146"/>
                    </a:cubicBezTo>
                    <a:lnTo>
                      <a:pt x="4683" y="4098"/>
                    </a:lnTo>
                    <a:cubicBezTo>
                      <a:pt x="4927" y="3854"/>
                      <a:pt x="4805" y="4073"/>
                      <a:pt x="5000" y="3829"/>
                    </a:cubicBezTo>
                    <a:cubicBezTo>
                      <a:pt x="5049" y="3732"/>
                      <a:pt x="5122" y="3658"/>
                      <a:pt x="5219" y="3585"/>
                    </a:cubicBezTo>
                    <a:cubicBezTo>
                      <a:pt x="5317" y="3537"/>
                      <a:pt x="5390" y="3463"/>
                      <a:pt x="5463" y="3366"/>
                    </a:cubicBezTo>
                    <a:cubicBezTo>
                      <a:pt x="5463" y="3366"/>
                      <a:pt x="5553" y="3312"/>
                      <a:pt x="5578" y="3312"/>
                    </a:cubicBezTo>
                    <a:cubicBezTo>
                      <a:pt x="5583" y="3312"/>
                      <a:pt x="5585" y="3314"/>
                      <a:pt x="5585" y="3317"/>
                    </a:cubicBezTo>
                    <a:cubicBezTo>
                      <a:pt x="5585" y="3244"/>
                      <a:pt x="5707" y="3195"/>
                      <a:pt x="5780" y="3122"/>
                    </a:cubicBezTo>
                    <a:cubicBezTo>
                      <a:pt x="5780" y="3114"/>
                      <a:pt x="5775" y="3111"/>
                      <a:pt x="5767" y="3111"/>
                    </a:cubicBezTo>
                    <a:cubicBezTo>
                      <a:pt x="5751" y="3111"/>
                      <a:pt x="5723" y="3122"/>
                      <a:pt x="5707" y="3122"/>
                    </a:cubicBezTo>
                    <a:lnTo>
                      <a:pt x="5780" y="3049"/>
                    </a:lnTo>
                    <a:lnTo>
                      <a:pt x="5878" y="2976"/>
                    </a:lnTo>
                    <a:cubicBezTo>
                      <a:pt x="5905" y="2967"/>
                      <a:pt x="5925" y="2961"/>
                      <a:pt x="5937" y="2961"/>
                    </a:cubicBezTo>
                    <a:cubicBezTo>
                      <a:pt x="5959" y="2961"/>
                      <a:pt x="5958" y="2978"/>
                      <a:pt x="5927" y="3024"/>
                    </a:cubicBezTo>
                    <a:lnTo>
                      <a:pt x="6171" y="2829"/>
                    </a:lnTo>
                    <a:lnTo>
                      <a:pt x="6561" y="2585"/>
                    </a:lnTo>
                    <a:cubicBezTo>
                      <a:pt x="6902" y="2390"/>
                      <a:pt x="7268" y="2220"/>
                      <a:pt x="7634" y="2073"/>
                    </a:cubicBezTo>
                    <a:cubicBezTo>
                      <a:pt x="7975" y="1927"/>
                      <a:pt x="8341" y="1829"/>
                      <a:pt x="8732" y="1756"/>
                    </a:cubicBezTo>
                    <a:cubicBezTo>
                      <a:pt x="8878" y="1707"/>
                      <a:pt x="9024" y="1707"/>
                      <a:pt x="9171" y="1683"/>
                    </a:cubicBezTo>
                    <a:lnTo>
                      <a:pt x="9463" y="1659"/>
                    </a:lnTo>
                    <a:cubicBezTo>
                      <a:pt x="9390" y="1634"/>
                      <a:pt x="9219" y="1659"/>
                      <a:pt x="9146" y="1610"/>
                    </a:cubicBezTo>
                    <a:cubicBezTo>
                      <a:pt x="9219" y="1585"/>
                      <a:pt x="9274" y="1585"/>
                      <a:pt x="9320" y="1585"/>
                    </a:cubicBezTo>
                    <a:cubicBezTo>
                      <a:pt x="9366" y="1585"/>
                      <a:pt x="9402" y="1585"/>
                      <a:pt x="9439" y="1561"/>
                    </a:cubicBezTo>
                    <a:cubicBezTo>
                      <a:pt x="9488" y="1610"/>
                      <a:pt x="9561" y="1610"/>
                      <a:pt x="9658" y="1610"/>
                    </a:cubicBezTo>
                    <a:cubicBezTo>
                      <a:pt x="9732" y="1610"/>
                      <a:pt x="9829" y="1634"/>
                      <a:pt x="9902" y="1659"/>
                    </a:cubicBezTo>
                    <a:lnTo>
                      <a:pt x="9951" y="1610"/>
                    </a:lnTo>
                    <a:lnTo>
                      <a:pt x="10024" y="1659"/>
                    </a:lnTo>
                    <a:lnTo>
                      <a:pt x="10488" y="1659"/>
                    </a:lnTo>
                    <a:lnTo>
                      <a:pt x="10853" y="1707"/>
                    </a:lnTo>
                    <a:cubicBezTo>
                      <a:pt x="11117" y="1707"/>
                      <a:pt x="11381" y="1731"/>
                      <a:pt x="11622" y="1778"/>
                    </a:cubicBezTo>
                    <a:lnTo>
                      <a:pt x="11622" y="1778"/>
                    </a:lnTo>
                    <a:cubicBezTo>
                      <a:pt x="11593" y="1769"/>
                      <a:pt x="11549" y="1732"/>
                      <a:pt x="11634" y="1732"/>
                    </a:cubicBezTo>
                    <a:cubicBezTo>
                      <a:pt x="11634" y="1781"/>
                      <a:pt x="11902" y="1732"/>
                      <a:pt x="11951" y="1805"/>
                    </a:cubicBezTo>
                    <a:cubicBezTo>
                      <a:pt x="12016" y="1805"/>
                      <a:pt x="12168" y="1848"/>
                      <a:pt x="12233" y="1848"/>
                    </a:cubicBezTo>
                    <a:cubicBezTo>
                      <a:pt x="12265" y="1848"/>
                      <a:pt x="12276" y="1837"/>
                      <a:pt x="12244" y="1805"/>
                    </a:cubicBezTo>
                    <a:lnTo>
                      <a:pt x="12244" y="1805"/>
                    </a:lnTo>
                    <a:cubicBezTo>
                      <a:pt x="12292" y="1829"/>
                      <a:pt x="12366" y="1854"/>
                      <a:pt x="12414" y="1878"/>
                    </a:cubicBezTo>
                    <a:cubicBezTo>
                      <a:pt x="12463" y="1902"/>
                      <a:pt x="12488" y="1902"/>
                      <a:pt x="12414" y="1902"/>
                    </a:cubicBezTo>
                    <a:cubicBezTo>
                      <a:pt x="12488" y="1927"/>
                      <a:pt x="12561" y="1951"/>
                      <a:pt x="12658" y="1976"/>
                    </a:cubicBezTo>
                    <a:lnTo>
                      <a:pt x="12536" y="1927"/>
                    </a:lnTo>
                    <a:lnTo>
                      <a:pt x="12536" y="1927"/>
                    </a:lnTo>
                    <a:cubicBezTo>
                      <a:pt x="12683" y="1951"/>
                      <a:pt x="12805" y="2000"/>
                      <a:pt x="12902" y="2024"/>
                    </a:cubicBezTo>
                    <a:cubicBezTo>
                      <a:pt x="13024" y="2073"/>
                      <a:pt x="13122" y="2098"/>
                      <a:pt x="13219" y="2098"/>
                    </a:cubicBezTo>
                    <a:lnTo>
                      <a:pt x="13122" y="2049"/>
                    </a:lnTo>
                    <a:lnTo>
                      <a:pt x="13122" y="2049"/>
                    </a:lnTo>
                    <a:cubicBezTo>
                      <a:pt x="13292" y="2098"/>
                      <a:pt x="13439" y="2146"/>
                      <a:pt x="13488" y="2220"/>
                    </a:cubicBezTo>
                    <a:lnTo>
                      <a:pt x="13414" y="2195"/>
                    </a:lnTo>
                    <a:lnTo>
                      <a:pt x="13317" y="2195"/>
                    </a:lnTo>
                    <a:cubicBezTo>
                      <a:pt x="13463" y="2220"/>
                      <a:pt x="13561" y="2268"/>
                      <a:pt x="13683" y="2317"/>
                    </a:cubicBezTo>
                    <a:cubicBezTo>
                      <a:pt x="13805" y="2366"/>
                      <a:pt x="13902" y="2390"/>
                      <a:pt x="14024" y="2439"/>
                    </a:cubicBezTo>
                    <a:lnTo>
                      <a:pt x="13902" y="2415"/>
                    </a:lnTo>
                    <a:lnTo>
                      <a:pt x="13902" y="2415"/>
                    </a:lnTo>
                    <a:cubicBezTo>
                      <a:pt x="13975" y="2439"/>
                      <a:pt x="14146" y="2488"/>
                      <a:pt x="14341" y="2585"/>
                    </a:cubicBezTo>
                    <a:cubicBezTo>
                      <a:pt x="14439" y="2610"/>
                      <a:pt x="14561" y="2683"/>
                      <a:pt x="14658" y="2732"/>
                    </a:cubicBezTo>
                    <a:cubicBezTo>
                      <a:pt x="14780" y="2780"/>
                      <a:pt x="14878" y="2829"/>
                      <a:pt x="15000" y="2902"/>
                    </a:cubicBezTo>
                    <a:cubicBezTo>
                      <a:pt x="15219" y="3024"/>
                      <a:pt x="15439" y="3146"/>
                      <a:pt x="15634" y="3268"/>
                    </a:cubicBezTo>
                    <a:cubicBezTo>
                      <a:pt x="15805" y="3366"/>
                      <a:pt x="15926" y="3463"/>
                      <a:pt x="16024" y="3512"/>
                    </a:cubicBezTo>
                    <a:lnTo>
                      <a:pt x="15926" y="3390"/>
                    </a:lnTo>
                    <a:lnTo>
                      <a:pt x="16048" y="3439"/>
                    </a:lnTo>
                    <a:cubicBezTo>
                      <a:pt x="16094" y="3462"/>
                      <a:pt x="16118" y="3485"/>
                      <a:pt x="16161" y="3507"/>
                    </a:cubicBezTo>
                    <a:lnTo>
                      <a:pt x="16161" y="3507"/>
                    </a:lnTo>
                    <a:cubicBezTo>
                      <a:pt x="16155" y="3506"/>
                      <a:pt x="16147" y="3505"/>
                      <a:pt x="16138" y="3505"/>
                    </a:cubicBezTo>
                    <a:cubicBezTo>
                      <a:pt x="16097" y="3505"/>
                      <a:pt x="16029" y="3519"/>
                      <a:pt x="15995" y="3519"/>
                    </a:cubicBezTo>
                    <a:cubicBezTo>
                      <a:pt x="15990" y="3519"/>
                      <a:pt x="15986" y="3519"/>
                      <a:pt x="15983" y="3518"/>
                    </a:cubicBezTo>
                    <a:lnTo>
                      <a:pt x="15983" y="3518"/>
                    </a:lnTo>
                    <a:cubicBezTo>
                      <a:pt x="16516" y="3956"/>
                      <a:pt x="16977" y="4441"/>
                      <a:pt x="17390" y="4976"/>
                    </a:cubicBezTo>
                    <a:cubicBezTo>
                      <a:pt x="17804" y="5488"/>
                      <a:pt x="18170" y="6073"/>
                      <a:pt x="18439" y="6683"/>
                    </a:cubicBezTo>
                    <a:cubicBezTo>
                      <a:pt x="18471" y="6770"/>
                      <a:pt x="18470" y="6794"/>
                      <a:pt x="18456" y="6794"/>
                    </a:cubicBezTo>
                    <a:cubicBezTo>
                      <a:pt x="18440" y="6794"/>
                      <a:pt x="18403" y="6756"/>
                      <a:pt x="18390" y="6756"/>
                    </a:cubicBezTo>
                    <a:cubicBezTo>
                      <a:pt x="18512" y="6975"/>
                      <a:pt x="18487" y="6829"/>
                      <a:pt x="18561" y="7024"/>
                    </a:cubicBezTo>
                    <a:cubicBezTo>
                      <a:pt x="18568" y="7047"/>
                      <a:pt x="18569" y="7056"/>
                      <a:pt x="18565" y="7056"/>
                    </a:cubicBezTo>
                    <a:cubicBezTo>
                      <a:pt x="18556" y="7056"/>
                      <a:pt x="18528" y="7017"/>
                      <a:pt x="18512" y="7000"/>
                    </a:cubicBezTo>
                    <a:lnTo>
                      <a:pt x="18512" y="7000"/>
                    </a:lnTo>
                    <a:cubicBezTo>
                      <a:pt x="18561" y="7097"/>
                      <a:pt x="18585" y="7171"/>
                      <a:pt x="18609" y="7171"/>
                    </a:cubicBezTo>
                    <a:cubicBezTo>
                      <a:pt x="18561" y="7049"/>
                      <a:pt x="18634" y="7097"/>
                      <a:pt x="18658" y="7024"/>
                    </a:cubicBezTo>
                    <a:lnTo>
                      <a:pt x="18707" y="7171"/>
                    </a:lnTo>
                    <a:cubicBezTo>
                      <a:pt x="18731" y="7219"/>
                      <a:pt x="18756" y="7293"/>
                      <a:pt x="18756" y="7293"/>
                    </a:cubicBezTo>
                    <a:lnTo>
                      <a:pt x="18731" y="7293"/>
                    </a:lnTo>
                    <a:cubicBezTo>
                      <a:pt x="18829" y="7414"/>
                      <a:pt x="18902" y="7536"/>
                      <a:pt x="18951" y="7683"/>
                    </a:cubicBezTo>
                    <a:cubicBezTo>
                      <a:pt x="19122" y="8146"/>
                      <a:pt x="19243" y="8634"/>
                      <a:pt x="19365" y="9122"/>
                    </a:cubicBezTo>
                    <a:cubicBezTo>
                      <a:pt x="19341" y="9122"/>
                      <a:pt x="19317" y="9024"/>
                      <a:pt x="19268" y="8927"/>
                    </a:cubicBezTo>
                    <a:lnTo>
                      <a:pt x="19268" y="8927"/>
                    </a:lnTo>
                    <a:cubicBezTo>
                      <a:pt x="19292" y="9000"/>
                      <a:pt x="19317" y="9073"/>
                      <a:pt x="19317" y="9146"/>
                    </a:cubicBezTo>
                    <a:cubicBezTo>
                      <a:pt x="19317" y="9126"/>
                      <a:pt x="19319" y="9118"/>
                      <a:pt x="19322" y="9118"/>
                    </a:cubicBezTo>
                    <a:cubicBezTo>
                      <a:pt x="19336" y="9118"/>
                      <a:pt x="19374" y="9263"/>
                      <a:pt x="19386" y="9263"/>
                    </a:cubicBezTo>
                    <a:cubicBezTo>
                      <a:pt x="19388" y="9263"/>
                      <a:pt x="19390" y="9257"/>
                      <a:pt x="19390" y="9244"/>
                    </a:cubicBezTo>
                    <a:cubicBezTo>
                      <a:pt x="19536" y="9585"/>
                      <a:pt x="19536" y="10049"/>
                      <a:pt x="19658" y="10341"/>
                    </a:cubicBezTo>
                    <a:cubicBezTo>
                      <a:pt x="19683" y="10341"/>
                      <a:pt x="20024" y="10488"/>
                      <a:pt x="20390" y="10610"/>
                    </a:cubicBezTo>
                    <a:cubicBezTo>
                      <a:pt x="20715" y="10749"/>
                      <a:pt x="21039" y="10866"/>
                      <a:pt x="21112" y="10877"/>
                    </a:cubicBezTo>
                    <a:lnTo>
                      <a:pt x="21112" y="10877"/>
                    </a:lnTo>
                    <a:cubicBezTo>
                      <a:pt x="21109" y="10846"/>
                      <a:pt x="21104" y="10814"/>
                      <a:pt x="21097" y="10780"/>
                    </a:cubicBezTo>
                    <a:lnTo>
                      <a:pt x="21048" y="10780"/>
                    </a:lnTo>
                    <a:cubicBezTo>
                      <a:pt x="21000" y="10536"/>
                      <a:pt x="21073" y="10707"/>
                      <a:pt x="21048" y="10463"/>
                    </a:cubicBezTo>
                    <a:cubicBezTo>
                      <a:pt x="21097" y="10463"/>
                      <a:pt x="21122" y="10683"/>
                      <a:pt x="21146" y="10878"/>
                    </a:cubicBezTo>
                    <a:cubicBezTo>
                      <a:pt x="21146" y="10731"/>
                      <a:pt x="21146" y="10585"/>
                      <a:pt x="21097" y="10439"/>
                    </a:cubicBezTo>
                    <a:cubicBezTo>
                      <a:pt x="21097" y="10268"/>
                      <a:pt x="21146" y="10439"/>
                      <a:pt x="21122" y="10244"/>
                    </a:cubicBezTo>
                    <a:cubicBezTo>
                      <a:pt x="21073" y="10073"/>
                      <a:pt x="21048" y="9902"/>
                      <a:pt x="21048" y="9732"/>
                    </a:cubicBezTo>
                    <a:cubicBezTo>
                      <a:pt x="21000" y="9317"/>
                      <a:pt x="20853" y="9122"/>
                      <a:pt x="20804" y="8732"/>
                    </a:cubicBezTo>
                    <a:lnTo>
                      <a:pt x="20804" y="8732"/>
                    </a:lnTo>
                    <a:lnTo>
                      <a:pt x="20829" y="8780"/>
                    </a:lnTo>
                    <a:cubicBezTo>
                      <a:pt x="20829" y="8634"/>
                      <a:pt x="20731" y="8390"/>
                      <a:pt x="20682" y="8146"/>
                    </a:cubicBezTo>
                    <a:cubicBezTo>
                      <a:pt x="20682" y="8188"/>
                      <a:pt x="20682" y="8231"/>
                      <a:pt x="20673" y="8231"/>
                    </a:cubicBezTo>
                    <a:cubicBezTo>
                      <a:pt x="20666" y="8231"/>
                      <a:pt x="20654" y="8208"/>
                      <a:pt x="20634" y="8146"/>
                    </a:cubicBezTo>
                    <a:cubicBezTo>
                      <a:pt x="20585" y="7878"/>
                      <a:pt x="20512" y="7707"/>
                      <a:pt x="20463" y="7488"/>
                    </a:cubicBezTo>
                    <a:lnTo>
                      <a:pt x="20414" y="7414"/>
                    </a:lnTo>
                    <a:cubicBezTo>
                      <a:pt x="20390" y="7366"/>
                      <a:pt x="20365" y="7317"/>
                      <a:pt x="20365" y="7317"/>
                    </a:cubicBezTo>
                    <a:cubicBezTo>
                      <a:pt x="20048" y="6390"/>
                      <a:pt x="19609" y="5512"/>
                      <a:pt x="19073" y="4707"/>
                    </a:cubicBezTo>
                    <a:cubicBezTo>
                      <a:pt x="18756" y="4219"/>
                      <a:pt x="18390" y="3756"/>
                      <a:pt x="18000" y="3341"/>
                    </a:cubicBezTo>
                    <a:cubicBezTo>
                      <a:pt x="17707" y="3024"/>
                      <a:pt x="17414" y="2756"/>
                      <a:pt x="17122" y="2512"/>
                    </a:cubicBezTo>
                    <a:lnTo>
                      <a:pt x="17146" y="2512"/>
                    </a:lnTo>
                    <a:cubicBezTo>
                      <a:pt x="16780" y="2220"/>
                      <a:pt x="16414" y="1951"/>
                      <a:pt x="16024" y="1707"/>
                    </a:cubicBezTo>
                    <a:cubicBezTo>
                      <a:pt x="15536" y="1390"/>
                      <a:pt x="15048" y="1146"/>
                      <a:pt x="14512" y="927"/>
                    </a:cubicBezTo>
                    <a:cubicBezTo>
                      <a:pt x="13561" y="512"/>
                      <a:pt x="12561" y="268"/>
                      <a:pt x="11561" y="146"/>
                    </a:cubicBezTo>
                    <a:cubicBezTo>
                      <a:pt x="11292" y="73"/>
                      <a:pt x="11024" y="24"/>
                      <a:pt x="10756" y="0"/>
                    </a:cubicBezTo>
                    <a:close/>
                    <a:moveTo>
                      <a:pt x="21112" y="10877"/>
                    </a:moveTo>
                    <a:cubicBezTo>
                      <a:pt x="21122" y="10958"/>
                      <a:pt x="21122" y="11034"/>
                      <a:pt x="21122" y="11122"/>
                    </a:cubicBezTo>
                    <a:cubicBezTo>
                      <a:pt x="21122" y="11049"/>
                      <a:pt x="21122" y="10951"/>
                      <a:pt x="21122" y="10878"/>
                    </a:cubicBezTo>
                    <a:cubicBezTo>
                      <a:pt x="21119" y="10878"/>
                      <a:pt x="21116" y="10878"/>
                      <a:pt x="21112" y="1087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48"/>
              <p:cNvSpPr/>
              <p:nvPr/>
            </p:nvSpPr>
            <p:spPr>
              <a:xfrm>
                <a:off x="338100" y="3028825"/>
                <a:ext cx="2475" cy="6725"/>
              </a:xfrm>
              <a:custGeom>
                <a:avLst/>
                <a:gdLst/>
                <a:ahLst/>
                <a:cxnLst/>
                <a:rect l="l" t="t" r="r" b="b"/>
                <a:pathLst>
                  <a:path w="99" h="269" extrusionOk="0">
                    <a:moveTo>
                      <a:pt x="98" y="0"/>
                    </a:moveTo>
                    <a:cubicBezTo>
                      <a:pt x="50" y="74"/>
                      <a:pt x="1" y="171"/>
                      <a:pt x="1" y="269"/>
                    </a:cubicBezTo>
                    <a:cubicBezTo>
                      <a:pt x="50" y="196"/>
                      <a:pt x="74" y="98"/>
                      <a:pt x="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48"/>
              <p:cNvSpPr/>
              <p:nvPr/>
            </p:nvSpPr>
            <p:spPr>
              <a:xfrm>
                <a:off x="340550" y="30288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48"/>
              <p:cNvSpPr/>
              <p:nvPr/>
            </p:nvSpPr>
            <p:spPr>
              <a:xfrm>
                <a:off x="302750" y="2832500"/>
                <a:ext cx="398800" cy="207325"/>
              </a:xfrm>
              <a:custGeom>
                <a:avLst/>
                <a:gdLst/>
                <a:ahLst/>
                <a:cxnLst/>
                <a:rect l="l" t="t" r="r" b="b"/>
                <a:pathLst>
                  <a:path w="15952" h="8293" extrusionOk="0">
                    <a:moveTo>
                      <a:pt x="8594" y="1702"/>
                    </a:moveTo>
                    <a:cubicBezTo>
                      <a:pt x="8599" y="1705"/>
                      <a:pt x="8605" y="1707"/>
                      <a:pt x="8610" y="1707"/>
                    </a:cubicBezTo>
                    <a:cubicBezTo>
                      <a:pt x="8604" y="1705"/>
                      <a:pt x="8599" y="1704"/>
                      <a:pt x="8594" y="1702"/>
                    </a:cubicBezTo>
                    <a:close/>
                    <a:moveTo>
                      <a:pt x="4624" y="2600"/>
                    </a:moveTo>
                    <a:cubicBezTo>
                      <a:pt x="4619" y="2604"/>
                      <a:pt x="4614" y="2607"/>
                      <a:pt x="4610" y="2610"/>
                    </a:cubicBezTo>
                    <a:cubicBezTo>
                      <a:pt x="4616" y="2607"/>
                      <a:pt x="4621" y="2603"/>
                      <a:pt x="4624" y="2600"/>
                    </a:cubicBezTo>
                    <a:close/>
                    <a:moveTo>
                      <a:pt x="11683" y="2951"/>
                    </a:moveTo>
                    <a:cubicBezTo>
                      <a:pt x="11683" y="2954"/>
                      <a:pt x="11685" y="2956"/>
                      <a:pt x="11690" y="2956"/>
                    </a:cubicBezTo>
                    <a:lnTo>
                      <a:pt x="11690" y="2956"/>
                    </a:lnTo>
                    <a:cubicBezTo>
                      <a:pt x="11687" y="2954"/>
                      <a:pt x="11685" y="2953"/>
                      <a:pt x="11683" y="2951"/>
                    </a:cubicBezTo>
                    <a:close/>
                    <a:moveTo>
                      <a:pt x="1415" y="3829"/>
                    </a:moveTo>
                    <a:lnTo>
                      <a:pt x="1391" y="3878"/>
                    </a:lnTo>
                    <a:lnTo>
                      <a:pt x="1391" y="3878"/>
                    </a:lnTo>
                    <a:cubicBezTo>
                      <a:pt x="1398" y="3862"/>
                      <a:pt x="1406" y="3847"/>
                      <a:pt x="1414" y="3831"/>
                    </a:cubicBezTo>
                    <a:lnTo>
                      <a:pt x="1414" y="3831"/>
                    </a:lnTo>
                    <a:cubicBezTo>
                      <a:pt x="1414" y="3830"/>
                      <a:pt x="1415" y="3830"/>
                      <a:pt x="1415" y="3829"/>
                    </a:cubicBezTo>
                    <a:close/>
                    <a:moveTo>
                      <a:pt x="2596" y="5025"/>
                    </a:moveTo>
                    <a:cubicBezTo>
                      <a:pt x="2595" y="5026"/>
                      <a:pt x="2595" y="5027"/>
                      <a:pt x="2594" y="5028"/>
                    </a:cubicBezTo>
                    <a:lnTo>
                      <a:pt x="2594" y="5028"/>
                    </a:lnTo>
                    <a:cubicBezTo>
                      <a:pt x="2596" y="5026"/>
                      <a:pt x="2597" y="5025"/>
                      <a:pt x="2596" y="5025"/>
                    </a:cubicBezTo>
                    <a:close/>
                    <a:moveTo>
                      <a:pt x="2594" y="5028"/>
                    </a:moveTo>
                    <a:cubicBezTo>
                      <a:pt x="2591" y="5031"/>
                      <a:pt x="2586" y="5037"/>
                      <a:pt x="2586" y="5049"/>
                    </a:cubicBezTo>
                    <a:cubicBezTo>
                      <a:pt x="2588" y="5042"/>
                      <a:pt x="2591" y="5035"/>
                      <a:pt x="2594" y="5028"/>
                    </a:cubicBezTo>
                    <a:close/>
                    <a:moveTo>
                      <a:pt x="1505" y="7629"/>
                    </a:moveTo>
                    <a:cubicBezTo>
                      <a:pt x="1507" y="7629"/>
                      <a:pt x="1509" y="7631"/>
                      <a:pt x="1512" y="7634"/>
                    </a:cubicBezTo>
                    <a:lnTo>
                      <a:pt x="1499" y="7728"/>
                    </a:lnTo>
                    <a:lnTo>
                      <a:pt x="1499" y="7728"/>
                    </a:lnTo>
                    <a:cubicBezTo>
                      <a:pt x="1502" y="7664"/>
                      <a:pt x="1497" y="7629"/>
                      <a:pt x="1505" y="7629"/>
                    </a:cubicBezTo>
                    <a:close/>
                    <a:moveTo>
                      <a:pt x="8000" y="0"/>
                    </a:moveTo>
                    <a:cubicBezTo>
                      <a:pt x="8098" y="0"/>
                      <a:pt x="8049" y="24"/>
                      <a:pt x="7976" y="24"/>
                    </a:cubicBezTo>
                    <a:cubicBezTo>
                      <a:pt x="7878" y="16"/>
                      <a:pt x="7813" y="14"/>
                      <a:pt x="7770" y="14"/>
                    </a:cubicBezTo>
                    <a:cubicBezTo>
                      <a:pt x="7683" y="14"/>
                      <a:pt x="7683" y="24"/>
                      <a:pt x="7683" y="24"/>
                    </a:cubicBezTo>
                    <a:cubicBezTo>
                      <a:pt x="7683" y="24"/>
                      <a:pt x="7659" y="49"/>
                      <a:pt x="7366" y="73"/>
                    </a:cubicBezTo>
                    <a:cubicBezTo>
                      <a:pt x="7195" y="73"/>
                      <a:pt x="6927" y="98"/>
                      <a:pt x="6586" y="146"/>
                    </a:cubicBezTo>
                    <a:cubicBezTo>
                      <a:pt x="6415" y="171"/>
                      <a:pt x="6220" y="220"/>
                      <a:pt x="6025" y="244"/>
                    </a:cubicBezTo>
                    <a:lnTo>
                      <a:pt x="5439" y="415"/>
                    </a:lnTo>
                    <a:lnTo>
                      <a:pt x="4903" y="634"/>
                    </a:lnTo>
                    <a:cubicBezTo>
                      <a:pt x="4708" y="707"/>
                      <a:pt x="4561" y="780"/>
                      <a:pt x="4415" y="854"/>
                    </a:cubicBezTo>
                    <a:cubicBezTo>
                      <a:pt x="4269" y="927"/>
                      <a:pt x="4147" y="1000"/>
                      <a:pt x="4025" y="1073"/>
                    </a:cubicBezTo>
                    <a:lnTo>
                      <a:pt x="3756" y="1244"/>
                    </a:lnTo>
                    <a:cubicBezTo>
                      <a:pt x="3515" y="1485"/>
                      <a:pt x="3178" y="1679"/>
                      <a:pt x="2982" y="1920"/>
                    </a:cubicBezTo>
                    <a:lnTo>
                      <a:pt x="2982" y="1920"/>
                    </a:lnTo>
                    <a:cubicBezTo>
                      <a:pt x="2672" y="2207"/>
                      <a:pt x="2385" y="2494"/>
                      <a:pt x="2122" y="2805"/>
                    </a:cubicBezTo>
                    <a:cubicBezTo>
                      <a:pt x="2049" y="2927"/>
                      <a:pt x="1951" y="3024"/>
                      <a:pt x="1878" y="3122"/>
                    </a:cubicBezTo>
                    <a:cubicBezTo>
                      <a:pt x="1781" y="3244"/>
                      <a:pt x="1708" y="3341"/>
                      <a:pt x="1659" y="3439"/>
                    </a:cubicBezTo>
                    <a:cubicBezTo>
                      <a:pt x="1550" y="3570"/>
                      <a:pt x="1480" y="3700"/>
                      <a:pt x="1414" y="3831"/>
                    </a:cubicBezTo>
                    <a:lnTo>
                      <a:pt x="1414" y="3831"/>
                    </a:lnTo>
                    <a:cubicBezTo>
                      <a:pt x="1268" y="4146"/>
                      <a:pt x="1244" y="4073"/>
                      <a:pt x="1098" y="4293"/>
                    </a:cubicBezTo>
                    <a:cubicBezTo>
                      <a:pt x="1171" y="4293"/>
                      <a:pt x="1073" y="4561"/>
                      <a:pt x="1049" y="4658"/>
                    </a:cubicBezTo>
                    <a:cubicBezTo>
                      <a:pt x="976" y="4805"/>
                      <a:pt x="878" y="5146"/>
                      <a:pt x="781" y="5390"/>
                    </a:cubicBezTo>
                    <a:lnTo>
                      <a:pt x="756" y="5390"/>
                    </a:lnTo>
                    <a:cubicBezTo>
                      <a:pt x="708" y="5585"/>
                      <a:pt x="561" y="6000"/>
                      <a:pt x="512" y="6122"/>
                    </a:cubicBezTo>
                    <a:cubicBezTo>
                      <a:pt x="464" y="6268"/>
                      <a:pt x="366" y="6512"/>
                      <a:pt x="293" y="6732"/>
                    </a:cubicBezTo>
                    <a:cubicBezTo>
                      <a:pt x="220" y="6975"/>
                      <a:pt x="171" y="7219"/>
                      <a:pt x="147" y="7463"/>
                    </a:cubicBezTo>
                    <a:lnTo>
                      <a:pt x="0" y="7780"/>
                    </a:lnTo>
                    <a:lnTo>
                      <a:pt x="0" y="7829"/>
                    </a:lnTo>
                    <a:cubicBezTo>
                      <a:pt x="171" y="7951"/>
                      <a:pt x="366" y="8024"/>
                      <a:pt x="586" y="8073"/>
                    </a:cubicBezTo>
                    <a:cubicBezTo>
                      <a:pt x="706" y="8113"/>
                      <a:pt x="843" y="8141"/>
                      <a:pt x="975" y="8141"/>
                    </a:cubicBezTo>
                    <a:cubicBezTo>
                      <a:pt x="1163" y="8141"/>
                      <a:pt x="1339" y="8084"/>
                      <a:pt x="1439" y="7927"/>
                    </a:cubicBezTo>
                    <a:lnTo>
                      <a:pt x="1464" y="7927"/>
                    </a:lnTo>
                    <a:lnTo>
                      <a:pt x="1488" y="7829"/>
                    </a:lnTo>
                    <a:cubicBezTo>
                      <a:pt x="1492" y="7808"/>
                      <a:pt x="1494" y="7788"/>
                      <a:pt x="1496" y="7770"/>
                    </a:cubicBezTo>
                    <a:lnTo>
                      <a:pt x="1496" y="7770"/>
                    </a:lnTo>
                    <a:cubicBezTo>
                      <a:pt x="1500" y="7753"/>
                      <a:pt x="1504" y="7746"/>
                      <a:pt x="1507" y="7746"/>
                    </a:cubicBezTo>
                    <a:cubicBezTo>
                      <a:pt x="1516" y="7746"/>
                      <a:pt x="1521" y="7798"/>
                      <a:pt x="1537" y="7829"/>
                    </a:cubicBezTo>
                    <a:cubicBezTo>
                      <a:pt x="1537" y="7780"/>
                      <a:pt x="1561" y="7732"/>
                      <a:pt x="1586" y="7683"/>
                    </a:cubicBezTo>
                    <a:cubicBezTo>
                      <a:pt x="1586" y="7678"/>
                      <a:pt x="1585" y="7676"/>
                      <a:pt x="1583" y="7676"/>
                    </a:cubicBezTo>
                    <a:cubicBezTo>
                      <a:pt x="1576" y="7676"/>
                      <a:pt x="1557" y="7712"/>
                      <a:pt x="1537" y="7732"/>
                    </a:cubicBezTo>
                    <a:cubicBezTo>
                      <a:pt x="1537" y="7634"/>
                      <a:pt x="1537" y="7536"/>
                      <a:pt x="1561" y="7463"/>
                    </a:cubicBezTo>
                    <a:cubicBezTo>
                      <a:pt x="1610" y="7341"/>
                      <a:pt x="1634" y="7463"/>
                      <a:pt x="1659" y="7317"/>
                    </a:cubicBezTo>
                    <a:cubicBezTo>
                      <a:pt x="1878" y="6512"/>
                      <a:pt x="2195" y="5756"/>
                      <a:pt x="2586" y="5024"/>
                    </a:cubicBezTo>
                    <a:cubicBezTo>
                      <a:pt x="2591" y="5024"/>
                      <a:pt x="2594" y="5024"/>
                      <a:pt x="2596" y="5025"/>
                    </a:cubicBezTo>
                    <a:lnTo>
                      <a:pt x="2596" y="5025"/>
                    </a:lnTo>
                    <a:cubicBezTo>
                      <a:pt x="2644" y="4914"/>
                      <a:pt x="2711" y="4824"/>
                      <a:pt x="2756" y="4756"/>
                    </a:cubicBezTo>
                    <a:cubicBezTo>
                      <a:pt x="2805" y="4658"/>
                      <a:pt x="2854" y="4536"/>
                      <a:pt x="2927" y="4439"/>
                    </a:cubicBezTo>
                    <a:cubicBezTo>
                      <a:pt x="2951" y="4415"/>
                      <a:pt x="2976" y="4390"/>
                      <a:pt x="3025" y="4390"/>
                    </a:cubicBezTo>
                    <a:cubicBezTo>
                      <a:pt x="3025" y="4341"/>
                      <a:pt x="3073" y="4268"/>
                      <a:pt x="3098" y="4219"/>
                    </a:cubicBezTo>
                    <a:lnTo>
                      <a:pt x="3220" y="4073"/>
                    </a:lnTo>
                    <a:cubicBezTo>
                      <a:pt x="3244" y="4000"/>
                      <a:pt x="3293" y="3951"/>
                      <a:pt x="3342" y="3878"/>
                    </a:cubicBezTo>
                    <a:cubicBezTo>
                      <a:pt x="3439" y="3756"/>
                      <a:pt x="3537" y="3658"/>
                      <a:pt x="3634" y="3537"/>
                    </a:cubicBezTo>
                    <a:cubicBezTo>
                      <a:pt x="3683" y="3463"/>
                      <a:pt x="3756" y="3415"/>
                      <a:pt x="3756" y="3390"/>
                    </a:cubicBezTo>
                    <a:lnTo>
                      <a:pt x="3732" y="3341"/>
                    </a:lnTo>
                    <a:cubicBezTo>
                      <a:pt x="3805" y="3256"/>
                      <a:pt x="3823" y="3256"/>
                      <a:pt x="3845" y="3256"/>
                    </a:cubicBezTo>
                    <a:cubicBezTo>
                      <a:pt x="3866" y="3256"/>
                      <a:pt x="3890" y="3256"/>
                      <a:pt x="3976" y="3171"/>
                    </a:cubicBezTo>
                    <a:cubicBezTo>
                      <a:pt x="3976" y="3049"/>
                      <a:pt x="4244" y="2927"/>
                      <a:pt x="4269" y="2854"/>
                    </a:cubicBezTo>
                    <a:cubicBezTo>
                      <a:pt x="4269" y="2854"/>
                      <a:pt x="4331" y="2822"/>
                      <a:pt x="4356" y="2822"/>
                    </a:cubicBezTo>
                    <a:cubicBezTo>
                      <a:pt x="4362" y="2822"/>
                      <a:pt x="4366" y="2824"/>
                      <a:pt x="4366" y="2829"/>
                    </a:cubicBezTo>
                    <a:cubicBezTo>
                      <a:pt x="4366" y="2756"/>
                      <a:pt x="4464" y="2732"/>
                      <a:pt x="4488" y="2683"/>
                    </a:cubicBezTo>
                    <a:cubicBezTo>
                      <a:pt x="4504" y="2667"/>
                      <a:pt x="4507" y="2661"/>
                      <a:pt x="4503" y="2661"/>
                    </a:cubicBezTo>
                    <a:cubicBezTo>
                      <a:pt x="4496" y="2661"/>
                      <a:pt x="4464" y="2683"/>
                      <a:pt x="4464" y="2683"/>
                    </a:cubicBezTo>
                    <a:lnTo>
                      <a:pt x="4561" y="2585"/>
                    </a:lnTo>
                    <a:cubicBezTo>
                      <a:pt x="4575" y="2578"/>
                      <a:pt x="4590" y="2575"/>
                      <a:pt x="4602" y="2575"/>
                    </a:cubicBezTo>
                    <a:cubicBezTo>
                      <a:pt x="4625" y="2575"/>
                      <a:pt x="4639" y="2587"/>
                      <a:pt x="4624" y="2600"/>
                    </a:cubicBezTo>
                    <a:lnTo>
                      <a:pt x="4624" y="2600"/>
                    </a:lnTo>
                    <a:cubicBezTo>
                      <a:pt x="4704" y="2549"/>
                      <a:pt x="4866" y="2456"/>
                      <a:pt x="5049" y="2341"/>
                    </a:cubicBezTo>
                    <a:cubicBezTo>
                      <a:pt x="5293" y="2219"/>
                      <a:pt x="5537" y="2098"/>
                      <a:pt x="5805" y="2000"/>
                    </a:cubicBezTo>
                    <a:cubicBezTo>
                      <a:pt x="5878" y="1976"/>
                      <a:pt x="5927" y="1951"/>
                      <a:pt x="6000" y="1927"/>
                    </a:cubicBezTo>
                    <a:lnTo>
                      <a:pt x="6195" y="1878"/>
                    </a:lnTo>
                    <a:cubicBezTo>
                      <a:pt x="6317" y="1829"/>
                      <a:pt x="6464" y="1805"/>
                      <a:pt x="6586" y="1780"/>
                    </a:cubicBezTo>
                    <a:lnTo>
                      <a:pt x="6756" y="1756"/>
                    </a:lnTo>
                    <a:lnTo>
                      <a:pt x="6903" y="1732"/>
                    </a:lnTo>
                    <a:cubicBezTo>
                      <a:pt x="7000" y="1732"/>
                      <a:pt x="7073" y="1707"/>
                      <a:pt x="7122" y="1707"/>
                    </a:cubicBezTo>
                    <a:cubicBezTo>
                      <a:pt x="7098" y="1683"/>
                      <a:pt x="7049" y="1683"/>
                      <a:pt x="7000" y="1683"/>
                    </a:cubicBezTo>
                    <a:cubicBezTo>
                      <a:pt x="6951" y="1683"/>
                      <a:pt x="6903" y="1683"/>
                      <a:pt x="6878" y="1659"/>
                    </a:cubicBezTo>
                    <a:cubicBezTo>
                      <a:pt x="6939" y="1634"/>
                      <a:pt x="6982" y="1634"/>
                      <a:pt x="7015" y="1634"/>
                    </a:cubicBezTo>
                    <a:cubicBezTo>
                      <a:pt x="7049" y="1634"/>
                      <a:pt x="7073" y="1634"/>
                      <a:pt x="7098" y="1610"/>
                    </a:cubicBezTo>
                    <a:cubicBezTo>
                      <a:pt x="7122" y="1646"/>
                      <a:pt x="7183" y="1646"/>
                      <a:pt x="7250" y="1646"/>
                    </a:cubicBezTo>
                    <a:cubicBezTo>
                      <a:pt x="7317" y="1646"/>
                      <a:pt x="7390" y="1646"/>
                      <a:pt x="7439" y="1683"/>
                    </a:cubicBezTo>
                    <a:lnTo>
                      <a:pt x="7464" y="1659"/>
                    </a:lnTo>
                    <a:lnTo>
                      <a:pt x="7537" y="1683"/>
                    </a:lnTo>
                    <a:cubicBezTo>
                      <a:pt x="7634" y="1659"/>
                      <a:pt x="7732" y="1659"/>
                      <a:pt x="7829" y="1659"/>
                    </a:cubicBezTo>
                    <a:cubicBezTo>
                      <a:pt x="7903" y="1659"/>
                      <a:pt x="8000" y="1683"/>
                      <a:pt x="8098" y="1683"/>
                    </a:cubicBezTo>
                    <a:lnTo>
                      <a:pt x="8390" y="1683"/>
                    </a:lnTo>
                    <a:cubicBezTo>
                      <a:pt x="8458" y="1683"/>
                      <a:pt x="8526" y="1683"/>
                      <a:pt x="8594" y="1702"/>
                    </a:cubicBezTo>
                    <a:lnTo>
                      <a:pt x="8594" y="1702"/>
                    </a:lnTo>
                    <a:cubicBezTo>
                      <a:pt x="8571" y="1690"/>
                      <a:pt x="8551" y="1659"/>
                      <a:pt x="8610" y="1659"/>
                    </a:cubicBezTo>
                    <a:cubicBezTo>
                      <a:pt x="8610" y="1683"/>
                      <a:pt x="8659" y="1683"/>
                      <a:pt x="8707" y="1683"/>
                    </a:cubicBezTo>
                    <a:cubicBezTo>
                      <a:pt x="8756" y="1683"/>
                      <a:pt x="8805" y="1683"/>
                      <a:pt x="8829" y="1707"/>
                    </a:cubicBezTo>
                    <a:cubicBezTo>
                      <a:pt x="8878" y="1707"/>
                      <a:pt x="8981" y="1740"/>
                      <a:pt x="9030" y="1740"/>
                    </a:cubicBezTo>
                    <a:cubicBezTo>
                      <a:pt x="9053" y="1740"/>
                      <a:pt x="9064" y="1733"/>
                      <a:pt x="9052" y="1712"/>
                    </a:cubicBezTo>
                    <a:lnTo>
                      <a:pt x="9052" y="1712"/>
                    </a:lnTo>
                    <a:cubicBezTo>
                      <a:pt x="9086" y="1759"/>
                      <a:pt x="9264" y="1805"/>
                      <a:pt x="9146" y="1805"/>
                    </a:cubicBezTo>
                    <a:cubicBezTo>
                      <a:pt x="9195" y="1829"/>
                      <a:pt x="9244" y="1854"/>
                      <a:pt x="9317" y="1854"/>
                    </a:cubicBezTo>
                    <a:lnTo>
                      <a:pt x="9244" y="1805"/>
                    </a:lnTo>
                    <a:lnTo>
                      <a:pt x="9244" y="1805"/>
                    </a:lnTo>
                    <a:cubicBezTo>
                      <a:pt x="9439" y="1854"/>
                      <a:pt x="9537" y="1951"/>
                      <a:pt x="9707" y="1951"/>
                    </a:cubicBezTo>
                    <a:lnTo>
                      <a:pt x="9634" y="1902"/>
                    </a:lnTo>
                    <a:lnTo>
                      <a:pt x="9634" y="1902"/>
                    </a:lnTo>
                    <a:cubicBezTo>
                      <a:pt x="9756" y="1927"/>
                      <a:pt x="9854" y="1976"/>
                      <a:pt x="9903" y="2049"/>
                    </a:cubicBezTo>
                    <a:lnTo>
                      <a:pt x="9756" y="2024"/>
                    </a:lnTo>
                    <a:lnTo>
                      <a:pt x="9756" y="2024"/>
                    </a:lnTo>
                    <a:lnTo>
                      <a:pt x="10024" y="2122"/>
                    </a:lnTo>
                    <a:cubicBezTo>
                      <a:pt x="10098" y="2146"/>
                      <a:pt x="10171" y="2171"/>
                      <a:pt x="10268" y="2195"/>
                    </a:cubicBezTo>
                    <a:lnTo>
                      <a:pt x="10195" y="2171"/>
                    </a:lnTo>
                    <a:lnTo>
                      <a:pt x="10195" y="2171"/>
                    </a:lnTo>
                    <a:cubicBezTo>
                      <a:pt x="10488" y="2244"/>
                      <a:pt x="10732" y="2366"/>
                      <a:pt x="11000" y="2488"/>
                    </a:cubicBezTo>
                    <a:cubicBezTo>
                      <a:pt x="11317" y="2683"/>
                      <a:pt x="11634" y="2878"/>
                      <a:pt x="11732" y="2927"/>
                    </a:cubicBezTo>
                    <a:lnTo>
                      <a:pt x="11683" y="2829"/>
                    </a:lnTo>
                    <a:lnTo>
                      <a:pt x="11854" y="2902"/>
                    </a:lnTo>
                    <a:cubicBezTo>
                      <a:pt x="11833" y="2902"/>
                      <a:pt x="11722" y="2956"/>
                      <a:pt x="11691" y="2956"/>
                    </a:cubicBezTo>
                    <a:cubicBezTo>
                      <a:pt x="11691" y="2956"/>
                      <a:pt x="11690" y="2956"/>
                      <a:pt x="11690" y="2956"/>
                    </a:cubicBezTo>
                    <a:lnTo>
                      <a:pt x="11690" y="2956"/>
                    </a:lnTo>
                    <a:cubicBezTo>
                      <a:pt x="12077" y="3248"/>
                      <a:pt x="12416" y="3587"/>
                      <a:pt x="12732" y="3951"/>
                    </a:cubicBezTo>
                    <a:cubicBezTo>
                      <a:pt x="13049" y="4341"/>
                      <a:pt x="13317" y="4756"/>
                      <a:pt x="13537" y="5171"/>
                    </a:cubicBezTo>
                    <a:cubicBezTo>
                      <a:pt x="13561" y="5244"/>
                      <a:pt x="13549" y="5262"/>
                      <a:pt x="13531" y="5262"/>
                    </a:cubicBezTo>
                    <a:cubicBezTo>
                      <a:pt x="13512" y="5262"/>
                      <a:pt x="13488" y="5244"/>
                      <a:pt x="13488" y="5244"/>
                    </a:cubicBezTo>
                    <a:lnTo>
                      <a:pt x="13488" y="5244"/>
                    </a:lnTo>
                    <a:cubicBezTo>
                      <a:pt x="13561" y="5390"/>
                      <a:pt x="13561" y="5293"/>
                      <a:pt x="13610" y="5439"/>
                    </a:cubicBezTo>
                    <a:cubicBezTo>
                      <a:pt x="13610" y="5447"/>
                      <a:pt x="13607" y="5450"/>
                      <a:pt x="13603" y="5450"/>
                    </a:cubicBezTo>
                    <a:cubicBezTo>
                      <a:pt x="13594" y="5450"/>
                      <a:pt x="13577" y="5439"/>
                      <a:pt x="13561" y="5439"/>
                    </a:cubicBezTo>
                    <a:cubicBezTo>
                      <a:pt x="13610" y="5488"/>
                      <a:pt x="13610" y="5561"/>
                      <a:pt x="13634" y="5561"/>
                    </a:cubicBezTo>
                    <a:cubicBezTo>
                      <a:pt x="13610" y="5463"/>
                      <a:pt x="13683" y="5488"/>
                      <a:pt x="13707" y="5439"/>
                    </a:cubicBezTo>
                    <a:lnTo>
                      <a:pt x="13732" y="5512"/>
                    </a:lnTo>
                    <a:cubicBezTo>
                      <a:pt x="13756" y="5561"/>
                      <a:pt x="13781" y="5610"/>
                      <a:pt x="13781" y="5610"/>
                    </a:cubicBezTo>
                    <a:lnTo>
                      <a:pt x="13732" y="5610"/>
                    </a:lnTo>
                    <a:cubicBezTo>
                      <a:pt x="13756" y="5658"/>
                      <a:pt x="13878" y="5683"/>
                      <a:pt x="13927" y="5878"/>
                    </a:cubicBezTo>
                    <a:cubicBezTo>
                      <a:pt x="14049" y="6195"/>
                      <a:pt x="14146" y="6536"/>
                      <a:pt x="14244" y="6878"/>
                    </a:cubicBezTo>
                    <a:cubicBezTo>
                      <a:pt x="14220" y="6878"/>
                      <a:pt x="14195" y="6805"/>
                      <a:pt x="14171" y="6756"/>
                    </a:cubicBezTo>
                    <a:lnTo>
                      <a:pt x="14171" y="6756"/>
                    </a:lnTo>
                    <a:cubicBezTo>
                      <a:pt x="14171" y="6805"/>
                      <a:pt x="14195" y="6854"/>
                      <a:pt x="14195" y="6902"/>
                    </a:cubicBezTo>
                    <a:cubicBezTo>
                      <a:pt x="14195" y="6886"/>
                      <a:pt x="14197" y="6879"/>
                      <a:pt x="14199" y="6879"/>
                    </a:cubicBezTo>
                    <a:cubicBezTo>
                      <a:pt x="14209" y="6879"/>
                      <a:pt x="14234" y="6989"/>
                      <a:pt x="14242" y="6989"/>
                    </a:cubicBezTo>
                    <a:cubicBezTo>
                      <a:pt x="14243" y="6989"/>
                      <a:pt x="14244" y="6985"/>
                      <a:pt x="14244" y="6975"/>
                    </a:cubicBezTo>
                    <a:cubicBezTo>
                      <a:pt x="14341" y="7219"/>
                      <a:pt x="14415" y="7488"/>
                      <a:pt x="14463" y="7756"/>
                    </a:cubicBezTo>
                    <a:cubicBezTo>
                      <a:pt x="14488" y="7756"/>
                      <a:pt x="14854" y="7829"/>
                      <a:pt x="15171" y="7902"/>
                    </a:cubicBezTo>
                    <a:cubicBezTo>
                      <a:pt x="15512" y="8000"/>
                      <a:pt x="15854" y="8097"/>
                      <a:pt x="15902" y="8097"/>
                    </a:cubicBezTo>
                    <a:cubicBezTo>
                      <a:pt x="15902" y="8171"/>
                      <a:pt x="15902" y="8219"/>
                      <a:pt x="15902" y="8292"/>
                    </a:cubicBezTo>
                    <a:cubicBezTo>
                      <a:pt x="15927" y="8195"/>
                      <a:pt x="15927" y="8122"/>
                      <a:pt x="15902" y="8024"/>
                    </a:cubicBezTo>
                    <a:lnTo>
                      <a:pt x="15854" y="8024"/>
                    </a:lnTo>
                    <a:cubicBezTo>
                      <a:pt x="15805" y="7829"/>
                      <a:pt x="15878" y="7975"/>
                      <a:pt x="15854" y="7780"/>
                    </a:cubicBezTo>
                    <a:cubicBezTo>
                      <a:pt x="15878" y="7780"/>
                      <a:pt x="15902" y="7951"/>
                      <a:pt x="15927" y="8097"/>
                    </a:cubicBezTo>
                    <a:cubicBezTo>
                      <a:pt x="15927" y="7951"/>
                      <a:pt x="15927" y="7805"/>
                      <a:pt x="15902" y="7756"/>
                    </a:cubicBezTo>
                    <a:cubicBezTo>
                      <a:pt x="15902" y="7634"/>
                      <a:pt x="15951" y="7756"/>
                      <a:pt x="15927" y="7610"/>
                    </a:cubicBezTo>
                    <a:cubicBezTo>
                      <a:pt x="15878" y="7488"/>
                      <a:pt x="15854" y="7366"/>
                      <a:pt x="15854" y="7219"/>
                    </a:cubicBezTo>
                    <a:cubicBezTo>
                      <a:pt x="15829" y="6927"/>
                      <a:pt x="15707" y="6780"/>
                      <a:pt x="15659" y="6488"/>
                    </a:cubicBezTo>
                    <a:lnTo>
                      <a:pt x="15659" y="6488"/>
                    </a:lnTo>
                    <a:lnTo>
                      <a:pt x="15683" y="6512"/>
                    </a:lnTo>
                    <a:cubicBezTo>
                      <a:pt x="15683" y="6414"/>
                      <a:pt x="15610" y="6195"/>
                      <a:pt x="15561" y="6049"/>
                    </a:cubicBezTo>
                    <a:cubicBezTo>
                      <a:pt x="15561" y="6077"/>
                      <a:pt x="15561" y="6105"/>
                      <a:pt x="15556" y="6105"/>
                    </a:cubicBezTo>
                    <a:cubicBezTo>
                      <a:pt x="15553" y="6105"/>
                      <a:pt x="15547" y="6090"/>
                      <a:pt x="15537" y="6049"/>
                    </a:cubicBezTo>
                    <a:cubicBezTo>
                      <a:pt x="15512" y="5951"/>
                      <a:pt x="15488" y="5854"/>
                      <a:pt x="15463" y="5780"/>
                    </a:cubicBezTo>
                    <a:cubicBezTo>
                      <a:pt x="15439" y="5707"/>
                      <a:pt x="15415" y="5634"/>
                      <a:pt x="15390" y="5536"/>
                    </a:cubicBezTo>
                    <a:lnTo>
                      <a:pt x="15317" y="5415"/>
                    </a:lnTo>
                    <a:cubicBezTo>
                      <a:pt x="15024" y="4732"/>
                      <a:pt x="14683" y="4097"/>
                      <a:pt x="14244" y="3512"/>
                    </a:cubicBezTo>
                    <a:cubicBezTo>
                      <a:pt x="13805" y="2927"/>
                      <a:pt x="13317" y="2390"/>
                      <a:pt x="12756" y="1927"/>
                    </a:cubicBezTo>
                    <a:lnTo>
                      <a:pt x="12781" y="1927"/>
                    </a:lnTo>
                    <a:cubicBezTo>
                      <a:pt x="12195" y="1415"/>
                      <a:pt x="11537" y="1024"/>
                      <a:pt x="10829" y="707"/>
                    </a:cubicBezTo>
                    <a:cubicBezTo>
                      <a:pt x="10122" y="366"/>
                      <a:pt x="9366" y="171"/>
                      <a:pt x="8610" y="98"/>
                    </a:cubicBezTo>
                    <a:cubicBezTo>
                      <a:pt x="8415" y="24"/>
                      <a:pt x="8195" y="0"/>
                      <a:pt x="800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22" name="Google Shape;1522;p48"/>
            <p:cNvSpPr/>
            <p:nvPr/>
          </p:nvSpPr>
          <p:spPr>
            <a:xfrm>
              <a:off x="400925" y="3037350"/>
              <a:ext cx="2450" cy="3700"/>
            </a:xfrm>
            <a:custGeom>
              <a:avLst/>
              <a:gdLst/>
              <a:ahLst/>
              <a:cxnLst/>
              <a:rect l="l" t="t" r="r" b="b"/>
              <a:pathLst>
                <a:path w="98" h="148" extrusionOk="0">
                  <a:moveTo>
                    <a:pt x="98" y="1"/>
                  </a:moveTo>
                  <a:lnTo>
                    <a:pt x="98" y="1"/>
                  </a:lnTo>
                  <a:cubicBezTo>
                    <a:pt x="49" y="25"/>
                    <a:pt x="0" y="74"/>
                    <a:pt x="0" y="147"/>
                  </a:cubicBezTo>
                  <a:cubicBezTo>
                    <a:pt x="49" y="98"/>
                    <a:pt x="73" y="50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8"/>
            <p:cNvSpPr/>
            <p:nvPr/>
          </p:nvSpPr>
          <p:spPr>
            <a:xfrm>
              <a:off x="403350" y="3037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8"/>
            <p:cNvSpPr/>
            <p:nvPr/>
          </p:nvSpPr>
          <p:spPr>
            <a:xfrm>
              <a:off x="365550" y="2914800"/>
              <a:ext cx="267700" cy="124800"/>
            </a:xfrm>
            <a:custGeom>
              <a:avLst/>
              <a:gdLst/>
              <a:ahLst/>
              <a:cxnLst/>
              <a:rect l="l" t="t" r="r" b="b"/>
              <a:pathLst>
                <a:path w="10708" h="4992" extrusionOk="0">
                  <a:moveTo>
                    <a:pt x="2206" y="3416"/>
                  </a:moveTo>
                  <a:lnTo>
                    <a:pt x="2206" y="3416"/>
                  </a:lnTo>
                  <a:cubicBezTo>
                    <a:pt x="2205" y="3416"/>
                    <a:pt x="2205" y="3417"/>
                    <a:pt x="2205" y="3418"/>
                  </a:cubicBezTo>
                  <a:lnTo>
                    <a:pt x="2205" y="3418"/>
                  </a:lnTo>
                  <a:cubicBezTo>
                    <a:pt x="2206" y="3417"/>
                    <a:pt x="2207" y="3416"/>
                    <a:pt x="2206" y="3416"/>
                  </a:cubicBezTo>
                  <a:close/>
                  <a:moveTo>
                    <a:pt x="2205" y="3418"/>
                  </a:moveTo>
                  <a:cubicBezTo>
                    <a:pt x="2202" y="3421"/>
                    <a:pt x="2196" y="3427"/>
                    <a:pt x="2196" y="3440"/>
                  </a:cubicBezTo>
                  <a:cubicBezTo>
                    <a:pt x="2198" y="3432"/>
                    <a:pt x="2201" y="3425"/>
                    <a:pt x="2205" y="3418"/>
                  </a:cubicBezTo>
                  <a:close/>
                  <a:moveTo>
                    <a:pt x="1464" y="4757"/>
                  </a:moveTo>
                  <a:lnTo>
                    <a:pt x="1451" y="4807"/>
                  </a:lnTo>
                  <a:lnTo>
                    <a:pt x="1451" y="4807"/>
                  </a:lnTo>
                  <a:cubicBezTo>
                    <a:pt x="1453" y="4778"/>
                    <a:pt x="1448" y="4757"/>
                    <a:pt x="1464" y="4757"/>
                  </a:cubicBezTo>
                  <a:close/>
                  <a:moveTo>
                    <a:pt x="5171" y="1"/>
                  </a:moveTo>
                  <a:cubicBezTo>
                    <a:pt x="5244" y="1"/>
                    <a:pt x="5220" y="25"/>
                    <a:pt x="5171" y="49"/>
                  </a:cubicBezTo>
                  <a:cubicBezTo>
                    <a:pt x="4830" y="74"/>
                    <a:pt x="5147" y="74"/>
                    <a:pt x="4805" y="123"/>
                  </a:cubicBezTo>
                  <a:lnTo>
                    <a:pt x="4610" y="147"/>
                  </a:lnTo>
                  <a:lnTo>
                    <a:pt x="4366" y="220"/>
                  </a:lnTo>
                  <a:cubicBezTo>
                    <a:pt x="4147" y="245"/>
                    <a:pt x="3927" y="318"/>
                    <a:pt x="3683" y="391"/>
                  </a:cubicBezTo>
                  <a:cubicBezTo>
                    <a:pt x="3586" y="415"/>
                    <a:pt x="3464" y="464"/>
                    <a:pt x="3366" y="488"/>
                  </a:cubicBezTo>
                  <a:cubicBezTo>
                    <a:pt x="3244" y="537"/>
                    <a:pt x="3147" y="562"/>
                    <a:pt x="3049" y="610"/>
                  </a:cubicBezTo>
                  <a:cubicBezTo>
                    <a:pt x="2878" y="708"/>
                    <a:pt x="2708" y="781"/>
                    <a:pt x="2635" y="805"/>
                  </a:cubicBezTo>
                  <a:cubicBezTo>
                    <a:pt x="2513" y="952"/>
                    <a:pt x="2269" y="1049"/>
                    <a:pt x="2147" y="1196"/>
                  </a:cubicBezTo>
                  <a:lnTo>
                    <a:pt x="2147" y="1171"/>
                  </a:lnTo>
                  <a:cubicBezTo>
                    <a:pt x="2098" y="1220"/>
                    <a:pt x="2025" y="1293"/>
                    <a:pt x="1903" y="1366"/>
                  </a:cubicBezTo>
                  <a:lnTo>
                    <a:pt x="1561" y="1708"/>
                  </a:lnTo>
                  <a:lnTo>
                    <a:pt x="1220" y="2049"/>
                  </a:lnTo>
                  <a:cubicBezTo>
                    <a:pt x="1147" y="2147"/>
                    <a:pt x="1098" y="2220"/>
                    <a:pt x="1049" y="2318"/>
                  </a:cubicBezTo>
                  <a:lnTo>
                    <a:pt x="1074" y="2293"/>
                  </a:lnTo>
                  <a:lnTo>
                    <a:pt x="1074" y="2293"/>
                  </a:lnTo>
                  <a:cubicBezTo>
                    <a:pt x="976" y="2488"/>
                    <a:pt x="927" y="2415"/>
                    <a:pt x="830" y="2537"/>
                  </a:cubicBezTo>
                  <a:cubicBezTo>
                    <a:pt x="903" y="2562"/>
                    <a:pt x="830" y="2732"/>
                    <a:pt x="805" y="2781"/>
                  </a:cubicBezTo>
                  <a:cubicBezTo>
                    <a:pt x="757" y="2879"/>
                    <a:pt x="708" y="3074"/>
                    <a:pt x="635" y="3244"/>
                  </a:cubicBezTo>
                  <a:lnTo>
                    <a:pt x="610" y="3220"/>
                  </a:lnTo>
                  <a:cubicBezTo>
                    <a:pt x="586" y="3342"/>
                    <a:pt x="464" y="3586"/>
                    <a:pt x="439" y="3659"/>
                  </a:cubicBezTo>
                  <a:cubicBezTo>
                    <a:pt x="391" y="3757"/>
                    <a:pt x="318" y="3879"/>
                    <a:pt x="269" y="4025"/>
                  </a:cubicBezTo>
                  <a:cubicBezTo>
                    <a:pt x="196" y="4171"/>
                    <a:pt x="147" y="4318"/>
                    <a:pt x="147" y="4464"/>
                  </a:cubicBezTo>
                  <a:lnTo>
                    <a:pt x="0" y="4610"/>
                  </a:lnTo>
                  <a:lnTo>
                    <a:pt x="0" y="4635"/>
                  </a:lnTo>
                  <a:cubicBezTo>
                    <a:pt x="171" y="4732"/>
                    <a:pt x="366" y="4830"/>
                    <a:pt x="586" y="4879"/>
                  </a:cubicBezTo>
                  <a:cubicBezTo>
                    <a:pt x="769" y="4940"/>
                    <a:pt x="981" y="4991"/>
                    <a:pt x="1156" y="4991"/>
                  </a:cubicBezTo>
                  <a:cubicBezTo>
                    <a:pt x="1260" y="4991"/>
                    <a:pt x="1351" y="4973"/>
                    <a:pt x="1415" y="4927"/>
                  </a:cubicBezTo>
                  <a:lnTo>
                    <a:pt x="1439" y="4927"/>
                  </a:lnTo>
                  <a:lnTo>
                    <a:pt x="1439" y="4854"/>
                  </a:lnTo>
                  <a:cubicBezTo>
                    <a:pt x="1447" y="4839"/>
                    <a:pt x="1455" y="4833"/>
                    <a:pt x="1461" y="4833"/>
                  </a:cubicBezTo>
                  <a:cubicBezTo>
                    <a:pt x="1477" y="4833"/>
                    <a:pt x="1488" y="4862"/>
                    <a:pt x="1488" y="4879"/>
                  </a:cubicBezTo>
                  <a:cubicBezTo>
                    <a:pt x="1488" y="4854"/>
                    <a:pt x="1513" y="4830"/>
                    <a:pt x="1537" y="4805"/>
                  </a:cubicBezTo>
                  <a:cubicBezTo>
                    <a:pt x="1537" y="4798"/>
                    <a:pt x="1535" y="4795"/>
                    <a:pt x="1531" y="4795"/>
                  </a:cubicBezTo>
                  <a:cubicBezTo>
                    <a:pt x="1523" y="4795"/>
                    <a:pt x="1505" y="4813"/>
                    <a:pt x="1488" y="4830"/>
                  </a:cubicBezTo>
                  <a:cubicBezTo>
                    <a:pt x="1488" y="4781"/>
                    <a:pt x="1488" y="4708"/>
                    <a:pt x="1488" y="4659"/>
                  </a:cubicBezTo>
                  <a:cubicBezTo>
                    <a:pt x="1513" y="4635"/>
                    <a:pt x="1531" y="4635"/>
                    <a:pt x="1546" y="4635"/>
                  </a:cubicBezTo>
                  <a:cubicBezTo>
                    <a:pt x="1561" y="4635"/>
                    <a:pt x="1574" y="4635"/>
                    <a:pt x="1586" y="4610"/>
                  </a:cubicBezTo>
                  <a:cubicBezTo>
                    <a:pt x="1757" y="4196"/>
                    <a:pt x="1952" y="3781"/>
                    <a:pt x="2196" y="3415"/>
                  </a:cubicBezTo>
                  <a:cubicBezTo>
                    <a:pt x="2202" y="3415"/>
                    <a:pt x="2205" y="3415"/>
                    <a:pt x="2206" y="3416"/>
                  </a:cubicBezTo>
                  <a:lnTo>
                    <a:pt x="2206" y="3416"/>
                  </a:lnTo>
                  <a:cubicBezTo>
                    <a:pt x="2257" y="3305"/>
                    <a:pt x="2345" y="3214"/>
                    <a:pt x="2391" y="3122"/>
                  </a:cubicBezTo>
                  <a:lnTo>
                    <a:pt x="2464" y="3122"/>
                  </a:lnTo>
                  <a:cubicBezTo>
                    <a:pt x="2439" y="3122"/>
                    <a:pt x="2561" y="3001"/>
                    <a:pt x="2659" y="2879"/>
                  </a:cubicBezTo>
                  <a:cubicBezTo>
                    <a:pt x="2708" y="2805"/>
                    <a:pt x="2781" y="2757"/>
                    <a:pt x="2830" y="2708"/>
                  </a:cubicBezTo>
                  <a:lnTo>
                    <a:pt x="2952" y="2635"/>
                  </a:lnTo>
                  <a:lnTo>
                    <a:pt x="2927" y="2586"/>
                  </a:lnTo>
                  <a:cubicBezTo>
                    <a:pt x="2960" y="2553"/>
                    <a:pt x="2979" y="2545"/>
                    <a:pt x="2992" y="2545"/>
                  </a:cubicBezTo>
                  <a:cubicBezTo>
                    <a:pt x="3006" y="2545"/>
                    <a:pt x="3014" y="2553"/>
                    <a:pt x="3025" y="2553"/>
                  </a:cubicBezTo>
                  <a:cubicBezTo>
                    <a:pt x="3036" y="2553"/>
                    <a:pt x="3049" y="2545"/>
                    <a:pt x="3074" y="2513"/>
                  </a:cubicBezTo>
                  <a:cubicBezTo>
                    <a:pt x="3049" y="2415"/>
                    <a:pt x="3244" y="2391"/>
                    <a:pt x="3244" y="2342"/>
                  </a:cubicBezTo>
                  <a:cubicBezTo>
                    <a:pt x="3244" y="2342"/>
                    <a:pt x="3266" y="2331"/>
                    <a:pt x="3288" y="2331"/>
                  </a:cubicBezTo>
                  <a:cubicBezTo>
                    <a:pt x="3298" y="2331"/>
                    <a:pt x="3309" y="2334"/>
                    <a:pt x="3317" y="2342"/>
                  </a:cubicBezTo>
                  <a:cubicBezTo>
                    <a:pt x="3317" y="2293"/>
                    <a:pt x="3342" y="2293"/>
                    <a:pt x="3366" y="2269"/>
                  </a:cubicBezTo>
                  <a:cubicBezTo>
                    <a:pt x="3374" y="2261"/>
                    <a:pt x="3377" y="2258"/>
                    <a:pt x="3376" y="2258"/>
                  </a:cubicBezTo>
                  <a:cubicBezTo>
                    <a:pt x="3374" y="2258"/>
                    <a:pt x="3358" y="2269"/>
                    <a:pt x="3342" y="2269"/>
                  </a:cubicBezTo>
                  <a:lnTo>
                    <a:pt x="3415" y="2220"/>
                  </a:lnTo>
                  <a:cubicBezTo>
                    <a:pt x="3439" y="2220"/>
                    <a:pt x="3464" y="2220"/>
                    <a:pt x="3439" y="2244"/>
                  </a:cubicBezTo>
                  <a:cubicBezTo>
                    <a:pt x="3513" y="2196"/>
                    <a:pt x="3610" y="2171"/>
                    <a:pt x="3708" y="2123"/>
                  </a:cubicBezTo>
                  <a:cubicBezTo>
                    <a:pt x="3830" y="2049"/>
                    <a:pt x="3976" y="2001"/>
                    <a:pt x="4122" y="1952"/>
                  </a:cubicBezTo>
                  <a:cubicBezTo>
                    <a:pt x="4195" y="1927"/>
                    <a:pt x="4269" y="1927"/>
                    <a:pt x="4342" y="1903"/>
                  </a:cubicBezTo>
                  <a:cubicBezTo>
                    <a:pt x="4415" y="1879"/>
                    <a:pt x="4488" y="1854"/>
                    <a:pt x="4561" y="1830"/>
                  </a:cubicBezTo>
                  <a:cubicBezTo>
                    <a:pt x="4708" y="1805"/>
                    <a:pt x="4805" y="1781"/>
                    <a:pt x="4878" y="1781"/>
                  </a:cubicBezTo>
                  <a:cubicBezTo>
                    <a:pt x="4854" y="1757"/>
                    <a:pt x="4824" y="1757"/>
                    <a:pt x="4796" y="1757"/>
                  </a:cubicBezTo>
                  <a:cubicBezTo>
                    <a:pt x="4769" y="1757"/>
                    <a:pt x="4744" y="1757"/>
                    <a:pt x="4732" y="1732"/>
                  </a:cubicBezTo>
                  <a:cubicBezTo>
                    <a:pt x="4756" y="1708"/>
                    <a:pt x="4781" y="1708"/>
                    <a:pt x="4799" y="1708"/>
                  </a:cubicBezTo>
                  <a:cubicBezTo>
                    <a:pt x="4817" y="1708"/>
                    <a:pt x="4830" y="1708"/>
                    <a:pt x="4830" y="1684"/>
                  </a:cubicBezTo>
                  <a:cubicBezTo>
                    <a:pt x="4854" y="1720"/>
                    <a:pt x="4891" y="1720"/>
                    <a:pt x="4930" y="1720"/>
                  </a:cubicBezTo>
                  <a:cubicBezTo>
                    <a:pt x="4970" y="1720"/>
                    <a:pt x="5013" y="1720"/>
                    <a:pt x="5049" y="1757"/>
                  </a:cubicBezTo>
                  <a:lnTo>
                    <a:pt x="5049" y="1708"/>
                  </a:lnTo>
                  <a:lnTo>
                    <a:pt x="5074" y="1732"/>
                  </a:lnTo>
                  <a:cubicBezTo>
                    <a:pt x="5220" y="1684"/>
                    <a:pt x="5244" y="1684"/>
                    <a:pt x="5244" y="1684"/>
                  </a:cubicBezTo>
                  <a:lnTo>
                    <a:pt x="5415" y="1684"/>
                  </a:lnTo>
                  <a:cubicBezTo>
                    <a:pt x="5519" y="1684"/>
                    <a:pt x="5588" y="1630"/>
                    <a:pt x="5667" y="1630"/>
                  </a:cubicBezTo>
                  <a:cubicBezTo>
                    <a:pt x="5680" y="1630"/>
                    <a:pt x="5694" y="1631"/>
                    <a:pt x="5708" y="1635"/>
                  </a:cubicBezTo>
                  <a:cubicBezTo>
                    <a:pt x="5708" y="1635"/>
                    <a:pt x="5659" y="1586"/>
                    <a:pt x="5708" y="1586"/>
                  </a:cubicBezTo>
                  <a:cubicBezTo>
                    <a:pt x="5708" y="1591"/>
                    <a:pt x="5713" y="1593"/>
                    <a:pt x="5720" y="1593"/>
                  </a:cubicBezTo>
                  <a:cubicBezTo>
                    <a:pt x="5734" y="1593"/>
                    <a:pt x="5757" y="1588"/>
                    <a:pt x="5775" y="1588"/>
                  </a:cubicBezTo>
                  <a:cubicBezTo>
                    <a:pt x="5792" y="1588"/>
                    <a:pt x="5805" y="1592"/>
                    <a:pt x="5805" y="1610"/>
                  </a:cubicBezTo>
                  <a:cubicBezTo>
                    <a:pt x="5812" y="1617"/>
                    <a:pt x="5824" y="1620"/>
                    <a:pt x="5837" y="1620"/>
                  </a:cubicBezTo>
                  <a:cubicBezTo>
                    <a:pt x="5871" y="1620"/>
                    <a:pt x="5915" y="1600"/>
                    <a:pt x="5905" y="1568"/>
                  </a:cubicBezTo>
                  <a:lnTo>
                    <a:pt x="5905" y="1568"/>
                  </a:lnTo>
                  <a:cubicBezTo>
                    <a:pt x="5921" y="1586"/>
                    <a:pt x="5996" y="1588"/>
                    <a:pt x="5952" y="1610"/>
                  </a:cubicBezTo>
                  <a:cubicBezTo>
                    <a:pt x="5968" y="1610"/>
                    <a:pt x="5995" y="1621"/>
                    <a:pt x="6011" y="1621"/>
                  </a:cubicBezTo>
                  <a:cubicBezTo>
                    <a:pt x="6019" y="1621"/>
                    <a:pt x="6025" y="1618"/>
                    <a:pt x="6025" y="1610"/>
                  </a:cubicBezTo>
                  <a:lnTo>
                    <a:pt x="6000" y="1586"/>
                  </a:lnTo>
                  <a:cubicBezTo>
                    <a:pt x="6084" y="1586"/>
                    <a:pt x="6132" y="1640"/>
                    <a:pt x="6205" y="1640"/>
                  </a:cubicBezTo>
                  <a:cubicBezTo>
                    <a:pt x="6217" y="1640"/>
                    <a:pt x="6230" y="1638"/>
                    <a:pt x="6244" y="1635"/>
                  </a:cubicBezTo>
                  <a:lnTo>
                    <a:pt x="6195" y="1586"/>
                  </a:lnTo>
                  <a:cubicBezTo>
                    <a:pt x="6269" y="1586"/>
                    <a:pt x="6317" y="1635"/>
                    <a:pt x="6317" y="1684"/>
                  </a:cubicBezTo>
                  <a:lnTo>
                    <a:pt x="6269" y="1684"/>
                  </a:lnTo>
                  <a:cubicBezTo>
                    <a:pt x="6342" y="1708"/>
                    <a:pt x="6439" y="1732"/>
                    <a:pt x="6537" y="1732"/>
                  </a:cubicBezTo>
                  <a:lnTo>
                    <a:pt x="6488" y="1732"/>
                  </a:lnTo>
                  <a:cubicBezTo>
                    <a:pt x="6561" y="1732"/>
                    <a:pt x="6610" y="1757"/>
                    <a:pt x="6683" y="1757"/>
                  </a:cubicBezTo>
                  <a:cubicBezTo>
                    <a:pt x="6756" y="1781"/>
                    <a:pt x="6854" y="1805"/>
                    <a:pt x="6952" y="1854"/>
                  </a:cubicBezTo>
                  <a:cubicBezTo>
                    <a:pt x="7147" y="1903"/>
                    <a:pt x="7317" y="2001"/>
                    <a:pt x="7391" y="2025"/>
                  </a:cubicBezTo>
                  <a:lnTo>
                    <a:pt x="7366" y="1952"/>
                  </a:lnTo>
                  <a:lnTo>
                    <a:pt x="7488" y="1976"/>
                  </a:lnTo>
                  <a:cubicBezTo>
                    <a:pt x="7488" y="1976"/>
                    <a:pt x="7395" y="2051"/>
                    <a:pt x="7371" y="2053"/>
                  </a:cubicBezTo>
                  <a:lnTo>
                    <a:pt x="7371" y="2053"/>
                  </a:lnTo>
                  <a:lnTo>
                    <a:pt x="7366" y="2049"/>
                  </a:lnTo>
                  <a:lnTo>
                    <a:pt x="7366" y="2049"/>
                  </a:lnTo>
                  <a:cubicBezTo>
                    <a:pt x="7366" y="2052"/>
                    <a:pt x="7368" y="2053"/>
                    <a:pt x="7370" y="2053"/>
                  </a:cubicBezTo>
                  <a:cubicBezTo>
                    <a:pt x="7371" y="2053"/>
                    <a:pt x="7371" y="2053"/>
                    <a:pt x="7371" y="2053"/>
                  </a:cubicBezTo>
                  <a:lnTo>
                    <a:pt x="7371" y="2053"/>
                  </a:lnTo>
                  <a:lnTo>
                    <a:pt x="7464" y="2123"/>
                  </a:lnTo>
                  <a:lnTo>
                    <a:pt x="7610" y="2220"/>
                  </a:lnTo>
                  <a:cubicBezTo>
                    <a:pt x="7756" y="2318"/>
                    <a:pt x="7878" y="2415"/>
                    <a:pt x="8000" y="2537"/>
                  </a:cubicBezTo>
                  <a:cubicBezTo>
                    <a:pt x="8195" y="2708"/>
                    <a:pt x="8391" y="2927"/>
                    <a:pt x="8537" y="3147"/>
                  </a:cubicBezTo>
                  <a:cubicBezTo>
                    <a:pt x="8551" y="3191"/>
                    <a:pt x="8531" y="3200"/>
                    <a:pt x="8512" y="3200"/>
                  </a:cubicBezTo>
                  <a:cubicBezTo>
                    <a:pt x="8500" y="3200"/>
                    <a:pt x="8488" y="3196"/>
                    <a:pt x="8488" y="3196"/>
                  </a:cubicBezTo>
                  <a:lnTo>
                    <a:pt x="8488" y="3196"/>
                  </a:lnTo>
                  <a:cubicBezTo>
                    <a:pt x="8512" y="3232"/>
                    <a:pt x="8525" y="3232"/>
                    <a:pt x="8537" y="3232"/>
                  </a:cubicBezTo>
                  <a:cubicBezTo>
                    <a:pt x="8549" y="3232"/>
                    <a:pt x="8561" y="3232"/>
                    <a:pt x="8586" y="3269"/>
                  </a:cubicBezTo>
                  <a:cubicBezTo>
                    <a:pt x="8586" y="3277"/>
                    <a:pt x="8583" y="3280"/>
                    <a:pt x="8578" y="3280"/>
                  </a:cubicBezTo>
                  <a:cubicBezTo>
                    <a:pt x="8569" y="3280"/>
                    <a:pt x="8553" y="3269"/>
                    <a:pt x="8537" y="3269"/>
                  </a:cubicBezTo>
                  <a:cubicBezTo>
                    <a:pt x="8537" y="3269"/>
                    <a:pt x="8586" y="3342"/>
                    <a:pt x="8586" y="3342"/>
                  </a:cubicBezTo>
                  <a:cubicBezTo>
                    <a:pt x="8610" y="3318"/>
                    <a:pt x="8634" y="3269"/>
                    <a:pt x="8659" y="3244"/>
                  </a:cubicBezTo>
                  <a:lnTo>
                    <a:pt x="8708" y="3318"/>
                  </a:lnTo>
                  <a:lnTo>
                    <a:pt x="8683" y="3342"/>
                  </a:lnTo>
                  <a:cubicBezTo>
                    <a:pt x="8683" y="3366"/>
                    <a:pt x="8805" y="3342"/>
                    <a:pt x="8830" y="3440"/>
                  </a:cubicBezTo>
                  <a:cubicBezTo>
                    <a:pt x="8878" y="3562"/>
                    <a:pt x="8927" y="3610"/>
                    <a:pt x="8951" y="3708"/>
                  </a:cubicBezTo>
                  <a:cubicBezTo>
                    <a:pt x="9000" y="3781"/>
                    <a:pt x="9025" y="3854"/>
                    <a:pt x="9049" y="3952"/>
                  </a:cubicBezTo>
                  <a:cubicBezTo>
                    <a:pt x="9049" y="3952"/>
                    <a:pt x="9025" y="3927"/>
                    <a:pt x="9000" y="3903"/>
                  </a:cubicBezTo>
                  <a:cubicBezTo>
                    <a:pt x="9000" y="3927"/>
                    <a:pt x="9000" y="3952"/>
                    <a:pt x="9000" y="3976"/>
                  </a:cubicBezTo>
                  <a:cubicBezTo>
                    <a:pt x="9005" y="3966"/>
                    <a:pt x="9010" y="3962"/>
                    <a:pt x="9015" y="3962"/>
                  </a:cubicBezTo>
                  <a:cubicBezTo>
                    <a:pt x="9031" y="3962"/>
                    <a:pt x="9045" y="4004"/>
                    <a:pt x="9048" y="4004"/>
                  </a:cubicBezTo>
                  <a:cubicBezTo>
                    <a:pt x="9049" y="4004"/>
                    <a:pt x="9049" y="4003"/>
                    <a:pt x="9049" y="4001"/>
                  </a:cubicBezTo>
                  <a:cubicBezTo>
                    <a:pt x="9098" y="4049"/>
                    <a:pt x="9147" y="4098"/>
                    <a:pt x="9147" y="4171"/>
                  </a:cubicBezTo>
                  <a:cubicBezTo>
                    <a:pt x="9147" y="4244"/>
                    <a:pt x="9171" y="4318"/>
                    <a:pt x="9220" y="4366"/>
                  </a:cubicBezTo>
                  <a:cubicBezTo>
                    <a:pt x="9439" y="4366"/>
                    <a:pt x="9683" y="4391"/>
                    <a:pt x="9903" y="4440"/>
                  </a:cubicBezTo>
                  <a:cubicBezTo>
                    <a:pt x="10244" y="4488"/>
                    <a:pt x="10561" y="4586"/>
                    <a:pt x="10610" y="4586"/>
                  </a:cubicBezTo>
                  <a:cubicBezTo>
                    <a:pt x="10610" y="4635"/>
                    <a:pt x="10610" y="4683"/>
                    <a:pt x="10610" y="4732"/>
                  </a:cubicBezTo>
                  <a:cubicBezTo>
                    <a:pt x="10634" y="4683"/>
                    <a:pt x="10634" y="4610"/>
                    <a:pt x="10634" y="4537"/>
                  </a:cubicBezTo>
                  <a:lnTo>
                    <a:pt x="10586" y="4537"/>
                  </a:lnTo>
                  <a:cubicBezTo>
                    <a:pt x="10561" y="4391"/>
                    <a:pt x="10610" y="4513"/>
                    <a:pt x="10610" y="4366"/>
                  </a:cubicBezTo>
                  <a:cubicBezTo>
                    <a:pt x="10634" y="4366"/>
                    <a:pt x="10659" y="4488"/>
                    <a:pt x="10659" y="4610"/>
                  </a:cubicBezTo>
                  <a:cubicBezTo>
                    <a:pt x="10659" y="4488"/>
                    <a:pt x="10683" y="4391"/>
                    <a:pt x="10634" y="4342"/>
                  </a:cubicBezTo>
                  <a:cubicBezTo>
                    <a:pt x="10634" y="4293"/>
                    <a:pt x="10647" y="4293"/>
                    <a:pt x="10662" y="4293"/>
                  </a:cubicBezTo>
                  <a:cubicBezTo>
                    <a:pt x="10677" y="4293"/>
                    <a:pt x="10695" y="4293"/>
                    <a:pt x="10708" y="4244"/>
                  </a:cubicBezTo>
                  <a:cubicBezTo>
                    <a:pt x="10659" y="4147"/>
                    <a:pt x="10634" y="4049"/>
                    <a:pt x="10634" y="3952"/>
                  </a:cubicBezTo>
                  <a:cubicBezTo>
                    <a:pt x="10634" y="3903"/>
                    <a:pt x="10610" y="3854"/>
                    <a:pt x="10610" y="3805"/>
                  </a:cubicBezTo>
                  <a:cubicBezTo>
                    <a:pt x="10586" y="3757"/>
                    <a:pt x="10561" y="3732"/>
                    <a:pt x="10561" y="3683"/>
                  </a:cubicBezTo>
                  <a:cubicBezTo>
                    <a:pt x="10512" y="3610"/>
                    <a:pt x="10464" y="3537"/>
                    <a:pt x="10464" y="3440"/>
                  </a:cubicBezTo>
                  <a:lnTo>
                    <a:pt x="10464" y="3440"/>
                  </a:lnTo>
                  <a:lnTo>
                    <a:pt x="10488" y="3464"/>
                  </a:lnTo>
                  <a:cubicBezTo>
                    <a:pt x="10488" y="3391"/>
                    <a:pt x="10390" y="3269"/>
                    <a:pt x="10366" y="3147"/>
                  </a:cubicBezTo>
                  <a:cubicBezTo>
                    <a:pt x="10366" y="3174"/>
                    <a:pt x="10366" y="3193"/>
                    <a:pt x="10362" y="3193"/>
                  </a:cubicBezTo>
                  <a:cubicBezTo>
                    <a:pt x="10359" y="3193"/>
                    <a:pt x="10353" y="3180"/>
                    <a:pt x="10342" y="3147"/>
                  </a:cubicBezTo>
                  <a:cubicBezTo>
                    <a:pt x="10293" y="3025"/>
                    <a:pt x="10244" y="2952"/>
                    <a:pt x="10220" y="2854"/>
                  </a:cubicBezTo>
                  <a:lnTo>
                    <a:pt x="10122" y="2781"/>
                  </a:lnTo>
                  <a:cubicBezTo>
                    <a:pt x="9903" y="2391"/>
                    <a:pt x="9634" y="2025"/>
                    <a:pt x="9317" y="1708"/>
                  </a:cubicBezTo>
                  <a:cubicBezTo>
                    <a:pt x="9220" y="1610"/>
                    <a:pt x="9122" y="1513"/>
                    <a:pt x="9000" y="1415"/>
                  </a:cubicBezTo>
                  <a:lnTo>
                    <a:pt x="8708" y="1171"/>
                  </a:lnTo>
                  <a:cubicBezTo>
                    <a:pt x="8537" y="1049"/>
                    <a:pt x="8366" y="927"/>
                    <a:pt x="8293" y="854"/>
                  </a:cubicBezTo>
                  <a:cubicBezTo>
                    <a:pt x="7878" y="586"/>
                    <a:pt x="7464" y="391"/>
                    <a:pt x="7025" y="220"/>
                  </a:cubicBezTo>
                  <a:lnTo>
                    <a:pt x="6634" y="98"/>
                  </a:lnTo>
                  <a:lnTo>
                    <a:pt x="6220" y="25"/>
                  </a:lnTo>
                  <a:cubicBezTo>
                    <a:pt x="6110" y="13"/>
                    <a:pt x="5994" y="7"/>
                    <a:pt x="5878" y="7"/>
                  </a:cubicBezTo>
                  <a:cubicBezTo>
                    <a:pt x="5763" y="7"/>
                    <a:pt x="5647" y="13"/>
                    <a:pt x="5537" y="25"/>
                  </a:cubicBezTo>
                  <a:cubicBezTo>
                    <a:pt x="5415" y="1"/>
                    <a:pt x="5293" y="1"/>
                    <a:pt x="5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5" name="Google Shape;1525;p48"/>
          <p:cNvGrpSpPr/>
          <p:nvPr/>
        </p:nvGrpSpPr>
        <p:grpSpPr>
          <a:xfrm>
            <a:off x="-439018" y="1099487"/>
            <a:ext cx="2127927" cy="5526898"/>
            <a:chOff x="259482" y="1099487"/>
            <a:chExt cx="2127927" cy="5526898"/>
          </a:xfrm>
        </p:grpSpPr>
        <p:sp>
          <p:nvSpPr>
            <p:cNvPr id="1526" name="Google Shape;1526;p48"/>
            <p:cNvSpPr/>
            <p:nvPr/>
          </p:nvSpPr>
          <p:spPr>
            <a:xfrm>
              <a:off x="882961" y="5756024"/>
              <a:ext cx="324083" cy="730238"/>
            </a:xfrm>
            <a:custGeom>
              <a:avLst/>
              <a:gdLst/>
              <a:ahLst/>
              <a:cxnLst/>
              <a:rect l="l" t="t" r="r" b="b"/>
              <a:pathLst>
                <a:path w="4857" h="10944" extrusionOk="0">
                  <a:moveTo>
                    <a:pt x="3367" y="0"/>
                  </a:moveTo>
                  <a:lnTo>
                    <a:pt x="18" y="246"/>
                  </a:lnTo>
                  <a:lnTo>
                    <a:pt x="1" y="9222"/>
                  </a:lnTo>
                  <a:lnTo>
                    <a:pt x="895" y="10852"/>
                  </a:lnTo>
                  <a:lnTo>
                    <a:pt x="2595" y="10940"/>
                  </a:lnTo>
                  <a:cubicBezTo>
                    <a:pt x="2637" y="10942"/>
                    <a:pt x="2678" y="10943"/>
                    <a:pt x="2719" y="10943"/>
                  </a:cubicBezTo>
                  <a:cubicBezTo>
                    <a:pt x="3653" y="10943"/>
                    <a:pt x="4504" y="10375"/>
                    <a:pt x="4857" y="9485"/>
                  </a:cubicBezTo>
                  <a:cubicBezTo>
                    <a:pt x="3226" y="8679"/>
                    <a:pt x="3367" y="0"/>
                    <a:pt x="33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8"/>
            <p:cNvSpPr/>
            <p:nvPr/>
          </p:nvSpPr>
          <p:spPr>
            <a:xfrm>
              <a:off x="867747" y="6356016"/>
              <a:ext cx="631752" cy="270370"/>
            </a:xfrm>
            <a:custGeom>
              <a:avLst/>
              <a:gdLst/>
              <a:ahLst/>
              <a:cxnLst/>
              <a:rect l="l" t="t" r="r" b="b"/>
              <a:pathLst>
                <a:path w="9468" h="4052" extrusionOk="0">
                  <a:moveTo>
                    <a:pt x="177" y="0"/>
                  </a:moveTo>
                  <a:cubicBezTo>
                    <a:pt x="118" y="0"/>
                    <a:pt x="88" y="2"/>
                    <a:pt x="88" y="2"/>
                  </a:cubicBezTo>
                  <a:lnTo>
                    <a:pt x="1" y="4017"/>
                  </a:lnTo>
                  <a:lnTo>
                    <a:pt x="9380" y="4052"/>
                  </a:lnTo>
                  <a:cubicBezTo>
                    <a:pt x="9468" y="3684"/>
                    <a:pt x="9292" y="2509"/>
                    <a:pt x="8942" y="2334"/>
                  </a:cubicBezTo>
                  <a:lnTo>
                    <a:pt x="4997" y="370"/>
                  </a:lnTo>
                  <a:cubicBezTo>
                    <a:pt x="4997" y="370"/>
                    <a:pt x="4720" y="770"/>
                    <a:pt x="4026" y="770"/>
                  </a:cubicBezTo>
                  <a:cubicBezTo>
                    <a:pt x="3812" y="770"/>
                    <a:pt x="3559" y="732"/>
                    <a:pt x="3262" y="633"/>
                  </a:cubicBezTo>
                  <a:cubicBezTo>
                    <a:pt x="1508" y="49"/>
                    <a:pt x="474" y="0"/>
                    <a:pt x="1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8"/>
            <p:cNvSpPr/>
            <p:nvPr/>
          </p:nvSpPr>
          <p:spPr>
            <a:xfrm>
              <a:off x="864278" y="6507014"/>
              <a:ext cx="614204" cy="12945"/>
            </a:xfrm>
            <a:custGeom>
              <a:avLst/>
              <a:gdLst/>
              <a:ahLst/>
              <a:cxnLst/>
              <a:rect l="l" t="t" r="r" b="b"/>
              <a:pathLst>
                <a:path w="9205" h="194" fill="none" extrusionOk="0">
                  <a:moveTo>
                    <a:pt x="9204" y="194"/>
                  </a:moveTo>
                  <a:lnTo>
                    <a:pt x="0" y="1"/>
                  </a:lnTo>
                </a:path>
              </a:pathLst>
            </a:custGeom>
            <a:noFill/>
            <a:ln w="1750" cap="rnd" cmpd="sng">
              <a:solidFill>
                <a:srgbClr val="623D35"/>
              </a:solidFill>
              <a:prstDash val="solid"/>
              <a:miter lim="17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8"/>
            <p:cNvSpPr/>
            <p:nvPr/>
          </p:nvSpPr>
          <p:spPr>
            <a:xfrm>
              <a:off x="874754" y="6364289"/>
              <a:ext cx="79603" cy="145127"/>
            </a:xfrm>
            <a:custGeom>
              <a:avLst/>
              <a:gdLst/>
              <a:ahLst/>
              <a:cxnLst/>
              <a:rect l="l" t="t" r="r" b="b"/>
              <a:pathLst>
                <a:path w="1193" h="2175" fill="none" extrusionOk="0">
                  <a:moveTo>
                    <a:pt x="1" y="1"/>
                  </a:moveTo>
                  <a:cubicBezTo>
                    <a:pt x="1" y="1"/>
                    <a:pt x="1193" y="1140"/>
                    <a:pt x="1070" y="2175"/>
                  </a:cubicBezTo>
                </a:path>
              </a:pathLst>
            </a:custGeom>
            <a:noFill/>
            <a:ln w="1750" cap="rnd" cmpd="sng">
              <a:solidFill>
                <a:srgbClr val="623D35"/>
              </a:solidFill>
              <a:prstDash val="solid"/>
              <a:miter lim="17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48"/>
            <p:cNvSpPr/>
            <p:nvPr/>
          </p:nvSpPr>
          <p:spPr>
            <a:xfrm>
              <a:off x="1759127" y="5751354"/>
              <a:ext cx="347504" cy="734776"/>
            </a:xfrm>
            <a:custGeom>
              <a:avLst/>
              <a:gdLst/>
              <a:ahLst/>
              <a:cxnLst/>
              <a:rect l="l" t="t" r="r" b="b"/>
              <a:pathLst>
                <a:path w="5208" h="11012" extrusionOk="0">
                  <a:moveTo>
                    <a:pt x="3612" y="0"/>
                  </a:moveTo>
                  <a:lnTo>
                    <a:pt x="1" y="35"/>
                  </a:lnTo>
                  <a:lnTo>
                    <a:pt x="334" y="9257"/>
                  </a:lnTo>
                  <a:lnTo>
                    <a:pt x="1228" y="10922"/>
                  </a:lnTo>
                  <a:lnTo>
                    <a:pt x="2929" y="11010"/>
                  </a:lnTo>
                  <a:cubicBezTo>
                    <a:pt x="2945" y="11011"/>
                    <a:pt x="2962" y="11011"/>
                    <a:pt x="2979" y="11011"/>
                  </a:cubicBezTo>
                  <a:cubicBezTo>
                    <a:pt x="3955" y="11011"/>
                    <a:pt x="5208" y="9555"/>
                    <a:pt x="5208" y="9555"/>
                  </a:cubicBezTo>
                  <a:cubicBezTo>
                    <a:pt x="3542" y="8959"/>
                    <a:pt x="3612" y="0"/>
                    <a:pt x="36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48"/>
            <p:cNvSpPr/>
            <p:nvPr/>
          </p:nvSpPr>
          <p:spPr>
            <a:xfrm>
              <a:off x="1763798" y="6356016"/>
              <a:ext cx="623612" cy="270370"/>
            </a:xfrm>
            <a:custGeom>
              <a:avLst/>
              <a:gdLst/>
              <a:ahLst/>
              <a:cxnLst/>
              <a:rect l="l" t="t" r="r" b="b"/>
              <a:pathLst>
                <a:path w="9346" h="4052" extrusionOk="0">
                  <a:moveTo>
                    <a:pt x="230" y="0"/>
                  </a:moveTo>
                  <a:cubicBezTo>
                    <a:pt x="171" y="0"/>
                    <a:pt x="141" y="2"/>
                    <a:pt x="141" y="2"/>
                  </a:cubicBezTo>
                  <a:lnTo>
                    <a:pt x="1" y="4017"/>
                  </a:lnTo>
                  <a:lnTo>
                    <a:pt x="9153" y="4052"/>
                  </a:lnTo>
                  <a:cubicBezTo>
                    <a:pt x="9240" y="3684"/>
                    <a:pt x="9345" y="2509"/>
                    <a:pt x="8995" y="2334"/>
                  </a:cubicBezTo>
                  <a:lnTo>
                    <a:pt x="5050" y="370"/>
                  </a:lnTo>
                  <a:cubicBezTo>
                    <a:pt x="5050" y="370"/>
                    <a:pt x="4763" y="770"/>
                    <a:pt x="4063" y="770"/>
                  </a:cubicBezTo>
                  <a:cubicBezTo>
                    <a:pt x="3848" y="770"/>
                    <a:pt x="3594" y="732"/>
                    <a:pt x="3297" y="633"/>
                  </a:cubicBezTo>
                  <a:cubicBezTo>
                    <a:pt x="1558" y="49"/>
                    <a:pt x="526" y="0"/>
                    <a:pt x="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8"/>
            <p:cNvSpPr/>
            <p:nvPr/>
          </p:nvSpPr>
          <p:spPr>
            <a:xfrm>
              <a:off x="1777876" y="6507014"/>
              <a:ext cx="600191" cy="12945"/>
            </a:xfrm>
            <a:custGeom>
              <a:avLst/>
              <a:gdLst/>
              <a:ahLst/>
              <a:cxnLst/>
              <a:rect l="l" t="t" r="r" b="b"/>
              <a:pathLst>
                <a:path w="8995" h="194" fill="none" extrusionOk="0">
                  <a:moveTo>
                    <a:pt x="8994" y="194"/>
                  </a:moveTo>
                  <a:lnTo>
                    <a:pt x="0" y="1"/>
                  </a:lnTo>
                </a:path>
              </a:pathLst>
            </a:custGeom>
            <a:noFill/>
            <a:ln w="1750" cap="rnd" cmpd="sng">
              <a:solidFill>
                <a:srgbClr val="623D35"/>
              </a:solidFill>
              <a:prstDash val="solid"/>
              <a:miter lim="17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48"/>
            <p:cNvSpPr/>
            <p:nvPr/>
          </p:nvSpPr>
          <p:spPr>
            <a:xfrm>
              <a:off x="1774340" y="6364289"/>
              <a:ext cx="78469" cy="145127"/>
            </a:xfrm>
            <a:custGeom>
              <a:avLst/>
              <a:gdLst/>
              <a:ahLst/>
              <a:cxnLst/>
              <a:rect l="l" t="t" r="r" b="b"/>
              <a:pathLst>
                <a:path w="1176" h="2175" fill="none" extrusionOk="0">
                  <a:moveTo>
                    <a:pt x="1" y="1"/>
                  </a:moveTo>
                  <a:cubicBezTo>
                    <a:pt x="1" y="1"/>
                    <a:pt x="1175" y="1140"/>
                    <a:pt x="1053" y="2175"/>
                  </a:cubicBezTo>
                </a:path>
              </a:pathLst>
            </a:custGeom>
            <a:noFill/>
            <a:ln w="1750" cap="rnd" cmpd="sng">
              <a:solidFill>
                <a:srgbClr val="623D35"/>
              </a:solidFill>
              <a:prstDash val="solid"/>
              <a:miter lim="17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48"/>
            <p:cNvSpPr/>
            <p:nvPr/>
          </p:nvSpPr>
          <p:spPr>
            <a:xfrm>
              <a:off x="1739243" y="5950194"/>
              <a:ext cx="349839" cy="233070"/>
            </a:xfrm>
            <a:custGeom>
              <a:avLst/>
              <a:gdLst/>
              <a:ahLst/>
              <a:cxnLst/>
              <a:rect l="l" t="t" r="r" b="b"/>
              <a:pathLst>
                <a:path w="5243" h="3493" extrusionOk="0">
                  <a:moveTo>
                    <a:pt x="5050" y="1"/>
                  </a:moveTo>
                  <a:cubicBezTo>
                    <a:pt x="5050" y="1"/>
                    <a:pt x="3308" y="300"/>
                    <a:pt x="1732" y="300"/>
                  </a:cubicBezTo>
                  <a:cubicBezTo>
                    <a:pt x="1082" y="300"/>
                    <a:pt x="461" y="249"/>
                    <a:pt x="1" y="106"/>
                  </a:cubicBezTo>
                  <a:lnTo>
                    <a:pt x="1" y="106"/>
                  </a:lnTo>
                  <a:cubicBezTo>
                    <a:pt x="35" y="1496"/>
                    <a:pt x="137" y="3492"/>
                    <a:pt x="454" y="3492"/>
                  </a:cubicBezTo>
                  <a:cubicBezTo>
                    <a:pt x="460" y="3492"/>
                    <a:pt x="467" y="3491"/>
                    <a:pt x="474" y="3489"/>
                  </a:cubicBezTo>
                  <a:cubicBezTo>
                    <a:pt x="1441" y="3275"/>
                    <a:pt x="2195" y="3212"/>
                    <a:pt x="2787" y="3212"/>
                  </a:cubicBezTo>
                  <a:cubicBezTo>
                    <a:pt x="3611" y="3212"/>
                    <a:pt x="4124" y="3333"/>
                    <a:pt x="4468" y="3333"/>
                  </a:cubicBezTo>
                  <a:cubicBezTo>
                    <a:pt x="4604" y="3333"/>
                    <a:pt x="4713" y="3314"/>
                    <a:pt x="4804" y="3261"/>
                  </a:cubicBezTo>
                  <a:cubicBezTo>
                    <a:pt x="5243" y="2981"/>
                    <a:pt x="5155" y="1193"/>
                    <a:pt x="5050" y="1"/>
                  </a:cubicBezTo>
                  <a:close/>
                </a:path>
              </a:pathLst>
            </a:custGeom>
            <a:solidFill>
              <a:srgbClr val="0B1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48"/>
            <p:cNvSpPr/>
            <p:nvPr/>
          </p:nvSpPr>
          <p:spPr>
            <a:xfrm>
              <a:off x="854870" y="6044944"/>
              <a:ext cx="345168" cy="177956"/>
            </a:xfrm>
            <a:custGeom>
              <a:avLst/>
              <a:gdLst/>
              <a:ahLst/>
              <a:cxnLst/>
              <a:rect l="l" t="t" r="r" b="b"/>
              <a:pathLst>
                <a:path w="5173" h="2667" extrusionOk="0">
                  <a:moveTo>
                    <a:pt x="351" y="1"/>
                  </a:moveTo>
                  <a:lnTo>
                    <a:pt x="351" y="1"/>
                  </a:lnTo>
                  <a:cubicBezTo>
                    <a:pt x="124" y="860"/>
                    <a:pt x="1" y="2210"/>
                    <a:pt x="527" y="2297"/>
                  </a:cubicBezTo>
                  <a:cubicBezTo>
                    <a:pt x="1735" y="2477"/>
                    <a:pt x="2745" y="2666"/>
                    <a:pt x="3496" y="2666"/>
                  </a:cubicBezTo>
                  <a:cubicBezTo>
                    <a:pt x="4141" y="2666"/>
                    <a:pt x="4595" y="2527"/>
                    <a:pt x="4822" y="2122"/>
                  </a:cubicBezTo>
                  <a:cubicBezTo>
                    <a:pt x="5015" y="1701"/>
                    <a:pt x="5138" y="1228"/>
                    <a:pt x="5173" y="755"/>
                  </a:cubicBezTo>
                  <a:cubicBezTo>
                    <a:pt x="5067" y="755"/>
                    <a:pt x="1000" y="246"/>
                    <a:pt x="351" y="1"/>
                  </a:cubicBezTo>
                  <a:close/>
                </a:path>
              </a:pathLst>
            </a:custGeom>
            <a:solidFill>
              <a:srgbClr val="0B1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48"/>
            <p:cNvSpPr/>
            <p:nvPr/>
          </p:nvSpPr>
          <p:spPr>
            <a:xfrm>
              <a:off x="716882" y="3285264"/>
              <a:ext cx="1485699" cy="2937635"/>
            </a:xfrm>
            <a:custGeom>
              <a:avLst/>
              <a:gdLst/>
              <a:ahLst/>
              <a:cxnLst/>
              <a:rect l="l" t="t" r="r" b="b"/>
              <a:pathLst>
                <a:path w="22266" h="44026" extrusionOk="0">
                  <a:moveTo>
                    <a:pt x="11026" y="1"/>
                  </a:moveTo>
                  <a:cubicBezTo>
                    <a:pt x="6979" y="1"/>
                    <a:pt x="1425" y="1067"/>
                    <a:pt x="596" y="3579"/>
                  </a:cubicBezTo>
                  <a:cubicBezTo>
                    <a:pt x="596" y="3579"/>
                    <a:pt x="2034" y="19463"/>
                    <a:pt x="1613" y="22986"/>
                  </a:cubicBezTo>
                  <a:cubicBezTo>
                    <a:pt x="1227" y="26475"/>
                    <a:pt x="0" y="40606"/>
                    <a:pt x="2156" y="41360"/>
                  </a:cubicBezTo>
                  <a:cubicBezTo>
                    <a:pt x="1929" y="42219"/>
                    <a:pt x="1806" y="43569"/>
                    <a:pt x="2332" y="43656"/>
                  </a:cubicBezTo>
                  <a:cubicBezTo>
                    <a:pt x="3540" y="43836"/>
                    <a:pt x="4550" y="44025"/>
                    <a:pt x="5304" y="44025"/>
                  </a:cubicBezTo>
                  <a:cubicBezTo>
                    <a:pt x="5951" y="44025"/>
                    <a:pt x="6410" y="43886"/>
                    <a:pt x="6645" y="43481"/>
                  </a:cubicBezTo>
                  <a:cubicBezTo>
                    <a:pt x="6837" y="43060"/>
                    <a:pt x="6943" y="42587"/>
                    <a:pt x="6978" y="42114"/>
                  </a:cubicBezTo>
                  <a:cubicBezTo>
                    <a:pt x="7451" y="41938"/>
                    <a:pt x="7784" y="41570"/>
                    <a:pt x="7889" y="40904"/>
                  </a:cubicBezTo>
                  <a:cubicBezTo>
                    <a:pt x="8310" y="38449"/>
                    <a:pt x="9169" y="36258"/>
                    <a:pt x="8766" y="33383"/>
                  </a:cubicBezTo>
                  <a:cubicBezTo>
                    <a:pt x="8345" y="30508"/>
                    <a:pt x="8065" y="26388"/>
                    <a:pt x="9309" y="21882"/>
                  </a:cubicBezTo>
                  <a:cubicBezTo>
                    <a:pt x="10451" y="17674"/>
                    <a:pt x="9302" y="14392"/>
                    <a:pt x="10350" y="14392"/>
                  </a:cubicBezTo>
                  <a:cubicBezTo>
                    <a:pt x="10428" y="14392"/>
                    <a:pt x="10519" y="14411"/>
                    <a:pt x="10624" y="14448"/>
                  </a:cubicBezTo>
                  <a:cubicBezTo>
                    <a:pt x="12114" y="15009"/>
                    <a:pt x="13237" y="20672"/>
                    <a:pt x="13780" y="22583"/>
                  </a:cubicBezTo>
                  <a:cubicBezTo>
                    <a:pt x="14288" y="24354"/>
                    <a:pt x="12185" y="35714"/>
                    <a:pt x="14201" y="39045"/>
                  </a:cubicBezTo>
                  <a:cubicBezTo>
                    <a:pt x="14429" y="39431"/>
                    <a:pt x="14727" y="39764"/>
                    <a:pt x="15077" y="40045"/>
                  </a:cubicBezTo>
                  <a:cubicBezTo>
                    <a:pt x="15112" y="41435"/>
                    <a:pt x="15213" y="43431"/>
                    <a:pt x="15530" y="43431"/>
                  </a:cubicBezTo>
                  <a:cubicBezTo>
                    <a:pt x="15537" y="43431"/>
                    <a:pt x="15544" y="43430"/>
                    <a:pt x="15551" y="43428"/>
                  </a:cubicBezTo>
                  <a:cubicBezTo>
                    <a:pt x="16518" y="43214"/>
                    <a:pt x="17273" y="43151"/>
                    <a:pt x="17868" y="43151"/>
                  </a:cubicBezTo>
                  <a:cubicBezTo>
                    <a:pt x="18694" y="43151"/>
                    <a:pt x="19210" y="43272"/>
                    <a:pt x="19551" y="43272"/>
                  </a:cubicBezTo>
                  <a:cubicBezTo>
                    <a:pt x="19685" y="43272"/>
                    <a:pt x="19793" y="43253"/>
                    <a:pt x="19881" y="43200"/>
                  </a:cubicBezTo>
                  <a:cubicBezTo>
                    <a:pt x="20319" y="42920"/>
                    <a:pt x="20232" y="41132"/>
                    <a:pt x="20126" y="39940"/>
                  </a:cubicBezTo>
                  <a:cubicBezTo>
                    <a:pt x="20652" y="39466"/>
                    <a:pt x="20968" y="38782"/>
                    <a:pt x="21003" y="38081"/>
                  </a:cubicBezTo>
                  <a:cubicBezTo>
                    <a:pt x="21284" y="35206"/>
                    <a:pt x="21301" y="34750"/>
                    <a:pt x="21038" y="28597"/>
                  </a:cubicBezTo>
                  <a:cubicBezTo>
                    <a:pt x="20758" y="22460"/>
                    <a:pt x="22265" y="20672"/>
                    <a:pt x="20354" y="15886"/>
                  </a:cubicBezTo>
                  <a:cubicBezTo>
                    <a:pt x="18426" y="11082"/>
                    <a:pt x="17444" y="1124"/>
                    <a:pt x="14183" y="300"/>
                  </a:cubicBezTo>
                  <a:cubicBezTo>
                    <a:pt x="13404" y="104"/>
                    <a:pt x="12288" y="1"/>
                    <a:pt x="110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48"/>
            <p:cNvSpPr/>
            <p:nvPr/>
          </p:nvSpPr>
          <p:spPr>
            <a:xfrm>
              <a:off x="864278" y="3829340"/>
              <a:ext cx="223462" cy="2229749"/>
            </a:xfrm>
            <a:custGeom>
              <a:avLst/>
              <a:gdLst/>
              <a:ahLst/>
              <a:cxnLst/>
              <a:rect l="l" t="t" r="r" b="b"/>
              <a:pathLst>
                <a:path w="3349" h="33417" fill="none" extrusionOk="0">
                  <a:moveTo>
                    <a:pt x="1736" y="33416"/>
                  </a:moveTo>
                  <a:cubicBezTo>
                    <a:pt x="1736" y="33416"/>
                    <a:pt x="3349" y="30295"/>
                    <a:pt x="2297" y="27297"/>
                  </a:cubicBezTo>
                  <a:cubicBezTo>
                    <a:pt x="1262" y="24317"/>
                    <a:pt x="0" y="17971"/>
                    <a:pt x="807" y="14412"/>
                  </a:cubicBezTo>
                  <a:cubicBezTo>
                    <a:pt x="1613" y="10835"/>
                    <a:pt x="1490" y="2192"/>
                    <a:pt x="456" y="1"/>
                  </a:cubicBezTo>
                </a:path>
              </a:pathLst>
            </a:custGeom>
            <a:noFill/>
            <a:ln w="4825" cap="rnd" cmpd="sng">
              <a:solidFill>
                <a:schemeClr val="lt1"/>
              </a:solidFill>
              <a:prstDash val="solid"/>
              <a:miter lim="17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48"/>
            <p:cNvSpPr/>
            <p:nvPr/>
          </p:nvSpPr>
          <p:spPr>
            <a:xfrm>
              <a:off x="881826" y="1357446"/>
              <a:ext cx="524125" cy="998873"/>
            </a:xfrm>
            <a:custGeom>
              <a:avLst/>
              <a:gdLst/>
              <a:ahLst/>
              <a:cxnLst/>
              <a:rect l="l" t="t" r="r" b="b"/>
              <a:pathLst>
                <a:path w="7855" h="14970" extrusionOk="0">
                  <a:moveTo>
                    <a:pt x="3616" y="1"/>
                  </a:moveTo>
                  <a:cubicBezTo>
                    <a:pt x="2412" y="1"/>
                    <a:pt x="1479" y="747"/>
                    <a:pt x="999" y="1878"/>
                  </a:cubicBezTo>
                  <a:cubicBezTo>
                    <a:pt x="859" y="2264"/>
                    <a:pt x="754" y="2667"/>
                    <a:pt x="736" y="3088"/>
                  </a:cubicBezTo>
                  <a:cubicBezTo>
                    <a:pt x="684" y="3631"/>
                    <a:pt x="684" y="4175"/>
                    <a:pt x="701" y="4718"/>
                  </a:cubicBezTo>
                  <a:cubicBezTo>
                    <a:pt x="526" y="4736"/>
                    <a:pt x="351" y="4841"/>
                    <a:pt x="245" y="4999"/>
                  </a:cubicBezTo>
                  <a:cubicBezTo>
                    <a:pt x="0" y="5437"/>
                    <a:pt x="263" y="5980"/>
                    <a:pt x="771" y="6033"/>
                  </a:cubicBezTo>
                  <a:lnTo>
                    <a:pt x="877" y="6051"/>
                  </a:lnTo>
                  <a:cubicBezTo>
                    <a:pt x="1192" y="7506"/>
                    <a:pt x="1753" y="8207"/>
                    <a:pt x="1753" y="8207"/>
                  </a:cubicBezTo>
                  <a:lnTo>
                    <a:pt x="1578" y="11608"/>
                  </a:lnTo>
                  <a:cubicBezTo>
                    <a:pt x="2287" y="13924"/>
                    <a:pt x="3197" y="14970"/>
                    <a:pt x="4018" y="14970"/>
                  </a:cubicBezTo>
                  <a:cubicBezTo>
                    <a:pt x="4881" y="14970"/>
                    <a:pt x="5646" y="13814"/>
                    <a:pt x="5978" y="11766"/>
                  </a:cubicBezTo>
                  <a:lnTo>
                    <a:pt x="5943" y="8312"/>
                  </a:lnTo>
                  <a:cubicBezTo>
                    <a:pt x="6347" y="7874"/>
                    <a:pt x="6697" y="7085"/>
                    <a:pt x="6908" y="6208"/>
                  </a:cubicBezTo>
                  <a:lnTo>
                    <a:pt x="7065" y="6208"/>
                  </a:lnTo>
                  <a:cubicBezTo>
                    <a:pt x="7556" y="6156"/>
                    <a:pt x="7854" y="5612"/>
                    <a:pt x="7609" y="5174"/>
                  </a:cubicBezTo>
                  <a:cubicBezTo>
                    <a:pt x="7504" y="4999"/>
                    <a:pt x="7311" y="4876"/>
                    <a:pt x="7118" y="4858"/>
                  </a:cubicBezTo>
                  <a:cubicBezTo>
                    <a:pt x="7171" y="4210"/>
                    <a:pt x="7100" y="3561"/>
                    <a:pt x="6943" y="2912"/>
                  </a:cubicBezTo>
                  <a:cubicBezTo>
                    <a:pt x="6452" y="1019"/>
                    <a:pt x="5417" y="37"/>
                    <a:pt x="3699" y="2"/>
                  </a:cubicBezTo>
                  <a:cubicBezTo>
                    <a:pt x="3671" y="1"/>
                    <a:pt x="3644" y="1"/>
                    <a:pt x="36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48"/>
            <p:cNvSpPr/>
            <p:nvPr/>
          </p:nvSpPr>
          <p:spPr>
            <a:xfrm>
              <a:off x="999930" y="1904991"/>
              <a:ext cx="279644" cy="117703"/>
            </a:xfrm>
            <a:custGeom>
              <a:avLst/>
              <a:gdLst/>
              <a:ahLst/>
              <a:cxnLst/>
              <a:rect l="l" t="t" r="r" b="b"/>
              <a:pathLst>
                <a:path w="4191" h="1764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238" y="1763"/>
                    <a:pt x="3101" y="1763"/>
                  </a:cubicBezTo>
                  <a:cubicBezTo>
                    <a:pt x="3444" y="1763"/>
                    <a:pt x="3809" y="1703"/>
                    <a:pt x="4191" y="1561"/>
                  </a:cubicBezTo>
                  <a:lnTo>
                    <a:pt x="4173" y="106"/>
                  </a:lnTo>
                  <a:cubicBezTo>
                    <a:pt x="3564" y="622"/>
                    <a:pt x="2940" y="992"/>
                    <a:pt x="2210" y="992"/>
                  </a:cubicBezTo>
                  <a:cubicBezTo>
                    <a:pt x="1574" y="992"/>
                    <a:pt x="858" y="711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446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48"/>
            <p:cNvSpPr/>
            <p:nvPr/>
          </p:nvSpPr>
          <p:spPr>
            <a:xfrm>
              <a:off x="909851" y="1695608"/>
              <a:ext cx="24622" cy="39835"/>
            </a:xfrm>
            <a:custGeom>
              <a:avLst/>
              <a:gdLst/>
              <a:ahLst/>
              <a:cxnLst/>
              <a:rect l="l" t="t" r="r" b="b"/>
              <a:pathLst>
                <a:path w="369" h="597" fill="none" extrusionOk="0">
                  <a:moveTo>
                    <a:pt x="334" y="1"/>
                  </a:moveTo>
                  <a:cubicBezTo>
                    <a:pt x="334" y="1"/>
                    <a:pt x="1" y="18"/>
                    <a:pt x="36" y="299"/>
                  </a:cubicBezTo>
                  <a:cubicBezTo>
                    <a:pt x="71" y="597"/>
                    <a:pt x="369" y="474"/>
                    <a:pt x="369" y="474"/>
                  </a:cubicBezTo>
                </a:path>
              </a:pathLst>
            </a:custGeom>
            <a:noFill/>
            <a:ln w="3500" cap="rnd" cmpd="sng">
              <a:solidFill>
                <a:schemeClr val="dk1"/>
              </a:solidFill>
              <a:prstDash val="solid"/>
              <a:miter lim="17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48"/>
            <p:cNvSpPr/>
            <p:nvPr/>
          </p:nvSpPr>
          <p:spPr>
            <a:xfrm>
              <a:off x="853335" y="1099487"/>
              <a:ext cx="646165" cy="364118"/>
            </a:xfrm>
            <a:custGeom>
              <a:avLst/>
              <a:gdLst/>
              <a:ahLst/>
              <a:cxnLst/>
              <a:rect l="l" t="t" r="r" b="b"/>
              <a:pathLst>
                <a:path w="9684" h="5457" extrusionOk="0">
                  <a:moveTo>
                    <a:pt x="3534" y="0"/>
                  </a:moveTo>
                  <a:cubicBezTo>
                    <a:pt x="3183" y="0"/>
                    <a:pt x="3352" y="1707"/>
                    <a:pt x="2934" y="2062"/>
                  </a:cubicBezTo>
                  <a:cubicBezTo>
                    <a:pt x="2875" y="2113"/>
                    <a:pt x="2828" y="2136"/>
                    <a:pt x="2792" y="2136"/>
                  </a:cubicBezTo>
                  <a:cubicBezTo>
                    <a:pt x="2525" y="2136"/>
                    <a:pt x="2782" y="931"/>
                    <a:pt x="2443" y="607"/>
                  </a:cubicBezTo>
                  <a:cubicBezTo>
                    <a:pt x="2394" y="565"/>
                    <a:pt x="2356" y="545"/>
                    <a:pt x="2326" y="545"/>
                  </a:cubicBezTo>
                  <a:cubicBezTo>
                    <a:pt x="2108" y="545"/>
                    <a:pt x="2338" y="1566"/>
                    <a:pt x="2338" y="2168"/>
                  </a:cubicBezTo>
                  <a:cubicBezTo>
                    <a:pt x="2338" y="2455"/>
                    <a:pt x="2270" y="2575"/>
                    <a:pt x="2169" y="2575"/>
                  </a:cubicBezTo>
                  <a:cubicBezTo>
                    <a:pt x="2030" y="2575"/>
                    <a:pt x="1827" y="2345"/>
                    <a:pt x="1654" y="2010"/>
                  </a:cubicBezTo>
                  <a:cubicBezTo>
                    <a:pt x="1531" y="1763"/>
                    <a:pt x="1367" y="1655"/>
                    <a:pt x="1226" y="1655"/>
                  </a:cubicBezTo>
                  <a:cubicBezTo>
                    <a:pt x="1047" y="1655"/>
                    <a:pt x="906" y="1830"/>
                    <a:pt x="935" y="2115"/>
                  </a:cubicBezTo>
                  <a:cubicBezTo>
                    <a:pt x="965" y="2541"/>
                    <a:pt x="1659" y="3053"/>
                    <a:pt x="1450" y="3053"/>
                  </a:cubicBezTo>
                  <a:cubicBezTo>
                    <a:pt x="1409" y="3053"/>
                    <a:pt x="1335" y="3034"/>
                    <a:pt x="1216" y="2992"/>
                  </a:cubicBezTo>
                  <a:cubicBezTo>
                    <a:pt x="982" y="2906"/>
                    <a:pt x="746" y="2865"/>
                    <a:pt x="559" y="2865"/>
                  </a:cubicBezTo>
                  <a:cubicBezTo>
                    <a:pt x="174" y="2865"/>
                    <a:pt x="1" y="3041"/>
                    <a:pt x="497" y="3360"/>
                  </a:cubicBezTo>
                  <a:cubicBezTo>
                    <a:pt x="788" y="3544"/>
                    <a:pt x="1009" y="3571"/>
                    <a:pt x="1120" y="3571"/>
                  </a:cubicBezTo>
                  <a:cubicBezTo>
                    <a:pt x="1165" y="3571"/>
                    <a:pt x="1191" y="3566"/>
                    <a:pt x="1196" y="3566"/>
                  </a:cubicBezTo>
                  <a:cubicBezTo>
                    <a:pt x="1209" y="3566"/>
                    <a:pt x="1075" y="3597"/>
                    <a:pt x="743" y="3816"/>
                  </a:cubicBezTo>
                  <a:cubicBezTo>
                    <a:pt x="184" y="4188"/>
                    <a:pt x="293" y="4402"/>
                    <a:pt x="648" y="4402"/>
                  </a:cubicBezTo>
                  <a:cubicBezTo>
                    <a:pt x="794" y="4402"/>
                    <a:pt x="981" y="4366"/>
                    <a:pt x="1181" y="4289"/>
                  </a:cubicBezTo>
                  <a:cubicBezTo>
                    <a:pt x="1332" y="4224"/>
                    <a:pt x="1494" y="4192"/>
                    <a:pt x="1657" y="4192"/>
                  </a:cubicBezTo>
                  <a:cubicBezTo>
                    <a:pt x="1893" y="4192"/>
                    <a:pt x="2131" y="4259"/>
                    <a:pt x="2338" y="4394"/>
                  </a:cubicBezTo>
                  <a:cubicBezTo>
                    <a:pt x="2338" y="4394"/>
                    <a:pt x="6914" y="5025"/>
                    <a:pt x="8088" y="5271"/>
                  </a:cubicBezTo>
                  <a:cubicBezTo>
                    <a:pt x="8583" y="5383"/>
                    <a:pt x="8786" y="5457"/>
                    <a:pt x="8891" y="5457"/>
                  </a:cubicBezTo>
                  <a:cubicBezTo>
                    <a:pt x="9031" y="5457"/>
                    <a:pt x="8994" y="5324"/>
                    <a:pt x="9245" y="4973"/>
                  </a:cubicBezTo>
                  <a:cubicBezTo>
                    <a:pt x="9684" y="4341"/>
                    <a:pt x="7983" y="4236"/>
                    <a:pt x="8527" y="4236"/>
                  </a:cubicBezTo>
                  <a:cubicBezTo>
                    <a:pt x="9053" y="4236"/>
                    <a:pt x="9438" y="4026"/>
                    <a:pt x="8965" y="3675"/>
                  </a:cubicBezTo>
                  <a:cubicBezTo>
                    <a:pt x="8474" y="3307"/>
                    <a:pt x="7650" y="3465"/>
                    <a:pt x="8422" y="3202"/>
                  </a:cubicBezTo>
                  <a:cubicBezTo>
                    <a:pt x="9009" y="3002"/>
                    <a:pt x="9098" y="2506"/>
                    <a:pt x="8743" y="2506"/>
                  </a:cubicBezTo>
                  <a:cubicBezTo>
                    <a:pt x="8632" y="2506"/>
                    <a:pt x="8478" y="2555"/>
                    <a:pt x="8281" y="2676"/>
                  </a:cubicBezTo>
                  <a:cubicBezTo>
                    <a:pt x="8061" y="2817"/>
                    <a:pt x="7864" y="2871"/>
                    <a:pt x="7708" y="2871"/>
                  </a:cubicBezTo>
                  <a:cubicBezTo>
                    <a:pt x="7281" y="2871"/>
                    <a:pt x="7159" y="2467"/>
                    <a:pt x="7685" y="2325"/>
                  </a:cubicBezTo>
                  <a:cubicBezTo>
                    <a:pt x="8271" y="2158"/>
                    <a:pt x="8113" y="1490"/>
                    <a:pt x="7777" y="1490"/>
                  </a:cubicBezTo>
                  <a:cubicBezTo>
                    <a:pt x="7690" y="1490"/>
                    <a:pt x="7592" y="1534"/>
                    <a:pt x="7492" y="1642"/>
                  </a:cubicBezTo>
                  <a:cubicBezTo>
                    <a:pt x="7173" y="1997"/>
                    <a:pt x="6285" y="2296"/>
                    <a:pt x="6012" y="2296"/>
                  </a:cubicBezTo>
                  <a:cubicBezTo>
                    <a:pt x="5882" y="2296"/>
                    <a:pt x="5893" y="2227"/>
                    <a:pt x="6177" y="2062"/>
                  </a:cubicBezTo>
                  <a:cubicBezTo>
                    <a:pt x="6852" y="1657"/>
                    <a:pt x="6841" y="359"/>
                    <a:pt x="6576" y="359"/>
                  </a:cubicBezTo>
                  <a:cubicBezTo>
                    <a:pt x="6497" y="359"/>
                    <a:pt x="6396" y="475"/>
                    <a:pt x="6283" y="765"/>
                  </a:cubicBezTo>
                  <a:cubicBezTo>
                    <a:pt x="5891" y="1758"/>
                    <a:pt x="5444" y="1858"/>
                    <a:pt x="5003" y="1858"/>
                  </a:cubicBezTo>
                  <a:cubicBezTo>
                    <a:pt x="4891" y="1858"/>
                    <a:pt x="4780" y="1852"/>
                    <a:pt x="4670" y="1852"/>
                  </a:cubicBezTo>
                  <a:cubicBezTo>
                    <a:pt x="4144" y="1852"/>
                    <a:pt x="5739" y="765"/>
                    <a:pt x="5546" y="151"/>
                  </a:cubicBezTo>
                  <a:cubicBezTo>
                    <a:pt x="5518" y="59"/>
                    <a:pt x="5475" y="19"/>
                    <a:pt x="5421" y="19"/>
                  </a:cubicBezTo>
                  <a:cubicBezTo>
                    <a:pt x="5103" y="19"/>
                    <a:pt x="4392" y="1388"/>
                    <a:pt x="3898" y="1747"/>
                  </a:cubicBezTo>
                  <a:cubicBezTo>
                    <a:pt x="3829" y="1797"/>
                    <a:pt x="3782" y="1820"/>
                    <a:pt x="3752" y="1820"/>
                  </a:cubicBezTo>
                  <a:cubicBezTo>
                    <a:pt x="3529" y="1820"/>
                    <a:pt x="4215" y="593"/>
                    <a:pt x="3705" y="99"/>
                  </a:cubicBezTo>
                  <a:cubicBezTo>
                    <a:pt x="3637" y="31"/>
                    <a:pt x="3581" y="0"/>
                    <a:pt x="35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48"/>
            <p:cNvSpPr/>
            <p:nvPr/>
          </p:nvSpPr>
          <p:spPr>
            <a:xfrm>
              <a:off x="886497" y="1288852"/>
              <a:ext cx="554551" cy="381066"/>
            </a:xfrm>
            <a:custGeom>
              <a:avLst/>
              <a:gdLst/>
              <a:ahLst/>
              <a:cxnLst/>
              <a:rect l="l" t="t" r="r" b="b"/>
              <a:pathLst>
                <a:path w="8311" h="5711" extrusionOk="0">
                  <a:moveTo>
                    <a:pt x="5298" y="0"/>
                  </a:moveTo>
                  <a:cubicBezTo>
                    <a:pt x="5218" y="0"/>
                    <a:pt x="5135" y="4"/>
                    <a:pt x="5049" y="13"/>
                  </a:cubicBezTo>
                  <a:cubicBezTo>
                    <a:pt x="3753" y="165"/>
                    <a:pt x="3782" y="559"/>
                    <a:pt x="3010" y="559"/>
                  </a:cubicBezTo>
                  <a:cubicBezTo>
                    <a:pt x="2979" y="559"/>
                    <a:pt x="2945" y="558"/>
                    <a:pt x="2910" y="557"/>
                  </a:cubicBezTo>
                  <a:cubicBezTo>
                    <a:pt x="2420" y="627"/>
                    <a:pt x="1946" y="820"/>
                    <a:pt x="1560" y="1135"/>
                  </a:cubicBezTo>
                  <a:cubicBezTo>
                    <a:pt x="824" y="1679"/>
                    <a:pt x="824" y="1679"/>
                    <a:pt x="772" y="2152"/>
                  </a:cubicBezTo>
                  <a:cubicBezTo>
                    <a:pt x="719" y="2643"/>
                    <a:pt x="0" y="3958"/>
                    <a:pt x="333" y="4501"/>
                  </a:cubicBezTo>
                  <a:cubicBezTo>
                    <a:pt x="333" y="4501"/>
                    <a:pt x="294" y="5616"/>
                    <a:pt x="596" y="5616"/>
                  </a:cubicBezTo>
                  <a:cubicBezTo>
                    <a:pt x="645" y="5616"/>
                    <a:pt x="703" y="5587"/>
                    <a:pt x="772" y="5518"/>
                  </a:cubicBezTo>
                  <a:cubicBezTo>
                    <a:pt x="1262" y="5027"/>
                    <a:pt x="1350" y="3625"/>
                    <a:pt x="2279" y="3222"/>
                  </a:cubicBezTo>
                  <a:cubicBezTo>
                    <a:pt x="2772" y="3017"/>
                    <a:pt x="3398" y="2852"/>
                    <a:pt x="4017" y="2852"/>
                  </a:cubicBezTo>
                  <a:cubicBezTo>
                    <a:pt x="4563" y="2852"/>
                    <a:pt x="5104" y="2981"/>
                    <a:pt x="5540" y="3327"/>
                  </a:cubicBezTo>
                  <a:cubicBezTo>
                    <a:pt x="6469" y="4063"/>
                    <a:pt x="6522" y="4834"/>
                    <a:pt x="6469" y="5220"/>
                  </a:cubicBezTo>
                  <a:cubicBezTo>
                    <a:pt x="6437" y="5455"/>
                    <a:pt x="6659" y="5710"/>
                    <a:pt x="6862" y="5710"/>
                  </a:cubicBezTo>
                  <a:cubicBezTo>
                    <a:pt x="6991" y="5710"/>
                    <a:pt x="7112" y="5606"/>
                    <a:pt x="7153" y="5325"/>
                  </a:cubicBezTo>
                  <a:cubicBezTo>
                    <a:pt x="7241" y="4589"/>
                    <a:pt x="7048" y="4449"/>
                    <a:pt x="7451" y="3765"/>
                  </a:cubicBezTo>
                  <a:cubicBezTo>
                    <a:pt x="7837" y="3081"/>
                    <a:pt x="7293" y="3029"/>
                    <a:pt x="7486" y="2696"/>
                  </a:cubicBezTo>
                  <a:cubicBezTo>
                    <a:pt x="7679" y="2345"/>
                    <a:pt x="8310" y="2555"/>
                    <a:pt x="7644" y="1714"/>
                  </a:cubicBezTo>
                  <a:cubicBezTo>
                    <a:pt x="7003" y="942"/>
                    <a:pt x="6486" y="0"/>
                    <a:pt x="5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48"/>
            <p:cNvSpPr/>
            <p:nvPr/>
          </p:nvSpPr>
          <p:spPr>
            <a:xfrm>
              <a:off x="1155532" y="1335293"/>
              <a:ext cx="168547" cy="129980"/>
            </a:xfrm>
            <a:custGeom>
              <a:avLst/>
              <a:gdLst/>
              <a:ahLst/>
              <a:cxnLst/>
              <a:rect l="l" t="t" r="r" b="b"/>
              <a:pathLst>
                <a:path w="2526" h="1948" fill="none" extrusionOk="0">
                  <a:moveTo>
                    <a:pt x="0" y="1"/>
                  </a:moveTo>
                  <a:cubicBezTo>
                    <a:pt x="0" y="1"/>
                    <a:pt x="1070" y="1702"/>
                    <a:pt x="2525" y="1947"/>
                  </a:cubicBezTo>
                </a:path>
              </a:pathLst>
            </a:custGeom>
            <a:noFill/>
            <a:ln w="2200" cap="rnd" cmpd="sng">
              <a:solidFill>
                <a:schemeClr val="lt1"/>
              </a:solidFill>
              <a:prstDash val="solid"/>
              <a:miter lim="17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48"/>
            <p:cNvSpPr/>
            <p:nvPr/>
          </p:nvSpPr>
          <p:spPr>
            <a:xfrm>
              <a:off x="970704" y="1416030"/>
              <a:ext cx="133450" cy="58585"/>
            </a:xfrm>
            <a:custGeom>
              <a:avLst/>
              <a:gdLst/>
              <a:ahLst/>
              <a:cxnLst/>
              <a:rect l="l" t="t" r="r" b="b"/>
              <a:pathLst>
                <a:path w="2000" h="878" fill="none" extrusionOk="0">
                  <a:moveTo>
                    <a:pt x="1999" y="1"/>
                  </a:moveTo>
                  <a:cubicBezTo>
                    <a:pt x="1631" y="176"/>
                    <a:pt x="1228" y="281"/>
                    <a:pt x="824" y="299"/>
                  </a:cubicBezTo>
                  <a:cubicBezTo>
                    <a:pt x="456" y="316"/>
                    <a:pt x="141" y="544"/>
                    <a:pt x="0" y="877"/>
                  </a:cubicBezTo>
                </a:path>
              </a:pathLst>
            </a:custGeom>
            <a:noFill/>
            <a:ln w="2200" cap="rnd" cmpd="sng">
              <a:solidFill>
                <a:schemeClr val="lt1"/>
              </a:solidFill>
              <a:prstDash val="solid"/>
              <a:miter lim="17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48"/>
            <p:cNvSpPr/>
            <p:nvPr/>
          </p:nvSpPr>
          <p:spPr>
            <a:xfrm>
              <a:off x="935607" y="1503774"/>
              <a:ext cx="55048" cy="39835"/>
            </a:xfrm>
            <a:custGeom>
              <a:avLst/>
              <a:gdLst/>
              <a:ahLst/>
              <a:cxnLst/>
              <a:rect l="l" t="t" r="r" b="b"/>
              <a:pathLst>
                <a:path w="825" h="597" fill="none" extrusionOk="0">
                  <a:moveTo>
                    <a:pt x="0" y="597"/>
                  </a:moveTo>
                  <a:cubicBezTo>
                    <a:pt x="0" y="597"/>
                    <a:pt x="439" y="106"/>
                    <a:pt x="824" y="1"/>
                  </a:cubicBezTo>
                </a:path>
              </a:pathLst>
            </a:custGeom>
            <a:noFill/>
            <a:ln w="2200" cap="rnd" cmpd="sng">
              <a:solidFill>
                <a:schemeClr val="lt1"/>
              </a:solidFill>
              <a:prstDash val="solid"/>
              <a:miter lim="17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48"/>
            <p:cNvSpPr/>
            <p:nvPr/>
          </p:nvSpPr>
          <p:spPr>
            <a:xfrm>
              <a:off x="1710017" y="3142406"/>
              <a:ext cx="606464" cy="1315283"/>
            </a:xfrm>
            <a:custGeom>
              <a:avLst/>
              <a:gdLst/>
              <a:ahLst/>
              <a:cxnLst/>
              <a:rect l="l" t="t" r="r" b="b"/>
              <a:pathLst>
                <a:path w="9089" h="19712" extrusionOk="0">
                  <a:moveTo>
                    <a:pt x="2938" y="1"/>
                  </a:moveTo>
                  <a:cubicBezTo>
                    <a:pt x="2133" y="1"/>
                    <a:pt x="932" y="764"/>
                    <a:pt x="120" y="764"/>
                  </a:cubicBezTo>
                  <a:cubicBezTo>
                    <a:pt x="79" y="764"/>
                    <a:pt x="39" y="762"/>
                    <a:pt x="1" y="758"/>
                  </a:cubicBezTo>
                  <a:lnTo>
                    <a:pt x="1" y="758"/>
                  </a:lnTo>
                  <a:lnTo>
                    <a:pt x="6031" y="15713"/>
                  </a:lnTo>
                  <a:cubicBezTo>
                    <a:pt x="6172" y="16099"/>
                    <a:pt x="6382" y="16467"/>
                    <a:pt x="6628" y="16800"/>
                  </a:cubicBezTo>
                  <a:cubicBezTo>
                    <a:pt x="7113" y="17470"/>
                    <a:pt x="7936" y="18525"/>
                    <a:pt x="8222" y="18525"/>
                  </a:cubicBezTo>
                  <a:cubicBezTo>
                    <a:pt x="8235" y="18525"/>
                    <a:pt x="8247" y="18523"/>
                    <a:pt x="8258" y="18518"/>
                  </a:cubicBezTo>
                  <a:cubicBezTo>
                    <a:pt x="8332" y="18485"/>
                    <a:pt x="8361" y="18396"/>
                    <a:pt x="8361" y="18280"/>
                  </a:cubicBezTo>
                  <a:lnTo>
                    <a:pt x="8361" y="18280"/>
                  </a:lnTo>
                  <a:cubicBezTo>
                    <a:pt x="8482" y="18703"/>
                    <a:pt x="8609" y="19145"/>
                    <a:pt x="8679" y="19377"/>
                  </a:cubicBezTo>
                  <a:cubicBezTo>
                    <a:pt x="8748" y="19609"/>
                    <a:pt x="8810" y="19711"/>
                    <a:pt x="8856" y="19711"/>
                  </a:cubicBezTo>
                  <a:cubicBezTo>
                    <a:pt x="9089" y="19711"/>
                    <a:pt x="8933" y="17095"/>
                    <a:pt x="7469" y="15310"/>
                  </a:cubicBezTo>
                  <a:cubicBezTo>
                    <a:pt x="6522" y="14170"/>
                    <a:pt x="3104" y="1425"/>
                    <a:pt x="3033" y="4"/>
                  </a:cubicBezTo>
                  <a:cubicBezTo>
                    <a:pt x="3002" y="2"/>
                    <a:pt x="2970" y="1"/>
                    <a:pt x="29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48"/>
            <p:cNvSpPr/>
            <p:nvPr/>
          </p:nvSpPr>
          <p:spPr>
            <a:xfrm>
              <a:off x="1148526" y="4131137"/>
              <a:ext cx="145127" cy="180157"/>
            </a:xfrm>
            <a:custGeom>
              <a:avLst/>
              <a:gdLst/>
              <a:ahLst/>
              <a:cxnLst/>
              <a:rect l="l" t="t" r="r" b="b"/>
              <a:pathLst>
                <a:path w="2175" h="2700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916" y="2700"/>
                    <a:pt x="1502" y="2700"/>
                  </a:cubicBezTo>
                  <a:cubicBezTo>
                    <a:pt x="1528" y="2700"/>
                    <a:pt x="1553" y="2694"/>
                    <a:pt x="1578" y="2683"/>
                  </a:cubicBezTo>
                  <a:cubicBezTo>
                    <a:pt x="2174" y="2420"/>
                    <a:pt x="1631" y="877"/>
                    <a:pt x="1578" y="649"/>
                  </a:cubicBezTo>
                  <a:cubicBezTo>
                    <a:pt x="1526" y="439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48"/>
            <p:cNvSpPr/>
            <p:nvPr/>
          </p:nvSpPr>
          <p:spPr>
            <a:xfrm>
              <a:off x="259482" y="2070135"/>
              <a:ext cx="1847148" cy="1592259"/>
            </a:xfrm>
            <a:custGeom>
              <a:avLst/>
              <a:gdLst/>
              <a:ahLst/>
              <a:cxnLst/>
              <a:rect l="l" t="t" r="r" b="b"/>
              <a:pathLst>
                <a:path w="27683" h="23863" extrusionOk="0">
                  <a:moveTo>
                    <a:pt x="10319" y="1"/>
                  </a:moveTo>
                  <a:cubicBezTo>
                    <a:pt x="9072" y="1"/>
                    <a:pt x="6271" y="1276"/>
                    <a:pt x="4032" y="10745"/>
                  </a:cubicBezTo>
                  <a:cubicBezTo>
                    <a:pt x="3524" y="12971"/>
                    <a:pt x="0" y="18687"/>
                    <a:pt x="5417" y="21650"/>
                  </a:cubicBezTo>
                  <a:cubicBezTo>
                    <a:pt x="5585" y="21740"/>
                    <a:pt x="5910" y="21769"/>
                    <a:pt x="6254" y="21769"/>
                  </a:cubicBezTo>
                  <a:cubicBezTo>
                    <a:pt x="6843" y="21769"/>
                    <a:pt x="7486" y="21685"/>
                    <a:pt x="7486" y="21685"/>
                  </a:cubicBezTo>
                  <a:lnTo>
                    <a:pt x="7486" y="21685"/>
                  </a:lnTo>
                  <a:cubicBezTo>
                    <a:pt x="7469" y="21772"/>
                    <a:pt x="7469" y="23070"/>
                    <a:pt x="8047" y="23508"/>
                  </a:cubicBezTo>
                  <a:cubicBezTo>
                    <a:pt x="9404" y="23508"/>
                    <a:pt x="10615" y="23349"/>
                    <a:pt x="12398" y="23349"/>
                  </a:cubicBezTo>
                  <a:cubicBezTo>
                    <a:pt x="13632" y="23349"/>
                    <a:pt x="15141" y="23425"/>
                    <a:pt x="17164" y="23683"/>
                  </a:cubicBezTo>
                  <a:cubicBezTo>
                    <a:pt x="18079" y="23802"/>
                    <a:pt x="18838" y="23863"/>
                    <a:pt x="19496" y="23863"/>
                  </a:cubicBezTo>
                  <a:cubicBezTo>
                    <a:pt x="21358" y="23863"/>
                    <a:pt x="22411" y="23379"/>
                    <a:pt x="23913" y="22368"/>
                  </a:cubicBezTo>
                  <a:cubicBezTo>
                    <a:pt x="24071" y="22263"/>
                    <a:pt x="23335" y="20089"/>
                    <a:pt x="22178" y="17582"/>
                  </a:cubicBezTo>
                  <a:lnTo>
                    <a:pt x="22178" y="17582"/>
                  </a:lnTo>
                  <a:cubicBezTo>
                    <a:pt x="22178" y="17582"/>
                    <a:pt x="22757" y="17641"/>
                    <a:pt x="23427" y="17641"/>
                  </a:cubicBezTo>
                  <a:cubicBezTo>
                    <a:pt x="24223" y="17641"/>
                    <a:pt x="25148" y="17558"/>
                    <a:pt x="25386" y="17197"/>
                  </a:cubicBezTo>
                  <a:cubicBezTo>
                    <a:pt x="27683" y="13690"/>
                    <a:pt x="21406" y="3697"/>
                    <a:pt x="18777" y="1839"/>
                  </a:cubicBezTo>
                  <a:cubicBezTo>
                    <a:pt x="17830" y="1173"/>
                    <a:pt x="17111" y="752"/>
                    <a:pt x="15323" y="436"/>
                  </a:cubicBezTo>
                  <a:cubicBezTo>
                    <a:pt x="15309" y="962"/>
                    <a:pt x="15214" y="1452"/>
                    <a:pt x="13809" y="1452"/>
                  </a:cubicBezTo>
                  <a:cubicBezTo>
                    <a:pt x="13480" y="1452"/>
                    <a:pt x="13078" y="1425"/>
                    <a:pt x="12588" y="1365"/>
                  </a:cubicBezTo>
                  <a:cubicBezTo>
                    <a:pt x="11168" y="1190"/>
                    <a:pt x="10940" y="138"/>
                    <a:pt x="10940" y="138"/>
                  </a:cubicBezTo>
                  <a:cubicBezTo>
                    <a:pt x="10864" y="87"/>
                    <a:pt x="10644" y="1"/>
                    <a:pt x="103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48"/>
            <p:cNvSpPr/>
            <p:nvPr/>
          </p:nvSpPr>
          <p:spPr>
            <a:xfrm>
              <a:off x="1582506" y="2729712"/>
              <a:ext cx="159139" cy="514783"/>
            </a:xfrm>
            <a:custGeom>
              <a:avLst/>
              <a:gdLst/>
              <a:ahLst/>
              <a:cxnLst/>
              <a:rect l="l" t="t" r="r" b="b"/>
              <a:pathLst>
                <a:path w="2385" h="7715" fill="none" extrusionOk="0">
                  <a:moveTo>
                    <a:pt x="1" y="1"/>
                  </a:moveTo>
                  <a:lnTo>
                    <a:pt x="2385" y="7715"/>
                  </a:lnTo>
                </a:path>
              </a:pathLst>
            </a:custGeom>
            <a:noFill/>
            <a:ln w="5250" cap="flat" cmpd="sng">
              <a:solidFill>
                <a:schemeClr val="lt1"/>
              </a:solidFill>
              <a:prstDash val="solid"/>
              <a:miter lim="17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48"/>
            <p:cNvSpPr/>
            <p:nvPr/>
          </p:nvSpPr>
          <p:spPr>
            <a:xfrm>
              <a:off x="982381" y="2073472"/>
              <a:ext cx="333492" cy="112365"/>
            </a:xfrm>
            <a:custGeom>
              <a:avLst/>
              <a:gdLst/>
              <a:ahLst/>
              <a:cxnLst/>
              <a:rect l="l" t="t" r="r" b="b"/>
              <a:pathLst>
                <a:path w="4998" h="1684" fill="none" extrusionOk="0">
                  <a:moveTo>
                    <a:pt x="4612" y="404"/>
                  </a:moveTo>
                  <a:cubicBezTo>
                    <a:pt x="4612" y="404"/>
                    <a:pt x="4997" y="1684"/>
                    <a:pt x="2052" y="1350"/>
                  </a:cubicBezTo>
                  <a:cubicBezTo>
                    <a:pt x="246" y="1123"/>
                    <a:pt x="1" y="1"/>
                    <a:pt x="1" y="1"/>
                  </a:cubicBezTo>
                </a:path>
              </a:pathLst>
            </a:custGeom>
            <a:noFill/>
            <a:ln w="5250" cap="rnd" cmpd="sng">
              <a:solidFill>
                <a:schemeClr val="dk2"/>
              </a:solidFill>
              <a:prstDash val="solid"/>
              <a:miter lim="17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48"/>
            <p:cNvSpPr/>
            <p:nvPr/>
          </p:nvSpPr>
          <p:spPr>
            <a:xfrm>
              <a:off x="691126" y="3488909"/>
              <a:ext cx="660110" cy="886975"/>
            </a:xfrm>
            <a:custGeom>
              <a:avLst/>
              <a:gdLst/>
              <a:ahLst/>
              <a:cxnLst/>
              <a:rect l="l" t="t" r="r" b="b"/>
              <a:pathLst>
                <a:path w="9893" h="13293" extrusionOk="0">
                  <a:moveTo>
                    <a:pt x="3454" y="1"/>
                  </a:moveTo>
                  <a:lnTo>
                    <a:pt x="0" y="544"/>
                  </a:lnTo>
                  <a:cubicBezTo>
                    <a:pt x="1876" y="4121"/>
                    <a:pt x="4822" y="6908"/>
                    <a:pt x="6855" y="9626"/>
                  </a:cubicBezTo>
                  <a:cubicBezTo>
                    <a:pt x="6855" y="9626"/>
                    <a:pt x="9116" y="13293"/>
                    <a:pt x="9725" y="13293"/>
                  </a:cubicBezTo>
                  <a:cubicBezTo>
                    <a:pt x="9836" y="13293"/>
                    <a:pt x="9892" y="13172"/>
                    <a:pt x="9871" y="12887"/>
                  </a:cubicBezTo>
                  <a:cubicBezTo>
                    <a:pt x="9643" y="9906"/>
                    <a:pt x="9099" y="10257"/>
                    <a:pt x="8258" y="8925"/>
                  </a:cubicBezTo>
                  <a:cubicBezTo>
                    <a:pt x="7083" y="7049"/>
                    <a:pt x="4418" y="2035"/>
                    <a:pt x="34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48"/>
            <p:cNvSpPr/>
            <p:nvPr/>
          </p:nvSpPr>
          <p:spPr>
            <a:xfrm>
              <a:off x="819772" y="2787029"/>
              <a:ext cx="101889" cy="701947"/>
            </a:xfrm>
            <a:custGeom>
              <a:avLst/>
              <a:gdLst/>
              <a:ahLst/>
              <a:cxnLst/>
              <a:rect l="l" t="t" r="r" b="b"/>
              <a:pathLst>
                <a:path w="1527" h="10520" fill="none" extrusionOk="0">
                  <a:moveTo>
                    <a:pt x="1526" y="10520"/>
                  </a:moveTo>
                  <a:cubicBezTo>
                    <a:pt x="1526" y="10520"/>
                    <a:pt x="1" y="7820"/>
                    <a:pt x="53" y="4980"/>
                  </a:cubicBezTo>
                  <a:cubicBezTo>
                    <a:pt x="71" y="3683"/>
                    <a:pt x="1386" y="1"/>
                    <a:pt x="1386" y="1"/>
                  </a:cubicBezTo>
                </a:path>
              </a:pathLst>
            </a:custGeom>
            <a:noFill/>
            <a:ln w="5250" cap="flat" cmpd="sng">
              <a:solidFill>
                <a:schemeClr val="lt1"/>
              </a:solidFill>
              <a:prstDash val="solid"/>
              <a:miter lim="17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3" name="Google Shape;1553;p48"/>
          <p:cNvGrpSpPr/>
          <p:nvPr/>
        </p:nvGrpSpPr>
        <p:grpSpPr>
          <a:xfrm>
            <a:off x="7306758" y="1224636"/>
            <a:ext cx="2490165" cy="5021083"/>
            <a:chOff x="6608258" y="1224636"/>
            <a:chExt cx="2490165" cy="5021083"/>
          </a:xfrm>
        </p:grpSpPr>
        <p:sp>
          <p:nvSpPr>
            <p:cNvPr id="1554" name="Google Shape;1554;p48"/>
            <p:cNvSpPr/>
            <p:nvPr/>
          </p:nvSpPr>
          <p:spPr>
            <a:xfrm>
              <a:off x="7597688" y="6084713"/>
              <a:ext cx="359683" cy="161006"/>
            </a:xfrm>
            <a:custGeom>
              <a:avLst/>
              <a:gdLst/>
              <a:ahLst/>
              <a:cxnLst/>
              <a:rect l="l" t="t" r="r" b="b"/>
              <a:pathLst>
                <a:path w="5366" h="2402" extrusionOk="0">
                  <a:moveTo>
                    <a:pt x="3166" y="1"/>
                  </a:moveTo>
                  <a:cubicBezTo>
                    <a:pt x="3076" y="1"/>
                    <a:pt x="2985" y="15"/>
                    <a:pt x="2893" y="43"/>
                  </a:cubicBezTo>
                  <a:cubicBezTo>
                    <a:pt x="1982" y="288"/>
                    <a:pt x="1000" y="1147"/>
                    <a:pt x="194" y="1638"/>
                  </a:cubicBezTo>
                  <a:cubicBezTo>
                    <a:pt x="1" y="1761"/>
                    <a:pt x="36" y="2059"/>
                    <a:pt x="264" y="2112"/>
                  </a:cubicBezTo>
                  <a:cubicBezTo>
                    <a:pt x="398" y="2165"/>
                    <a:pt x="552" y="2188"/>
                    <a:pt x="703" y="2188"/>
                  </a:cubicBezTo>
                  <a:cubicBezTo>
                    <a:pt x="750" y="2188"/>
                    <a:pt x="797" y="2186"/>
                    <a:pt x="842" y="2182"/>
                  </a:cubicBezTo>
                  <a:cubicBezTo>
                    <a:pt x="860" y="2199"/>
                    <a:pt x="895" y="2199"/>
                    <a:pt x="930" y="2199"/>
                  </a:cubicBezTo>
                  <a:lnTo>
                    <a:pt x="983" y="2199"/>
                  </a:lnTo>
                  <a:cubicBezTo>
                    <a:pt x="1000" y="2287"/>
                    <a:pt x="1070" y="2357"/>
                    <a:pt x="1158" y="2375"/>
                  </a:cubicBezTo>
                  <a:cubicBezTo>
                    <a:pt x="1236" y="2393"/>
                    <a:pt x="1316" y="2402"/>
                    <a:pt x="1395" y="2402"/>
                  </a:cubicBezTo>
                  <a:cubicBezTo>
                    <a:pt x="1618" y="2402"/>
                    <a:pt x="1841" y="2333"/>
                    <a:pt x="2034" y="2217"/>
                  </a:cubicBezTo>
                  <a:lnTo>
                    <a:pt x="2087" y="2217"/>
                  </a:lnTo>
                  <a:cubicBezTo>
                    <a:pt x="3104" y="1901"/>
                    <a:pt x="4086" y="1551"/>
                    <a:pt x="5067" y="1147"/>
                  </a:cubicBezTo>
                  <a:cubicBezTo>
                    <a:pt x="5313" y="1077"/>
                    <a:pt x="5365" y="744"/>
                    <a:pt x="5138" y="621"/>
                  </a:cubicBezTo>
                  <a:lnTo>
                    <a:pt x="4804" y="376"/>
                  </a:lnTo>
                  <a:cubicBezTo>
                    <a:pt x="4752" y="341"/>
                    <a:pt x="4699" y="323"/>
                    <a:pt x="4647" y="323"/>
                  </a:cubicBezTo>
                  <a:cubicBezTo>
                    <a:pt x="4506" y="253"/>
                    <a:pt x="4349" y="183"/>
                    <a:pt x="4191" y="166"/>
                  </a:cubicBezTo>
                  <a:cubicBezTo>
                    <a:pt x="4076" y="82"/>
                    <a:pt x="3948" y="42"/>
                    <a:pt x="3819" y="42"/>
                  </a:cubicBezTo>
                  <a:cubicBezTo>
                    <a:pt x="3732" y="42"/>
                    <a:pt x="3644" y="60"/>
                    <a:pt x="3560" y="95"/>
                  </a:cubicBezTo>
                  <a:cubicBezTo>
                    <a:pt x="3433" y="32"/>
                    <a:pt x="3301" y="1"/>
                    <a:pt x="31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48"/>
            <p:cNvSpPr/>
            <p:nvPr/>
          </p:nvSpPr>
          <p:spPr>
            <a:xfrm>
              <a:off x="8379191" y="6085450"/>
              <a:ext cx="356130" cy="159800"/>
            </a:xfrm>
            <a:custGeom>
              <a:avLst/>
              <a:gdLst/>
              <a:ahLst/>
              <a:cxnLst/>
              <a:rect l="l" t="t" r="r" b="b"/>
              <a:pathLst>
                <a:path w="5313" h="2384" extrusionOk="0">
                  <a:moveTo>
                    <a:pt x="2133" y="0"/>
                  </a:moveTo>
                  <a:cubicBezTo>
                    <a:pt x="2012" y="0"/>
                    <a:pt x="1895" y="27"/>
                    <a:pt x="1789" y="84"/>
                  </a:cubicBezTo>
                  <a:cubicBezTo>
                    <a:pt x="1709" y="51"/>
                    <a:pt x="1625" y="36"/>
                    <a:pt x="1541" y="36"/>
                  </a:cubicBezTo>
                  <a:cubicBezTo>
                    <a:pt x="1403" y="36"/>
                    <a:pt x="1267" y="78"/>
                    <a:pt x="1157" y="155"/>
                  </a:cubicBezTo>
                  <a:cubicBezTo>
                    <a:pt x="982" y="190"/>
                    <a:pt x="842" y="242"/>
                    <a:pt x="702" y="312"/>
                  </a:cubicBezTo>
                  <a:cubicBezTo>
                    <a:pt x="631" y="312"/>
                    <a:pt x="579" y="330"/>
                    <a:pt x="544" y="365"/>
                  </a:cubicBezTo>
                  <a:lnTo>
                    <a:pt x="193" y="610"/>
                  </a:lnTo>
                  <a:cubicBezTo>
                    <a:pt x="0" y="733"/>
                    <a:pt x="35" y="1049"/>
                    <a:pt x="263" y="1119"/>
                  </a:cubicBezTo>
                  <a:cubicBezTo>
                    <a:pt x="1228" y="1522"/>
                    <a:pt x="2227" y="1890"/>
                    <a:pt x="3226" y="2188"/>
                  </a:cubicBezTo>
                  <a:lnTo>
                    <a:pt x="3296" y="2188"/>
                  </a:lnTo>
                  <a:cubicBezTo>
                    <a:pt x="3482" y="2321"/>
                    <a:pt x="3707" y="2383"/>
                    <a:pt x="3942" y="2383"/>
                  </a:cubicBezTo>
                  <a:cubicBezTo>
                    <a:pt x="4018" y="2383"/>
                    <a:pt x="4096" y="2376"/>
                    <a:pt x="4173" y="2364"/>
                  </a:cubicBezTo>
                  <a:cubicBezTo>
                    <a:pt x="4261" y="2346"/>
                    <a:pt x="4331" y="2276"/>
                    <a:pt x="4348" y="2188"/>
                  </a:cubicBezTo>
                  <a:lnTo>
                    <a:pt x="4401" y="2188"/>
                  </a:lnTo>
                  <a:cubicBezTo>
                    <a:pt x="4418" y="2188"/>
                    <a:pt x="4453" y="2171"/>
                    <a:pt x="4488" y="2171"/>
                  </a:cubicBezTo>
                  <a:cubicBezTo>
                    <a:pt x="4523" y="2174"/>
                    <a:pt x="4557" y="2175"/>
                    <a:pt x="4591" y="2175"/>
                  </a:cubicBezTo>
                  <a:cubicBezTo>
                    <a:pt x="4750" y="2175"/>
                    <a:pt x="4908" y="2144"/>
                    <a:pt x="5067" y="2101"/>
                  </a:cubicBezTo>
                  <a:cubicBezTo>
                    <a:pt x="5260" y="2030"/>
                    <a:pt x="5312" y="1750"/>
                    <a:pt x="5137" y="1627"/>
                  </a:cubicBezTo>
                  <a:cubicBezTo>
                    <a:pt x="4331" y="1136"/>
                    <a:pt x="3349" y="277"/>
                    <a:pt x="2437" y="49"/>
                  </a:cubicBezTo>
                  <a:cubicBezTo>
                    <a:pt x="2335" y="18"/>
                    <a:pt x="2232" y="0"/>
                    <a:pt x="21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48"/>
            <p:cNvSpPr/>
            <p:nvPr/>
          </p:nvSpPr>
          <p:spPr>
            <a:xfrm>
              <a:off x="7520134" y="2779128"/>
              <a:ext cx="1098823" cy="3445007"/>
            </a:xfrm>
            <a:custGeom>
              <a:avLst/>
              <a:gdLst/>
              <a:ahLst/>
              <a:cxnLst/>
              <a:rect l="l" t="t" r="r" b="b"/>
              <a:pathLst>
                <a:path w="16393" h="51395" extrusionOk="0">
                  <a:moveTo>
                    <a:pt x="10289" y="0"/>
                  </a:moveTo>
                  <a:cubicBezTo>
                    <a:pt x="10099" y="0"/>
                    <a:pt x="9906" y="146"/>
                    <a:pt x="9748" y="304"/>
                  </a:cubicBezTo>
                  <a:lnTo>
                    <a:pt x="5278" y="4775"/>
                  </a:lnTo>
                  <a:cubicBezTo>
                    <a:pt x="4138" y="5914"/>
                    <a:pt x="2210" y="7229"/>
                    <a:pt x="1578" y="8754"/>
                  </a:cubicBezTo>
                  <a:cubicBezTo>
                    <a:pt x="1070" y="9999"/>
                    <a:pt x="982" y="11735"/>
                    <a:pt x="719" y="13050"/>
                  </a:cubicBezTo>
                  <a:cubicBezTo>
                    <a:pt x="281" y="15066"/>
                    <a:pt x="36" y="17135"/>
                    <a:pt x="1" y="19186"/>
                  </a:cubicBezTo>
                  <a:cubicBezTo>
                    <a:pt x="36" y="21009"/>
                    <a:pt x="176" y="22815"/>
                    <a:pt x="439" y="24621"/>
                  </a:cubicBezTo>
                  <a:cubicBezTo>
                    <a:pt x="965" y="28846"/>
                    <a:pt x="1491" y="33088"/>
                    <a:pt x="2490" y="37243"/>
                  </a:cubicBezTo>
                  <a:cubicBezTo>
                    <a:pt x="3489" y="41328"/>
                    <a:pt x="4945" y="45676"/>
                    <a:pt x="3542" y="49638"/>
                  </a:cubicBezTo>
                  <a:cubicBezTo>
                    <a:pt x="3770" y="49527"/>
                    <a:pt x="4012" y="49480"/>
                    <a:pt x="4257" y="49480"/>
                  </a:cubicBezTo>
                  <a:cubicBezTo>
                    <a:pt x="4788" y="49480"/>
                    <a:pt x="5337" y="49702"/>
                    <a:pt x="5804" y="49989"/>
                  </a:cubicBezTo>
                  <a:cubicBezTo>
                    <a:pt x="6487" y="50410"/>
                    <a:pt x="7083" y="50971"/>
                    <a:pt x="7837" y="51251"/>
                  </a:cubicBezTo>
                  <a:cubicBezTo>
                    <a:pt x="8105" y="51352"/>
                    <a:pt x="8444" y="51395"/>
                    <a:pt x="8826" y="51395"/>
                  </a:cubicBezTo>
                  <a:cubicBezTo>
                    <a:pt x="10699" y="51395"/>
                    <a:pt x="13598" y="50371"/>
                    <a:pt x="14079" y="50182"/>
                  </a:cubicBezTo>
                  <a:cubicBezTo>
                    <a:pt x="14522" y="50007"/>
                    <a:pt x="15172" y="49513"/>
                    <a:pt x="15625" y="49513"/>
                  </a:cubicBezTo>
                  <a:cubicBezTo>
                    <a:pt x="15762" y="49513"/>
                    <a:pt x="15882" y="49559"/>
                    <a:pt x="15972" y="49673"/>
                  </a:cubicBezTo>
                  <a:cubicBezTo>
                    <a:pt x="15446" y="47692"/>
                    <a:pt x="14833" y="45290"/>
                    <a:pt x="14587" y="43257"/>
                  </a:cubicBezTo>
                  <a:cubicBezTo>
                    <a:pt x="13272" y="32142"/>
                    <a:pt x="16393" y="20711"/>
                    <a:pt x="13921" y="9806"/>
                  </a:cubicBezTo>
                  <a:cubicBezTo>
                    <a:pt x="13430" y="7773"/>
                    <a:pt x="12816" y="5774"/>
                    <a:pt x="12062" y="3828"/>
                  </a:cubicBezTo>
                  <a:cubicBezTo>
                    <a:pt x="11642" y="2671"/>
                    <a:pt x="11186" y="1531"/>
                    <a:pt x="10713" y="409"/>
                  </a:cubicBezTo>
                  <a:cubicBezTo>
                    <a:pt x="10660" y="252"/>
                    <a:pt x="10555" y="111"/>
                    <a:pt x="10415" y="24"/>
                  </a:cubicBezTo>
                  <a:cubicBezTo>
                    <a:pt x="10373" y="8"/>
                    <a:pt x="10331" y="0"/>
                    <a:pt x="102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48"/>
            <p:cNvSpPr/>
            <p:nvPr/>
          </p:nvSpPr>
          <p:spPr>
            <a:xfrm>
              <a:off x="7891480" y="3453450"/>
              <a:ext cx="647778" cy="869111"/>
            </a:xfrm>
            <a:custGeom>
              <a:avLst/>
              <a:gdLst/>
              <a:ahLst/>
              <a:cxnLst/>
              <a:rect l="l" t="t" r="r" b="b"/>
              <a:pathLst>
                <a:path w="9664" h="12966" extrusionOk="0">
                  <a:moveTo>
                    <a:pt x="220" y="1"/>
                  </a:moveTo>
                  <a:cubicBezTo>
                    <a:pt x="185" y="1"/>
                    <a:pt x="150" y="27"/>
                    <a:pt x="141" y="79"/>
                  </a:cubicBezTo>
                  <a:cubicBezTo>
                    <a:pt x="141" y="430"/>
                    <a:pt x="158" y="798"/>
                    <a:pt x="176" y="1166"/>
                  </a:cubicBezTo>
                  <a:cubicBezTo>
                    <a:pt x="1" y="4532"/>
                    <a:pt x="930" y="7881"/>
                    <a:pt x="2823" y="10669"/>
                  </a:cubicBezTo>
                  <a:cubicBezTo>
                    <a:pt x="3560" y="11738"/>
                    <a:pt x="4576" y="12790"/>
                    <a:pt x="5926" y="12948"/>
                  </a:cubicBezTo>
                  <a:cubicBezTo>
                    <a:pt x="6044" y="12960"/>
                    <a:pt x="6162" y="12966"/>
                    <a:pt x="6280" y="12966"/>
                  </a:cubicBezTo>
                  <a:cubicBezTo>
                    <a:pt x="7203" y="12966"/>
                    <a:pt x="8121" y="12595"/>
                    <a:pt x="8556" y="11756"/>
                  </a:cubicBezTo>
                  <a:cubicBezTo>
                    <a:pt x="8594" y="11681"/>
                    <a:pt x="8524" y="11614"/>
                    <a:pt x="8456" y="11614"/>
                  </a:cubicBezTo>
                  <a:cubicBezTo>
                    <a:pt x="8428" y="11614"/>
                    <a:pt x="8401" y="11625"/>
                    <a:pt x="8381" y="11650"/>
                  </a:cubicBezTo>
                  <a:cubicBezTo>
                    <a:pt x="7854" y="12353"/>
                    <a:pt x="7128" y="12665"/>
                    <a:pt x="6376" y="12665"/>
                  </a:cubicBezTo>
                  <a:cubicBezTo>
                    <a:pt x="5702" y="12665"/>
                    <a:pt x="5007" y="12414"/>
                    <a:pt x="4419" y="11966"/>
                  </a:cubicBezTo>
                  <a:cubicBezTo>
                    <a:pt x="3314" y="11142"/>
                    <a:pt x="2595" y="9862"/>
                    <a:pt x="2017" y="8652"/>
                  </a:cubicBezTo>
                  <a:cubicBezTo>
                    <a:pt x="1386" y="7302"/>
                    <a:pt x="947" y="5865"/>
                    <a:pt x="719" y="4392"/>
                  </a:cubicBezTo>
                  <a:lnTo>
                    <a:pt x="719" y="4392"/>
                  </a:lnTo>
                  <a:cubicBezTo>
                    <a:pt x="1105" y="5742"/>
                    <a:pt x="1789" y="7004"/>
                    <a:pt x="2718" y="8056"/>
                  </a:cubicBezTo>
                  <a:cubicBezTo>
                    <a:pt x="3864" y="9319"/>
                    <a:pt x="5469" y="9997"/>
                    <a:pt x="7102" y="9997"/>
                  </a:cubicBezTo>
                  <a:cubicBezTo>
                    <a:pt x="7919" y="9997"/>
                    <a:pt x="8743" y="9827"/>
                    <a:pt x="9520" y="9476"/>
                  </a:cubicBezTo>
                  <a:cubicBezTo>
                    <a:pt x="9664" y="9429"/>
                    <a:pt x="9590" y="9207"/>
                    <a:pt x="9456" y="9207"/>
                  </a:cubicBezTo>
                  <a:cubicBezTo>
                    <a:pt x="9443" y="9207"/>
                    <a:pt x="9429" y="9209"/>
                    <a:pt x="9415" y="9213"/>
                  </a:cubicBezTo>
                  <a:cubicBezTo>
                    <a:pt x="8643" y="9518"/>
                    <a:pt x="7858" y="9668"/>
                    <a:pt x="7093" y="9668"/>
                  </a:cubicBezTo>
                  <a:cubicBezTo>
                    <a:pt x="5304" y="9668"/>
                    <a:pt x="3622" y="8846"/>
                    <a:pt x="2455" y="7250"/>
                  </a:cubicBezTo>
                  <a:cubicBezTo>
                    <a:pt x="1368" y="5760"/>
                    <a:pt x="790" y="3954"/>
                    <a:pt x="509" y="2113"/>
                  </a:cubicBezTo>
                  <a:cubicBezTo>
                    <a:pt x="492" y="1587"/>
                    <a:pt x="474" y="1061"/>
                    <a:pt x="474" y="518"/>
                  </a:cubicBezTo>
                  <a:cubicBezTo>
                    <a:pt x="474" y="445"/>
                    <a:pt x="425" y="408"/>
                    <a:pt x="358" y="408"/>
                  </a:cubicBezTo>
                  <a:cubicBezTo>
                    <a:pt x="345" y="408"/>
                    <a:pt x="331" y="410"/>
                    <a:pt x="316" y="413"/>
                  </a:cubicBezTo>
                  <a:cubicBezTo>
                    <a:pt x="316" y="307"/>
                    <a:pt x="299" y="185"/>
                    <a:pt x="299" y="79"/>
                  </a:cubicBezTo>
                  <a:cubicBezTo>
                    <a:pt x="290" y="27"/>
                    <a:pt x="255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48"/>
            <p:cNvSpPr/>
            <p:nvPr/>
          </p:nvSpPr>
          <p:spPr>
            <a:xfrm>
              <a:off x="7565312" y="3499902"/>
              <a:ext cx="561309" cy="2732277"/>
            </a:xfrm>
            <a:custGeom>
              <a:avLst/>
              <a:gdLst/>
              <a:ahLst/>
              <a:cxnLst/>
              <a:rect l="l" t="t" r="r" b="b"/>
              <a:pathLst>
                <a:path w="8374" h="40762" extrusionOk="0">
                  <a:moveTo>
                    <a:pt x="4623" y="0"/>
                  </a:moveTo>
                  <a:cubicBezTo>
                    <a:pt x="4595" y="0"/>
                    <a:pt x="4569" y="18"/>
                    <a:pt x="4569" y="53"/>
                  </a:cubicBezTo>
                  <a:cubicBezTo>
                    <a:pt x="4551" y="544"/>
                    <a:pt x="4516" y="1034"/>
                    <a:pt x="4463" y="1525"/>
                  </a:cubicBezTo>
                  <a:cubicBezTo>
                    <a:pt x="4446" y="1543"/>
                    <a:pt x="4428" y="1560"/>
                    <a:pt x="4428" y="1578"/>
                  </a:cubicBezTo>
                  <a:lnTo>
                    <a:pt x="4428" y="1736"/>
                  </a:lnTo>
                  <a:cubicBezTo>
                    <a:pt x="4271" y="3243"/>
                    <a:pt x="3920" y="4716"/>
                    <a:pt x="3359" y="6119"/>
                  </a:cubicBezTo>
                  <a:cubicBezTo>
                    <a:pt x="2973" y="7083"/>
                    <a:pt x="2500" y="7994"/>
                    <a:pt x="1939" y="8854"/>
                  </a:cubicBezTo>
                  <a:cubicBezTo>
                    <a:pt x="1378" y="9730"/>
                    <a:pt x="589" y="10431"/>
                    <a:pt x="28" y="11308"/>
                  </a:cubicBezTo>
                  <a:cubicBezTo>
                    <a:pt x="0" y="11363"/>
                    <a:pt x="49" y="11429"/>
                    <a:pt x="105" y="11429"/>
                  </a:cubicBezTo>
                  <a:cubicBezTo>
                    <a:pt x="120" y="11429"/>
                    <a:pt x="136" y="11424"/>
                    <a:pt x="151" y="11413"/>
                  </a:cubicBezTo>
                  <a:cubicBezTo>
                    <a:pt x="1676" y="10379"/>
                    <a:pt x="2798" y="8170"/>
                    <a:pt x="3499" y="6504"/>
                  </a:cubicBezTo>
                  <a:cubicBezTo>
                    <a:pt x="3920" y="5487"/>
                    <a:pt x="4253" y="4436"/>
                    <a:pt x="4463" y="3349"/>
                  </a:cubicBezTo>
                  <a:cubicBezTo>
                    <a:pt x="4656" y="15866"/>
                    <a:pt x="5989" y="28384"/>
                    <a:pt x="8022" y="40726"/>
                  </a:cubicBezTo>
                  <a:cubicBezTo>
                    <a:pt x="8128" y="40726"/>
                    <a:pt x="8250" y="40744"/>
                    <a:pt x="8373" y="40761"/>
                  </a:cubicBezTo>
                  <a:cubicBezTo>
                    <a:pt x="6287" y="28103"/>
                    <a:pt x="5182" y="15358"/>
                    <a:pt x="4586" y="2542"/>
                  </a:cubicBezTo>
                  <a:cubicBezTo>
                    <a:pt x="4691" y="1718"/>
                    <a:pt x="4726" y="894"/>
                    <a:pt x="4691" y="53"/>
                  </a:cubicBezTo>
                  <a:cubicBezTo>
                    <a:pt x="4683" y="18"/>
                    <a:pt x="4652" y="0"/>
                    <a:pt x="46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48"/>
            <p:cNvSpPr/>
            <p:nvPr/>
          </p:nvSpPr>
          <p:spPr>
            <a:xfrm>
              <a:off x="7618869" y="1414532"/>
              <a:ext cx="562985" cy="1202987"/>
            </a:xfrm>
            <a:custGeom>
              <a:avLst/>
              <a:gdLst/>
              <a:ahLst/>
              <a:cxnLst/>
              <a:rect l="l" t="t" r="r" b="b"/>
              <a:pathLst>
                <a:path w="8399" h="17947" extrusionOk="0">
                  <a:moveTo>
                    <a:pt x="4973" y="1"/>
                  </a:moveTo>
                  <a:cubicBezTo>
                    <a:pt x="4304" y="1"/>
                    <a:pt x="3586" y="170"/>
                    <a:pt x="2946" y="360"/>
                  </a:cubicBezTo>
                  <a:lnTo>
                    <a:pt x="1981" y="1500"/>
                  </a:lnTo>
                  <a:cubicBezTo>
                    <a:pt x="2472" y="5059"/>
                    <a:pt x="1789" y="8688"/>
                    <a:pt x="0" y="11809"/>
                  </a:cubicBezTo>
                  <a:cubicBezTo>
                    <a:pt x="877" y="12598"/>
                    <a:pt x="1420" y="13667"/>
                    <a:pt x="1999" y="14701"/>
                  </a:cubicBezTo>
                  <a:cubicBezTo>
                    <a:pt x="2560" y="15718"/>
                    <a:pt x="3209" y="16753"/>
                    <a:pt x="4190" y="17401"/>
                  </a:cubicBezTo>
                  <a:cubicBezTo>
                    <a:pt x="4702" y="17746"/>
                    <a:pt x="5343" y="17947"/>
                    <a:pt x="5965" y="17947"/>
                  </a:cubicBezTo>
                  <a:cubicBezTo>
                    <a:pt x="6514" y="17947"/>
                    <a:pt x="7049" y="17790"/>
                    <a:pt x="7469" y="17436"/>
                  </a:cubicBezTo>
                  <a:cubicBezTo>
                    <a:pt x="8153" y="16893"/>
                    <a:pt x="8398" y="15946"/>
                    <a:pt x="8380" y="15070"/>
                  </a:cubicBezTo>
                  <a:cubicBezTo>
                    <a:pt x="8345" y="14193"/>
                    <a:pt x="8065" y="13351"/>
                    <a:pt x="7855" y="12492"/>
                  </a:cubicBezTo>
                  <a:cubicBezTo>
                    <a:pt x="7399" y="10634"/>
                    <a:pt x="7188" y="8706"/>
                    <a:pt x="7276" y="6795"/>
                  </a:cubicBezTo>
                  <a:cubicBezTo>
                    <a:pt x="7346" y="5252"/>
                    <a:pt x="7592" y="3726"/>
                    <a:pt x="7364" y="2219"/>
                  </a:cubicBezTo>
                  <a:cubicBezTo>
                    <a:pt x="7311" y="1658"/>
                    <a:pt x="7101" y="1132"/>
                    <a:pt x="6750" y="694"/>
                  </a:cubicBezTo>
                  <a:cubicBezTo>
                    <a:pt x="6297" y="179"/>
                    <a:pt x="5660" y="1"/>
                    <a:pt x="49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48"/>
            <p:cNvSpPr/>
            <p:nvPr/>
          </p:nvSpPr>
          <p:spPr>
            <a:xfrm>
              <a:off x="7349744" y="2030537"/>
              <a:ext cx="975421" cy="987218"/>
            </a:xfrm>
            <a:custGeom>
              <a:avLst/>
              <a:gdLst/>
              <a:ahLst/>
              <a:cxnLst/>
              <a:rect l="l" t="t" r="r" b="b"/>
              <a:pathLst>
                <a:path w="14552" h="14728" extrusionOk="0">
                  <a:moveTo>
                    <a:pt x="9298" y="0"/>
                  </a:moveTo>
                  <a:cubicBezTo>
                    <a:pt x="9185" y="0"/>
                    <a:pt x="9072" y="3"/>
                    <a:pt x="8959" y="6"/>
                  </a:cubicBezTo>
                  <a:cubicBezTo>
                    <a:pt x="6575" y="94"/>
                    <a:pt x="4068" y="1163"/>
                    <a:pt x="2069" y="2461"/>
                  </a:cubicBezTo>
                  <a:cubicBezTo>
                    <a:pt x="1596" y="3741"/>
                    <a:pt x="895" y="4915"/>
                    <a:pt x="1" y="5932"/>
                  </a:cubicBezTo>
                  <a:cubicBezTo>
                    <a:pt x="614" y="6914"/>
                    <a:pt x="1263" y="7861"/>
                    <a:pt x="1982" y="8790"/>
                  </a:cubicBezTo>
                  <a:cubicBezTo>
                    <a:pt x="2245" y="8439"/>
                    <a:pt x="2525" y="8106"/>
                    <a:pt x="2788" y="7755"/>
                  </a:cubicBezTo>
                  <a:cubicBezTo>
                    <a:pt x="2981" y="8246"/>
                    <a:pt x="3086" y="8772"/>
                    <a:pt x="3279" y="9263"/>
                  </a:cubicBezTo>
                  <a:cubicBezTo>
                    <a:pt x="3472" y="9736"/>
                    <a:pt x="3647" y="10227"/>
                    <a:pt x="3787" y="10718"/>
                  </a:cubicBezTo>
                  <a:cubicBezTo>
                    <a:pt x="4085" y="11858"/>
                    <a:pt x="4085" y="13085"/>
                    <a:pt x="4085" y="14277"/>
                  </a:cubicBezTo>
                  <a:cubicBezTo>
                    <a:pt x="4162" y="14275"/>
                    <a:pt x="4238" y="14275"/>
                    <a:pt x="4315" y="14275"/>
                  </a:cubicBezTo>
                  <a:cubicBezTo>
                    <a:pt x="5009" y="14275"/>
                    <a:pt x="5703" y="14347"/>
                    <a:pt x="6382" y="14505"/>
                  </a:cubicBezTo>
                  <a:cubicBezTo>
                    <a:pt x="7252" y="14674"/>
                    <a:pt x="8138" y="14727"/>
                    <a:pt x="9024" y="14727"/>
                  </a:cubicBezTo>
                  <a:cubicBezTo>
                    <a:pt x="9799" y="14727"/>
                    <a:pt x="10575" y="14686"/>
                    <a:pt x="11344" y="14645"/>
                  </a:cubicBezTo>
                  <a:lnTo>
                    <a:pt x="13553" y="14505"/>
                  </a:lnTo>
                  <a:cubicBezTo>
                    <a:pt x="13588" y="12454"/>
                    <a:pt x="13903" y="10420"/>
                    <a:pt x="14096" y="8369"/>
                  </a:cubicBezTo>
                  <a:cubicBezTo>
                    <a:pt x="14184" y="7317"/>
                    <a:pt x="14552" y="6370"/>
                    <a:pt x="14412" y="5301"/>
                  </a:cubicBezTo>
                  <a:cubicBezTo>
                    <a:pt x="14289" y="4530"/>
                    <a:pt x="14026" y="3776"/>
                    <a:pt x="13658" y="3092"/>
                  </a:cubicBezTo>
                  <a:cubicBezTo>
                    <a:pt x="13219" y="2163"/>
                    <a:pt x="12729" y="1234"/>
                    <a:pt x="11905" y="655"/>
                  </a:cubicBezTo>
                  <a:cubicBezTo>
                    <a:pt x="11156" y="140"/>
                    <a:pt x="10213" y="0"/>
                    <a:pt x="9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48"/>
            <p:cNvSpPr/>
            <p:nvPr/>
          </p:nvSpPr>
          <p:spPr>
            <a:xfrm>
              <a:off x="6608258" y="2002720"/>
              <a:ext cx="869647" cy="833250"/>
            </a:xfrm>
            <a:custGeom>
              <a:avLst/>
              <a:gdLst/>
              <a:ahLst/>
              <a:cxnLst/>
              <a:rect l="l" t="t" r="r" b="b"/>
              <a:pathLst>
                <a:path w="12974" h="12431" extrusionOk="0">
                  <a:moveTo>
                    <a:pt x="1788" y="1"/>
                  </a:moveTo>
                  <a:cubicBezTo>
                    <a:pt x="1788" y="579"/>
                    <a:pt x="2086" y="1123"/>
                    <a:pt x="2595" y="1403"/>
                  </a:cubicBezTo>
                  <a:lnTo>
                    <a:pt x="0" y="456"/>
                  </a:lnTo>
                  <a:lnTo>
                    <a:pt x="0" y="456"/>
                  </a:lnTo>
                  <a:cubicBezTo>
                    <a:pt x="70" y="1421"/>
                    <a:pt x="806" y="2227"/>
                    <a:pt x="1666" y="2648"/>
                  </a:cubicBezTo>
                  <a:cubicBezTo>
                    <a:pt x="2525" y="3069"/>
                    <a:pt x="3506" y="3174"/>
                    <a:pt x="4453" y="3279"/>
                  </a:cubicBezTo>
                  <a:cubicBezTo>
                    <a:pt x="5856" y="6277"/>
                    <a:pt x="6960" y="9433"/>
                    <a:pt x="8363" y="12431"/>
                  </a:cubicBezTo>
                  <a:cubicBezTo>
                    <a:pt x="9958" y="11186"/>
                    <a:pt x="11483" y="9889"/>
                    <a:pt x="12973" y="8521"/>
                  </a:cubicBezTo>
                  <a:lnTo>
                    <a:pt x="11659" y="6435"/>
                  </a:lnTo>
                  <a:cubicBezTo>
                    <a:pt x="10800" y="7329"/>
                    <a:pt x="9958" y="8241"/>
                    <a:pt x="9099" y="9152"/>
                  </a:cubicBezTo>
                  <a:cubicBezTo>
                    <a:pt x="8643" y="7872"/>
                    <a:pt x="6119" y="4050"/>
                    <a:pt x="5628" y="3244"/>
                  </a:cubicBezTo>
                  <a:cubicBezTo>
                    <a:pt x="4751" y="1789"/>
                    <a:pt x="3278" y="825"/>
                    <a:pt x="17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48"/>
            <p:cNvSpPr/>
            <p:nvPr/>
          </p:nvSpPr>
          <p:spPr>
            <a:xfrm>
              <a:off x="6875105" y="2147438"/>
              <a:ext cx="108052" cy="140830"/>
            </a:xfrm>
            <a:custGeom>
              <a:avLst/>
              <a:gdLst/>
              <a:ahLst/>
              <a:cxnLst/>
              <a:rect l="l" t="t" r="r" b="b"/>
              <a:pathLst>
                <a:path w="1612" h="2101" extrusionOk="0">
                  <a:moveTo>
                    <a:pt x="1311" y="0"/>
                  </a:moveTo>
                  <a:cubicBezTo>
                    <a:pt x="1161" y="0"/>
                    <a:pt x="1007" y="97"/>
                    <a:pt x="998" y="296"/>
                  </a:cubicBezTo>
                  <a:cubicBezTo>
                    <a:pt x="945" y="910"/>
                    <a:pt x="577" y="1348"/>
                    <a:pt x="139" y="1751"/>
                  </a:cubicBezTo>
                  <a:cubicBezTo>
                    <a:pt x="1" y="1859"/>
                    <a:pt x="104" y="2100"/>
                    <a:pt x="262" y="2100"/>
                  </a:cubicBezTo>
                  <a:cubicBezTo>
                    <a:pt x="284" y="2100"/>
                    <a:pt x="308" y="2095"/>
                    <a:pt x="332" y="2084"/>
                  </a:cubicBezTo>
                  <a:cubicBezTo>
                    <a:pt x="1086" y="1821"/>
                    <a:pt x="1489" y="1050"/>
                    <a:pt x="1594" y="296"/>
                  </a:cubicBezTo>
                  <a:cubicBezTo>
                    <a:pt x="1612" y="101"/>
                    <a:pt x="1464" y="0"/>
                    <a:pt x="13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48"/>
            <p:cNvSpPr/>
            <p:nvPr/>
          </p:nvSpPr>
          <p:spPr>
            <a:xfrm>
              <a:off x="6909089" y="2168686"/>
              <a:ext cx="102288" cy="162816"/>
            </a:xfrm>
            <a:custGeom>
              <a:avLst/>
              <a:gdLst/>
              <a:ahLst/>
              <a:cxnLst/>
              <a:rect l="l" t="t" r="r" b="b"/>
              <a:pathLst>
                <a:path w="1526" h="2429" extrusionOk="0">
                  <a:moveTo>
                    <a:pt x="1341" y="1"/>
                  </a:moveTo>
                  <a:cubicBezTo>
                    <a:pt x="1301" y="1"/>
                    <a:pt x="1260" y="16"/>
                    <a:pt x="1227" y="49"/>
                  </a:cubicBezTo>
                  <a:cubicBezTo>
                    <a:pt x="1017" y="330"/>
                    <a:pt x="842" y="645"/>
                    <a:pt x="719" y="978"/>
                  </a:cubicBezTo>
                  <a:cubicBezTo>
                    <a:pt x="544" y="1311"/>
                    <a:pt x="281" y="1574"/>
                    <a:pt x="105" y="1890"/>
                  </a:cubicBezTo>
                  <a:cubicBezTo>
                    <a:pt x="0" y="2065"/>
                    <a:pt x="70" y="2276"/>
                    <a:pt x="228" y="2381"/>
                  </a:cubicBezTo>
                  <a:lnTo>
                    <a:pt x="263" y="2398"/>
                  </a:lnTo>
                  <a:cubicBezTo>
                    <a:pt x="303" y="2418"/>
                    <a:pt x="349" y="2428"/>
                    <a:pt x="398" y="2428"/>
                  </a:cubicBezTo>
                  <a:cubicBezTo>
                    <a:pt x="479" y="2428"/>
                    <a:pt x="566" y="2401"/>
                    <a:pt x="631" y="2346"/>
                  </a:cubicBezTo>
                  <a:lnTo>
                    <a:pt x="649" y="2346"/>
                  </a:lnTo>
                  <a:cubicBezTo>
                    <a:pt x="649" y="2346"/>
                    <a:pt x="649" y="2328"/>
                    <a:pt x="649" y="2328"/>
                  </a:cubicBezTo>
                  <a:cubicBezTo>
                    <a:pt x="754" y="2206"/>
                    <a:pt x="842" y="2065"/>
                    <a:pt x="912" y="1925"/>
                  </a:cubicBezTo>
                  <a:cubicBezTo>
                    <a:pt x="1035" y="1732"/>
                    <a:pt x="1157" y="1504"/>
                    <a:pt x="1245" y="1294"/>
                  </a:cubicBezTo>
                  <a:cubicBezTo>
                    <a:pt x="1455" y="943"/>
                    <a:pt x="1525" y="523"/>
                    <a:pt x="1490" y="119"/>
                  </a:cubicBezTo>
                  <a:cubicBezTo>
                    <a:pt x="1469" y="43"/>
                    <a:pt x="1406" y="1"/>
                    <a:pt x="13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48"/>
            <p:cNvSpPr/>
            <p:nvPr/>
          </p:nvSpPr>
          <p:spPr>
            <a:xfrm>
              <a:off x="6919948" y="2225394"/>
              <a:ext cx="129033" cy="176088"/>
            </a:xfrm>
            <a:custGeom>
              <a:avLst/>
              <a:gdLst/>
              <a:ahLst/>
              <a:cxnLst/>
              <a:rect l="l" t="t" r="r" b="b"/>
              <a:pathLst>
                <a:path w="1925" h="2627" extrusionOk="0">
                  <a:moveTo>
                    <a:pt x="1565" y="1"/>
                  </a:moveTo>
                  <a:cubicBezTo>
                    <a:pt x="1495" y="1"/>
                    <a:pt x="1425" y="45"/>
                    <a:pt x="1398" y="132"/>
                  </a:cubicBezTo>
                  <a:cubicBezTo>
                    <a:pt x="1223" y="816"/>
                    <a:pt x="960" y="1552"/>
                    <a:pt x="347" y="1956"/>
                  </a:cubicBezTo>
                  <a:cubicBezTo>
                    <a:pt x="1" y="2177"/>
                    <a:pt x="233" y="2627"/>
                    <a:pt x="536" y="2627"/>
                  </a:cubicBezTo>
                  <a:cubicBezTo>
                    <a:pt x="617" y="2627"/>
                    <a:pt x="703" y="2595"/>
                    <a:pt x="785" y="2517"/>
                  </a:cubicBezTo>
                  <a:cubicBezTo>
                    <a:pt x="1434" y="1886"/>
                    <a:pt x="1924" y="1062"/>
                    <a:pt x="1732" y="132"/>
                  </a:cubicBezTo>
                  <a:cubicBezTo>
                    <a:pt x="1705" y="45"/>
                    <a:pt x="1635" y="1"/>
                    <a:pt x="15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48"/>
            <p:cNvSpPr/>
            <p:nvPr/>
          </p:nvSpPr>
          <p:spPr>
            <a:xfrm>
              <a:off x="7497813" y="2004061"/>
              <a:ext cx="1073016" cy="1948294"/>
            </a:xfrm>
            <a:custGeom>
              <a:avLst/>
              <a:gdLst/>
              <a:ahLst/>
              <a:cxnLst/>
              <a:rect l="l" t="t" r="r" b="b"/>
              <a:pathLst>
                <a:path w="16008" h="29066" extrusionOk="0">
                  <a:moveTo>
                    <a:pt x="9016" y="0"/>
                  </a:moveTo>
                  <a:cubicBezTo>
                    <a:pt x="8792" y="0"/>
                    <a:pt x="8795" y="460"/>
                    <a:pt x="8784" y="1138"/>
                  </a:cubicBezTo>
                  <a:cubicBezTo>
                    <a:pt x="8766" y="2803"/>
                    <a:pt x="8223" y="4258"/>
                    <a:pt x="7557" y="5766"/>
                  </a:cubicBezTo>
                  <a:cubicBezTo>
                    <a:pt x="6645" y="7870"/>
                    <a:pt x="5470" y="9816"/>
                    <a:pt x="4348" y="11797"/>
                  </a:cubicBezTo>
                  <a:cubicBezTo>
                    <a:pt x="3752" y="12831"/>
                    <a:pt x="3086" y="13918"/>
                    <a:pt x="1999" y="14444"/>
                  </a:cubicBezTo>
                  <a:cubicBezTo>
                    <a:pt x="1631" y="14620"/>
                    <a:pt x="1193" y="14742"/>
                    <a:pt x="1017" y="15110"/>
                  </a:cubicBezTo>
                  <a:cubicBezTo>
                    <a:pt x="947" y="15268"/>
                    <a:pt x="912" y="15426"/>
                    <a:pt x="912" y="15584"/>
                  </a:cubicBezTo>
                  <a:lnTo>
                    <a:pt x="474" y="20668"/>
                  </a:lnTo>
                  <a:cubicBezTo>
                    <a:pt x="228" y="23456"/>
                    <a:pt x="1" y="26296"/>
                    <a:pt x="421" y="29066"/>
                  </a:cubicBezTo>
                  <a:cubicBezTo>
                    <a:pt x="4103" y="24052"/>
                    <a:pt x="8644" y="19739"/>
                    <a:pt x="13816" y="16303"/>
                  </a:cubicBezTo>
                  <a:cubicBezTo>
                    <a:pt x="14815" y="15654"/>
                    <a:pt x="15954" y="14830"/>
                    <a:pt x="16007" y="13620"/>
                  </a:cubicBezTo>
                  <a:cubicBezTo>
                    <a:pt x="16007" y="13322"/>
                    <a:pt x="15972" y="13007"/>
                    <a:pt x="15884" y="12709"/>
                  </a:cubicBezTo>
                  <a:cubicBezTo>
                    <a:pt x="15078" y="9115"/>
                    <a:pt x="13553" y="5713"/>
                    <a:pt x="11414" y="2698"/>
                  </a:cubicBezTo>
                  <a:cubicBezTo>
                    <a:pt x="10888" y="1944"/>
                    <a:pt x="10309" y="1208"/>
                    <a:pt x="9678" y="507"/>
                  </a:cubicBezTo>
                  <a:cubicBezTo>
                    <a:pt x="9351" y="154"/>
                    <a:pt x="9146" y="0"/>
                    <a:pt x="90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48"/>
            <p:cNvSpPr/>
            <p:nvPr/>
          </p:nvSpPr>
          <p:spPr>
            <a:xfrm>
              <a:off x="7542857" y="2063516"/>
              <a:ext cx="630752" cy="1010008"/>
            </a:xfrm>
            <a:custGeom>
              <a:avLst/>
              <a:gdLst/>
              <a:ahLst/>
              <a:cxnLst/>
              <a:rect l="l" t="t" r="r" b="b"/>
              <a:pathLst>
                <a:path w="9410" h="15068" extrusionOk="0">
                  <a:moveTo>
                    <a:pt x="9164" y="1"/>
                  </a:moveTo>
                  <a:cubicBezTo>
                    <a:pt x="9037" y="1"/>
                    <a:pt x="8901" y="84"/>
                    <a:pt x="8883" y="251"/>
                  </a:cubicBezTo>
                  <a:cubicBezTo>
                    <a:pt x="8585" y="3319"/>
                    <a:pt x="7744" y="6247"/>
                    <a:pt x="6043" y="8859"/>
                  </a:cubicBezTo>
                  <a:cubicBezTo>
                    <a:pt x="4395" y="11383"/>
                    <a:pt x="2309" y="13014"/>
                    <a:pt x="65" y="14942"/>
                  </a:cubicBezTo>
                  <a:cubicBezTo>
                    <a:pt x="1" y="14990"/>
                    <a:pt x="68" y="15067"/>
                    <a:pt x="134" y="15067"/>
                  </a:cubicBezTo>
                  <a:cubicBezTo>
                    <a:pt x="140" y="15067"/>
                    <a:pt x="146" y="15067"/>
                    <a:pt x="153" y="15065"/>
                  </a:cubicBezTo>
                  <a:cubicBezTo>
                    <a:pt x="5517" y="12646"/>
                    <a:pt x="8883" y="5826"/>
                    <a:pt x="9392" y="251"/>
                  </a:cubicBezTo>
                  <a:cubicBezTo>
                    <a:pt x="9409" y="84"/>
                    <a:pt x="9291" y="1"/>
                    <a:pt x="91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48"/>
            <p:cNvSpPr/>
            <p:nvPr/>
          </p:nvSpPr>
          <p:spPr>
            <a:xfrm>
              <a:off x="7541115" y="3067559"/>
              <a:ext cx="156716" cy="119112"/>
            </a:xfrm>
            <a:custGeom>
              <a:avLst/>
              <a:gdLst/>
              <a:ahLst/>
              <a:cxnLst/>
              <a:rect l="l" t="t" r="r" b="b"/>
              <a:pathLst>
                <a:path w="2338" h="1777" extrusionOk="0">
                  <a:moveTo>
                    <a:pt x="2166" y="0"/>
                  </a:moveTo>
                  <a:cubicBezTo>
                    <a:pt x="2134" y="0"/>
                    <a:pt x="2105" y="15"/>
                    <a:pt x="2089" y="51"/>
                  </a:cubicBezTo>
                  <a:cubicBezTo>
                    <a:pt x="1827" y="507"/>
                    <a:pt x="1634" y="980"/>
                    <a:pt x="1476" y="1489"/>
                  </a:cubicBezTo>
                  <a:lnTo>
                    <a:pt x="231" y="892"/>
                  </a:lnTo>
                  <a:cubicBezTo>
                    <a:pt x="217" y="886"/>
                    <a:pt x="202" y="884"/>
                    <a:pt x="188" y="884"/>
                  </a:cubicBezTo>
                  <a:cubicBezTo>
                    <a:pt x="83" y="884"/>
                    <a:pt x="0" y="1041"/>
                    <a:pt x="108" y="1103"/>
                  </a:cubicBezTo>
                  <a:lnTo>
                    <a:pt x="1493" y="1752"/>
                  </a:lnTo>
                  <a:cubicBezTo>
                    <a:pt x="1516" y="1768"/>
                    <a:pt x="1540" y="1776"/>
                    <a:pt x="1563" y="1776"/>
                  </a:cubicBezTo>
                  <a:cubicBezTo>
                    <a:pt x="1613" y="1776"/>
                    <a:pt x="1657" y="1741"/>
                    <a:pt x="1669" y="1681"/>
                  </a:cubicBezTo>
                  <a:cubicBezTo>
                    <a:pt x="1827" y="1155"/>
                    <a:pt x="2037" y="647"/>
                    <a:pt x="2300" y="174"/>
                  </a:cubicBezTo>
                  <a:cubicBezTo>
                    <a:pt x="2337" y="87"/>
                    <a:pt x="2243" y="0"/>
                    <a:pt x="21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48"/>
            <p:cNvSpPr/>
            <p:nvPr/>
          </p:nvSpPr>
          <p:spPr>
            <a:xfrm>
              <a:off x="7681140" y="2872032"/>
              <a:ext cx="239766" cy="236214"/>
            </a:xfrm>
            <a:custGeom>
              <a:avLst/>
              <a:gdLst/>
              <a:ahLst/>
              <a:cxnLst/>
              <a:rect l="l" t="t" r="r" b="b"/>
              <a:pathLst>
                <a:path w="3577" h="3524" extrusionOk="0">
                  <a:moveTo>
                    <a:pt x="3435" y="1"/>
                  </a:moveTo>
                  <a:cubicBezTo>
                    <a:pt x="3362" y="1"/>
                    <a:pt x="3288" y="49"/>
                    <a:pt x="3279" y="145"/>
                  </a:cubicBezTo>
                  <a:cubicBezTo>
                    <a:pt x="3226" y="671"/>
                    <a:pt x="3156" y="1197"/>
                    <a:pt x="3104" y="1723"/>
                  </a:cubicBezTo>
                  <a:cubicBezTo>
                    <a:pt x="2901" y="1671"/>
                    <a:pt x="2680" y="1625"/>
                    <a:pt x="2467" y="1625"/>
                  </a:cubicBezTo>
                  <a:cubicBezTo>
                    <a:pt x="2181" y="1625"/>
                    <a:pt x="1909" y="1708"/>
                    <a:pt x="1719" y="1969"/>
                  </a:cubicBezTo>
                  <a:cubicBezTo>
                    <a:pt x="1648" y="2056"/>
                    <a:pt x="1596" y="2161"/>
                    <a:pt x="1578" y="2267"/>
                  </a:cubicBezTo>
                  <a:cubicBezTo>
                    <a:pt x="1508" y="2582"/>
                    <a:pt x="1596" y="2617"/>
                    <a:pt x="1315" y="2880"/>
                  </a:cubicBezTo>
                  <a:cubicBezTo>
                    <a:pt x="1178" y="3009"/>
                    <a:pt x="1113" y="3053"/>
                    <a:pt x="1044" y="3053"/>
                  </a:cubicBezTo>
                  <a:cubicBezTo>
                    <a:pt x="973" y="3053"/>
                    <a:pt x="898" y="3004"/>
                    <a:pt x="737" y="2950"/>
                  </a:cubicBezTo>
                  <a:cubicBezTo>
                    <a:pt x="544" y="2880"/>
                    <a:pt x="334" y="2828"/>
                    <a:pt x="141" y="2828"/>
                  </a:cubicBezTo>
                  <a:cubicBezTo>
                    <a:pt x="18" y="2828"/>
                    <a:pt x="0" y="3003"/>
                    <a:pt x="106" y="3021"/>
                  </a:cubicBezTo>
                  <a:cubicBezTo>
                    <a:pt x="491" y="3143"/>
                    <a:pt x="842" y="3424"/>
                    <a:pt x="1210" y="3494"/>
                  </a:cubicBezTo>
                  <a:cubicBezTo>
                    <a:pt x="1256" y="3514"/>
                    <a:pt x="1305" y="3523"/>
                    <a:pt x="1354" y="3523"/>
                  </a:cubicBezTo>
                  <a:cubicBezTo>
                    <a:pt x="1436" y="3523"/>
                    <a:pt x="1519" y="3496"/>
                    <a:pt x="1596" y="3441"/>
                  </a:cubicBezTo>
                  <a:cubicBezTo>
                    <a:pt x="1754" y="3319"/>
                    <a:pt x="1841" y="3126"/>
                    <a:pt x="1859" y="2933"/>
                  </a:cubicBezTo>
                  <a:cubicBezTo>
                    <a:pt x="1929" y="2565"/>
                    <a:pt x="1684" y="2214"/>
                    <a:pt x="2297" y="1969"/>
                  </a:cubicBezTo>
                  <a:cubicBezTo>
                    <a:pt x="2360" y="1942"/>
                    <a:pt x="2435" y="1931"/>
                    <a:pt x="2515" y="1931"/>
                  </a:cubicBezTo>
                  <a:cubicBezTo>
                    <a:pt x="2747" y="1931"/>
                    <a:pt x="3026" y="2022"/>
                    <a:pt x="3209" y="2074"/>
                  </a:cubicBezTo>
                  <a:cubicBezTo>
                    <a:pt x="3222" y="2079"/>
                    <a:pt x="3236" y="2082"/>
                    <a:pt x="3250" y="2082"/>
                  </a:cubicBezTo>
                  <a:cubicBezTo>
                    <a:pt x="3326" y="2082"/>
                    <a:pt x="3402" y="2005"/>
                    <a:pt x="3402" y="1916"/>
                  </a:cubicBezTo>
                  <a:lnTo>
                    <a:pt x="3577" y="145"/>
                  </a:lnTo>
                  <a:cubicBezTo>
                    <a:pt x="3577" y="49"/>
                    <a:pt x="3507" y="1"/>
                    <a:pt x="34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48"/>
            <p:cNvSpPr/>
            <p:nvPr/>
          </p:nvSpPr>
          <p:spPr>
            <a:xfrm>
              <a:off x="7890006" y="2241414"/>
              <a:ext cx="411698" cy="693828"/>
            </a:xfrm>
            <a:custGeom>
              <a:avLst/>
              <a:gdLst/>
              <a:ahLst/>
              <a:cxnLst/>
              <a:rect l="l" t="t" r="r" b="b"/>
              <a:pathLst>
                <a:path w="6142" h="10351" extrusionOk="0">
                  <a:moveTo>
                    <a:pt x="5984" y="0"/>
                  </a:moveTo>
                  <a:cubicBezTo>
                    <a:pt x="5901" y="0"/>
                    <a:pt x="5816" y="62"/>
                    <a:pt x="5826" y="174"/>
                  </a:cubicBezTo>
                  <a:cubicBezTo>
                    <a:pt x="5826" y="489"/>
                    <a:pt x="5948" y="1366"/>
                    <a:pt x="5773" y="1629"/>
                  </a:cubicBezTo>
                  <a:cubicBezTo>
                    <a:pt x="5528" y="1997"/>
                    <a:pt x="4984" y="1910"/>
                    <a:pt x="4563" y="1962"/>
                  </a:cubicBezTo>
                  <a:cubicBezTo>
                    <a:pt x="4441" y="1962"/>
                    <a:pt x="4371" y="2067"/>
                    <a:pt x="4388" y="2172"/>
                  </a:cubicBezTo>
                  <a:cubicBezTo>
                    <a:pt x="4528" y="2558"/>
                    <a:pt x="4774" y="3049"/>
                    <a:pt x="4791" y="3470"/>
                  </a:cubicBezTo>
                  <a:cubicBezTo>
                    <a:pt x="4809" y="4048"/>
                    <a:pt x="4353" y="3943"/>
                    <a:pt x="3810" y="3996"/>
                  </a:cubicBezTo>
                  <a:cubicBezTo>
                    <a:pt x="3704" y="4013"/>
                    <a:pt x="3617" y="4119"/>
                    <a:pt x="3652" y="4224"/>
                  </a:cubicBezTo>
                  <a:cubicBezTo>
                    <a:pt x="3722" y="4469"/>
                    <a:pt x="4020" y="5118"/>
                    <a:pt x="3985" y="5381"/>
                  </a:cubicBezTo>
                  <a:cubicBezTo>
                    <a:pt x="3897" y="5977"/>
                    <a:pt x="3266" y="6047"/>
                    <a:pt x="2810" y="6065"/>
                  </a:cubicBezTo>
                  <a:cubicBezTo>
                    <a:pt x="2723" y="6065"/>
                    <a:pt x="2652" y="6152"/>
                    <a:pt x="2652" y="6240"/>
                  </a:cubicBezTo>
                  <a:cubicBezTo>
                    <a:pt x="2670" y="6433"/>
                    <a:pt x="2933" y="7555"/>
                    <a:pt x="2845" y="7713"/>
                  </a:cubicBezTo>
                  <a:cubicBezTo>
                    <a:pt x="2687" y="7993"/>
                    <a:pt x="1828" y="7940"/>
                    <a:pt x="1513" y="8011"/>
                  </a:cubicBezTo>
                  <a:cubicBezTo>
                    <a:pt x="1425" y="8028"/>
                    <a:pt x="1390" y="8081"/>
                    <a:pt x="1390" y="8168"/>
                  </a:cubicBezTo>
                  <a:cubicBezTo>
                    <a:pt x="1390" y="8396"/>
                    <a:pt x="1530" y="9641"/>
                    <a:pt x="1390" y="9781"/>
                  </a:cubicBezTo>
                  <a:cubicBezTo>
                    <a:pt x="1314" y="9853"/>
                    <a:pt x="1220" y="9881"/>
                    <a:pt x="1117" y="9881"/>
                  </a:cubicBezTo>
                  <a:cubicBezTo>
                    <a:pt x="818" y="9881"/>
                    <a:pt x="441" y="9645"/>
                    <a:pt x="180" y="9553"/>
                  </a:cubicBezTo>
                  <a:cubicBezTo>
                    <a:pt x="166" y="9547"/>
                    <a:pt x="152" y="9544"/>
                    <a:pt x="139" y="9544"/>
                  </a:cubicBezTo>
                  <a:cubicBezTo>
                    <a:pt x="44" y="9544"/>
                    <a:pt x="0" y="9700"/>
                    <a:pt x="93" y="9746"/>
                  </a:cubicBezTo>
                  <a:cubicBezTo>
                    <a:pt x="549" y="9992"/>
                    <a:pt x="1004" y="10184"/>
                    <a:pt x="1495" y="10342"/>
                  </a:cubicBezTo>
                  <a:cubicBezTo>
                    <a:pt x="1511" y="10348"/>
                    <a:pt x="1527" y="10350"/>
                    <a:pt x="1542" y="10350"/>
                  </a:cubicBezTo>
                  <a:cubicBezTo>
                    <a:pt x="1626" y="10350"/>
                    <a:pt x="1691" y="10274"/>
                    <a:pt x="1706" y="10184"/>
                  </a:cubicBezTo>
                  <a:cubicBezTo>
                    <a:pt x="1706" y="9781"/>
                    <a:pt x="1601" y="9168"/>
                    <a:pt x="1723" y="8764"/>
                  </a:cubicBezTo>
                  <a:cubicBezTo>
                    <a:pt x="1896" y="8214"/>
                    <a:pt x="2394" y="8186"/>
                    <a:pt x="2900" y="8186"/>
                  </a:cubicBezTo>
                  <a:cubicBezTo>
                    <a:pt x="2958" y="8186"/>
                    <a:pt x="3016" y="8186"/>
                    <a:pt x="3073" y="8186"/>
                  </a:cubicBezTo>
                  <a:cubicBezTo>
                    <a:pt x="3196" y="8186"/>
                    <a:pt x="3266" y="8081"/>
                    <a:pt x="3249" y="7975"/>
                  </a:cubicBezTo>
                  <a:cubicBezTo>
                    <a:pt x="3161" y="7625"/>
                    <a:pt x="3091" y="7274"/>
                    <a:pt x="3073" y="6924"/>
                  </a:cubicBezTo>
                  <a:cubicBezTo>
                    <a:pt x="3073" y="6398"/>
                    <a:pt x="3038" y="6468"/>
                    <a:pt x="3494" y="6363"/>
                  </a:cubicBezTo>
                  <a:cubicBezTo>
                    <a:pt x="3774" y="6292"/>
                    <a:pt x="4090" y="6415"/>
                    <a:pt x="4318" y="6152"/>
                  </a:cubicBezTo>
                  <a:cubicBezTo>
                    <a:pt x="4634" y="5749"/>
                    <a:pt x="4248" y="4802"/>
                    <a:pt x="4055" y="4294"/>
                  </a:cubicBezTo>
                  <a:cubicBezTo>
                    <a:pt x="4423" y="4241"/>
                    <a:pt x="4791" y="4189"/>
                    <a:pt x="5159" y="4119"/>
                  </a:cubicBezTo>
                  <a:cubicBezTo>
                    <a:pt x="5247" y="4101"/>
                    <a:pt x="5300" y="3996"/>
                    <a:pt x="5282" y="3908"/>
                  </a:cubicBezTo>
                  <a:cubicBezTo>
                    <a:pt x="5159" y="3347"/>
                    <a:pt x="5002" y="2786"/>
                    <a:pt x="4809" y="2260"/>
                  </a:cubicBezTo>
                  <a:lnTo>
                    <a:pt x="5966" y="2137"/>
                  </a:lnTo>
                  <a:cubicBezTo>
                    <a:pt x="6071" y="2120"/>
                    <a:pt x="6141" y="2050"/>
                    <a:pt x="6141" y="1962"/>
                  </a:cubicBezTo>
                  <a:lnTo>
                    <a:pt x="6141" y="156"/>
                  </a:lnTo>
                  <a:cubicBezTo>
                    <a:pt x="6133" y="49"/>
                    <a:pt x="6059" y="0"/>
                    <a:pt x="5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48"/>
            <p:cNvSpPr/>
            <p:nvPr/>
          </p:nvSpPr>
          <p:spPr>
            <a:xfrm>
              <a:off x="7595342" y="3068162"/>
              <a:ext cx="36531" cy="32510"/>
            </a:xfrm>
            <a:custGeom>
              <a:avLst/>
              <a:gdLst/>
              <a:ahLst/>
              <a:cxnLst/>
              <a:rect l="l" t="t" r="r" b="b"/>
              <a:pathLst>
                <a:path w="545" h="485" extrusionOk="0">
                  <a:moveTo>
                    <a:pt x="271" y="0"/>
                  </a:moveTo>
                  <a:cubicBezTo>
                    <a:pt x="206" y="0"/>
                    <a:pt x="139" y="26"/>
                    <a:pt x="88" y="77"/>
                  </a:cubicBezTo>
                  <a:cubicBezTo>
                    <a:pt x="53" y="112"/>
                    <a:pt x="36" y="147"/>
                    <a:pt x="18" y="200"/>
                  </a:cubicBezTo>
                  <a:cubicBezTo>
                    <a:pt x="1" y="270"/>
                    <a:pt x="18" y="340"/>
                    <a:pt x="71" y="393"/>
                  </a:cubicBezTo>
                  <a:cubicBezTo>
                    <a:pt x="123" y="454"/>
                    <a:pt x="194" y="485"/>
                    <a:pt x="264" y="485"/>
                  </a:cubicBezTo>
                  <a:cubicBezTo>
                    <a:pt x="334" y="485"/>
                    <a:pt x="404" y="454"/>
                    <a:pt x="456" y="393"/>
                  </a:cubicBezTo>
                  <a:cubicBezTo>
                    <a:pt x="456" y="393"/>
                    <a:pt x="456" y="393"/>
                    <a:pt x="474" y="375"/>
                  </a:cubicBezTo>
                  <a:cubicBezTo>
                    <a:pt x="544" y="305"/>
                    <a:pt x="544" y="182"/>
                    <a:pt x="474" y="112"/>
                  </a:cubicBezTo>
                  <a:lnTo>
                    <a:pt x="456" y="95"/>
                  </a:lnTo>
                  <a:cubicBezTo>
                    <a:pt x="411" y="31"/>
                    <a:pt x="342" y="0"/>
                    <a:pt x="2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48"/>
            <p:cNvSpPr/>
            <p:nvPr/>
          </p:nvSpPr>
          <p:spPr>
            <a:xfrm>
              <a:off x="7713918" y="3002539"/>
              <a:ext cx="42497" cy="33448"/>
            </a:xfrm>
            <a:custGeom>
              <a:avLst/>
              <a:gdLst/>
              <a:ahLst/>
              <a:cxnLst/>
              <a:rect l="l" t="t" r="r" b="b"/>
              <a:pathLst>
                <a:path w="634" h="499" extrusionOk="0">
                  <a:moveTo>
                    <a:pt x="255" y="0"/>
                  </a:moveTo>
                  <a:cubicBezTo>
                    <a:pt x="0" y="0"/>
                    <a:pt x="0" y="499"/>
                    <a:pt x="255" y="499"/>
                  </a:cubicBezTo>
                  <a:cubicBezTo>
                    <a:pt x="284" y="499"/>
                    <a:pt x="317" y="492"/>
                    <a:pt x="353" y="477"/>
                  </a:cubicBezTo>
                  <a:lnTo>
                    <a:pt x="406" y="460"/>
                  </a:lnTo>
                  <a:cubicBezTo>
                    <a:pt x="634" y="407"/>
                    <a:pt x="634" y="92"/>
                    <a:pt x="406" y="39"/>
                  </a:cubicBezTo>
                  <a:lnTo>
                    <a:pt x="353" y="22"/>
                  </a:lnTo>
                  <a:cubicBezTo>
                    <a:pt x="317" y="7"/>
                    <a:pt x="284" y="0"/>
                    <a:pt x="2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48"/>
            <p:cNvSpPr/>
            <p:nvPr/>
          </p:nvSpPr>
          <p:spPr>
            <a:xfrm>
              <a:off x="7812787" y="2932292"/>
              <a:ext cx="29426" cy="29426"/>
            </a:xfrm>
            <a:custGeom>
              <a:avLst/>
              <a:gdLst/>
              <a:ahLst/>
              <a:cxnLst/>
              <a:rect l="l" t="t" r="r" b="b"/>
              <a:pathLst>
                <a:path w="439" h="439" extrusionOk="0">
                  <a:moveTo>
                    <a:pt x="228" y="0"/>
                  </a:moveTo>
                  <a:cubicBezTo>
                    <a:pt x="0" y="53"/>
                    <a:pt x="0" y="386"/>
                    <a:pt x="228" y="439"/>
                  </a:cubicBezTo>
                  <a:cubicBezTo>
                    <a:pt x="438" y="386"/>
                    <a:pt x="438" y="53"/>
                    <a:pt x="2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48"/>
            <p:cNvSpPr/>
            <p:nvPr/>
          </p:nvSpPr>
          <p:spPr>
            <a:xfrm>
              <a:off x="7903211" y="2832417"/>
              <a:ext cx="35325" cy="27080"/>
            </a:xfrm>
            <a:custGeom>
              <a:avLst/>
              <a:gdLst/>
              <a:ahLst/>
              <a:cxnLst/>
              <a:rect l="l" t="t" r="r" b="b"/>
              <a:pathLst>
                <a:path w="527" h="404" extrusionOk="0">
                  <a:moveTo>
                    <a:pt x="264" y="0"/>
                  </a:moveTo>
                  <a:cubicBezTo>
                    <a:pt x="1" y="0"/>
                    <a:pt x="1" y="403"/>
                    <a:pt x="264" y="403"/>
                  </a:cubicBezTo>
                  <a:cubicBezTo>
                    <a:pt x="527" y="403"/>
                    <a:pt x="527" y="0"/>
                    <a:pt x="2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48"/>
            <p:cNvSpPr/>
            <p:nvPr/>
          </p:nvSpPr>
          <p:spPr>
            <a:xfrm>
              <a:off x="7995377" y="2716522"/>
              <a:ext cx="36598" cy="27348"/>
            </a:xfrm>
            <a:custGeom>
              <a:avLst/>
              <a:gdLst/>
              <a:ahLst/>
              <a:cxnLst/>
              <a:rect l="l" t="t" r="r" b="b"/>
              <a:pathLst>
                <a:path w="546" h="408" extrusionOk="0">
                  <a:moveTo>
                    <a:pt x="290" y="1"/>
                  </a:moveTo>
                  <a:cubicBezTo>
                    <a:pt x="244" y="1"/>
                    <a:pt x="195" y="19"/>
                    <a:pt x="151" y="64"/>
                  </a:cubicBezTo>
                  <a:cubicBezTo>
                    <a:pt x="1" y="227"/>
                    <a:pt x="164" y="407"/>
                    <a:pt x="314" y="407"/>
                  </a:cubicBezTo>
                  <a:cubicBezTo>
                    <a:pt x="374" y="407"/>
                    <a:pt x="432" y="379"/>
                    <a:pt x="467" y="309"/>
                  </a:cubicBezTo>
                  <a:cubicBezTo>
                    <a:pt x="546" y="165"/>
                    <a:pt x="428" y="1"/>
                    <a:pt x="2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48"/>
            <p:cNvSpPr/>
            <p:nvPr/>
          </p:nvSpPr>
          <p:spPr>
            <a:xfrm>
              <a:off x="8109060" y="2550489"/>
              <a:ext cx="30432" cy="26812"/>
            </a:xfrm>
            <a:custGeom>
              <a:avLst/>
              <a:gdLst/>
              <a:ahLst/>
              <a:cxnLst/>
              <a:rect l="l" t="t" r="r" b="b"/>
              <a:pathLst>
                <a:path w="454" h="400" extrusionOk="0">
                  <a:moveTo>
                    <a:pt x="202" y="0"/>
                  </a:moveTo>
                  <a:cubicBezTo>
                    <a:pt x="0" y="0"/>
                    <a:pt x="0" y="400"/>
                    <a:pt x="202" y="400"/>
                  </a:cubicBezTo>
                  <a:cubicBezTo>
                    <a:pt x="234" y="400"/>
                    <a:pt x="271" y="390"/>
                    <a:pt x="314" y="367"/>
                  </a:cubicBezTo>
                  <a:lnTo>
                    <a:pt x="349" y="332"/>
                  </a:lnTo>
                  <a:cubicBezTo>
                    <a:pt x="454" y="279"/>
                    <a:pt x="454" y="121"/>
                    <a:pt x="349" y="69"/>
                  </a:cubicBezTo>
                  <a:lnTo>
                    <a:pt x="314" y="33"/>
                  </a:lnTo>
                  <a:cubicBezTo>
                    <a:pt x="271" y="10"/>
                    <a:pt x="234" y="0"/>
                    <a:pt x="2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48"/>
            <p:cNvSpPr/>
            <p:nvPr/>
          </p:nvSpPr>
          <p:spPr>
            <a:xfrm>
              <a:off x="8142977" y="2442236"/>
              <a:ext cx="32979" cy="27080"/>
            </a:xfrm>
            <a:custGeom>
              <a:avLst/>
              <a:gdLst/>
              <a:ahLst/>
              <a:cxnLst/>
              <a:rect l="l" t="t" r="r" b="b"/>
              <a:pathLst>
                <a:path w="492" h="404" extrusionOk="0">
                  <a:moveTo>
                    <a:pt x="246" y="0"/>
                  </a:moveTo>
                  <a:cubicBezTo>
                    <a:pt x="0" y="18"/>
                    <a:pt x="0" y="369"/>
                    <a:pt x="246" y="404"/>
                  </a:cubicBezTo>
                  <a:cubicBezTo>
                    <a:pt x="491" y="369"/>
                    <a:pt x="491" y="18"/>
                    <a:pt x="2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48"/>
            <p:cNvSpPr/>
            <p:nvPr/>
          </p:nvSpPr>
          <p:spPr>
            <a:xfrm>
              <a:off x="8204108" y="2267153"/>
              <a:ext cx="40017" cy="29426"/>
            </a:xfrm>
            <a:custGeom>
              <a:avLst/>
              <a:gdLst/>
              <a:ahLst/>
              <a:cxnLst/>
              <a:rect l="l" t="t" r="r" b="b"/>
              <a:pathLst>
                <a:path w="597" h="439" extrusionOk="0">
                  <a:moveTo>
                    <a:pt x="298" y="0"/>
                  </a:moveTo>
                  <a:cubicBezTo>
                    <a:pt x="0" y="0"/>
                    <a:pt x="0" y="439"/>
                    <a:pt x="298" y="439"/>
                  </a:cubicBezTo>
                  <a:cubicBezTo>
                    <a:pt x="596" y="439"/>
                    <a:pt x="596" y="0"/>
                    <a:pt x="2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48"/>
            <p:cNvSpPr/>
            <p:nvPr/>
          </p:nvSpPr>
          <p:spPr>
            <a:xfrm>
              <a:off x="7513699" y="2918551"/>
              <a:ext cx="1076100" cy="979845"/>
            </a:xfrm>
            <a:custGeom>
              <a:avLst/>
              <a:gdLst/>
              <a:ahLst/>
              <a:cxnLst/>
              <a:rect l="l" t="t" r="r" b="b"/>
              <a:pathLst>
                <a:path w="16054" h="14618" extrusionOk="0">
                  <a:moveTo>
                    <a:pt x="15810" y="1"/>
                  </a:moveTo>
                  <a:cubicBezTo>
                    <a:pt x="15781" y="1"/>
                    <a:pt x="15749" y="10"/>
                    <a:pt x="15717" y="30"/>
                  </a:cubicBezTo>
                  <a:cubicBezTo>
                    <a:pt x="9739" y="3782"/>
                    <a:pt x="4059" y="8691"/>
                    <a:pt x="27" y="14529"/>
                  </a:cubicBezTo>
                  <a:cubicBezTo>
                    <a:pt x="0" y="14568"/>
                    <a:pt x="43" y="14617"/>
                    <a:pt x="88" y="14617"/>
                  </a:cubicBezTo>
                  <a:cubicBezTo>
                    <a:pt x="103" y="14617"/>
                    <a:pt x="119" y="14612"/>
                    <a:pt x="132" y="14599"/>
                  </a:cubicBezTo>
                  <a:cubicBezTo>
                    <a:pt x="2358" y="11864"/>
                    <a:pt x="4620" y="9234"/>
                    <a:pt x="7215" y="6832"/>
                  </a:cubicBezTo>
                  <a:cubicBezTo>
                    <a:pt x="9897" y="4395"/>
                    <a:pt x="12807" y="2221"/>
                    <a:pt x="15893" y="328"/>
                  </a:cubicBezTo>
                  <a:cubicBezTo>
                    <a:pt x="16054" y="225"/>
                    <a:pt x="15958" y="1"/>
                    <a:pt x="158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48"/>
            <p:cNvSpPr/>
            <p:nvPr/>
          </p:nvSpPr>
          <p:spPr>
            <a:xfrm>
              <a:off x="8381537" y="2958099"/>
              <a:ext cx="716886" cy="370475"/>
            </a:xfrm>
            <a:custGeom>
              <a:avLst/>
              <a:gdLst/>
              <a:ahLst/>
              <a:cxnLst/>
              <a:rect l="l" t="t" r="r" b="b"/>
              <a:pathLst>
                <a:path w="10695" h="5527" extrusionOk="0">
                  <a:moveTo>
                    <a:pt x="53" y="1"/>
                  </a:moveTo>
                  <a:lnTo>
                    <a:pt x="53" y="1"/>
                  </a:lnTo>
                  <a:cubicBezTo>
                    <a:pt x="0" y="755"/>
                    <a:pt x="88" y="1526"/>
                    <a:pt x="334" y="2245"/>
                  </a:cubicBezTo>
                  <a:cubicBezTo>
                    <a:pt x="2350" y="3332"/>
                    <a:pt x="4506" y="3981"/>
                    <a:pt x="6592" y="4717"/>
                  </a:cubicBezTo>
                  <a:cubicBezTo>
                    <a:pt x="7837" y="5155"/>
                    <a:pt x="9152" y="5436"/>
                    <a:pt x="10484" y="5523"/>
                  </a:cubicBezTo>
                  <a:cubicBezTo>
                    <a:pt x="10495" y="5525"/>
                    <a:pt x="10506" y="5526"/>
                    <a:pt x="10516" y="5526"/>
                  </a:cubicBezTo>
                  <a:cubicBezTo>
                    <a:pt x="10607" y="5526"/>
                    <a:pt x="10679" y="5460"/>
                    <a:pt x="10695" y="5366"/>
                  </a:cubicBezTo>
                  <a:cubicBezTo>
                    <a:pt x="10695" y="5313"/>
                    <a:pt x="10695" y="5243"/>
                    <a:pt x="10660" y="5190"/>
                  </a:cubicBezTo>
                  <a:cubicBezTo>
                    <a:pt x="10256" y="4068"/>
                    <a:pt x="9520" y="3227"/>
                    <a:pt x="8696" y="2911"/>
                  </a:cubicBezTo>
                  <a:cubicBezTo>
                    <a:pt x="8457" y="2820"/>
                    <a:pt x="8212" y="2775"/>
                    <a:pt x="7966" y="2775"/>
                  </a:cubicBezTo>
                  <a:cubicBezTo>
                    <a:pt x="7368" y="2775"/>
                    <a:pt x="6769" y="3040"/>
                    <a:pt x="6259" y="3525"/>
                  </a:cubicBezTo>
                  <a:cubicBezTo>
                    <a:pt x="4278" y="2210"/>
                    <a:pt x="2192" y="1018"/>
                    <a:pt x="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48"/>
            <p:cNvSpPr/>
            <p:nvPr/>
          </p:nvSpPr>
          <p:spPr>
            <a:xfrm>
              <a:off x="8687060" y="3119105"/>
              <a:ext cx="56506" cy="164693"/>
            </a:xfrm>
            <a:custGeom>
              <a:avLst/>
              <a:gdLst/>
              <a:ahLst/>
              <a:cxnLst/>
              <a:rect l="l" t="t" r="r" b="b"/>
              <a:pathLst>
                <a:path w="843" h="2457" extrusionOk="0">
                  <a:moveTo>
                    <a:pt x="649" y="1"/>
                  </a:moveTo>
                  <a:cubicBezTo>
                    <a:pt x="281" y="18"/>
                    <a:pt x="176" y="579"/>
                    <a:pt x="106" y="860"/>
                  </a:cubicBezTo>
                  <a:cubicBezTo>
                    <a:pt x="1" y="1333"/>
                    <a:pt x="1" y="1824"/>
                    <a:pt x="106" y="2297"/>
                  </a:cubicBezTo>
                  <a:cubicBezTo>
                    <a:pt x="127" y="2408"/>
                    <a:pt x="208" y="2456"/>
                    <a:pt x="295" y="2456"/>
                  </a:cubicBezTo>
                  <a:cubicBezTo>
                    <a:pt x="428" y="2456"/>
                    <a:pt x="576" y="2344"/>
                    <a:pt x="544" y="2175"/>
                  </a:cubicBezTo>
                  <a:cubicBezTo>
                    <a:pt x="421" y="1736"/>
                    <a:pt x="421" y="1281"/>
                    <a:pt x="544" y="842"/>
                  </a:cubicBezTo>
                  <a:cubicBezTo>
                    <a:pt x="614" y="579"/>
                    <a:pt x="842" y="299"/>
                    <a:pt x="702" y="36"/>
                  </a:cubicBezTo>
                  <a:cubicBezTo>
                    <a:pt x="684" y="18"/>
                    <a:pt x="667" y="1"/>
                    <a:pt x="6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48"/>
            <p:cNvSpPr/>
            <p:nvPr/>
          </p:nvSpPr>
          <p:spPr>
            <a:xfrm>
              <a:off x="8719971" y="3153290"/>
              <a:ext cx="54160" cy="140026"/>
            </a:xfrm>
            <a:custGeom>
              <a:avLst/>
              <a:gdLst/>
              <a:ahLst/>
              <a:cxnLst/>
              <a:rect l="l" t="t" r="r" b="b"/>
              <a:pathLst>
                <a:path w="808" h="2089" extrusionOk="0">
                  <a:moveTo>
                    <a:pt x="630" y="0"/>
                  </a:moveTo>
                  <a:cubicBezTo>
                    <a:pt x="304" y="0"/>
                    <a:pt x="138" y="685"/>
                    <a:pt x="106" y="911"/>
                  </a:cubicBezTo>
                  <a:cubicBezTo>
                    <a:pt x="53" y="1191"/>
                    <a:pt x="1" y="1998"/>
                    <a:pt x="404" y="2085"/>
                  </a:cubicBezTo>
                  <a:cubicBezTo>
                    <a:pt x="419" y="2088"/>
                    <a:pt x="434" y="2089"/>
                    <a:pt x="449" y="2089"/>
                  </a:cubicBezTo>
                  <a:cubicBezTo>
                    <a:pt x="552" y="2089"/>
                    <a:pt x="636" y="2035"/>
                    <a:pt x="667" y="1928"/>
                  </a:cubicBezTo>
                  <a:lnTo>
                    <a:pt x="667" y="1910"/>
                  </a:lnTo>
                  <a:cubicBezTo>
                    <a:pt x="684" y="1822"/>
                    <a:pt x="649" y="1735"/>
                    <a:pt x="579" y="1682"/>
                  </a:cubicBezTo>
                  <a:cubicBezTo>
                    <a:pt x="456" y="1507"/>
                    <a:pt x="509" y="1086"/>
                    <a:pt x="527" y="893"/>
                  </a:cubicBezTo>
                  <a:cubicBezTo>
                    <a:pt x="562" y="683"/>
                    <a:pt x="632" y="473"/>
                    <a:pt x="737" y="280"/>
                  </a:cubicBezTo>
                  <a:lnTo>
                    <a:pt x="754" y="262"/>
                  </a:lnTo>
                  <a:cubicBezTo>
                    <a:pt x="789" y="227"/>
                    <a:pt x="807" y="157"/>
                    <a:pt x="789" y="104"/>
                  </a:cubicBezTo>
                  <a:cubicBezTo>
                    <a:pt x="789" y="69"/>
                    <a:pt x="754" y="17"/>
                    <a:pt x="719" y="17"/>
                  </a:cubicBezTo>
                  <a:cubicBezTo>
                    <a:pt x="688" y="5"/>
                    <a:pt x="658" y="0"/>
                    <a:pt x="6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48"/>
            <p:cNvSpPr/>
            <p:nvPr/>
          </p:nvSpPr>
          <p:spPr>
            <a:xfrm>
              <a:off x="8748191" y="3151614"/>
              <a:ext cx="76615" cy="168446"/>
            </a:xfrm>
            <a:custGeom>
              <a:avLst/>
              <a:gdLst/>
              <a:ahLst/>
              <a:cxnLst/>
              <a:rect l="l" t="t" r="r" b="b"/>
              <a:pathLst>
                <a:path w="1143" h="2513" extrusionOk="0">
                  <a:moveTo>
                    <a:pt x="934" y="0"/>
                  </a:moveTo>
                  <a:cubicBezTo>
                    <a:pt x="887" y="0"/>
                    <a:pt x="839" y="23"/>
                    <a:pt x="807" y="77"/>
                  </a:cubicBezTo>
                  <a:cubicBezTo>
                    <a:pt x="404" y="690"/>
                    <a:pt x="0" y="1725"/>
                    <a:pt x="404" y="2426"/>
                  </a:cubicBezTo>
                  <a:cubicBezTo>
                    <a:pt x="443" y="2486"/>
                    <a:pt x="506" y="2513"/>
                    <a:pt x="568" y="2513"/>
                  </a:cubicBezTo>
                  <a:cubicBezTo>
                    <a:pt x="670" y="2513"/>
                    <a:pt x="772" y="2441"/>
                    <a:pt x="772" y="2321"/>
                  </a:cubicBezTo>
                  <a:cubicBezTo>
                    <a:pt x="807" y="1988"/>
                    <a:pt x="719" y="1655"/>
                    <a:pt x="754" y="1339"/>
                  </a:cubicBezTo>
                  <a:cubicBezTo>
                    <a:pt x="789" y="953"/>
                    <a:pt x="894" y="585"/>
                    <a:pt x="1070" y="235"/>
                  </a:cubicBezTo>
                  <a:cubicBezTo>
                    <a:pt x="1143" y="113"/>
                    <a:pt x="1039" y="0"/>
                    <a:pt x="9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48"/>
            <p:cNvSpPr/>
            <p:nvPr/>
          </p:nvSpPr>
          <p:spPr>
            <a:xfrm>
              <a:off x="7738719" y="1261435"/>
              <a:ext cx="360822" cy="1023079"/>
            </a:xfrm>
            <a:custGeom>
              <a:avLst/>
              <a:gdLst/>
              <a:ahLst/>
              <a:cxnLst/>
              <a:rect l="l" t="t" r="r" b="b"/>
              <a:pathLst>
                <a:path w="5383" h="15263" extrusionOk="0">
                  <a:moveTo>
                    <a:pt x="2782" y="0"/>
                  </a:moveTo>
                  <a:cubicBezTo>
                    <a:pt x="1752" y="0"/>
                    <a:pt x="829" y="842"/>
                    <a:pt x="421" y="1820"/>
                  </a:cubicBezTo>
                  <a:cubicBezTo>
                    <a:pt x="1" y="2872"/>
                    <a:pt x="281" y="4222"/>
                    <a:pt x="176" y="5344"/>
                  </a:cubicBezTo>
                  <a:cubicBezTo>
                    <a:pt x="123" y="5853"/>
                    <a:pt x="246" y="6379"/>
                    <a:pt x="526" y="6817"/>
                  </a:cubicBezTo>
                  <a:cubicBezTo>
                    <a:pt x="737" y="7097"/>
                    <a:pt x="930" y="7396"/>
                    <a:pt x="1105" y="7694"/>
                  </a:cubicBezTo>
                  <a:cubicBezTo>
                    <a:pt x="1193" y="7957"/>
                    <a:pt x="1263" y="8202"/>
                    <a:pt x="1280" y="8482"/>
                  </a:cubicBezTo>
                  <a:cubicBezTo>
                    <a:pt x="1403" y="9289"/>
                    <a:pt x="1491" y="10113"/>
                    <a:pt x="1543" y="10919"/>
                  </a:cubicBezTo>
                  <a:lnTo>
                    <a:pt x="772" y="11340"/>
                  </a:lnTo>
                  <a:cubicBezTo>
                    <a:pt x="702" y="11375"/>
                    <a:pt x="649" y="11428"/>
                    <a:pt x="614" y="11480"/>
                  </a:cubicBezTo>
                  <a:cubicBezTo>
                    <a:pt x="597" y="11533"/>
                    <a:pt x="579" y="11603"/>
                    <a:pt x="579" y="11656"/>
                  </a:cubicBezTo>
                  <a:lnTo>
                    <a:pt x="579" y="13286"/>
                  </a:lnTo>
                  <a:cubicBezTo>
                    <a:pt x="562" y="13619"/>
                    <a:pt x="614" y="13952"/>
                    <a:pt x="737" y="14268"/>
                  </a:cubicBezTo>
                  <a:cubicBezTo>
                    <a:pt x="982" y="14741"/>
                    <a:pt x="1543" y="14969"/>
                    <a:pt x="2069" y="15109"/>
                  </a:cubicBezTo>
                  <a:cubicBezTo>
                    <a:pt x="2431" y="15217"/>
                    <a:pt x="2803" y="15262"/>
                    <a:pt x="3177" y="15262"/>
                  </a:cubicBezTo>
                  <a:cubicBezTo>
                    <a:pt x="3293" y="15262"/>
                    <a:pt x="3409" y="15258"/>
                    <a:pt x="3524" y="15250"/>
                  </a:cubicBezTo>
                  <a:cubicBezTo>
                    <a:pt x="4015" y="15197"/>
                    <a:pt x="4471" y="14969"/>
                    <a:pt x="4787" y="14584"/>
                  </a:cubicBezTo>
                  <a:cubicBezTo>
                    <a:pt x="4997" y="14268"/>
                    <a:pt x="5155" y="13900"/>
                    <a:pt x="5207" y="13532"/>
                  </a:cubicBezTo>
                  <a:cubicBezTo>
                    <a:pt x="5348" y="12795"/>
                    <a:pt x="5383" y="12041"/>
                    <a:pt x="5330" y="11305"/>
                  </a:cubicBezTo>
                  <a:cubicBezTo>
                    <a:pt x="4909" y="11165"/>
                    <a:pt x="4436" y="10972"/>
                    <a:pt x="4015" y="10814"/>
                  </a:cubicBezTo>
                  <a:cubicBezTo>
                    <a:pt x="3700" y="9587"/>
                    <a:pt x="3454" y="8325"/>
                    <a:pt x="3998" y="7185"/>
                  </a:cubicBezTo>
                  <a:cubicBezTo>
                    <a:pt x="4208" y="6729"/>
                    <a:pt x="4541" y="6344"/>
                    <a:pt x="4717" y="5870"/>
                  </a:cubicBezTo>
                  <a:cubicBezTo>
                    <a:pt x="4874" y="5414"/>
                    <a:pt x="4944" y="4941"/>
                    <a:pt x="4944" y="4468"/>
                  </a:cubicBezTo>
                  <a:cubicBezTo>
                    <a:pt x="4997" y="3118"/>
                    <a:pt x="4962" y="1663"/>
                    <a:pt x="4103" y="628"/>
                  </a:cubicBezTo>
                  <a:cubicBezTo>
                    <a:pt x="3963" y="453"/>
                    <a:pt x="3805" y="313"/>
                    <a:pt x="3630" y="208"/>
                  </a:cubicBezTo>
                  <a:cubicBezTo>
                    <a:pt x="3437" y="102"/>
                    <a:pt x="3226" y="32"/>
                    <a:pt x="3016" y="15"/>
                  </a:cubicBezTo>
                  <a:cubicBezTo>
                    <a:pt x="2938" y="5"/>
                    <a:pt x="2860" y="0"/>
                    <a:pt x="27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48"/>
            <p:cNvSpPr/>
            <p:nvPr/>
          </p:nvSpPr>
          <p:spPr>
            <a:xfrm>
              <a:off x="7705807" y="1248230"/>
              <a:ext cx="424300" cy="456072"/>
            </a:xfrm>
            <a:custGeom>
              <a:avLst/>
              <a:gdLst/>
              <a:ahLst/>
              <a:cxnLst/>
              <a:rect l="l" t="t" r="r" b="b"/>
              <a:pathLst>
                <a:path w="6330" h="6804" extrusionOk="0">
                  <a:moveTo>
                    <a:pt x="3328" y="1"/>
                  </a:moveTo>
                  <a:cubicBezTo>
                    <a:pt x="3311" y="1"/>
                    <a:pt x="3295" y="1"/>
                    <a:pt x="3279" y="1"/>
                  </a:cubicBezTo>
                  <a:cubicBezTo>
                    <a:pt x="3069" y="1"/>
                    <a:pt x="2683" y="177"/>
                    <a:pt x="2718" y="352"/>
                  </a:cubicBezTo>
                  <a:cubicBezTo>
                    <a:pt x="2618" y="165"/>
                    <a:pt x="2467" y="91"/>
                    <a:pt x="2295" y="91"/>
                  </a:cubicBezTo>
                  <a:cubicBezTo>
                    <a:pt x="1838" y="91"/>
                    <a:pt x="1229" y="617"/>
                    <a:pt x="1000" y="948"/>
                  </a:cubicBezTo>
                  <a:cubicBezTo>
                    <a:pt x="719" y="1404"/>
                    <a:pt x="527" y="1895"/>
                    <a:pt x="404" y="2438"/>
                  </a:cubicBezTo>
                  <a:cubicBezTo>
                    <a:pt x="158" y="3157"/>
                    <a:pt x="36" y="3893"/>
                    <a:pt x="18" y="4647"/>
                  </a:cubicBezTo>
                  <a:cubicBezTo>
                    <a:pt x="1" y="5436"/>
                    <a:pt x="316" y="6172"/>
                    <a:pt x="860" y="6733"/>
                  </a:cubicBezTo>
                  <a:cubicBezTo>
                    <a:pt x="894" y="4893"/>
                    <a:pt x="1114" y="1347"/>
                    <a:pt x="2530" y="1347"/>
                  </a:cubicBezTo>
                  <a:cubicBezTo>
                    <a:pt x="2557" y="1347"/>
                    <a:pt x="2585" y="1349"/>
                    <a:pt x="2613" y="1351"/>
                  </a:cubicBezTo>
                  <a:cubicBezTo>
                    <a:pt x="4138" y="1702"/>
                    <a:pt x="4103" y="6523"/>
                    <a:pt x="4822" y="6804"/>
                  </a:cubicBezTo>
                  <a:cubicBezTo>
                    <a:pt x="5383" y="6611"/>
                    <a:pt x="5821" y="6190"/>
                    <a:pt x="6049" y="5629"/>
                  </a:cubicBezTo>
                  <a:cubicBezTo>
                    <a:pt x="6242" y="5138"/>
                    <a:pt x="6330" y="4595"/>
                    <a:pt x="6295" y="4051"/>
                  </a:cubicBezTo>
                  <a:cubicBezTo>
                    <a:pt x="6295" y="3139"/>
                    <a:pt x="6224" y="2193"/>
                    <a:pt x="5734" y="1386"/>
                  </a:cubicBezTo>
                  <a:cubicBezTo>
                    <a:pt x="5233" y="524"/>
                    <a:pt x="4309" y="1"/>
                    <a:pt x="33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48"/>
            <p:cNvSpPr/>
            <p:nvPr/>
          </p:nvSpPr>
          <p:spPr>
            <a:xfrm>
              <a:off x="7489569" y="1224636"/>
              <a:ext cx="679349" cy="1433839"/>
            </a:xfrm>
            <a:custGeom>
              <a:avLst/>
              <a:gdLst/>
              <a:ahLst/>
              <a:cxnLst/>
              <a:rect l="l" t="t" r="r" b="b"/>
              <a:pathLst>
                <a:path w="10135" h="21391" extrusionOk="0">
                  <a:moveTo>
                    <a:pt x="6722" y="1"/>
                  </a:moveTo>
                  <a:cubicBezTo>
                    <a:pt x="6696" y="1"/>
                    <a:pt x="6671" y="2"/>
                    <a:pt x="6645" y="3"/>
                  </a:cubicBezTo>
                  <a:cubicBezTo>
                    <a:pt x="6435" y="20"/>
                    <a:pt x="5506" y="388"/>
                    <a:pt x="5699" y="757"/>
                  </a:cubicBezTo>
                  <a:cubicBezTo>
                    <a:pt x="5733" y="820"/>
                    <a:pt x="5794" y="842"/>
                    <a:pt x="5866" y="842"/>
                  </a:cubicBezTo>
                  <a:cubicBezTo>
                    <a:pt x="6013" y="842"/>
                    <a:pt x="6206" y="751"/>
                    <a:pt x="6312" y="739"/>
                  </a:cubicBezTo>
                  <a:cubicBezTo>
                    <a:pt x="6357" y="735"/>
                    <a:pt x="6400" y="734"/>
                    <a:pt x="6442" y="734"/>
                  </a:cubicBezTo>
                  <a:cubicBezTo>
                    <a:pt x="7451" y="734"/>
                    <a:pt x="7652" y="1725"/>
                    <a:pt x="7838" y="2667"/>
                  </a:cubicBezTo>
                  <a:cubicBezTo>
                    <a:pt x="8346" y="5034"/>
                    <a:pt x="8223" y="7489"/>
                    <a:pt x="8083" y="9926"/>
                  </a:cubicBezTo>
                  <a:cubicBezTo>
                    <a:pt x="8030" y="10767"/>
                    <a:pt x="7995" y="11609"/>
                    <a:pt x="7943" y="12468"/>
                  </a:cubicBezTo>
                  <a:cubicBezTo>
                    <a:pt x="7908" y="13257"/>
                    <a:pt x="7855" y="14098"/>
                    <a:pt x="7539" y="14834"/>
                  </a:cubicBezTo>
                  <a:cubicBezTo>
                    <a:pt x="7224" y="15588"/>
                    <a:pt x="6593" y="16237"/>
                    <a:pt x="5804" y="16377"/>
                  </a:cubicBezTo>
                  <a:cubicBezTo>
                    <a:pt x="5752" y="16384"/>
                    <a:pt x="5701" y="16388"/>
                    <a:pt x="5651" y="16388"/>
                  </a:cubicBezTo>
                  <a:cubicBezTo>
                    <a:pt x="5563" y="16388"/>
                    <a:pt x="5478" y="16376"/>
                    <a:pt x="5401" y="16342"/>
                  </a:cubicBezTo>
                  <a:cubicBezTo>
                    <a:pt x="5208" y="16237"/>
                    <a:pt x="5067" y="16097"/>
                    <a:pt x="4997" y="15904"/>
                  </a:cubicBezTo>
                  <a:cubicBezTo>
                    <a:pt x="4401" y="14782"/>
                    <a:pt x="4173" y="13520"/>
                    <a:pt x="4296" y="12257"/>
                  </a:cubicBezTo>
                  <a:cubicBezTo>
                    <a:pt x="4314" y="12082"/>
                    <a:pt x="4331" y="11872"/>
                    <a:pt x="4173" y="11801"/>
                  </a:cubicBezTo>
                  <a:cubicBezTo>
                    <a:pt x="4132" y="11790"/>
                    <a:pt x="4094" y="11784"/>
                    <a:pt x="4056" y="11784"/>
                  </a:cubicBezTo>
                  <a:cubicBezTo>
                    <a:pt x="3981" y="11784"/>
                    <a:pt x="3910" y="11807"/>
                    <a:pt x="3840" y="11854"/>
                  </a:cubicBezTo>
                  <a:cubicBezTo>
                    <a:pt x="2666" y="12398"/>
                    <a:pt x="1579" y="13064"/>
                    <a:pt x="544" y="13853"/>
                  </a:cubicBezTo>
                  <a:cubicBezTo>
                    <a:pt x="299" y="14046"/>
                    <a:pt x="36" y="14291"/>
                    <a:pt x="1" y="14589"/>
                  </a:cubicBezTo>
                  <a:cubicBezTo>
                    <a:pt x="1" y="14817"/>
                    <a:pt x="53" y="15027"/>
                    <a:pt x="141" y="15220"/>
                  </a:cubicBezTo>
                  <a:cubicBezTo>
                    <a:pt x="807" y="16710"/>
                    <a:pt x="1509" y="18183"/>
                    <a:pt x="2262" y="19638"/>
                  </a:cubicBezTo>
                  <a:cubicBezTo>
                    <a:pt x="2473" y="20129"/>
                    <a:pt x="2771" y="20567"/>
                    <a:pt x="3139" y="20935"/>
                  </a:cubicBezTo>
                  <a:cubicBezTo>
                    <a:pt x="3428" y="21239"/>
                    <a:pt x="3837" y="21390"/>
                    <a:pt x="4245" y="21390"/>
                  </a:cubicBezTo>
                  <a:cubicBezTo>
                    <a:pt x="4356" y="21390"/>
                    <a:pt x="4468" y="21379"/>
                    <a:pt x="4577" y="21356"/>
                  </a:cubicBezTo>
                  <a:cubicBezTo>
                    <a:pt x="4875" y="21234"/>
                    <a:pt x="5138" y="21076"/>
                    <a:pt x="5366" y="20848"/>
                  </a:cubicBezTo>
                  <a:cubicBezTo>
                    <a:pt x="6715" y="19673"/>
                    <a:pt x="7873" y="18306"/>
                    <a:pt x="8854" y="16816"/>
                  </a:cubicBezTo>
                  <a:cubicBezTo>
                    <a:pt x="9240" y="16237"/>
                    <a:pt x="9556" y="15588"/>
                    <a:pt x="9748" y="14922"/>
                  </a:cubicBezTo>
                  <a:cubicBezTo>
                    <a:pt x="10134" y="13362"/>
                    <a:pt x="9521" y="11749"/>
                    <a:pt x="9380" y="10153"/>
                  </a:cubicBezTo>
                  <a:cubicBezTo>
                    <a:pt x="9240" y="8418"/>
                    <a:pt x="9678" y="6682"/>
                    <a:pt x="9713" y="4947"/>
                  </a:cubicBezTo>
                  <a:cubicBezTo>
                    <a:pt x="9748" y="3193"/>
                    <a:pt x="9258" y="1265"/>
                    <a:pt x="7785" y="336"/>
                  </a:cubicBezTo>
                  <a:cubicBezTo>
                    <a:pt x="7473" y="122"/>
                    <a:pt x="7099" y="1"/>
                    <a:pt x="67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48"/>
            <p:cNvSpPr/>
            <p:nvPr/>
          </p:nvSpPr>
          <p:spPr>
            <a:xfrm>
              <a:off x="7837454" y="1404544"/>
              <a:ext cx="38810" cy="32979"/>
            </a:xfrm>
            <a:custGeom>
              <a:avLst/>
              <a:gdLst/>
              <a:ahLst/>
              <a:cxnLst/>
              <a:rect l="l" t="t" r="r" b="b"/>
              <a:pathLst>
                <a:path w="579" h="492" extrusionOk="0">
                  <a:moveTo>
                    <a:pt x="298" y="1"/>
                  </a:moveTo>
                  <a:cubicBezTo>
                    <a:pt x="0" y="36"/>
                    <a:pt x="0" y="474"/>
                    <a:pt x="298" y="492"/>
                  </a:cubicBezTo>
                  <a:cubicBezTo>
                    <a:pt x="579" y="474"/>
                    <a:pt x="579" y="36"/>
                    <a:pt x="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741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1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9" name="Google Shape;2669;p79"/>
          <p:cNvSpPr txBox="1">
            <a:spLocks noGrp="1"/>
          </p:cNvSpPr>
          <p:nvPr>
            <p:ph type="title"/>
          </p:nvPr>
        </p:nvSpPr>
        <p:spPr>
          <a:xfrm>
            <a:off x="713225" y="2926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130E1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Executive Officer achievements</a:t>
            </a:r>
            <a:endParaRPr>
              <a:solidFill>
                <a:srgbClr val="130E1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670" name="Google Shape;2670;p79"/>
          <p:cNvCxnSpPr>
            <a:stCxn id="2671" idx="3"/>
          </p:cNvCxnSpPr>
          <p:nvPr/>
        </p:nvCxnSpPr>
        <p:spPr>
          <a:xfrm>
            <a:off x="2982500" y="2379013"/>
            <a:ext cx="7752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2672" name="Google Shape;2672;p79"/>
          <p:cNvCxnSpPr/>
          <p:nvPr/>
        </p:nvCxnSpPr>
        <p:spPr>
          <a:xfrm>
            <a:off x="5157405" y="1487651"/>
            <a:ext cx="11481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2673" name="Google Shape;2673;p79"/>
          <p:cNvCxnSpPr/>
          <p:nvPr/>
        </p:nvCxnSpPr>
        <p:spPr>
          <a:xfrm>
            <a:off x="5022050" y="3250525"/>
            <a:ext cx="11481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dot"/>
            <a:round/>
            <a:headEnd type="none" w="med" len="med"/>
            <a:tailEnd type="none" w="med" len="med"/>
          </a:ln>
        </p:spPr>
      </p:cxnSp>
      <p:grpSp>
        <p:nvGrpSpPr>
          <p:cNvPr id="2674" name="Google Shape;2674;p79"/>
          <p:cNvGrpSpPr/>
          <p:nvPr/>
        </p:nvGrpSpPr>
        <p:grpSpPr>
          <a:xfrm>
            <a:off x="3819730" y="1166719"/>
            <a:ext cx="1537683" cy="3976803"/>
            <a:chOff x="4501000" y="310400"/>
            <a:chExt cx="435025" cy="1125075"/>
          </a:xfrm>
        </p:grpSpPr>
        <p:sp>
          <p:nvSpPr>
            <p:cNvPr id="2675" name="Google Shape;2675;p79"/>
            <p:cNvSpPr/>
            <p:nvPr/>
          </p:nvSpPr>
          <p:spPr>
            <a:xfrm>
              <a:off x="4501000" y="310400"/>
              <a:ext cx="435025" cy="1125075"/>
            </a:xfrm>
            <a:custGeom>
              <a:avLst/>
              <a:gdLst/>
              <a:ahLst/>
              <a:cxnLst/>
              <a:rect l="l" t="t" r="r" b="b"/>
              <a:pathLst>
                <a:path w="17401" h="45003" extrusionOk="0">
                  <a:moveTo>
                    <a:pt x="13696" y="0"/>
                  </a:moveTo>
                  <a:cubicBezTo>
                    <a:pt x="12809" y="0"/>
                    <a:pt x="12195" y="407"/>
                    <a:pt x="11839" y="2512"/>
                  </a:cubicBezTo>
                  <a:cubicBezTo>
                    <a:pt x="11839" y="2512"/>
                    <a:pt x="11222" y="1660"/>
                    <a:pt x="10705" y="1401"/>
                  </a:cubicBezTo>
                  <a:cubicBezTo>
                    <a:pt x="10467" y="1284"/>
                    <a:pt x="10259" y="1235"/>
                    <a:pt x="10030" y="1235"/>
                  </a:cubicBezTo>
                  <a:cubicBezTo>
                    <a:pt x="9759" y="1235"/>
                    <a:pt x="9459" y="1302"/>
                    <a:pt x="9042" y="1401"/>
                  </a:cubicBezTo>
                  <a:cubicBezTo>
                    <a:pt x="8268" y="1587"/>
                    <a:pt x="7910" y="2509"/>
                    <a:pt x="7738" y="3212"/>
                  </a:cubicBezTo>
                  <a:cubicBezTo>
                    <a:pt x="7738" y="3212"/>
                    <a:pt x="7309" y="2522"/>
                    <a:pt x="6867" y="2412"/>
                  </a:cubicBezTo>
                  <a:cubicBezTo>
                    <a:pt x="6809" y="2397"/>
                    <a:pt x="6742" y="2391"/>
                    <a:pt x="6668" y="2391"/>
                  </a:cubicBezTo>
                  <a:cubicBezTo>
                    <a:pt x="6172" y="2391"/>
                    <a:pt x="5352" y="2698"/>
                    <a:pt x="4773" y="3137"/>
                  </a:cubicBezTo>
                  <a:cubicBezTo>
                    <a:pt x="4391" y="3425"/>
                    <a:pt x="4407" y="4392"/>
                    <a:pt x="4407" y="4392"/>
                  </a:cubicBezTo>
                  <a:cubicBezTo>
                    <a:pt x="4407" y="4392"/>
                    <a:pt x="3995" y="4099"/>
                    <a:pt x="3531" y="3986"/>
                  </a:cubicBezTo>
                  <a:cubicBezTo>
                    <a:pt x="3449" y="3966"/>
                    <a:pt x="3365" y="3957"/>
                    <a:pt x="3278" y="3957"/>
                  </a:cubicBezTo>
                  <a:cubicBezTo>
                    <a:pt x="2871" y="3957"/>
                    <a:pt x="2409" y="4157"/>
                    <a:pt x="1871" y="4430"/>
                  </a:cubicBezTo>
                  <a:cubicBezTo>
                    <a:pt x="1219" y="4762"/>
                    <a:pt x="985" y="6201"/>
                    <a:pt x="769" y="6977"/>
                  </a:cubicBezTo>
                  <a:cubicBezTo>
                    <a:pt x="553" y="7753"/>
                    <a:pt x="260" y="8726"/>
                    <a:pt x="408" y="10491"/>
                  </a:cubicBezTo>
                  <a:cubicBezTo>
                    <a:pt x="553" y="12256"/>
                    <a:pt x="1" y="16772"/>
                    <a:pt x="2030" y="19141"/>
                  </a:cubicBezTo>
                  <a:cubicBezTo>
                    <a:pt x="2030" y="19141"/>
                    <a:pt x="2442" y="21046"/>
                    <a:pt x="2025" y="27664"/>
                  </a:cubicBezTo>
                  <a:cubicBezTo>
                    <a:pt x="1963" y="28621"/>
                    <a:pt x="1168" y="39465"/>
                    <a:pt x="745" y="45003"/>
                  </a:cubicBezTo>
                  <a:lnTo>
                    <a:pt x="14070" y="45003"/>
                  </a:lnTo>
                  <a:cubicBezTo>
                    <a:pt x="13766" y="41561"/>
                    <a:pt x="12612" y="29187"/>
                    <a:pt x="12497" y="28104"/>
                  </a:cubicBezTo>
                  <a:cubicBezTo>
                    <a:pt x="12340" y="26632"/>
                    <a:pt x="12176" y="25258"/>
                    <a:pt x="12033" y="24002"/>
                  </a:cubicBezTo>
                  <a:cubicBezTo>
                    <a:pt x="11777" y="21714"/>
                    <a:pt x="11702" y="19957"/>
                    <a:pt x="12257" y="19109"/>
                  </a:cubicBezTo>
                  <a:cubicBezTo>
                    <a:pt x="12809" y="18257"/>
                    <a:pt x="17401" y="14616"/>
                    <a:pt x="16967" y="9588"/>
                  </a:cubicBezTo>
                  <a:cubicBezTo>
                    <a:pt x="16954" y="9515"/>
                    <a:pt x="16935" y="9445"/>
                    <a:pt x="16908" y="9380"/>
                  </a:cubicBezTo>
                  <a:cubicBezTo>
                    <a:pt x="16908" y="9380"/>
                    <a:pt x="16981" y="6645"/>
                    <a:pt x="16722" y="4468"/>
                  </a:cubicBezTo>
                  <a:cubicBezTo>
                    <a:pt x="16463" y="2291"/>
                    <a:pt x="16501" y="2067"/>
                    <a:pt x="15542" y="1070"/>
                  </a:cubicBezTo>
                  <a:cubicBezTo>
                    <a:pt x="14582" y="75"/>
                    <a:pt x="14582" y="0"/>
                    <a:pt x="136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79"/>
            <p:cNvSpPr/>
            <p:nvPr/>
          </p:nvSpPr>
          <p:spPr>
            <a:xfrm>
              <a:off x="4507550" y="416975"/>
              <a:ext cx="48650" cy="194575"/>
            </a:xfrm>
            <a:custGeom>
              <a:avLst/>
              <a:gdLst/>
              <a:ahLst/>
              <a:cxnLst/>
              <a:rect l="l" t="t" r="r" b="b"/>
              <a:pathLst>
                <a:path w="1946" h="7783" extrusionOk="0">
                  <a:moveTo>
                    <a:pt x="1946" y="0"/>
                  </a:moveTo>
                  <a:cubicBezTo>
                    <a:pt x="1838" y="51"/>
                    <a:pt x="1725" y="108"/>
                    <a:pt x="1609" y="167"/>
                  </a:cubicBezTo>
                  <a:cubicBezTo>
                    <a:pt x="957" y="499"/>
                    <a:pt x="723" y="1938"/>
                    <a:pt x="510" y="2714"/>
                  </a:cubicBezTo>
                  <a:cubicBezTo>
                    <a:pt x="294" y="3490"/>
                    <a:pt x="0" y="4463"/>
                    <a:pt x="146" y="6228"/>
                  </a:cubicBezTo>
                  <a:cubicBezTo>
                    <a:pt x="181" y="6627"/>
                    <a:pt x="178" y="7163"/>
                    <a:pt x="178" y="7783"/>
                  </a:cubicBezTo>
                  <a:cubicBezTo>
                    <a:pt x="237" y="7095"/>
                    <a:pt x="289" y="6408"/>
                    <a:pt x="299" y="5716"/>
                  </a:cubicBezTo>
                  <a:cubicBezTo>
                    <a:pt x="310" y="4926"/>
                    <a:pt x="410" y="4128"/>
                    <a:pt x="758" y="3412"/>
                  </a:cubicBezTo>
                  <a:cubicBezTo>
                    <a:pt x="934" y="3043"/>
                    <a:pt x="1269" y="2749"/>
                    <a:pt x="1606" y="2749"/>
                  </a:cubicBezTo>
                  <a:cubicBezTo>
                    <a:pt x="1661" y="2749"/>
                    <a:pt x="1716" y="2756"/>
                    <a:pt x="1771" y="2773"/>
                  </a:cubicBezTo>
                  <a:cubicBezTo>
                    <a:pt x="1774" y="1846"/>
                    <a:pt x="1833" y="919"/>
                    <a:pt x="1946" y="0"/>
                  </a:cubicBezTo>
                  <a:close/>
                </a:path>
              </a:pathLst>
            </a:custGeom>
            <a:solidFill>
              <a:schemeClr val="accent6">
                <a:alpha val="709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79"/>
            <p:cNvSpPr/>
            <p:nvPr/>
          </p:nvSpPr>
          <p:spPr>
            <a:xfrm>
              <a:off x="4833675" y="310400"/>
              <a:ext cx="18075" cy="5325"/>
            </a:xfrm>
            <a:custGeom>
              <a:avLst/>
              <a:gdLst/>
              <a:ahLst/>
              <a:cxnLst/>
              <a:rect l="l" t="t" r="r" b="b"/>
              <a:pathLst>
                <a:path w="723" h="213" extrusionOk="0">
                  <a:moveTo>
                    <a:pt x="389" y="0"/>
                  </a:moveTo>
                  <a:cubicBezTo>
                    <a:pt x="259" y="0"/>
                    <a:pt x="127" y="11"/>
                    <a:pt x="1" y="32"/>
                  </a:cubicBezTo>
                  <a:cubicBezTo>
                    <a:pt x="14" y="65"/>
                    <a:pt x="25" y="94"/>
                    <a:pt x="36" y="127"/>
                  </a:cubicBezTo>
                  <a:cubicBezTo>
                    <a:pt x="170" y="148"/>
                    <a:pt x="302" y="178"/>
                    <a:pt x="435" y="213"/>
                  </a:cubicBezTo>
                  <a:cubicBezTo>
                    <a:pt x="529" y="143"/>
                    <a:pt x="626" y="73"/>
                    <a:pt x="723" y="8"/>
                  </a:cubicBezTo>
                  <a:cubicBezTo>
                    <a:pt x="626" y="3"/>
                    <a:pt x="518" y="0"/>
                    <a:pt x="3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79"/>
            <p:cNvSpPr/>
            <p:nvPr/>
          </p:nvSpPr>
          <p:spPr>
            <a:xfrm>
              <a:off x="4534225" y="310400"/>
              <a:ext cx="391375" cy="258800"/>
            </a:xfrm>
            <a:custGeom>
              <a:avLst/>
              <a:gdLst/>
              <a:ahLst/>
              <a:cxnLst/>
              <a:rect l="l" t="t" r="r" b="b"/>
              <a:pathLst>
                <a:path w="15655" h="10352" extrusionOk="0">
                  <a:moveTo>
                    <a:pt x="12367" y="0"/>
                  </a:moveTo>
                  <a:cubicBezTo>
                    <a:pt x="11480" y="0"/>
                    <a:pt x="10866" y="407"/>
                    <a:pt x="10510" y="2512"/>
                  </a:cubicBezTo>
                  <a:cubicBezTo>
                    <a:pt x="10510" y="2512"/>
                    <a:pt x="9893" y="1660"/>
                    <a:pt x="9376" y="1401"/>
                  </a:cubicBezTo>
                  <a:cubicBezTo>
                    <a:pt x="9138" y="1284"/>
                    <a:pt x="8930" y="1235"/>
                    <a:pt x="8701" y="1235"/>
                  </a:cubicBezTo>
                  <a:cubicBezTo>
                    <a:pt x="8430" y="1235"/>
                    <a:pt x="8130" y="1302"/>
                    <a:pt x="7713" y="1401"/>
                  </a:cubicBezTo>
                  <a:cubicBezTo>
                    <a:pt x="6939" y="1587"/>
                    <a:pt x="6581" y="2509"/>
                    <a:pt x="6409" y="3212"/>
                  </a:cubicBezTo>
                  <a:cubicBezTo>
                    <a:pt x="6409" y="3212"/>
                    <a:pt x="5980" y="2522"/>
                    <a:pt x="5538" y="2412"/>
                  </a:cubicBezTo>
                  <a:cubicBezTo>
                    <a:pt x="5480" y="2397"/>
                    <a:pt x="5413" y="2391"/>
                    <a:pt x="5339" y="2391"/>
                  </a:cubicBezTo>
                  <a:cubicBezTo>
                    <a:pt x="4843" y="2391"/>
                    <a:pt x="4023" y="2698"/>
                    <a:pt x="3444" y="3137"/>
                  </a:cubicBezTo>
                  <a:cubicBezTo>
                    <a:pt x="3062" y="3425"/>
                    <a:pt x="3078" y="4392"/>
                    <a:pt x="3078" y="4392"/>
                  </a:cubicBezTo>
                  <a:cubicBezTo>
                    <a:pt x="3078" y="4392"/>
                    <a:pt x="2666" y="4099"/>
                    <a:pt x="2202" y="3986"/>
                  </a:cubicBezTo>
                  <a:cubicBezTo>
                    <a:pt x="2120" y="3966"/>
                    <a:pt x="2036" y="3957"/>
                    <a:pt x="1949" y="3957"/>
                  </a:cubicBezTo>
                  <a:cubicBezTo>
                    <a:pt x="1542" y="3957"/>
                    <a:pt x="1080" y="4157"/>
                    <a:pt x="542" y="4430"/>
                  </a:cubicBezTo>
                  <a:cubicBezTo>
                    <a:pt x="378" y="4514"/>
                    <a:pt x="238" y="4665"/>
                    <a:pt x="122" y="4861"/>
                  </a:cubicBezTo>
                  <a:cubicBezTo>
                    <a:pt x="38" y="5125"/>
                    <a:pt x="0" y="5400"/>
                    <a:pt x="6" y="5675"/>
                  </a:cubicBezTo>
                  <a:cubicBezTo>
                    <a:pt x="114" y="6443"/>
                    <a:pt x="407" y="6909"/>
                    <a:pt x="642" y="7173"/>
                  </a:cubicBezTo>
                  <a:cubicBezTo>
                    <a:pt x="911" y="7473"/>
                    <a:pt x="1561" y="9052"/>
                    <a:pt x="1860" y="9631"/>
                  </a:cubicBezTo>
                  <a:cubicBezTo>
                    <a:pt x="2124" y="10143"/>
                    <a:pt x="2774" y="10352"/>
                    <a:pt x="3286" y="10352"/>
                  </a:cubicBezTo>
                  <a:cubicBezTo>
                    <a:pt x="3453" y="10352"/>
                    <a:pt x="3605" y="10330"/>
                    <a:pt x="3725" y="10289"/>
                  </a:cubicBezTo>
                  <a:cubicBezTo>
                    <a:pt x="4385" y="10057"/>
                    <a:pt x="4565" y="9599"/>
                    <a:pt x="4565" y="9599"/>
                  </a:cubicBezTo>
                  <a:cubicBezTo>
                    <a:pt x="4565" y="9599"/>
                    <a:pt x="5147" y="10199"/>
                    <a:pt x="6031" y="10199"/>
                  </a:cubicBezTo>
                  <a:cubicBezTo>
                    <a:pt x="6160" y="10199"/>
                    <a:pt x="6297" y="10186"/>
                    <a:pt x="6438" y="10157"/>
                  </a:cubicBezTo>
                  <a:cubicBezTo>
                    <a:pt x="7352" y="9968"/>
                    <a:pt x="7449" y="9065"/>
                    <a:pt x="7449" y="9065"/>
                  </a:cubicBezTo>
                  <a:cubicBezTo>
                    <a:pt x="7449" y="9065"/>
                    <a:pt x="7818" y="9599"/>
                    <a:pt x="8346" y="9601"/>
                  </a:cubicBezTo>
                  <a:lnTo>
                    <a:pt x="8349" y="9599"/>
                  </a:lnTo>
                  <a:cubicBezTo>
                    <a:pt x="8729" y="9248"/>
                    <a:pt x="9187" y="8944"/>
                    <a:pt x="9623" y="8664"/>
                  </a:cubicBezTo>
                  <a:cubicBezTo>
                    <a:pt x="9931" y="8464"/>
                    <a:pt x="10224" y="8268"/>
                    <a:pt x="10556" y="8103"/>
                  </a:cubicBezTo>
                  <a:cubicBezTo>
                    <a:pt x="10127" y="7478"/>
                    <a:pt x="9901" y="6831"/>
                    <a:pt x="10047" y="6017"/>
                  </a:cubicBezTo>
                  <a:lnTo>
                    <a:pt x="10047" y="6017"/>
                  </a:lnTo>
                  <a:cubicBezTo>
                    <a:pt x="9872" y="6048"/>
                    <a:pt x="9704" y="6058"/>
                    <a:pt x="9538" y="6058"/>
                  </a:cubicBezTo>
                  <a:cubicBezTo>
                    <a:pt x="9147" y="6058"/>
                    <a:pt x="8770" y="5999"/>
                    <a:pt x="8365" y="5999"/>
                  </a:cubicBezTo>
                  <a:cubicBezTo>
                    <a:pt x="6894" y="5999"/>
                    <a:pt x="6441" y="5080"/>
                    <a:pt x="6320" y="4705"/>
                  </a:cubicBezTo>
                  <a:cubicBezTo>
                    <a:pt x="6212" y="4188"/>
                    <a:pt x="6314" y="4188"/>
                    <a:pt x="6287" y="3894"/>
                  </a:cubicBezTo>
                  <a:cubicBezTo>
                    <a:pt x="6262" y="3623"/>
                    <a:pt x="8774" y="3036"/>
                    <a:pt x="9088" y="3036"/>
                  </a:cubicBezTo>
                  <a:cubicBezTo>
                    <a:pt x="9102" y="3036"/>
                    <a:pt x="9112" y="3037"/>
                    <a:pt x="9117" y="3040"/>
                  </a:cubicBezTo>
                  <a:cubicBezTo>
                    <a:pt x="9591" y="2918"/>
                    <a:pt x="10057" y="2759"/>
                    <a:pt x="10510" y="2565"/>
                  </a:cubicBezTo>
                  <a:cubicBezTo>
                    <a:pt x="10882" y="2404"/>
                    <a:pt x="11256" y="2207"/>
                    <a:pt x="11658" y="2148"/>
                  </a:cubicBezTo>
                  <a:cubicBezTo>
                    <a:pt x="11671" y="2142"/>
                    <a:pt x="11682" y="2137"/>
                    <a:pt x="11696" y="2132"/>
                  </a:cubicBezTo>
                  <a:cubicBezTo>
                    <a:pt x="11859" y="2077"/>
                    <a:pt x="12011" y="2052"/>
                    <a:pt x="12152" y="2052"/>
                  </a:cubicBezTo>
                  <a:cubicBezTo>
                    <a:pt x="13599" y="2052"/>
                    <a:pt x="13999" y="4661"/>
                    <a:pt x="14374" y="5670"/>
                  </a:cubicBezTo>
                  <a:cubicBezTo>
                    <a:pt x="14692" y="6521"/>
                    <a:pt x="14886" y="7408"/>
                    <a:pt x="15150" y="8276"/>
                  </a:cubicBezTo>
                  <a:cubicBezTo>
                    <a:pt x="15293" y="8747"/>
                    <a:pt x="15493" y="9200"/>
                    <a:pt x="15654" y="9666"/>
                  </a:cubicBezTo>
                  <a:cubicBezTo>
                    <a:pt x="15649" y="9639"/>
                    <a:pt x="15644" y="9615"/>
                    <a:pt x="15638" y="9591"/>
                  </a:cubicBezTo>
                  <a:cubicBezTo>
                    <a:pt x="15619" y="9523"/>
                    <a:pt x="15600" y="9448"/>
                    <a:pt x="15579" y="9380"/>
                  </a:cubicBezTo>
                  <a:cubicBezTo>
                    <a:pt x="15579" y="9380"/>
                    <a:pt x="15652" y="6645"/>
                    <a:pt x="15393" y="4468"/>
                  </a:cubicBezTo>
                  <a:cubicBezTo>
                    <a:pt x="15134" y="2291"/>
                    <a:pt x="15172" y="2067"/>
                    <a:pt x="14213" y="1070"/>
                  </a:cubicBezTo>
                  <a:cubicBezTo>
                    <a:pt x="13253" y="75"/>
                    <a:pt x="13253" y="0"/>
                    <a:pt x="123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79"/>
            <p:cNvSpPr/>
            <p:nvPr/>
          </p:nvSpPr>
          <p:spPr>
            <a:xfrm>
              <a:off x="4572075" y="484750"/>
              <a:ext cx="226125" cy="84475"/>
            </a:xfrm>
            <a:custGeom>
              <a:avLst/>
              <a:gdLst/>
              <a:ahLst/>
              <a:cxnLst/>
              <a:rect l="l" t="t" r="r" b="b"/>
              <a:pathLst>
                <a:path w="9045" h="3379" extrusionOk="0">
                  <a:moveTo>
                    <a:pt x="5875" y="0"/>
                  </a:moveTo>
                  <a:cubicBezTo>
                    <a:pt x="5489" y="621"/>
                    <a:pt x="4688" y="1074"/>
                    <a:pt x="3943" y="1074"/>
                  </a:cubicBezTo>
                  <a:cubicBezTo>
                    <a:pt x="3603" y="1074"/>
                    <a:pt x="3274" y="979"/>
                    <a:pt x="3003" y="763"/>
                  </a:cubicBezTo>
                  <a:cubicBezTo>
                    <a:pt x="2656" y="1568"/>
                    <a:pt x="1848" y="2062"/>
                    <a:pt x="1044" y="2062"/>
                  </a:cubicBezTo>
                  <a:cubicBezTo>
                    <a:pt x="681" y="2062"/>
                    <a:pt x="319" y="1961"/>
                    <a:pt x="1" y="1744"/>
                  </a:cubicBezTo>
                  <a:lnTo>
                    <a:pt x="1" y="1744"/>
                  </a:lnTo>
                  <a:cubicBezTo>
                    <a:pt x="206" y="2067"/>
                    <a:pt x="327" y="2609"/>
                    <a:pt x="570" y="2886"/>
                  </a:cubicBezTo>
                  <a:cubicBezTo>
                    <a:pt x="892" y="3257"/>
                    <a:pt x="1259" y="3379"/>
                    <a:pt x="1605" y="3379"/>
                  </a:cubicBezTo>
                  <a:cubicBezTo>
                    <a:pt x="1825" y="3379"/>
                    <a:pt x="2037" y="3329"/>
                    <a:pt x="2224" y="3263"/>
                  </a:cubicBezTo>
                  <a:cubicBezTo>
                    <a:pt x="2884" y="3032"/>
                    <a:pt x="3068" y="2574"/>
                    <a:pt x="3068" y="2574"/>
                  </a:cubicBezTo>
                  <a:cubicBezTo>
                    <a:pt x="3068" y="2574"/>
                    <a:pt x="3649" y="3176"/>
                    <a:pt x="4534" y="3176"/>
                  </a:cubicBezTo>
                  <a:cubicBezTo>
                    <a:pt x="4663" y="3176"/>
                    <a:pt x="4797" y="3163"/>
                    <a:pt x="4938" y="3134"/>
                  </a:cubicBezTo>
                  <a:cubicBezTo>
                    <a:pt x="5854" y="2943"/>
                    <a:pt x="5948" y="2040"/>
                    <a:pt x="5948" y="2040"/>
                  </a:cubicBezTo>
                  <a:cubicBezTo>
                    <a:pt x="5948" y="2040"/>
                    <a:pt x="6059" y="2471"/>
                    <a:pt x="6832" y="2625"/>
                  </a:cubicBezTo>
                  <a:cubicBezTo>
                    <a:pt x="7266" y="2202"/>
                    <a:pt x="8530" y="1453"/>
                    <a:pt x="9045" y="1137"/>
                  </a:cubicBezTo>
                  <a:cubicBezTo>
                    <a:pt x="8883" y="905"/>
                    <a:pt x="8748" y="658"/>
                    <a:pt x="8646" y="393"/>
                  </a:cubicBezTo>
                  <a:cubicBezTo>
                    <a:pt x="8269" y="632"/>
                    <a:pt x="7824" y="759"/>
                    <a:pt x="7391" y="759"/>
                  </a:cubicBezTo>
                  <a:cubicBezTo>
                    <a:pt x="6797" y="759"/>
                    <a:pt x="6223" y="519"/>
                    <a:pt x="5875" y="0"/>
                  </a:cubicBezTo>
                  <a:close/>
                </a:path>
              </a:pathLst>
            </a:custGeom>
            <a:solidFill>
              <a:schemeClr val="accent6">
                <a:alpha val="709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79"/>
            <p:cNvSpPr/>
            <p:nvPr/>
          </p:nvSpPr>
          <p:spPr>
            <a:xfrm>
              <a:off x="4611150" y="420275"/>
              <a:ext cx="109250" cy="145175"/>
            </a:xfrm>
            <a:custGeom>
              <a:avLst/>
              <a:gdLst/>
              <a:ahLst/>
              <a:cxnLst/>
              <a:rect l="l" t="t" r="r" b="b"/>
              <a:pathLst>
                <a:path w="4370" h="5807" extrusionOk="0">
                  <a:moveTo>
                    <a:pt x="1" y="0"/>
                  </a:moveTo>
                  <a:cubicBezTo>
                    <a:pt x="246" y="380"/>
                    <a:pt x="486" y="730"/>
                    <a:pt x="1009" y="2301"/>
                  </a:cubicBezTo>
                  <a:cubicBezTo>
                    <a:pt x="1351" y="3334"/>
                    <a:pt x="1831" y="4802"/>
                    <a:pt x="1249" y="5481"/>
                  </a:cubicBezTo>
                  <a:cubicBezTo>
                    <a:pt x="1429" y="5306"/>
                    <a:pt x="1488" y="5206"/>
                    <a:pt x="1488" y="5206"/>
                  </a:cubicBezTo>
                  <a:cubicBezTo>
                    <a:pt x="1488" y="5206"/>
                    <a:pt x="2068" y="5807"/>
                    <a:pt x="2951" y="5807"/>
                  </a:cubicBezTo>
                  <a:cubicBezTo>
                    <a:pt x="3081" y="5807"/>
                    <a:pt x="3217" y="5794"/>
                    <a:pt x="3359" y="5764"/>
                  </a:cubicBezTo>
                  <a:cubicBezTo>
                    <a:pt x="4218" y="5586"/>
                    <a:pt x="4358" y="4724"/>
                    <a:pt x="4369" y="4627"/>
                  </a:cubicBezTo>
                  <a:cubicBezTo>
                    <a:pt x="4369" y="4627"/>
                    <a:pt x="4368" y="4627"/>
                    <a:pt x="4368" y="4627"/>
                  </a:cubicBezTo>
                  <a:cubicBezTo>
                    <a:pt x="4336" y="4627"/>
                    <a:pt x="4089" y="5159"/>
                    <a:pt x="3288" y="5376"/>
                  </a:cubicBezTo>
                  <a:cubicBezTo>
                    <a:pt x="3179" y="5406"/>
                    <a:pt x="3071" y="5419"/>
                    <a:pt x="2966" y="5419"/>
                  </a:cubicBezTo>
                  <a:cubicBezTo>
                    <a:pt x="2285" y="5419"/>
                    <a:pt x="1715" y="4883"/>
                    <a:pt x="1715" y="4883"/>
                  </a:cubicBezTo>
                  <a:cubicBezTo>
                    <a:pt x="1812" y="4072"/>
                    <a:pt x="1542" y="2846"/>
                    <a:pt x="793" y="1043"/>
                  </a:cubicBezTo>
                  <a:cubicBezTo>
                    <a:pt x="569" y="504"/>
                    <a:pt x="22" y="32"/>
                    <a:pt x="1" y="0"/>
                  </a:cubicBezTo>
                  <a:close/>
                </a:path>
              </a:pathLst>
            </a:custGeom>
            <a:solidFill>
              <a:schemeClr val="accent6">
                <a:alpha val="709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79"/>
            <p:cNvSpPr/>
            <p:nvPr/>
          </p:nvSpPr>
          <p:spPr>
            <a:xfrm>
              <a:off x="4687225" y="387900"/>
              <a:ext cx="68125" cy="39600"/>
            </a:xfrm>
            <a:custGeom>
              <a:avLst/>
              <a:gdLst/>
              <a:ahLst/>
              <a:cxnLst/>
              <a:rect l="l" t="t" r="r" b="b"/>
              <a:pathLst>
                <a:path w="2725" h="1584" extrusionOk="0">
                  <a:moveTo>
                    <a:pt x="2247" y="0"/>
                  </a:moveTo>
                  <a:cubicBezTo>
                    <a:pt x="1643" y="0"/>
                    <a:pt x="715" y="197"/>
                    <a:pt x="138" y="427"/>
                  </a:cubicBezTo>
                  <a:lnTo>
                    <a:pt x="25" y="476"/>
                  </a:lnTo>
                  <a:cubicBezTo>
                    <a:pt x="0" y="764"/>
                    <a:pt x="33" y="1004"/>
                    <a:pt x="165" y="1260"/>
                  </a:cubicBezTo>
                  <a:cubicBezTo>
                    <a:pt x="229" y="1376"/>
                    <a:pt x="307" y="1486"/>
                    <a:pt x="399" y="1583"/>
                  </a:cubicBezTo>
                  <a:cubicBezTo>
                    <a:pt x="809" y="1540"/>
                    <a:pt x="1714" y="1430"/>
                    <a:pt x="1943" y="1314"/>
                  </a:cubicBezTo>
                  <a:cubicBezTo>
                    <a:pt x="2299" y="1128"/>
                    <a:pt x="2506" y="926"/>
                    <a:pt x="2617" y="576"/>
                  </a:cubicBezTo>
                  <a:cubicBezTo>
                    <a:pt x="2725" y="225"/>
                    <a:pt x="2617" y="37"/>
                    <a:pt x="2617" y="37"/>
                  </a:cubicBezTo>
                  <a:cubicBezTo>
                    <a:pt x="2519" y="12"/>
                    <a:pt x="2392" y="0"/>
                    <a:pt x="22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79"/>
            <p:cNvSpPr/>
            <p:nvPr/>
          </p:nvSpPr>
          <p:spPr>
            <a:xfrm>
              <a:off x="4668500" y="398575"/>
              <a:ext cx="35450" cy="28925"/>
            </a:xfrm>
            <a:custGeom>
              <a:avLst/>
              <a:gdLst/>
              <a:ahLst/>
              <a:cxnLst/>
              <a:rect l="l" t="t" r="r" b="b"/>
              <a:pathLst>
                <a:path w="1418" h="1157" extrusionOk="0">
                  <a:moveTo>
                    <a:pt x="887" y="0"/>
                  </a:moveTo>
                  <a:cubicBezTo>
                    <a:pt x="784" y="41"/>
                    <a:pt x="0" y="308"/>
                    <a:pt x="1148" y="1156"/>
                  </a:cubicBezTo>
                  <a:cubicBezTo>
                    <a:pt x="1148" y="1156"/>
                    <a:pt x="1143" y="1151"/>
                    <a:pt x="1418" y="1113"/>
                  </a:cubicBezTo>
                  <a:cubicBezTo>
                    <a:pt x="1100" y="798"/>
                    <a:pt x="817" y="402"/>
                    <a:pt x="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79"/>
            <p:cNvSpPr/>
            <p:nvPr/>
          </p:nvSpPr>
          <p:spPr>
            <a:xfrm>
              <a:off x="4714025" y="467900"/>
              <a:ext cx="33450" cy="82575"/>
            </a:xfrm>
            <a:custGeom>
              <a:avLst/>
              <a:gdLst/>
              <a:ahLst/>
              <a:cxnLst/>
              <a:rect l="l" t="t" r="r" b="b"/>
              <a:pathLst>
                <a:path w="1338" h="3303" extrusionOk="0">
                  <a:moveTo>
                    <a:pt x="1" y="0"/>
                  </a:moveTo>
                  <a:cubicBezTo>
                    <a:pt x="203" y="925"/>
                    <a:pt x="338" y="1857"/>
                    <a:pt x="278" y="2800"/>
                  </a:cubicBezTo>
                  <a:cubicBezTo>
                    <a:pt x="373" y="2918"/>
                    <a:pt x="708" y="3302"/>
                    <a:pt x="1156" y="3302"/>
                  </a:cubicBezTo>
                  <a:cubicBezTo>
                    <a:pt x="1168" y="3302"/>
                    <a:pt x="1180" y="3302"/>
                    <a:pt x="1192" y="3301"/>
                  </a:cubicBezTo>
                  <a:cubicBezTo>
                    <a:pt x="1238" y="3258"/>
                    <a:pt x="1286" y="3218"/>
                    <a:pt x="1337" y="3183"/>
                  </a:cubicBezTo>
                  <a:cubicBezTo>
                    <a:pt x="1108" y="3134"/>
                    <a:pt x="898" y="3021"/>
                    <a:pt x="731" y="2857"/>
                  </a:cubicBezTo>
                  <a:cubicBezTo>
                    <a:pt x="295" y="2436"/>
                    <a:pt x="365" y="1666"/>
                    <a:pt x="278" y="1108"/>
                  </a:cubicBezTo>
                  <a:cubicBezTo>
                    <a:pt x="224" y="758"/>
                    <a:pt x="168" y="410"/>
                    <a:pt x="33" y="7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6">
                <a:alpha val="709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79"/>
            <p:cNvSpPr/>
            <p:nvPr/>
          </p:nvSpPr>
          <p:spPr>
            <a:xfrm>
              <a:off x="4577800" y="545300"/>
              <a:ext cx="70225" cy="23950"/>
            </a:xfrm>
            <a:custGeom>
              <a:avLst/>
              <a:gdLst/>
              <a:ahLst/>
              <a:cxnLst/>
              <a:rect l="l" t="t" r="r" b="b"/>
              <a:pathLst>
                <a:path w="2809" h="958" extrusionOk="0">
                  <a:moveTo>
                    <a:pt x="1" y="1"/>
                  </a:moveTo>
                  <a:lnTo>
                    <a:pt x="1" y="1"/>
                  </a:lnTo>
                  <a:cubicBezTo>
                    <a:pt x="41" y="90"/>
                    <a:pt x="82" y="170"/>
                    <a:pt x="117" y="238"/>
                  </a:cubicBezTo>
                  <a:cubicBezTo>
                    <a:pt x="379" y="747"/>
                    <a:pt x="1029" y="957"/>
                    <a:pt x="1541" y="957"/>
                  </a:cubicBezTo>
                  <a:cubicBezTo>
                    <a:pt x="1709" y="957"/>
                    <a:pt x="1862" y="935"/>
                    <a:pt x="1982" y="893"/>
                  </a:cubicBezTo>
                  <a:cubicBezTo>
                    <a:pt x="2539" y="699"/>
                    <a:pt x="2755" y="340"/>
                    <a:pt x="2809" y="235"/>
                  </a:cubicBezTo>
                  <a:lnTo>
                    <a:pt x="2809" y="235"/>
                  </a:lnTo>
                  <a:cubicBezTo>
                    <a:pt x="2381" y="498"/>
                    <a:pt x="1896" y="703"/>
                    <a:pt x="1396" y="703"/>
                  </a:cubicBezTo>
                  <a:cubicBezTo>
                    <a:pt x="1301" y="703"/>
                    <a:pt x="1205" y="696"/>
                    <a:pt x="1109" y="680"/>
                  </a:cubicBezTo>
                  <a:cubicBezTo>
                    <a:pt x="661" y="607"/>
                    <a:pt x="300" y="332"/>
                    <a:pt x="1" y="1"/>
                  </a:cubicBezTo>
                  <a:close/>
                </a:path>
              </a:pathLst>
            </a:custGeom>
            <a:solidFill>
              <a:schemeClr val="accent6">
                <a:alpha val="709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79"/>
            <p:cNvSpPr/>
            <p:nvPr/>
          </p:nvSpPr>
          <p:spPr>
            <a:xfrm>
              <a:off x="4729600" y="438850"/>
              <a:ext cx="104100" cy="29550"/>
            </a:xfrm>
            <a:custGeom>
              <a:avLst/>
              <a:gdLst/>
              <a:ahLst/>
              <a:cxnLst/>
              <a:rect l="l" t="t" r="r" b="b"/>
              <a:pathLst>
                <a:path w="4164" h="1182" extrusionOk="0">
                  <a:moveTo>
                    <a:pt x="4164" y="1"/>
                  </a:moveTo>
                  <a:lnTo>
                    <a:pt x="4164" y="1"/>
                  </a:lnTo>
                  <a:cubicBezTo>
                    <a:pt x="4164" y="1"/>
                    <a:pt x="4096" y="28"/>
                    <a:pt x="3986" y="82"/>
                  </a:cubicBezTo>
                  <a:cubicBezTo>
                    <a:pt x="3935" y="109"/>
                    <a:pt x="3862" y="130"/>
                    <a:pt x="3789" y="165"/>
                  </a:cubicBezTo>
                  <a:cubicBezTo>
                    <a:pt x="3714" y="203"/>
                    <a:pt x="3625" y="230"/>
                    <a:pt x="3533" y="268"/>
                  </a:cubicBezTo>
                  <a:cubicBezTo>
                    <a:pt x="3487" y="284"/>
                    <a:pt x="3436" y="300"/>
                    <a:pt x="3388" y="319"/>
                  </a:cubicBezTo>
                  <a:cubicBezTo>
                    <a:pt x="3336" y="335"/>
                    <a:pt x="3285" y="354"/>
                    <a:pt x="3231" y="370"/>
                  </a:cubicBezTo>
                  <a:lnTo>
                    <a:pt x="3067" y="419"/>
                  </a:lnTo>
                  <a:cubicBezTo>
                    <a:pt x="3008" y="432"/>
                    <a:pt x="2951" y="451"/>
                    <a:pt x="2892" y="467"/>
                  </a:cubicBezTo>
                  <a:cubicBezTo>
                    <a:pt x="2773" y="497"/>
                    <a:pt x="2649" y="526"/>
                    <a:pt x="2525" y="551"/>
                  </a:cubicBezTo>
                  <a:lnTo>
                    <a:pt x="2334" y="591"/>
                  </a:lnTo>
                  <a:lnTo>
                    <a:pt x="2140" y="623"/>
                  </a:lnTo>
                  <a:cubicBezTo>
                    <a:pt x="1625" y="712"/>
                    <a:pt x="1092" y="772"/>
                    <a:pt x="687" y="826"/>
                  </a:cubicBezTo>
                  <a:cubicBezTo>
                    <a:pt x="485" y="852"/>
                    <a:pt x="313" y="882"/>
                    <a:pt x="192" y="901"/>
                  </a:cubicBezTo>
                  <a:cubicBezTo>
                    <a:pt x="70" y="923"/>
                    <a:pt x="0" y="939"/>
                    <a:pt x="0" y="939"/>
                  </a:cubicBezTo>
                  <a:cubicBezTo>
                    <a:pt x="0" y="939"/>
                    <a:pt x="68" y="966"/>
                    <a:pt x="184" y="1003"/>
                  </a:cubicBezTo>
                  <a:cubicBezTo>
                    <a:pt x="243" y="1020"/>
                    <a:pt x="316" y="1041"/>
                    <a:pt x="399" y="1060"/>
                  </a:cubicBezTo>
                  <a:cubicBezTo>
                    <a:pt x="483" y="1079"/>
                    <a:pt x="577" y="1103"/>
                    <a:pt x="679" y="1117"/>
                  </a:cubicBezTo>
                  <a:cubicBezTo>
                    <a:pt x="784" y="1133"/>
                    <a:pt x="898" y="1152"/>
                    <a:pt x="1016" y="1160"/>
                  </a:cubicBezTo>
                  <a:cubicBezTo>
                    <a:pt x="1137" y="1170"/>
                    <a:pt x="1264" y="1181"/>
                    <a:pt x="1396" y="1181"/>
                  </a:cubicBezTo>
                  <a:cubicBezTo>
                    <a:pt x="1420" y="1182"/>
                    <a:pt x="1443" y="1182"/>
                    <a:pt x="1467" y="1182"/>
                  </a:cubicBezTo>
                  <a:cubicBezTo>
                    <a:pt x="1580" y="1182"/>
                    <a:pt x="1692" y="1177"/>
                    <a:pt x="1806" y="1168"/>
                  </a:cubicBezTo>
                  <a:cubicBezTo>
                    <a:pt x="1943" y="1160"/>
                    <a:pt x="2083" y="1138"/>
                    <a:pt x="2226" y="1117"/>
                  </a:cubicBezTo>
                  <a:lnTo>
                    <a:pt x="2436" y="1076"/>
                  </a:lnTo>
                  <a:cubicBezTo>
                    <a:pt x="2506" y="1060"/>
                    <a:pt x="2574" y="1041"/>
                    <a:pt x="2641" y="1022"/>
                  </a:cubicBezTo>
                  <a:cubicBezTo>
                    <a:pt x="2709" y="1006"/>
                    <a:pt x="2776" y="984"/>
                    <a:pt x="2841" y="960"/>
                  </a:cubicBezTo>
                  <a:cubicBezTo>
                    <a:pt x="2908" y="936"/>
                    <a:pt x="2973" y="914"/>
                    <a:pt x="3035" y="885"/>
                  </a:cubicBezTo>
                  <a:cubicBezTo>
                    <a:pt x="3097" y="858"/>
                    <a:pt x="3156" y="834"/>
                    <a:pt x="3215" y="804"/>
                  </a:cubicBezTo>
                  <a:lnTo>
                    <a:pt x="3382" y="712"/>
                  </a:lnTo>
                  <a:cubicBezTo>
                    <a:pt x="3485" y="656"/>
                    <a:pt x="3582" y="591"/>
                    <a:pt x="3673" y="521"/>
                  </a:cubicBezTo>
                  <a:cubicBezTo>
                    <a:pt x="3751" y="462"/>
                    <a:pt x="3827" y="397"/>
                    <a:pt x="3897" y="327"/>
                  </a:cubicBezTo>
                  <a:cubicBezTo>
                    <a:pt x="3951" y="276"/>
                    <a:pt x="4002" y="219"/>
                    <a:pt x="4048" y="160"/>
                  </a:cubicBezTo>
                  <a:cubicBezTo>
                    <a:pt x="4126" y="60"/>
                    <a:pt x="4164" y="1"/>
                    <a:pt x="4164" y="1"/>
                  </a:cubicBezTo>
                  <a:close/>
                </a:path>
              </a:pathLst>
            </a:custGeom>
            <a:solidFill>
              <a:schemeClr val="accent6">
                <a:alpha val="709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6" name="Google Shape;2686;p79"/>
          <p:cNvGrpSpPr/>
          <p:nvPr/>
        </p:nvGrpSpPr>
        <p:grpSpPr>
          <a:xfrm>
            <a:off x="3155408" y="2052091"/>
            <a:ext cx="1175916" cy="3091399"/>
            <a:chOff x="2557875" y="469400"/>
            <a:chExt cx="372975" cy="980525"/>
          </a:xfrm>
        </p:grpSpPr>
        <p:sp>
          <p:nvSpPr>
            <p:cNvPr id="2687" name="Google Shape;2687;p79"/>
            <p:cNvSpPr/>
            <p:nvPr/>
          </p:nvSpPr>
          <p:spPr>
            <a:xfrm>
              <a:off x="2557875" y="469400"/>
              <a:ext cx="372975" cy="980525"/>
            </a:xfrm>
            <a:custGeom>
              <a:avLst/>
              <a:gdLst/>
              <a:ahLst/>
              <a:cxnLst/>
              <a:rect l="l" t="t" r="r" b="b"/>
              <a:pathLst>
                <a:path w="14919" h="39221" extrusionOk="0">
                  <a:moveTo>
                    <a:pt x="11839" y="1"/>
                  </a:moveTo>
                  <a:cubicBezTo>
                    <a:pt x="11071" y="1"/>
                    <a:pt x="10540" y="351"/>
                    <a:pt x="10233" y="2170"/>
                  </a:cubicBezTo>
                  <a:cubicBezTo>
                    <a:pt x="10233" y="2170"/>
                    <a:pt x="9699" y="1437"/>
                    <a:pt x="9252" y="1214"/>
                  </a:cubicBezTo>
                  <a:cubicBezTo>
                    <a:pt x="9047" y="1111"/>
                    <a:pt x="8867" y="1069"/>
                    <a:pt x="8669" y="1069"/>
                  </a:cubicBezTo>
                  <a:cubicBezTo>
                    <a:pt x="8435" y="1069"/>
                    <a:pt x="8175" y="1128"/>
                    <a:pt x="7813" y="1214"/>
                  </a:cubicBezTo>
                  <a:cubicBezTo>
                    <a:pt x="7147" y="1373"/>
                    <a:pt x="6837" y="2170"/>
                    <a:pt x="6689" y="2777"/>
                  </a:cubicBezTo>
                  <a:cubicBezTo>
                    <a:pt x="6689" y="2777"/>
                    <a:pt x="6317" y="2181"/>
                    <a:pt x="5932" y="2087"/>
                  </a:cubicBezTo>
                  <a:cubicBezTo>
                    <a:pt x="5882" y="2074"/>
                    <a:pt x="5823" y="2068"/>
                    <a:pt x="5759" y="2068"/>
                  </a:cubicBezTo>
                  <a:cubicBezTo>
                    <a:pt x="5331" y="2068"/>
                    <a:pt x="4625" y="2335"/>
                    <a:pt x="4124" y="2712"/>
                  </a:cubicBezTo>
                  <a:cubicBezTo>
                    <a:pt x="3792" y="2963"/>
                    <a:pt x="3806" y="3798"/>
                    <a:pt x="3806" y="3798"/>
                  </a:cubicBezTo>
                  <a:cubicBezTo>
                    <a:pt x="3806" y="3798"/>
                    <a:pt x="3453" y="3545"/>
                    <a:pt x="3048" y="3448"/>
                  </a:cubicBezTo>
                  <a:cubicBezTo>
                    <a:pt x="2977" y="3431"/>
                    <a:pt x="2905" y="3423"/>
                    <a:pt x="2830" y="3423"/>
                  </a:cubicBezTo>
                  <a:cubicBezTo>
                    <a:pt x="2478" y="3423"/>
                    <a:pt x="2079" y="3595"/>
                    <a:pt x="1615" y="3830"/>
                  </a:cubicBezTo>
                  <a:cubicBezTo>
                    <a:pt x="1049" y="4119"/>
                    <a:pt x="847" y="5364"/>
                    <a:pt x="661" y="6035"/>
                  </a:cubicBezTo>
                  <a:cubicBezTo>
                    <a:pt x="475" y="6703"/>
                    <a:pt x="222" y="7546"/>
                    <a:pt x="348" y="9072"/>
                  </a:cubicBezTo>
                  <a:cubicBezTo>
                    <a:pt x="475" y="10597"/>
                    <a:pt x="1" y="14501"/>
                    <a:pt x="1752" y="16549"/>
                  </a:cubicBezTo>
                  <a:cubicBezTo>
                    <a:pt x="1752" y="16549"/>
                    <a:pt x="2108" y="18185"/>
                    <a:pt x="1747" y="23909"/>
                  </a:cubicBezTo>
                  <a:cubicBezTo>
                    <a:pt x="1690" y="24830"/>
                    <a:pt x="898" y="35526"/>
                    <a:pt x="602" y="39221"/>
                  </a:cubicBezTo>
                  <a:lnTo>
                    <a:pt x="11739" y="39221"/>
                  </a:lnTo>
                  <a:cubicBezTo>
                    <a:pt x="11513" y="35610"/>
                    <a:pt x="10896" y="25183"/>
                    <a:pt x="10801" y="24286"/>
                  </a:cubicBezTo>
                  <a:cubicBezTo>
                    <a:pt x="10666" y="23017"/>
                    <a:pt x="10524" y="21834"/>
                    <a:pt x="10402" y="20748"/>
                  </a:cubicBezTo>
                  <a:cubicBezTo>
                    <a:pt x="10179" y="18767"/>
                    <a:pt x="10114" y="17250"/>
                    <a:pt x="10594" y="16517"/>
                  </a:cubicBezTo>
                  <a:cubicBezTo>
                    <a:pt x="11071" y="15781"/>
                    <a:pt x="13084" y="12138"/>
                    <a:pt x="13817" y="11179"/>
                  </a:cubicBezTo>
                  <a:cubicBezTo>
                    <a:pt x="14509" y="10273"/>
                    <a:pt x="14919" y="9309"/>
                    <a:pt x="14665" y="8290"/>
                  </a:cubicBezTo>
                  <a:cubicBezTo>
                    <a:pt x="14649" y="8231"/>
                    <a:pt x="14633" y="8169"/>
                    <a:pt x="14614" y="8109"/>
                  </a:cubicBezTo>
                  <a:cubicBezTo>
                    <a:pt x="14614" y="8109"/>
                    <a:pt x="14679" y="5746"/>
                    <a:pt x="14455" y="3865"/>
                  </a:cubicBezTo>
                  <a:cubicBezTo>
                    <a:pt x="14232" y="1984"/>
                    <a:pt x="14264" y="1788"/>
                    <a:pt x="13434" y="928"/>
                  </a:cubicBezTo>
                  <a:cubicBezTo>
                    <a:pt x="12604" y="66"/>
                    <a:pt x="12604" y="1"/>
                    <a:pt x="118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79"/>
            <p:cNvSpPr/>
            <p:nvPr/>
          </p:nvSpPr>
          <p:spPr>
            <a:xfrm>
              <a:off x="2563475" y="561575"/>
              <a:ext cx="42125" cy="168175"/>
            </a:xfrm>
            <a:custGeom>
              <a:avLst/>
              <a:gdLst/>
              <a:ahLst/>
              <a:cxnLst/>
              <a:rect l="l" t="t" r="r" b="b"/>
              <a:pathLst>
                <a:path w="1685" h="6727" extrusionOk="0">
                  <a:moveTo>
                    <a:pt x="1685" y="0"/>
                  </a:moveTo>
                  <a:cubicBezTo>
                    <a:pt x="1590" y="44"/>
                    <a:pt x="1490" y="92"/>
                    <a:pt x="1391" y="143"/>
                  </a:cubicBezTo>
                  <a:cubicBezTo>
                    <a:pt x="828" y="429"/>
                    <a:pt x="625" y="1674"/>
                    <a:pt x="440" y="2345"/>
                  </a:cubicBezTo>
                  <a:cubicBezTo>
                    <a:pt x="254" y="3016"/>
                    <a:pt x="0" y="3857"/>
                    <a:pt x="127" y="5382"/>
                  </a:cubicBezTo>
                  <a:cubicBezTo>
                    <a:pt x="154" y="5727"/>
                    <a:pt x="154" y="6190"/>
                    <a:pt x="151" y="6727"/>
                  </a:cubicBezTo>
                  <a:cubicBezTo>
                    <a:pt x="205" y="6134"/>
                    <a:pt x="248" y="5538"/>
                    <a:pt x="256" y="4943"/>
                  </a:cubicBezTo>
                  <a:cubicBezTo>
                    <a:pt x="267" y="4261"/>
                    <a:pt x="353" y="3571"/>
                    <a:pt x="655" y="2948"/>
                  </a:cubicBezTo>
                  <a:cubicBezTo>
                    <a:pt x="808" y="2629"/>
                    <a:pt x="1098" y="2375"/>
                    <a:pt x="1391" y="2375"/>
                  </a:cubicBezTo>
                  <a:cubicBezTo>
                    <a:pt x="1438" y="2375"/>
                    <a:pt x="1486" y="2382"/>
                    <a:pt x="1534" y="2396"/>
                  </a:cubicBezTo>
                  <a:cubicBezTo>
                    <a:pt x="1534" y="1593"/>
                    <a:pt x="1585" y="793"/>
                    <a:pt x="16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79"/>
            <p:cNvSpPr/>
            <p:nvPr/>
          </p:nvSpPr>
          <p:spPr>
            <a:xfrm>
              <a:off x="2845475" y="469400"/>
              <a:ext cx="15650" cy="4625"/>
            </a:xfrm>
            <a:custGeom>
              <a:avLst/>
              <a:gdLst/>
              <a:ahLst/>
              <a:cxnLst/>
              <a:rect l="l" t="t" r="r" b="b"/>
              <a:pathLst>
                <a:path w="626" h="185" extrusionOk="0">
                  <a:moveTo>
                    <a:pt x="303" y="1"/>
                  </a:moveTo>
                  <a:cubicBezTo>
                    <a:pt x="201" y="1"/>
                    <a:pt x="100" y="11"/>
                    <a:pt x="1" y="28"/>
                  </a:cubicBezTo>
                  <a:cubicBezTo>
                    <a:pt x="11" y="55"/>
                    <a:pt x="22" y="82"/>
                    <a:pt x="33" y="109"/>
                  </a:cubicBezTo>
                  <a:cubicBezTo>
                    <a:pt x="149" y="128"/>
                    <a:pt x="265" y="155"/>
                    <a:pt x="378" y="184"/>
                  </a:cubicBezTo>
                  <a:cubicBezTo>
                    <a:pt x="459" y="122"/>
                    <a:pt x="542" y="63"/>
                    <a:pt x="626" y="6"/>
                  </a:cubicBezTo>
                  <a:cubicBezTo>
                    <a:pt x="542" y="1"/>
                    <a:pt x="448" y="1"/>
                    <a:pt x="337" y="1"/>
                  </a:cubicBezTo>
                  <a:cubicBezTo>
                    <a:pt x="326" y="1"/>
                    <a:pt x="314" y="1"/>
                    <a:pt x="303" y="1"/>
                  </a:cubicBezTo>
                  <a:close/>
                </a:path>
              </a:pathLst>
            </a:custGeom>
            <a:solidFill>
              <a:srgbClr val="EA9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79"/>
            <p:cNvSpPr/>
            <p:nvPr/>
          </p:nvSpPr>
          <p:spPr>
            <a:xfrm>
              <a:off x="2567175" y="709725"/>
              <a:ext cx="1500" cy="5875"/>
            </a:xfrm>
            <a:custGeom>
              <a:avLst/>
              <a:gdLst/>
              <a:ahLst/>
              <a:cxnLst/>
              <a:rect l="l" t="t" r="r" b="b"/>
              <a:pathLst>
                <a:path w="60" h="235" extrusionOk="0">
                  <a:moveTo>
                    <a:pt x="0" y="0"/>
                  </a:moveTo>
                  <a:cubicBezTo>
                    <a:pt x="0" y="76"/>
                    <a:pt x="3" y="154"/>
                    <a:pt x="3" y="235"/>
                  </a:cubicBezTo>
                  <a:cubicBezTo>
                    <a:pt x="22" y="221"/>
                    <a:pt x="41" y="210"/>
                    <a:pt x="60" y="200"/>
                  </a:cubicBezTo>
                  <a:cubicBezTo>
                    <a:pt x="38" y="132"/>
                    <a:pt x="19" y="68"/>
                    <a:pt x="0" y="0"/>
                  </a:cubicBezTo>
                  <a:close/>
                </a:path>
              </a:pathLst>
            </a:custGeom>
            <a:solidFill>
              <a:srgbClr val="F1B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79"/>
            <p:cNvSpPr/>
            <p:nvPr/>
          </p:nvSpPr>
          <p:spPr>
            <a:xfrm>
              <a:off x="2755475" y="580300"/>
              <a:ext cx="89950" cy="22575"/>
            </a:xfrm>
            <a:custGeom>
              <a:avLst/>
              <a:gdLst/>
              <a:ahLst/>
              <a:cxnLst/>
              <a:rect l="l" t="t" r="r" b="b"/>
              <a:pathLst>
                <a:path w="3598" h="903" extrusionOk="0">
                  <a:moveTo>
                    <a:pt x="3598" y="1"/>
                  </a:moveTo>
                  <a:cubicBezTo>
                    <a:pt x="3342" y="178"/>
                    <a:pt x="3062" y="324"/>
                    <a:pt x="2771" y="432"/>
                  </a:cubicBezTo>
                  <a:cubicBezTo>
                    <a:pt x="2480" y="539"/>
                    <a:pt x="2178" y="618"/>
                    <a:pt x="1873" y="669"/>
                  </a:cubicBezTo>
                  <a:cubicBezTo>
                    <a:pt x="1566" y="720"/>
                    <a:pt x="1253" y="755"/>
                    <a:pt x="944" y="771"/>
                  </a:cubicBezTo>
                  <a:cubicBezTo>
                    <a:pt x="631" y="793"/>
                    <a:pt x="318" y="798"/>
                    <a:pt x="0" y="812"/>
                  </a:cubicBezTo>
                  <a:cubicBezTo>
                    <a:pt x="313" y="868"/>
                    <a:pt x="628" y="898"/>
                    <a:pt x="946" y="901"/>
                  </a:cubicBezTo>
                  <a:cubicBezTo>
                    <a:pt x="990" y="902"/>
                    <a:pt x="1033" y="902"/>
                    <a:pt x="1076" y="902"/>
                  </a:cubicBezTo>
                  <a:cubicBezTo>
                    <a:pt x="1353" y="902"/>
                    <a:pt x="1628" y="880"/>
                    <a:pt x="1900" y="833"/>
                  </a:cubicBezTo>
                  <a:cubicBezTo>
                    <a:pt x="2218" y="782"/>
                    <a:pt x="2528" y="688"/>
                    <a:pt x="2822" y="553"/>
                  </a:cubicBezTo>
                  <a:cubicBezTo>
                    <a:pt x="3113" y="421"/>
                    <a:pt x="3377" y="232"/>
                    <a:pt x="3598" y="1"/>
                  </a:cubicBezTo>
                  <a:close/>
                </a:path>
              </a:pathLst>
            </a:custGeom>
            <a:solidFill>
              <a:schemeClr val="accent4">
                <a:alpha val="27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79"/>
            <p:cNvSpPr/>
            <p:nvPr/>
          </p:nvSpPr>
          <p:spPr>
            <a:xfrm>
              <a:off x="2586575" y="469400"/>
              <a:ext cx="338350" cy="223800"/>
            </a:xfrm>
            <a:custGeom>
              <a:avLst/>
              <a:gdLst/>
              <a:ahLst/>
              <a:cxnLst/>
              <a:rect l="l" t="t" r="r" b="b"/>
              <a:pathLst>
                <a:path w="13534" h="8952" extrusionOk="0">
                  <a:moveTo>
                    <a:pt x="10693" y="1"/>
                  </a:moveTo>
                  <a:cubicBezTo>
                    <a:pt x="9925" y="1"/>
                    <a:pt x="9395" y="351"/>
                    <a:pt x="9087" y="2170"/>
                  </a:cubicBezTo>
                  <a:cubicBezTo>
                    <a:pt x="9087" y="2170"/>
                    <a:pt x="8554" y="1437"/>
                    <a:pt x="8106" y="1214"/>
                  </a:cubicBezTo>
                  <a:cubicBezTo>
                    <a:pt x="7900" y="1111"/>
                    <a:pt x="7721" y="1068"/>
                    <a:pt x="7521" y="1068"/>
                  </a:cubicBezTo>
                  <a:cubicBezTo>
                    <a:pt x="7288" y="1068"/>
                    <a:pt x="7028" y="1126"/>
                    <a:pt x="6667" y="1214"/>
                  </a:cubicBezTo>
                  <a:cubicBezTo>
                    <a:pt x="6002" y="1373"/>
                    <a:pt x="5692" y="2170"/>
                    <a:pt x="5544" y="2777"/>
                  </a:cubicBezTo>
                  <a:cubicBezTo>
                    <a:pt x="5544" y="2777"/>
                    <a:pt x="5172" y="2181"/>
                    <a:pt x="4786" y="2084"/>
                  </a:cubicBezTo>
                  <a:cubicBezTo>
                    <a:pt x="4737" y="2072"/>
                    <a:pt x="4680" y="2066"/>
                    <a:pt x="4616" y="2066"/>
                  </a:cubicBezTo>
                  <a:cubicBezTo>
                    <a:pt x="4189" y="2066"/>
                    <a:pt x="3480" y="2332"/>
                    <a:pt x="2978" y="2712"/>
                  </a:cubicBezTo>
                  <a:cubicBezTo>
                    <a:pt x="2647" y="2960"/>
                    <a:pt x="2660" y="3798"/>
                    <a:pt x="2660" y="3798"/>
                  </a:cubicBezTo>
                  <a:cubicBezTo>
                    <a:pt x="2660" y="3798"/>
                    <a:pt x="2307" y="3542"/>
                    <a:pt x="1903" y="3448"/>
                  </a:cubicBezTo>
                  <a:cubicBezTo>
                    <a:pt x="1831" y="3430"/>
                    <a:pt x="1757" y="3422"/>
                    <a:pt x="1680" y="3422"/>
                  </a:cubicBezTo>
                  <a:cubicBezTo>
                    <a:pt x="1329" y="3422"/>
                    <a:pt x="932" y="3593"/>
                    <a:pt x="469" y="3830"/>
                  </a:cubicBezTo>
                  <a:cubicBezTo>
                    <a:pt x="327" y="3903"/>
                    <a:pt x="208" y="4035"/>
                    <a:pt x="106" y="4205"/>
                  </a:cubicBezTo>
                  <a:cubicBezTo>
                    <a:pt x="33" y="4431"/>
                    <a:pt x="1" y="4668"/>
                    <a:pt x="6" y="4908"/>
                  </a:cubicBezTo>
                  <a:cubicBezTo>
                    <a:pt x="98" y="5571"/>
                    <a:pt x="351" y="5975"/>
                    <a:pt x="553" y="6202"/>
                  </a:cubicBezTo>
                  <a:cubicBezTo>
                    <a:pt x="787" y="6460"/>
                    <a:pt x="1348" y="7827"/>
                    <a:pt x="1607" y="8328"/>
                  </a:cubicBezTo>
                  <a:cubicBezTo>
                    <a:pt x="1837" y="8769"/>
                    <a:pt x="2400" y="8951"/>
                    <a:pt x="2842" y="8951"/>
                  </a:cubicBezTo>
                  <a:cubicBezTo>
                    <a:pt x="2985" y="8951"/>
                    <a:pt x="3116" y="8932"/>
                    <a:pt x="3218" y="8896"/>
                  </a:cubicBezTo>
                  <a:cubicBezTo>
                    <a:pt x="3789" y="8697"/>
                    <a:pt x="3948" y="8298"/>
                    <a:pt x="3948" y="8298"/>
                  </a:cubicBezTo>
                  <a:cubicBezTo>
                    <a:pt x="3948" y="8298"/>
                    <a:pt x="4449" y="8820"/>
                    <a:pt x="5215" y="8820"/>
                  </a:cubicBezTo>
                  <a:cubicBezTo>
                    <a:pt x="5326" y="8820"/>
                    <a:pt x="5443" y="8809"/>
                    <a:pt x="5565" y="8783"/>
                  </a:cubicBezTo>
                  <a:cubicBezTo>
                    <a:pt x="6358" y="8619"/>
                    <a:pt x="6436" y="7837"/>
                    <a:pt x="6436" y="7837"/>
                  </a:cubicBezTo>
                  <a:cubicBezTo>
                    <a:pt x="6436" y="7837"/>
                    <a:pt x="6758" y="8302"/>
                    <a:pt x="7217" y="8302"/>
                  </a:cubicBezTo>
                  <a:cubicBezTo>
                    <a:pt x="7411" y="8302"/>
                    <a:pt x="7630" y="8219"/>
                    <a:pt x="7858" y="7980"/>
                  </a:cubicBezTo>
                  <a:cubicBezTo>
                    <a:pt x="8327" y="7519"/>
                    <a:pt x="8546" y="7401"/>
                    <a:pt x="9103" y="7069"/>
                  </a:cubicBezTo>
                  <a:cubicBezTo>
                    <a:pt x="9122" y="7005"/>
                    <a:pt x="9155" y="6943"/>
                    <a:pt x="9195" y="6889"/>
                  </a:cubicBezTo>
                  <a:cubicBezTo>
                    <a:pt x="8847" y="6512"/>
                    <a:pt x="8791" y="5824"/>
                    <a:pt x="8764" y="5331"/>
                  </a:cubicBezTo>
                  <a:cubicBezTo>
                    <a:pt x="8761" y="5283"/>
                    <a:pt x="8764" y="5234"/>
                    <a:pt x="8775" y="5188"/>
                  </a:cubicBezTo>
                  <a:lnTo>
                    <a:pt x="8775" y="5188"/>
                  </a:lnTo>
                  <a:cubicBezTo>
                    <a:pt x="8593" y="5227"/>
                    <a:pt x="8420" y="5240"/>
                    <a:pt x="8250" y="5240"/>
                  </a:cubicBezTo>
                  <a:cubicBezTo>
                    <a:pt x="7909" y="5240"/>
                    <a:pt x="7582" y="5188"/>
                    <a:pt x="7228" y="5188"/>
                  </a:cubicBezTo>
                  <a:cubicBezTo>
                    <a:pt x="5959" y="5188"/>
                    <a:pt x="5565" y="4393"/>
                    <a:pt x="5460" y="4070"/>
                  </a:cubicBezTo>
                  <a:cubicBezTo>
                    <a:pt x="5369" y="3623"/>
                    <a:pt x="5457" y="3623"/>
                    <a:pt x="5433" y="3369"/>
                  </a:cubicBezTo>
                  <a:cubicBezTo>
                    <a:pt x="5410" y="3135"/>
                    <a:pt x="7577" y="2628"/>
                    <a:pt x="7854" y="2628"/>
                  </a:cubicBezTo>
                  <a:cubicBezTo>
                    <a:pt x="7867" y="2628"/>
                    <a:pt x="7876" y="2629"/>
                    <a:pt x="7880" y="2631"/>
                  </a:cubicBezTo>
                  <a:cubicBezTo>
                    <a:pt x="8292" y="2523"/>
                    <a:pt x="8697" y="2386"/>
                    <a:pt x="9087" y="2219"/>
                  </a:cubicBezTo>
                  <a:cubicBezTo>
                    <a:pt x="9405" y="2081"/>
                    <a:pt x="9731" y="1912"/>
                    <a:pt x="10079" y="1858"/>
                  </a:cubicBezTo>
                  <a:lnTo>
                    <a:pt x="10111" y="1844"/>
                  </a:lnTo>
                  <a:cubicBezTo>
                    <a:pt x="10252" y="1798"/>
                    <a:pt x="10383" y="1776"/>
                    <a:pt x="10506" y="1776"/>
                  </a:cubicBezTo>
                  <a:cubicBezTo>
                    <a:pt x="11758" y="1776"/>
                    <a:pt x="12102" y="4031"/>
                    <a:pt x="12429" y="4903"/>
                  </a:cubicBezTo>
                  <a:cubicBezTo>
                    <a:pt x="12704" y="5638"/>
                    <a:pt x="12871" y="6406"/>
                    <a:pt x="13097" y="7156"/>
                  </a:cubicBezTo>
                  <a:cubicBezTo>
                    <a:pt x="13221" y="7565"/>
                    <a:pt x="13394" y="7956"/>
                    <a:pt x="13534" y="8357"/>
                  </a:cubicBezTo>
                  <a:cubicBezTo>
                    <a:pt x="13528" y="8336"/>
                    <a:pt x="13526" y="8312"/>
                    <a:pt x="13520" y="8290"/>
                  </a:cubicBezTo>
                  <a:cubicBezTo>
                    <a:pt x="13507" y="8231"/>
                    <a:pt x="13488" y="8169"/>
                    <a:pt x="13469" y="8109"/>
                  </a:cubicBezTo>
                  <a:cubicBezTo>
                    <a:pt x="13469" y="8109"/>
                    <a:pt x="13534" y="5746"/>
                    <a:pt x="13310" y="3863"/>
                  </a:cubicBezTo>
                  <a:cubicBezTo>
                    <a:pt x="13086" y="1979"/>
                    <a:pt x="13119" y="1788"/>
                    <a:pt x="12289" y="925"/>
                  </a:cubicBezTo>
                  <a:cubicBezTo>
                    <a:pt x="11459" y="66"/>
                    <a:pt x="11459" y="1"/>
                    <a:pt x="106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79"/>
            <p:cNvSpPr/>
            <p:nvPr/>
          </p:nvSpPr>
          <p:spPr>
            <a:xfrm>
              <a:off x="2619325" y="620125"/>
              <a:ext cx="200250" cy="73025"/>
            </a:xfrm>
            <a:custGeom>
              <a:avLst/>
              <a:gdLst/>
              <a:ahLst/>
              <a:cxnLst/>
              <a:rect l="l" t="t" r="r" b="b"/>
              <a:pathLst>
                <a:path w="8010" h="2921" extrusionOk="0">
                  <a:moveTo>
                    <a:pt x="5077" y="0"/>
                  </a:moveTo>
                  <a:cubicBezTo>
                    <a:pt x="4744" y="538"/>
                    <a:pt x="4051" y="929"/>
                    <a:pt x="3407" y="929"/>
                  </a:cubicBezTo>
                  <a:cubicBezTo>
                    <a:pt x="3112" y="929"/>
                    <a:pt x="2828" y="847"/>
                    <a:pt x="2593" y="660"/>
                  </a:cubicBezTo>
                  <a:cubicBezTo>
                    <a:pt x="2294" y="1357"/>
                    <a:pt x="1595" y="1783"/>
                    <a:pt x="900" y="1783"/>
                  </a:cubicBezTo>
                  <a:cubicBezTo>
                    <a:pt x="587" y="1783"/>
                    <a:pt x="275" y="1697"/>
                    <a:pt x="0" y="1509"/>
                  </a:cubicBezTo>
                  <a:lnTo>
                    <a:pt x="0" y="1509"/>
                  </a:lnTo>
                  <a:cubicBezTo>
                    <a:pt x="178" y="1787"/>
                    <a:pt x="280" y="2256"/>
                    <a:pt x="491" y="2495"/>
                  </a:cubicBezTo>
                  <a:cubicBezTo>
                    <a:pt x="771" y="2815"/>
                    <a:pt x="1088" y="2920"/>
                    <a:pt x="1387" y="2920"/>
                  </a:cubicBezTo>
                  <a:cubicBezTo>
                    <a:pt x="1577" y="2920"/>
                    <a:pt x="1759" y="2878"/>
                    <a:pt x="1922" y="2822"/>
                  </a:cubicBezTo>
                  <a:cubicBezTo>
                    <a:pt x="2493" y="2622"/>
                    <a:pt x="2649" y="2226"/>
                    <a:pt x="2649" y="2226"/>
                  </a:cubicBezTo>
                  <a:cubicBezTo>
                    <a:pt x="2649" y="2226"/>
                    <a:pt x="3152" y="2745"/>
                    <a:pt x="3915" y="2745"/>
                  </a:cubicBezTo>
                  <a:cubicBezTo>
                    <a:pt x="4027" y="2745"/>
                    <a:pt x="4144" y="2734"/>
                    <a:pt x="4266" y="2708"/>
                  </a:cubicBezTo>
                  <a:cubicBezTo>
                    <a:pt x="5058" y="2544"/>
                    <a:pt x="5139" y="1765"/>
                    <a:pt x="5139" y="1765"/>
                  </a:cubicBezTo>
                  <a:cubicBezTo>
                    <a:pt x="5139" y="1765"/>
                    <a:pt x="5520" y="2107"/>
                    <a:pt x="6047" y="2107"/>
                  </a:cubicBezTo>
                  <a:cubicBezTo>
                    <a:pt x="6199" y="2107"/>
                    <a:pt x="6364" y="2079"/>
                    <a:pt x="6535" y="2005"/>
                  </a:cubicBezTo>
                  <a:cubicBezTo>
                    <a:pt x="7001" y="1547"/>
                    <a:pt x="7969" y="914"/>
                    <a:pt x="8009" y="860"/>
                  </a:cubicBezTo>
                  <a:cubicBezTo>
                    <a:pt x="7899" y="677"/>
                    <a:pt x="7702" y="375"/>
                    <a:pt x="7643" y="224"/>
                  </a:cubicBezTo>
                  <a:cubicBezTo>
                    <a:pt x="7286" y="506"/>
                    <a:pt x="6832" y="658"/>
                    <a:pt x="6391" y="658"/>
                  </a:cubicBezTo>
                  <a:cubicBezTo>
                    <a:pt x="5876" y="658"/>
                    <a:pt x="5379" y="450"/>
                    <a:pt x="5077" y="0"/>
                  </a:cubicBezTo>
                  <a:close/>
                </a:path>
              </a:pathLst>
            </a:custGeom>
            <a:solidFill>
              <a:schemeClr val="accent4">
                <a:alpha val="27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79"/>
            <p:cNvSpPr/>
            <p:nvPr/>
          </p:nvSpPr>
          <p:spPr>
            <a:xfrm>
              <a:off x="2653075" y="564325"/>
              <a:ext cx="94475" cy="125575"/>
            </a:xfrm>
            <a:custGeom>
              <a:avLst/>
              <a:gdLst/>
              <a:ahLst/>
              <a:cxnLst/>
              <a:rect l="l" t="t" r="r" b="b"/>
              <a:pathLst>
                <a:path w="3779" h="5023" extrusionOk="0">
                  <a:moveTo>
                    <a:pt x="0" y="1"/>
                  </a:moveTo>
                  <a:lnTo>
                    <a:pt x="0" y="1"/>
                  </a:lnTo>
                  <a:cubicBezTo>
                    <a:pt x="213" y="330"/>
                    <a:pt x="418" y="631"/>
                    <a:pt x="871" y="1990"/>
                  </a:cubicBezTo>
                  <a:cubicBezTo>
                    <a:pt x="1167" y="2884"/>
                    <a:pt x="1582" y="4151"/>
                    <a:pt x="1078" y="4738"/>
                  </a:cubicBezTo>
                  <a:cubicBezTo>
                    <a:pt x="1156" y="4668"/>
                    <a:pt x="1226" y="4587"/>
                    <a:pt x="1286" y="4501"/>
                  </a:cubicBezTo>
                  <a:cubicBezTo>
                    <a:pt x="1286" y="4501"/>
                    <a:pt x="1789" y="5023"/>
                    <a:pt x="2553" y="5023"/>
                  </a:cubicBezTo>
                  <a:cubicBezTo>
                    <a:pt x="2664" y="5023"/>
                    <a:pt x="2781" y="5012"/>
                    <a:pt x="2903" y="4986"/>
                  </a:cubicBezTo>
                  <a:cubicBezTo>
                    <a:pt x="3646" y="4830"/>
                    <a:pt x="3768" y="4086"/>
                    <a:pt x="3778" y="4000"/>
                  </a:cubicBezTo>
                  <a:cubicBezTo>
                    <a:pt x="3778" y="4000"/>
                    <a:pt x="3778" y="4000"/>
                    <a:pt x="3777" y="4000"/>
                  </a:cubicBezTo>
                  <a:cubicBezTo>
                    <a:pt x="3751" y="4000"/>
                    <a:pt x="3537" y="4463"/>
                    <a:pt x="2843" y="4652"/>
                  </a:cubicBezTo>
                  <a:cubicBezTo>
                    <a:pt x="2749" y="4678"/>
                    <a:pt x="2655" y="4689"/>
                    <a:pt x="2564" y="4689"/>
                  </a:cubicBezTo>
                  <a:cubicBezTo>
                    <a:pt x="1975" y="4689"/>
                    <a:pt x="1482" y="4226"/>
                    <a:pt x="1482" y="4226"/>
                  </a:cubicBezTo>
                  <a:cubicBezTo>
                    <a:pt x="1566" y="3523"/>
                    <a:pt x="1334" y="2464"/>
                    <a:pt x="685" y="904"/>
                  </a:cubicBezTo>
                  <a:cubicBezTo>
                    <a:pt x="493" y="437"/>
                    <a:pt x="19" y="28"/>
                    <a:pt x="0" y="1"/>
                  </a:cubicBezTo>
                  <a:close/>
                </a:path>
              </a:pathLst>
            </a:custGeom>
            <a:solidFill>
              <a:schemeClr val="accent4">
                <a:alpha val="27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79"/>
            <p:cNvSpPr/>
            <p:nvPr/>
          </p:nvSpPr>
          <p:spPr>
            <a:xfrm>
              <a:off x="2719500" y="536750"/>
              <a:ext cx="58225" cy="33875"/>
            </a:xfrm>
            <a:custGeom>
              <a:avLst/>
              <a:gdLst/>
              <a:ahLst/>
              <a:cxnLst/>
              <a:rect l="l" t="t" r="r" b="b"/>
              <a:pathLst>
                <a:path w="2329" h="1355" extrusionOk="0">
                  <a:moveTo>
                    <a:pt x="2048" y="0"/>
                  </a:moveTo>
                  <a:cubicBezTo>
                    <a:pt x="1443" y="0"/>
                    <a:pt x="92" y="355"/>
                    <a:pt x="92" y="355"/>
                  </a:cubicBezTo>
                  <a:cubicBezTo>
                    <a:pt x="68" y="603"/>
                    <a:pt x="0" y="853"/>
                    <a:pt x="116" y="1077"/>
                  </a:cubicBezTo>
                  <a:cubicBezTo>
                    <a:pt x="170" y="1177"/>
                    <a:pt x="240" y="1271"/>
                    <a:pt x="318" y="1354"/>
                  </a:cubicBezTo>
                  <a:cubicBezTo>
                    <a:pt x="671" y="1317"/>
                    <a:pt x="1456" y="1222"/>
                    <a:pt x="1650" y="1123"/>
                  </a:cubicBezTo>
                  <a:cubicBezTo>
                    <a:pt x="1959" y="961"/>
                    <a:pt x="2137" y="786"/>
                    <a:pt x="2234" y="484"/>
                  </a:cubicBezTo>
                  <a:cubicBezTo>
                    <a:pt x="2329" y="180"/>
                    <a:pt x="2234" y="18"/>
                    <a:pt x="2234" y="18"/>
                  </a:cubicBezTo>
                  <a:cubicBezTo>
                    <a:pt x="2186" y="6"/>
                    <a:pt x="2123" y="0"/>
                    <a:pt x="2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79"/>
            <p:cNvSpPr/>
            <p:nvPr/>
          </p:nvSpPr>
          <p:spPr>
            <a:xfrm>
              <a:off x="2710800" y="545600"/>
              <a:ext cx="22600" cy="25025"/>
            </a:xfrm>
            <a:custGeom>
              <a:avLst/>
              <a:gdLst/>
              <a:ahLst/>
              <a:cxnLst/>
              <a:rect l="l" t="t" r="r" b="b"/>
              <a:pathLst>
                <a:path w="904" h="1001" extrusionOk="0">
                  <a:moveTo>
                    <a:pt x="440" y="1"/>
                  </a:moveTo>
                  <a:lnTo>
                    <a:pt x="440" y="1"/>
                  </a:lnTo>
                  <a:cubicBezTo>
                    <a:pt x="354" y="36"/>
                    <a:pt x="1" y="537"/>
                    <a:pt x="666" y="1000"/>
                  </a:cubicBezTo>
                  <a:cubicBezTo>
                    <a:pt x="666" y="1000"/>
                    <a:pt x="664" y="998"/>
                    <a:pt x="903" y="963"/>
                  </a:cubicBezTo>
                  <a:cubicBezTo>
                    <a:pt x="626" y="693"/>
                    <a:pt x="381" y="348"/>
                    <a:pt x="4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79"/>
            <p:cNvSpPr/>
            <p:nvPr/>
          </p:nvSpPr>
          <p:spPr>
            <a:xfrm>
              <a:off x="2742075" y="605625"/>
              <a:ext cx="32950" cy="71375"/>
            </a:xfrm>
            <a:custGeom>
              <a:avLst/>
              <a:gdLst/>
              <a:ahLst/>
              <a:cxnLst/>
              <a:rect l="l" t="t" r="r" b="b"/>
              <a:pathLst>
                <a:path w="1318" h="2855" extrusionOk="0">
                  <a:moveTo>
                    <a:pt x="0" y="1"/>
                  </a:moveTo>
                  <a:lnTo>
                    <a:pt x="0" y="1"/>
                  </a:lnTo>
                  <a:cubicBezTo>
                    <a:pt x="175" y="798"/>
                    <a:pt x="288" y="1604"/>
                    <a:pt x="240" y="2421"/>
                  </a:cubicBezTo>
                  <a:cubicBezTo>
                    <a:pt x="321" y="2523"/>
                    <a:pt x="611" y="2854"/>
                    <a:pt x="997" y="2854"/>
                  </a:cubicBezTo>
                  <a:cubicBezTo>
                    <a:pt x="1098" y="2854"/>
                    <a:pt x="1206" y="2832"/>
                    <a:pt x="1318" y="2776"/>
                  </a:cubicBezTo>
                  <a:cubicBezTo>
                    <a:pt x="1059" y="2760"/>
                    <a:pt x="814" y="2650"/>
                    <a:pt x="631" y="2466"/>
                  </a:cubicBezTo>
                  <a:cubicBezTo>
                    <a:pt x="253" y="2105"/>
                    <a:pt x="315" y="1440"/>
                    <a:pt x="240" y="957"/>
                  </a:cubicBezTo>
                  <a:cubicBezTo>
                    <a:pt x="194" y="653"/>
                    <a:pt x="146" y="351"/>
                    <a:pt x="27" y="68"/>
                  </a:cubicBezTo>
                  <a:cubicBezTo>
                    <a:pt x="19" y="44"/>
                    <a:pt x="8" y="22"/>
                    <a:pt x="0" y="1"/>
                  </a:cubicBezTo>
                  <a:close/>
                </a:path>
              </a:pathLst>
            </a:custGeom>
            <a:solidFill>
              <a:schemeClr val="accent4">
                <a:alpha val="27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79"/>
            <p:cNvSpPr/>
            <p:nvPr/>
          </p:nvSpPr>
          <p:spPr>
            <a:xfrm>
              <a:off x="2624225" y="672525"/>
              <a:ext cx="60725" cy="20600"/>
            </a:xfrm>
            <a:custGeom>
              <a:avLst/>
              <a:gdLst/>
              <a:ahLst/>
              <a:cxnLst/>
              <a:rect l="l" t="t" r="r" b="b"/>
              <a:pathLst>
                <a:path w="2429" h="824" extrusionOk="0">
                  <a:moveTo>
                    <a:pt x="1" y="1"/>
                  </a:moveTo>
                  <a:lnTo>
                    <a:pt x="1" y="1"/>
                  </a:lnTo>
                  <a:cubicBezTo>
                    <a:pt x="36" y="76"/>
                    <a:pt x="71" y="146"/>
                    <a:pt x="101" y="203"/>
                  </a:cubicBezTo>
                  <a:cubicBezTo>
                    <a:pt x="330" y="643"/>
                    <a:pt x="893" y="824"/>
                    <a:pt x="1335" y="824"/>
                  </a:cubicBezTo>
                  <a:cubicBezTo>
                    <a:pt x="1480" y="824"/>
                    <a:pt x="1612" y="805"/>
                    <a:pt x="1715" y="769"/>
                  </a:cubicBezTo>
                  <a:cubicBezTo>
                    <a:pt x="2197" y="602"/>
                    <a:pt x="2383" y="292"/>
                    <a:pt x="2429" y="200"/>
                  </a:cubicBezTo>
                  <a:lnTo>
                    <a:pt x="2429" y="200"/>
                  </a:lnTo>
                  <a:cubicBezTo>
                    <a:pt x="2059" y="430"/>
                    <a:pt x="1636" y="607"/>
                    <a:pt x="1201" y="607"/>
                  </a:cubicBezTo>
                  <a:cubicBezTo>
                    <a:pt x="1120" y="607"/>
                    <a:pt x="1039" y="601"/>
                    <a:pt x="958" y="588"/>
                  </a:cubicBezTo>
                  <a:cubicBezTo>
                    <a:pt x="572" y="523"/>
                    <a:pt x="260" y="286"/>
                    <a:pt x="1" y="1"/>
                  </a:cubicBezTo>
                  <a:close/>
                </a:path>
              </a:pathLst>
            </a:custGeom>
            <a:solidFill>
              <a:schemeClr val="accent4">
                <a:alpha val="27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79"/>
            <p:cNvSpPr/>
            <p:nvPr/>
          </p:nvSpPr>
          <p:spPr>
            <a:xfrm>
              <a:off x="2884875" y="534225"/>
              <a:ext cx="16125" cy="24875"/>
            </a:xfrm>
            <a:custGeom>
              <a:avLst/>
              <a:gdLst/>
              <a:ahLst/>
              <a:cxnLst/>
              <a:rect l="l" t="t" r="r" b="b"/>
              <a:pathLst>
                <a:path w="645" h="995" extrusionOk="0">
                  <a:moveTo>
                    <a:pt x="642" y="0"/>
                  </a:moveTo>
                  <a:cubicBezTo>
                    <a:pt x="623" y="14"/>
                    <a:pt x="602" y="30"/>
                    <a:pt x="586" y="49"/>
                  </a:cubicBezTo>
                  <a:cubicBezTo>
                    <a:pt x="567" y="65"/>
                    <a:pt x="545" y="81"/>
                    <a:pt x="526" y="105"/>
                  </a:cubicBezTo>
                  <a:lnTo>
                    <a:pt x="451" y="181"/>
                  </a:lnTo>
                  <a:cubicBezTo>
                    <a:pt x="427" y="208"/>
                    <a:pt x="400" y="237"/>
                    <a:pt x="370" y="267"/>
                  </a:cubicBezTo>
                  <a:lnTo>
                    <a:pt x="284" y="364"/>
                  </a:lnTo>
                  <a:cubicBezTo>
                    <a:pt x="252" y="399"/>
                    <a:pt x="225" y="431"/>
                    <a:pt x="192" y="469"/>
                  </a:cubicBezTo>
                  <a:cubicBezTo>
                    <a:pt x="163" y="504"/>
                    <a:pt x="133" y="542"/>
                    <a:pt x="101" y="577"/>
                  </a:cubicBezTo>
                  <a:lnTo>
                    <a:pt x="12" y="685"/>
                  </a:lnTo>
                  <a:cubicBezTo>
                    <a:pt x="9" y="687"/>
                    <a:pt x="6" y="690"/>
                    <a:pt x="1" y="696"/>
                  </a:cubicBezTo>
                  <a:cubicBezTo>
                    <a:pt x="12" y="717"/>
                    <a:pt x="20" y="739"/>
                    <a:pt x="28" y="763"/>
                  </a:cubicBezTo>
                  <a:cubicBezTo>
                    <a:pt x="58" y="841"/>
                    <a:pt x="90" y="917"/>
                    <a:pt x="120" y="995"/>
                  </a:cubicBezTo>
                  <a:cubicBezTo>
                    <a:pt x="160" y="965"/>
                    <a:pt x="200" y="933"/>
                    <a:pt x="235" y="898"/>
                  </a:cubicBezTo>
                  <a:cubicBezTo>
                    <a:pt x="273" y="860"/>
                    <a:pt x="311" y="822"/>
                    <a:pt x="346" y="782"/>
                  </a:cubicBezTo>
                  <a:cubicBezTo>
                    <a:pt x="378" y="741"/>
                    <a:pt x="411" y="701"/>
                    <a:pt x="440" y="655"/>
                  </a:cubicBezTo>
                  <a:cubicBezTo>
                    <a:pt x="467" y="612"/>
                    <a:pt x="494" y="569"/>
                    <a:pt x="518" y="523"/>
                  </a:cubicBezTo>
                  <a:cubicBezTo>
                    <a:pt x="540" y="480"/>
                    <a:pt x="559" y="437"/>
                    <a:pt x="575" y="391"/>
                  </a:cubicBezTo>
                  <a:cubicBezTo>
                    <a:pt x="591" y="351"/>
                    <a:pt x="605" y="310"/>
                    <a:pt x="615" y="267"/>
                  </a:cubicBezTo>
                  <a:cubicBezTo>
                    <a:pt x="623" y="232"/>
                    <a:pt x="632" y="197"/>
                    <a:pt x="637" y="159"/>
                  </a:cubicBezTo>
                  <a:cubicBezTo>
                    <a:pt x="640" y="127"/>
                    <a:pt x="642" y="97"/>
                    <a:pt x="642" y="73"/>
                  </a:cubicBezTo>
                  <a:cubicBezTo>
                    <a:pt x="645" y="49"/>
                    <a:pt x="645" y="25"/>
                    <a:pt x="642" y="0"/>
                  </a:cubicBezTo>
                  <a:close/>
                </a:path>
              </a:pathLst>
            </a:custGeom>
            <a:solidFill>
              <a:schemeClr val="accent4">
                <a:alpha val="27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79"/>
            <p:cNvSpPr/>
            <p:nvPr/>
          </p:nvSpPr>
          <p:spPr>
            <a:xfrm>
              <a:off x="2725425" y="849100"/>
              <a:ext cx="1500" cy="6150"/>
            </a:xfrm>
            <a:custGeom>
              <a:avLst/>
              <a:gdLst/>
              <a:ahLst/>
              <a:cxnLst/>
              <a:rect l="l" t="t" r="r" b="b"/>
              <a:pathLst>
                <a:path w="60" h="246" extrusionOk="0">
                  <a:moveTo>
                    <a:pt x="0" y="1"/>
                  </a:moveTo>
                  <a:cubicBezTo>
                    <a:pt x="0" y="79"/>
                    <a:pt x="3" y="160"/>
                    <a:pt x="3" y="246"/>
                  </a:cubicBezTo>
                  <a:cubicBezTo>
                    <a:pt x="22" y="232"/>
                    <a:pt x="41" y="222"/>
                    <a:pt x="60" y="208"/>
                  </a:cubicBezTo>
                  <a:cubicBezTo>
                    <a:pt x="41" y="138"/>
                    <a:pt x="19" y="71"/>
                    <a:pt x="0" y="1"/>
                  </a:cubicBezTo>
                  <a:close/>
                </a:path>
              </a:pathLst>
            </a:custGeom>
            <a:solidFill>
              <a:srgbClr val="CB8F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1" name="Google Shape;2701;p79"/>
          <p:cNvGrpSpPr/>
          <p:nvPr/>
        </p:nvGrpSpPr>
        <p:grpSpPr>
          <a:xfrm>
            <a:off x="4655408" y="2233073"/>
            <a:ext cx="1333184" cy="2910349"/>
            <a:chOff x="3470375" y="510900"/>
            <a:chExt cx="390425" cy="852300"/>
          </a:xfrm>
        </p:grpSpPr>
        <p:sp>
          <p:nvSpPr>
            <p:cNvPr id="2702" name="Google Shape;2702;p79"/>
            <p:cNvSpPr/>
            <p:nvPr/>
          </p:nvSpPr>
          <p:spPr>
            <a:xfrm>
              <a:off x="3470375" y="510900"/>
              <a:ext cx="390425" cy="852300"/>
            </a:xfrm>
            <a:custGeom>
              <a:avLst/>
              <a:gdLst/>
              <a:ahLst/>
              <a:cxnLst/>
              <a:rect l="l" t="t" r="r" b="b"/>
              <a:pathLst>
                <a:path w="15617" h="34092" extrusionOk="0">
                  <a:moveTo>
                    <a:pt x="12391" y="0"/>
                  </a:moveTo>
                  <a:cubicBezTo>
                    <a:pt x="11588" y="0"/>
                    <a:pt x="11033" y="367"/>
                    <a:pt x="10710" y="2272"/>
                  </a:cubicBezTo>
                  <a:cubicBezTo>
                    <a:pt x="10710" y="2272"/>
                    <a:pt x="10152" y="1504"/>
                    <a:pt x="9686" y="1269"/>
                  </a:cubicBezTo>
                  <a:cubicBezTo>
                    <a:pt x="9471" y="1162"/>
                    <a:pt x="9283" y="1118"/>
                    <a:pt x="9075" y="1118"/>
                  </a:cubicBezTo>
                  <a:cubicBezTo>
                    <a:pt x="8830" y="1118"/>
                    <a:pt x="8557" y="1179"/>
                    <a:pt x="8179" y="1269"/>
                  </a:cubicBezTo>
                  <a:cubicBezTo>
                    <a:pt x="7481" y="1439"/>
                    <a:pt x="7158" y="2272"/>
                    <a:pt x="6999" y="2905"/>
                  </a:cubicBezTo>
                  <a:cubicBezTo>
                    <a:pt x="6999" y="2905"/>
                    <a:pt x="6611" y="2283"/>
                    <a:pt x="6209" y="2183"/>
                  </a:cubicBezTo>
                  <a:cubicBezTo>
                    <a:pt x="6158" y="2170"/>
                    <a:pt x="6097" y="2164"/>
                    <a:pt x="6030" y="2164"/>
                  </a:cubicBezTo>
                  <a:cubicBezTo>
                    <a:pt x="5583" y="2164"/>
                    <a:pt x="4840" y="2442"/>
                    <a:pt x="4315" y="2838"/>
                  </a:cubicBezTo>
                  <a:cubicBezTo>
                    <a:pt x="3970" y="3099"/>
                    <a:pt x="3986" y="3975"/>
                    <a:pt x="3986" y="3975"/>
                  </a:cubicBezTo>
                  <a:cubicBezTo>
                    <a:pt x="3986" y="3975"/>
                    <a:pt x="3614" y="3708"/>
                    <a:pt x="3191" y="3606"/>
                  </a:cubicBezTo>
                  <a:cubicBezTo>
                    <a:pt x="3117" y="3588"/>
                    <a:pt x="3041" y="3580"/>
                    <a:pt x="2962" y="3580"/>
                  </a:cubicBezTo>
                  <a:cubicBezTo>
                    <a:pt x="2594" y="3580"/>
                    <a:pt x="2177" y="3761"/>
                    <a:pt x="1690" y="4007"/>
                  </a:cubicBezTo>
                  <a:cubicBezTo>
                    <a:pt x="1100" y="4306"/>
                    <a:pt x="890" y="5611"/>
                    <a:pt x="693" y="6311"/>
                  </a:cubicBezTo>
                  <a:cubicBezTo>
                    <a:pt x="499" y="7015"/>
                    <a:pt x="235" y="7896"/>
                    <a:pt x="367" y="9491"/>
                  </a:cubicBezTo>
                  <a:cubicBezTo>
                    <a:pt x="499" y="11086"/>
                    <a:pt x="1" y="15174"/>
                    <a:pt x="1836" y="17317"/>
                  </a:cubicBezTo>
                  <a:cubicBezTo>
                    <a:pt x="1836" y="17317"/>
                    <a:pt x="2210" y="19039"/>
                    <a:pt x="1830" y="25026"/>
                  </a:cubicBezTo>
                  <a:cubicBezTo>
                    <a:pt x="1771" y="25956"/>
                    <a:pt x="1394" y="31486"/>
                    <a:pt x="1192" y="34092"/>
                  </a:cubicBezTo>
                  <a:lnTo>
                    <a:pt x="12119" y="34092"/>
                  </a:lnTo>
                  <a:cubicBezTo>
                    <a:pt x="11895" y="31599"/>
                    <a:pt x="11400" y="26320"/>
                    <a:pt x="11305" y="25422"/>
                  </a:cubicBezTo>
                  <a:cubicBezTo>
                    <a:pt x="11165" y="24094"/>
                    <a:pt x="11017" y="22852"/>
                    <a:pt x="10888" y="21714"/>
                  </a:cubicBezTo>
                  <a:cubicBezTo>
                    <a:pt x="10653" y="19645"/>
                    <a:pt x="10586" y="18055"/>
                    <a:pt x="11090" y="17287"/>
                  </a:cubicBezTo>
                  <a:cubicBezTo>
                    <a:pt x="11591" y="16519"/>
                    <a:pt x="13596" y="14139"/>
                    <a:pt x="14364" y="13137"/>
                  </a:cubicBezTo>
                  <a:cubicBezTo>
                    <a:pt x="15089" y="12191"/>
                    <a:pt x="15617" y="9742"/>
                    <a:pt x="15350" y="8675"/>
                  </a:cubicBezTo>
                  <a:cubicBezTo>
                    <a:pt x="15337" y="8613"/>
                    <a:pt x="15318" y="8548"/>
                    <a:pt x="15296" y="8486"/>
                  </a:cubicBezTo>
                  <a:cubicBezTo>
                    <a:pt x="15296" y="8486"/>
                    <a:pt x="15364" y="6012"/>
                    <a:pt x="15129" y="4042"/>
                  </a:cubicBezTo>
                  <a:cubicBezTo>
                    <a:pt x="14892" y="2072"/>
                    <a:pt x="14927" y="1870"/>
                    <a:pt x="14059" y="970"/>
                  </a:cubicBezTo>
                  <a:cubicBezTo>
                    <a:pt x="13194" y="67"/>
                    <a:pt x="13192" y="0"/>
                    <a:pt x="123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79"/>
            <p:cNvSpPr/>
            <p:nvPr/>
          </p:nvSpPr>
          <p:spPr>
            <a:xfrm>
              <a:off x="3500300" y="510900"/>
              <a:ext cx="354175" cy="234150"/>
            </a:xfrm>
            <a:custGeom>
              <a:avLst/>
              <a:gdLst/>
              <a:ahLst/>
              <a:cxnLst/>
              <a:rect l="l" t="t" r="r" b="b"/>
              <a:pathLst>
                <a:path w="14167" h="9366" extrusionOk="0">
                  <a:moveTo>
                    <a:pt x="11192" y="0"/>
                  </a:moveTo>
                  <a:cubicBezTo>
                    <a:pt x="10391" y="0"/>
                    <a:pt x="9836" y="367"/>
                    <a:pt x="9513" y="2272"/>
                  </a:cubicBezTo>
                  <a:cubicBezTo>
                    <a:pt x="9513" y="2272"/>
                    <a:pt x="8955" y="1504"/>
                    <a:pt x="8486" y="1269"/>
                  </a:cubicBezTo>
                  <a:cubicBezTo>
                    <a:pt x="8271" y="1161"/>
                    <a:pt x="8083" y="1117"/>
                    <a:pt x="7874" y="1117"/>
                  </a:cubicBezTo>
                  <a:cubicBezTo>
                    <a:pt x="7629" y="1117"/>
                    <a:pt x="7356" y="1178"/>
                    <a:pt x="6980" y="1269"/>
                  </a:cubicBezTo>
                  <a:cubicBezTo>
                    <a:pt x="6284" y="1436"/>
                    <a:pt x="5958" y="2272"/>
                    <a:pt x="5802" y="2905"/>
                  </a:cubicBezTo>
                  <a:cubicBezTo>
                    <a:pt x="5802" y="2905"/>
                    <a:pt x="5414" y="2283"/>
                    <a:pt x="5012" y="2183"/>
                  </a:cubicBezTo>
                  <a:cubicBezTo>
                    <a:pt x="4959" y="2169"/>
                    <a:pt x="4898" y="2163"/>
                    <a:pt x="4830" y="2163"/>
                  </a:cubicBezTo>
                  <a:cubicBezTo>
                    <a:pt x="4381" y="2163"/>
                    <a:pt x="3642" y="2442"/>
                    <a:pt x="3118" y="2838"/>
                  </a:cubicBezTo>
                  <a:cubicBezTo>
                    <a:pt x="2773" y="3099"/>
                    <a:pt x="2787" y="3975"/>
                    <a:pt x="2787" y="3975"/>
                  </a:cubicBezTo>
                  <a:cubicBezTo>
                    <a:pt x="2787" y="3975"/>
                    <a:pt x="2417" y="3705"/>
                    <a:pt x="1994" y="3606"/>
                  </a:cubicBezTo>
                  <a:cubicBezTo>
                    <a:pt x="1920" y="3588"/>
                    <a:pt x="1844" y="3580"/>
                    <a:pt x="1765" y="3580"/>
                  </a:cubicBezTo>
                  <a:cubicBezTo>
                    <a:pt x="1397" y="3580"/>
                    <a:pt x="980" y="3761"/>
                    <a:pt x="493" y="4007"/>
                  </a:cubicBezTo>
                  <a:cubicBezTo>
                    <a:pt x="345" y="4083"/>
                    <a:pt x="218" y="4223"/>
                    <a:pt x="113" y="4398"/>
                  </a:cubicBezTo>
                  <a:cubicBezTo>
                    <a:pt x="38" y="4635"/>
                    <a:pt x="0" y="4886"/>
                    <a:pt x="8" y="5134"/>
                  </a:cubicBezTo>
                  <a:cubicBezTo>
                    <a:pt x="105" y="5829"/>
                    <a:pt x="369" y="6252"/>
                    <a:pt x="582" y="6489"/>
                  </a:cubicBezTo>
                  <a:cubicBezTo>
                    <a:pt x="825" y="6761"/>
                    <a:pt x="1415" y="8189"/>
                    <a:pt x="1684" y="8715"/>
                  </a:cubicBezTo>
                  <a:cubicBezTo>
                    <a:pt x="1922" y="9176"/>
                    <a:pt x="2511" y="9366"/>
                    <a:pt x="2974" y="9366"/>
                  </a:cubicBezTo>
                  <a:cubicBezTo>
                    <a:pt x="3126" y="9366"/>
                    <a:pt x="3264" y="9346"/>
                    <a:pt x="3371" y="9308"/>
                  </a:cubicBezTo>
                  <a:cubicBezTo>
                    <a:pt x="3967" y="9100"/>
                    <a:pt x="4134" y="8683"/>
                    <a:pt x="4134" y="8683"/>
                  </a:cubicBezTo>
                  <a:cubicBezTo>
                    <a:pt x="4134" y="8683"/>
                    <a:pt x="4659" y="9228"/>
                    <a:pt x="5458" y="9228"/>
                  </a:cubicBezTo>
                  <a:cubicBezTo>
                    <a:pt x="5575" y="9228"/>
                    <a:pt x="5698" y="9216"/>
                    <a:pt x="5826" y="9189"/>
                  </a:cubicBezTo>
                  <a:cubicBezTo>
                    <a:pt x="6654" y="9017"/>
                    <a:pt x="6737" y="8200"/>
                    <a:pt x="6737" y="8200"/>
                  </a:cubicBezTo>
                  <a:cubicBezTo>
                    <a:pt x="6737" y="8200"/>
                    <a:pt x="7074" y="8683"/>
                    <a:pt x="7551" y="8685"/>
                  </a:cubicBezTo>
                  <a:lnTo>
                    <a:pt x="7554" y="8683"/>
                  </a:lnTo>
                  <a:cubicBezTo>
                    <a:pt x="7899" y="8367"/>
                    <a:pt x="8314" y="8092"/>
                    <a:pt x="8707" y="7836"/>
                  </a:cubicBezTo>
                  <a:cubicBezTo>
                    <a:pt x="8985" y="7656"/>
                    <a:pt x="9251" y="7478"/>
                    <a:pt x="9548" y="7333"/>
                  </a:cubicBezTo>
                  <a:cubicBezTo>
                    <a:pt x="9160" y="6764"/>
                    <a:pt x="8958" y="6179"/>
                    <a:pt x="9087" y="5446"/>
                  </a:cubicBezTo>
                  <a:lnTo>
                    <a:pt x="9087" y="5446"/>
                  </a:lnTo>
                  <a:cubicBezTo>
                    <a:pt x="8933" y="5472"/>
                    <a:pt x="8783" y="5481"/>
                    <a:pt x="8637" y="5481"/>
                  </a:cubicBezTo>
                  <a:cubicBezTo>
                    <a:pt x="8280" y="5481"/>
                    <a:pt x="7937" y="5427"/>
                    <a:pt x="7567" y="5427"/>
                  </a:cubicBezTo>
                  <a:cubicBezTo>
                    <a:pt x="6236" y="5427"/>
                    <a:pt x="5826" y="4595"/>
                    <a:pt x="5716" y="4255"/>
                  </a:cubicBezTo>
                  <a:cubicBezTo>
                    <a:pt x="5619" y="3789"/>
                    <a:pt x="5713" y="3789"/>
                    <a:pt x="5686" y="3522"/>
                  </a:cubicBezTo>
                  <a:cubicBezTo>
                    <a:pt x="5663" y="3277"/>
                    <a:pt x="7938" y="2748"/>
                    <a:pt x="8221" y="2748"/>
                  </a:cubicBezTo>
                  <a:cubicBezTo>
                    <a:pt x="8233" y="2748"/>
                    <a:pt x="8242" y="2749"/>
                    <a:pt x="8246" y="2751"/>
                  </a:cubicBezTo>
                  <a:cubicBezTo>
                    <a:pt x="8677" y="2641"/>
                    <a:pt x="9100" y="2495"/>
                    <a:pt x="9510" y="2320"/>
                  </a:cubicBezTo>
                  <a:cubicBezTo>
                    <a:pt x="9844" y="2175"/>
                    <a:pt x="10184" y="1997"/>
                    <a:pt x="10547" y="1943"/>
                  </a:cubicBezTo>
                  <a:cubicBezTo>
                    <a:pt x="10558" y="1938"/>
                    <a:pt x="10569" y="1932"/>
                    <a:pt x="10580" y="1930"/>
                  </a:cubicBezTo>
                  <a:cubicBezTo>
                    <a:pt x="10727" y="1881"/>
                    <a:pt x="10864" y="1858"/>
                    <a:pt x="10993" y="1858"/>
                  </a:cubicBezTo>
                  <a:cubicBezTo>
                    <a:pt x="12303" y="1858"/>
                    <a:pt x="12664" y="4218"/>
                    <a:pt x="13005" y="5128"/>
                  </a:cubicBezTo>
                  <a:cubicBezTo>
                    <a:pt x="13293" y="5899"/>
                    <a:pt x="13469" y="6702"/>
                    <a:pt x="13706" y="7486"/>
                  </a:cubicBezTo>
                  <a:cubicBezTo>
                    <a:pt x="13835" y="7915"/>
                    <a:pt x="14016" y="8324"/>
                    <a:pt x="14164" y="8745"/>
                  </a:cubicBezTo>
                  <a:cubicBezTo>
                    <a:pt x="14164" y="8720"/>
                    <a:pt x="14158" y="8699"/>
                    <a:pt x="14153" y="8675"/>
                  </a:cubicBezTo>
                  <a:cubicBezTo>
                    <a:pt x="14137" y="8613"/>
                    <a:pt x="14118" y="8548"/>
                    <a:pt x="14099" y="8486"/>
                  </a:cubicBezTo>
                  <a:cubicBezTo>
                    <a:pt x="14099" y="8486"/>
                    <a:pt x="14167" y="6012"/>
                    <a:pt x="13929" y="4042"/>
                  </a:cubicBezTo>
                  <a:cubicBezTo>
                    <a:pt x="13695" y="2072"/>
                    <a:pt x="13727" y="1870"/>
                    <a:pt x="12862" y="970"/>
                  </a:cubicBezTo>
                  <a:cubicBezTo>
                    <a:pt x="11995" y="67"/>
                    <a:pt x="11995" y="0"/>
                    <a:pt x="111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79"/>
            <p:cNvSpPr/>
            <p:nvPr/>
          </p:nvSpPr>
          <p:spPr>
            <a:xfrm>
              <a:off x="3534650" y="668600"/>
              <a:ext cx="204550" cy="76450"/>
            </a:xfrm>
            <a:custGeom>
              <a:avLst/>
              <a:gdLst/>
              <a:ahLst/>
              <a:cxnLst/>
              <a:rect l="l" t="t" r="r" b="b"/>
              <a:pathLst>
                <a:path w="8182" h="3058" extrusionOk="0">
                  <a:moveTo>
                    <a:pt x="5315" y="1"/>
                  </a:moveTo>
                  <a:cubicBezTo>
                    <a:pt x="4967" y="563"/>
                    <a:pt x="4243" y="972"/>
                    <a:pt x="3569" y="972"/>
                  </a:cubicBezTo>
                  <a:cubicBezTo>
                    <a:pt x="3261" y="972"/>
                    <a:pt x="2963" y="887"/>
                    <a:pt x="2717" y="690"/>
                  </a:cubicBezTo>
                  <a:cubicBezTo>
                    <a:pt x="2403" y="1420"/>
                    <a:pt x="1672" y="1867"/>
                    <a:pt x="944" y="1867"/>
                  </a:cubicBezTo>
                  <a:cubicBezTo>
                    <a:pt x="616" y="1867"/>
                    <a:pt x="289" y="1776"/>
                    <a:pt x="1" y="1580"/>
                  </a:cubicBezTo>
                  <a:lnTo>
                    <a:pt x="1" y="1580"/>
                  </a:lnTo>
                  <a:cubicBezTo>
                    <a:pt x="186" y="1871"/>
                    <a:pt x="297" y="2361"/>
                    <a:pt x="515" y="2614"/>
                  </a:cubicBezTo>
                  <a:cubicBezTo>
                    <a:pt x="806" y="2948"/>
                    <a:pt x="1136" y="3057"/>
                    <a:pt x="1449" y="3057"/>
                  </a:cubicBezTo>
                  <a:cubicBezTo>
                    <a:pt x="1649" y="3057"/>
                    <a:pt x="1842" y="3013"/>
                    <a:pt x="2014" y="2954"/>
                  </a:cubicBezTo>
                  <a:cubicBezTo>
                    <a:pt x="2609" y="2744"/>
                    <a:pt x="2773" y="2329"/>
                    <a:pt x="2773" y="2329"/>
                  </a:cubicBezTo>
                  <a:cubicBezTo>
                    <a:pt x="2773" y="2329"/>
                    <a:pt x="3301" y="2873"/>
                    <a:pt x="4101" y="2873"/>
                  </a:cubicBezTo>
                  <a:cubicBezTo>
                    <a:pt x="4217" y="2873"/>
                    <a:pt x="4339" y="2862"/>
                    <a:pt x="4466" y="2835"/>
                  </a:cubicBezTo>
                  <a:cubicBezTo>
                    <a:pt x="5296" y="2663"/>
                    <a:pt x="5379" y="1846"/>
                    <a:pt x="5379" y="1846"/>
                  </a:cubicBezTo>
                  <a:cubicBezTo>
                    <a:pt x="5379" y="1846"/>
                    <a:pt x="5482" y="2237"/>
                    <a:pt x="6182" y="2375"/>
                  </a:cubicBezTo>
                  <a:cubicBezTo>
                    <a:pt x="6573" y="1992"/>
                    <a:pt x="7716" y="1313"/>
                    <a:pt x="8182" y="1027"/>
                  </a:cubicBezTo>
                  <a:cubicBezTo>
                    <a:pt x="8036" y="820"/>
                    <a:pt x="7915" y="593"/>
                    <a:pt x="7823" y="359"/>
                  </a:cubicBezTo>
                  <a:cubicBezTo>
                    <a:pt x="7484" y="574"/>
                    <a:pt x="7083" y="688"/>
                    <a:pt x="6692" y="688"/>
                  </a:cubicBezTo>
                  <a:cubicBezTo>
                    <a:pt x="6153" y="688"/>
                    <a:pt x="5632" y="471"/>
                    <a:pt x="5315" y="1"/>
                  </a:cubicBezTo>
                  <a:close/>
                </a:path>
              </a:pathLst>
            </a:custGeom>
            <a:solidFill>
              <a:schemeClr val="dk1">
                <a:alpha val="352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79"/>
            <p:cNvSpPr/>
            <p:nvPr/>
          </p:nvSpPr>
          <p:spPr>
            <a:xfrm>
              <a:off x="3570025" y="610250"/>
              <a:ext cx="98850" cy="131350"/>
            </a:xfrm>
            <a:custGeom>
              <a:avLst/>
              <a:gdLst/>
              <a:ahLst/>
              <a:cxnLst/>
              <a:rect l="l" t="t" r="r" b="b"/>
              <a:pathLst>
                <a:path w="3954" h="5254" extrusionOk="0">
                  <a:moveTo>
                    <a:pt x="0" y="1"/>
                  </a:moveTo>
                  <a:cubicBezTo>
                    <a:pt x="224" y="343"/>
                    <a:pt x="440" y="658"/>
                    <a:pt x="911" y="2081"/>
                  </a:cubicBezTo>
                  <a:cubicBezTo>
                    <a:pt x="1221" y="3016"/>
                    <a:pt x="1655" y="4342"/>
                    <a:pt x="1129" y="4959"/>
                  </a:cubicBezTo>
                  <a:cubicBezTo>
                    <a:pt x="1294" y="4800"/>
                    <a:pt x="1345" y="4709"/>
                    <a:pt x="1345" y="4709"/>
                  </a:cubicBezTo>
                  <a:cubicBezTo>
                    <a:pt x="1345" y="4709"/>
                    <a:pt x="1873" y="5253"/>
                    <a:pt x="2672" y="5253"/>
                  </a:cubicBezTo>
                  <a:cubicBezTo>
                    <a:pt x="2789" y="5253"/>
                    <a:pt x="2910" y="5242"/>
                    <a:pt x="3037" y="5215"/>
                  </a:cubicBezTo>
                  <a:cubicBezTo>
                    <a:pt x="3816" y="5054"/>
                    <a:pt x="3943" y="4272"/>
                    <a:pt x="3953" y="4183"/>
                  </a:cubicBezTo>
                  <a:cubicBezTo>
                    <a:pt x="3953" y="4183"/>
                    <a:pt x="3953" y="4183"/>
                    <a:pt x="3953" y="4183"/>
                  </a:cubicBezTo>
                  <a:cubicBezTo>
                    <a:pt x="3927" y="4183"/>
                    <a:pt x="3706" y="4668"/>
                    <a:pt x="2975" y="4868"/>
                  </a:cubicBezTo>
                  <a:cubicBezTo>
                    <a:pt x="2877" y="4894"/>
                    <a:pt x="2780" y="4906"/>
                    <a:pt x="2684" y="4906"/>
                  </a:cubicBezTo>
                  <a:cubicBezTo>
                    <a:pt x="2068" y="4906"/>
                    <a:pt x="1550" y="4420"/>
                    <a:pt x="1550" y="4420"/>
                  </a:cubicBezTo>
                  <a:cubicBezTo>
                    <a:pt x="1641" y="3687"/>
                    <a:pt x="1396" y="2577"/>
                    <a:pt x="720" y="947"/>
                  </a:cubicBezTo>
                  <a:cubicBezTo>
                    <a:pt x="518" y="456"/>
                    <a:pt x="22" y="31"/>
                    <a:pt x="0" y="1"/>
                  </a:cubicBezTo>
                  <a:close/>
                </a:path>
              </a:pathLst>
            </a:custGeom>
            <a:solidFill>
              <a:schemeClr val="dk1">
                <a:alpha val="352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79"/>
            <p:cNvSpPr/>
            <p:nvPr/>
          </p:nvSpPr>
          <p:spPr>
            <a:xfrm>
              <a:off x="3638800" y="581025"/>
              <a:ext cx="61750" cy="35800"/>
            </a:xfrm>
            <a:custGeom>
              <a:avLst/>
              <a:gdLst/>
              <a:ahLst/>
              <a:cxnLst/>
              <a:rect l="l" t="t" r="r" b="b"/>
              <a:pathLst>
                <a:path w="2470" h="1432" extrusionOk="0">
                  <a:moveTo>
                    <a:pt x="2035" y="0"/>
                  </a:moveTo>
                  <a:cubicBezTo>
                    <a:pt x="1489" y="0"/>
                    <a:pt x="648" y="177"/>
                    <a:pt x="125" y="386"/>
                  </a:cubicBezTo>
                  <a:lnTo>
                    <a:pt x="25" y="431"/>
                  </a:lnTo>
                  <a:cubicBezTo>
                    <a:pt x="1" y="690"/>
                    <a:pt x="30" y="908"/>
                    <a:pt x="149" y="1138"/>
                  </a:cubicBezTo>
                  <a:cubicBezTo>
                    <a:pt x="208" y="1243"/>
                    <a:pt x="281" y="1342"/>
                    <a:pt x="362" y="1431"/>
                  </a:cubicBezTo>
                  <a:cubicBezTo>
                    <a:pt x="734" y="1391"/>
                    <a:pt x="1553" y="1294"/>
                    <a:pt x="1758" y="1186"/>
                  </a:cubicBezTo>
                  <a:cubicBezTo>
                    <a:pt x="2081" y="1019"/>
                    <a:pt x="2267" y="836"/>
                    <a:pt x="2369" y="518"/>
                  </a:cubicBezTo>
                  <a:cubicBezTo>
                    <a:pt x="2469" y="200"/>
                    <a:pt x="2369" y="33"/>
                    <a:pt x="2369" y="33"/>
                  </a:cubicBezTo>
                  <a:cubicBezTo>
                    <a:pt x="2281" y="10"/>
                    <a:pt x="2166" y="0"/>
                    <a:pt x="20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79"/>
            <p:cNvSpPr/>
            <p:nvPr/>
          </p:nvSpPr>
          <p:spPr>
            <a:xfrm>
              <a:off x="3621900" y="590650"/>
              <a:ext cx="32075" cy="26175"/>
            </a:xfrm>
            <a:custGeom>
              <a:avLst/>
              <a:gdLst/>
              <a:ahLst/>
              <a:cxnLst/>
              <a:rect l="l" t="t" r="r" b="b"/>
              <a:pathLst>
                <a:path w="1283" h="1047" extrusionOk="0">
                  <a:moveTo>
                    <a:pt x="801" y="1"/>
                  </a:moveTo>
                  <a:lnTo>
                    <a:pt x="801" y="1"/>
                  </a:lnTo>
                  <a:cubicBezTo>
                    <a:pt x="712" y="38"/>
                    <a:pt x="0" y="278"/>
                    <a:pt x="1038" y="1046"/>
                  </a:cubicBezTo>
                  <a:cubicBezTo>
                    <a:pt x="1038" y="1046"/>
                    <a:pt x="1035" y="1044"/>
                    <a:pt x="1283" y="1009"/>
                  </a:cubicBezTo>
                  <a:cubicBezTo>
                    <a:pt x="995" y="723"/>
                    <a:pt x="741" y="364"/>
                    <a:pt x="8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79"/>
            <p:cNvSpPr/>
            <p:nvPr/>
          </p:nvSpPr>
          <p:spPr>
            <a:xfrm>
              <a:off x="3663125" y="653300"/>
              <a:ext cx="30200" cy="74775"/>
            </a:xfrm>
            <a:custGeom>
              <a:avLst/>
              <a:gdLst/>
              <a:ahLst/>
              <a:cxnLst/>
              <a:rect l="l" t="t" r="r" b="b"/>
              <a:pathLst>
                <a:path w="1208" h="2991" extrusionOk="0">
                  <a:moveTo>
                    <a:pt x="0" y="1"/>
                  </a:moveTo>
                  <a:cubicBezTo>
                    <a:pt x="184" y="839"/>
                    <a:pt x="302" y="1682"/>
                    <a:pt x="251" y="2534"/>
                  </a:cubicBezTo>
                  <a:cubicBezTo>
                    <a:pt x="335" y="2644"/>
                    <a:pt x="639" y="2990"/>
                    <a:pt x="1044" y="2990"/>
                  </a:cubicBezTo>
                  <a:cubicBezTo>
                    <a:pt x="1054" y="2990"/>
                    <a:pt x="1065" y="2990"/>
                    <a:pt x="1076" y="2989"/>
                  </a:cubicBezTo>
                  <a:cubicBezTo>
                    <a:pt x="1119" y="2952"/>
                    <a:pt x="1162" y="2917"/>
                    <a:pt x="1208" y="2884"/>
                  </a:cubicBezTo>
                  <a:cubicBezTo>
                    <a:pt x="1000" y="2838"/>
                    <a:pt x="812" y="2736"/>
                    <a:pt x="661" y="2588"/>
                  </a:cubicBezTo>
                  <a:cubicBezTo>
                    <a:pt x="265" y="2208"/>
                    <a:pt x="329" y="1510"/>
                    <a:pt x="251" y="1006"/>
                  </a:cubicBezTo>
                  <a:cubicBezTo>
                    <a:pt x="203" y="688"/>
                    <a:pt x="151" y="373"/>
                    <a:pt x="30" y="74"/>
                  </a:cubicBezTo>
                  <a:cubicBezTo>
                    <a:pt x="19" y="49"/>
                    <a:pt x="9" y="25"/>
                    <a:pt x="0" y="1"/>
                  </a:cubicBezTo>
                  <a:close/>
                </a:path>
              </a:pathLst>
            </a:custGeom>
            <a:solidFill>
              <a:schemeClr val="dk1">
                <a:alpha val="352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79"/>
            <p:cNvSpPr/>
            <p:nvPr/>
          </p:nvSpPr>
          <p:spPr>
            <a:xfrm>
              <a:off x="3539850" y="723450"/>
              <a:ext cx="63550" cy="21575"/>
            </a:xfrm>
            <a:custGeom>
              <a:avLst/>
              <a:gdLst/>
              <a:ahLst/>
              <a:cxnLst/>
              <a:rect l="l" t="t" r="r" b="b"/>
              <a:pathLst>
                <a:path w="2542" h="863" extrusionOk="0">
                  <a:moveTo>
                    <a:pt x="0" y="0"/>
                  </a:moveTo>
                  <a:lnTo>
                    <a:pt x="0" y="0"/>
                  </a:lnTo>
                  <a:cubicBezTo>
                    <a:pt x="38" y="78"/>
                    <a:pt x="73" y="151"/>
                    <a:pt x="105" y="210"/>
                  </a:cubicBezTo>
                  <a:cubicBezTo>
                    <a:pt x="343" y="674"/>
                    <a:pt x="934" y="863"/>
                    <a:pt x="1397" y="863"/>
                  </a:cubicBezTo>
                  <a:cubicBezTo>
                    <a:pt x="1548" y="863"/>
                    <a:pt x="1685" y="843"/>
                    <a:pt x="1792" y="806"/>
                  </a:cubicBezTo>
                  <a:cubicBezTo>
                    <a:pt x="2299" y="628"/>
                    <a:pt x="2493" y="305"/>
                    <a:pt x="2541" y="210"/>
                  </a:cubicBezTo>
                  <a:lnTo>
                    <a:pt x="2541" y="210"/>
                  </a:lnTo>
                  <a:cubicBezTo>
                    <a:pt x="2154" y="450"/>
                    <a:pt x="1715" y="635"/>
                    <a:pt x="1262" y="635"/>
                  </a:cubicBezTo>
                  <a:cubicBezTo>
                    <a:pt x="1176" y="635"/>
                    <a:pt x="1089" y="629"/>
                    <a:pt x="1002" y="614"/>
                  </a:cubicBezTo>
                  <a:cubicBezTo>
                    <a:pt x="598" y="547"/>
                    <a:pt x="270" y="299"/>
                    <a:pt x="0" y="0"/>
                  </a:cubicBezTo>
                  <a:close/>
                </a:path>
              </a:pathLst>
            </a:custGeom>
            <a:solidFill>
              <a:schemeClr val="dk1">
                <a:alpha val="352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79"/>
            <p:cNvSpPr/>
            <p:nvPr/>
          </p:nvSpPr>
          <p:spPr>
            <a:xfrm>
              <a:off x="3812675" y="578675"/>
              <a:ext cx="16800" cy="26075"/>
            </a:xfrm>
            <a:custGeom>
              <a:avLst/>
              <a:gdLst/>
              <a:ahLst/>
              <a:cxnLst/>
              <a:rect l="l" t="t" r="r" b="b"/>
              <a:pathLst>
                <a:path w="672" h="1043" extrusionOk="0">
                  <a:moveTo>
                    <a:pt x="669" y="0"/>
                  </a:moveTo>
                  <a:cubicBezTo>
                    <a:pt x="648" y="16"/>
                    <a:pt x="629" y="35"/>
                    <a:pt x="610" y="54"/>
                  </a:cubicBezTo>
                  <a:cubicBezTo>
                    <a:pt x="591" y="70"/>
                    <a:pt x="569" y="89"/>
                    <a:pt x="545" y="113"/>
                  </a:cubicBezTo>
                  <a:lnTo>
                    <a:pt x="470" y="191"/>
                  </a:lnTo>
                  <a:cubicBezTo>
                    <a:pt x="443" y="221"/>
                    <a:pt x="416" y="251"/>
                    <a:pt x="383" y="283"/>
                  </a:cubicBezTo>
                  <a:lnTo>
                    <a:pt x="292" y="383"/>
                  </a:lnTo>
                  <a:cubicBezTo>
                    <a:pt x="259" y="418"/>
                    <a:pt x="230" y="455"/>
                    <a:pt x="198" y="493"/>
                  </a:cubicBezTo>
                  <a:cubicBezTo>
                    <a:pt x="165" y="528"/>
                    <a:pt x="136" y="569"/>
                    <a:pt x="103" y="604"/>
                  </a:cubicBezTo>
                  <a:lnTo>
                    <a:pt x="9" y="717"/>
                  </a:lnTo>
                  <a:lnTo>
                    <a:pt x="1" y="728"/>
                  </a:lnTo>
                  <a:lnTo>
                    <a:pt x="25" y="800"/>
                  </a:lnTo>
                  <a:cubicBezTo>
                    <a:pt x="57" y="881"/>
                    <a:pt x="92" y="962"/>
                    <a:pt x="122" y="1043"/>
                  </a:cubicBezTo>
                  <a:cubicBezTo>
                    <a:pt x="165" y="1011"/>
                    <a:pt x="206" y="976"/>
                    <a:pt x="243" y="940"/>
                  </a:cubicBezTo>
                  <a:cubicBezTo>
                    <a:pt x="284" y="903"/>
                    <a:pt x="321" y="862"/>
                    <a:pt x="357" y="819"/>
                  </a:cubicBezTo>
                  <a:cubicBezTo>
                    <a:pt x="394" y="779"/>
                    <a:pt x="427" y="733"/>
                    <a:pt x="459" y="687"/>
                  </a:cubicBezTo>
                  <a:cubicBezTo>
                    <a:pt x="489" y="644"/>
                    <a:pt x="515" y="596"/>
                    <a:pt x="540" y="550"/>
                  </a:cubicBezTo>
                  <a:cubicBezTo>
                    <a:pt x="564" y="504"/>
                    <a:pt x="583" y="458"/>
                    <a:pt x="602" y="412"/>
                  </a:cubicBezTo>
                  <a:cubicBezTo>
                    <a:pt x="618" y="369"/>
                    <a:pt x="631" y="326"/>
                    <a:pt x="642" y="283"/>
                  </a:cubicBezTo>
                  <a:cubicBezTo>
                    <a:pt x="650" y="245"/>
                    <a:pt x="658" y="208"/>
                    <a:pt x="664" y="170"/>
                  </a:cubicBezTo>
                  <a:cubicBezTo>
                    <a:pt x="666" y="135"/>
                    <a:pt x="669" y="105"/>
                    <a:pt x="669" y="78"/>
                  </a:cubicBezTo>
                  <a:cubicBezTo>
                    <a:pt x="672" y="54"/>
                    <a:pt x="672" y="27"/>
                    <a:pt x="669" y="0"/>
                  </a:cubicBezTo>
                  <a:close/>
                </a:path>
              </a:pathLst>
            </a:custGeom>
            <a:solidFill>
              <a:schemeClr val="dk1">
                <a:alpha val="352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79"/>
            <p:cNvSpPr/>
            <p:nvPr/>
          </p:nvSpPr>
          <p:spPr>
            <a:xfrm>
              <a:off x="3677200" y="627025"/>
              <a:ext cx="94150" cy="26675"/>
            </a:xfrm>
            <a:custGeom>
              <a:avLst/>
              <a:gdLst/>
              <a:ahLst/>
              <a:cxnLst/>
              <a:rect l="l" t="t" r="r" b="b"/>
              <a:pathLst>
                <a:path w="3766" h="1067" extrusionOk="0">
                  <a:moveTo>
                    <a:pt x="3765" y="1"/>
                  </a:moveTo>
                  <a:cubicBezTo>
                    <a:pt x="3765" y="1"/>
                    <a:pt x="3706" y="25"/>
                    <a:pt x="3606" y="71"/>
                  </a:cubicBezTo>
                  <a:cubicBezTo>
                    <a:pt x="3560" y="98"/>
                    <a:pt x="3493" y="117"/>
                    <a:pt x="3428" y="149"/>
                  </a:cubicBezTo>
                  <a:cubicBezTo>
                    <a:pt x="3361" y="181"/>
                    <a:pt x="3280" y="206"/>
                    <a:pt x="3197" y="241"/>
                  </a:cubicBezTo>
                  <a:cubicBezTo>
                    <a:pt x="3154" y="257"/>
                    <a:pt x="3110" y="270"/>
                    <a:pt x="3065" y="287"/>
                  </a:cubicBezTo>
                  <a:cubicBezTo>
                    <a:pt x="3019" y="300"/>
                    <a:pt x="2973" y="319"/>
                    <a:pt x="2922" y="332"/>
                  </a:cubicBezTo>
                  <a:lnTo>
                    <a:pt x="2774" y="378"/>
                  </a:lnTo>
                  <a:cubicBezTo>
                    <a:pt x="2720" y="392"/>
                    <a:pt x="2668" y="405"/>
                    <a:pt x="2615" y="421"/>
                  </a:cubicBezTo>
                  <a:cubicBezTo>
                    <a:pt x="2509" y="448"/>
                    <a:pt x="2396" y="472"/>
                    <a:pt x="2283" y="497"/>
                  </a:cubicBezTo>
                  <a:lnTo>
                    <a:pt x="2111" y="532"/>
                  </a:lnTo>
                  <a:lnTo>
                    <a:pt x="1935" y="564"/>
                  </a:lnTo>
                  <a:cubicBezTo>
                    <a:pt x="1469" y="645"/>
                    <a:pt x="987" y="696"/>
                    <a:pt x="620" y="747"/>
                  </a:cubicBezTo>
                  <a:cubicBezTo>
                    <a:pt x="437" y="772"/>
                    <a:pt x="281" y="796"/>
                    <a:pt x="173" y="815"/>
                  </a:cubicBezTo>
                  <a:cubicBezTo>
                    <a:pt x="63" y="834"/>
                    <a:pt x="1" y="850"/>
                    <a:pt x="1" y="850"/>
                  </a:cubicBezTo>
                  <a:cubicBezTo>
                    <a:pt x="1" y="850"/>
                    <a:pt x="60" y="871"/>
                    <a:pt x="165" y="904"/>
                  </a:cubicBezTo>
                  <a:cubicBezTo>
                    <a:pt x="219" y="920"/>
                    <a:pt x="284" y="939"/>
                    <a:pt x="359" y="957"/>
                  </a:cubicBezTo>
                  <a:cubicBezTo>
                    <a:pt x="434" y="976"/>
                    <a:pt x="523" y="995"/>
                    <a:pt x="615" y="1009"/>
                  </a:cubicBezTo>
                  <a:cubicBezTo>
                    <a:pt x="707" y="1022"/>
                    <a:pt x="809" y="1041"/>
                    <a:pt x="917" y="1049"/>
                  </a:cubicBezTo>
                  <a:cubicBezTo>
                    <a:pt x="1025" y="1057"/>
                    <a:pt x="1141" y="1065"/>
                    <a:pt x="1262" y="1065"/>
                  </a:cubicBezTo>
                  <a:cubicBezTo>
                    <a:pt x="1290" y="1066"/>
                    <a:pt x="1319" y="1066"/>
                    <a:pt x="1348" y="1066"/>
                  </a:cubicBezTo>
                  <a:cubicBezTo>
                    <a:pt x="1442" y="1066"/>
                    <a:pt x="1536" y="1063"/>
                    <a:pt x="1631" y="1055"/>
                  </a:cubicBezTo>
                  <a:cubicBezTo>
                    <a:pt x="1758" y="1046"/>
                    <a:pt x="1884" y="1028"/>
                    <a:pt x="2011" y="1009"/>
                  </a:cubicBezTo>
                  <a:lnTo>
                    <a:pt x="2202" y="971"/>
                  </a:lnTo>
                  <a:cubicBezTo>
                    <a:pt x="2264" y="957"/>
                    <a:pt x="2326" y="939"/>
                    <a:pt x="2388" y="922"/>
                  </a:cubicBezTo>
                  <a:cubicBezTo>
                    <a:pt x="2450" y="906"/>
                    <a:pt x="2509" y="887"/>
                    <a:pt x="2569" y="866"/>
                  </a:cubicBezTo>
                  <a:cubicBezTo>
                    <a:pt x="2628" y="844"/>
                    <a:pt x="2687" y="823"/>
                    <a:pt x="2744" y="799"/>
                  </a:cubicBezTo>
                  <a:cubicBezTo>
                    <a:pt x="2798" y="774"/>
                    <a:pt x="2854" y="750"/>
                    <a:pt x="2908" y="726"/>
                  </a:cubicBezTo>
                  <a:lnTo>
                    <a:pt x="3059" y="642"/>
                  </a:lnTo>
                  <a:cubicBezTo>
                    <a:pt x="3151" y="591"/>
                    <a:pt x="3237" y="532"/>
                    <a:pt x="3323" y="470"/>
                  </a:cubicBezTo>
                  <a:cubicBezTo>
                    <a:pt x="3393" y="413"/>
                    <a:pt x="3461" y="357"/>
                    <a:pt x="3525" y="295"/>
                  </a:cubicBezTo>
                  <a:cubicBezTo>
                    <a:pt x="3574" y="246"/>
                    <a:pt x="3620" y="195"/>
                    <a:pt x="3663" y="144"/>
                  </a:cubicBezTo>
                  <a:cubicBezTo>
                    <a:pt x="3733" y="52"/>
                    <a:pt x="3765" y="1"/>
                    <a:pt x="3765" y="1"/>
                  </a:cubicBezTo>
                  <a:close/>
                </a:path>
              </a:pathLst>
            </a:custGeom>
            <a:solidFill>
              <a:schemeClr val="dk1">
                <a:alpha val="352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12" name="Google Shape;2712;p79"/>
          <p:cNvSpPr txBox="1"/>
          <p:nvPr/>
        </p:nvSpPr>
        <p:spPr>
          <a:xfrm>
            <a:off x="728600" y="2482780"/>
            <a:ext cx="2268939" cy="111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>
              <a:spcAft>
                <a:spcPts val="1600"/>
              </a:spcAft>
            </a:pPr>
            <a:r>
              <a:rPr lang="en">
                <a:solidFill>
                  <a:schemeClr val="dk1"/>
                </a:solidFill>
              </a:rPr>
              <a:t>Celebrating history months, Wellbeing sessions, SHAG week, Flea market, Lobbying for increased Academic support, Light the night</a:t>
            </a:r>
          </a:p>
        </p:txBody>
      </p:sp>
      <p:sp>
        <p:nvSpPr>
          <p:cNvPr id="2714" name="Google Shape;2714;p79"/>
          <p:cNvSpPr txBox="1"/>
          <p:nvPr/>
        </p:nvSpPr>
        <p:spPr>
          <a:xfrm>
            <a:off x="6170100" y="2218625"/>
            <a:ext cx="22539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1600"/>
              </a:spcAft>
            </a:pPr>
            <a:r>
              <a:rPr lang="en">
                <a:solidFill>
                  <a:schemeClr val="dk1"/>
                </a:solidFill>
                <a:latin typeface="Karla"/>
                <a:ea typeface="Karla"/>
                <a:cs typeface="Karla"/>
              </a:rPr>
              <a:t>CAS letter focus group, Friend Zone, Well-being walk, Cultural Belonging and Empowering.</a:t>
            </a:r>
          </a:p>
        </p:txBody>
      </p:sp>
      <p:sp>
        <p:nvSpPr>
          <p:cNvPr id="2715" name="Google Shape;2715;p79"/>
          <p:cNvSpPr txBox="1"/>
          <p:nvPr/>
        </p:nvSpPr>
        <p:spPr>
          <a:xfrm>
            <a:off x="6170100" y="1924650"/>
            <a:ext cx="2253900" cy="4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1800">
                <a:latin typeface="Aharoni"/>
                <a:cs typeface="Aharoni"/>
              </a:rPr>
              <a:t>International Students Experience</a:t>
            </a:r>
          </a:p>
        </p:txBody>
      </p:sp>
      <p:sp>
        <p:nvSpPr>
          <p:cNvPr id="2716" name="Google Shape;2716;p79"/>
          <p:cNvSpPr txBox="1"/>
          <p:nvPr/>
        </p:nvSpPr>
        <p:spPr>
          <a:xfrm>
            <a:off x="6170100" y="3915525"/>
            <a:ext cx="22539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1600"/>
              </a:spcAft>
            </a:pPr>
            <a:r>
              <a:rPr lang="en" err="1">
                <a:solidFill>
                  <a:schemeClr val="dk1"/>
                </a:solidFill>
                <a:latin typeface="Karla"/>
                <a:ea typeface="Karla"/>
                <a:cs typeface="Karla"/>
              </a:rPr>
              <a:t>GOATing</a:t>
            </a:r>
            <a:r>
              <a:rPr lang="en">
                <a:solidFill>
                  <a:schemeClr val="dk1"/>
                </a:solidFill>
                <a:latin typeface="Karla"/>
                <a:ea typeface="Karla"/>
                <a:cs typeface="Karla"/>
              </a:rPr>
              <a:t>, Social media, events, Increased Societies Engagements.</a:t>
            </a:r>
          </a:p>
        </p:txBody>
      </p:sp>
      <p:sp>
        <p:nvSpPr>
          <p:cNvPr id="2717" name="Google Shape;2717;p79"/>
          <p:cNvSpPr txBox="1"/>
          <p:nvPr/>
        </p:nvSpPr>
        <p:spPr>
          <a:xfrm>
            <a:off x="6410731" y="3600100"/>
            <a:ext cx="2020788" cy="46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2000">
                <a:solidFill>
                  <a:srgbClr val="130E16"/>
                </a:solidFill>
                <a:latin typeface="Aharoni"/>
                <a:ea typeface="Lemonada"/>
                <a:cs typeface="Lemonada"/>
              </a:rPr>
              <a:t>Visibility </a:t>
            </a:r>
          </a:p>
        </p:txBody>
      </p:sp>
      <p:sp>
        <p:nvSpPr>
          <p:cNvPr id="2671" name="Google Shape;2671;p79"/>
          <p:cNvSpPr txBox="1"/>
          <p:nvPr/>
        </p:nvSpPr>
        <p:spPr>
          <a:xfrm>
            <a:off x="728600" y="2172313"/>
            <a:ext cx="2253900" cy="4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r"/>
            <a:endParaRPr lang="en" sz="2400">
              <a:solidFill>
                <a:schemeClr val="accent1"/>
              </a:solidFill>
              <a:latin typeface="Aharoni"/>
              <a:cs typeface="Lemonada"/>
            </a:endParaRPr>
          </a:p>
          <a:p>
            <a:pPr algn="r"/>
            <a:r>
              <a:rPr lang="en" sz="1800">
                <a:solidFill>
                  <a:srgbClr val="130E16"/>
                </a:solidFill>
                <a:latin typeface="Aharoni"/>
                <a:cs typeface="Lemonada"/>
              </a:rPr>
              <a:t>Enhanced Student Experience</a:t>
            </a:r>
            <a:endParaRPr lang="en">
              <a:solidFill>
                <a:srgbClr val="130E1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4" name="Google Shape;1954;p60"/>
          <p:cNvSpPr txBox="1">
            <a:spLocks noGrp="1"/>
          </p:cNvSpPr>
          <p:nvPr>
            <p:ph type="ctrTitle"/>
          </p:nvPr>
        </p:nvSpPr>
        <p:spPr>
          <a:xfrm flipH="1">
            <a:off x="787679" y="2228458"/>
            <a:ext cx="2255057" cy="70909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>
                <a:latin typeface="Aharoni" panose="02010803020104030203" pitchFamily="2" charset="-79"/>
                <a:cs typeface="Aharoni" panose="02010803020104030203" pitchFamily="2" charset="-79"/>
              </a:rPr>
              <a:t>True &amp; Fair View</a:t>
            </a:r>
          </a:p>
        </p:txBody>
      </p:sp>
      <p:sp>
        <p:nvSpPr>
          <p:cNvPr id="1955" name="Google Shape;1955;p60"/>
          <p:cNvSpPr txBox="1">
            <a:spLocks noGrp="1"/>
          </p:cNvSpPr>
          <p:nvPr>
            <p:ph type="subTitle" idx="1"/>
          </p:nvPr>
        </p:nvSpPr>
        <p:spPr>
          <a:xfrm flipH="1">
            <a:off x="710450" y="3024570"/>
            <a:ext cx="2332286" cy="12615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">
                <a:solidFill>
                  <a:schemeClr val="bg1"/>
                </a:solidFill>
              </a:rPr>
              <a:t>Of the charity at 31/7/23 &amp; of its incoming resources and application of resources</a:t>
            </a:r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1956" name="Google Shape;1956;p60"/>
          <p:cNvSpPr txBox="1">
            <a:spLocks noGrp="1"/>
          </p:cNvSpPr>
          <p:nvPr>
            <p:ph type="ctrTitle" idx="2"/>
          </p:nvPr>
        </p:nvSpPr>
        <p:spPr>
          <a:xfrm flipH="1">
            <a:off x="6004788" y="2201427"/>
            <a:ext cx="2370600" cy="76315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>
                <a:latin typeface="Aharoni" panose="02010803020104030203" pitchFamily="2" charset="-79"/>
                <a:cs typeface="Aharoni" panose="02010803020104030203" pitchFamily="2" charset="-79"/>
              </a:rPr>
              <a:t>Companies Act</a:t>
            </a:r>
          </a:p>
        </p:txBody>
      </p:sp>
      <p:sp>
        <p:nvSpPr>
          <p:cNvPr id="1957" name="Google Shape;1957;p60"/>
          <p:cNvSpPr txBox="1">
            <a:spLocks noGrp="1"/>
          </p:cNvSpPr>
          <p:nvPr>
            <p:ph type="subTitle" idx="3"/>
          </p:nvPr>
        </p:nvSpPr>
        <p:spPr>
          <a:xfrm flipH="1">
            <a:off x="6101432" y="3104972"/>
            <a:ext cx="2331986" cy="11070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">
                <a:solidFill>
                  <a:schemeClr val="bg1"/>
                </a:solidFill>
              </a:rPr>
              <a:t>In accordance with the Companies Act 2006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1958" name="Google Shape;1958;p60"/>
          <p:cNvSpPr txBox="1">
            <a:spLocks noGrp="1"/>
          </p:cNvSpPr>
          <p:nvPr>
            <p:ph type="ctrTitle" idx="4"/>
          </p:nvPr>
        </p:nvSpPr>
        <p:spPr>
          <a:xfrm flipH="1">
            <a:off x="3391391" y="1892128"/>
            <a:ext cx="2370900" cy="102573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>
                <a:latin typeface="Aharoni" panose="02010803020104030203" pitchFamily="2" charset="-79"/>
                <a:cs typeface="Aharoni" panose="02010803020104030203" pitchFamily="2" charset="-79"/>
              </a:rPr>
              <a:t>Properly Prepared</a:t>
            </a:r>
          </a:p>
        </p:txBody>
      </p:sp>
      <p:sp>
        <p:nvSpPr>
          <p:cNvPr id="1959" name="Google Shape;1959;p60"/>
          <p:cNvSpPr txBox="1">
            <a:spLocks noGrp="1"/>
          </p:cNvSpPr>
          <p:nvPr>
            <p:ph type="subTitle" idx="5"/>
          </p:nvPr>
        </p:nvSpPr>
        <p:spPr>
          <a:xfrm flipH="1">
            <a:off x="3514957" y="3104972"/>
            <a:ext cx="2247334" cy="1107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">
                <a:solidFill>
                  <a:schemeClr val="bg1"/>
                </a:solidFill>
              </a:rPr>
              <a:t>In accordance with UK Generally Accepted Accounting Practice</a:t>
            </a:r>
          </a:p>
        </p:txBody>
      </p:sp>
      <p:sp>
        <p:nvSpPr>
          <p:cNvPr id="1966" name="Google Shape;1966;p60"/>
          <p:cNvSpPr txBox="1">
            <a:spLocks noGrp="1"/>
          </p:cNvSpPr>
          <p:nvPr>
            <p:ph type="title" idx="15"/>
          </p:nvPr>
        </p:nvSpPr>
        <p:spPr>
          <a:xfrm>
            <a:off x="713225" y="2926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Independent Auditors Report on the financial statements</a:t>
            </a:r>
            <a:endParaRPr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Graphic 1" descr="Badge Tick1 outline">
            <a:extLst>
              <a:ext uri="{FF2B5EF4-FFF2-40B4-BE49-F238E27FC236}">
                <a16:creationId xmlns:a16="http://schemas.microsoft.com/office/drawing/2014/main" id="{49E0AADB-C483-DF64-4809-1CF82D098B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73145" y="1434928"/>
            <a:ext cx="914400" cy="914400"/>
          </a:xfrm>
          <a:prstGeom prst="rect">
            <a:avLst/>
          </a:prstGeom>
        </p:spPr>
      </p:pic>
      <p:pic>
        <p:nvPicPr>
          <p:cNvPr id="3" name="Graphic 2" descr="Boardroom outline">
            <a:extLst>
              <a:ext uri="{FF2B5EF4-FFF2-40B4-BE49-F238E27FC236}">
                <a16:creationId xmlns:a16="http://schemas.microsoft.com/office/drawing/2014/main" id="{4968BE80-C902-FFC9-C092-B6E0729116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53016" y="1434929"/>
            <a:ext cx="914400" cy="914400"/>
          </a:xfrm>
          <a:prstGeom prst="rect">
            <a:avLst/>
          </a:prstGeom>
        </p:spPr>
      </p:pic>
      <p:pic>
        <p:nvPicPr>
          <p:cNvPr id="4" name="Graphic 3" descr="City outline">
            <a:extLst>
              <a:ext uri="{FF2B5EF4-FFF2-40B4-BE49-F238E27FC236}">
                <a16:creationId xmlns:a16="http://schemas.microsoft.com/office/drawing/2014/main" id="{A619BB0E-AA6C-E69A-142C-E27F2179AB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32888" y="1434928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0408A29-1BEC-304E-AE01-055E6BB2D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/>
          <a:lstStyle/>
          <a:p>
            <a:r>
              <a:rPr lang="en-US">
                <a:solidFill>
                  <a:srgbClr val="130E16"/>
                </a:solidFill>
                <a:latin typeface="Aharoni"/>
                <a:cs typeface="Aharoni"/>
              </a:rPr>
              <a:t>Annual Accounts Income &amp; Expenditure</a:t>
            </a:r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252AE98-D708-0C5B-38C1-81D1D35A46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4216564"/>
              </p:ext>
            </p:extLst>
          </p:nvPr>
        </p:nvGraphicFramePr>
        <p:xfrm>
          <a:off x="311701" y="1303871"/>
          <a:ext cx="4403197" cy="3394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DC1C87F-E0E6-7255-4890-8793B35ADF1C}"/>
              </a:ext>
              <a:ext uri="{147F2762-F138-4A5C-976F-8EAC2B608ADB}">
                <a16:predDERef xmlns:a16="http://schemas.microsoft.com/office/drawing/2014/main" pred="{6252AE98-D708-0C5B-38C1-81D1D35A46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6097763"/>
              </p:ext>
            </p:extLst>
          </p:nvPr>
        </p:nvGraphicFramePr>
        <p:xfrm>
          <a:off x="4739700" y="1294016"/>
          <a:ext cx="3979499" cy="3404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78036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2A3EAABE-C609-FE91-1746-6F3C85CD3F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8015" y="560450"/>
            <a:ext cx="4626331" cy="1215782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  <a:latin typeface="Aharoni"/>
                <a:cs typeface="Aharoni"/>
              </a:rPr>
              <a:t>DSU Affiliations 22/23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28783248-7D4A-D204-8AC5-5EE5C9834A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1657" y="2190400"/>
            <a:ext cx="5012643" cy="1784400"/>
          </a:xfrm>
        </p:spPr>
        <p:txBody>
          <a:bodyPr/>
          <a:lstStyle/>
          <a:p>
            <a:pPr marL="139700" indent="0"/>
            <a:r>
              <a:rPr lang="en-US">
                <a:solidFill>
                  <a:schemeClr val="bg1"/>
                </a:solidFill>
              </a:rPr>
              <a:t>National Union of Students (NUS) - £30,926</a:t>
            </a:r>
          </a:p>
          <a:p>
            <a:pPr marL="139700" indent="0"/>
            <a:endParaRPr lang="en-US">
              <a:solidFill>
                <a:schemeClr val="bg1"/>
              </a:solidFill>
            </a:endParaRPr>
          </a:p>
          <a:p>
            <a:pPr marL="139700" indent="0"/>
            <a:r>
              <a:rPr lang="en-US" err="1">
                <a:solidFill>
                  <a:schemeClr val="bg1"/>
                </a:solidFill>
              </a:rPr>
              <a:t>WonkHE</a:t>
            </a:r>
            <a:r>
              <a:rPr lang="en-US">
                <a:solidFill>
                  <a:schemeClr val="bg1"/>
                </a:solidFill>
              </a:rPr>
              <a:t> - £4330</a:t>
            </a:r>
          </a:p>
          <a:p>
            <a:pPr marL="139700" indent="0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442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9" name="Google Shape;2149;p64"/>
          <p:cNvGrpSpPr/>
          <p:nvPr/>
        </p:nvGrpSpPr>
        <p:grpSpPr>
          <a:xfrm>
            <a:off x="1470678" y="699750"/>
            <a:ext cx="6202644" cy="3977280"/>
            <a:chOff x="1470678" y="699750"/>
            <a:chExt cx="6202644" cy="3977280"/>
          </a:xfrm>
        </p:grpSpPr>
        <p:sp>
          <p:nvSpPr>
            <p:cNvPr id="2150" name="Google Shape;2150;p64"/>
            <p:cNvSpPr/>
            <p:nvPr/>
          </p:nvSpPr>
          <p:spPr>
            <a:xfrm>
              <a:off x="1884447" y="4398194"/>
              <a:ext cx="481658" cy="278752"/>
            </a:xfrm>
            <a:custGeom>
              <a:avLst/>
              <a:gdLst/>
              <a:ahLst/>
              <a:cxnLst/>
              <a:rect l="l" t="t" r="r" b="b"/>
              <a:pathLst>
                <a:path w="5690" h="3293" extrusionOk="0">
                  <a:moveTo>
                    <a:pt x="4379" y="0"/>
                  </a:moveTo>
                  <a:cubicBezTo>
                    <a:pt x="4373" y="0"/>
                    <a:pt x="4367" y="0"/>
                    <a:pt x="4361" y="1"/>
                  </a:cubicBezTo>
                  <a:lnTo>
                    <a:pt x="3283" y="502"/>
                  </a:lnTo>
                  <a:cubicBezTo>
                    <a:pt x="3032" y="1078"/>
                    <a:pt x="2418" y="1394"/>
                    <a:pt x="1833" y="1623"/>
                  </a:cubicBezTo>
                  <a:cubicBezTo>
                    <a:pt x="1248" y="1852"/>
                    <a:pt x="618" y="2057"/>
                    <a:pt x="211" y="2534"/>
                  </a:cubicBezTo>
                  <a:cubicBezTo>
                    <a:pt x="95" y="2668"/>
                    <a:pt x="1" y="2876"/>
                    <a:pt x="106" y="3021"/>
                  </a:cubicBezTo>
                  <a:cubicBezTo>
                    <a:pt x="181" y="3129"/>
                    <a:pt x="330" y="3151"/>
                    <a:pt x="462" y="3164"/>
                  </a:cubicBezTo>
                  <a:cubicBezTo>
                    <a:pt x="968" y="3213"/>
                    <a:pt x="1475" y="3250"/>
                    <a:pt x="1984" y="3277"/>
                  </a:cubicBezTo>
                  <a:cubicBezTo>
                    <a:pt x="2129" y="3285"/>
                    <a:pt x="2276" y="3292"/>
                    <a:pt x="2423" y="3292"/>
                  </a:cubicBezTo>
                  <a:cubicBezTo>
                    <a:pt x="2718" y="3292"/>
                    <a:pt x="3012" y="3264"/>
                    <a:pt x="3286" y="3162"/>
                  </a:cubicBezTo>
                  <a:cubicBezTo>
                    <a:pt x="3714" y="2999"/>
                    <a:pt x="4104" y="2653"/>
                    <a:pt x="4553" y="2653"/>
                  </a:cubicBezTo>
                  <a:cubicBezTo>
                    <a:pt x="4581" y="2653"/>
                    <a:pt x="4610" y="2655"/>
                    <a:pt x="4638" y="2658"/>
                  </a:cubicBezTo>
                  <a:cubicBezTo>
                    <a:pt x="4655" y="2725"/>
                    <a:pt x="4692" y="2790"/>
                    <a:pt x="4744" y="2838"/>
                  </a:cubicBezTo>
                  <a:cubicBezTo>
                    <a:pt x="4997" y="2714"/>
                    <a:pt x="5269" y="2633"/>
                    <a:pt x="5549" y="2604"/>
                  </a:cubicBezTo>
                  <a:cubicBezTo>
                    <a:pt x="5619" y="2062"/>
                    <a:pt x="5689" y="1502"/>
                    <a:pt x="5528" y="981"/>
                  </a:cubicBezTo>
                  <a:cubicBezTo>
                    <a:pt x="5368" y="467"/>
                    <a:pt x="4918" y="0"/>
                    <a:pt x="43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64"/>
            <p:cNvSpPr/>
            <p:nvPr/>
          </p:nvSpPr>
          <p:spPr>
            <a:xfrm>
              <a:off x="2560377" y="4398194"/>
              <a:ext cx="481828" cy="278752"/>
            </a:xfrm>
            <a:custGeom>
              <a:avLst/>
              <a:gdLst/>
              <a:ahLst/>
              <a:cxnLst/>
              <a:rect l="l" t="t" r="r" b="b"/>
              <a:pathLst>
                <a:path w="5692" h="3293" extrusionOk="0">
                  <a:moveTo>
                    <a:pt x="1313" y="0"/>
                  </a:moveTo>
                  <a:cubicBezTo>
                    <a:pt x="774" y="0"/>
                    <a:pt x="322" y="465"/>
                    <a:pt x="162" y="981"/>
                  </a:cubicBezTo>
                  <a:cubicBezTo>
                    <a:pt x="0" y="1502"/>
                    <a:pt x="70" y="2062"/>
                    <a:pt x="140" y="2604"/>
                  </a:cubicBezTo>
                  <a:cubicBezTo>
                    <a:pt x="421" y="2633"/>
                    <a:pt x="696" y="2714"/>
                    <a:pt x="949" y="2838"/>
                  </a:cubicBezTo>
                  <a:cubicBezTo>
                    <a:pt x="997" y="2790"/>
                    <a:pt x="1035" y="2725"/>
                    <a:pt x="1054" y="2658"/>
                  </a:cubicBezTo>
                  <a:cubicBezTo>
                    <a:pt x="1083" y="2655"/>
                    <a:pt x="1111" y="2653"/>
                    <a:pt x="1139" y="2653"/>
                  </a:cubicBezTo>
                  <a:cubicBezTo>
                    <a:pt x="1588" y="2653"/>
                    <a:pt x="1976" y="2999"/>
                    <a:pt x="2404" y="3162"/>
                  </a:cubicBezTo>
                  <a:cubicBezTo>
                    <a:pt x="2680" y="3264"/>
                    <a:pt x="2974" y="3292"/>
                    <a:pt x="3269" y="3292"/>
                  </a:cubicBezTo>
                  <a:cubicBezTo>
                    <a:pt x="3415" y="3292"/>
                    <a:pt x="3561" y="3285"/>
                    <a:pt x="3706" y="3277"/>
                  </a:cubicBezTo>
                  <a:cubicBezTo>
                    <a:pt x="4215" y="3248"/>
                    <a:pt x="4722" y="3210"/>
                    <a:pt x="5228" y="3164"/>
                  </a:cubicBezTo>
                  <a:cubicBezTo>
                    <a:pt x="5360" y="3151"/>
                    <a:pt x="5508" y="3129"/>
                    <a:pt x="5587" y="3021"/>
                  </a:cubicBezTo>
                  <a:cubicBezTo>
                    <a:pt x="5692" y="2873"/>
                    <a:pt x="5597" y="2668"/>
                    <a:pt x="5479" y="2531"/>
                  </a:cubicBezTo>
                  <a:cubicBezTo>
                    <a:pt x="5072" y="2057"/>
                    <a:pt x="4441" y="1852"/>
                    <a:pt x="3857" y="1623"/>
                  </a:cubicBezTo>
                  <a:cubicBezTo>
                    <a:pt x="3272" y="1394"/>
                    <a:pt x="2660" y="1078"/>
                    <a:pt x="2409" y="502"/>
                  </a:cubicBezTo>
                  <a:lnTo>
                    <a:pt x="1332" y="1"/>
                  </a:lnTo>
                  <a:cubicBezTo>
                    <a:pt x="1325" y="0"/>
                    <a:pt x="1319" y="0"/>
                    <a:pt x="13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64"/>
            <p:cNvSpPr/>
            <p:nvPr/>
          </p:nvSpPr>
          <p:spPr>
            <a:xfrm>
              <a:off x="1739865" y="1339027"/>
              <a:ext cx="1219807" cy="1020794"/>
            </a:xfrm>
            <a:custGeom>
              <a:avLst/>
              <a:gdLst/>
              <a:ahLst/>
              <a:cxnLst/>
              <a:rect l="l" t="t" r="r" b="b"/>
              <a:pathLst>
                <a:path w="14410" h="12059" extrusionOk="0">
                  <a:moveTo>
                    <a:pt x="6642" y="1"/>
                  </a:moveTo>
                  <a:cubicBezTo>
                    <a:pt x="5751" y="1"/>
                    <a:pt x="4867" y="173"/>
                    <a:pt x="4061" y="553"/>
                  </a:cubicBezTo>
                  <a:cubicBezTo>
                    <a:pt x="3490" y="822"/>
                    <a:pt x="3075" y="1348"/>
                    <a:pt x="2501" y="1614"/>
                  </a:cubicBezTo>
                  <a:cubicBezTo>
                    <a:pt x="2019" y="1841"/>
                    <a:pt x="1423" y="1884"/>
                    <a:pt x="1049" y="2258"/>
                  </a:cubicBezTo>
                  <a:cubicBezTo>
                    <a:pt x="512" y="2792"/>
                    <a:pt x="714" y="3657"/>
                    <a:pt x="663" y="4401"/>
                  </a:cubicBezTo>
                  <a:cubicBezTo>
                    <a:pt x="593" y="5398"/>
                    <a:pt x="0" y="6403"/>
                    <a:pt x="340" y="7349"/>
                  </a:cubicBezTo>
                  <a:cubicBezTo>
                    <a:pt x="359" y="7419"/>
                    <a:pt x="399" y="7483"/>
                    <a:pt x="456" y="7535"/>
                  </a:cubicBezTo>
                  <a:cubicBezTo>
                    <a:pt x="523" y="7586"/>
                    <a:pt x="615" y="7597"/>
                    <a:pt x="701" y="7605"/>
                  </a:cubicBezTo>
                  <a:cubicBezTo>
                    <a:pt x="978" y="7629"/>
                    <a:pt x="1255" y="7641"/>
                    <a:pt x="1532" y="7641"/>
                  </a:cubicBezTo>
                  <a:cubicBezTo>
                    <a:pt x="1624" y="7641"/>
                    <a:pt x="1716" y="7640"/>
                    <a:pt x="1808" y="7637"/>
                  </a:cubicBezTo>
                  <a:cubicBezTo>
                    <a:pt x="1919" y="8812"/>
                    <a:pt x="2199" y="9963"/>
                    <a:pt x="2644" y="11054"/>
                  </a:cubicBezTo>
                  <a:cubicBezTo>
                    <a:pt x="2746" y="11302"/>
                    <a:pt x="2867" y="11563"/>
                    <a:pt x="3097" y="11709"/>
                  </a:cubicBezTo>
                  <a:cubicBezTo>
                    <a:pt x="3237" y="11798"/>
                    <a:pt x="3404" y="11838"/>
                    <a:pt x="3568" y="11871"/>
                  </a:cubicBezTo>
                  <a:cubicBezTo>
                    <a:pt x="4265" y="12007"/>
                    <a:pt x="4967" y="12059"/>
                    <a:pt x="5672" y="12059"/>
                  </a:cubicBezTo>
                  <a:cubicBezTo>
                    <a:pt x="7810" y="12059"/>
                    <a:pt x="9978" y="11584"/>
                    <a:pt x="12132" y="11555"/>
                  </a:cubicBezTo>
                  <a:cubicBezTo>
                    <a:pt x="12205" y="11555"/>
                    <a:pt x="12278" y="11550"/>
                    <a:pt x="12334" y="11512"/>
                  </a:cubicBezTo>
                  <a:cubicBezTo>
                    <a:pt x="12412" y="11458"/>
                    <a:pt x="12434" y="11356"/>
                    <a:pt x="12447" y="11267"/>
                  </a:cubicBezTo>
                  <a:cubicBezTo>
                    <a:pt x="12623" y="10011"/>
                    <a:pt x="12636" y="8739"/>
                    <a:pt x="12485" y="7483"/>
                  </a:cubicBezTo>
                  <a:cubicBezTo>
                    <a:pt x="13132" y="7483"/>
                    <a:pt x="13773" y="7405"/>
                    <a:pt x="14401" y="7249"/>
                  </a:cubicBezTo>
                  <a:cubicBezTo>
                    <a:pt x="14409" y="6441"/>
                    <a:pt x="14204" y="5643"/>
                    <a:pt x="13808" y="4940"/>
                  </a:cubicBezTo>
                  <a:cubicBezTo>
                    <a:pt x="13709" y="4756"/>
                    <a:pt x="13593" y="4581"/>
                    <a:pt x="13517" y="4387"/>
                  </a:cubicBezTo>
                  <a:cubicBezTo>
                    <a:pt x="13426" y="4147"/>
                    <a:pt x="13401" y="3889"/>
                    <a:pt x="13382" y="3635"/>
                  </a:cubicBezTo>
                  <a:cubicBezTo>
                    <a:pt x="13345" y="3121"/>
                    <a:pt x="13331" y="2587"/>
                    <a:pt x="13113" y="2116"/>
                  </a:cubicBezTo>
                  <a:cubicBezTo>
                    <a:pt x="12910" y="1671"/>
                    <a:pt x="12468" y="1289"/>
                    <a:pt x="11973" y="1289"/>
                  </a:cubicBezTo>
                  <a:cubicBezTo>
                    <a:pt x="11943" y="1289"/>
                    <a:pt x="11912" y="1291"/>
                    <a:pt x="11881" y="1294"/>
                  </a:cubicBezTo>
                  <a:cubicBezTo>
                    <a:pt x="11674" y="1313"/>
                    <a:pt x="11468" y="1402"/>
                    <a:pt x="11262" y="1402"/>
                  </a:cubicBezTo>
                  <a:cubicBezTo>
                    <a:pt x="11233" y="1402"/>
                    <a:pt x="11204" y="1400"/>
                    <a:pt x="11175" y="1396"/>
                  </a:cubicBezTo>
                  <a:cubicBezTo>
                    <a:pt x="10984" y="1374"/>
                    <a:pt x="10817" y="1261"/>
                    <a:pt x="10655" y="1162"/>
                  </a:cubicBezTo>
                  <a:cubicBezTo>
                    <a:pt x="9492" y="435"/>
                    <a:pt x="8059" y="1"/>
                    <a:pt x="66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64"/>
            <p:cNvSpPr/>
            <p:nvPr/>
          </p:nvSpPr>
          <p:spPr>
            <a:xfrm>
              <a:off x="2201123" y="1397690"/>
              <a:ext cx="758549" cy="646726"/>
            </a:xfrm>
            <a:custGeom>
              <a:avLst/>
              <a:gdLst/>
              <a:ahLst/>
              <a:cxnLst/>
              <a:rect l="l" t="t" r="r" b="b"/>
              <a:pathLst>
                <a:path w="8961" h="7640" extrusionOk="0">
                  <a:moveTo>
                    <a:pt x="1948" y="1"/>
                  </a:moveTo>
                  <a:cubicBezTo>
                    <a:pt x="1453" y="1"/>
                    <a:pt x="1037" y="158"/>
                    <a:pt x="571" y="401"/>
                  </a:cubicBezTo>
                  <a:cubicBezTo>
                    <a:pt x="391" y="496"/>
                    <a:pt x="186" y="514"/>
                    <a:pt x="46" y="676"/>
                  </a:cubicBezTo>
                  <a:lnTo>
                    <a:pt x="0" y="676"/>
                  </a:lnTo>
                  <a:cubicBezTo>
                    <a:pt x="11" y="2147"/>
                    <a:pt x="736" y="2754"/>
                    <a:pt x="1727" y="3667"/>
                  </a:cubicBezTo>
                  <a:cubicBezTo>
                    <a:pt x="1321" y="3842"/>
                    <a:pt x="631" y="3802"/>
                    <a:pt x="1137" y="4325"/>
                  </a:cubicBezTo>
                  <a:cubicBezTo>
                    <a:pt x="1331" y="4524"/>
                    <a:pt x="2124" y="4632"/>
                    <a:pt x="2196" y="4918"/>
                  </a:cubicBezTo>
                  <a:cubicBezTo>
                    <a:pt x="2299" y="5335"/>
                    <a:pt x="1663" y="5300"/>
                    <a:pt x="2051" y="5702"/>
                  </a:cubicBezTo>
                  <a:cubicBezTo>
                    <a:pt x="2219" y="5875"/>
                    <a:pt x="2458" y="5907"/>
                    <a:pt x="2708" y="5907"/>
                  </a:cubicBezTo>
                  <a:cubicBezTo>
                    <a:pt x="2859" y="5907"/>
                    <a:pt x="3013" y="5896"/>
                    <a:pt x="3158" y="5896"/>
                  </a:cubicBezTo>
                  <a:cubicBezTo>
                    <a:pt x="3317" y="5896"/>
                    <a:pt x="3466" y="5910"/>
                    <a:pt x="3587" y="5969"/>
                  </a:cubicBezTo>
                  <a:cubicBezTo>
                    <a:pt x="3775" y="6060"/>
                    <a:pt x="3875" y="6324"/>
                    <a:pt x="4021" y="6529"/>
                  </a:cubicBezTo>
                  <a:cubicBezTo>
                    <a:pt x="4357" y="7003"/>
                    <a:pt x="4632" y="7127"/>
                    <a:pt x="5193" y="7254"/>
                  </a:cubicBezTo>
                  <a:cubicBezTo>
                    <a:pt x="5753" y="7381"/>
                    <a:pt x="6473" y="7602"/>
                    <a:pt x="7112" y="7639"/>
                  </a:cubicBezTo>
                  <a:cubicBezTo>
                    <a:pt x="7095" y="7356"/>
                    <a:pt x="7068" y="7071"/>
                    <a:pt x="7036" y="6788"/>
                  </a:cubicBezTo>
                  <a:lnTo>
                    <a:pt x="7036" y="6788"/>
                  </a:lnTo>
                  <a:cubicBezTo>
                    <a:pt x="7047" y="6788"/>
                    <a:pt x="7058" y="6788"/>
                    <a:pt x="7068" y="6788"/>
                  </a:cubicBezTo>
                  <a:cubicBezTo>
                    <a:pt x="7702" y="6788"/>
                    <a:pt x="8335" y="6710"/>
                    <a:pt x="8949" y="6556"/>
                  </a:cubicBezTo>
                  <a:cubicBezTo>
                    <a:pt x="8960" y="5748"/>
                    <a:pt x="8755" y="4950"/>
                    <a:pt x="8359" y="4247"/>
                  </a:cubicBezTo>
                  <a:cubicBezTo>
                    <a:pt x="8260" y="4063"/>
                    <a:pt x="8144" y="3888"/>
                    <a:pt x="8068" y="3694"/>
                  </a:cubicBezTo>
                  <a:cubicBezTo>
                    <a:pt x="7977" y="3454"/>
                    <a:pt x="7952" y="3196"/>
                    <a:pt x="7933" y="2942"/>
                  </a:cubicBezTo>
                  <a:cubicBezTo>
                    <a:pt x="7896" y="2428"/>
                    <a:pt x="7882" y="1894"/>
                    <a:pt x="7664" y="1423"/>
                  </a:cubicBezTo>
                  <a:cubicBezTo>
                    <a:pt x="7461" y="978"/>
                    <a:pt x="7019" y="596"/>
                    <a:pt x="6524" y="596"/>
                  </a:cubicBezTo>
                  <a:cubicBezTo>
                    <a:pt x="6494" y="596"/>
                    <a:pt x="6463" y="598"/>
                    <a:pt x="6432" y="601"/>
                  </a:cubicBezTo>
                  <a:cubicBezTo>
                    <a:pt x="6238" y="619"/>
                    <a:pt x="6047" y="692"/>
                    <a:pt x="5856" y="703"/>
                  </a:cubicBezTo>
                  <a:cubicBezTo>
                    <a:pt x="5584" y="862"/>
                    <a:pt x="5330" y="1075"/>
                    <a:pt x="5015" y="1088"/>
                  </a:cubicBezTo>
                  <a:cubicBezTo>
                    <a:pt x="5001" y="1089"/>
                    <a:pt x="4986" y="1089"/>
                    <a:pt x="4972" y="1089"/>
                  </a:cubicBezTo>
                  <a:cubicBezTo>
                    <a:pt x="4573" y="1089"/>
                    <a:pt x="4262" y="804"/>
                    <a:pt x="3924" y="606"/>
                  </a:cubicBezTo>
                  <a:cubicBezTo>
                    <a:pt x="3428" y="320"/>
                    <a:pt x="2940" y="129"/>
                    <a:pt x="2374" y="37"/>
                  </a:cubicBezTo>
                  <a:cubicBezTo>
                    <a:pt x="2224" y="13"/>
                    <a:pt x="2083" y="1"/>
                    <a:pt x="19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64"/>
            <p:cNvSpPr/>
            <p:nvPr/>
          </p:nvSpPr>
          <p:spPr>
            <a:xfrm>
              <a:off x="1969774" y="2630363"/>
              <a:ext cx="802821" cy="1935776"/>
            </a:xfrm>
            <a:custGeom>
              <a:avLst/>
              <a:gdLst/>
              <a:ahLst/>
              <a:cxnLst/>
              <a:rect l="l" t="t" r="r" b="b"/>
              <a:pathLst>
                <a:path w="9484" h="22868" extrusionOk="0">
                  <a:moveTo>
                    <a:pt x="4372" y="0"/>
                  </a:moveTo>
                  <a:cubicBezTo>
                    <a:pt x="4104" y="0"/>
                    <a:pt x="3836" y="15"/>
                    <a:pt x="3568" y="46"/>
                  </a:cubicBezTo>
                  <a:cubicBezTo>
                    <a:pt x="1" y="453"/>
                    <a:pt x="337" y="3924"/>
                    <a:pt x="782" y="6675"/>
                  </a:cubicBezTo>
                  <a:cubicBezTo>
                    <a:pt x="992" y="7987"/>
                    <a:pt x="1378" y="9265"/>
                    <a:pt x="1628" y="10569"/>
                  </a:cubicBezTo>
                  <a:cubicBezTo>
                    <a:pt x="1736" y="11116"/>
                    <a:pt x="1814" y="11668"/>
                    <a:pt x="1887" y="12224"/>
                  </a:cubicBezTo>
                  <a:cubicBezTo>
                    <a:pt x="1879" y="12269"/>
                    <a:pt x="1871" y="12313"/>
                    <a:pt x="1865" y="12361"/>
                  </a:cubicBezTo>
                  <a:cubicBezTo>
                    <a:pt x="1774" y="13072"/>
                    <a:pt x="1747" y="13808"/>
                    <a:pt x="1838" y="14522"/>
                  </a:cubicBezTo>
                  <a:cubicBezTo>
                    <a:pt x="1873" y="14805"/>
                    <a:pt x="1933" y="15075"/>
                    <a:pt x="2057" y="15336"/>
                  </a:cubicBezTo>
                  <a:cubicBezTo>
                    <a:pt x="2127" y="15471"/>
                    <a:pt x="2208" y="15603"/>
                    <a:pt x="2297" y="15729"/>
                  </a:cubicBezTo>
                  <a:lnTo>
                    <a:pt x="2461" y="17177"/>
                  </a:lnTo>
                  <a:cubicBezTo>
                    <a:pt x="2477" y="17309"/>
                    <a:pt x="2491" y="17441"/>
                    <a:pt x="2507" y="17570"/>
                  </a:cubicBezTo>
                  <a:cubicBezTo>
                    <a:pt x="2307" y="18570"/>
                    <a:pt x="2299" y="19640"/>
                    <a:pt x="2550" y="20559"/>
                  </a:cubicBezTo>
                  <a:cubicBezTo>
                    <a:pt x="2456" y="20809"/>
                    <a:pt x="2022" y="21049"/>
                    <a:pt x="1917" y="21294"/>
                  </a:cubicBezTo>
                  <a:cubicBezTo>
                    <a:pt x="1838" y="21483"/>
                    <a:pt x="1760" y="21671"/>
                    <a:pt x="1682" y="21860"/>
                  </a:cubicBezTo>
                  <a:cubicBezTo>
                    <a:pt x="2464" y="22051"/>
                    <a:pt x="3232" y="22297"/>
                    <a:pt x="3978" y="22593"/>
                  </a:cubicBezTo>
                  <a:cubicBezTo>
                    <a:pt x="3989" y="22607"/>
                    <a:pt x="4000" y="22623"/>
                    <a:pt x="4013" y="22639"/>
                  </a:cubicBezTo>
                  <a:cubicBezTo>
                    <a:pt x="4122" y="22785"/>
                    <a:pt x="4275" y="22854"/>
                    <a:pt x="4422" y="22854"/>
                  </a:cubicBezTo>
                  <a:cubicBezTo>
                    <a:pt x="4646" y="22854"/>
                    <a:pt x="4858" y="22693"/>
                    <a:pt x="4881" y="22402"/>
                  </a:cubicBezTo>
                  <a:cubicBezTo>
                    <a:pt x="4919" y="21892"/>
                    <a:pt x="4630" y="21402"/>
                    <a:pt x="4706" y="20890"/>
                  </a:cubicBezTo>
                  <a:cubicBezTo>
                    <a:pt x="4757" y="20550"/>
                    <a:pt x="4951" y="20348"/>
                    <a:pt x="4822" y="19960"/>
                  </a:cubicBezTo>
                  <a:cubicBezTo>
                    <a:pt x="4741" y="19715"/>
                    <a:pt x="4587" y="19605"/>
                    <a:pt x="4425" y="19499"/>
                  </a:cubicBezTo>
                  <a:cubicBezTo>
                    <a:pt x="4420" y="18839"/>
                    <a:pt x="4283" y="18168"/>
                    <a:pt x="4242" y="17522"/>
                  </a:cubicBezTo>
                  <a:cubicBezTo>
                    <a:pt x="4229" y="17279"/>
                    <a:pt x="4212" y="17034"/>
                    <a:pt x="4194" y="16791"/>
                  </a:cubicBezTo>
                  <a:cubicBezTo>
                    <a:pt x="4285" y="16045"/>
                    <a:pt x="4385" y="15301"/>
                    <a:pt x="4388" y="14549"/>
                  </a:cubicBezTo>
                  <a:cubicBezTo>
                    <a:pt x="4396" y="12994"/>
                    <a:pt x="4002" y="11464"/>
                    <a:pt x="3846" y="9917"/>
                  </a:cubicBezTo>
                  <a:cubicBezTo>
                    <a:pt x="4064" y="9292"/>
                    <a:pt x="4172" y="8599"/>
                    <a:pt x="4285" y="7963"/>
                  </a:cubicBezTo>
                  <a:cubicBezTo>
                    <a:pt x="4420" y="7190"/>
                    <a:pt x="4318" y="6252"/>
                    <a:pt x="4398" y="5392"/>
                  </a:cubicBezTo>
                  <a:cubicBezTo>
                    <a:pt x="4477" y="5180"/>
                    <a:pt x="4560" y="4969"/>
                    <a:pt x="4654" y="4765"/>
                  </a:cubicBezTo>
                  <a:lnTo>
                    <a:pt x="5705" y="10545"/>
                  </a:lnTo>
                  <a:cubicBezTo>
                    <a:pt x="5773" y="10922"/>
                    <a:pt x="5843" y="11305"/>
                    <a:pt x="5832" y="11690"/>
                  </a:cubicBezTo>
                  <a:cubicBezTo>
                    <a:pt x="5819" y="12143"/>
                    <a:pt x="5692" y="12585"/>
                    <a:pt x="5641" y="13032"/>
                  </a:cubicBezTo>
                  <a:cubicBezTo>
                    <a:pt x="5387" y="15180"/>
                    <a:pt x="6773" y="17209"/>
                    <a:pt x="6870" y="19354"/>
                  </a:cubicBezTo>
                  <a:cubicBezTo>
                    <a:pt x="6783" y="19448"/>
                    <a:pt x="6694" y="19540"/>
                    <a:pt x="6640" y="19653"/>
                  </a:cubicBezTo>
                  <a:cubicBezTo>
                    <a:pt x="6463" y="20017"/>
                    <a:pt x="6581" y="20303"/>
                    <a:pt x="6821" y="20513"/>
                  </a:cubicBezTo>
                  <a:cubicBezTo>
                    <a:pt x="6783" y="21003"/>
                    <a:pt x="6778" y="21488"/>
                    <a:pt x="6988" y="21919"/>
                  </a:cubicBezTo>
                  <a:cubicBezTo>
                    <a:pt x="6654" y="22170"/>
                    <a:pt x="6921" y="22771"/>
                    <a:pt x="7330" y="22852"/>
                  </a:cubicBezTo>
                  <a:cubicBezTo>
                    <a:pt x="7383" y="22862"/>
                    <a:pt x="7435" y="22867"/>
                    <a:pt x="7487" y="22867"/>
                  </a:cubicBezTo>
                  <a:cubicBezTo>
                    <a:pt x="7839" y="22867"/>
                    <a:pt x="8179" y="22644"/>
                    <a:pt x="8454" y="22404"/>
                  </a:cubicBezTo>
                  <a:cubicBezTo>
                    <a:pt x="8769" y="22132"/>
                    <a:pt x="9077" y="21812"/>
                    <a:pt x="9483" y="21717"/>
                  </a:cubicBezTo>
                  <a:cubicBezTo>
                    <a:pt x="9368" y="21421"/>
                    <a:pt x="9249" y="21124"/>
                    <a:pt x="9133" y="20828"/>
                  </a:cubicBezTo>
                  <a:cubicBezTo>
                    <a:pt x="9081" y="20871"/>
                    <a:pt x="9025" y="20890"/>
                    <a:pt x="8970" y="20890"/>
                  </a:cubicBezTo>
                  <a:cubicBezTo>
                    <a:pt x="8726" y="20890"/>
                    <a:pt x="8487" y="20524"/>
                    <a:pt x="8538" y="20232"/>
                  </a:cubicBezTo>
                  <a:cubicBezTo>
                    <a:pt x="8602" y="19871"/>
                    <a:pt x="8850" y="19534"/>
                    <a:pt x="8777" y="19176"/>
                  </a:cubicBezTo>
                  <a:cubicBezTo>
                    <a:pt x="8718" y="18872"/>
                    <a:pt x="8449" y="18664"/>
                    <a:pt x="8271" y="18411"/>
                  </a:cubicBezTo>
                  <a:cubicBezTo>
                    <a:pt x="8257" y="18392"/>
                    <a:pt x="8247" y="18370"/>
                    <a:pt x="8233" y="18351"/>
                  </a:cubicBezTo>
                  <a:cubicBezTo>
                    <a:pt x="8198" y="17907"/>
                    <a:pt x="8104" y="17460"/>
                    <a:pt x="8039" y="17028"/>
                  </a:cubicBezTo>
                  <a:cubicBezTo>
                    <a:pt x="7872" y="15918"/>
                    <a:pt x="8158" y="14921"/>
                    <a:pt x="8147" y="13819"/>
                  </a:cubicBezTo>
                  <a:cubicBezTo>
                    <a:pt x="8141" y="13245"/>
                    <a:pt x="7982" y="12692"/>
                    <a:pt x="7885" y="12135"/>
                  </a:cubicBezTo>
                  <a:cubicBezTo>
                    <a:pt x="7934" y="11588"/>
                    <a:pt x="7996" y="11041"/>
                    <a:pt x="8061" y="10496"/>
                  </a:cubicBezTo>
                  <a:cubicBezTo>
                    <a:pt x="8395" y="7726"/>
                    <a:pt x="8839" y="4921"/>
                    <a:pt x="8454" y="2156"/>
                  </a:cubicBezTo>
                  <a:cubicBezTo>
                    <a:pt x="8406" y="1825"/>
                    <a:pt x="8341" y="1480"/>
                    <a:pt x="8141" y="1210"/>
                  </a:cubicBezTo>
                  <a:cubicBezTo>
                    <a:pt x="7961" y="973"/>
                    <a:pt x="7691" y="819"/>
                    <a:pt x="7422" y="690"/>
                  </a:cubicBezTo>
                  <a:cubicBezTo>
                    <a:pt x="6466" y="235"/>
                    <a:pt x="5423" y="0"/>
                    <a:pt x="4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64"/>
            <p:cNvSpPr/>
            <p:nvPr/>
          </p:nvSpPr>
          <p:spPr>
            <a:xfrm>
              <a:off x="2174881" y="989169"/>
              <a:ext cx="287725" cy="586117"/>
            </a:xfrm>
            <a:custGeom>
              <a:avLst/>
              <a:gdLst/>
              <a:ahLst/>
              <a:cxnLst/>
              <a:rect l="l" t="t" r="r" b="b"/>
              <a:pathLst>
                <a:path w="3399" h="6924" extrusionOk="0">
                  <a:moveTo>
                    <a:pt x="1833" y="0"/>
                  </a:moveTo>
                  <a:cubicBezTo>
                    <a:pt x="1383" y="0"/>
                    <a:pt x="940" y="85"/>
                    <a:pt x="501" y="282"/>
                  </a:cubicBezTo>
                  <a:cubicBezTo>
                    <a:pt x="593" y="1794"/>
                    <a:pt x="580" y="3309"/>
                    <a:pt x="461" y="4815"/>
                  </a:cubicBezTo>
                  <a:cubicBezTo>
                    <a:pt x="262" y="4888"/>
                    <a:pt x="6" y="4993"/>
                    <a:pt x="0" y="5203"/>
                  </a:cubicBezTo>
                  <a:cubicBezTo>
                    <a:pt x="0" y="5268"/>
                    <a:pt x="14" y="5332"/>
                    <a:pt x="41" y="5392"/>
                  </a:cubicBezTo>
                  <a:cubicBezTo>
                    <a:pt x="218" y="5858"/>
                    <a:pt x="504" y="6275"/>
                    <a:pt x="871" y="6612"/>
                  </a:cubicBezTo>
                  <a:cubicBezTo>
                    <a:pt x="1050" y="6775"/>
                    <a:pt x="1273" y="6924"/>
                    <a:pt x="1511" y="6924"/>
                  </a:cubicBezTo>
                  <a:cubicBezTo>
                    <a:pt x="1534" y="6924"/>
                    <a:pt x="1556" y="6922"/>
                    <a:pt x="1579" y="6920"/>
                  </a:cubicBezTo>
                  <a:cubicBezTo>
                    <a:pt x="1781" y="6893"/>
                    <a:pt x="1948" y="6761"/>
                    <a:pt x="2105" y="6634"/>
                  </a:cubicBezTo>
                  <a:cubicBezTo>
                    <a:pt x="2590" y="6238"/>
                    <a:pt x="3091" y="5823"/>
                    <a:pt x="3342" y="5249"/>
                  </a:cubicBezTo>
                  <a:cubicBezTo>
                    <a:pt x="3379" y="5176"/>
                    <a:pt x="3398" y="5092"/>
                    <a:pt x="3393" y="5012"/>
                  </a:cubicBezTo>
                  <a:cubicBezTo>
                    <a:pt x="3369" y="4799"/>
                    <a:pt x="3118" y="4704"/>
                    <a:pt x="2911" y="4656"/>
                  </a:cubicBezTo>
                  <a:cubicBezTo>
                    <a:pt x="2708" y="3160"/>
                    <a:pt x="2722" y="1643"/>
                    <a:pt x="2951" y="153"/>
                  </a:cubicBezTo>
                  <a:cubicBezTo>
                    <a:pt x="2572" y="56"/>
                    <a:pt x="2200" y="0"/>
                    <a:pt x="18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64"/>
            <p:cNvSpPr/>
            <p:nvPr/>
          </p:nvSpPr>
          <p:spPr>
            <a:xfrm>
              <a:off x="2221354" y="1067978"/>
              <a:ext cx="195118" cy="287302"/>
            </a:xfrm>
            <a:custGeom>
              <a:avLst/>
              <a:gdLst/>
              <a:ahLst/>
              <a:cxnLst/>
              <a:rect l="l" t="t" r="r" b="b"/>
              <a:pathLst>
                <a:path w="2305" h="3394" extrusionOk="0">
                  <a:moveTo>
                    <a:pt x="1779" y="10"/>
                  </a:moveTo>
                  <a:cubicBezTo>
                    <a:pt x="1691" y="10"/>
                    <a:pt x="1603" y="11"/>
                    <a:pt x="1515" y="12"/>
                  </a:cubicBezTo>
                  <a:cubicBezTo>
                    <a:pt x="1160" y="14"/>
                    <a:pt x="796" y="1"/>
                    <a:pt x="448" y="82"/>
                  </a:cubicBezTo>
                  <a:cubicBezTo>
                    <a:pt x="389" y="95"/>
                    <a:pt x="330" y="114"/>
                    <a:pt x="276" y="135"/>
                  </a:cubicBezTo>
                  <a:cubicBezTo>
                    <a:pt x="103" y="206"/>
                    <a:pt x="36" y="311"/>
                    <a:pt x="1" y="472"/>
                  </a:cubicBezTo>
                  <a:cubicBezTo>
                    <a:pt x="14" y="909"/>
                    <a:pt x="14" y="1348"/>
                    <a:pt x="6" y="1782"/>
                  </a:cubicBezTo>
                  <a:cubicBezTo>
                    <a:pt x="79" y="2051"/>
                    <a:pt x="173" y="2321"/>
                    <a:pt x="249" y="2588"/>
                  </a:cubicBezTo>
                  <a:cubicBezTo>
                    <a:pt x="297" y="2757"/>
                    <a:pt x="349" y="2930"/>
                    <a:pt x="440" y="3081"/>
                  </a:cubicBezTo>
                  <a:cubicBezTo>
                    <a:pt x="534" y="3229"/>
                    <a:pt x="680" y="3358"/>
                    <a:pt x="855" y="3385"/>
                  </a:cubicBezTo>
                  <a:cubicBezTo>
                    <a:pt x="884" y="3391"/>
                    <a:pt x="913" y="3393"/>
                    <a:pt x="941" y="3393"/>
                  </a:cubicBezTo>
                  <a:cubicBezTo>
                    <a:pt x="1163" y="3393"/>
                    <a:pt x="1373" y="3244"/>
                    <a:pt x="1542" y="3089"/>
                  </a:cubicBezTo>
                  <a:cubicBezTo>
                    <a:pt x="1804" y="2852"/>
                    <a:pt x="2035" y="2582"/>
                    <a:pt x="2238" y="2291"/>
                  </a:cubicBezTo>
                  <a:cubicBezTo>
                    <a:pt x="2205" y="1529"/>
                    <a:pt x="2227" y="769"/>
                    <a:pt x="2305" y="12"/>
                  </a:cubicBezTo>
                  <a:cubicBezTo>
                    <a:pt x="2129" y="12"/>
                    <a:pt x="1954" y="10"/>
                    <a:pt x="1779" y="10"/>
                  </a:cubicBezTo>
                  <a:close/>
                </a:path>
              </a:pathLst>
            </a:custGeom>
            <a:solidFill>
              <a:schemeClr val="accent4">
                <a:alpha val="27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64"/>
            <p:cNvSpPr/>
            <p:nvPr/>
          </p:nvSpPr>
          <p:spPr>
            <a:xfrm>
              <a:off x="2156174" y="813689"/>
              <a:ext cx="300254" cy="391252"/>
            </a:xfrm>
            <a:custGeom>
              <a:avLst/>
              <a:gdLst/>
              <a:ahLst/>
              <a:cxnLst/>
              <a:rect l="l" t="t" r="r" b="b"/>
              <a:pathLst>
                <a:path w="3547" h="4622" extrusionOk="0">
                  <a:moveTo>
                    <a:pt x="2057" y="1"/>
                  </a:moveTo>
                  <a:cubicBezTo>
                    <a:pt x="1451" y="1"/>
                    <a:pt x="709" y="370"/>
                    <a:pt x="558" y="873"/>
                  </a:cubicBezTo>
                  <a:cubicBezTo>
                    <a:pt x="480" y="1140"/>
                    <a:pt x="466" y="1808"/>
                    <a:pt x="491" y="2121"/>
                  </a:cubicBezTo>
                  <a:cubicBezTo>
                    <a:pt x="480" y="2121"/>
                    <a:pt x="466" y="2124"/>
                    <a:pt x="453" y="2126"/>
                  </a:cubicBezTo>
                  <a:cubicBezTo>
                    <a:pt x="439" y="2132"/>
                    <a:pt x="423" y="2137"/>
                    <a:pt x="410" y="2145"/>
                  </a:cubicBezTo>
                  <a:lnTo>
                    <a:pt x="404" y="2148"/>
                  </a:lnTo>
                  <a:cubicBezTo>
                    <a:pt x="396" y="2153"/>
                    <a:pt x="388" y="2159"/>
                    <a:pt x="380" y="2164"/>
                  </a:cubicBezTo>
                  <a:cubicBezTo>
                    <a:pt x="0" y="2396"/>
                    <a:pt x="289" y="3183"/>
                    <a:pt x="722" y="3191"/>
                  </a:cubicBezTo>
                  <a:cubicBezTo>
                    <a:pt x="801" y="3425"/>
                    <a:pt x="892" y="3657"/>
                    <a:pt x="997" y="3881"/>
                  </a:cubicBezTo>
                  <a:cubicBezTo>
                    <a:pt x="1132" y="4172"/>
                    <a:pt x="1326" y="4476"/>
                    <a:pt x="1631" y="4584"/>
                  </a:cubicBezTo>
                  <a:cubicBezTo>
                    <a:pt x="1705" y="4609"/>
                    <a:pt x="1781" y="4621"/>
                    <a:pt x="1858" y="4621"/>
                  </a:cubicBezTo>
                  <a:cubicBezTo>
                    <a:pt x="2066" y="4621"/>
                    <a:pt x="2273" y="4535"/>
                    <a:pt x="2431" y="4403"/>
                  </a:cubicBezTo>
                  <a:cubicBezTo>
                    <a:pt x="2644" y="4223"/>
                    <a:pt x="2781" y="3964"/>
                    <a:pt x="2897" y="3708"/>
                  </a:cubicBezTo>
                  <a:cubicBezTo>
                    <a:pt x="2964" y="3563"/>
                    <a:pt x="3024" y="3412"/>
                    <a:pt x="3075" y="3258"/>
                  </a:cubicBezTo>
                  <a:cubicBezTo>
                    <a:pt x="3079" y="3258"/>
                    <a:pt x="3084" y="3258"/>
                    <a:pt x="3088" y="3258"/>
                  </a:cubicBezTo>
                  <a:cubicBezTo>
                    <a:pt x="3146" y="3258"/>
                    <a:pt x="3203" y="3242"/>
                    <a:pt x="3255" y="3215"/>
                  </a:cubicBezTo>
                  <a:cubicBezTo>
                    <a:pt x="3355" y="3156"/>
                    <a:pt x="3414" y="3045"/>
                    <a:pt x="3452" y="2935"/>
                  </a:cubicBezTo>
                  <a:cubicBezTo>
                    <a:pt x="3506" y="2786"/>
                    <a:pt x="3536" y="2633"/>
                    <a:pt x="3544" y="2477"/>
                  </a:cubicBezTo>
                  <a:cubicBezTo>
                    <a:pt x="3547" y="2393"/>
                    <a:pt x="3541" y="2299"/>
                    <a:pt x="3485" y="2231"/>
                  </a:cubicBezTo>
                  <a:cubicBezTo>
                    <a:pt x="3437" y="2175"/>
                    <a:pt x="3363" y="2151"/>
                    <a:pt x="3286" y="2151"/>
                  </a:cubicBezTo>
                  <a:cubicBezTo>
                    <a:pt x="3272" y="2151"/>
                    <a:pt x="3257" y="2151"/>
                    <a:pt x="3242" y="2153"/>
                  </a:cubicBezTo>
                  <a:cubicBezTo>
                    <a:pt x="3239" y="2091"/>
                    <a:pt x="3220" y="2027"/>
                    <a:pt x="3226" y="1962"/>
                  </a:cubicBezTo>
                  <a:cubicBezTo>
                    <a:pt x="3301" y="1205"/>
                    <a:pt x="3051" y="313"/>
                    <a:pt x="2479" y="76"/>
                  </a:cubicBezTo>
                  <a:cubicBezTo>
                    <a:pt x="2355" y="24"/>
                    <a:pt x="2211" y="1"/>
                    <a:pt x="20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64"/>
            <p:cNvSpPr/>
            <p:nvPr/>
          </p:nvSpPr>
          <p:spPr>
            <a:xfrm>
              <a:off x="2166670" y="745461"/>
              <a:ext cx="284763" cy="477849"/>
            </a:xfrm>
            <a:custGeom>
              <a:avLst/>
              <a:gdLst/>
              <a:ahLst/>
              <a:cxnLst/>
              <a:rect l="l" t="t" r="r" b="b"/>
              <a:pathLst>
                <a:path w="3364" h="5645" extrusionOk="0">
                  <a:moveTo>
                    <a:pt x="1320" y="111"/>
                  </a:moveTo>
                  <a:cubicBezTo>
                    <a:pt x="1470" y="111"/>
                    <a:pt x="1623" y="159"/>
                    <a:pt x="1765" y="232"/>
                  </a:cubicBezTo>
                  <a:cubicBezTo>
                    <a:pt x="1520" y="238"/>
                    <a:pt x="1277" y="302"/>
                    <a:pt x="1065" y="423"/>
                  </a:cubicBezTo>
                  <a:cubicBezTo>
                    <a:pt x="873" y="531"/>
                    <a:pt x="701" y="666"/>
                    <a:pt x="550" y="822"/>
                  </a:cubicBezTo>
                  <a:cubicBezTo>
                    <a:pt x="615" y="609"/>
                    <a:pt x="736" y="415"/>
                    <a:pt x="906" y="267"/>
                  </a:cubicBezTo>
                  <a:cubicBezTo>
                    <a:pt x="1034" y="156"/>
                    <a:pt x="1176" y="111"/>
                    <a:pt x="1320" y="111"/>
                  </a:cubicBezTo>
                  <a:close/>
                  <a:moveTo>
                    <a:pt x="1915" y="951"/>
                  </a:moveTo>
                  <a:cubicBezTo>
                    <a:pt x="1920" y="951"/>
                    <a:pt x="1925" y="951"/>
                    <a:pt x="1930" y="952"/>
                  </a:cubicBezTo>
                  <a:cubicBezTo>
                    <a:pt x="1865" y="1014"/>
                    <a:pt x="1814" y="1092"/>
                    <a:pt x="1781" y="1175"/>
                  </a:cubicBezTo>
                  <a:cubicBezTo>
                    <a:pt x="1730" y="1299"/>
                    <a:pt x="1703" y="1434"/>
                    <a:pt x="1644" y="1555"/>
                  </a:cubicBezTo>
                  <a:cubicBezTo>
                    <a:pt x="1577" y="1687"/>
                    <a:pt x="1480" y="1803"/>
                    <a:pt x="1358" y="1887"/>
                  </a:cubicBezTo>
                  <a:cubicBezTo>
                    <a:pt x="1345" y="1897"/>
                    <a:pt x="1315" y="1916"/>
                    <a:pt x="1280" y="1935"/>
                  </a:cubicBezTo>
                  <a:cubicBezTo>
                    <a:pt x="1383" y="1774"/>
                    <a:pt x="1439" y="1574"/>
                    <a:pt x="1501" y="1391"/>
                  </a:cubicBezTo>
                  <a:cubicBezTo>
                    <a:pt x="1552" y="1237"/>
                    <a:pt x="1622" y="1078"/>
                    <a:pt x="1760" y="995"/>
                  </a:cubicBezTo>
                  <a:cubicBezTo>
                    <a:pt x="1807" y="965"/>
                    <a:pt x="1861" y="951"/>
                    <a:pt x="1915" y="951"/>
                  </a:cubicBezTo>
                  <a:close/>
                  <a:moveTo>
                    <a:pt x="2054" y="984"/>
                  </a:moveTo>
                  <a:cubicBezTo>
                    <a:pt x="2105" y="1008"/>
                    <a:pt x="2140" y="1054"/>
                    <a:pt x="2156" y="1105"/>
                  </a:cubicBezTo>
                  <a:cubicBezTo>
                    <a:pt x="2162" y="1128"/>
                    <a:pt x="2179" y="1136"/>
                    <a:pt x="2203" y="1136"/>
                  </a:cubicBezTo>
                  <a:cubicBezTo>
                    <a:pt x="2255" y="1136"/>
                    <a:pt x="2336" y="1097"/>
                    <a:pt x="2388" y="1092"/>
                  </a:cubicBezTo>
                  <a:cubicBezTo>
                    <a:pt x="2401" y="1090"/>
                    <a:pt x="2414" y="1090"/>
                    <a:pt x="2427" y="1090"/>
                  </a:cubicBezTo>
                  <a:cubicBezTo>
                    <a:pt x="2626" y="1090"/>
                    <a:pt x="2801" y="1261"/>
                    <a:pt x="2862" y="1456"/>
                  </a:cubicBezTo>
                  <a:cubicBezTo>
                    <a:pt x="2927" y="1663"/>
                    <a:pt x="2892" y="1887"/>
                    <a:pt x="2851" y="2102"/>
                  </a:cubicBezTo>
                  <a:cubicBezTo>
                    <a:pt x="2811" y="2315"/>
                    <a:pt x="2765" y="2533"/>
                    <a:pt x="2811" y="2746"/>
                  </a:cubicBezTo>
                  <a:cubicBezTo>
                    <a:pt x="2838" y="2868"/>
                    <a:pt x="2897" y="2994"/>
                    <a:pt x="2857" y="3113"/>
                  </a:cubicBezTo>
                  <a:cubicBezTo>
                    <a:pt x="2789" y="3307"/>
                    <a:pt x="2509" y="3358"/>
                    <a:pt x="2452" y="3555"/>
                  </a:cubicBezTo>
                  <a:cubicBezTo>
                    <a:pt x="2439" y="3603"/>
                    <a:pt x="2436" y="3654"/>
                    <a:pt x="2442" y="3706"/>
                  </a:cubicBezTo>
                  <a:lnTo>
                    <a:pt x="2442" y="3743"/>
                  </a:lnTo>
                  <a:cubicBezTo>
                    <a:pt x="2358" y="3701"/>
                    <a:pt x="2262" y="3682"/>
                    <a:pt x="2165" y="3682"/>
                  </a:cubicBezTo>
                  <a:cubicBezTo>
                    <a:pt x="2047" y="3682"/>
                    <a:pt x="1926" y="3710"/>
                    <a:pt x="1816" y="3757"/>
                  </a:cubicBezTo>
                  <a:cubicBezTo>
                    <a:pt x="1763" y="3773"/>
                    <a:pt x="1714" y="3797"/>
                    <a:pt x="1671" y="3830"/>
                  </a:cubicBezTo>
                  <a:cubicBezTo>
                    <a:pt x="1592" y="3799"/>
                    <a:pt x="1503" y="3784"/>
                    <a:pt x="1412" y="3784"/>
                  </a:cubicBezTo>
                  <a:cubicBezTo>
                    <a:pt x="1249" y="3784"/>
                    <a:pt x="1080" y="3832"/>
                    <a:pt x="951" y="3924"/>
                  </a:cubicBezTo>
                  <a:cubicBezTo>
                    <a:pt x="946" y="3859"/>
                    <a:pt x="943" y="3797"/>
                    <a:pt x="941" y="3733"/>
                  </a:cubicBezTo>
                  <a:cubicBezTo>
                    <a:pt x="943" y="3681"/>
                    <a:pt x="930" y="3628"/>
                    <a:pt x="903" y="3582"/>
                  </a:cubicBezTo>
                  <a:cubicBezTo>
                    <a:pt x="871" y="3547"/>
                    <a:pt x="833" y="3517"/>
                    <a:pt x="790" y="3498"/>
                  </a:cubicBezTo>
                  <a:cubicBezTo>
                    <a:pt x="660" y="3417"/>
                    <a:pt x="496" y="3301"/>
                    <a:pt x="526" y="3153"/>
                  </a:cubicBezTo>
                  <a:cubicBezTo>
                    <a:pt x="571" y="2919"/>
                    <a:pt x="558" y="2674"/>
                    <a:pt x="480" y="2447"/>
                  </a:cubicBezTo>
                  <a:cubicBezTo>
                    <a:pt x="445" y="2345"/>
                    <a:pt x="396" y="2229"/>
                    <a:pt x="445" y="2132"/>
                  </a:cubicBezTo>
                  <a:lnTo>
                    <a:pt x="445" y="2132"/>
                  </a:lnTo>
                  <a:cubicBezTo>
                    <a:pt x="523" y="2189"/>
                    <a:pt x="615" y="2224"/>
                    <a:pt x="712" y="2232"/>
                  </a:cubicBezTo>
                  <a:cubicBezTo>
                    <a:pt x="711" y="2233"/>
                    <a:pt x="712" y="2233"/>
                    <a:pt x="716" y="2233"/>
                  </a:cubicBezTo>
                  <a:cubicBezTo>
                    <a:pt x="785" y="2233"/>
                    <a:pt x="1581" y="2070"/>
                    <a:pt x="1663" y="1725"/>
                  </a:cubicBezTo>
                  <a:cubicBezTo>
                    <a:pt x="1714" y="1512"/>
                    <a:pt x="1830" y="1070"/>
                    <a:pt x="2054" y="984"/>
                  </a:cubicBezTo>
                  <a:close/>
                  <a:moveTo>
                    <a:pt x="1944" y="3966"/>
                  </a:moveTo>
                  <a:cubicBezTo>
                    <a:pt x="1948" y="3966"/>
                    <a:pt x="1952" y="3967"/>
                    <a:pt x="1957" y="3967"/>
                  </a:cubicBezTo>
                  <a:cubicBezTo>
                    <a:pt x="2126" y="3983"/>
                    <a:pt x="2323" y="4102"/>
                    <a:pt x="2463" y="4207"/>
                  </a:cubicBezTo>
                  <a:lnTo>
                    <a:pt x="2471" y="4342"/>
                  </a:lnTo>
                  <a:cubicBezTo>
                    <a:pt x="2469" y="4379"/>
                    <a:pt x="2463" y="4417"/>
                    <a:pt x="2463" y="4455"/>
                  </a:cubicBezTo>
                  <a:cubicBezTo>
                    <a:pt x="2463" y="4522"/>
                    <a:pt x="2471" y="4592"/>
                    <a:pt x="2479" y="4662"/>
                  </a:cubicBezTo>
                  <a:cubicBezTo>
                    <a:pt x="2477" y="4711"/>
                    <a:pt x="2466" y="4757"/>
                    <a:pt x="2450" y="4802"/>
                  </a:cubicBezTo>
                  <a:cubicBezTo>
                    <a:pt x="2415" y="4899"/>
                    <a:pt x="2296" y="5007"/>
                    <a:pt x="2194" y="5007"/>
                  </a:cubicBezTo>
                  <a:cubicBezTo>
                    <a:pt x="2090" y="4878"/>
                    <a:pt x="1925" y="4811"/>
                    <a:pt x="1760" y="4811"/>
                  </a:cubicBezTo>
                  <a:cubicBezTo>
                    <a:pt x="1615" y="4811"/>
                    <a:pt x="1471" y="4862"/>
                    <a:pt x="1369" y="4967"/>
                  </a:cubicBezTo>
                  <a:cubicBezTo>
                    <a:pt x="1224" y="4953"/>
                    <a:pt x="1105" y="4835"/>
                    <a:pt x="1046" y="4700"/>
                  </a:cubicBezTo>
                  <a:cubicBezTo>
                    <a:pt x="995" y="4581"/>
                    <a:pt x="981" y="4452"/>
                    <a:pt x="976" y="4323"/>
                  </a:cubicBezTo>
                  <a:cubicBezTo>
                    <a:pt x="1089" y="4237"/>
                    <a:pt x="1207" y="4145"/>
                    <a:pt x="1348" y="4104"/>
                  </a:cubicBezTo>
                  <a:cubicBezTo>
                    <a:pt x="1369" y="4098"/>
                    <a:pt x="1390" y="4096"/>
                    <a:pt x="1410" y="4096"/>
                  </a:cubicBezTo>
                  <a:cubicBezTo>
                    <a:pt x="1494" y="4096"/>
                    <a:pt x="1568" y="4138"/>
                    <a:pt x="1648" y="4138"/>
                  </a:cubicBezTo>
                  <a:cubicBezTo>
                    <a:pt x="1665" y="4138"/>
                    <a:pt x="1683" y="4136"/>
                    <a:pt x="1701" y="4131"/>
                  </a:cubicBezTo>
                  <a:cubicBezTo>
                    <a:pt x="1807" y="4103"/>
                    <a:pt x="1833" y="3966"/>
                    <a:pt x="1944" y="3966"/>
                  </a:cubicBezTo>
                  <a:close/>
                  <a:moveTo>
                    <a:pt x="1306" y="1"/>
                  </a:moveTo>
                  <a:cubicBezTo>
                    <a:pt x="1152" y="1"/>
                    <a:pt x="1001" y="42"/>
                    <a:pt x="871" y="138"/>
                  </a:cubicBezTo>
                  <a:cubicBezTo>
                    <a:pt x="625" y="316"/>
                    <a:pt x="412" y="674"/>
                    <a:pt x="372" y="1019"/>
                  </a:cubicBezTo>
                  <a:cubicBezTo>
                    <a:pt x="283" y="1119"/>
                    <a:pt x="200" y="1221"/>
                    <a:pt x="119" y="1326"/>
                  </a:cubicBezTo>
                  <a:cubicBezTo>
                    <a:pt x="81" y="1367"/>
                    <a:pt x="54" y="1412"/>
                    <a:pt x="35" y="1464"/>
                  </a:cubicBezTo>
                  <a:cubicBezTo>
                    <a:pt x="0" y="1590"/>
                    <a:pt x="78" y="1720"/>
                    <a:pt x="208" y="1749"/>
                  </a:cubicBezTo>
                  <a:cubicBezTo>
                    <a:pt x="130" y="1817"/>
                    <a:pt x="116" y="1933"/>
                    <a:pt x="140" y="2030"/>
                  </a:cubicBezTo>
                  <a:cubicBezTo>
                    <a:pt x="162" y="2129"/>
                    <a:pt x="208" y="2221"/>
                    <a:pt x="232" y="2321"/>
                  </a:cubicBezTo>
                  <a:cubicBezTo>
                    <a:pt x="305" y="2601"/>
                    <a:pt x="194" y="2921"/>
                    <a:pt x="334" y="3175"/>
                  </a:cubicBezTo>
                  <a:cubicBezTo>
                    <a:pt x="289" y="3239"/>
                    <a:pt x="237" y="3318"/>
                    <a:pt x="270" y="3390"/>
                  </a:cubicBezTo>
                  <a:cubicBezTo>
                    <a:pt x="307" y="3485"/>
                    <a:pt x="404" y="3541"/>
                    <a:pt x="458" y="3628"/>
                  </a:cubicBezTo>
                  <a:cubicBezTo>
                    <a:pt x="515" y="3722"/>
                    <a:pt x="520" y="3838"/>
                    <a:pt x="518" y="3948"/>
                  </a:cubicBezTo>
                  <a:cubicBezTo>
                    <a:pt x="512" y="4123"/>
                    <a:pt x="561" y="4484"/>
                    <a:pt x="569" y="4657"/>
                  </a:cubicBezTo>
                  <a:cubicBezTo>
                    <a:pt x="604" y="5425"/>
                    <a:pt x="1245" y="5619"/>
                    <a:pt x="1585" y="5638"/>
                  </a:cubicBezTo>
                  <a:cubicBezTo>
                    <a:pt x="1652" y="5642"/>
                    <a:pt x="1716" y="5644"/>
                    <a:pt x="1778" y="5644"/>
                  </a:cubicBezTo>
                  <a:cubicBezTo>
                    <a:pt x="2095" y="5644"/>
                    <a:pt x="2346" y="5581"/>
                    <a:pt x="2601" y="5347"/>
                  </a:cubicBezTo>
                  <a:cubicBezTo>
                    <a:pt x="2757" y="5199"/>
                    <a:pt x="2824" y="5120"/>
                    <a:pt x="2884" y="4916"/>
                  </a:cubicBezTo>
                  <a:cubicBezTo>
                    <a:pt x="2921" y="4762"/>
                    <a:pt x="2946" y="4603"/>
                    <a:pt x="2956" y="4444"/>
                  </a:cubicBezTo>
                  <a:cubicBezTo>
                    <a:pt x="2997" y="4034"/>
                    <a:pt x="3037" y="3625"/>
                    <a:pt x="3075" y="3215"/>
                  </a:cubicBezTo>
                  <a:cubicBezTo>
                    <a:pt x="3164" y="3137"/>
                    <a:pt x="3188" y="3013"/>
                    <a:pt x="3188" y="2897"/>
                  </a:cubicBezTo>
                  <a:cubicBezTo>
                    <a:pt x="3185" y="2781"/>
                    <a:pt x="3161" y="2665"/>
                    <a:pt x="3172" y="2550"/>
                  </a:cubicBezTo>
                  <a:cubicBezTo>
                    <a:pt x="3185" y="2374"/>
                    <a:pt x="3272" y="2215"/>
                    <a:pt x="3317" y="2048"/>
                  </a:cubicBezTo>
                  <a:cubicBezTo>
                    <a:pt x="3363" y="1881"/>
                    <a:pt x="3361" y="1677"/>
                    <a:pt x="3231" y="1561"/>
                  </a:cubicBezTo>
                  <a:cubicBezTo>
                    <a:pt x="3331" y="1404"/>
                    <a:pt x="3226" y="1191"/>
                    <a:pt x="3086" y="1065"/>
                  </a:cubicBezTo>
                  <a:cubicBezTo>
                    <a:pt x="2962" y="952"/>
                    <a:pt x="2808" y="876"/>
                    <a:pt x="2644" y="838"/>
                  </a:cubicBezTo>
                  <a:cubicBezTo>
                    <a:pt x="2628" y="644"/>
                    <a:pt x="2487" y="477"/>
                    <a:pt x="2320" y="378"/>
                  </a:cubicBezTo>
                  <a:cubicBezTo>
                    <a:pt x="2215" y="316"/>
                    <a:pt x="2102" y="273"/>
                    <a:pt x="1984" y="254"/>
                  </a:cubicBezTo>
                  <a:cubicBezTo>
                    <a:pt x="1791" y="100"/>
                    <a:pt x="1544" y="1"/>
                    <a:pt x="13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64"/>
            <p:cNvSpPr/>
            <p:nvPr/>
          </p:nvSpPr>
          <p:spPr>
            <a:xfrm>
              <a:off x="2176659" y="844417"/>
              <a:ext cx="267409" cy="378893"/>
            </a:xfrm>
            <a:custGeom>
              <a:avLst/>
              <a:gdLst/>
              <a:ahLst/>
              <a:cxnLst/>
              <a:rect l="l" t="t" r="r" b="b"/>
              <a:pathLst>
                <a:path w="3159" h="4476" extrusionOk="0">
                  <a:moveTo>
                    <a:pt x="1826" y="2797"/>
                  </a:moveTo>
                  <a:cubicBezTo>
                    <a:pt x="1830" y="2797"/>
                    <a:pt x="1834" y="2798"/>
                    <a:pt x="1839" y="2798"/>
                  </a:cubicBezTo>
                  <a:cubicBezTo>
                    <a:pt x="2008" y="2814"/>
                    <a:pt x="2205" y="2933"/>
                    <a:pt x="2345" y="3038"/>
                  </a:cubicBezTo>
                  <a:lnTo>
                    <a:pt x="2353" y="3173"/>
                  </a:lnTo>
                  <a:cubicBezTo>
                    <a:pt x="2351" y="3210"/>
                    <a:pt x="2345" y="3248"/>
                    <a:pt x="2345" y="3286"/>
                  </a:cubicBezTo>
                  <a:cubicBezTo>
                    <a:pt x="2345" y="3353"/>
                    <a:pt x="2353" y="3423"/>
                    <a:pt x="2361" y="3493"/>
                  </a:cubicBezTo>
                  <a:cubicBezTo>
                    <a:pt x="2359" y="3539"/>
                    <a:pt x="2348" y="3588"/>
                    <a:pt x="2332" y="3633"/>
                  </a:cubicBezTo>
                  <a:cubicBezTo>
                    <a:pt x="2297" y="3730"/>
                    <a:pt x="2178" y="3838"/>
                    <a:pt x="2076" y="3838"/>
                  </a:cubicBezTo>
                  <a:cubicBezTo>
                    <a:pt x="1972" y="3709"/>
                    <a:pt x="1807" y="3642"/>
                    <a:pt x="1642" y="3642"/>
                  </a:cubicBezTo>
                  <a:cubicBezTo>
                    <a:pt x="1497" y="3642"/>
                    <a:pt x="1353" y="3693"/>
                    <a:pt x="1251" y="3798"/>
                  </a:cubicBezTo>
                  <a:cubicBezTo>
                    <a:pt x="1106" y="3784"/>
                    <a:pt x="987" y="3666"/>
                    <a:pt x="928" y="3531"/>
                  </a:cubicBezTo>
                  <a:cubicBezTo>
                    <a:pt x="877" y="3412"/>
                    <a:pt x="863" y="3283"/>
                    <a:pt x="858" y="3154"/>
                  </a:cubicBezTo>
                  <a:cubicBezTo>
                    <a:pt x="971" y="3068"/>
                    <a:pt x="1089" y="2973"/>
                    <a:pt x="1230" y="2935"/>
                  </a:cubicBezTo>
                  <a:cubicBezTo>
                    <a:pt x="1251" y="2929"/>
                    <a:pt x="1272" y="2927"/>
                    <a:pt x="1292" y="2927"/>
                  </a:cubicBezTo>
                  <a:cubicBezTo>
                    <a:pt x="1376" y="2927"/>
                    <a:pt x="1450" y="2969"/>
                    <a:pt x="1530" y="2969"/>
                  </a:cubicBezTo>
                  <a:cubicBezTo>
                    <a:pt x="1547" y="2969"/>
                    <a:pt x="1565" y="2967"/>
                    <a:pt x="1583" y="2962"/>
                  </a:cubicBezTo>
                  <a:cubicBezTo>
                    <a:pt x="1689" y="2934"/>
                    <a:pt x="1715" y="2797"/>
                    <a:pt x="1826" y="2797"/>
                  </a:cubicBezTo>
                  <a:close/>
                  <a:moveTo>
                    <a:pt x="1103" y="1"/>
                  </a:moveTo>
                  <a:lnTo>
                    <a:pt x="836" y="516"/>
                  </a:lnTo>
                  <a:cubicBezTo>
                    <a:pt x="769" y="642"/>
                    <a:pt x="699" y="777"/>
                    <a:pt x="577" y="855"/>
                  </a:cubicBezTo>
                  <a:cubicBezTo>
                    <a:pt x="522" y="891"/>
                    <a:pt x="454" y="911"/>
                    <a:pt x="388" y="911"/>
                  </a:cubicBezTo>
                  <a:cubicBezTo>
                    <a:pt x="309" y="911"/>
                    <a:pt x="234" y="882"/>
                    <a:pt x="187" y="817"/>
                  </a:cubicBezTo>
                  <a:cubicBezTo>
                    <a:pt x="160" y="780"/>
                    <a:pt x="144" y="731"/>
                    <a:pt x="103" y="710"/>
                  </a:cubicBezTo>
                  <a:cubicBezTo>
                    <a:pt x="79" y="693"/>
                    <a:pt x="49" y="683"/>
                    <a:pt x="20" y="677"/>
                  </a:cubicBezTo>
                  <a:cubicBezTo>
                    <a:pt x="3" y="737"/>
                    <a:pt x="1" y="799"/>
                    <a:pt x="14" y="861"/>
                  </a:cubicBezTo>
                  <a:cubicBezTo>
                    <a:pt x="33" y="960"/>
                    <a:pt x="82" y="1052"/>
                    <a:pt x="106" y="1149"/>
                  </a:cubicBezTo>
                  <a:cubicBezTo>
                    <a:pt x="179" y="1429"/>
                    <a:pt x="71" y="1750"/>
                    <a:pt x="208" y="2003"/>
                  </a:cubicBezTo>
                  <a:cubicBezTo>
                    <a:pt x="165" y="2070"/>
                    <a:pt x="111" y="2149"/>
                    <a:pt x="144" y="2221"/>
                  </a:cubicBezTo>
                  <a:cubicBezTo>
                    <a:pt x="184" y="2313"/>
                    <a:pt x="278" y="2372"/>
                    <a:pt x="332" y="2456"/>
                  </a:cubicBezTo>
                  <a:cubicBezTo>
                    <a:pt x="391" y="2550"/>
                    <a:pt x="397" y="2669"/>
                    <a:pt x="391" y="2779"/>
                  </a:cubicBezTo>
                  <a:cubicBezTo>
                    <a:pt x="386" y="2952"/>
                    <a:pt x="435" y="3315"/>
                    <a:pt x="443" y="3485"/>
                  </a:cubicBezTo>
                  <a:cubicBezTo>
                    <a:pt x="480" y="4253"/>
                    <a:pt x="1122" y="4447"/>
                    <a:pt x="1459" y="4469"/>
                  </a:cubicBezTo>
                  <a:cubicBezTo>
                    <a:pt x="1526" y="4473"/>
                    <a:pt x="1590" y="4475"/>
                    <a:pt x="1651" y="4475"/>
                  </a:cubicBezTo>
                  <a:cubicBezTo>
                    <a:pt x="1969" y="4475"/>
                    <a:pt x="2222" y="4412"/>
                    <a:pt x="2475" y="4175"/>
                  </a:cubicBezTo>
                  <a:cubicBezTo>
                    <a:pt x="2631" y="4030"/>
                    <a:pt x="2698" y="3951"/>
                    <a:pt x="2757" y="3747"/>
                  </a:cubicBezTo>
                  <a:cubicBezTo>
                    <a:pt x="2798" y="3590"/>
                    <a:pt x="2822" y="3434"/>
                    <a:pt x="2833" y="3275"/>
                  </a:cubicBezTo>
                  <a:cubicBezTo>
                    <a:pt x="2871" y="2863"/>
                    <a:pt x="2911" y="2453"/>
                    <a:pt x="2951" y="2044"/>
                  </a:cubicBezTo>
                  <a:cubicBezTo>
                    <a:pt x="3038" y="1968"/>
                    <a:pt x="3065" y="1841"/>
                    <a:pt x="3062" y="1726"/>
                  </a:cubicBezTo>
                  <a:cubicBezTo>
                    <a:pt x="3062" y="1610"/>
                    <a:pt x="3038" y="1494"/>
                    <a:pt x="3046" y="1378"/>
                  </a:cubicBezTo>
                  <a:cubicBezTo>
                    <a:pt x="3046" y="1364"/>
                    <a:pt x="3049" y="1351"/>
                    <a:pt x="3051" y="1337"/>
                  </a:cubicBezTo>
                  <a:cubicBezTo>
                    <a:pt x="2898" y="1319"/>
                    <a:pt x="2744" y="1187"/>
                    <a:pt x="2768" y="1033"/>
                  </a:cubicBezTo>
                  <a:lnTo>
                    <a:pt x="2768" y="1033"/>
                  </a:lnTo>
                  <a:cubicBezTo>
                    <a:pt x="2868" y="1098"/>
                    <a:pt x="2976" y="1143"/>
                    <a:pt x="3092" y="1168"/>
                  </a:cubicBezTo>
                  <a:cubicBezTo>
                    <a:pt x="3113" y="1103"/>
                    <a:pt x="3140" y="1038"/>
                    <a:pt x="3159" y="974"/>
                  </a:cubicBezTo>
                  <a:lnTo>
                    <a:pt x="3159" y="974"/>
                  </a:lnTo>
                  <a:cubicBezTo>
                    <a:pt x="3133" y="980"/>
                    <a:pt x="3107" y="984"/>
                    <a:pt x="3080" y="984"/>
                  </a:cubicBezTo>
                  <a:cubicBezTo>
                    <a:pt x="2966" y="984"/>
                    <a:pt x="2848" y="927"/>
                    <a:pt x="2766" y="844"/>
                  </a:cubicBezTo>
                  <a:cubicBezTo>
                    <a:pt x="2760" y="839"/>
                    <a:pt x="2757" y="836"/>
                    <a:pt x="2752" y="831"/>
                  </a:cubicBezTo>
                  <a:cubicBezTo>
                    <a:pt x="2747" y="863"/>
                    <a:pt x="2741" y="898"/>
                    <a:pt x="2733" y="931"/>
                  </a:cubicBezTo>
                  <a:cubicBezTo>
                    <a:pt x="2693" y="1143"/>
                    <a:pt x="2647" y="1364"/>
                    <a:pt x="2693" y="1577"/>
                  </a:cubicBezTo>
                  <a:cubicBezTo>
                    <a:pt x="2720" y="1699"/>
                    <a:pt x="2779" y="1825"/>
                    <a:pt x="2739" y="1944"/>
                  </a:cubicBezTo>
                  <a:cubicBezTo>
                    <a:pt x="2671" y="2135"/>
                    <a:pt x="2391" y="2189"/>
                    <a:pt x="2334" y="2383"/>
                  </a:cubicBezTo>
                  <a:cubicBezTo>
                    <a:pt x="2321" y="2434"/>
                    <a:pt x="2318" y="2485"/>
                    <a:pt x="2324" y="2534"/>
                  </a:cubicBezTo>
                  <a:lnTo>
                    <a:pt x="2324" y="2574"/>
                  </a:lnTo>
                  <a:cubicBezTo>
                    <a:pt x="2240" y="2532"/>
                    <a:pt x="2144" y="2513"/>
                    <a:pt x="2047" y="2513"/>
                  </a:cubicBezTo>
                  <a:cubicBezTo>
                    <a:pt x="1929" y="2513"/>
                    <a:pt x="1808" y="2541"/>
                    <a:pt x="1698" y="2588"/>
                  </a:cubicBezTo>
                  <a:cubicBezTo>
                    <a:pt x="1645" y="2601"/>
                    <a:pt x="1596" y="2626"/>
                    <a:pt x="1553" y="2661"/>
                  </a:cubicBezTo>
                  <a:cubicBezTo>
                    <a:pt x="1474" y="2630"/>
                    <a:pt x="1384" y="2615"/>
                    <a:pt x="1293" y="2615"/>
                  </a:cubicBezTo>
                  <a:cubicBezTo>
                    <a:pt x="1130" y="2615"/>
                    <a:pt x="961" y="2662"/>
                    <a:pt x="833" y="2752"/>
                  </a:cubicBezTo>
                  <a:cubicBezTo>
                    <a:pt x="828" y="2690"/>
                    <a:pt x="825" y="2628"/>
                    <a:pt x="823" y="2564"/>
                  </a:cubicBezTo>
                  <a:cubicBezTo>
                    <a:pt x="825" y="2510"/>
                    <a:pt x="812" y="2459"/>
                    <a:pt x="785" y="2413"/>
                  </a:cubicBezTo>
                  <a:cubicBezTo>
                    <a:pt x="753" y="2378"/>
                    <a:pt x="715" y="2348"/>
                    <a:pt x="672" y="2326"/>
                  </a:cubicBezTo>
                  <a:cubicBezTo>
                    <a:pt x="542" y="2248"/>
                    <a:pt x="378" y="2132"/>
                    <a:pt x="408" y="1984"/>
                  </a:cubicBezTo>
                  <a:cubicBezTo>
                    <a:pt x="453" y="1747"/>
                    <a:pt x="440" y="1505"/>
                    <a:pt x="362" y="1276"/>
                  </a:cubicBezTo>
                  <a:cubicBezTo>
                    <a:pt x="327" y="1176"/>
                    <a:pt x="278" y="1057"/>
                    <a:pt x="327" y="963"/>
                  </a:cubicBezTo>
                  <a:lnTo>
                    <a:pt x="327" y="963"/>
                  </a:lnTo>
                  <a:cubicBezTo>
                    <a:pt x="389" y="1006"/>
                    <a:pt x="459" y="1038"/>
                    <a:pt x="534" y="1052"/>
                  </a:cubicBezTo>
                  <a:lnTo>
                    <a:pt x="591" y="1028"/>
                  </a:lnTo>
                  <a:cubicBezTo>
                    <a:pt x="968" y="858"/>
                    <a:pt x="1195" y="405"/>
                    <a:pt x="11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64"/>
            <p:cNvSpPr/>
            <p:nvPr/>
          </p:nvSpPr>
          <p:spPr>
            <a:xfrm>
              <a:off x="3710009" y="4375931"/>
              <a:ext cx="190801" cy="294751"/>
            </a:xfrm>
            <a:custGeom>
              <a:avLst/>
              <a:gdLst/>
              <a:ahLst/>
              <a:cxnLst/>
              <a:rect l="l" t="t" r="r" b="b"/>
              <a:pathLst>
                <a:path w="2254" h="3482" extrusionOk="0">
                  <a:moveTo>
                    <a:pt x="1056" y="1"/>
                  </a:moveTo>
                  <a:cubicBezTo>
                    <a:pt x="800" y="1"/>
                    <a:pt x="758" y="278"/>
                    <a:pt x="718" y="493"/>
                  </a:cubicBezTo>
                  <a:cubicBezTo>
                    <a:pt x="645" y="894"/>
                    <a:pt x="513" y="1282"/>
                    <a:pt x="322" y="1646"/>
                  </a:cubicBezTo>
                  <a:cubicBezTo>
                    <a:pt x="227" y="1821"/>
                    <a:pt x="119" y="1994"/>
                    <a:pt x="63" y="2185"/>
                  </a:cubicBezTo>
                  <a:cubicBezTo>
                    <a:pt x="6" y="2376"/>
                    <a:pt x="1" y="2597"/>
                    <a:pt x="103" y="2767"/>
                  </a:cubicBezTo>
                  <a:cubicBezTo>
                    <a:pt x="200" y="2931"/>
                    <a:pt x="378" y="3028"/>
                    <a:pt x="548" y="3112"/>
                  </a:cubicBezTo>
                  <a:cubicBezTo>
                    <a:pt x="796" y="3233"/>
                    <a:pt x="1046" y="3341"/>
                    <a:pt x="1300" y="3441"/>
                  </a:cubicBezTo>
                  <a:cubicBezTo>
                    <a:pt x="1351" y="3465"/>
                    <a:pt x="1408" y="3478"/>
                    <a:pt x="1461" y="3481"/>
                  </a:cubicBezTo>
                  <a:cubicBezTo>
                    <a:pt x="1596" y="3478"/>
                    <a:pt x="1701" y="3360"/>
                    <a:pt x="1777" y="3247"/>
                  </a:cubicBezTo>
                  <a:cubicBezTo>
                    <a:pt x="1911" y="3053"/>
                    <a:pt x="2030" y="2851"/>
                    <a:pt x="2135" y="2640"/>
                  </a:cubicBezTo>
                  <a:cubicBezTo>
                    <a:pt x="2181" y="2560"/>
                    <a:pt x="2213" y="2468"/>
                    <a:pt x="2227" y="2376"/>
                  </a:cubicBezTo>
                  <a:cubicBezTo>
                    <a:pt x="2254" y="2145"/>
                    <a:pt x="2100" y="1940"/>
                    <a:pt x="1984" y="1738"/>
                  </a:cubicBezTo>
                  <a:cubicBezTo>
                    <a:pt x="1839" y="1487"/>
                    <a:pt x="1736" y="1218"/>
                    <a:pt x="1682" y="935"/>
                  </a:cubicBezTo>
                  <a:cubicBezTo>
                    <a:pt x="1645" y="754"/>
                    <a:pt x="1626" y="568"/>
                    <a:pt x="1556" y="396"/>
                  </a:cubicBezTo>
                  <a:cubicBezTo>
                    <a:pt x="1488" y="223"/>
                    <a:pt x="1356" y="64"/>
                    <a:pt x="1179" y="18"/>
                  </a:cubicBezTo>
                  <a:cubicBezTo>
                    <a:pt x="1133" y="6"/>
                    <a:pt x="1093" y="1"/>
                    <a:pt x="10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64"/>
            <p:cNvSpPr/>
            <p:nvPr/>
          </p:nvSpPr>
          <p:spPr>
            <a:xfrm>
              <a:off x="3698666" y="4484198"/>
              <a:ext cx="211032" cy="192833"/>
            </a:xfrm>
            <a:custGeom>
              <a:avLst/>
              <a:gdLst/>
              <a:ahLst/>
              <a:cxnLst/>
              <a:rect l="l" t="t" r="r" b="b"/>
              <a:pathLst>
                <a:path w="2493" h="2278" extrusionOk="0">
                  <a:moveTo>
                    <a:pt x="1166" y="1"/>
                  </a:moveTo>
                  <a:cubicBezTo>
                    <a:pt x="1151" y="1"/>
                    <a:pt x="1136" y="2"/>
                    <a:pt x="1121" y="3"/>
                  </a:cubicBezTo>
                  <a:cubicBezTo>
                    <a:pt x="1102" y="3"/>
                    <a:pt x="1086" y="9"/>
                    <a:pt x="1070" y="19"/>
                  </a:cubicBezTo>
                  <a:cubicBezTo>
                    <a:pt x="1060" y="16"/>
                    <a:pt x="1050" y="14"/>
                    <a:pt x="1040" y="14"/>
                  </a:cubicBezTo>
                  <a:cubicBezTo>
                    <a:pt x="1021" y="14"/>
                    <a:pt x="1001" y="20"/>
                    <a:pt x="984" y="30"/>
                  </a:cubicBezTo>
                  <a:cubicBezTo>
                    <a:pt x="951" y="52"/>
                    <a:pt x="919" y="73"/>
                    <a:pt x="887" y="98"/>
                  </a:cubicBezTo>
                  <a:cubicBezTo>
                    <a:pt x="466" y="181"/>
                    <a:pt x="202" y="690"/>
                    <a:pt x="81" y="1054"/>
                  </a:cubicBezTo>
                  <a:cubicBezTo>
                    <a:pt x="30" y="1210"/>
                    <a:pt x="0" y="1378"/>
                    <a:pt x="59" y="1528"/>
                  </a:cubicBezTo>
                  <a:cubicBezTo>
                    <a:pt x="127" y="1695"/>
                    <a:pt x="288" y="1809"/>
                    <a:pt x="450" y="1903"/>
                  </a:cubicBezTo>
                  <a:cubicBezTo>
                    <a:pt x="644" y="2019"/>
                    <a:pt x="849" y="2116"/>
                    <a:pt x="1059" y="2197"/>
                  </a:cubicBezTo>
                  <a:cubicBezTo>
                    <a:pt x="1171" y="2239"/>
                    <a:pt x="1290" y="2277"/>
                    <a:pt x="1407" y="2277"/>
                  </a:cubicBezTo>
                  <a:cubicBezTo>
                    <a:pt x="1445" y="2277"/>
                    <a:pt x="1483" y="2273"/>
                    <a:pt x="1520" y="2264"/>
                  </a:cubicBezTo>
                  <a:cubicBezTo>
                    <a:pt x="1674" y="2226"/>
                    <a:pt x="1781" y="2113"/>
                    <a:pt x="1876" y="2000"/>
                  </a:cubicBezTo>
                  <a:cubicBezTo>
                    <a:pt x="2029" y="1809"/>
                    <a:pt x="2167" y="1604"/>
                    <a:pt x="2280" y="1388"/>
                  </a:cubicBezTo>
                  <a:cubicBezTo>
                    <a:pt x="2307" y="1337"/>
                    <a:pt x="2326" y="1281"/>
                    <a:pt x="2337" y="1224"/>
                  </a:cubicBezTo>
                  <a:cubicBezTo>
                    <a:pt x="2493" y="898"/>
                    <a:pt x="2075" y="504"/>
                    <a:pt x="1663" y="251"/>
                  </a:cubicBezTo>
                  <a:cubicBezTo>
                    <a:pt x="1523" y="121"/>
                    <a:pt x="1351" y="1"/>
                    <a:pt x="11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64"/>
            <p:cNvSpPr/>
            <p:nvPr/>
          </p:nvSpPr>
          <p:spPr>
            <a:xfrm>
              <a:off x="4070025" y="4376354"/>
              <a:ext cx="194864" cy="296698"/>
            </a:xfrm>
            <a:custGeom>
              <a:avLst/>
              <a:gdLst/>
              <a:ahLst/>
              <a:cxnLst/>
              <a:rect l="l" t="t" r="r" b="b"/>
              <a:pathLst>
                <a:path w="2302" h="3505" extrusionOk="0">
                  <a:moveTo>
                    <a:pt x="810" y="1"/>
                  </a:moveTo>
                  <a:cubicBezTo>
                    <a:pt x="759" y="1"/>
                    <a:pt x="701" y="15"/>
                    <a:pt x="633" y="48"/>
                  </a:cubicBezTo>
                  <a:cubicBezTo>
                    <a:pt x="466" y="132"/>
                    <a:pt x="372" y="312"/>
                    <a:pt x="337" y="496"/>
                  </a:cubicBezTo>
                  <a:cubicBezTo>
                    <a:pt x="305" y="676"/>
                    <a:pt x="324" y="862"/>
                    <a:pt x="321" y="1048"/>
                  </a:cubicBezTo>
                  <a:cubicBezTo>
                    <a:pt x="324" y="1334"/>
                    <a:pt x="278" y="1619"/>
                    <a:pt x="186" y="1892"/>
                  </a:cubicBezTo>
                  <a:cubicBezTo>
                    <a:pt x="108" y="2113"/>
                    <a:pt x="0" y="2347"/>
                    <a:pt x="73" y="2568"/>
                  </a:cubicBezTo>
                  <a:cubicBezTo>
                    <a:pt x="105" y="2657"/>
                    <a:pt x="154" y="2738"/>
                    <a:pt x="216" y="2811"/>
                  </a:cubicBezTo>
                  <a:cubicBezTo>
                    <a:pt x="359" y="2994"/>
                    <a:pt x="518" y="3169"/>
                    <a:pt x="687" y="3333"/>
                  </a:cubicBezTo>
                  <a:cubicBezTo>
                    <a:pt x="774" y="3418"/>
                    <a:pt x="882" y="3504"/>
                    <a:pt x="1001" y="3504"/>
                  </a:cubicBezTo>
                  <a:cubicBezTo>
                    <a:pt x="1015" y="3504"/>
                    <a:pt x="1029" y="3503"/>
                    <a:pt x="1043" y="3500"/>
                  </a:cubicBezTo>
                  <a:cubicBezTo>
                    <a:pt x="1097" y="3487"/>
                    <a:pt x="1148" y="3463"/>
                    <a:pt x="1191" y="3430"/>
                  </a:cubicBezTo>
                  <a:cubicBezTo>
                    <a:pt x="1423" y="3282"/>
                    <a:pt x="1647" y="3126"/>
                    <a:pt x="1865" y="2959"/>
                  </a:cubicBezTo>
                  <a:cubicBezTo>
                    <a:pt x="2016" y="2843"/>
                    <a:pt x="2170" y="2713"/>
                    <a:pt x="2234" y="2533"/>
                  </a:cubicBezTo>
                  <a:cubicBezTo>
                    <a:pt x="2302" y="2344"/>
                    <a:pt x="2253" y="2131"/>
                    <a:pt x="2159" y="1956"/>
                  </a:cubicBezTo>
                  <a:cubicBezTo>
                    <a:pt x="2064" y="1778"/>
                    <a:pt x="1924" y="1630"/>
                    <a:pt x="1798" y="1474"/>
                  </a:cubicBezTo>
                  <a:cubicBezTo>
                    <a:pt x="1536" y="1159"/>
                    <a:pt x="1329" y="803"/>
                    <a:pt x="1181" y="423"/>
                  </a:cubicBezTo>
                  <a:cubicBezTo>
                    <a:pt x="1105" y="237"/>
                    <a:pt x="1017" y="1"/>
                    <a:pt x="8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64"/>
            <p:cNvSpPr/>
            <p:nvPr/>
          </p:nvSpPr>
          <p:spPr>
            <a:xfrm>
              <a:off x="4061814" y="4481574"/>
              <a:ext cx="215180" cy="195034"/>
            </a:xfrm>
            <a:custGeom>
              <a:avLst/>
              <a:gdLst/>
              <a:ahLst/>
              <a:cxnLst/>
              <a:rect l="l" t="t" r="r" b="b"/>
              <a:pathLst>
                <a:path w="2542" h="2304" extrusionOk="0">
                  <a:moveTo>
                    <a:pt x="1271" y="1"/>
                  </a:moveTo>
                  <a:cubicBezTo>
                    <a:pt x="1254" y="1"/>
                    <a:pt x="1237" y="5"/>
                    <a:pt x="1221" y="13"/>
                  </a:cubicBezTo>
                  <a:cubicBezTo>
                    <a:pt x="1209" y="9"/>
                    <a:pt x="1196" y="6"/>
                    <a:pt x="1183" y="6"/>
                  </a:cubicBezTo>
                  <a:cubicBezTo>
                    <a:pt x="1179" y="6"/>
                    <a:pt x="1174" y="7"/>
                    <a:pt x="1170" y="7"/>
                  </a:cubicBezTo>
                  <a:cubicBezTo>
                    <a:pt x="968" y="26"/>
                    <a:pt x="806" y="193"/>
                    <a:pt x="687" y="358"/>
                  </a:cubicBezTo>
                  <a:cubicBezTo>
                    <a:pt x="334" y="689"/>
                    <a:pt x="0" y="1158"/>
                    <a:pt x="221" y="1444"/>
                  </a:cubicBezTo>
                  <a:cubicBezTo>
                    <a:pt x="240" y="1500"/>
                    <a:pt x="272" y="1551"/>
                    <a:pt x="310" y="1594"/>
                  </a:cubicBezTo>
                  <a:cubicBezTo>
                    <a:pt x="464" y="1786"/>
                    <a:pt x="636" y="1958"/>
                    <a:pt x="828" y="2115"/>
                  </a:cubicBezTo>
                  <a:cubicBezTo>
                    <a:pt x="941" y="2206"/>
                    <a:pt x="1073" y="2298"/>
                    <a:pt x="1226" y="2303"/>
                  </a:cubicBezTo>
                  <a:cubicBezTo>
                    <a:pt x="1233" y="2304"/>
                    <a:pt x="1241" y="2304"/>
                    <a:pt x="1248" y="2304"/>
                  </a:cubicBezTo>
                  <a:cubicBezTo>
                    <a:pt x="1394" y="2304"/>
                    <a:pt x="1537" y="2227"/>
                    <a:pt x="1663" y="2147"/>
                  </a:cubicBezTo>
                  <a:cubicBezTo>
                    <a:pt x="1854" y="2026"/>
                    <a:pt x="2035" y="1891"/>
                    <a:pt x="2202" y="1740"/>
                  </a:cubicBezTo>
                  <a:cubicBezTo>
                    <a:pt x="2342" y="1616"/>
                    <a:pt x="2479" y="1470"/>
                    <a:pt x="2512" y="1295"/>
                  </a:cubicBezTo>
                  <a:cubicBezTo>
                    <a:pt x="2541" y="1134"/>
                    <a:pt x="2477" y="975"/>
                    <a:pt x="2396" y="835"/>
                  </a:cubicBezTo>
                  <a:cubicBezTo>
                    <a:pt x="2205" y="499"/>
                    <a:pt x="1848" y="56"/>
                    <a:pt x="1422" y="56"/>
                  </a:cubicBezTo>
                  <a:cubicBezTo>
                    <a:pt x="1420" y="56"/>
                    <a:pt x="1419" y="56"/>
                    <a:pt x="1418" y="56"/>
                  </a:cubicBezTo>
                  <a:cubicBezTo>
                    <a:pt x="1380" y="37"/>
                    <a:pt x="1345" y="21"/>
                    <a:pt x="1307" y="7"/>
                  </a:cubicBezTo>
                  <a:cubicBezTo>
                    <a:pt x="1296" y="3"/>
                    <a:pt x="1284" y="1"/>
                    <a:pt x="12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64"/>
            <p:cNvSpPr/>
            <p:nvPr/>
          </p:nvSpPr>
          <p:spPr>
            <a:xfrm>
              <a:off x="3466894" y="2501949"/>
              <a:ext cx="712245" cy="1952706"/>
            </a:xfrm>
            <a:custGeom>
              <a:avLst/>
              <a:gdLst/>
              <a:ahLst/>
              <a:cxnLst/>
              <a:rect l="l" t="t" r="r" b="b"/>
              <a:pathLst>
                <a:path w="8414" h="23068" extrusionOk="0">
                  <a:moveTo>
                    <a:pt x="4961" y="0"/>
                  </a:moveTo>
                  <a:cubicBezTo>
                    <a:pt x="4687" y="0"/>
                    <a:pt x="4375" y="24"/>
                    <a:pt x="4005" y="46"/>
                  </a:cubicBezTo>
                  <a:cubicBezTo>
                    <a:pt x="545" y="256"/>
                    <a:pt x="0" y="4042"/>
                    <a:pt x="631" y="6769"/>
                  </a:cubicBezTo>
                  <a:cubicBezTo>
                    <a:pt x="1038" y="8537"/>
                    <a:pt x="1959" y="11070"/>
                    <a:pt x="1895" y="12884"/>
                  </a:cubicBezTo>
                  <a:cubicBezTo>
                    <a:pt x="1876" y="13431"/>
                    <a:pt x="1736" y="13967"/>
                    <a:pt x="1733" y="14514"/>
                  </a:cubicBezTo>
                  <a:cubicBezTo>
                    <a:pt x="1730" y="15587"/>
                    <a:pt x="2261" y="16575"/>
                    <a:pt x="2649" y="17575"/>
                  </a:cubicBezTo>
                  <a:cubicBezTo>
                    <a:pt x="3258" y="19149"/>
                    <a:pt x="3536" y="20831"/>
                    <a:pt x="3466" y="22517"/>
                  </a:cubicBezTo>
                  <a:cubicBezTo>
                    <a:pt x="3458" y="22647"/>
                    <a:pt x="3458" y="22795"/>
                    <a:pt x="3557" y="22879"/>
                  </a:cubicBezTo>
                  <a:cubicBezTo>
                    <a:pt x="3614" y="22927"/>
                    <a:pt x="3692" y="22943"/>
                    <a:pt x="3765" y="22957"/>
                  </a:cubicBezTo>
                  <a:cubicBezTo>
                    <a:pt x="4086" y="23011"/>
                    <a:pt x="4409" y="23046"/>
                    <a:pt x="4732" y="23067"/>
                  </a:cubicBezTo>
                  <a:cubicBezTo>
                    <a:pt x="4563" y="21555"/>
                    <a:pt x="4420" y="20044"/>
                    <a:pt x="4298" y="18527"/>
                  </a:cubicBezTo>
                  <a:cubicBezTo>
                    <a:pt x="4180" y="17050"/>
                    <a:pt x="4086" y="15568"/>
                    <a:pt x="3991" y="14088"/>
                  </a:cubicBezTo>
                  <a:cubicBezTo>
                    <a:pt x="3927" y="13105"/>
                    <a:pt x="3865" y="12118"/>
                    <a:pt x="3883" y="11135"/>
                  </a:cubicBezTo>
                  <a:cubicBezTo>
                    <a:pt x="3916" y="9483"/>
                    <a:pt x="4177" y="7850"/>
                    <a:pt x="4385" y="6211"/>
                  </a:cubicBezTo>
                  <a:cubicBezTo>
                    <a:pt x="4511" y="8335"/>
                    <a:pt x="4638" y="10458"/>
                    <a:pt x="4762" y="12582"/>
                  </a:cubicBezTo>
                  <a:cubicBezTo>
                    <a:pt x="4819" y="13517"/>
                    <a:pt x="4875" y="14452"/>
                    <a:pt x="5042" y="15374"/>
                  </a:cubicBezTo>
                  <a:cubicBezTo>
                    <a:pt x="5506" y="17893"/>
                    <a:pt x="6807" y="20232"/>
                    <a:pt x="7004" y="22787"/>
                  </a:cubicBezTo>
                  <a:cubicBezTo>
                    <a:pt x="7135" y="22813"/>
                    <a:pt x="7268" y="22826"/>
                    <a:pt x="7401" y="22826"/>
                  </a:cubicBezTo>
                  <a:cubicBezTo>
                    <a:pt x="7754" y="22826"/>
                    <a:pt x="8104" y="22734"/>
                    <a:pt x="8413" y="22555"/>
                  </a:cubicBezTo>
                  <a:cubicBezTo>
                    <a:pt x="7397" y="20130"/>
                    <a:pt x="7829" y="17322"/>
                    <a:pt x="7028" y="14816"/>
                  </a:cubicBezTo>
                  <a:cubicBezTo>
                    <a:pt x="6780" y="14051"/>
                    <a:pt x="6419" y="13299"/>
                    <a:pt x="6408" y="12496"/>
                  </a:cubicBezTo>
                  <a:cubicBezTo>
                    <a:pt x="6403" y="12024"/>
                    <a:pt x="6519" y="11561"/>
                    <a:pt x="6664" y="11111"/>
                  </a:cubicBezTo>
                  <a:cubicBezTo>
                    <a:pt x="7271" y="9232"/>
                    <a:pt x="7516" y="7179"/>
                    <a:pt x="7710" y="5214"/>
                  </a:cubicBezTo>
                  <a:cubicBezTo>
                    <a:pt x="7842" y="3867"/>
                    <a:pt x="7594" y="2002"/>
                    <a:pt x="6759" y="935"/>
                  </a:cubicBezTo>
                  <a:cubicBezTo>
                    <a:pt x="6153" y="163"/>
                    <a:pt x="5687" y="0"/>
                    <a:pt x="4961" y="0"/>
                  </a:cubicBezTo>
                  <a:close/>
                </a:path>
              </a:pathLst>
            </a:custGeom>
            <a:solidFill>
              <a:srgbClr val="233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64"/>
            <p:cNvSpPr/>
            <p:nvPr/>
          </p:nvSpPr>
          <p:spPr>
            <a:xfrm>
              <a:off x="3613593" y="3581575"/>
              <a:ext cx="253950" cy="873080"/>
            </a:xfrm>
            <a:custGeom>
              <a:avLst/>
              <a:gdLst/>
              <a:ahLst/>
              <a:cxnLst/>
              <a:rect l="l" t="t" r="r" b="b"/>
              <a:pathLst>
                <a:path w="3000" h="10314" extrusionOk="0">
                  <a:moveTo>
                    <a:pt x="164" y="0"/>
                  </a:moveTo>
                  <a:lnTo>
                    <a:pt x="164" y="132"/>
                  </a:lnTo>
                  <a:cubicBezTo>
                    <a:pt x="146" y="677"/>
                    <a:pt x="3" y="1216"/>
                    <a:pt x="3" y="1763"/>
                  </a:cubicBezTo>
                  <a:cubicBezTo>
                    <a:pt x="0" y="2835"/>
                    <a:pt x="528" y="3824"/>
                    <a:pt x="916" y="4821"/>
                  </a:cubicBezTo>
                  <a:cubicBezTo>
                    <a:pt x="1528" y="6395"/>
                    <a:pt x="1803" y="8077"/>
                    <a:pt x="1733" y="9763"/>
                  </a:cubicBezTo>
                  <a:cubicBezTo>
                    <a:pt x="1725" y="9893"/>
                    <a:pt x="1725" y="10041"/>
                    <a:pt x="1824" y="10125"/>
                  </a:cubicBezTo>
                  <a:cubicBezTo>
                    <a:pt x="1881" y="10173"/>
                    <a:pt x="1959" y="10189"/>
                    <a:pt x="2032" y="10203"/>
                  </a:cubicBezTo>
                  <a:cubicBezTo>
                    <a:pt x="2353" y="10257"/>
                    <a:pt x="2676" y="10292"/>
                    <a:pt x="2999" y="10313"/>
                  </a:cubicBezTo>
                  <a:cubicBezTo>
                    <a:pt x="2830" y="8801"/>
                    <a:pt x="2687" y="7290"/>
                    <a:pt x="2565" y="5773"/>
                  </a:cubicBezTo>
                  <a:cubicBezTo>
                    <a:pt x="2452" y="4352"/>
                    <a:pt x="2358" y="2932"/>
                    <a:pt x="2266" y="1509"/>
                  </a:cubicBezTo>
                  <a:cubicBezTo>
                    <a:pt x="2256" y="1517"/>
                    <a:pt x="2242" y="1526"/>
                    <a:pt x="2229" y="1534"/>
                  </a:cubicBezTo>
                  <a:cubicBezTo>
                    <a:pt x="2107" y="1599"/>
                    <a:pt x="1969" y="1631"/>
                    <a:pt x="1831" y="1631"/>
                  </a:cubicBezTo>
                  <a:cubicBezTo>
                    <a:pt x="1562" y="1631"/>
                    <a:pt x="1290" y="1512"/>
                    <a:pt x="1126" y="1297"/>
                  </a:cubicBezTo>
                  <a:cubicBezTo>
                    <a:pt x="914" y="1019"/>
                    <a:pt x="881" y="631"/>
                    <a:pt x="668" y="353"/>
                  </a:cubicBezTo>
                  <a:cubicBezTo>
                    <a:pt x="536" y="181"/>
                    <a:pt x="361" y="76"/>
                    <a:pt x="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64"/>
            <p:cNvSpPr/>
            <p:nvPr/>
          </p:nvSpPr>
          <p:spPr>
            <a:xfrm>
              <a:off x="3501516" y="2501949"/>
              <a:ext cx="620569" cy="558436"/>
            </a:xfrm>
            <a:custGeom>
              <a:avLst/>
              <a:gdLst/>
              <a:ahLst/>
              <a:cxnLst/>
              <a:rect l="l" t="t" r="r" b="b"/>
              <a:pathLst>
                <a:path w="7331" h="6597" extrusionOk="0">
                  <a:moveTo>
                    <a:pt x="4554" y="0"/>
                  </a:moveTo>
                  <a:cubicBezTo>
                    <a:pt x="4280" y="0"/>
                    <a:pt x="3969" y="24"/>
                    <a:pt x="3598" y="46"/>
                  </a:cubicBezTo>
                  <a:cubicBezTo>
                    <a:pt x="1044" y="199"/>
                    <a:pt x="82" y="2299"/>
                    <a:pt x="1" y="4484"/>
                  </a:cubicBezTo>
                  <a:cubicBezTo>
                    <a:pt x="87" y="4481"/>
                    <a:pt x="173" y="4479"/>
                    <a:pt x="260" y="4479"/>
                  </a:cubicBezTo>
                  <a:cubicBezTo>
                    <a:pt x="1472" y="4479"/>
                    <a:pt x="2761" y="4788"/>
                    <a:pt x="3342" y="5190"/>
                  </a:cubicBezTo>
                  <a:cubicBezTo>
                    <a:pt x="2931" y="5000"/>
                    <a:pt x="2480" y="4906"/>
                    <a:pt x="2028" y="4906"/>
                  </a:cubicBezTo>
                  <a:cubicBezTo>
                    <a:pt x="1405" y="4906"/>
                    <a:pt x="782" y="5084"/>
                    <a:pt x="265" y="5433"/>
                  </a:cubicBezTo>
                  <a:lnTo>
                    <a:pt x="3216" y="5810"/>
                  </a:lnTo>
                  <a:cubicBezTo>
                    <a:pt x="3207" y="5810"/>
                    <a:pt x="3199" y="5810"/>
                    <a:pt x="3190" y="5810"/>
                  </a:cubicBezTo>
                  <a:cubicBezTo>
                    <a:pt x="2564" y="5810"/>
                    <a:pt x="1974" y="6100"/>
                    <a:pt x="1593" y="6597"/>
                  </a:cubicBezTo>
                  <a:cubicBezTo>
                    <a:pt x="3251" y="6317"/>
                    <a:pt x="4860" y="5807"/>
                    <a:pt x="6377" y="5080"/>
                  </a:cubicBezTo>
                  <a:cubicBezTo>
                    <a:pt x="6092" y="4983"/>
                    <a:pt x="5796" y="4934"/>
                    <a:pt x="5501" y="4934"/>
                  </a:cubicBezTo>
                  <a:cubicBezTo>
                    <a:pt x="5074" y="4934"/>
                    <a:pt x="4649" y="5035"/>
                    <a:pt x="4264" y="5236"/>
                  </a:cubicBezTo>
                  <a:cubicBezTo>
                    <a:pt x="3997" y="5080"/>
                    <a:pt x="4302" y="4686"/>
                    <a:pt x="4590" y="4573"/>
                  </a:cubicBezTo>
                  <a:cubicBezTo>
                    <a:pt x="5247" y="4317"/>
                    <a:pt x="5943" y="4186"/>
                    <a:pt x="6645" y="4186"/>
                  </a:cubicBezTo>
                  <a:cubicBezTo>
                    <a:pt x="6873" y="4186"/>
                    <a:pt x="7102" y="4200"/>
                    <a:pt x="7331" y="4228"/>
                  </a:cubicBezTo>
                  <a:cubicBezTo>
                    <a:pt x="7290" y="3059"/>
                    <a:pt x="6996" y="1757"/>
                    <a:pt x="6352" y="935"/>
                  </a:cubicBezTo>
                  <a:cubicBezTo>
                    <a:pt x="5744" y="163"/>
                    <a:pt x="5279" y="0"/>
                    <a:pt x="4554" y="0"/>
                  </a:cubicBezTo>
                  <a:close/>
                </a:path>
              </a:pathLst>
            </a:custGeom>
            <a:solidFill>
              <a:srgbClr val="1D2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64"/>
            <p:cNvSpPr/>
            <p:nvPr/>
          </p:nvSpPr>
          <p:spPr>
            <a:xfrm>
              <a:off x="3877024" y="3586315"/>
              <a:ext cx="302116" cy="848024"/>
            </a:xfrm>
            <a:custGeom>
              <a:avLst/>
              <a:gdLst/>
              <a:ahLst/>
              <a:cxnLst/>
              <a:rect l="l" t="t" r="r" b="b"/>
              <a:pathLst>
                <a:path w="3569" h="10018" extrusionOk="0">
                  <a:moveTo>
                    <a:pt x="1585" y="1"/>
                  </a:moveTo>
                  <a:cubicBezTo>
                    <a:pt x="1572" y="14"/>
                    <a:pt x="1561" y="28"/>
                    <a:pt x="1550" y="44"/>
                  </a:cubicBezTo>
                  <a:cubicBezTo>
                    <a:pt x="1407" y="276"/>
                    <a:pt x="1542" y="583"/>
                    <a:pt x="1483" y="847"/>
                  </a:cubicBezTo>
                  <a:cubicBezTo>
                    <a:pt x="1413" y="1161"/>
                    <a:pt x="1084" y="1333"/>
                    <a:pt x="755" y="1333"/>
                  </a:cubicBezTo>
                  <a:cubicBezTo>
                    <a:pt x="648" y="1333"/>
                    <a:pt x="542" y="1315"/>
                    <a:pt x="445" y="1278"/>
                  </a:cubicBezTo>
                  <a:cubicBezTo>
                    <a:pt x="281" y="1211"/>
                    <a:pt x="130" y="1111"/>
                    <a:pt x="0" y="987"/>
                  </a:cubicBezTo>
                  <a:lnTo>
                    <a:pt x="0" y="987"/>
                  </a:lnTo>
                  <a:cubicBezTo>
                    <a:pt x="44" y="1515"/>
                    <a:pt x="103" y="2044"/>
                    <a:pt x="200" y="2564"/>
                  </a:cubicBezTo>
                  <a:cubicBezTo>
                    <a:pt x="661" y="5083"/>
                    <a:pt x="1962" y="7425"/>
                    <a:pt x="2159" y="9980"/>
                  </a:cubicBezTo>
                  <a:cubicBezTo>
                    <a:pt x="2288" y="10005"/>
                    <a:pt x="2419" y="10017"/>
                    <a:pt x="2550" y="10017"/>
                  </a:cubicBezTo>
                  <a:cubicBezTo>
                    <a:pt x="2905" y="10017"/>
                    <a:pt x="3257" y="9925"/>
                    <a:pt x="3568" y="9745"/>
                  </a:cubicBezTo>
                  <a:cubicBezTo>
                    <a:pt x="2552" y="7320"/>
                    <a:pt x="2984" y="4512"/>
                    <a:pt x="2183" y="2009"/>
                  </a:cubicBezTo>
                  <a:cubicBezTo>
                    <a:pt x="1968" y="1340"/>
                    <a:pt x="1666" y="688"/>
                    <a:pt x="15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64"/>
            <p:cNvSpPr/>
            <p:nvPr/>
          </p:nvSpPr>
          <p:spPr>
            <a:xfrm>
              <a:off x="3621550" y="1116144"/>
              <a:ext cx="384904" cy="645880"/>
            </a:xfrm>
            <a:custGeom>
              <a:avLst/>
              <a:gdLst/>
              <a:ahLst/>
              <a:cxnLst/>
              <a:rect l="l" t="t" r="r" b="b"/>
              <a:pathLst>
                <a:path w="4547" h="7630" extrusionOk="0">
                  <a:moveTo>
                    <a:pt x="2261" y="0"/>
                  </a:moveTo>
                  <a:cubicBezTo>
                    <a:pt x="2042" y="0"/>
                    <a:pt x="1824" y="66"/>
                    <a:pt x="1628" y="181"/>
                  </a:cubicBezTo>
                  <a:cubicBezTo>
                    <a:pt x="1361" y="340"/>
                    <a:pt x="1148" y="572"/>
                    <a:pt x="941" y="795"/>
                  </a:cubicBezTo>
                  <a:cubicBezTo>
                    <a:pt x="758" y="995"/>
                    <a:pt x="572" y="1200"/>
                    <a:pt x="464" y="1447"/>
                  </a:cubicBezTo>
                  <a:cubicBezTo>
                    <a:pt x="356" y="1703"/>
                    <a:pt x="345" y="1986"/>
                    <a:pt x="356" y="2264"/>
                  </a:cubicBezTo>
                  <a:cubicBezTo>
                    <a:pt x="388" y="3250"/>
                    <a:pt x="674" y="4226"/>
                    <a:pt x="580" y="5209"/>
                  </a:cubicBezTo>
                  <a:cubicBezTo>
                    <a:pt x="561" y="5428"/>
                    <a:pt x="512" y="5659"/>
                    <a:pt x="359" y="5821"/>
                  </a:cubicBezTo>
                  <a:cubicBezTo>
                    <a:pt x="281" y="5902"/>
                    <a:pt x="184" y="5958"/>
                    <a:pt x="111" y="6045"/>
                  </a:cubicBezTo>
                  <a:cubicBezTo>
                    <a:pt x="38" y="6128"/>
                    <a:pt x="0" y="6255"/>
                    <a:pt x="62" y="6344"/>
                  </a:cubicBezTo>
                  <a:cubicBezTo>
                    <a:pt x="100" y="6395"/>
                    <a:pt x="162" y="6425"/>
                    <a:pt x="208" y="6468"/>
                  </a:cubicBezTo>
                  <a:cubicBezTo>
                    <a:pt x="281" y="6538"/>
                    <a:pt x="305" y="6640"/>
                    <a:pt x="340" y="6735"/>
                  </a:cubicBezTo>
                  <a:cubicBezTo>
                    <a:pt x="480" y="7096"/>
                    <a:pt x="779" y="7373"/>
                    <a:pt x="1151" y="7481"/>
                  </a:cubicBezTo>
                  <a:cubicBezTo>
                    <a:pt x="1268" y="7514"/>
                    <a:pt x="1388" y="7531"/>
                    <a:pt x="1507" y="7531"/>
                  </a:cubicBezTo>
                  <a:cubicBezTo>
                    <a:pt x="1774" y="7531"/>
                    <a:pt x="2037" y="7449"/>
                    <a:pt x="2259" y="7292"/>
                  </a:cubicBezTo>
                  <a:cubicBezTo>
                    <a:pt x="2410" y="7506"/>
                    <a:pt x="2655" y="7630"/>
                    <a:pt x="2912" y="7630"/>
                  </a:cubicBezTo>
                  <a:cubicBezTo>
                    <a:pt x="2944" y="7630"/>
                    <a:pt x="2976" y="7628"/>
                    <a:pt x="3008" y="7624"/>
                  </a:cubicBezTo>
                  <a:cubicBezTo>
                    <a:pt x="3299" y="7589"/>
                    <a:pt x="3544" y="7392"/>
                    <a:pt x="3646" y="7120"/>
                  </a:cubicBezTo>
                  <a:cubicBezTo>
                    <a:pt x="3664" y="7122"/>
                    <a:pt x="3682" y="7123"/>
                    <a:pt x="3699" y="7123"/>
                  </a:cubicBezTo>
                  <a:cubicBezTo>
                    <a:pt x="3917" y="7123"/>
                    <a:pt x="4106" y="6944"/>
                    <a:pt x="4226" y="6762"/>
                  </a:cubicBezTo>
                  <a:cubicBezTo>
                    <a:pt x="4387" y="6516"/>
                    <a:pt x="4490" y="6239"/>
                    <a:pt x="4530" y="5948"/>
                  </a:cubicBezTo>
                  <a:cubicBezTo>
                    <a:pt x="4541" y="5856"/>
                    <a:pt x="4546" y="5754"/>
                    <a:pt x="4487" y="5678"/>
                  </a:cubicBezTo>
                  <a:cubicBezTo>
                    <a:pt x="4439" y="5616"/>
                    <a:pt x="4352" y="5587"/>
                    <a:pt x="4285" y="5535"/>
                  </a:cubicBezTo>
                  <a:cubicBezTo>
                    <a:pt x="4139" y="5430"/>
                    <a:pt x="4086" y="5247"/>
                    <a:pt x="4045" y="5075"/>
                  </a:cubicBezTo>
                  <a:cubicBezTo>
                    <a:pt x="3789" y="4016"/>
                    <a:pt x="3649" y="2932"/>
                    <a:pt x="3627" y="1841"/>
                  </a:cubicBezTo>
                  <a:cubicBezTo>
                    <a:pt x="3622" y="1504"/>
                    <a:pt x="3598" y="1111"/>
                    <a:pt x="3309" y="922"/>
                  </a:cubicBezTo>
                  <a:cubicBezTo>
                    <a:pt x="3256" y="887"/>
                    <a:pt x="3191" y="550"/>
                    <a:pt x="3132" y="467"/>
                  </a:cubicBezTo>
                  <a:cubicBezTo>
                    <a:pt x="3029" y="318"/>
                    <a:pt x="2892" y="197"/>
                    <a:pt x="2733" y="114"/>
                  </a:cubicBezTo>
                  <a:cubicBezTo>
                    <a:pt x="2582" y="36"/>
                    <a:pt x="2422" y="0"/>
                    <a:pt x="2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64"/>
            <p:cNvSpPr/>
            <p:nvPr/>
          </p:nvSpPr>
          <p:spPr>
            <a:xfrm>
              <a:off x="3447002" y="1611431"/>
              <a:ext cx="809254" cy="769215"/>
            </a:xfrm>
            <a:custGeom>
              <a:avLst/>
              <a:gdLst/>
              <a:ahLst/>
              <a:cxnLst/>
              <a:rect l="l" t="t" r="r" b="b"/>
              <a:pathLst>
                <a:path w="9560" h="9087" extrusionOk="0">
                  <a:moveTo>
                    <a:pt x="4018" y="1"/>
                  </a:moveTo>
                  <a:cubicBezTo>
                    <a:pt x="3901" y="1"/>
                    <a:pt x="3790" y="14"/>
                    <a:pt x="3690" y="43"/>
                  </a:cubicBezTo>
                  <a:cubicBezTo>
                    <a:pt x="3391" y="129"/>
                    <a:pt x="3124" y="485"/>
                    <a:pt x="2871" y="668"/>
                  </a:cubicBezTo>
                  <a:cubicBezTo>
                    <a:pt x="2510" y="927"/>
                    <a:pt x="2124" y="1150"/>
                    <a:pt x="1717" y="1334"/>
                  </a:cubicBezTo>
                  <a:cubicBezTo>
                    <a:pt x="1429" y="1460"/>
                    <a:pt x="1125" y="1573"/>
                    <a:pt x="898" y="1792"/>
                  </a:cubicBezTo>
                  <a:cubicBezTo>
                    <a:pt x="462" y="2209"/>
                    <a:pt x="432" y="2883"/>
                    <a:pt x="413" y="3489"/>
                  </a:cubicBezTo>
                  <a:cubicBezTo>
                    <a:pt x="370" y="4866"/>
                    <a:pt x="230" y="6238"/>
                    <a:pt x="1" y="7596"/>
                  </a:cubicBezTo>
                  <a:cubicBezTo>
                    <a:pt x="1284" y="8568"/>
                    <a:pt x="2844" y="9087"/>
                    <a:pt x="4438" y="9087"/>
                  </a:cubicBezTo>
                  <a:cubicBezTo>
                    <a:pt x="4735" y="9087"/>
                    <a:pt x="5033" y="9069"/>
                    <a:pt x="5331" y="9033"/>
                  </a:cubicBezTo>
                  <a:cubicBezTo>
                    <a:pt x="5875" y="8962"/>
                    <a:pt x="6409" y="8833"/>
                    <a:pt x="6943" y="8701"/>
                  </a:cubicBezTo>
                  <a:lnTo>
                    <a:pt x="9559" y="8062"/>
                  </a:lnTo>
                  <a:cubicBezTo>
                    <a:pt x="9198" y="6626"/>
                    <a:pt x="8834" y="5187"/>
                    <a:pt x="8470" y="3751"/>
                  </a:cubicBezTo>
                  <a:cubicBezTo>
                    <a:pt x="8352" y="3279"/>
                    <a:pt x="8231" y="2805"/>
                    <a:pt x="8053" y="2352"/>
                  </a:cubicBezTo>
                  <a:cubicBezTo>
                    <a:pt x="7859" y="1862"/>
                    <a:pt x="7584" y="1385"/>
                    <a:pt x="7155" y="1078"/>
                  </a:cubicBezTo>
                  <a:cubicBezTo>
                    <a:pt x="6875" y="878"/>
                    <a:pt x="6546" y="762"/>
                    <a:pt x="6220" y="649"/>
                  </a:cubicBezTo>
                  <a:cubicBezTo>
                    <a:pt x="5664" y="455"/>
                    <a:pt x="4717" y="1"/>
                    <a:pt x="40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64"/>
            <p:cNvSpPr/>
            <p:nvPr/>
          </p:nvSpPr>
          <p:spPr>
            <a:xfrm>
              <a:off x="3684275" y="1337927"/>
              <a:ext cx="259706" cy="496134"/>
            </a:xfrm>
            <a:custGeom>
              <a:avLst/>
              <a:gdLst/>
              <a:ahLst/>
              <a:cxnLst/>
              <a:rect l="l" t="t" r="r" b="b"/>
              <a:pathLst>
                <a:path w="3068" h="5861" extrusionOk="0">
                  <a:moveTo>
                    <a:pt x="1363" y="0"/>
                  </a:moveTo>
                  <a:cubicBezTo>
                    <a:pt x="1107" y="0"/>
                    <a:pt x="854" y="43"/>
                    <a:pt x="626" y="156"/>
                  </a:cubicBezTo>
                  <a:cubicBezTo>
                    <a:pt x="534" y="204"/>
                    <a:pt x="488" y="307"/>
                    <a:pt x="512" y="407"/>
                  </a:cubicBezTo>
                  <a:cubicBezTo>
                    <a:pt x="760" y="1474"/>
                    <a:pt x="679" y="2587"/>
                    <a:pt x="599" y="3678"/>
                  </a:cubicBezTo>
                  <a:cubicBezTo>
                    <a:pt x="442" y="3783"/>
                    <a:pt x="235" y="3875"/>
                    <a:pt x="76" y="3980"/>
                  </a:cubicBezTo>
                  <a:cubicBezTo>
                    <a:pt x="19" y="4001"/>
                    <a:pt x="0" y="4074"/>
                    <a:pt x="38" y="4123"/>
                  </a:cubicBezTo>
                  <a:cubicBezTo>
                    <a:pt x="275" y="4686"/>
                    <a:pt x="639" y="5187"/>
                    <a:pt x="1100" y="5589"/>
                  </a:cubicBezTo>
                  <a:cubicBezTo>
                    <a:pt x="1258" y="5728"/>
                    <a:pt x="1455" y="5861"/>
                    <a:pt x="1657" y="5861"/>
                  </a:cubicBezTo>
                  <a:cubicBezTo>
                    <a:pt x="1697" y="5861"/>
                    <a:pt x="1737" y="5856"/>
                    <a:pt x="1776" y="5845"/>
                  </a:cubicBezTo>
                  <a:cubicBezTo>
                    <a:pt x="1924" y="5804"/>
                    <a:pt x="2038" y="5688"/>
                    <a:pt x="2137" y="5572"/>
                  </a:cubicBezTo>
                  <a:cubicBezTo>
                    <a:pt x="2555" y="5087"/>
                    <a:pt x="2870" y="4524"/>
                    <a:pt x="3067" y="3915"/>
                  </a:cubicBezTo>
                  <a:cubicBezTo>
                    <a:pt x="2873" y="3829"/>
                    <a:pt x="2668" y="3718"/>
                    <a:pt x="2474" y="3632"/>
                  </a:cubicBezTo>
                  <a:cubicBezTo>
                    <a:pt x="2172" y="2506"/>
                    <a:pt x="1986" y="1347"/>
                    <a:pt x="2038" y="180"/>
                  </a:cubicBezTo>
                  <a:cubicBezTo>
                    <a:pt x="2043" y="151"/>
                    <a:pt x="2035" y="118"/>
                    <a:pt x="2019" y="91"/>
                  </a:cubicBezTo>
                  <a:cubicBezTo>
                    <a:pt x="2000" y="78"/>
                    <a:pt x="1978" y="67"/>
                    <a:pt x="1954" y="64"/>
                  </a:cubicBezTo>
                  <a:cubicBezTo>
                    <a:pt x="1761" y="26"/>
                    <a:pt x="1561" y="0"/>
                    <a:pt x="13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64"/>
            <p:cNvSpPr/>
            <p:nvPr/>
          </p:nvSpPr>
          <p:spPr>
            <a:xfrm>
              <a:off x="3725585" y="1337927"/>
              <a:ext cx="146275" cy="264447"/>
            </a:xfrm>
            <a:custGeom>
              <a:avLst/>
              <a:gdLst/>
              <a:ahLst/>
              <a:cxnLst/>
              <a:rect l="l" t="t" r="r" b="b"/>
              <a:pathLst>
                <a:path w="1728" h="3124" extrusionOk="0">
                  <a:moveTo>
                    <a:pt x="875" y="0"/>
                  </a:moveTo>
                  <a:cubicBezTo>
                    <a:pt x="619" y="0"/>
                    <a:pt x="366" y="43"/>
                    <a:pt x="138" y="156"/>
                  </a:cubicBezTo>
                  <a:cubicBezTo>
                    <a:pt x="46" y="204"/>
                    <a:pt x="0" y="307"/>
                    <a:pt x="24" y="407"/>
                  </a:cubicBezTo>
                  <a:cubicBezTo>
                    <a:pt x="159" y="978"/>
                    <a:pt x="194" y="1560"/>
                    <a:pt x="191" y="2147"/>
                  </a:cubicBezTo>
                  <a:cubicBezTo>
                    <a:pt x="291" y="2285"/>
                    <a:pt x="396" y="2420"/>
                    <a:pt x="504" y="2552"/>
                  </a:cubicBezTo>
                  <a:cubicBezTo>
                    <a:pt x="709" y="2802"/>
                    <a:pt x="951" y="3056"/>
                    <a:pt x="1269" y="3115"/>
                  </a:cubicBezTo>
                  <a:cubicBezTo>
                    <a:pt x="1290" y="3121"/>
                    <a:pt x="1311" y="3124"/>
                    <a:pt x="1332" y="3124"/>
                  </a:cubicBezTo>
                  <a:cubicBezTo>
                    <a:pt x="1358" y="3124"/>
                    <a:pt x="1384" y="3120"/>
                    <a:pt x="1409" y="3112"/>
                  </a:cubicBezTo>
                  <a:cubicBezTo>
                    <a:pt x="1474" y="3085"/>
                    <a:pt x="1509" y="3018"/>
                    <a:pt x="1539" y="2953"/>
                  </a:cubicBezTo>
                  <a:cubicBezTo>
                    <a:pt x="1609" y="2802"/>
                    <a:pt x="1671" y="2649"/>
                    <a:pt x="1727" y="2492"/>
                  </a:cubicBezTo>
                  <a:cubicBezTo>
                    <a:pt x="1587" y="1730"/>
                    <a:pt x="1515" y="956"/>
                    <a:pt x="1550" y="180"/>
                  </a:cubicBezTo>
                  <a:cubicBezTo>
                    <a:pt x="1555" y="151"/>
                    <a:pt x="1547" y="118"/>
                    <a:pt x="1531" y="91"/>
                  </a:cubicBezTo>
                  <a:cubicBezTo>
                    <a:pt x="1512" y="78"/>
                    <a:pt x="1490" y="67"/>
                    <a:pt x="1466" y="64"/>
                  </a:cubicBezTo>
                  <a:cubicBezTo>
                    <a:pt x="1273" y="26"/>
                    <a:pt x="1073" y="0"/>
                    <a:pt x="875" y="0"/>
                  </a:cubicBezTo>
                  <a:close/>
                </a:path>
              </a:pathLst>
            </a:custGeom>
            <a:solidFill>
              <a:schemeClr val="accent6">
                <a:alpha val="709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64"/>
            <p:cNvSpPr/>
            <p:nvPr/>
          </p:nvSpPr>
          <p:spPr>
            <a:xfrm>
              <a:off x="3674456" y="1183695"/>
              <a:ext cx="259198" cy="340632"/>
            </a:xfrm>
            <a:custGeom>
              <a:avLst/>
              <a:gdLst/>
              <a:ahLst/>
              <a:cxnLst/>
              <a:rect l="l" t="t" r="r" b="b"/>
              <a:pathLst>
                <a:path w="3062" h="4024" extrusionOk="0">
                  <a:moveTo>
                    <a:pt x="1246" y="1"/>
                  </a:moveTo>
                  <a:cubicBezTo>
                    <a:pt x="1073" y="1"/>
                    <a:pt x="907" y="33"/>
                    <a:pt x="769" y="127"/>
                  </a:cubicBezTo>
                  <a:cubicBezTo>
                    <a:pt x="639" y="216"/>
                    <a:pt x="553" y="348"/>
                    <a:pt x="483" y="485"/>
                  </a:cubicBezTo>
                  <a:cubicBezTo>
                    <a:pt x="297" y="857"/>
                    <a:pt x="230" y="1299"/>
                    <a:pt x="240" y="1733"/>
                  </a:cubicBezTo>
                  <a:cubicBezTo>
                    <a:pt x="201" y="1704"/>
                    <a:pt x="158" y="1683"/>
                    <a:pt x="120" y="1683"/>
                  </a:cubicBezTo>
                  <a:cubicBezTo>
                    <a:pt x="80" y="1683"/>
                    <a:pt x="47" y="1706"/>
                    <a:pt x="30" y="1765"/>
                  </a:cubicBezTo>
                  <a:cubicBezTo>
                    <a:pt x="1" y="1859"/>
                    <a:pt x="60" y="1978"/>
                    <a:pt x="100" y="2059"/>
                  </a:cubicBezTo>
                  <a:cubicBezTo>
                    <a:pt x="127" y="2115"/>
                    <a:pt x="162" y="2167"/>
                    <a:pt x="203" y="2212"/>
                  </a:cubicBezTo>
                  <a:cubicBezTo>
                    <a:pt x="230" y="2258"/>
                    <a:pt x="265" y="2301"/>
                    <a:pt x="308" y="2334"/>
                  </a:cubicBezTo>
                  <a:cubicBezTo>
                    <a:pt x="329" y="2455"/>
                    <a:pt x="356" y="2576"/>
                    <a:pt x="389" y="2689"/>
                  </a:cubicBezTo>
                  <a:cubicBezTo>
                    <a:pt x="504" y="3102"/>
                    <a:pt x="717" y="3498"/>
                    <a:pt x="1054" y="3789"/>
                  </a:cubicBezTo>
                  <a:cubicBezTo>
                    <a:pt x="1203" y="3915"/>
                    <a:pt x="1397" y="4023"/>
                    <a:pt x="1591" y="4023"/>
                  </a:cubicBezTo>
                  <a:cubicBezTo>
                    <a:pt x="1633" y="4023"/>
                    <a:pt x="1675" y="4018"/>
                    <a:pt x="1717" y="4007"/>
                  </a:cubicBezTo>
                  <a:cubicBezTo>
                    <a:pt x="1887" y="3964"/>
                    <a:pt x="2011" y="3835"/>
                    <a:pt x="2111" y="3700"/>
                  </a:cubicBezTo>
                  <a:cubicBezTo>
                    <a:pt x="2380" y="3336"/>
                    <a:pt x="2526" y="2916"/>
                    <a:pt x="2612" y="2482"/>
                  </a:cubicBezTo>
                  <a:cubicBezTo>
                    <a:pt x="2613" y="2482"/>
                    <a:pt x="2615" y="2482"/>
                    <a:pt x="2616" y="2482"/>
                  </a:cubicBezTo>
                  <a:cubicBezTo>
                    <a:pt x="2663" y="2482"/>
                    <a:pt x="2700" y="2440"/>
                    <a:pt x="2693" y="2390"/>
                  </a:cubicBezTo>
                  <a:cubicBezTo>
                    <a:pt x="2698" y="2385"/>
                    <a:pt x="2703" y="2379"/>
                    <a:pt x="2706" y="2374"/>
                  </a:cubicBezTo>
                  <a:cubicBezTo>
                    <a:pt x="2773" y="2226"/>
                    <a:pt x="3062" y="1746"/>
                    <a:pt x="2841" y="1622"/>
                  </a:cubicBezTo>
                  <a:cubicBezTo>
                    <a:pt x="2827" y="1614"/>
                    <a:pt x="2814" y="1611"/>
                    <a:pt x="2798" y="1609"/>
                  </a:cubicBezTo>
                  <a:cubicBezTo>
                    <a:pt x="2781" y="1600"/>
                    <a:pt x="2762" y="1595"/>
                    <a:pt x="2743" y="1595"/>
                  </a:cubicBezTo>
                  <a:cubicBezTo>
                    <a:pt x="2734" y="1595"/>
                    <a:pt x="2725" y="1596"/>
                    <a:pt x="2717" y="1598"/>
                  </a:cubicBezTo>
                  <a:cubicBezTo>
                    <a:pt x="2722" y="1506"/>
                    <a:pt x="2728" y="1415"/>
                    <a:pt x="2733" y="1326"/>
                  </a:cubicBezTo>
                  <a:cubicBezTo>
                    <a:pt x="2749" y="1029"/>
                    <a:pt x="2755" y="706"/>
                    <a:pt x="2569" y="466"/>
                  </a:cubicBezTo>
                  <a:cubicBezTo>
                    <a:pt x="2375" y="213"/>
                    <a:pt x="2024" y="119"/>
                    <a:pt x="1698" y="54"/>
                  </a:cubicBezTo>
                  <a:cubicBezTo>
                    <a:pt x="1552" y="25"/>
                    <a:pt x="1396" y="1"/>
                    <a:pt x="12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64"/>
            <p:cNvSpPr/>
            <p:nvPr/>
          </p:nvSpPr>
          <p:spPr>
            <a:xfrm>
              <a:off x="7082465" y="1567328"/>
              <a:ext cx="10581" cy="5333"/>
            </a:xfrm>
            <a:custGeom>
              <a:avLst/>
              <a:gdLst/>
              <a:ahLst/>
              <a:cxnLst/>
              <a:rect l="l" t="t" r="r" b="b"/>
              <a:pathLst>
                <a:path w="125" h="63" extrusionOk="0">
                  <a:moveTo>
                    <a:pt x="0" y="1"/>
                  </a:moveTo>
                  <a:cubicBezTo>
                    <a:pt x="38" y="28"/>
                    <a:pt x="81" y="46"/>
                    <a:pt x="124" y="63"/>
                  </a:cubicBezTo>
                  <a:cubicBezTo>
                    <a:pt x="84" y="41"/>
                    <a:pt x="41" y="19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64"/>
            <p:cNvSpPr/>
            <p:nvPr/>
          </p:nvSpPr>
          <p:spPr>
            <a:xfrm>
              <a:off x="6457409" y="1647492"/>
              <a:ext cx="978215" cy="894243"/>
            </a:xfrm>
            <a:custGeom>
              <a:avLst/>
              <a:gdLst/>
              <a:ahLst/>
              <a:cxnLst/>
              <a:rect l="l" t="t" r="r" b="b"/>
              <a:pathLst>
                <a:path w="11556" h="10564" extrusionOk="0">
                  <a:moveTo>
                    <a:pt x="5708" y="1"/>
                  </a:moveTo>
                  <a:cubicBezTo>
                    <a:pt x="5542" y="1"/>
                    <a:pt x="5377" y="24"/>
                    <a:pt x="5215" y="70"/>
                  </a:cubicBezTo>
                  <a:cubicBezTo>
                    <a:pt x="4991" y="130"/>
                    <a:pt x="4941" y="215"/>
                    <a:pt x="4746" y="215"/>
                  </a:cubicBezTo>
                  <a:cubicBezTo>
                    <a:pt x="4726" y="215"/>
                    <a:pt x="4703" y="214"/>
                    <a:pt x="4679" y="212"/>
                  </a:cubicBezTo>
                  <a:cubicBezTo>
                    <a:pt x="4472" y="193"/>
                    <a:pt x="4335" y="46"/>
                    <a:pt x="4136" y="46"/>
                  </a:cubicBezTo>
                  <a:cubicBezTo>
                    <a:pt x="4088" y="46"/>
                    <a:pt x="4037" y="55"/>
                    <a:pt x="3981" y="75"/>
                  </a:cubicBezTo>
                  <a:cubicBezTo>
                    <a:pt x="3838" y="123"/>
                    <a:pt x="3727" y="237"/>
                    <a:pt x="3614" y="342"/>
                  </a:cubicBezTo>
                  <a:cubicBezTo>
                    <a:pt x="3148" y="776"/>
                    <a:pt x="2606" y="1123"/>
                    <a:pt x="2016" y="1366"/>
                  </a:cubicBezTo>
                  <a:cubicBezTo>
                    <a:pt x="1615" y="1530"/>
                    <a:pt x="1124" y="1727"/>
                    <a:pt x="1070" y="2158"/>
                  </a:cubicBezTo>
                  <a:cubicBezTo>
                    <a:pt x="1060" y="2244"/>
                    <a:pt x="1070" y="2330"/>
                    <a:pt x="1062" y="2417"/>
                  </a:cubicBezTo>
                  <a:cubicBezTo>
                    <a:pt x="1046" y="2632"/>
                    <a:pt x="928" y="2824"/>
                    <a:pt x="833" y="3018"/>
                  </a:cubicBezTo>
                  <a:cubicBezTo>
                    <a:pt x="548" y="3605"/>
                    <a:pt x="480" y="4271"/>
                    <a:pt x="416" y="4920"/>
                  </a:cubicBezTo>
                  <a:cubicBezTo>
                    <a:pt x="284" y="6232"/>
                    <a:pt x="151" y="7545"/>
                    <a:pt x="22" y="8854"/>
                  </a:cubicBezTo>
                  <a:cubicBezTo>
                    <a:pt x="11" y="8962"/>
                    <a:pt x="1" y="9073"/>
                    <a:pt x="36" y="9175"/>
                  </a:cubicBezTo>
                  <a:cubicBezTo>
                    <a:pt x="98" y="9348"/>
                    <a:pt x="275" y="9447"/>
                    <a:pt x="440" y="9525"/>
                  </a:cubicBezTo>
                  <a:cubicBezTo>
                    <a:pt x="1886" y="10216"/>
                    <a:pt x="3489" y="10564"/>
                    <a:pt x="5092" y="10564"/>
                  </a:cubicBezTo>
                  <a:cubicBezTo>
                    <a:pt x="6478" y="10564"/>
                    <a:pt x="7863" y="10304"/>
                    <a:pt x="9147" y="9781"/>
                  </a:cubicBezTo>
                  <a:cubicBezTo>
                    <a:pt x="9683" y="9562"/>
                    <a:pt x="10260" y="9295"/>
                    <a:pt x="10820" y="9295"/>
                  </a:cubicBezTo>
                  <a:cubicBezTo>
                    <a:pt x="10998" y="9295"/>
                    <a:pt x="11173" y="9322"/>
                    <a:pt x="11345" y="9385"/>
                  </a:cubicBezTo>
                  <a:cubicBezTo>
                    <a:pt x="11556" y="8545"/>
                    <a:pt x="11203" y="7674"/>
                    <a:pt x="10901" y="6860"/>
                  </a:cubicBezTo>
                  <a:cubicBezTo>
                    <a:pt x="10529" y="5855"/>
                    <a:pt x="10227" y="4828"/>
                    <a:pt x="9993" y="3786"/>
                  </a:cubicBezTo>
                  <a:cubicBezTo>
                    <a:pt x="9847" y="3142"/>
                    <a:pt x="9656" y="2395"/>
                    <a:pt x="9050" y="2131"/>
                  </a:cubicBezTo>
                  <a:cubicBezTo>
                    <a:pt x="9333" y="1940"/>
                    <a:pt x="9217" y="1465"/>
                    <a:pt x="8939" y="1266"/>
                  </a:cubicBezTo>
                  <a:cubicBezTo>
                    <a:pt x="8662" y="1067"/>
                    <a:pt x="8300" y="1040"/>
                    <a:pt x="7974" y="940"/>
                  </a:cubicBezTo>
                  <a:cubicBezTo>
                    <a:pt x="7435" y="773"/>
                    <a:pt x="6985" y="404"/>
                    <a:pt x="6471" y="172"/>
                  </a:cubicBezTo>
                  <a:cubicBezTo>
                    <a:pt x="6230" y="58"/>
                    <a:pt x="5969" y="1"/>
                    <a:pt x="5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64"/>
            <p:cNvSpPr/>
            <p:nvPr/>
          </p:nvSpPr>
          <p:spPr>
            <a:xfrm>
              <a:off x="6457409" y="1938011"/>
              <a:ext cx="978215" cy="603639"/>
            </a:xfrm>
            <a:custGeom>
              <a:avLst/>
              <a:gdLst/>
              <a:ahLst/>
              <a:cxnLst/>
              <a:rect l="l" t="t" r="r" b="b"/>
              <a:pathLst>
                <a:path w="11556" h="7131" extrusionOk="0">
                  <a:moveTo>
                    <a:pt x="8605" y="1"/>
                  </a:moveTo>
                  <a:lnTo>
                    <a:pt x="8605" y="1"/>
                  </a:lnTo>
                  <a:cubicBezTo>
                    <a:pt x="8090" y="1219"/>
                    <a:pt x="7476" y="2391"/>
                    <a:pt x="6770" y="3506"/>
                  </a:cubicBezTo>
                  <a:cubicBezTo>
                    <a:pt x="6329" y="4201"/>
                    <a:pt x="5698" y="4949"/>
                    <a:pt x="4898" y="4949"/>
                  </a:cubicBezTo>
                  <a:cubicBezTo>
                    <a:pt x="4857" y="4949"/>
                    <a:pt x="4815" y="4947"/>
                    <a:pt x="4773" y="4943"/>
                  </a:cubicBezTo>
                  <a:cubicBezTo>
                    <a:pt x="4051" y="4873"/>
                    <a:pt x="3547" y="4207"/>
                    <a:pt x="3205" y="3566"/>
                  </a:cubicBezTo>
                  <a:cubicBezTo>
                    <a:pt x="2655" y="2542"/>
                    <a:pt x="2278" y="1437"/>
                    <a:pt x="2081" y="292"/>
                  </a:cubicBezTo>
                  <a:lnTo>
                    <a:pt x="2081" y="292"/>
                  </a:lnTo>
                  <a:cubicBezTo>
                    <a:pt x="1693" y="1388"/>
                    <a:pt x="2434" y="2668"/>
                    <a:pt x="1984" y="3741"/>
                  </a:cubicBezTo>
                  <a:cubicBezTo>
                    <a:pt x="1469" y="3471"/>
                    <a:pt x="1149" y="2978"/>
                    <a:pt x="836" y="2509"/>
                  </a:cubicBezTo>
                  <a:cubicBezTo>
                    <a:pt x="742" y="2369"/>
                    <a:pt x="577" y="2073"/>
                    <a:pt x="383" y="1806"/>
                  </a:cubicBezTo>
                  <a:cubicBezTo>
                    <a:pt x="265" y="3011"/>
                    <a:pt x="143" y="4218"/>
                    <a:pt x="22" y="5422"/>
                  </a:cubicBezTo>
                  <a:cubicBezTo>
                    <a:pt x="11" y="5530"/>
                    <a:pt x="1" y="5641"/>
                    <a:pt x="38" y="5743"/>
                  </a:cubicBezTo>
                  <a:cubicBezTo>
                    <a:pt x="100" y="5916"/>
                    <a:pt x="278" y="6013"/>
                    <a:pt x="442" y="6093"/>
                  </a:cubicBezTo>
                  <a:cubicBezTo>
                    <a:pt x="1886" y="6783"/>
                    <a:pt x="3487" y="7130"/>
                    <a:pt x="5087" y="7130"/>
                  </a:cubicBezTo>
                  <a:cubicBezTo>
                    <a:pt x="6474" y="7130"/>
                    <a:pt x="7862" y="6870"/>
                    <a:pt x="9147" y="6347"/>
                  </a:cubicBezTo>
                  <a:cubicBezTo>
                    <a:pt x="9684" y="6128"/>
                    <a:pt x="10259" y="5863"/>
                    <a:pt x="10819" y="5863"/>
                  </a:cubicBezTo>
                  <a:cubicBezTo>
                    <a:pt x="10998" y="5863"/>
                    <a:pt x="11175" y="5890"/>
                    <a:pt x="11348" y="5953"/>
                  </a:cubicBezTo>
                  <a:cubicBezTo>
                    <a:pt x="11556" y="5110"/>
                    <a:pt x="11203" y="4242"/>
                    <a:pt x="10901" y="3426"/>
                  </a:cubicBezTo>
                  <a:cubicBezTo>
                    <a:pt x="10820" y="3202"/>
                    <a:pt x="10742" y="2978"/>
                    <a:pt x="10666" y="2749"/>
                  </a:cubicBezTo>
                  <a:cubicBezTo>
                    <a:pt x="10295" y="2997"/>
                    <a:pt x="9952" y="3285"/>
                    <a:pt x="9648" y="3612"/>
                  </a:cubicBezTo>
                  <a:cubicBezTo>
                    <a:pt x="8936" y="4355"/>
                    <a:pt x="8341" y="5220"/>
                    <a:pt x="7522" y="5843"/>
                  </a:cubicBezTo>
                  <a:cubicBezTo>
                    <a:pt x="6965" y="6269"/>
                    <a:pt x="6256" y="6566"/>
                    <a:pt x="5568" y="6566"/>
                  </a:cubicBezTo>
                  <a:cubicBezTo>
                    <a:pt x="5248" y="6566"/>
                    <a:pt x="4932" y="6501"/>
                    <a:pt x="4638" y="6355"/>
                  </a:cubicBezTo>
                  <a:cubicBezTo>
                    <a:pt x="4444" y="6258"/>
                    <a:pt x="4245" y="6048"/>
                    <a:pt x="4342" y="5854"/>
                  </a:cubicBezTo>
                  <a:lnTo>
                    <a:pt x="4342" y="5854"/>
                  </a:lnTo>
                  <a:cubicBezTo>
                    <a:pt x="4539" y="5909"/>
                    <a:pt x="4741" y="5935"/>
                    <a:pt x="4944" y="5935"/>
                  </a:cubicBezTo>
                  <a:cubicBezTo>
                    <a:pt x="5395" y="5935"/>
                    <a:pt x="5848" y="5808"/>
                    <a:pt x="6247" y="5592"/>
                  </a:cubicBezTo>
                  <a:cubicBezTo>
                    <a:pt x="6824" y="5277"/>
                    <a:pt x="7290" y="4789"/>
                    <a:pt x="7662" y="4245"/>
                  </a:cubicBezTo>
                  <a:cubicBezTo>
                    <a:pt x="8497" y="3000"/>
                    <a:pt x="8834" y="1483"/>
                    <a:pt x="8605" y="1"/>
                  </a:cubicBezTo>
                  <a:close/>
                </a:path>
              </a:pathLst>
            </a:custGeom>
            <a:solidFill>
              <a:srgbClr val="344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64"/>
            <p:cNvSpPr/>
            <p:nvPr/>
          </p:nvSpPr>
          <p:spPr>
            <a:xfrm>
              <a:off x="6659130" y="1124778"/>
              <a:ext cx="446190" cy="561737"/>
            </a:xfrm>
            <a:custGeom>
              <a:avLst/>
              <a:gdLst/>
              <a:ahLst/>
              <a:cxnLst/>
              <a:rect l="l" t="t" r="r" b="b"/>
              <a:pathLst>
                <a:path w="5271" h="6636" extrusionOk="0">
                  <a:moveTo>
                    <a:pt x="4681" y="5285"/>
                  </a:moveTo>
                  <a:lnTo>
                    <a:pt x="4681" y="5285"/>
                  </a:lnTo>
                  <a:cubicBezTo>
                    <a:pt x="4718" y="5301"/>
                    <a:pt x="4753" y="5320"/>
                    <a:pt x="4791" y="5342"/>
                  </a:cubicBezTo>
                  <a:cubicBezTo>
                    <a:pt x="4753" y="5328"/>
                    <a:pt x="4716" y="5309"/>
                    <a:pt x="4681" y="5285"/>
                  </a:cubicBezTo>
                  <a:close/>
                  <a:moveTo>
                    <a:pt x="2500" y="1"/>
                  </a:moveTo>
                  <a:cubicBezTo>
                    <a:pt x="2228" y="1"/>
                    <a:pt x="1980" y="98"/>
                    <a:pt x="1708" y="122"/>
                  </a:cubicBezTo>
                  <a:cubicBezTo>
                    <a:pt x="1414" y="152"/>
                    <a:pt x="1158" y="346"/>
                    <a:pt x="989" y="586"/>
                  </a:cubicBezTo>
                  <a:cubicBezTo>
                    <a:pt x="819" y="828"/>
                    <a:pt x="722" y="1111"/>
                    <a:pt x="630" y="1391"/>
                  </a:cubicBezTo>
                  <a:cubicBezTo>
                    <a:pt x="439" y="1989"/>
                    <a:pt x="258" y="2601"/>
                    <a:pt x="258" y="3229"/>
                  </a:cubicBezTo>
                  <a:cubicBezTo>
                    <a:pt x="258" y="3372"/>
                    <a:pt x="272" y="3520"/>
                    <a:pt x="342" y="3641"/>
                  </a:cubicBezTo>
                  <a:cubicBezTo>
                    <a:pt x="496" y="3900"/>
                    <a:pt x="862" y="3959"/>
                    <a:pt x="1029" y="4207"/>
                  </a:cubicBezTo>
                  <a:cubicBezTo>
                    <a:pt x="1134" y="4361"/>
                    <a:pt x="1140" y="4563"/>
                    <a:pt x="1126" y="4749"/>
                  </a:cubicBezTo>
                  <a:cubicBezTo>
                    <a:pt x="1110" y="4981"/>
                    <a:pt x="1056" y="5231"/>
                    <a:pt x="884" y="5385"/>
                  </a:cubicBezTo>
                  <a:cubicBezTo>
                    <a:pt x="789" y="5470"/>
                    <a:pt x="664" y="5510"/>
                    <a:pt x="539" y="5510"/>
                  </a:cubicBezTo>
                  <a:cubicBezTo>
                    <a:pt x="358" y="5510"/>
                    <a:pt x="175" y="5426"/>
                    <a:pt x="78" y="5272"/>
                  </a:cubicBezTo>
                  <a:lnTo>
                    <a:pt x="78" y="5272"/>
                  </a:lnTo>
                  <a:cubicBezTo>
                    <a:pt x="1" y="5473"/>
                    <a:pt x="188" y="5716"/>
                    <a:pt x="397" y="5716"/>
                  </a:cubicBezTo>
                  <a:cubicBezTo>
                    <a:pt x="415" y="5716"/>
                    <a:pt x="432" y="5714"/>
                    <a:pt x="450" y="5711"/>
                  </a:cubicBezTo>
                  <a:cubicBezTo>
                    <a:pt x="496" y="5838"/>
                    <a:pt x="552" y="5970"/>
                    <a:pt x="660" y="6045"/>
                  </a:cubicBezTo>
                  <a:cubicBezTo>
                    <a:pt x="705" y="6076"/>
                    <a:pt x="761" y="6092"/>
                    <a:pt x="816" y="6092"/>
                  </a:cubicBezTo>
                  <a:cubicBezTo>
                    <a:pt x="897" y="6092"/>
                    <a:pt x="974" y="6058"/>
                    <a:pt x="1008" y="5986"/>
                  </a:cubicBezTo>
                  <a:lnTo>
                    <a:pt x="1008" y="5986"/>
                  </a:lnTo>
                  <a:cubicBezTo>
                    <a:pt x="982" y="6173"/>
                    <a:pt x="1171" y="6337"/>
                    <a:pt x="1351" y="6337"/>
                  </a:cubicBezTo>
                  <a:cubicBezTo>
                    <a:pt x="1401" y="6337"/>
                    <a:pt x="1451" y="6325"/>
                    <a:pt x="1495" y="6296"/>
                  </a:cubicBezTo>
                  <a:cubicBezTo>
                    <a:pt x="1651" y="6515"/>
                    <a:pt x="1921" y="6636"/>
                    <a:pt x="2189" y="6636"/>
                  </a:cubicBezTo>
                  <a:cubicBezTo>
                    <a:pt x="2333" y="6636"/>
                    <a:pt x="2476" y="6601"/>
                    <a:pt x="2600" y="6527"/>
                  </a:cubicBezTo>
                  <a:cubicBezTo>
                    <a:pt x="2710" y="6465"/>
                    <a:pt x="2821" y="6369"/>
                    <a:pt x="2944" y="6369"/>
                  </a:cubicBezTo>
                  <a:cubicBezTo>
                    <a:pt x="2953" y="6369"/>
                    <a:pt x="2963" y="6370"/>
                    <a:pt x="2972" y="6371"/>
                  </a:cubicBezTo>
                  <a:cubicBezTo>
                    <a:pt x="3039" y="6379"/>
                    <a:pt x="3104" y="6417"/>
                    <a:pt x="3166" y="6444"/>
                  </a:cubicBezTo>
                  <a:cubicBezTo>
                    <a:pt x="3257" y="6484"/>
                    <a:pt x="3355" y="6503"/>
                    <a:pt x="3453" y="6503"/>
                  </a:cubicBezTo>
                  <a:cubicBezTo>
                    <a:pt x="3730" y="6503"/>
                    <a:pt x="4010" y="6354"/>
                    <a:pt x="4139" y="6107"/>
                  </a:cubicBezTo>
                  <a:cubicBezTo>
                    <a:pt x="4222" y="6149"/>
                    <a:pt x="4307" y="6192"/>
                    <a:pt x="4396" y="6192"/>
                  </a:cubicBezTo>
                  <a:cubicBezTo>
                    <a:pt x="4405" y="6192"/>
                    <a:pt x="4415" y="6192"/>
                    <a:pt x="4425" y="6191"/>
                  </a:cubicBezTo>
                  <a:cubicBezTo>
                    <a:pt x="4524" y="6180"/>
                    <a:pt x="4621" y="6083"/>
                    <a:pt x="4592" y="5986"/>
                  </a:cubicBezTo>
                  <a:lnTo>
                    <a:pt x="4592" y="5986"/>
                  </a:lnTo>
                  <a:cubicBezTo>
                    <a:pt x="4611" y="6012"/>
                    <a:pt x="4638" y="6022"/>
                    <a:pt x="4667" y="6022"/>
                  </a:cubicBezTo>
                  <a:cubicBezTo>
                    <a:pt x="4731" y="6022"/>
                    <a:pt x="4809" y="5968"/>
                    <a:pt x="4856" y="5910"/>
                  </a:cubicBezTo>
                  <a:cubicBezTo>
                    <a:pt x="4939" y="5808"/>
                    <a:pt x="5017" y="5679"/>
                    <a:pt x="4982" y="5549"/>
                  </a:cubicBezTo>
                  <a:cubicBezTo>
                    <a:pt x="4958" y="5455"/>
                    <a:pt x="4880" y="5390"/>
                    <a:pt x="4791" y="5342"/>
                  </a:cubicBezTo>
                  <a:lnTo>
                    <a:pt x="4791" y="5342"/>
                  </a:lnTo>
                  <a:cubicBezTo>
                    <a:pt x="4833" y="5359"/>
                    <a:pt x="4878" y="5368"/>
                    <a:pt x="4923" y="5368"/>
                  </a:cubicBezTo>
                  <a:cubicBezTo>
                    <a:pt x="4975" y="5368"/>
                    <a:pt x="5027" y="5356"/>
                    <a:pt x="5074" y="5331"/>
                  </a:cubicBezTo>
                  <a:cubicBezTo>
                    <a:pt x="5203" y="5261"/>
                    <a:pt x="5271" y="5078"/>
                    <a:pt x="5187" y="4956"/>
                  </a:cubicBezTo>
                  <a:lnTo>
                    <a:pt x="5187" y="4956"/>
                  </a:lnTo>
                  <a:cubicBezTo>
                    <a:pt x="5144" y="4987"/>
                    <a:pt x="5094" y="5001"/>
                    <a:pt x="5042" y="5001"/>
                  </a:cubicBezTo>
                  <a:cubicBezTo>
                    <a:pt x="4962" y="5001"/>
                    <a:pt x="4879" y="4969"/>
                    <a:pt x="4815" y="4919"/>
                  </a:cubicBezTo>
                  <a:cubicBezTo>
                    <a:pt x="4710" y="4832"/>
                    <a:pt x="4645" y="4706"/>
                    <a:pt x="4597" y="4582"/>
                  </a:cubicBezTo>
                  <a:cubicBezTo>
                    <a:pt x="4433" y="4186"/>
                    <a:pt x="4341" y="3765"/>
                    <a:pt x="4328" y="3340"/>
                  </a:cubicBezTo>
                  <a:cubicBezTo>
                    <a:pt x="4311" y="2973"/>
                    <a:pt x="4349" y="2585"/>
                    <a:pt x="4174" y="2262"/>
                  </a:cubicBezTo>
                  <a:cubicBezTo>
                    <a:pt x="4142" y="2216"/>
                    <a:pt x="4117" y="2162"/>
                    <a:pt x="4107" y="2105"/>
                  </a:cubicBezTo>
                  <a:cubicBezTo>
                    <a:pt x="4096" y="2025"/>
                    <a:pt x="4144" y="1949"/>
                    <a:pt x="4174" y="1874"/>
                  </a:cubicBezTo>
                  <a:cubicBezTo>
                    <a:pt x="4325" y="1499"/>
                    <a:pt x="4090" y="1089"/>
                    <a:pt x="3864" y="755"/>
                  </a:cubicBezTo>
                  <a:cubicBezTo>
                    <a:pt x="3700" y="513"/>
                    <a:pt x="3527" y="262"/>
                    <a:pt x="3266" y="130"/>
                  </a:cubicBezTo>
                  <a:cubicBezTo>
                    <a:pt x="3034" y="9"/>
                    <a:pt x="2762" y="3"/>
                    <a:pt x="25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64"/>
            <p:cNvSpPr/>
            <p:nvPr/>
          </p:nvSpPr>
          <p:spPr>
            <a:xfrm>
              <a:off x="6659384" y="1295179"/>
              <a:ext cx="446190" cy="391506"/>
            </a:xfrm>
            <a:custGeom>
              <a:avLst/>
              <a:gdLst/>
              <a:ahLst/>
              <a:cxnLst/>
              <a:rect l="l" t="t" r="r" b="b"/>
              <a:pathLst>
                <a:path w="5271" h="4625" extrusionOk="0">
                  <a:moveTo>
                    <a:pt x="444" y="1"/>
                  </a:moveTo>
                  <a:cubicBezTo>
                    <a:pt x="336" y="400"/>
                    <a:pt x="258" y="804"/>
                    <a:pt x="258" y="1216"/>
                  </a:cubicBezTo>
                  <a:cubicBezTo>
                    <a:pt x="258" y="1359"/>
                    <a:pt x="272" y="1507"/>
                    <a:pt x="344" y="1631"/>
                  </a:cubicBezTo>
                  <a:cubicBezTo>
                    <a:pt x="495" y="1887"/>
                    <a:pt x="862" y="1946"/>
                    <a:pt x="1029" y="2194"/>
                  </a:cubicBezTo>
                  <a:cubicBezTo>
                    <a:pt x="1134" y="2351"/>
                    <a:pt x="1139" y="2550"/>
                    <a:pt x="1126" y="2739"/>
                  </a:cubicBezTo>
                  <a:cubicBezTo>
                    <a:pt x="1110" y="2970"/>
                    <a:pt x="1056" y="3218"/>
                    <a:pt x="883" y="3375"/>
                  </a:cubicBezTo>
                  <a:cubicBezTo>
                    <a:pt x="789" y="3458"/>
                    <a:pt x="664" y="3498"/>
                    <a:pt x="539" y="3498"/>
                  </a:cubicBezTo>
                  <a:cubicBezTo>
                    <a:pt x="358" y="3498"/>
                    <a:pt x="175" y="3415"/>
                    <a:pt x="78" y="3259"/>
                  </a:cubicBezTo>
                  <a:lnTo>
                    <a:pt x="78" y="3259"/>
                  </a:lnTo>
                  <a:cubicBezTo>
                    <a:pt x="0" y="3463"/>
                    <a:pt x="188" y="3706"/>
                    <a:pt x="397" y="3706"/>
                  </a:cubicBezTo>
                  <a:cubicBezTo>
                    <a:pt x="414" y="3706"/>
                    <a:pt x="432" y="3704"/>
                    <a:pt x="449" y="3701"/>
                  </a:cubicBezTo>
                  <a:cubicBezTo>
                    <a:pt x="495" y="3825"/>
                    <a:pt x="552" y="3957"/>
                    <a:pt x="660" y="4035"/>
                  </a:cubicBezTo>
                  <a:cubicBezTo>
                    <a:pt x="705" y="4065"/>
                    <a:pt x="761" y="4081"/>
                    <a:pt x="816" y="4081"/>
                  </a:cubicBezTo>
                  <a:cubicBezTo>
                    <a:pt x="896" y="4081"/>
                    <a:pt x="974" y="4047"/>
                    <a:pt x="1007" y="3976"/>
                  </a:cubicBezTo>
                  <a:lnTo>
                    <a:pt x="1007" y="3976"/>
                  </a:lnTo>
                  <a:cubicBezTo>
                    <a:pt x="982" y="4162"/>
                    <a:pt x="1169" y="4326"/>
                    <a:pt x="1348" y="4326"/>
                  </a:cubicBezTo>
                  <a:cubicBezTo>
                    <a:pt x="1400" y="4326"/>
                    <a:pt x="1450" y="4313"/>
                    <a:pt x="1495" y="4283"/>
                  </a:cubicBezTo>
                  <a:cubicBezTo>
                    <a:pt x="1652" y="4503"/>
                    <a:pt x="1923" y="4625"/>
                    <a:pt x="2191" y="4625"/>
                  </a:cubicBezTo>
                  <a:cubicBezTo>
                    <a:pt x="2334" y="4625"/>
                    <a:pt x="2476" y="4590"/>
                    <a:pt x="2600" y="4517"/>
                  </a:cubicBezTo>
                  <a:cubicBezTo>
                    <a:pt x="2710" y="4452"/>
                    <a:pt x="2820" y="4359"/>
                    <a:pt x="2945" y="4359"/>
                  </a:cubicBezTo>
                  <a:cubicBezTo>
                    <a:pt x="2955" y="4359"/>
                    <a:pt x="2965" y="4360"/>
                    <a:pt x="2974" y="4361"/>
                  </a:cubicBezTo>
                  <a:cubicBezTo>
                    <a:pt x="3042" y="4366"/>
                    <a:pt x="3104" y="4404"/>
                    <a:pt x="3166" y="4434"/>
                  </a:cubicBezTo>
                  <a:cubicBezTo>
                    <a:pt x="3256" y="4474"/>
                    <a:pt x="3354" y="4493"/>
                    <a:pt x="3453" y="4493"/>
                  </a:cubicBezTo>
                  <a:cubicBezTo>
                    <a:pt x="3729" y="4493"/>
                    <a:pt x="4009" y="4343"/>
                    <a:pt x="4139" y="4097"/>
                  </a:cubicBezTo>
                  <a:cubicBezTo>
                    <a:pt x="4221" y="4138"/>
                    <a:pt x="4306" y="4182"/>
                    <a:pt x="4396" y="4182"/>
                  </a:cubicBezTo>
                  <a:cubicBezTo>
                    <a:pt x="4405" y="4182"/>
                    <a:pt x="4415" y="4181"/>
                    <a:pt x="4424" y="4180"/>
                  </a:cubicBezTo>
                  <a:cubicBezTo>
                    <a:pt x="4527" y="4170"/>
                    <a:pt x="4621" y="4073"/>
                    <a:pt x="4591" y="3976"/>
                  </a:cubicBezTo>
                  <a:lnTo>
                    <a:pt x="4591" y="3976"/>
                  </a:lnTo>
                  <a:cubicBezTo>
                    <a:pt x="4611" y="4001"/>
                    <a:pt x="4637" y="4011"/>
                    <a:pt x="4665" y="4011"/>
                  </a:cubicBezTo>
                  <a:cubicBezTo>
                    <a:pt x="4730" y="4011"/>
                    <a:pt x="4808" y="3956"/>
                    <a:pt x="4855" y="3900"/>
                  </a:cubicBezTo>
                  <a:cubicBezTo>
                    <a:pt x="4939" y="3798"/>
                    <a:pt x="5017" y="3668"/>
                    <a:pt x="4982" y="3539"/>
                  </a:cubicBezTo>
                  <a:cubicBezTo>
                    <a:pt x="4958" y="3447"/>
                    <a:pt x="4885" y="3383"/>
                    <a:pt x="4799" y="3334"/>
                  </a:cubicBezTo>
                  <a:lnTo>
                    <a:pt x="4799" y="3334"/>
                  </a:lnTo>
                  <a:cubicBezTo>
                    <a:pt x="4837" y="3349"/>
                    <a:pt x="4878" y="3357"/>
                    <a:pt x="4920" y="3357"/>
                  </a:cubicBezTo>
                  <a:cubicBezTo>
                    <a:pt x="4973" y="3357"/>
                    <a:pt x="5027" y="3344"/>
                    <a:pt x="5076" y="3318"/>
                  </a:cubicBezTo>
                  <a:cubicBezTo>
                    <a:pt x="5203" y="3248"/>
                    <a:pt x="5270" y="3067"/>
                    <a:pt x="5187" y="2946"/>
                  </a:cubicBezTo>
                  <a:lnTo>
                    <a:pt x="5187" y="2946"/>
                  </a:lnTo>
                  <a:cubicBezTo>
                    <a:pt x="5144" y="2976"/>
                    <a:pt x="5093" y="2989"/>
                    <a:pt x="5042" y="2989"/>
                  </a:cubicBezTo>
                  <a:cubicBezTo>
                    <a:pt x="4961" y="2989"/>
                    <a:pt x="4876" y="2957"/>
                    <a:pt x="4812" y="2906"/>
                  </a:cubicBezTo>
                  <a:cubicBezTo>
                    <a:pt x="4707" y="2819"/>
                    <a:pt x="4642" y="2693"/>
                    <a:pt x="4594" y="2569"/>
                  </a:cubicBezTo>
                  <a:cubicBezTo>
                    <a:pt x="4443" y="2205"/>
                    <a:pt x="4354" y="1820"/>
                    <a:pt x="4330" y="1429"/>
                  </a:cubicBezTo>
                  <a:cubicBezTo>
                    <a:pt x="4233" y="1494"/>
                    <a:pt x="4139" y="1564"/>
                    <a:pt x="4052" y="1642"/>
                  </a:cubicBezTo>
                  <a:cubicBezTo>
                    <a:pt x="3990" y="1696"/>
                    <a:pt x="3926" y="1752"/>
                    <a:pt x="3907" y="1833"/>
                  </a:cubicBezTo>
                  <a:cubicBezTo>
                    <a:pt x="3888" y="1903"/>
                    <a:pt x="3907" y="1976"/>
                    <a:pt x="3926" y="2046"/>
                  </a:cubicBezTo>
                  <a:cubicBezTo>
                    <a:pt x="4020" y="2434"/>
                    <a:pt x="4015" y="2838"/>
                    <a:pt x="3910" y="3226"/>
                  </a:cubicBezTo>
                  <a:cubicBezTo>
                    <a:pt x="3861" y="2803"/>
                    <a:pt x="3810" y="2375"/>
                    <a:pt x="3640" y="1987"/>
                  </a:cubicBezTo>
                  <a:cubicBezTo>
                    <a:pt x="3473" y="1599"/>
                    <a:pt x="3163" y="1248"/>
                    <a:pt x="2753" y="1133"/>
                  </a:cubicBezTo>
                  <a:cubicBezTo>
                    <a:pt x="2592" y="1087"/>
                    <a:pt x="2419" y="1081"/>
                    <a:pt x="2252" y="1060"/>
                  </a:cubicBezTo>
                  <a:cubicBezTo>
                    <a:pt x="1541" y="965"/>
                    <a:pt x="886" y="564"/>
                    <a:pt x="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64"/>
            <p:cNvSpPr/>
            <p:nvPr/>
          </p:nvSpPr>
          <p:spPr>
            <a:xfrm>
              <a:off x="6784497" y="1375596"/>
              <a:ext cx="240067" cy="461089"/>
            </a:xfrm>
            <a:custGeom>
              <a:avLst/>
              <a:gdLst/>
              <a:ahLst/>
              <a:cxnLst/>
              <a:rect l="l" t="t" r="r" b="b"/>
              <a:pathLst>
                <a:path w="2836" h="5447" extrusionOk="0">
                  <a:moveTo>
                    <a:pt x="1248" y="0"/>
                  </a:moveTo>
                  <a:cubicBezTo>
                    <a:pt x="1010" y="0"/>
                    <a:pt x="776" y="40"/>
                    <a:pt x="564" y="145"/>
                  </a:cubicBezTo>
                  <a:cubicBezTo>
                    <a:pt x="481" y="188"/>
                    <a:pt x="437" y="285"/>
                    <a:pt x="459" y="377"/>
                  </a:cubicBezTo>
                  <a:cubicBezTo>
                    <a:pt x="691" y="1368"/>
                    <a:pt x="615" y="2403"/>
                    <a:pt x="540" y="3419"/>
                  </a:cubicBezTo>
                  <a:cubicBezTo>
                    <a:pt x="394" y="3516"/>
                    <a:pt x="200" y="3599"/>
                    <a:pt x="55" y="3699"/>
                  </a:cubicBezTo>
                  <a:cubicBezTo>
                    <a:pt x="33" y="3710"/>
                    <a:pt x="17" y="3726"/>
                    <a:pt x="6" y="3748"/>
                  </a:cubicBezTo>
                  <a:cubicBezTo>
                    <a:pt x="1" y="3775"/>
                    <a:pt x="4" y="3804"/>
                    <a:pt x="20" y="3831"/>
                  </a:cubicBezTo>
                  <a:cubicBezTo>
                    <a:pt x="241" y="4354"/>
                    <a:pt x="578" y="4820"/>
                    <a:pt x="1006" y="5195"/>
                  </a:cubicBezTo>
                  <a:cubicBezTo>
                    <a:pt x="1153" y="5324"/>
                    <a:pt x="1337" y="5447"/>
                    <a:pt x="1525" y="5447"/>
                  </a:cubicBezTo>
                  <a:cubicBezTo>
                    <a:pt x="1561" y="5447"/>
                    <a:pt x="1598" y="5442"/>
                    <a:pt x="1634" y="5432"/>
                  </a:cubicBezTo>
                  <a:cubicBezTo>
                    <a:pt x="1771" y="5394"/>
                    <a:pt x="1876" y="5286"/>
                    <a:pt x="1971" y="5176"/>
                  </a:cubicBezTo>
                  <a:cubicBezTo>
                    <a:pt x="2359" y="4726"/>
                    <a:pt x="2652" y="4203"/>
                    <a:pt x="2836" y="3637"/>
                  </a:cubicBezTo>
                  <a:cubicBezTo>
                    <a:pt x="2655" y="3556"/>
                    <a:pt x="2464" y="3454"/>
                    <a:pt x="2286" y="3373"/>
                  </a:cubicBezTo>
                  <a:cubicBezTo>
                    <a:pt x="2000" y="2330"/>
                    <a:pt x="1828" y="1250"/>
                    <a:pt x="1876" y="169"/>
                  </a:cubicBezTo>
                  <a:cubicBezTo>
                    <a:pt x="1895" y="115"/>
                    <a:pt x="1855" y="61"/>
                    <a:pt x="1801" y="61"/>
                  </a:cubicBezTo>
                  <a:cubicBezTo>
                    <a:pt x="1620" y="25"/>
                    <a:pt x="1433" y="0"/>
                    <a:pt x="12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64"/>
            <p:cNvSpPr/>
            <p:nvPr/>
          </p:nvSpPr>
          <p:spPr>
            <a:xfrm>
              <a:off x="6821489" y="1375596"/>
              <a:ext cx="135779" cy="245654"/>
            </a:xfrm>
            <a:custGeom>
              <a:avLst/>
              <a:gdLst/>
              <a:ahLst/>
              <a:cxnLst/>
              <a:rect l="l" t="t" r="r" b="b"/>
              <a:pathLst>
                <a:path w="1604" h="2902" extrusionOk="0">
                  <a:moveTo>
                    <a:pt x="811" y="0"/>
                  </a:moveTo>
                  <a:cubicBezTo>
                    <a:pt x="573" y="0"/>
                    <a:pt x="339" y="40"/>
                    <a:pt x="127" y="145"/>
                  </a:cubicBezTo>
                  <a:cubicBezTo>
                    <a:pt x="44" y="188"/>
                    <a:pt x="0" y="285"/>
                    <a:pt x="22" y="377"/>
                  </a:cubicBezTo>
                  <a:cubicBezTo>
                    <a:pt x="146" y="907"/>
                    <a:pt x="181" y="1449"/>
                    <a:pt x="176" y="1993"/>
                  </a:cubicBezTo>
                  <a:cubicBezTo>
                    <a:pt x="270" y="2123"/>
                    <a:pt x="367" y="2247"/>
                    <a:pt x="467" y="2371"/>
                  </a:cubicBezTo>
                  <a:cubicBezTo>
                    <a:pt x="658" y="2602"/>
                    <a:pt x="884" y="2837"/>
                    <a:pt x="1178" y="2893"/>
                  </a:cubicBezTo>
                  <a:cubicBezTo>
                    <a:pt x="1198" y="2899"/>
                    <a:pt x="1219" y="2901"/>
                    <a:pt x="1240" y="2901"/>
                  </a:cubicBezTo>
                  <a:cubicBezTo>
                    <a:pt x="1264" y="2901"/>
                    <a:pt x="1287" y="2898"/>
                    <a:pt x="1310" y="2891"/>
                  </a:cubicBezTo>
                  <a:cubicBezTo>
                    <a:pt x="1369" y="2864"/>
                    <a:pt x="1402" y="2802"/>
                    <a:pt x="1431" y="2743"/>
                  </a:cubicBezTo>
                  <a:cubicBezTo>
                    <a:pt x="1496" y="2602"/>
                    <a:pt x="1553" y="2460"/>
                    <a:pt x="1604" y="2314"/>
                  </a:cubicBezTo>
                  <a:cubicBezTo>
                    <a:pt x="1469" y="1608"/>
                    <a:pt x="1412" y="889"/>
                    <a:pt x="1439" y="169"/>
                  </a:cubicBezTo>
                  <a:cubicBezTo>
                    <a:pt x="1458" y="115"/>
                    <a:pt x="1418" y="61"/>
                    <a:pt x="1364" y="61"/>
                  </a:cubicBezTo>
                  <a:cubicBezTo>
                    <a:pt x="1183" y="25"/>
                    <a:pt x="996" y="0"/>
                    <a:pt x="811" y="0"/>
                  </a:cubicBezTo>
                  <a:close/>
                </a:path>
              </a:pathLst>
            </a:custGeom>
            <a:solidFill>
              <a:schemeClr val="accent4">
                <a:alpha val="27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64"/>
            <p:cNvSpPr/>
            <p:nvPr/>
          </p:nvSpPr>
          <p:spPr>
            <a:xfrm>
              <a:off x="6728882" y="1139084"/>
              <a:ext cx="299153" cy="392353"/>
            </a:xfrm>
            <a:custGeom>
              <a:avLst/>
              <a:gdLst/>
              <a:ahLst/>
              <a:cxnLst/>
              <a:rect l="l" t="t" r="r" b="b"/>
              <a:pathLst>
                <a:path w="3534" h="4635" extrusionOk="0">
                  <a:moveTo>
                    <a:pt x="1440" y="0"/>
                  </a:moveTo>
                  <a:cubicBezTo>
                    <a:pt x="1142" y="0"/>
                    <a:pt x="843" y="46"/>
                    <a:pt x="631" y="233"/>
                  </a:cubicBezTo>
                  <a:cubicBezTo>
                    <a:pt x="493" y="355"/>
                    <a:pt x="415" y="522"/>
                    <a:pt x="356" y="689"/>
                  </a:cubicBezTo>
                  <a:cubicBezTo>
                    <a:pt x="194" y="1149"/>
                    <a:pt x="181" y="1670"/>
                    <a:pt x="259" y="2173"/>
                  </a:cubicBezTo>
                  <a:cubicBezTo>
                    <a:pt x="215" y="2149"/>
                    <a:pt x="169" y="2133"/>
                    <a:pt x="129" y="2133"/>
                  </a:cubicBezTo>
                  <a:cubicBezTo>
                    <a:pt x="75" y="2133"/>
                    <a:pt x="32" y="2162"/>
                    <a:pt x="19" y="2241"/>
                  </a:cubicBezTo>
                  <a:cubicBezTo>
                    <a:pt x="0" y="2354"/>
                    <a:pt x="87" y="2483"/>
                    <a:pt x="146" y="2572"/>
                  </a:cubicBezTo>
                  <a:cubicBezTo>
                    <a:pt x="184" y="2634"/>
                    <a:pt x="229" y="2688"/>
                    <a:pt x="283" y="2737"/>
                  </a:cubicBezTo>
                  <a:cubicBezTo>
                    <a:pt x="324" y="2785"/>
                    <a:pt x="370" y="2828"/>
                    <a:pt x="423" y="2861"/>
                  </a:cubicBezTo>
                  <a:cubicBezTo>
                    <a:pt x="469" y="2998"/>
                    <a:pt x="518" y="3133"/>
                    <a:pt x="572" y="3262"/>
                  </a:cubicBezTo>
                  <a:cubicBezTo>
                    <a:pt x="766" y="3723"/>
                    <a:pt x="1073" y="4151"/>
                    <a:pt x="1507" y="4437"/>
                  </a:cubicBezTo>
                  <a:cubicBezTo>
                    <a:pt x="1675" y="4547"/>
                    <a:pt x="1881" y="4635"/>
                    <a:pt x="2083" y="4635"/>
                  </a:cubicBezTo>
                  <a:cubicBezTo>
                    <a:pt x="2159" y="4635"/>
                    <a:pt x="2235" y="4622"/>
                    <a:pt x="2307" y="4593"/>
                  </a:cubicBezTo>
                  <a:cubicBezTo>
                    <a:pt x="2498" y="4518"/>
                    <a:pt x="2622" y="4345"/>
                    <a:pt x="2719" y="4176"/>
                  </a:cubicBezTo>
                  <a:cubicBezTo>
                    <a:pt x="2975" y="3715"/>
                    <a:pt x="3083" y="3208"/>
                    <a:pt x="3118" y="2691"/>
                  </a:cubicBezTo>
                  <a:cubicBezTo>
                    <a:pt x="3172" y="2680"/>
                    <a:pt x="3221" y="2634"/>
                    <a:pt x="3199" y="2575"/>
                  </a:cubicBezTo>
                  <a:cubicBezTo>
                    <a:pt x="3204" y="2567"/>
                    <a:pt x="3210" y="2559"/>
                    <a:pt x="3212" y="2551"/>
                  </a:cubicBezTo>
                  <a:cubicBezTo>
                    <a:pt x="3269" y="2370"/>
                    <a:pt x="3533" y="1772"/>
                    <a:pt x="3256" y="1659"/>
                  </a:cubicBezTo>
                  <a:cubicBezTo>
                    <a:pt x="3239" y="1653"/>
                    <a:pt x="3223" y="1651"/>
                    <a:pt x="3204" y="1648"/>
                  </a:cubicBezTo>
                  <a:cubicBezTo>
                    <a:pt x="3190" y="1643"/>
                    <a:pt x="3173" y="1640"/>
                    <a:pt x="3157" y="1640"/>
                  </a:cubicBezTo>
                  <a:cubicBezTo>
                    <a:pt x="3141" y="1640"/>
                    <a:pt x="3125" y="1643"/>
                    <a:pt x="3110" y="1648"/>
                  </a:cubicBezTo>
                  <a:cubicBezTo>
                    <a:pt x="3102" y="1543"/>
                    <a:pt x="3097" y="1435"/>
                    <a:pt x="3089" y="1330"/>
                  </a:cubicBezTo>
                  <a:cubicBezTo>
                    <a:pt x="3062" y="985"/>
                    <a:pt x="3021" y="611"/>
                    <a:pt x="2771" y="357"/>
                  </a:cubicBezTo>
                  <a:cubicBezTo>
                    <a:pt x="2509" y="93"/>
                    <a:pt x="2089" y="37"/>
                    <a:pt x="1701" y="10"/>
                  </a:cubicBezTo>
                  <a:cubicBezTo>
                    <a:pt x="1615" y="4"/>
                    <a:pt x="1528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64"/>
            <p:cNvSpPr/>
            <p:nvPr/>
          </p:nvSpPr>
          <p:spPr>
            <a:xfrm>
              <a:off x="6781365" y="1326414"/>
              <a:ext cx="1439" cy="1693"/>
            </a:xfrm>
            <a:custGeom>
              <a:avLst/>
              <a:gdLst/>
              <a:ahLst/>
              <a:cxnLst/>
              <a:rect l="l" t="t" r="r" b="b"/>
              <a:pathLst>
                <a:path w="17" h="20" extrusionOk="0">
                  <a:moveTo>
                    <a:pt x="0" y="1"/>
                  </a:moveTo>
                  <a:lnTo>
                    <a:pt x="11" y="20"/>
                  </a:lnTo>
                  <a:lnTo>
                    <a:pt x="16" y="20"/>
                  </a:lnTo>
                  <a:cubicBezTo>
                    <a:pt x="11" y="14"/>
                    <a:pt x="6" y="9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64"/>
            <p:cNvSpPr/>
            <p:nvPr/>
          </p:nvSpPr>
          <p:spPr>
            <a:xfrm>
              <a:off x="6969711" y="1305675"/>
              <a:ext cx="1270" cy="1947"/>
            </a:xfrm>
            <a:custGeom>
              <a:avLst/>
              <a:gdLst/>
              <a:ahLst/>
              <a:cxnLst/>
              <a:rect l="l" t="t" r="r" b="b"/>
              <a:pathLst>
                <a:path w="15" h="23" extrusionOk="0">
                  <a:moveTo>
                    <a:pt x="14" y="1"/>
                  </a:moveTo>
                  <a:lnTo>
                    <a:pt x="14" y="3"/>
                  </a:lnTo>
                  <a:lnTo>
                    <a:pt x="14" y="3"/>
                  </a:lnTo>
                  <a:cubicBezTo>
                    <a:pt x="14" y="2"/>
                    <a:pt x="14" y="1"/>
                    <a:pt x="14" y="1"/>
                  </a:cubicBezTo>
                  <a:close/>
                  <a:moveTo>
                    <a:pt x="14" y="3"/>
                  </a:moveTo>
                  <a:cubicBezTo>
                    <a:pt x="11" y="10"/>
                    <a:pt x="6" y="15"/>
                    <a:pt x="1" y="22"/>
                  </a:cubicBezTo>
                  <a:lnTo>
                    <a:pt x="6" y="22"/>
                  </a:lnTo>
                  <a:lnTo>
                    <a:pt x="14" y="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64"/>
            <p:cNvSpPr/>
            <p:nvPr/>
          </p:nvSpPr>
          <p:spPr>
            <a:xfrm>
              <a:off x="6697138" y="1096420"/>
              <a:ext cx="220005" cy="471247"/>
            </a:xfrm>
            <a:custGeom>
              <a:avLst/>
              <a:gdLst/>
              <a:ahLst/>
              <a:cxnLst/>
              <a:rect l="l" t="t" r="r" b="b"/>
              <a:pathLst>
                <a:path w="2599" h="5567" extrusionOk="0">
                  <a:moveTo>
                    <a:pt x="567" y="4631"/>
                  </a:moveTo>
                  <a:cubicBezTo>
                    <a:pt x="564" y="4632"/>
                    <a:pt x="561" y="4634"/>
                    <a:pt x="558" y="4635"/>
                  </a:cubicBezTo>
                  <a:lnTo>
                    <a:pt x="558" y="4635"/>
                  </a:lnTo>
                  <a:cubicBezTo>
                    <a:pt x="561" y="4634"/>
                    <a:pt x="564" y="4632"/>
                    <a:pt x="567" y="4631"/>
                  </a:cubicBezTo>
                  <a:close/>
                  <a:moveTo>
                    <a:pt x="1590" y="1"/>
                  </a:moveTo>
                  <a:cubicBezTo>
                    <a:pt x="1405" y="1"/>
                    <a:pt x="1227" y="38"/>
                    <a:pt x="1092" y="112"/>
                  </a:cubicBezTo>
                  <a:cubicBezTo>
                    <a:pt x="693" y="330"/>
                    <a:pt x="483" y="778"/>
                    <a:pt x="338" y="1209"/>
                  </a:cubicBezTo>
                  <a:cubicBezTo>
                    <a:pt x="246" y="1478"/>
                    <a:pt x="171" y="1756"/>
                    <a:pt x="111" y="2036"/>
                  </a:cubicBezTo>
                  <a:cubicBezTo>
                    <a:pt x="44" y="2357"/>
                    <a:pt x="1" y="2694"/>
                    <a:pt x="92" y="3009"/>
                  </a:cubicBezTo>
                  <a:cubicBezTo>
                    <a:pt x="254" y="3556"/>
                    <a:pt x="806" y="3960"/>
                    <a:pt x="839" y="4531"/>
                  </a:cubicBezTo>
                  <a:cubicBezTo>
                    <a:pt x="842" y="4615"/>
                    <a:pt x="833" y="4704"/>
                    <a:pt x="785" y="4771"/>
                  </a:cubicBezTo>
                  <a:cubicBezTo>
                    <a:pt x="749" y="4819"/>
                    <a:pt x="690" y="4852"/>
                    <a:pt x="633" y="4852"/>
                  </a:cubicBezTo>
                  <a:cubicBezTo>
                    <a:pt x="609" y="4852"/>
                    <a:pt x="585" y="4846"/>
                    <a:pt x="564" y="4833"/>
                  </a:cubicBezTo>
                  <a:cubicBezTo>
                    <a:pt x="494" y="4794"/>
                    <a:pt x="486" y="4673"/>
                    <a:pt x="558" y="4635"/>
                  </a:cubicBezTo>
                  <a:lnTo>
                    <a:pt x="558" y="4635"/>
                  </a:lnTo>
                  <a:cubicBezTo>
                    <a:pt x="400" y="4710"/>
                    <a:pt x="328" y="4893"/>
                    <a:pt x="391" y="5054"/>
                  </a:cubicBezTo>
                  <a:cubicBezTo>
                    <a:pt x="442" y="5183"/>
                    <a:pt x="565" y="5262"/>
                    <a:pt x="696" y="5262"/>
                  </a:cubicBezTo>
                  <a:cubicBezTo>
                    <a:pt x="733" y="5262"/>
                    <a:pt x="770" y="5256"/>
                    <a:pt x="806" y="5243"/>
                  </a:cubicBezTo>
                  <a:lnTo>
                    <a:pt x="806" y="5243"/>
                  </a:lnTo>
                  <a:cubicBezTo>
                    <a:pt x="774" y="5297"/>
                    <a:pt x="758" y="5356"/>
                    <a:pt x="758" y="5421"/>
                  </a:cubicBezTo>
                  <a:cubicBezTo>
                    <a:pt x="763" y="5478"/>
                    <a:pt x="809" y="5535"/>
                    <a:pt x="865" y="5535"/>
                  </a:cubicBezTo>
                  <a:cubicBezTo>
                    <a:pt x="870" y="5535"/>
                    <a:pt x="874" y="5535"/>
                    <a:pt x="879" y="5534"/>
                  </a:cubicBezTo>
                  <a:cubicBezTo>
                    <a:pt x="995" y="5518"/>
                    <a:pt x="963" y="5321"/>
                    <a:pt x="1049" y="5243"/>
                  </a:cubicBezTo>
                  <a:lnTo>
                    <a:pt x="1049" y="5243"/>
                  </a:lnTo>
                  <a:cubicBezTo>
                    <a:pt x="1030" y="5380"/>
                    <a:pt x="1111" y="5515"/>
                    <a:pt x="1240" y="5566"/>
                  </a:cubicBezTo>
                  <a:cubicBezTo>
                    <a:pt x="1577" y="5073"/>
                    <a:pt x="1645" y="4443"/>
                    <a:pt x="1612" y="3847"/>
                  </a:cubicBezTo>
                  <a:cubicBezTo>
                    <a:pt x="1577" y="3254"/>
                    <a:pt x="1448" y="2664"/>
                    <a:pt x="1437" y="2066"/>
                  </a:cubicBezTo>
                  <a:cubicBezTo>
                    <a:pt x="1429" y="1721"/>
                    <a:pt x="1467" y="1360"/>
                    <a:pt x="1647" y="1066"/>
                  </a:cubicBezTo>
                  <a:cubicBezTo>
                    <a:pt x="1782" y="842"/>
                    <a:pt x="2022" y="662"/>
                    <a:pt x="2286" y="627"/>
                  </a:cubicBezTo>
                  <a:cubicBezTo>
                    <a:pt x="2310" y="624"/>
                    <a:pt x="2334" y="623"/>
                    <a:pt x="2357" y="623"/>
                  </a:cubicBezTo>
                  <a:cubicBezTo>
                    <a:pt x="2416" y="623"/>
                    <a:pt x="2468" y="630"/>
                    <a:pt x="2506" y="630"/>
                  </a:cubicBezTo>
                  <a:cubicBezTo>
                    <a:pt x="2576" y="630"/>
                    <a:pt x="2599" y="606"/>
                    <a:pt x="2531" y="470"/>
                  </a:cubicBezTo>
                  <a:cubicBezTo>
                    <a:pt x="2374" y="155"/>
                    <a:pt x="1966" y="1"/>
                    <a:pt x="15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64"/>
            <p:cNvSpPr/>
            <p:nvPr/>
          </p:nvSpPr>
          <p:spPr>
            <a:xfrm>
              <a:off x="6698069" y="1281042"/>
              <a:ext cx="138318" cy="286625"/>
            </a:xfrm>
            <a:custGeom>
              <a:avLst/>
              <a:gdLst/>
              <a:ahLst/>
              <a:cxnLst/>
              <a:rect l="l" t="t" r="r" b="b"/>
              <a:pathLst>
                <a:path w="1634" h="3386" extrusionOk="0">
                  <a:moveTo>
                    <a:pt x="553" y="2450"/>
                  </a:moveTo>
                  <a:lnTo>
                    <a:pt x="553" y="2450"/>
                  </a:lnTo>
                  <a:cubicBezTo>
                    <a:pt x="551" y="2451"/>
                    <a:pt x="549" y="2452"/>
                    <a:pt x="546" y="2453"/>
                  </a:cubicBezTo>
                  <a:lnTo>
                    <a:pt x="546" y="2453"/>
                  </a:lnTo>
                  <a:cubicBezTo>
                    <a:pt x="549" y="2452"/>
                    <a:pt x="551" y="2451"/>
                    <a:pt x="553" y="2450"/>
                  </a:cubicBezTo>
                  <a:close/>
                  <a:moveTo>
                    <a:pt x="71" y="1"/>
                  </a:moveTo>
                  <a:lnTo>
                    <a:pt x="71" y="1"/>
                  </a:lnTo>
                  <a:cubicBezTo>
                    <a:pt x="22" y="276"/>
                    <a:pt x="1" y="561"/>
                    <a:pt x="81" y="828"/>
                  </a:cubicBezTo>
                  <a:cubicBezTo>
                    <a:pt x="240" y="1375"/>
                    <a:pt x="795" y="1779"/>
                    <a:pt x="825" y="2350"/>
                  </a:cubicBezTo>
                  <a:cubicBezTo>
                    <a:pt x="831" y="2434"/>
                    <a:pt x="822" y="2523"/>
                    <a:pt x="771" y="2590"/>
                  </a:cubicBezTo>
                  <a:cubicBezTo>
                    <a:pt x="737" y="2638"/>
                    <a:pt x="677" y="2671"/>
                    <a:pt x="619" y="2671"/>
                  </a:cubicBezTo>
                  <a:cubicBezTo>
                    <a:pt x="595" y="2671"/>
                    <a:pt x="572" y="2665"/>
                    <a:pt x="550" y="2652"/>
                  </a:cubicBezTo>
                  <a:cubicBezTo>
                    <a:pt x="482" y="2613"/>
                    <a:pt x="475" y="2490"/>
                    <a:pt x="546" y="2453"/>
                  </a:cubicBezTo>
                  <a:lnTo>
                    <a:pt x="546" y="2453"/>
                  </a:lnTo>
                  <a:cubicBezTo>
                    <a:pt x="389" y="2528"/>
                    <a:pt x="317" y="2711"/>
                    <a:pt x="380" y="2873"/>
                  </a:cubicBezTo>
                  <a:cubicBezTo>
                    <a:pt x="431" y="3002"/>
                    <a:pt x="554" y="3081"/>
                    <a:pt x="685" y="3081"/>
                  </a:cubicBezTo>
                  <a:cubicBezTo>
                    <a:pt x="722" y="3081"/>
                    <a:pt x="759" y="3075"/>
                    <a:pt x="795" y="3062"/>
                  </a:cubicBezTo>
                  <a:lnTo>
                    <a:pt x="795" y="3062"/>
                  </a:lnTo>
                  <a:cubicBezTo>
                    <a:pt x="763" y="3116"/>
                    <a:pt x="747" y="3175"/>
                    <a:pt x="747" y="3240"/>
                  </a:cubicBezTo>
                  <a:cubicBezTo>
                    <a:pt x="752" y="3297"/>
                    <a:pt x="796" y="3354"/>
                    <a:pt x="851" y="3354"/>
                  </a:cubicBezTo>
                  <a:cubicBezTo>
                    <a:pt x="856" y="3354"/>
                    <a:pt x="861" y="3354"/>
                    <a:pt x="866" y="3353"/>
                  </a:cubicBezTo>
                  <a:cubicBezTo>
                    <a:pt x="984" y="3337"/>
                    <a:pt x="949" y="3140"/>
                    <a:pt x="1038" y="3059"/>
                  </a:cubicBezTo>
                  <a:lnTo>
                    <a:pt x="1038" y="3059"/>
                  </a:lnTo>
                  <a:cubicBezTo>
                    <a:pt x="1019" y="3199"/>
                    <a:pt x="1097" y="3334"/>
                    <a:pt x="1229" y="3385"/>
                  </a:cubicBezTo>
                  <a:cubicBezTo>
                    <a:pt x="1566" y="2892"/>
                    <a:pt x="1634" y="2262"/>
                    <a:pt x="1599" y="1666"/>
                  </a:cubicBezTo>
                  <a:cubicBezTo>
                    <a:pt x="1572" y="1186"/>
                    <a:pt x="1483" y="715"/>
                    <a:pt x="1445" y="235"/>
                  </a:cubicBezTo>
                  <a:cubicBezTo>
                    <a:pt x="1334" y="203"/>
                    <a:pt x="1227" y="162"/>
                    <a:pt x="1124" y="114"/>
                  </a:cubicBezTo>
                  <a:lnTo>
                    <a:pt x="1124" y="114"/>
                  </a:lnTo>
                  <a:cubicBezTo>
                    <a:pt x="1213" y="583"/>
                    <a:pt x="1240" y="1062"/>
                    <a:pt x="1205" y="1542"/>
                  </a:cubicBezTo>
                  <a:cubicBezTo>
                    <a:pt x="1051" y="1103"/>
                    <a:pt x="971" y="642"/>
                    <a:pt x="971" y="179"/>
                  </a:cubicBezTo>
                  <a:lnTo>
                    <a:pt x="728" y="146"/>
                  </a:lnTo>
                  <a:lnTo>
                    <a:pt x="728" y="146"/>
                  </a:lnTo>
                  <a:cubicBezTo>
                    <a:pt x="715" y="591"/>
                    <a:pt x="758" y="1035"/>
                    <a:pt x="855" y="1472"/>
                  </a:cubicBezTo>
                  <a:cubicBezTo>
                    <a:pt x="639" y="1076"/>
                    <a:pt x="526" y="634"/>
                    <a:pt x="529" y="181"/>
                  </a:cubicBezTo>
                  <a:cubicBezTo>
                    <a:pt x="364" y="152"/>
                    <a:pt x="211" y="90"/>
                    <a:pt x="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64"/>
            <p:cNvSpPr/>
            <p:nvPr/>
          </p:nvSpPr>
          <p:spPr>
            <a:xfrm>
              <a:off x="6653797" y="4447375"/>
              <a:ext cx="169385" cy="229571"/>
            </a:xfrm>
            <a:custGeom>
              <a:avLst/>
              <a:gdLst/>
              <a:ahLst/>
              <a:cxnLst/>
              <a:rect l="l" t="t" r="r" b="b"/>
              <a:pathLst>
                <a:path w="2001" h="2712" extrusionOk="0">
                  <a:moveTo>
                    <a:pt x="787" y="0"/>
                  </a:moveTo>
                  <a:cubicBezTo>
                    <a:pt x="754" y="0"/>
                    <a:pt x="721" y="6"/>
                    <a:pt x="691" y="23"/>
                  </a:cubicBezTo>
                  <a:cubicBezTo>
                    <a:pt x="604" y="69"/>
                    <a:pt x="553" y="185"/>
                    <a:pt x="510" y="293"/>
                  </a:cubicBezTo>
                  <a:cubicBezTo>
                    <a:pt x="319" y="762"/>
                    <a:pt x="162" y="1244"/>
                    <a:pt x="41" y="1737"/>
                  </a:cubicBezTo>
                  <a:cubicBezTo>
                    <a:pt x="22" y="1818"/>
                    <a:pt x="1" y="1901"/>
                    <a:pt x="20" y="1982"/>
                  </a:cubicBezTo>
                  <a:cubicBezTo>
                    <a:pt x="36" y="2042"/>
                    <a:pt x="63" y="2098"/>
                    <a:pt x="106" y="2144"/>
                  </a:cubicBezTo>
                  <a:cubicBezTo>
                    <a:pt x="284" y="2362"/>
                    <a:pt x="513" y="2486"/>
                    <a:pt x="744" y="2589"/>
                  </a:cubicBezTo>
                  <a:cubicBezTo>
                    <a:pt x="889" y="2655"/>
                    <a:pt x="1043" y="2712"/>
                    <a:pt x="1191" y="2712"/>
                  </a:cubicBezTo>
                  <a:cubicBezTo>
                    <a:pt x="1278" y="2712"/>
                    <a:pt x="1362" y="2693"/>
                    <a:pt x="1442" y="2645"/>
                  </a:cubicBezTo>
                  <a:cubicBezTo>
                    <a:pt x="1661" y="2516"/>
                    <a:pt x="1782" y="2217"/>
                    <a:pt x="1890" y="1934"/>
                  </a:cubicBezTo>
                  <a:cubicBezTo>
                    <a:pt x="1946" y="1791"/>
                    <a:pt x="2000" y="1640"/>
                    <a:pt x="1987" y="1478"/>
                  </a:cubicBezTo>
                  <a:cubicBezTo>
                    <a:pt x="1976" y="1381"/>
                    <a:pt x="1946" y="1284"/>
                    <a:pt x="1906" y="1195"/>
                  </a:cubicBezTo>
                  <a:cubicBezTo>
                    <a:pt x="1836" y="1020"/>
                    <a:pt x="1769" y="845"/>
                    <a:pt x="1698" y="673"/>
                  </a:cubicBezTo>
                  <a:cubicBezTo>
                    <a:pt x="1692" y="698"/>
                    <a:pt x="1670" y="712"/>
                    <a:pt x="1648" y="712"/>
                  </a:cubicBezTo>
                  <a:cubicBezTo>
                    <a:pt x="1633" y="712"/>
                    <a:pt x="1618" y="706"/>
                    <a:pt x="1607" y="691"/>
                  </a:cubicBezTo>
                  <a:cubicBezTo>
                    <a:pt x="1580" y="654"/>
                    <a:pt x="1564" y="611"/>
                    <a:pt x="1556" y="565"/>
                  </a:cubicBezTo>
                  <a:cubicBezTo>
                    <a:pt x="1459" y="233"/>
                    <a:pt x="1170" y="85"/>
                    <a:pt x="906" y="18"/>
                  </a:cubicBezTo>
                  <a:cubicBezTo>
                    <a:pt x="868" y="9"/>
                    <a:pt x="827" y="0"/>
                    <a:pt x="7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64"/>
            <p:cNvSpPr/>
            <p:nvPr/>
          </p:nvSpPr>
          <p:spPr>
            <a:xfrm>
              <a:off x="6622562" y="3699577"/>
              <a:ext cx="282223" cy="902030"/>
            </a:xfrm>
            <a:custGeom>
              <a:avLst/>
              <a:gdLst/>
              <a:ahLst/>
              <a:cxnLst/>
              <a:rect l="l" t="t" r="r" b="b"/>
              <a:pathLst>
                <a:path w="3334" h="10656" extrusionOk="0">
                  <a:moveTo>
                    <a:pt x="1554" y="0"/>
                  </a:moveTo>
                  <a:cubicBezTo>
                    <a:pt x="1237" y="0"/>
                    <a:pt x="907" y="310"/>
                    <a:pt x="637" y="757"/>
                  </a:cubicBezTo>
                  <a:cubicBezTo>
                    <a:pt x="1" y="1808"/>
                    <a:pt x="41" y="3037"/>
                    <a:pt x="270" y="4276"/>
                  </a:cubicBezTo>
                  <a:cubicBezTo>
                    <a:pt x="550" y="5809"/>
                    <a:pt x="1140" y="7389"/>
                    <a:pt x="820" y="8992"/>
                  </a:cubicBezTo>
                  <a:cubicBezTo>
                    <a:pt x="731" y="9445"/>
                    <a:pt x="580" y="9981"/>
                    <a:pt x="809" y="10337"/>
                  </a:cubicBezTo>
                  <a:cubicBezTo>
                    <a:pt x="893" y="10461"/>
                    <a:pt x="1014" y="10555"/>
                    <a:pt x="1154" y="10601"/>
                  </a:cubicBezTo>
                  <a:cubicBezTo>
                    <a:pt x="1246" y="10636"/>
                    <a:pt x="1345" y="10656"/>
                    <a:pt x="1444" y="10656"/>
                  </a:cubicBezTo>
                  <a:cubicBezTo>
                    <a:pt x="1674" y="10656"/>
                    <a:pt x="1900" y="10550"/>
                    <a:pt x="2019" y="10299"/>
                  </a:cubicBezTo>
                  <a:cubicBezTo>
                    <a:pt x="2181" y="9949"/>
                    <a:pt x="2070" y="9499"/>
                    <a:pt x="1997" y="9097"/>
                  </a:cubicBezTo>
                  <a:cubicBezTo>
                    <a:pt x="1512" y="6413"/>
                    <a:pt x="3334" y="3107"/>
                    <a:pt x="2216" y="603"/>
                  </a:cubicBezTo>
                  <a:cubicBezTo>
                    <a:pt x="2024" y="177"/>
                    <a:pt x="1793" y="0"/>
                    <a:pt x="15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64"/>
            <p:cNvSpPr/>
            <p:nvPr/>
          </p:nvSpPr>
          <p:spPr>
            <a:xfrm>
              <a:off x="6636952" y="3699577"/>
              <a:ext cx="207646" cy="303132"/>
            </a:xfrm>
            <a:custGeom>
              <a:avLst/>
              <a:gdLst/>
              <a:ahLst/>
              <a:cxnLst/>
              <a:rect l="l" t="t" r="r" b="b"/>
              <a:pathLst>
                <a:path w="2453" h="3581" extrusionOk="0">
                  <a:moveTo>
                    <a:pt x="1384" y="0"/>
                  </a:moveTo>
                  <a:cubicBezTo>
                    <a:pt x="1067" y="0"/>
                    <a:pt x="737" y="310"/>
                    <a:pt x="467" y="757"/>
                  </a:cubicBezTo>
                  <a:cubicBezTo>
                    <a:pt x="224" y="1164"/>
                    <a:pt x="65" y="1616"/>
                    <a:pt x="0" y="2085"/>
                  </a:cubicBezTo>
                  <a:cubicBezTo>
                    <a:pt x="211" y="2309"/>
                    <a:pt x="394" y="2592"/>
                    <a:pt x="582" y="2848"/>
                  </a:cubicBezTo>
                  <a:cubicBezTo>
                    <a:pt x="860" y="3222"/>
                    <a:pt x="1199" y="3573"/>
                    <a:pt x="1593" y="3581"/>
                  </a:cubicBezTo>
                  <a:cubicBezTo>
                    <a:pt x="1597" y="3581"/>
                    <a:pt x="1601" y="3581"/>
                    <a:pt x="1605" y="3581"/>
                  </a:cubicBezTo>
                  <a:cubicBezTo>
                    <a:pt x="1902" y="3581"/>
                    <a:pt x="2181" y="3383"/>
                    <a:pt x="2393" y="3107"/>
                  </a:cubicBezTo>
                  <a:cubicBezTo>
                    <a:pt x="2453" y="2223"/>
                    <a:pt x="2388" y="1374"/>
                    <a:pt x="2043" y="603"/>
                  </a:cubicBezTo>
                  <a:cubicBezTo>
                    <a:pt x="1853" y="177"/>
                    <a:pt x="1622" y="0"/>
                    <a:pt x="1384" y="0"/>
                  </a:cubicBezTo>
                  <a:close/>
                </a:path>
              </a:pathLst>
            </a:custGeom>
            <a:solidFill>
              <a:schemeClr val="accent4">
                <a:alpha val="27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64"/>
            <p:cNvSpPr/>
            <p:nvPr/>
          </p:nvSpPr>
          <p:spPr>
            <a:xfrm>
              <a:off x="6682578" y="4336568"/>
              <a:ext cx="115717" cy="173025"/>
            </a:xfrm>
            <a:custGeom>
              <a:avLst/>
              <a:gdLst/>
              <a:ahLst/>
              <a:cxnLst/>
              <a:rect l="l" t="t" r="r" b="b"/>
              <a:pathLst>
                <a:path w="1367" h="2044" extrusionOk="0">
                  <a:moveTo>
                    <a:pt x="184" y="1"/>
                  </a:moveTo>
                  <a:lnTo>
                    <a:pt x="184" y="1"/>
                  </a:lnTo>
                  <a:cubicBezTo>
                    <a:pt x="227" y="491"/>
                    <a:pt x="202" y="985"/>
                    <a:pt x="111" y="1470"/>
                  </a:cubicBezTo>
                  <a:cubicBezTo>
                    <a:pt x="76" y="1653"/>
                    <a:pt x="30" y="1850"/>
                    <a:pt x="0" y="2044"/>
                  </a:cubicBezTo>
                  <a:cubicBezTo>
                    <a:pt x="54" y="1895"/>
                    <a:pt x="108" y="1747"/>
                    <a:pt x="170" y="1602"/>
                  </a:cubicBezTo>
                  <a:cubicBezTo>
                    <a:pt x="216" y="1494"/>
                    <a:pt x="264" y="1378"/>
                    <a:pt x="351" y="1332"/>
                  </a:cubicBezTo>
                  <a:cubicBezTo>
                    <a:pt x="381" y="1316"/>
                    <a:pt x="414" y="1310"/>
                    <a:pt x="447" y="1310"/>
                  </a:cubicBezTo>
                  <a:cubicBezTo>
                    <a:pt x="487" y="1310"/>
                    <a:pt x="529" y="1319"/>
                    <a:pt x="569" y="1330"/>
                  </a:cubicBezTo>
                  <a:cubicBezTo>
                    <a:pt x="830" y="1397"/>
                    <a:pt x="1119" y="1542"/>
                    <a:pt x="1216" y="1874"/>
                  </a:cubicBezTo>
                  <a:cubicBezTo>
                    <a:pt x="1224" y="1920"/>
                    <a:pt x="1243" y="1963"/>
                    <a:pt x="1267" y="2000"/>
                  </a:cubicBezTo>
                  <a:cubicBezTo>
                    <a:pt x="1278" y="2015"/>
                    <a:pt x="1294" y="2021"/>
                    <a:pt x="1309" y="2021"/>
                  </a:cubicBezTo>
                  <a:cubicBezTo>
                    <a:pt x="1332" y="2021"/>
                    <a:pt x="1354" y="2007"/>
                    <a:pt x="1358" y="1982"/>
                  </a:cubicBezTo>
                  <a:cubicBezTo>
                    <a:pt x="1361" y="1987"/>
                    <a:pt x="1364" y="1992"/>
                    <a:pt x="1367" y="1998"/>
                  </a:cubicBezTo>
                  <a:cubicBezTo>
                    <a:pt x="1345" y="1855"/>
                    <a:pt x="1315" y="1712"/>
                    <a:pt x="1291" y="1575"/>
                  </a:cubicBezTo>
                  <a:cubicBezTo>
                    <a:pt x="1237" y="1273"/>
                    <a:pt x="1210" y="971"/>
                    <a:pt x="1208" y="667"/>
                  </a:cubicBezTo>
                  <a:cubicBezTo>
                    <a:pt x="1073" y="618"/>
                    <a:pt x="943" y="556"/>
                    <a:pt x="825" y="478"/>
                  </a:cubicBezTo>
                  <a:cubicBezTo>
                    <a:pt x="601" y="335"/>
                    <a:pt x="386" y="176"/>
                    <a:pt x="184" y="1"/>
                  </a:cubicBezTo>
                  <a:close/>
                </a:path>
              </a:pathLst>
            </a:custGeom>
            <a:solidFill>
              <a:schemeClr val="accent4">
                <a:alpha val="27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64"/>
            <p:cNvSpPr/>
            <p:nvPr/>
          </p:nvSpPr>
          <p:spPr>
            <a:xfrm>
              <a:off x="7276991" y="4423335"/>
              <a:ext cx="170485" cy="236427"/>
            </a:xfrm>
            <a:custGeom>
              <a:avLst/>
              <a:gdLst/>
              <a:ahLst/>
              <a:cxnLst/>
              <a:rect l="l" t="t" r="r" b="b"/>
              <a:pathLst>
                <a:path w="2014" h="2793" extrusionOk="0">
                  <a:moveTo>
                    <a:pt x="1008" y="0"/>
                  </a:moveTo>
                  <a:cubicBezTo>
                    <a:pt x="950" y="0"/>
                    <a:pt x="891" y="29"/>
                    <a:pt x="836" y="59"/>
                  </a:cubicBezTo>
                  <a:cubicBezTo>
                    <a:pt x="591" y="194"/>
                    <a:pt x="332" y="420"/>
                    <a:pt x="286" y="771"/>
                  </a:cubicBezTo>
                  <a:cubicBezTo>
                    <a:pt x="286" y="817"/>
                    <a:pt x="276" y="865"/>
                    <a:pt x="257" y="908"/>
                  </a:cubicBezTo>
                  <a:cubicBezTo>
                    <a:pt x="244" y="929"/>
                    <a:pt x="222" y="941"/>
                    <a:pt x="202" y="941"/>
                  </a:cubicBezTo>
                  <a:cubicBezTo>
                    <a:pt x="186" y="941"/>
                    <a:pt x="171" y="933"/>
                    <a:pt x="163" y="914"/>
                  </a:cubicBezTo>
                  <a:cubicBezTo>
                    <a:pt x="122" y="1102"/>
                    <a:pt x="82" y="1293"/>
                    <a:pt x="39" y="1482"/>
                  </a:cubicBezTo>
                  <a:cubicBezTo>
                    <a:pt x="14" y="1579"/>
                    <a:pt x="1" y="1682"/>
                    <a:pt x="4" y="1784"/>
                  </a:cubicBezTo>
                  <a:cubicBezTo>
                    <a:pt x="14" y="1943"/>
                    <a:pt x="95" y="2078"/>
                    <a:pt x="171" y="2202"/>
                  </a:cubicBezTo>
                  <a:cubicBezTo>
                    <a:pt x="319" y="2450"/>
                    <a:pt x="483" y="2708"/>
                    <a:pt x="718" y="2776"/>
                  </a:cubicBezTo>
                  <a:cubicBezTo>
                    <a:pt x="757" y="2787"/>
                    <a:pt x="796" y="2792"/>
                    <a:pt x="835" y="2792"/>
                  </a:cubicBezTo>
                  <a:cubicBezTo>
                    <a:pt x="1029" y="2792"/>
                    <a:pt x="1224" y="2665"/>
                    <a:pt x="1394" y="2533"/>
                  </a:cubicBezTo>
                  <a:cubicBezTo>
                    <a:pt x="1599" y="2371"/>
                    <a:pt x="1809" y="2183"/>
                    <a:pt x="1949" y="1921"/>
                  </a:cubicBezTo>
                  <a:cubicBezTo>
                    <a:pt x="1981" y="1867"/>
                    <a:pt x="2003" y="1805"/>
                    <a:pt x="2008" y="1744"/>
                  </a:cubicBezTo>
                  <a:cubicBezTo>
                    <a:pt x="2014" y="1660"/>
                    <a:pt x="1981" y="1582"/>
                    <a:pt x="1949" y="1509"/>
                  </a:cubicBezTo>
                  <a:cubicBezTo>
                    <a:pt x="1755" y="1062"/>
                    <a:pt x="1529" y="631"/>
                    <a:pt x="1270" y="221"/>
                  </a:cubicBezTo>
                  <a:cubicBezTo>
                    <a:pt x="1208" y="127"/>
                    <a:pt x="1141" y="27"/>
                    <a:pt x="1049" y="5"/>
                  </a:cubicBezTo>
                  <a:cubicBezTo>
                    <a:pt x="1036" y="2"/>
                    <a:pt x="1022" y="0"/>
                    <a:pt x="10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64"/>
            <p:cNvSpPr/>
            <p:nvPr/>
          </p:nvSpPr>
          <p:spPr>
            <a:xfrm>
              <a:off x="7102273" y="3699662"/>
              <a:ext cx="317861" cy="884593"/>
            </a:xfrm>
            <a:custGeom>
              <a:avLst/>
              <a:gdLst/>
              <a:ahLst/>
              <a:cxnLst/>
              <a:rect l="l" t="t" r="r" b="b"/>
              <a:pathLst>
                <a:path w="3755" h="10450" extrusionOk="0">
                  <a:moveTo>
                    <a:pt x="1408" y="0"/>
                  </a:moveTo>
                  <a:cubicBezTo>
                    <a:pt x="1113" y="0"/>
                    <a:pt x="856" y="227"/>
                    <a:pt x="712" y="788"/>
                  </a:cubicBezTo>
                  <a:cubicBezTo>
                    <a:pt x="1" y="3542"/>
                    <a:pt x="2297" y="6285"/>
                    <a:pt x="2232" y="9048"/>
                  </a:cubicBezTo>
                  <a:cubicBezTo>
                    <a:pt x="2221" y="9460"/>
                    <a:pt x="2183" y="9929"/>
                    <a:pt x="2396" y="10228"/>
                  </a:cubicBezTo>
                  <a:cubicBezTo>
                    <a:pt x="2509" y="10384"/>
                    <a:pt x="2665" y="10449"/>
                    <a:pt x="2828" y="10449"/>
                  </a:cubicBezTo>
                  <a:cubicBezTo>
                    <a:pt x="2985" y="10449"/>
                    <a:pt x="3149" y="10389"/>
                    <a:pt x="3288" y="10293"/>
                  </a:cubicBezTo>
                  <a:cubicBezTo>
                    <a:pt x="3420" y="10206"/>
                    <a:pt x="3523" y="10082"/>
                    <a:pt x="3587" y="9939"/>
                  </a:cubicBezTo>
                  <a:cubicBezTo>
                    <a:pt x="3754" y="9527"/>
                    <a:pt x="3525" y="9045"/>
                    <a:pt x="3369" y="8624"/>
                  </a:cubicBezTo>
                  <a:cubicBezTo>
                    <a:pt x="2809" y="7140"/>
                    <a:pt x="3143" y="5434"/>
                    <a:pt x="3183" y="3860"/>
                  </a:cubicBezTo>
                  <a:cubicBezTo>
                    <a:pt x="3215" y="2583"/>
                    <a:pt x="3065" y="1370"/>
                    <a:pt x="2280" y="513"/>
                  </a:cubicBezTo>
                  <a:cubicBezTo>
                    <a:pt x="1998" y="202"/>
                    <a:pt x="1686" y="0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64"/>
            <p:cNvSpPr/>
            <p:nvPr/>
          </p:nvSpPr>
          <p:spPr>
            <a:xfrm>
              <a:off x="7139942" y="3699577"/>
              <a:ext cx="221360" cy="343933"/>
            </a:xfrm>
            <a:custGeom>
              <a:avLst/>
              <a:gdLst/>
              <a:ahLst/>
              <a:cxnLst/>
              <a:rect l="l" t="t" r="r" b="b"/>
              <a:pathLst>
                <a:path w="2615" h="4063" extrusionOk="0">
                  <a:moveTo>
                    <a:pt x="963" y="1"/>
                  </a:moveTo>
                  <a:cubicBezTo>
                    <a:pt x="668" y="1"/>
                    <a:pt x="411" y="226"/>
                    <a:pt x="267" y="786"/>
                  </a:cubicBezTo>
                  <a:cubicBezTo>
                    <a:pt x="0" y="1816"/>
                    <a:pt x="157" y="2845"/>
                    <a:pt x="450" y="3872"/>
                  </a:cubicBezTo>
                  <a:cubicBezTo>
                    <a:pt x="680" y="3991"/>
                    <a:pt x="913" y="4062"/>
                    <a:pt x="1136" y="4062"/>
                  </a:cubicBezTo>
                  <a:cubicBezTo>
                    <a:pt x="1459" y="4062"/>
                    <a:pt x="1762" y="3914"/>
                    <a:pt x="2011" y="3549"/>
                  </a:cubicBezTo>
                  <a:cubicBezTo>
                    <a:pt x="2237" y="3217"/>
                    <a:pt x="2385" y="2810"/>
                    <a:pt x="2523" y="2403"/>
                  </a:cubicBezTo>
                  <a:cubicBezTo>
                    <a:pt x="2555" y="2314"/>
                    <a:pt x="2585" y="2220"/>
                    <a:pt x="2614" y="2128"/>
                  </a:cubicBezTo>
                  <a:cubicBezTo>
                    <a:pt x="2488" y="1519"/>
                    <a:pt x="2250" y="964"/>
                    <a:pt x="1835" y="512"/>
                  </a:cubicBezTo>
                  <a:cubicBezTo>
                    <a:pt x="1553" y="201"/>
                    <a:pt x="1241" y="1"/>
                    <a:pt x="963" y="1"/>
                  </a:cubicBezTo>
                  <a:close/>
                </a:path>
              </a:pathLst>
            </a:custGeom>
            <a:solidFill>
              <a:schemeClr val="accent4">
                <a:alpha val="27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64"/>
            <p:cNvSpPr/>
            <p:nvPr/>
          </p:nvSpPr>
          <p:spPr>
            <a:xfrm>
              <a:off x="6621630" y="2497039"/>
              <a:ext cx="753300" cy="1475534"/>
            </a:xfrm>
            <a:custGeom>
              <a:avLst/>
              <a:gdLst/>
              <a:ahLst/>
              <a:cxnLst/>
              <a:rect l="l" t="t" r="r" b="b"/>
              <a:pathLst>
                <a:path w="8899" h="17431" extrusionOk="0">
                  <a:moveTo>
                    <a:pt x="3731" y="0"/>
                  </a:moveTo>
                  <a:cubicBezTo>
                    <a:pt x="2679" y="0"/>
                    <a:pt x="1372" y="632"/>
                    <a:pt x="963" y="1958"/>
                  </a:cubicBezTo>
                  <a:cubicBezTo>
                    <a:pt x="427" y="3682"/>
                    <a:pt x="1" y="5838"/>
                    <a:pt x="154" y="7714"/>
                  </a:cubicBezTo>
                  <a:cubicBezTo>
                    <a:pt x="214" y="8441"/>
                    <a:pt x="365" y="9153"/>
                    <a:pt x="402" y="9883"/>
                  </a:cubicBezTo>
                  <a:cubicBezTo>
                    <a:pt x="459" y="10950"/>
                    <a:pt x="276" y="12020"/>
                    <a:pt x="311" y="13090"/>
                  </a:cubicBezTo>
                  <a:cubicBezTo>
                    <a:pt x="321" y="13365"/>
                    <a:pt x="346" y="13650"/>
                    <a:pt x="281" y="13914"/>
                  </a:cubicBezTo>
                  <a:cubicBezTo>
                    <a:pt x="235" y="14117"/>
                    <a:pt x="141" y="14294"/>
                    <a:pt x="106" y="14499"/>
                  </a:cubicBezTo>
                  <a:cubicBezTo>
                    <a:pt x="74" y="14704"/>
                    <a:pt x="130" y="14965"/>
                    <a:pt x="281" y="15019"/>
                  </a:cubicBezTo>
                  <a:cubicBezTo>
                    <a:pt x="98" y="15025"/>
                    <a:pt x="1" y="15345"/>
                    <a:pt x="68" y="15569"/>
                  </a:cubicBezTo>
                  <a:cubicBezTo>
                    <a:pt x="138" y="15795"/>
                    <a:pt x="308" y="15930"/>
                    <a:pt x="470" y="16038"/>
                  </a:cubicBezTo>
                  <a:cubicBezTo>
                    <a:pt x="836" y="16283"/>
                    <a:pt x="1243" y="16466"/>
                    <a:pt x="1669" y="16580"/>
                  </a:cubicBezTo>
                  <a:cubicBezTo>
                    <a:pt x="1788" y="16611"/>
                    <a:pt x="1916" y="16630"/>
                    <a:pt x="2043" y="16630"/>
                  </a:cubicBezTo>
                  <a:cubicBezTo>
                    <a:pt x="2384" y="16630"/>
                    <a:pt x="2717" y="16495"/>
                    <a:pt x="2846" y="16103"/>
                  </a:cubicBezTo>
                  <a:cubicBezTo>
                    <a:pt x="2981" y="15693"/>
                    <a:pt x="2828" y="15168"/>
                    <a:pt x="3016" y="14798"/>
                  </a:cubicBezTo>
                  <a:cubicBezTo>
                    <a:pt x="3129" y="14575"/>
                    <a:pt x="3364" y="14416"/>
                    <a:pt x="3345" y="14146"/>
                  </a:cubicBezTo>
                  <a:cubicBezTo>
                    <a:pt x="3334" y="13955"/>
                    <a:pt x="3194" y="13823"/>
                    <a:pt x="3148" y="13640"/>
                  </a:cubicBezTo>
                  <a:cubicBezTo>
                    <a:pt x="3105" y="13483"/>
                    <a:pt x="3140" y="13311"/>
                    <a:pt x="3175" y="13152"/>
                  </a:cubicBezTo>
                  <a:cubicBezTo>
                    <a:pt x="3547" y="11465"/>
                    <a:pt x="3976" y="9802"/>
                    <a:pt x="4463" y="8164"/>
                  </a:cubicBezTo>
                  <a:cubicBezTo>
                    <a:pt x="4579" y="9853"/>
                    <a:pt x="4822" y="11532"/>
                    <a:pt x="5183" y="13187"/>
                  </a:cubicBezTo>
                  <a:cubicBezTo>
                    <a:pt x="5320" y="13809"/>
                    <a:pt x="5466" y="14526"/>
                    <a:pt x="5196" y="15068"/>
                  </a:cubicBezTo>
                  <a:cubicBezTo>
                    <a:pt x="5404" y="15170"/>
                    <a:pt x="5517" y="15483"/>
                    <a:pt x="5522" y="15774"/>
                  </a:cubicBezTo>
                  <a:cubicBezTo>
                    <a:pt x="5525" y="16068"/>
                    <a:pt x="5441" y="16351"/>
                    <a:pt x="5361" y="16623"/>
                  </a:cubicBezTo>
                  <a:cubicBezTo>
                    <a:pt x="5856" y="17147"/>
                    <a:pt x="6489" y="17431"/>
                    <a:pt x="7123" y="17431"/>
                  </a:cubicBezTo>
                  <a:cubicBezTo>
                    <a:pt x="7256" y="17431"/>
                    <a:pt x="7388" y="17419"/>
                    <a:pt x="7519" y="17393"/>
                  </a:cubicBezTo>
                  <a:cubicBezTo>
                    <a:pt x="7657" y="17364"/>
                    <a:pt x="7802" y="17321"/>
                    <a:pt x="7910" y="17202"/>
                  </a:cubicBezTo>
                  <a:cubicBezTo>
                    <a:pt x="7964" y="17137"/>
                    <a:pt x="8010" y="17070"/>
                    <a:pt x="8050" y="16995"/>
                  </a:cubicBezTo>
                  <a:cubicBezTo>
                    <a:pt x="8381" y="16423"/>
                    <a:pt x="8724" y="15817"/>
                    <a:pt x="8807" y="15103"/>
                  </a:cubicBezTo>
                  <a:cubicBezTo>
                    <a:pt x="8872" y="14545"/>
                    <a:pt x="8775" y="13982"/>
                    <a:pt x="8710" y="13424"/>
                  </a:cubicBezTo>
                  <a:cubicBezTo>
                    <a:pt x="8390" y="10689"/>
                    <a:pt x="8899" y="7814"/>
                    <a:pt x="8309" y="5157"/>
                  </a:cubicBezTo>
                  <a:cubicBezTo>
                    <a:pt x="8063" y="4052"/>
                    <a:pt x="7630" y="3022"/>
                    <a:pt x="7053" y="2165"/>
                  </a:cubicBezTo>
                  <a:cubicBezTo>
                    <a:pt x="6261" y="990"/>
                    <a:pt x="5161" y="133"/>
                    <a:pt x="3976" y="12"/>
                  </a:cubicBezTo>
                  <a:cubicBezTo>
                    <a:pt x="3896" y="4"/>
                    <a:pt x="3814" y="0"/>
                    <a:pt x="37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64"/>
            <p:cNvSpPr/>
            <p:nvPr/>
          </p:nvSpPr>
          <p:spPr>
            <a:xfrm>
              <a:off x="6686642" y="3489137"/>
              <a:ext cx="218397" cy="212048"/>
            </a:xfrm>
            <a:custGeom>
              <a:avLst/>
              <a:gdLst/>
              <a:ahLst/>
              <a:cxnLst/>
              <a:rect l="l" t="t" r="r" b="b"/>
              <a:pathLst>
                <a:path w="2580" h="2505" extrusionOk="0">
                  <a:moveTo>
                    <a:pt x="288" y="1"/>
                  </a:moveTo>
                  <a:cubicBezTo>
                    <a:pt x="220" y="1"/>
                    <a:pt x="156" y="23"/>
                    <a:pt x="111" y="87"/>
                  </a:cubicBezTo>
                  <a:cubicBezTo>
                    <a:pt x="1" y="249"/>
                    <a:pt x="103" y="502"/>
                    <a:pt x="211" y="664"/>
                  </a:cubicBezTo>
                  <a:cubicBezTo>
                    <a:pt x="831" y="1583"/>
                    <a:pt x="1669" y="2232"/>
                    <a:pt x="2574" y="2504"/>
                  </a:cubicBezTo>
                  <a:cubicBezTo>
                    <a:pt x="2577" y="2477"/>
                    <a:pt x="2580" y="2453"/>
                    <a:pt x="2577" y="2426"/>
                  </a:cubicBezTo>
                  <a:cubicBezTo>
                    <a:pt x="2566" y="2235"/>
                    <a:pt x="2426" y="2103"/>
                    <a:pt x="2380" y="1920"/>
                  </a:cubicBezTo>
                  <a:cubicBezTo>
                    <a:pt x="2348" y="1801"/>
                    <a:pt x="2361" y="1672"/>
                    <a:pt x="2386" y="1548"/>
                  </a:cubicBezTo>
                  <a:cubicBezTo>
                    <a:pt x="2116" y="1459"/>
                    <a:pt x="1852" y="1257"/>
                    <a:pt x="1628" y="1030"/>
                  </a:cubicBezTo>
                  <a:cubicBezTo>
                    <a:pt x="1246" y="650"/>
                    <a:pt x="887" y="184"/>
                    <a:pt x="424" y="25"/>
                  </a:cubicBezTo>
                  <a:cubicBezTo>
                    <a:pt x="380" y="11"/>
                    <a:pt x="333" y="1"/>
                    <a:pt x="288" y="1"/>
                  </a:cubicBezTo>
                  <a:close/>
                </a:path>
              </a:pathLst>
            </a:custGeom>
            <a:solidFill>
              <a:srgbClr val="1D2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64"/>
            <p:cNvSpPr/>
            <p:nvPr/>
          </p:nvSpPr>
          <p:spPr>
            <a:xfrm>
              <a:off x="6637629" y="3629910"/>
              <a:ext cx="262838" cy="165914"/>
            </a:xfrm>
            <a:custGeom>
              <a:avLst/>
              <a:gdLst/>
              <a:ahLst/>
              <a:cxnLst/>
              <a:rect l="l" t="t" r="r" b="b"/>
              <a:pathLst>
                <a:path w="3105" h="1960" extrusionOk="0">
                  <a:moveTo>
                    <a:pt x="132" y="1"/>
                  </a:moveTo>
                  <a:lnTo>
                    <a:pt x="132" y="1"/>
                  </a:lnTo>
                  <a:cubicBezTo>
                    <a:pt x="141" y="178"/>
                    <a:pt x="127" y="356"/>
                    <a:pt x="92" y="531"/>
                  </a:cubicBezTo>
                  <a:cubicBezTo>
                    <a:pt x="68" y="628"/>
                    <a:pt x="35" y="728"/>
                    <a:pt x="0" y="823"/>
                  </a:cubicBezTo>
                  <a:cubicBezTo>
                    <a:pt x="814" y="1499"/>
                    <a:pt x="1763" y="1895"/>
                    <a:pt x="2725" y="1960"/>
                  </a:cubicBezTo>
                  <a:cubicBezTo>
                    <a:pt x="2728" y="1763"/>
                    <a:pt x="2744" y="1574"/>
                    <a:pt x="2827" y="1413"/>
                  </a:cubicBezTo>
                  <a:cubicBezTo>
                    <a:pt x="2903" y="1262"/>
                    <a:pt x="3032" y="1140"/>
                    <a:pt x="3105" y="995"/>
                  </a:cubicBezTo>
                  <a:lnTo>
                    <a:pt x="3105" y="995"/>
                  </a:lnTo>
                  <a:cubicBezTo>
                    <a:pt x="3049" y="1000"/>
                    <a:pt x="2993" y="1003"/>
                    <a:pt x="2937" y="1003"/>
                  </a:cubicBezTo>
                  <a:cubicBezTo>
                    <a:pt x="2005" y="1003"/>
                    <a:pt x="1083" y="278"/>
                    <a:pt x="132" y="1"/>
                  </a:cubicBezTo>
                  <a:close/>
                </a:path>
              </a:pathLst>
            </a:custGeom>
            <a:solidFill>
              <a:srgbClr val="1D2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64"/>
            <p:cNvSpPr/>
            <p:nvPr/>
          </p:nvSpPr>
          <p:spPr>
            <a:xfrm>
              <a:off x="6633312" y="2497209"/>
              <a:ext cx="716139" cy="647149"/>
            </a:xfrm>
            <a:custGeom>
              <a:avLst/>
              <a:gdLst/>
              <a:ahLst/>
              <a:cxnLst/>
              <a:rect l="l" t="t" r="r" b="b"/>
              <a:pathLst>
                <a:path w="8460" h="7645" extrusionOk="0">
                  <a:moveTo>
                    <a:pt x="3588" y="0"/>
                  </a:moveTo>
                  <a:cubicBezTo>
                    <a:pt x="2537" y="0"/>
                    <a:pt x="1234" y="634"/>
                    <a:pt x="825" y="1956"/>
                  </a:cubicBezTo>
                  <a:cubicBezTo>
                    <a:pt x="421" y="3257"/>
                    <a:pt x="78" y="4804"/>
                    <a:pt x="0" y="6292"/>
                  </a:cubicBezTo>
                  <a:cubicBezTo>
                    <a:pt x="1334" y="6540"/>
                    <a:pt x="2698" y="6540"/>
                    <a:pt x="4048" y="6620"/>
                  </a:cubicBezTo>
                  <a:cubicBezTo>
                    <a:pt x="5543" y="6709"/>
                    <a:pt x="7077" y="6920"/>
                    <a:pt x="8459" y="7644"/>
                  </a:cubicBezTo>
                  <a:cubicBezTo>
                    <a:pt x="8427" y="6804"/>
                    <a:pt x="8351" y="5968"/>
                    <a:pt x="8171" y="5157"/>
                  </a:cubicBezTo>
                  <a:cubicBezTo>
                    <a:pt x="7925" y="4052"/>
                    <a:pt x="7492" y="3020"/>
                    <a:pt x="6915" y="2166"/>
                  </a:cubicBezTo>
                  <a:cubicBezTo>
                    <a:pt x="6123" y="991"/>
                    <a:pt x="5023" y="131"/>
                    <a:pt x="3838" y="13"/>
                  </a:cubicBezTo>
                  <a:cubicBezTo>
                    <a:pt x="3756" y="5"/>
                    <a:pt x="3673" y="0"/>
                    <a:pt x="3588" y="0"/>
                  </a:cubicBezTo>
                  <a:close/>
                </a:path>
              </a:pathLst>
            </a:custGeom>
            <a:solidFill>
              <a:srgbClr val="1D2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64"/>
            <p:cNvSpPr/>
            <p:nvPr/>
          </p:nvSpPr>
          <p:spPr>
            <a:xfrm>
              <a:off x="7149508" y="3645401"/>
              <a:ext cx="217720" cy="139165"/>
            </a:xfrm>
            <a:custGeom>
              <a:avLst/>
              <a:gdLst/>
              <a:ahLst/>
              <a:cxnLst/>
              <a:rect l="l" t="t" r="r" b="b"/>
              <a:pathLst>
                <a:path w="2572" h="1644" extrusionOk="0">
                  <a:moveTo>
                    <a:pt x="2490" y="1"/>
                  </a:moveTo>
                  <a:cubicBezTo>
                    <a:pt x="1801" y="378"/>
                    <a:pt x="922" y="308"/>
                    <a:pt x="262" y="836"/>
                  </a:cubicBezTo>
                  <a:cubicBezTo>
                    <a:pt x="189" y="887"/>
                    <a:pt x="130" y="957"/>
                    <a:pt x="95" y="1038"/>
                  </a:cubicBezTo>
                  <a:cubicBezTo>
                    <a:pt x="0" y="1267"/>
                    <a:pt x="159" y="1561"/>
                    <a:pt x="348" y="1623"/>
                  </a:cubicBezTo>
                  <a:cubicBezTo>
                    <a:pt x="392" y="1637"/>
                    <a:pt x="435" y="1643"/>
                    <a:pt x="479" y="1643"/>
                  </a:cubicBezTo>
                  <a:cubicBezTo>
                    <a:pt x="628" y="1643"/>
                    <a:pt x="778" y="1573"/>
                    <a:pt x="922" y="1502"/>
                  </a:cubicBezTo>
                  <a:lnTo>
                    <a:pt x="2571" y="677"/>
                  </a:lnTo>
                  <a:cubicBezTo>
                    <a:pt x="2550" y="451"/>
                    <a:pt x="2520" y="227"/>
                    <a:pt x="2490" y="1"/>
                  </a:cubicBezTo>
                  <a:close/>
                </a:path>
              </a:pathLst>
            </a:custGeom>
            <a:solidFill>
              <a:srgbClr val="1D2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64"/>
            <p:cNvSpPr/>
            <p:nvPr/>
          </p:nvSpPr>
          <p:spPr>
            <a:xfrm>
              <a:off x="4850075" y="2331802"/>
              <a:ext cx="616252" cy="2345144"/>
            </a:xfrm>
            <a:custGeom>
              <a:avLst/>
              <a:gdLst/>
              <a:ahLst/>
              <a:cxnLst/>
              <a:rect l="l" t="t" r="r" b="b"/>
              <a:pathLst>
                <a:path w="7280" h="27704" extrusionOk="0">
                  <a:moveTo>
                    <a:pt x="4386" y="1"/>
                  </a:moveTo>
                  <a:cubicBezTo>
                    <a:pt x="0" y="1"/>
                    <a:pt x="2723" y="9297"/>
                    <a:pt x="3437" y="12110"/>
                  </a:cubicBezTo>
                  <a:cubicBezTo>
                    <a:pt x="3917" y="13996"/>
                    <a:pt x="4402" y="15893"/>
                    <a:pt x="4577" y="17850"/>
                  </a:cubicBezTo>
                  <a:cubicBezTo>
                    <a:pt x="4733" y="19569"/>
                    <a:pt x="4650" y="21305"/>
                    <a:pt x="4566" y="23032"/>
                  </a:cubicBezTo>
                  <a:lnTo>
                    <a:pt x="4502" y="24368"/>
                  </a:lnTo>
                  <a:cubicBezTo>
                    <a:pt x="4480" y="24816"/>
                    <a:pt x="4440" y="25312"/>
                    <a:pt x="4159" y="25608"/>
                  </a:cubicBezTo>
                  <a:cubicBezTo>
                    <a:pt x="3925" y="25853"/>
                    <a:pt x="3003" y="26454"/>
                    <a:pt x="2699" y="26540"/>
                  </a:cubicBezTo>
                  <a:cubicBezTo>
                    <a:pt x="1882" y="26767"/>
                    <a:pt x="1246" y="26937"/>
                    <a:pt x="1462" y="27494"/>
                  </a:cubicBezTo>
                  <a:cubicBezTo>
                    <a:pt x="1633" y="27644"/>
                    <a:pt x="1891" y="27704"/>
                    <a:pt x="2212" y="27704"/>
                  </a:cubicBezTo>
                  <a:cubicBezTo>
                    <a:pt x="3321" y="27704"/>
                    <a:pt x="5185" y="26992"/>
                    <a:pt x="6830" y="26837"/>
                  </a:cubicBezTo>
                  <a:cubicBezTo>
                    <a:pt x="7280" y="26010"/>
                    <a:pt x="6439" y="25263"/>
                    <a:pt x="6601" y="24835"/>
                  </a:cubicBezTo>
                  <a:cubicBezTo>
                    <a:pt x="6762" y="24409"/>
                    <a:pt x="7027" y="24015"/>
                    <a:pt x="7053" y="23547"/>
                  </a:cubicBezTo>
                  <a:cubicBezTo>
                    <a:pt x="7094" y="22897"/>
                    <a:pt x="6674" y="22353"/>
                    <a:pt x="6466" y="21749"/>
                  </a:cubicBezTo>
                  <a:cubicBezTo>
                    <a:pt x="5889" y="20092"/>
                    <a:pt x="6932" y="18294"/>
                    <a:pt x="7037" y="16508"/>
                  </a:cubicBezTo>
                  <a:cubicBezTo>
                    <a:pt x="7094" y="15548"/>
                    <a:pt x="6873" y="14600"/>
                    <a:pt x="6744" y="13651"/>
                  </a:cubicBezTo>
                  <a:cubicBezTo>
                    <a:pt x="6242" y="9962"/>
                    <a:pt x="7107" y="6190"/>
                    <a:pt x="6865" y="2463"/>
                  </a:cubicBezTo>
                  <a:cubicBezTo>
                    <a:pt x="6822" y="1816"/>
                    <a:pt x="6725" y="1118"/>
                    <a:pt x="6334" y="665"/>
                  </a:cubicBezTo>
                  <a:cubicBezTo>
                    <a:pt x="6094" y="385"/>
                    <a:pt x="5765" y="234"/>
                    <a:pt x="5434" y="148"/>
                  </a:cubicBezTo>
                  <a:cubicBezTo>
                    <a:pt x="5046" y="48"/>
                    <a:pt x="4698" y="1"/>
                    <a:pt x="4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64"/>
            <p:cNvSpPr/>
            <p:nvPr/>
          </p:nvSpPr>
          <p:spPr>
            <a:xfrm>
              <a:off x="5415876" y="2348309"/>
              <a:ext cx="837696" cy="2285719"/>
            </a:xfrm>
            <a:custGeom>
              <a:avLst/>
              <a:gdLst/>
              <a:ahLst/>
              <a:cxnLst/>
              <a:rect l="l" t="t" r="r" b="b"/>
              <a:pathLst>
                <a:path w="9896" h="27002" extrusionOk="0">
                  <a:moveTo>
                    <a:pt x="2578" y="1"/>
                  </a:moveTo>
                  <a:cubicBezTo>
                    <a:pt x="2150" y="1"/>
                    <a:pt x="1661" y="116"/>
                    <a:pt x="1102" y="371"/>
                  </a:cubicBezTo>
                  <a:cubicBezTo>
                    <a:pt x="793" y="513"/>
                    <a:pt x="496" y="718"/>
                    <a:pt x="307" y="1036"/>
                  </a:cubicBezTo>
                  <a:cubicBezTo>
                    <a:pt x="0" y="1554"/>
                    <a:pt x="27" y="2254"/>
                    <a:pt x="97" y="2901"/>
                  </a:cubicBezTo>
                  <a:cubicBezTo>
                    <a:pt x="507" y="6612"/>
                    <a:pt x="2019" y="10177"/>
                    <a:pt x="2167" y="13896"/>
                  </a:cubicBezTo>
                  <a:cubicBezTo>
                    <a:pt x="2205" y="14852"/>
                    <a:pt x="2153" y="15825"/>
                    <a:pt x="2374" y="16757"/>
                  </a:cubicBezTo>
                  <a:cubicBezTo>
                    <a:pt x="2789" y="18501"/>
                    <a:pt x="4131" y="20091"/>
                    <a:pt x="3854" y="21821"/>
                  </a:cubicBezTo>
                  <a:cubicBezTo>
                    <a:pt x="3751" y="22452"/>
                    <a:pt x="3433" y="23061"/>
                    <a:pt x="3587" y="23694"/>
                  </a:cubicBezTo>
                  <a:cubicBezTo>
                    <a:pt x="3695" y="24149"/>
                    <a:pt x="4024" y="24491"/>
                    <a:pt x="4258" y="24885"/>
                  </a:cubicBezTo>
                  <a:cubicBezTo>
                    <a:pt x="4490" y="25278"/>
                    <a:pt x="3792" y="26159"/>
                    <a:pt x="4379" y="26895"/>
                  </a:cubicBezTo>
                  <a:cubicBezTo>
                    <a:pt x="4638" y="26874"/>
                    <a:pt x="4905" y="26866"/>
                    <a:pt x="5174" y="26866"/>
                  </a:cubicBezTo>
                  <a:cubicBezTo>
                    <a:pt x="6256" y="26866"/>
                    <a:pt x="7388" y="27001"/>
                    <a:pt x="8276" y="27001"/>
                  </a:cubicBezTo>
                  <a:cubicBezTo>
                    <a:pt x="8983" y="27001"/>
                    <a:pt x="9535" y="26915"/>
                    <a:pt x="9782" y="26607"/>
                  </a:cubicBezTo>
                  <a:cubicBezTo>
                    <a:pt x="9895" y="26022"/>
                    <a:pt x="9241" y="25963"/>
                    <a:pt x="8397" y="25882"/>
                  </a:cubicBezTo>
                  <a:cubicBezTo>
                    <a:pt x="8082" y="25852"/>
                    <a:pt x="7069" y="25421"/>
                    <a:pt x="6796" y="25219"/>
                  </a:cubicBezTo>
                  <a:cubicBezTo>
                    <a:pt x="6468" y="24976"/>
                    <a:pt x="6341" y="24494"/>
                    <a:pt x="6241" y="24058"/>
                  </a:cubicBezTo>
                  <a:cubicBezTo>
                    <a:pt x="6142" y="23624"/>
                    <a:pt x="6045" y="23190"/>
                    <a:pt x="5945" y="22753"/>
                  </a:cubicBezTo>
                  <a:cubicBezTo>
                    <a:pt x="5562" y="21069"/>
                    <a:pt x="5177" y="19374"/>
                    <a:pt x="5031" y="17652"/>
                  </a:cubicBezTo>
                  <a:cubicBezTo>
                    <a:pt x="4864" y="15696"/>
                    <a:pt x="5010" y="13742"/>
                    <a:pt x="5153" y="11802"/>
                  </a:cubicBezTo>
                  <a:cubicBezTo>
                    <a:pt x="5358" y="9018"/>
                    <a:pt x="6351" y="1"/>
                    <a:pt x="2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64"/>
            <p:cNvSpPr/>
            <p:nvPr/>
          </p:nvSpPr>
          <p:spPr>
            <a:xfrm>
              <a:off x="4760939" y="1209343"/>
              <a:ext cx="1377679" cy="1794241"/>
            </a:xfrm>
            <a:custGeom>
              <a:avLst/>
              <a:gdLst/>
              <a:ahLst/>
              <a:cxnLst/>
              <a:rect l="l" t="t" r="r" b="b"/>
              <a:pathLst>
                <a:path w="16275" h="21196" extrusionOk="0">
                  <a:moveTo>
                    <a:pt x="2474" y="20261"/>
                  </a:moveTo>
                  <a:lnTo>
                    <a:pt x="2474" y="20261"/>
                  </a:lnTo>
                  <a:cubicBezTo>
                    <a:pt x="2474" y="20261"/>
                    <a:pt x="2474" y="20261"/>
                    <a:pt x="2474" y="20261"/>
                  </a:cubicBezTo>
                  <a:lnTo>
                    <a:pt x="2474" y="20261"/>
                  </a:lnTo>
                  <a:cubicBezTo>
                    <a:pt x="2474" y="20261"/>
                    <a:pt x="2474" y="20261"/>
                    <a:pt x="2474" y="20261"/>
                  </a:cubicBezTo>
                  <a:close/>
                  <a:moveTo>
                    <a:pt x="7479" y="0"/>
                  </a:moveTo>
                  <a:cubicBezTo>
                    <a:pt x="5577" y="0"/>
                    <a:pt x="3664" y="1469"/>
                    <a:pt x="2073" y="2311"/>
                  </a:cubicBezTo>
                  <a:cubicBezTo>
                    <a:pt x="1806" y="2451"/>
                    <a:pt x="1531" y="2599"/>
                    <a:pt x="1337" y="2834"/>
                  </a:cubicBezTo>
                  <a:cubicBezTo>
                    <a:pt x="1025" y="3219"/>
                    <a:pt x="998" y="3753"/>
                    <a:pt x="968" y="4246"/>
                  </a:cubicBezTo>
                  <a:cubicBezTo>
                    <a:pt x="863" y="6054"/>
                    <a:pt x="569" y="7843"/>
                    <a:pt x="92" y="9589"/>
                  </a:cubicBezTo>
                  <a:cubicBezTo>
                    <a:pt x="46" y="9754"/>
                    <a:pt x="1" y="9924"/>
                    <a:pt x="22" y="10093"/>
                  </a:cubicBezTo>
                  <a:cubicBezTo>
                    <a:pt x="41" y="10260"/>
                    <a:pt x="127" y="10411"/>
                    <a:pt x="211" y="10560"/>
                  </a:cubicBezTo>
                  <a:cubicBezTo>
                    <a:pt x="839" y="11670"/>
                    <a:pt x="1467" y="12780"/>
                    <a:pt x="2094" y="13888"/>
                  </a:cubicBezTo>
                  <a:cubicBezTo>
                    <a:pt x="2189" y="14065"/>
                    <a:pt x="2299" y="14235"/>
                    <a:pt x="2421" y="14397"/>
                  </a:cubicBezTo>
                  <a:cubicBezTo>
                    <a:pt x="2313" y="14726"/>
                    <a:pt x="2245" y="15065"/>
                    <a:pt x="2218" y="15410"/>
                  </a:cubicBezTo>
                  <a:cubicBezTo>
                    <a:pt x="2178" y="15961"/>
                    <a:pt x="2572" y="20261"/>
                    <a:pt x="2475" y="20261"/>
                  </a:cubicBezTo>
                  <a:cubicBezTo>
                    <a:pt x="2475" y="20261"/>
                    <a:pt x="2475" y="20261"/>
                    <a:pt x="2474" y="20261"/>
                  </a:cubicBezTo>
                  <a:lnTo>
                    <a:pt x="2474" y="20261"/>
                  </a:lnTo>
                  <a:cubicBezTo>
                    <a:pt x="4504" y="20695"/>
                    <a:pt x="6549" y="21134"/>
                    <a:pt x="8627" y="21190"/>
                  </a:cubicBezTo>
                  <a:cubicBezTo>
                    <a:pt x="8763" y="21194"/>
                    <a:pt x="8901" y="21196"/>
                    <a:pt x="9038" y="21196"/>
                  </a:cubicBezTo>
                  <a:cubicBezTo>
                    <a:pt x="10982" y="21196"/>
                    <a:pt x="12954" y="20831"/>
                    <a:pt x="14633" y="19862"/>
                  </a:cubicBezTo>
                  <a:lnTo>
                    <a:pt x="13892" y="15321"/>
                  </a:lnTo>
                  <a:cubicBezTo>
                    <a:pt x="13876" y="15216"/>
                    <a:pt x="13857" y="15111"/>
                    <a:pt x="13838" y="15003"/>
                  </a:cubicBezTo>
                  <a:cubicBezTo>
                    <a:pt x="14040" y="14963"/>
                    <a:pt x="14234" y="14895"/>
                    <a:pt x="14399" y="14774"/>
                  </a:cubicBezTo>
                  <a:cubicBezTo>
                    <a:pt x="14601" y="14623"/>
                    <a:pt x="14741" y="14400"/>
                    <a:pt x="14851" y="14173"/>
                  </a:cubicBezTo>
                  <a:cubicBezTo>
                    <a:pt x="15563" y="12702"/>
                    <a:pt x="15347" y="10859"/>
                    <a:pt x="16274" y="9511"/>
                  </a:cubicBezTo>
                  <a:cubicBezTo>
                    <a:pt x="14768" y="7991"/>
                    <a:pt x="14105" y="5836"/>
                    <a:pt x="13682" y="3736"/>
                  </a:cubicBezTo>
                  <a:cubicBezTo>
                    <a:pt x="13544" y="3060"/>
                    <a:pt x="13394" y="2322"/>
                    <a:pt x="12857" y="1885"/>
                  </a:cubicBezTo>
                  <a:cubicBezTo>
                    <a:pt x="12388" y="1508"/>
                    <a:pt x="11747" y="1459"/>
                    <a:pt x="11165" y="1298"/>
                  </a:cubicBezTo>
                  <a:cubicBezTo>
                    <a:pt x="10297" y="1058"/>
                    <a:pt x="9532" y="543"/>
                    <a:pt x="8689" y="220"/>
                  </a:cubicBezTo>
                  <a:cubicBezTo>
                    <a:pt x="8288" y="67"/>
                    <a:pt x="7884" y="0"/>
                    <a:pt x="74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64"/>
            <p:cNvSpPr/>
            <p:nvPr/>
          </p:nvSpPr>
          <p:spPr>
            <a:xfrm>
              <a:off x="5096068" y="1286290"/>
              <a:ext cx="994638" cy="1180614"/>
            </a:xfrm>
            <a:custGeom>
              <a:avLst/>
              <a:gdLst/>
              <a:ahLst/>
              <a:cxnLst/>
              <a:rect l="l" t="t" r="r" b="b"/>
              <a:pathLst>
                <a:path w="11750" h="13947" extrusionOk="0">
                  <a:moveTo>
                    <a:pt x="6209" y="1"/>
                  </a:moveTo>
                  <a:cubicBezTo>
                    <a:pt x="5710" y="828"/>
                    <a:pt x="5074" y="1502"/>
                    <a:pt x="4026" y="1712"/>
                  </a:cubicBezTo>
                  <a:cubicBezTo>
                    <a:pt x="3617" y="1795"/>
                    <a:pt x="3139" y="1847"/>
                    <a:pt x="2651" y="1847"/>
                  </a:cubicBezTo>
                  <a:cubicBezTo>
                    <a:pt x="1844" y="1847"/>
                    <a:pt x="1008" y="1704"/>
                    <a:pt x="410" y="1321"/>
                  </a:cubicBezTo>
                  <a:cubicBezTo>
                    <a:pt x="388" y="1306"/>
                    <a:pt x="365" y="1300"/>
                    <a:pt x="344" y="1300"/>
                  </a:cubicBezTo>
                  <a:cubicBezTo>
                    <a:pt x="249" y="1300"/>
                    <a:pt x="179" y="1427"/>
                    <a:pt x="270" y="1504"/>
                  </a:cubicBezTo>
                  <a:cubicBezTo>
                    <a:pt x="1148" y="2270"/>
                    <a:pt x="2266" y="2679"/>
                    <a:pt x="3409" y="2679"/>
                  </a:cubicBezTo>
                  <a:cubicBezTo>
                    <a:pt x="3777" y="2679"/>
                    <a:pt x="4148" y="2637"/>
                    <a:pt x="4514" y="2550"/>
                  </a:cubicBezTo>
                  <a:lnTo>
                    <a:pt x="4514" y="2550"/>
                  </a:lnTo>
                  <a:cubicBezTo>
                    <a:pt x="4215" y="3065"/>
                    <a:pt x="3622" y="3073"/>
                    <a:pt x="3056" y="3097"/>
                  </a:cubicBezTo>
                  <a:cubicBezTo>
                    <a:pt x="2816" y="3108"/>
                    <a:pt x="2636" y="3143"/>
                    <a:pt x="2536" y="3377"/>
                  </a:cubicBezTo>
                  <a:cubicBezTo>
                    <a:pt x="2506" y="3447"/>
                    <a:pt x="2552" y="3525"/>
                    <a:pt x="2628" y="3536"/>
                  </a:cubicBezTo>
                  <a:cubicBezTo>
                    <a:pt x="3061" y="3614"/>
                    <a:pt x="3498" y="3668"/>
                    <a:pt x="3940" y="3698"/>
                  </a:cubicBezTo>
                  <a:cubicBezTo>
                    <a:pt x="3958" y="3699"/>
                    <a:pt x="3977" y="3699"/>
                    <a:pt x="3997" y="3699"/>
                  </a:cubicBezTo>
                  <a:cubicBezTo>
                    <a:pt x="4143" y="3699"/>
                    <a:pt x="4360" y="3676"/>
                    <a:pt x="4550" y="3676"/>
                  </a:cubicBezTo>
                  <a:cubicBezTo>
                    <a:pt x="4667" y="3676"/>
                    <a:pt x="4774" y="3685"/>
                    <a:pt x="4848" y="3714"/>
                  </a:cubicBezTo>
                  <a:cubicBezTo>
                    <a:pt x="5336" y="3908"/>
                    <a:pt x="4934" y="4746"/>
                    <a:pt x="4770" y="5024"/>
                  </a:cubicBezTo>
                  <a:cubicBezTo>
                    <a:pt x="4533" y="5425"/>
                    <a:pt x="4191" y="5730"/>
                    <a:pt x="3862" y="6056"/>
                  </a:cubicBezTo>
                  <a:cubicBezTo>
                    <a:pt x="3684" y="6226"/>
                    <a:pt x="3517" y="6403"/>
                    <a:pt x="3361" y="6595"/>
                  </a:cubicBezTo>
                  <a:cubicBezTo>
                    <a:pt x="3153" y="6859"/>
                    <a:pt x="3091" y="7142"/>
                    <a:pt x="2717" y="7166"/>
                  </a:cubicBezTo>
                  <a:cubicBezTo>
                    <a:pt x="2672" y="7169"/>
                    <a:pt x="2627" y="7171"/>
                    <a:pt x="2583" y="7171"/>
                  </a:cubicBezTo>
                  <a:cubicBezTo>
                    <a:pt x="2024" y="7171"/>
                    <a:pt x="1456" y="6940"/>
                    <a:pt x="891" y="6940"/>
                  </a:cubicBezTo>
                  <a:cubicBezTo>
                    <a:pt x="811" y="6940"/>
                    <a:pt x="730" y="6945"/>
                    <a:pt x="650" y="6956"/>
                  </a:cubicBezTo>
                  <a:cubicBezTo>
                    <a:pt x="329" y="6999"/>
                    <a:pt x="57" y="7171"/>
                    <a:pt x="22" y="7516"/>
                  </a:cubicBezTo>
                  <a:cubicBezTo>
                    <a:pt x="0" y="7727"/>
                    <a:pt x="95" y="7918"/>
                    <a:pt x="197" y="8093"/>
                  </a:cubicBezTo>
                  <a:cubicBezTo>
                    <a:pt x="289" y="8255"/>
                    <a:pt x="448" y="8381"/>
                    <a:pt x="534" y="8548"/>
                  </a:cubicBezTo>
                  <a:cubicBezTo>
                    <a:pt x="876" y="9214"/>
                    <a:pt x="499" y="8980"/>
                    <a:pt x="666" y="9322"/>
                  </a:cubicBezTo>
                  <a:cubicBezTo>
                    <a:pt x="865" y="9726"/>
                    <a:pt x="1350" y="9890"/>
                    <a:pt x="1746" y="10068"/>
                  </a:cubicBezTo>
                  <a:cubicBezTo>
                    <a:pt x="2477" y="10397"/>
                    <a:pt x="3247" y="10626"/>
                    <a:pt x="4018" y="10828"/>
                  </a:cubicBezTo>
                  <a:cubicBezTo>
                    <a:pt x="4721" y="11014"/>
                    <a:pt x="5489" y="11117"/>
                    <a:pt x="6166" y="11375"/>
                  </a:cubicBezTo>
                  <a:cubicBezTo>
                    <a:pt x="6425" y="11478"/>
                    <a:pt x="6662" y="11397"/>
                    <a:pt x="6761" y="11858"/>
                  </a:cubicBezTo>
                  <a:cubicBezTo>
                    <a:pt x="6796" y="12025"/>
                    <a:pt x="6737" y="12262"/>
                    <a:pt x="6743" y="12440"/>
                  </a:cubicBezTo>
                  <a:cubicBezTo>
                    <a:pt x="6745" y="12685"/>
                    <a:pt x="6799" y="12927"/>
                    <a:pt x="6896" y="13154"/>
                  </a:cubicBezTo>
                  <a:cubicBezTo>
                    <a:pt x="7141" y="13700"/>
                    <a:pt x="7579" y="13947"/>
                    <a:pt x="8040" y="13947"/>
                  </a:cubicBezTo>
                  <a:cubicBezTo>
                    <a:pt x="8457" y="13947"/>
                    <a:pt x="8893" y="13745"/>
                    <a:pt x="9222" y="13380"/>
                  </a:cubicBezTo>
                  <a:cubicBezTo>
                    <a:pt x="9545" y="13022"/>
                    <a:pt x="9809" y="12564"/>
                    <a:pt x="9898" y="12084"/>
                  </a:cubicBezTo>
                  <a:cubicBezTo>
                    <a:pt x="9979" y="11645"/>
                    <a:pt x="9879" y="11203"/>
                    <a:pt x="10046" y="10774"/>
                  </a:cubicBezTo>
                  <a:cubicBezTo>
                    <a:pt x="10203" y="10365"/>
                    <a:pt x="10480" y="9993"/>
                    <a:pt x="10709" y="9621"/>
                  </a:cubicBezTo>
                  <a:cubicBezTo>
                    <a:pt x="11051" y="9066"/>
                    <a:pt x="11415" y="8516"/>
                    <a:pt x="11749" y="7953"/>
                  </a:cubicBezTo>
                  <a:cubicBezTo>
                    <a:pt x="11229" y="7274"/>
                    <a:pt x="10833" y="6503"/>
                    <a:pt x="10521" y="5692"/>
                  </a:cubicBezTo>
                  <a:cubicBezTo>
                    <a:pt x="10386" y="5606"/>
                    <a:pt x="10251" y="5520"/>
                    <a:pt x="10119" y="5428"/>
                  </a:cubicBezTo>
                  <a:cubicBezTo>
                    <a:pt x="9343" y="4875"/>
                    <a:pt x="9114" y="4164"/>
                    <a:pt x="8950" y="3251"/>
                  </a:cubicBezTo>
                  <a:cubicBezTo>
                    <a:pt x="8801" y="2445"/>
                    <a:pt x="8578" y="1472"/>
                    <a:pt x="8182" y="626"/>
                  </a:cubicBezTo>
                  <a:cubicBezTo>
                    <a:pt x="7864" y="532"/>
                    <a:pt x="7527" y="478"/>
                    <a:pt x="7206" y="389"/>
                  </a:cubicBezTo>
                  <a:cubicBezTo>
                    <a:pt x="6864" y="286"/>
                    <a:pt x="6530" y="157"/>
                    <a:pt x="6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64"/>
            <p:cNvSpPr/>
            <p:nvPr/>
          </p:nvSpPr>
          <p:spPr>
            <a:xfrm>
              <a:off x="5229477" y="894192"/>
              <a:ext cx="295259" cy="493594"/>
            </a:xfrm>
            <a:custGeom>
              <a:avLst/>
              <a:gdLst/>
              <a:ahLst/>
              <a:cxnLst/>
              <a:rect l="l" t="t" r="r" b="b"/>
              <a:pathLst>
                <a:path w="3488" h="5831" extrusionOk="0">
                  <a:moveTo>
                    <a:pt x="1405" y="1"/>
                  </a:moveTo>
                  <a:cubicBezTo>
                    <a:pt x="1345" y="1"/>
                    <a:pt x="1285" y="8"/>
                    <a:pt x="1224" y="22"/>
                  </a:cubicBezTo>
                  <a:cubicBezTo>
                    <a:pt x="866" y="105"/>
                    <a:pt x="610" y="434"/>
                    <a:pt x="502" y="787"/>
                  </a:cubicBezTo>
                  <a:cubicBezTo>
                    <a:pt x="373" y="1216"/>
                    <a:pt x="440" y="1671"/>
                    <a:pt x="429" y="2110"/>
                  </a:cubicBezTo>
                  <a:cubicBezTo>
                    <a:pt x="416" y="2671"/>
                    <a:pt x="386" y="3231"/>
                    <a:pt x="364" y="3792"/>
                  </a:cubicBezTo>
                  <a:cubicBezTo>
                    <a:pt x="348" y="4193"/>
                    <a:pt x="311" y="4646"/>
                    <a:pt x="1" y="4902"/>
                  </a:cubicBezTo>
                  <a:cubicBezTo>
                    <a:pt x="435" y="5317"/>
                    <a:pt x="965" y="5614"/>
                    <a:pt x="1545" y="5770"/>
                  </a:cubicBezTo>
                  <a:cubicBezTo>
                    <a:pt x="1673" y="5803"/>
                    <a:pt x="1806" y="5831"/>
                    <a:pt x="1941" y="5831"/>
                  </a:cubicBezTo>
                  <a:cubicBezTo>
                    <a:pt x="1978" y="5831"/>
                    <a:pt x="2016" y="5828"/>
                    <a:pt x="2054" y="5824"/>
                  </a:cubicBezTo>
                  <a:cubicBezTo>
                    <a:pt x="2235" y="5799"/>
                    <a:pt x="2404" y="5716"/>
                    <a:pt x="2558" y="5619"/>
                  </a:cubicBezTo>
                  <a:cubicBezTo>
                    <a:pt x="2946" y="5374"/>
                    <a:pt x="3264" y="5037"/>
                    <a:pt x="3488" y="4638"/>
                  </a:cubicBezTo>
                  <a:lnTo>
                    <a:pt x="3488" y="4638"/>
                  </a:lnTo>
                  <a:cubicBezTo>
                    <a:pt x="3482" y="4639"/>
                    <a:pt x="3477" y="4639"/>
                    <a:pt x="3471" y="4639"/>
                  </a:cubicBezTo>
                  <a:cubicBezTo>
                    <a:pt x="3343" y="4639"/>
                    <a:pt x="3262" y="4487"/>
                    <a:pt x="3224" y="4360"/>
                  </a:cubicBezTo>
                  <a:cubicBezTo>
                    <a:pt x="2976" y="3595"/>
                    <a:pt x="2798" y="2806"/>
                    <a:pt x="2693" y="2008"/>
                  </a:cubicBezTo>
                  <a:cubicBezTo>
                    <a:pt x="2633" y="1544"/>
                    <a:pt x="2593" y="1062"/>
                    <a:pt x="2369" y="650"/>
                  </a:cubicBezTo>
                  <a:cubicBezTo>
                    <a:pt x="2178" y="292"/>
                    <a:pt x="1801" y="1"/>
                    <a:pt x="14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64"/>
            <p:cNvSpPr/>
            <p:nvPr/>
          </p:nvSpPr>
          <p:spPr>
            <a:xfrm>
              <a:off x="5260966" y="948960"/>
              <a:ext cx="208154" cy="323278"/>
            </a:xfrm>
            <a:custGeom>
              <a:avLst/>
              <a:gdLst/>
              <a:ahLst/>
              <a:cxnLst/>
              <a:rect l="l" t="t" r="r" b="b"/>
              <a:pathLst>
                <a:path w="2459" h="3819" extrusionOk="0">
                  <a:moveTo>
                    <a:pt x="875" y="1"/>
                  </a:moveTo>
                  <a:cubicBezTo>
                    <a:pt x="613" y="1"/>
                    <a:pt x="358" y="33"/>
                    <a:pt x="138" y="119"/>
                  </a:cubicBezTo>
                  <a:cubicBezTo>
                    <a:pt x="135" y="124"/>
                    <a:pt x="133" y="132"/>
                    <a:pt x="130" y="140"/>
                  </a:cubicBezTo>
                  <a:cubicBezTo>
                    <a:pt x="1" y="569"/>
                    <a:pt x="68" y="1021"/>
                    <a:pt x="57" y="1463"/>
                  </a:cubicBezTo>
                  <a:cubicBezTo>
                    <a:pt x="52" y="1617"/>
                    <a:pt x="46" y="1768"/>
                    <a:pt x="41" y="1919"/>
                  </a:cubicBezTo>
                  <a:cubicBezTo>
                    <a:pt x="195" y="2140"/>
                    <a:pt x="345" y="2342"/>
                    <a:pt x="426" y="2495"/>
                  </a:cubicBezTo>
                  <a:cubicBezTo>
                    <a:pt x="655" y="2921"/>
                    <a:pt x="898" y="3590"/>
                    <a:pt x="1386" y="3781"/>
                  </a:cubicBezTo>
                  <a:cubicBezTo>
                    <a:pt x="1440" y="3807"/>
                    <a:pt x="1500" y="3819"/>
                    <a:pt x="1560" y="3819"/>
                  </a:cubicBezTo>
                  <a:cubicBezTo>
                    <a:pt x="1600" y="3819"/>
                    <a:pt x="1640" y="3813"/>
                    <a:pt x="1679" y="3802"/>
                  </a:cubicBezTo>
                  <a:cubicBezTo>
                    <a:pt x="1836" y="3746"/>
                    <a:pt x="1914" y="3579"/>
                    <a:pt x="1976" y="3425"/>
                  </a:cubicBezTo>
                  <a:cubicBezTo>
                    <a:pt x="2143" y="3021"/>
                    <a:pt x="2305" y="2614"/>
                    <a:pt x="2458" y="2204"/>
                  </a:cubicBezTo>
                  <a:cubicBezTo>
                    <a:pt x="2404" y="1924"/>
                    <a:pt x="2356" y="1644"/>
                    <a:pt x="2321" y="1361"/>
                  </a:cubicBezTo>
                  <a:cubicBezTo>
                    <a:pt x="2267" y="957"/>
                    <a:pt x="2229" y="539"/>
                    <a:pt x="2073" y="164"/>
                  </a:cubicBezTo>
                  <a:cubicBezTo>
                    <a:pt x="1737" y="85"/>
                    <a:pt x="1297" y="1"/>
                    <a:pt x="875" y="1"/>
                  </a:cubicBezTo>
                  <a:close/>
                </a:path>
              </a:pathLst>
            </a:custGeom>
            <a:solidFill>
              <a:schemeClr val="dk1">
                <a:alpha val="446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64"/>
            <p:cNvSpPr/>
            <p:nvPr/>
          </p:nvSpPr>
          <p:spPr>
            <a:xfrm>
              <a:off x="5187744" y="699750"/>
              <a:ext cx="312612" cy="451015"/>
            </a:xfrm>
            <a:custGeom>
              <a:avLst/>
              <a:gdLst/>
              <a:ahLst/>
              <a:cxnLst/>
              <a:rect l="l" t="t" r="r" b="b"/>
              <a:pathLst>
                <a:path w="3693" h="5328" extrusionOk="0">
                  <a:moveTo>
                    <a:pt x="2019" y="1"/>
                  </a:moveTo>
                  <a:cubicBezTo>
                    <a:pt x="1504" y="1"/>
                    <a:pt x="976" y="292"/>
                    <a:pt x="728" y="732"/>
                  </a:cubicBezTo>
                  <a:cubicBezTo>
                    <a:pt x="461" y="1201"/>
                    <a:pt x="480" y="1764"/>
                    <a:pt x="504" y="2305"/>
                  </a:cubicBezTo>
                  <a:cubicBezTo>
                    <a:pt x="463" y="2281"/>
                    <a:pt x="420" y="2266"/>
                    <a:pt x="377" y="2266"/>
                  </a:cubicBezTo>
                  <a:cubicBezTo>
                    <a:pt x="334" y="2266"/>
                    <a:pt x="292" y="2281"/>
                    <a:pt x="251" y="2316"/>
                  </a:cubicBezTo>
                  <a:cubicBezTo>
                    <a:pt x="1" y="2529"/>
                    <a:pt x="359" y="2909"/>
                    <a:pt x="539" y="3079"/>
                  </a:cubicBezTo>
                  <a:cubicBezTo>
                    <a:pt x="550" y="3359"/>
                    <a:pt x="588" y="3639"/>
                    <a:pt x="650" y="3917"/>
                  </a:cubicBezTo>
                  <a:cubicBezTo>
                    <a:pt x="760" y="4388"/>
                    <a:pt x="1000" y="4847"/>
                    <a:pt x="1402" y="5116"/>
                  </a:cubicBezTo>
                  <a:cubicBezTo>
                    <a:pt x="1605" y="5252"/>
                    <a:pt x="1853" y="5327"/>
                    <a:pt x="2097" y="5327"/>
                  </a:cubicBezTo>
                  <a:cubicBezTo>
                    <a:pt x="2335" y="5327"/>
                    <a:pt x="2568" y="5256"/>
                    <a:pt x="2749" y="5100"/>
                  </a:cubicBezTo>
                  <a:cubicBezTo>
                    <a:pt x="2889" y="4979"/>
                    <a:pt x="2989" y="4817"/>
                    <a:pt x="3086" y="4658"/>
                  </a:cubicBezTo>
                  <a:cubicBezTo>
                    <a:pt x="3202" y="4467"/>
                    <a:pt x="3315" y="4270"/>
                    <a:pt x="3380" y="4054"/>
                  </a:cubicBezTo>
                  <a:cubicBezTo>
                    <a:pt x="3466" y="3758"/>
                    <a:pt x="3453" y="3440"/>
                    <a:pt x="3431" y="3130"/>
                  </a:cubicBezTo>
                  <a:cubicBezTo>
                    <a:pt x="3431" y="3108"/>
                    <a:pt x="3428" y="3084"/>
                    <a:pt x="3428" y="3063"/>
                  </a:cubicBezTo>
                  <a:cubicBezTo>
                    <a:pt x="3665" y="2931"/>
                    <a:pt x="3690" y="2534"/>
                    <a:pt x="3692" y="2305"/>
                  </a:cubicBezTo>
                  <a:cubicBezTo>
                    <a:pt x="3690" y="2233"/>
                    <a:pt x="3636" y="2176"/>
                    <a:pt x="3563" y="2173"/>
                  </a:cubicBezTo>
                  <a:cubicBezTo>
                    <a:pt x="3554" y="2172"/>
                    <a:pt x="3545" y="2172"/>
                    <a:pt x="3537" y="2172"/>
                  </a:cubicBezTo>
                  <a:cubicBezTo>
                    <a:pt x="3470" y="2172"/>
                    <a:pt x="3406" y="2199"/>
                    <a:pt x="3358" y="2246"/>
                  </a:cubicBezTo>
                  <a:cubicBezTo>
                    <a:pt x="3331" y="2020"/>
                    <a:pt x="3304" y="1793"/>
                    <a:pt x="3275" y="1567"/>
                  </a:cubicBezTo>
                  <a:cubicBezTo>
                    <a:pt x="3194" y="998"/>
                    <a:pt x="3019" y="252"/>
                    <a:pt x="2399" y="58"/>
                  </a:cubicBezTo>
                  <a:cubicBezTo>
                    <a:pt x="2276" y="19"/>
                    <a:pt x="2148" y="1"/>
                    <a:pt x="20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64"/>
            <p:cNvSpPr/>
            <p:nvPr/>
          </p:nvSpPr>
          <p:spPr>
            <a:xfrm>
              <a:off x="5224482" y="699750"/>
              <a:ext cx="256659" cy="451015"/>
            </a:xfrm>
            <a:custGeom>
              <a:avLst/>
              <a:gdLst/>
              <a:ahLst/>
              <a:cxnLst/>
              <a:rect l="l" t="t" r="r" b="b"/>
              <a:pathLst>
                <a:path w="3032" h="5328" extrusionOk="0">
                  <a:moveTo>
                    <a:pt x="2060" y="244"/>
                  </a:moveTo>
                  <a:cubicBezTo>
                    <a:pt x="2114" y="244"/>
                    <a:pt x="2167" y="254"/>
                    <a:pt x="2213" y="282"/>
                  </a:cubicBezTo>
                  <a:cubicBezTo>
                    <a:pt x="2272" y="319"/>
                    <a:pt x="2321" y="373"/>
                    <a:pt x="2353" y="435"/>
                  </a:cubicBezTo>
                  <a:cubicBezTo>
                    <a:pt x="2401" y="513"/>
                    <a:pt x="2426" y="605"/>
                    <a:pt x="2420" y="699"/>
                  </a:cubicBezTo>
                  <a:cubicBezTo>
                    <a:pt x="2410" y="791"/>
                    <a:pt x="2396" y="907"/>
                    <a:pt x="2307" y="934"/>
                  </a:cubicBezTo>
                  <a:cubicBezTo>
                    <a:pt x="2725" y="1368"/>
                    <a:pt x="2824" y="2012"/>
                    <a:pt x="2870" y="2610"/>
                  </a:cubicBezTo>
                  <a:cubicBezTo>
                    <a:pt x="2884" y="2726"/>
                    <a:pt x="2881" y="2844"/>
                    <a:pt x="2860" y="2960"/>
                  </a:cubicBezTo>
                  <a:cubicBezTo>
                    <a:pt x="2833" y="3073"/>
                    <a:pt x="2803" y="3189"/>
                    <a:pt x="2701" y="3246"/>
                  </a:cubicBezTo>
                  <a:cubicBezTo>
                    <a:pt x="2754" y="3650"/>
                    <a:pt x="2714" y="4060"/>
                    <a:pt x="2582" y="4445"/>
                  </a:cubicBezTo>
                  <a:cubicBezTo>
                    <a:pt x="2531" y="4596"/>
                    <a:pt x="2442" y="4760"/>
                    <a:pt x="2288" y="4782"/>
                  </a:cubicBezTo>
                  <a:cubicBezTo>
                    <a:pt x="2273" y="4785"/>
                    <a:pt x="2258" y="4786"/>
                    <a:pt x="2242" y="4786"/>
                  </a:cubicBezTo>
                  <a:cubicBezTo>
                    <a:pt x="2167" y="4786"/>
                    <a:pt x="2093" y="4756"/>
                    <a:pt x="2019" y="4736"/>
                  </a:cubicBezTo>
                  <a:cubicBezTo>
                    <a:pt x="1936" y="4714"/>
                    <a:pt x="1851" y="4702"/>
                    <a:pt x="1767" y="4702"/>
                  </a:cubicBezTo>
                  <a:cubicBezTo>
                    <a:pt x="1680" y="4702"/>
                    <a:pt x="1593" y="4714"/>
                    <a:pt x="1509" y="4739"/>
                  </a:cubicBezTo>
                  <a:cubicBezTo>
                    <a:pt x="1378" y="4778"/>
                    <a:pt x="1249" y="4845"/>
                    <a:pt x="1118" y="4845"/>
                  </a:cubicBezTo>
                  <a:cubicBezTo>
                    <a:pt x="1096" y="4845"/>
                    <a:pt x="1074" y="4843"/>
                    <a:pt x="1051" y="4839"/>
                  </a:cubicBezTo>
                  <a:cubicBezTo>
                    <a:pt x="957" y="4814"/>
                    <a:pt x="873" y="4760"/>
                    <a:pt x="809" y="4690"/>
                  </a:cubicBezTo>
                  <a:cubicBezTo>
                    <a:pt x="467" y="4345"/>
                    <a:pt x="432" y="3833"/>
                    <a:pt x="394" y="3348"/>
                  </a:cubicBezTo>
                  <a:cubicBezTo>
                    <a:pt x="192" y="3235"/>
                    <a:pt x="159" y="2963"/>
                    <a:pt x="151" y="2729"/>
                  </a:cubicBezTo>
                  <a:cubicBezTo>
                    <a:pt x="132" y="2262"/>
                    <a:pt x="116" y="1785"/>
                    <a:pt x="246" y="1335"/>
                  </a:cubicBezTo>
                  <a:cubicBezTo>
                    <a:pt x="275" y="1225"/>
                    <a:pt x="324" y="1106"/>
                    <a:pt x="426" y="1058"/>
                  </a:cubicBezTo>
                  <a:cubicBezTo>
                    <a:pt x="326" y="990"/>
                    <a:pt x="300" y="845"/>
                    <a:pt x="340" y="732"/>
                  </a:cubicBezTo>
                  <a:cubicBezTo>
                    <a:pt x="383" y="619"/>
                    <a:pt x="480" y="532"/>
                    <a:pt x="585" y="473"/>
                  </a:cubicBezTo>
                  <a:cubicBezTo>
                    <a:pt x="723" y="398"/>
                    <a:pt x="876" y="360"/>
                    <a:pt x="1029" y="360"/>
                  </a:cubicBezTo>
                  <a:cubicBezTo>
                    <a:pt x="1164" y="360"/>
                    <a:pt x="1299" y="390"/>
                    <a:pt x="1423" y="449"/>
                  </a:cubicBezTo>
                  <a:cubicBezTo>
                    <a:pt x="1566" y="371"/>
                    <a:pt x="1717" y="314"/>
                    <a:pt x="1871" y="274"/>
                  </a:cubicBezTo>
                  <a:cubicBezTo>
                    <a:pt x="1931" y="258"/>
                    <a:pt x="1997" y="244"/>
                    <a:pt x="2060" y="244"/>
                  </a:cubicBezTo>
                  <a:close/>
                  <a:moveTo>
                    <a:pt x="1585" y="1"/>
                  </a:moveTo>
                  <a:cubicBezTo>
                    <a:pt x="1070" y="1"/>
                    <a:pt x="542" y="292"/>
                    <a:pt x="294" y="732"/>
                  </a:cubicBezTo>
                  <a:cubicBezTo>
                    <a:pt x="0" y="1249"/>
                    <a:pt x="52" y="1882"/>
                    <a:pt x="79" y="2475"/>
                  </a:cubicBezTo>
                  <a:cubicBezTo>
                    <a:pt x="103" y="2958"/>
                    <a:pt x="103" y="3445"/>
                    <a:pt x="213" y="3917"/>
                  </a:cubicBezTo>
                  <a:cubicBezTo>
                    <a:pt x="326" y="4386"/>
                    <a:pt x="566" y="4847"/>
                    <a:pt x="965" y="5116"/>
                  </a:cubicBezTo>
                  <a:cubicBezTo>
                    <a:pt x="1168" y="5252"/>
                    <a:pt x="1417" y="5327"/>
                    <a:pt x="1661" y="5327"/>
                  </a:cubicBezTo>
                  <a:cubicBezTo>
                    <a:pt x="1900" y="5327"/>
                    <a:pt x="2133" y="5256"/>
                    <a:pt x="2312" y="5100"/>
                  </a:cubicBezTo>
                  <a:cubicBezTo>
                    <a:pt x="2455" y="4979"/>
                    <a:pt x="2555" y="4817"/>
                    <a:pt x="2649" y="4658"/>
                  </a:cubicBezTo>
                  <a:cubicBezTo>
                    <a:pt x="2765" y="4467"/>
                    <a:pt x="2881" y="4270"/>
                    <a:pt x="2943" y="4054"/>
                  </a:cubicBezTo>
                  <a:cubicBezTo>
                    <a:pt x="3032" y="3758"/>
                    <a:pt x="3019" y="3440"/>
                    <a:pt x="2997" y="3133"/>
                  </a:cubicBezTo>
                  <a:cubicBezTo>
                    <a:pt x="2965" y="2610"/>
                    <a:pt x="2913" y="2087"/>
                    <a:pt x="2841" y="1567"/>
                  </a:cubicBezTo>
                  <a:cubicBezTo>
                    <a:pt x="2760" y="998"/>
                    <a:pt x="2585" y="252"/>
                    <a:pt x="1965" y="58"/>
                  </a:cubicBezTo>
                  <a:cubicBezTo>
                    <a:pt x="1842" y="19"/>
                    <a:pt x="1714" y="1"/>
                    <a:pt x="15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64"/>
            <p:cNvSpPr/>
            <p:nvPr/>
          </p:nvSpPr>
          <p:spPr>
            <a:xfrm>
              <a:off x="5229984" y="699750"/>
              <a:ext cx="238205" cy="162613"/>
            </a:xfrm>
            <a:custGeom>
              <a:avLst/>
              <a:gdLst/>
              <a:ahLst/>
              <a:cxnLst/>
              <a:rect l="l" t="t" r="r" b="b"/>
              <a:pathLst>
                <a:path w="2814" h="1921" extrusionOk="0">
                  <a:moveTo>
                    <a:pt x="1520" y="1"/>
                  </a:moveTo>
                  <a:cubicBezTo>
                    <a:pt x="1005" y="1"/>
                    <a:pt x="477" y="292"/>
                    <a:pt x="229" y="732"/>
                  </a:cubicBezTo>
                  <a:cubicBezTo>
                    <a:pt x="73" y="1007"/>
                    <a:pt x="16" y="1311"/>
                    <a:pt x="0" y="1629"/>
                  </a:cubicBezTo>
                  <a:cubicBezTo>
                    <a:pt x="32" y="1648"/>
                    <a:pt x="70" y="1667"/>
                    <a:pt x="108" y="1686"/>
                  </a:cubicBezTo>
                  <a:cubicBezTo>
                    <a:pt x="124" y="1567"/>
                    <a:pt x="148" y="1451"/>
                    <a:pt x="181" y="1335"/>
                  </a:cubicBezTo>
                  <a:cubicBezTo>
                    <a:pt x="210" y="1225"/>
                    <a:pt x="259" y="1109"/>
                    <a:pt x="361" y="1058"/>
                  </a:cubicBezTo>
                  <a:cubicBezTo>
                    <a:pt x="259" y="990"/>
                    <a:pt x="235" y="845"/>
                    <a:pt x="275" y="732"/>
                  </a:cubicBezTo>
                  <a:cubicBezTo>
                    <a:pt x="318" y="619"/>
                    <a:pt x="415" y="532"/>
                    <a:pt x="520" y="476"/>
                  </a:cubicBezTo>
                  <a:cubicBezTo>
                    <a:pt x="659" y="399"/>
                    <a:pt x="812" y="361"/>
                    <a:pt x="966" y="361"/>
                  </a:cubicBezTo>
                  <a:cubicBezTo>
                    <a:pt x="1100" y="361"/>
                    <a:pt x="1234" y="390"/>
                    <a:pt x="1358" y="449"/>
                  </a:cubicBezTo>
                  <a:cubicBezTo>
                    <a:pt x="1501" y="371"/>
                    <a:pt x="1652" y="314"/>
                    <a:pt x="1806" y="274"/>
                  </a:cubicBezTo>
                  <a:cubicBezTo>
                    <a:pt x="1866" y="258"/>
                    <a:pt x="1930" y="245"/>
                    <a:pt x="1993" y="245"/>
                  </a:cubicBezTo>
                  <a:cubicBezTo>
                    <a:pt x="2048" y="245"/>
                    <a:pt x="2101" y="255"/>
                    <a:pt x="2148" y="282"/>
                  </a:cubicBezTo>
                  <a:cubicBezTo>
                    <a:pt x="2207" y="319"/>
                    <a:pt x="2256" y="373"/>
                    <a:pt x="2288" y="435"/>
                  </a:cubicBezTo>
                  <a:cubicBezTo>
                    <a:pt x="2336" y="516"/>
                    <a:pt x="2361" y="608"/>
                    <a:pt x="2355" y="699"/>
                  </a:cubicBezTo>
                  <a:cubicBezTo>
                    <a:pt x="2345" y="791"/>
                    <a:pt x="2331" y="907"/>
                    <a:pt x="2242" y="934"/>
                  </a:cubicBezTo>
                  <a:cubicBezTo>
                    <a:pt x="2501" y="1203"/>
                    <a:pt x="2636" y="1551"/>
                    <a:pt x="2714" y="1920"/>
                  </a:cubicBezTo>
                  <a:cubicBezTo>
                    <a:pt x="2746" y="1904"/>
                    <a:pt x="2781" y="1888"/>
                    <a:pt x="2813" y="1872"/>
                  </a:cubicBezTo>
                  <a:cubicBezTo>
                    <a:pt x="2803" y="1772"/>
                    <a:pt x="2789" y="1669"/>
                    <a:pt x="2776" y="1570"/>
                  </a:cubicBezTo>
                  <a:cubicBezTo>
                    <a:pt x="2695" y="998"/>
                    <a:pt x="2520" y="252"/>
                    <a:pt x="1900" y="58"/>
                  </a:cubicBezTo>
                  <a:cubicBezTo>
                    <a:pt x="1777" y="19"/>
                    <a:pt x="1649" y="1"/>
                    <a:pt x="15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64"/>
            <p:cNvSpPr/>
            <p:nvPr/>
          </p:nvSpPr>
          <p:spPr>
            <a:xfrm>
              <a:off x="1520626" y="1833975"/>
              <a:ext cx="6111645" cy="2084448"/>
            </a:xfrm>
            <a:custGeom>
              <a:avLst/>
              <a:gdLst/>
              <a:ahLst/>
              <a:cxnLst/>
              <a:rect l="l" t="t" r="r" b="b"/>
              <a:pathLst>
                <a:path w="72199" h="21508" extrusionOk="0">
                  <a:moveTo>
                    <a:pt x="71867" y="1"/>
                  </a:moveTo>
                  <a:cubicBezTo>
                    <a:pt x="67130" y="351"/>
                    <a:pt x="62314" y="351"/>
                    <a:pt x="57415" y="351"/>
                  </a:cubicBezTo>
                  <a:cubicBezTo>
                    <a:pt x="51446" y="351"/>
                    <a:pt x="45483" y="402"/>
                    <a:pt x="39519" y="405"/>
                  </a:cubicBezTo>
                  <a:cubicBezTo>
                    <a:pt x="32051" y="407"/>
                    <a:pt x="24646" y="929"/>
                    <a:pt x="17209" y="929"/>
                  </a:cubicBezTo>
                  <a:cubicBezTo>
                    <a:pt x="14873" y="929"/>
                    <a:pt x="12533" y="877"/>
                    <a:pt x="10187" y="742"/>
                  </a:cubicBezTo>
                  <a:cubicBezTo>
                    <a:pt x="9552" y="705"/>
                    <a:pt x="8925" y="691"/>
                    <a:pt x="8301" y="691"/>
                  </a:cubicBezTo>
                  <a:cubicBezTo>
                    <a:pt x="6568" y="691"/>
                    <a:pt x="4863" y="796"/>
                    <a:pt x="3092" y="796"/>
                  </a:cubicBezTo>
                  <a:cubicBezTo>
                    <a:pt x="3029" y="796"/>
                    <a:pt x="2966" y="796"/>
                    <a:pt x="2903" y="796"/>
                  </a:cubicBezTo>
                  <a:cubicBezTo>
                    <a:pt x="2825" y="795"/>
                    <a:pt x="2747" y="795"/>
                    <a:pt x="2669" y="795"/>
                  </a:cubicBezTo>
                  <a:cubicBezTo>
                    <a:pt x="2113" y="795"/>
                    <a:pt x="1544" y="805"/>
                    <a:pt x="986" y="805"/>
                  </a:cubicBezTo>
                  <a:cubicBezTo>
                    <a:pt x="715" y="805"/>
                    <a:pt x="447" y="803"/>
                    <a:pt x="184" y="796"/>
                  </a:cubicBezTo>
                  <a:lnTo>
                    <a:pt x="184" y="796"/>
                  </a:lnTo>
                  <a:cubicBezTo>
                    <a:pt x="1" y="5363"/>
                    <a:pt x="556" y="9255"/>
                    <a:pt x="550" y="13809"/>
                  </a:cubicBezTo>
                  <a:cubicBezTo>
                    <a:pt x="548" y="16878"/>
                    <a:pt x="426" y="18465"/>
                    <a:pt x="588" y="21508"/>
                  </a:cubicBezTo>
                  <a:cubicBezTo>
                    <a:pt x="2720" y="21508"/>
                    <a:pt x="4417" y="21260"/>
                    <a:pt x="6473" y="21203"/>
                  </a:cubicBezTo>
                  <a:cubicBezTo>
                    <a:pt x="6982" y="21189"/>
                    <a:pt x="7487" y="21184"/>
                    <a:pt x="7988" y="21184"/>
                  </a:cubicBezTo>
                  <a:cubicBezTo>
                    <a:pt x="9634" y="21184"/>
                    <a:pt x="11247" y="21241"/>
                    <a:pt x="12843" y="21241"/>
                  </a:cubicBezTo>
                  <a:cubicBezTo>
                    <a:pt x="13507" y="21241"/>
                    <a:pt x="14168" y="21231"/>
                    <a:pt x="14827" y="21203"/>
                  </a:cubicBezTo>
                  <a:cubicBezTo>
                    <a:pt x="15212" y="21187"/>
                    <a:pt x="15597" y="21180"/>
                    <a:pt x="15981" y="21180"/>
                  </a:cubicBezTo>
                  <a:cubicBezTo>
                    <a:pt x="17687" y="21180"/>
                    <a:pt x="19387" y="21311"/>
                    <a:pt x="21088" y="21311"/>
                  </a:cubicBezTo>
                  <a:cubicBezTo>
                    <a:pt x="21730" y="21311"/>
                    <a:pt x="22373" y="21292"/>
                    <a:pt x="23017" y="21241"/>
                  </a:cubicBezTo>
                  <a:cubicBezTo>
                    <a:pt x="23993" y="21163"/>
                    <a:pt x="24972" y="21144"/>
                    <a:pt x="25951" y="21144"/>
                  </a:cubicBezTo>
                  <a:cubicBezTo>
                    <a:pt x="26870" y="21144"/>
                    <a:pt x="27789" y="21161"/>
                    <a:pt x="28708" y="21161"/>
                  </a:cubicBezTo>
                  <a:cubicBezTo>
                    <a:pt x="29394" y="21161"/>
                    <a:pt x="30079" y="21152"/>
                    <a:pt x="30764" y="21120"/>
                  </a:cubicBezTo>
                  <a:cubicBezTo>
                    <a:pt x="33453" y="20993"/>
                    <a:pt x="36090" y="20931"/>
                    <a:pt x="38736" y="20931"/>
                  </a:cubicBezTo>
                  <a:cubicBezTo>
                    <a:pt x="40974" y="20931"/>
                    <a:pt x="43219" y="20975"/>
                    <a:pt x="45507" y="21060"/>
                  </a:cubicBezTo>
                  <a:cubicBezTo>
                    <a:pt x="46455" y="21096"/>
                    <a:pt x="47381" y="21111"/>
                    <a:pt x="48295" y="21111"/>
                  </a:cubicBezTo>
                  <a:cubicBezTo>
                    <a:pt x="52058" y="21111"/>
                    <a:pt x="55612" y="20856"/>
                    <a:pt x="59687" y="20713"/>
                  </a:cubicBezTo>
                  <a:cubicBezTo>
                    <a:pt x="61163" y="20661"/>
                    <a:pt x="62749" y="20645"/>
                    <a:pt x="64363" y="20645"/>
                  </a:cubicBezTo>
                  <a:cubicBezTo>
                    <a:pt x="67021" y="20645"/>
                    <a:pt x="69756" y="20688"/>
                    <a:pt x="72199" y="20688"/>
                  </a:cubicBezTo>
                  <a:cubicBezTo>
                    <a:pt x="71778" y="18587"/>
                    <a:pt x="72166" y="16792"/>
                    <a:pt x="72166" y="14695"/>
                  </a:cubicBezTo>
                  <a:cubicBezTo>
                    <a:pt x="72164" y="12248"/>
                    <a:pt x="71867" y="10047"/>
                    <a:pt x="71867" y="7635"/>
                  </a:cubicBezTo>
                  <a:cubicBezTo>
                    <a:pt x="71867" y="5132"/>
                    <a:pt x="71986" y="2609"/>
                    <a:pt x="718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64"/>
            <p:cNvSpPr/>
            <p:nvPr/>
          </p:nvSpPr>
          <p:spPr>
            <a:xfrm>
              <a:off x="1470678" y="2050003"/>
              <a:ext cx="165660" cy="192494"/>
            </a:xfrm>
            <a:custGeom>
              <a:avLst/>
              <a:gdLst/>
              <a:ahLst/>
              <a:cxnLst/>
              <a:rect l="l" t="t" r="r" b="b"/>
              <a:pathLst>
                <a:path w="1957" h="2274" extrusionOk="0">
                  <a:moveTo>
                    <a:pt x="539" y="1"/>
                  </a:moveTo>
                  <a:cubicBezTo>
                    <a:pt x="445" y="1"/>
                    <a:pt x="337" y="65"/>
                    <a:pt x="332" y="149"/>
                  </a:cubicBezTo>
                  <a:cubicBezTo>
                    <a:pt x="324" y="238"/>
                    <a:pt x="337" y="329"/>
                    <a:pt x="372" y="413"/>
                  </a:cubicBezTo>
                  <a:cubicBezTo>
                    <a:pt x="316" y="416"/>
                    <a:pt x="259" y="424"/>
                    <a:pt x="205" y="435"/>
                  </a:cubicBezTo>
                  <a:cubicBezTo>
                    <a:pt x="87" y="456"/>
                    <a:pt x="0" y="588"/>
                    <a:pt x="60" y="688"/>
                  </a:cubicBezTo>
                  <a:cubicBezTo>
                    <a:pt x="103" y="766"/>
                    <a:pt x="154" y="839"/>
                    <a:pt x="216" y="903"/>
                  </a:cubicBezTo>
                  <a:cubicBezTo>
                    <a:pt x="235" y="922"/>
                    <a:pt x="256" y="938"/>
                    <a:pt x="281" y="952"/>
                  </a:cubicBezTo>
                  <a:cubicBezTo>
                    <a:pt x="184" y="960"/>
                    <a:pt x="87" y="1014"/>
                    <a:pt x="81" y="1097"/>
                  </a:cubicBezTo>
                  <a:cubicBezTo>
                    <a:pt x="76" y="1246"/>
                    <a:pt x="124" y="1391"/>
                    <a:pt x="221" y="1507"/>
                  </a:cubicBezTo>
                  <a:cubicBezTo>
                    <a:pt x="194" y="1518"/>
                    <a:pt x="170" y="1531"/>
                    <a:pt x="143" y="1545"/>
                  </a:cubicBezTo>
                  <a:cubicBezTo>
                    <a:pt x="17" y="1618"/>
                    <a:pt x="19" y="1752"/>
                    <a:pt x="130" y="1849"/>
                  </a:cubicBezTo>
                  <a:cubicBezTo>
                    <a:pt x="424" y="2116"/>
                    <a:pt x="894" y="2273"/>
                    <a:pt x="1325" y="2273"/>
                  </a:cubicBezTo>
                  <a:cubicBezTo>
                    <a:pt x="1451" y="2273"/>
                    <a:pt x="1573" y="2260"/>
                    <a:pt x="1687" y="2232"/>
                  </a:cubicBezTo>
                  <a:cubicBezTo>
                    <a:pt x="1957" y="2167"/>
                    <a:pt x="1854" y="1830"/>
                    <a:pt x="1574" y="1828"/>
                  </a:cubicBezTo>
                  <a:cubicBezTo>
                    <a:pt x="1418" y="1828"/>
                    <a:pt x="1262" y="1812"/>
                    <a:pt x="1108" y="1782"/>
                  </a:cubicBezTo>
                  <a:cubicBezTo>
                    <a:pt x="1121" y="1763"/>
                    <a:pt x="1132" y="1744"/>
                    <a:pt x="1138" y="1723"/>
                  </a:cubicBezTo>
                  <a:cubicBezTo>
                    <a:pt x="1151" y="1723"/>
                    <a:pt x="1164" y="1724"/>
                    <a:pt x="1177" y="1724"/>
                  </a:cubicBezTo>
                  <a:cubicBezTo>
                    <a:pt x="1253" y="1724"/>
                    <a:pt x="1328" y="1711"/>
                    <a:pt x="1402" y="1690"/>
                  </a:cubicBezTo>
                  <a:cubicBezTo>
                    <a:pt x="1426" y="1682"/>
                    <a:pt x="1448" y="1671"/>
                    <a:pt x="1466" y="1655"/>
                  </a:cubicBezTo>
                  <a:cubicBezTo>
                    <a:pt x="1607" y="1609"/>
                    <a:pt x="1660" y="1442"/>
                    <a:pt x="1520" y="1345"/>
                  </a:cubicBezTo>
                  <a:cubicBezTo>
                    <a:pt x="1342" y="1224"/>
                    <a:pt x="1130" y="1168"/>
                    <a:pt x="938" y="1065"/>
                  </a:cubicBezTo>
                  <a:cubicBezTo>
                    <a:pt x="836" y="1012"/>
                    <a:pt x="701" y="945"/>
                    <a:pt x="764" y="945"/>
                  </a:cubicBezTo>
                  <a:cubicBezTo>
                    <a:pt x="780" y="945"/>
                    <a:pt x="810" y="949"/>
                    <a:pt x="857" y="960"/>
                  </a:cubicBezTo>
                  <a:cubicBezTo>
                    <a:pt x="925" y="976"/>
                    <a:pt x="992" y="998"/>
                    <a:pt x="1057" y="1022"/>
                  </a:cubicBezTo>
                  <a:lnTo>
                    <a:pt x="1070" y="1027"/>
                  </a:lnTo>
                  <a:cubicBezTo>
                    <a:pt x="1089" y="1035"/>
                    <a:pt x="1111" y="1041"/>
                    <a:pt x="1130" y="1046"/>
                  </a:cubicBezTo>
                  <a:cubicBezTo>
                    <a:pt x="1158" y="1055"/>
                    <a:pt x="1184" y="1059"/>
                    <a:pt x="1208" y="1059"/>
                  </a:cubicBezTo>
                  <a:cubicBezTo>
                    <a:pt x="1393" y="1059"/>
                    <a:pt x="1468" y="829"/>
                    <a:pt x="1321" y="718"/>
                  </a:cubicBezTo>
                  <a:cubicBezTo>
                    <a:pt x="1337" y="623"/>
                    <a:pt x="1278" y="521"/>
                    <a:pt x="1127" y="488"/>
                  </a:cubicBezTo>
                  <a:lnTo>
                    <a:pt x="1049" y="472"/>
                  </a:lnTo>
                  <a:cubicBezTo>
                    <a:pt x="1003" y="462"/>
                    <a:pt x="957" y="443"/>
                    <a:pt x="917" y="418"/>
                  </a:cubicBezTo>
                  <a:lnTo>
                    <a:pt x="917" y="418"/>
                  </a:lnTo>
                  <a:cubicBezTo>
                    <a:pt x="1027" y="440"/>
                    <a:pt x="1135" y="472"/>
                    <a:pt x="1240" y="513"/>
                  </a:cubicBezTo>
                  <a:cubicBezTo>
                    <a:pt x="1276" y="526"/>
                    <a:pt x="1310" y="532"/>
                    <a:pt x="1343" y="532"/>
                  </a:cubicBezTo>
                  <a:cubicBezTo>
                    <a:pt x="1555" y="532"/>
                    <a:pt x="1668" y="278"/>
                    <a:pt x="1431" y="189"/>
                  </a:cubicBezTo>
                  <a:cubicBezTo>
                    <a:pt x="1135" y="79"/>
                    <a:pt x="860" y="1"/>
                    <a:pt x="5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64"/>
            <p:cNvSpPr/>
            <p:nvPr/>
          </p:nvSpPr>
          <p:spPr>
            <a:xfrm>
              <a:off x="2910998" y="1848197"/>
              <a:ext cx="190547" cy="155587"/>
            </a:xfrm>
            <a:custGeom>
              <a:avLst/>
              <a:gdLst/>
              <a:ahLst/>
              <a:cxnLst/>
              <a:rect l="l" t="t" r="r" b="b"/>
              <a:pathLst>
                <a:path w="2251" h="1838" extrusionOk="0">
                  <a:moveTo>
                    <a:pt x="369" y="1"/>
                  </a:moveTo>
                  <a:cubicBezTo>
                    <a:pt x="294" y="1"/>
                    <a:pt x="216" y="35"/>
                    <a:pt x="181" y="91"/>
                  </a:cubicBezTo>
                  <a:cubicBezTo>
                    <a:pt x="173" y="100"/>
                    <a:pt x="170" y="105"/>
                    <a:pt x="165" y="110"/>
                  </a:cubicBezTo>
                  <a:cubicBezTo>
                    <a:pt x="78" y="132"/>
                    <a:pt x="3" y="191"/>
                    <a:pt x="3" y="291"/>
                  </a:cubicBezTo>
                  <a:cubicBezTo>
                    <a:pt x="0" y="469"/>
                    <a:pt x="35" y="638"/>
                    <a:pt x="51" y="814"/>
                  </a:cubicBezTo>
                  <a:cubicBezTo>
                    <a:pt x="57" y="881"/>
                    <a:pt x="59" y="946"/>
                    <a:pt x="62" y="1010"/>
                  </a:cubicBezTo>
                  <a:cubicBezTo>
                    <a:pt x="65" y="1131"/>
                    <a:pt x="167" y="1190"/>
                    <a:pt x="271" y="1190"/>
                  </a:cubicBezTo>
                  <a:cubicBezTo>
                    <a:pt x="339" y="1190"/>
                    <a:pt x="408" y="1164"/>
                    <a:pt x="450" y="1113"/>
                  </a:cubicBezTo>
                  <a:cubicBezTo>
                    <a:pt x="458" y="1196"/>
                    <a:pt x="464" y="1280"/>
                    <a:pt x="469" y="1366"/>
                  </a:cubicBezTo>
                  <a:cubicBezTo>
                    <a:pt x="472" y="1482"/>
                    <a:pt x="576" y="1540"/>
                    <a:pt x="681" y="1540"/>
                  </a:cubicBezTo>
                  <a:cubicBezTo>
                    <a:pt x="787" y="1540"/>
                    <a:pt x="892" y="1480"/>
                    <a:pt x="889" y="1361"/>
                  </a:cubicBezTo>
                  <a:cubicBezTo>
                    <a:pt x="889" y="1342"/>
                    <a:pt x="889" y="1320"/>
                    <a:pt x="887" y="1301"/>
                  </a:cubicBezTo>
                  <a:cubicBezTo>
                    <a:pt x="881" y="1140"/>
                    <a:pt x="868" y="978"/>
                    <a:pt x="844" y="816"/>
                  </a:cubicBezTo>
                  <a:cubicBezTo>
                    <a:pt x="841" y="765"/>
                    <a:pt x="844" y="717"/>
                    <a:pt x="849" y="668"/>
                  </a:cubicBezTo>
                  <a:cubicBezTo>
                    <a:pt x="898" y="760"/>
                    <a:pt x="935" y="862"/>
                    <a:pt x="951" y="967"/>
                  </a:cubicBezTo>
                  <a:cubicBezTo>
                    <a:pt x="965" y="1207"/>
                    <a:pt x="978" y="1444"/>
                    <a:pt x="986" y="1684"/>
                  </a:cubicBezTo>
                  <a:cubicBezTo>
                    <a:pt x="986" y="1786"/>
                    <a:pt x="1076" y="1837"/>
                    <a:pt x="1166" y="1837"/>
                  </a:cubicBezTo>
                  <a:cubicBezTo>
                    <a:pt x="1260" y="1837"/>
                    <a:pt x="1354" y="1784"/>
                    <a:pt x="1356" y="1679"/>
                  </a:cubicBezTo>
                  <a:cubicBezTo>
                    <a:pt x="1356" y="1468"/>
                    <a:pt x="1345" y="1253"/>
                    <a:pt x="1366" y="1043"/>
                  </a:cubicBezTo>
                  <a:cubicBezTo>
                    <a:pt x="1374" y="962"/>
                    <a:pt x="1380" y="865"/>
                    <a:pt x="1393" y="768"/>
                  </a:cubicBezTo>
                  <a:cubicBezTo>
                    <a:pt x="1423" y="819"/>
                    <a:pt x="1450" y="873"/>
                    <a:pt x="1469" y="930"/>
                  </a:cubicBezTo>
                  <a:cubicBezTo>
                    <a:pt x="1517" y="1056"/>
                    <a:pt x="1461" y="1175"/>
                    <a:pt x="1504" y="1291"/>
                  </a:cubicBezTo>
                  <a:cubicBezTo>
                    <a:pt x="1525" y="1350"/>
                    <a:pt x="1577" y="1371"/>
                    <a:pt x="1639" y="1390"/>
                  </a:cubicBezTo>
                  <a:cubicBezTo>
                    <a:pt x="1654" y="1395"/>
                    <a:pt x="1670" y="1398"/>
                    <a:pt x="1687" y="1398"/>
                  </a:cubicBezTo>
                  <a:cubicBezTo>
                    <a:pt x="1740" y="1398"/>
                    <a:pt x="1793" y="1373"/>
                    <a:pt x="1830" y="1345"/>
                  </a:cubicBezTo>
                  <a:cubicBezTo>
                    <a:pt x="2250" y="1013"/>
                    <a:pt x="1795" y="312"/>
                    <a:pt x="1407" y="126"/>
                  </a:cubicBezTo>
                  <a:cubicBezTo>
                    <a:pt x="1367" y="107"/>
                    <a:pt x="1323" y="98"/>
                    <a:pt x="1281" y="98"/>
                  </a:cubicBezTo>
                  <a:cubicBezTo>
                    <a:pt x="1192" y="98"/>
                    <a:pt x="1105" y="138"/>
                    <a:pt x="1048" y="213"/>
                  </a:cubicBezTo>
                  <a:cubicBezTo>
                    <a:pt x="1038" y="232"/>
                    <a:pt x="1027" y="250"/>
                    <a:pt x="1016" y="272"/>
                  </a:cubicBezTo>
                  <a:cubicBezTo>
                    <a:pt x="978" y="237"/>
                    <a:pt x="941" y="202"/>
                    <a:pt x="898" y="175"/>
                  </a:cubicBezTo>
                  <a:cubicBezTo>
                    <a:pt x="853" y="146"/>
                    <a:pt x="798" y="129"/>
                    <a:pt x="744" y="129"/>
                  </a:cubicBezTo>
                  <a:cubicBezTo>
                    <a:pt x="694" y="129"/>
                    <a:pt x="646" y="144"/>
                    <a:pt x="609" y="178"/>
                  </a:cubicBezTo>
                  <a:cubicBezTo>
                    <a:pt x="577" y="135"/>
                    <a:pt x="542" y="91"/>
                    <a:pt x="504" y="51"/>
                  </a:cubicBezTo>
                  <a:cubicBezTo>
                    <a:pt x="469" y="16"/>
                    <a:pt x="420" y="1"/>
                    <a:pt x="3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64"/>
            <p:cNvSpPr/>
            <p:nvPr/>
          </p:nvSpPr>
          <p:spPr>
            <a:xfrm>
              <a:off x="3384363" y="1854038"/>
              <a:ext cx="135101" cy="143905"/>
            </a:xfrm>
            <a:custGeom>
              <a:avLst/>
              <a:gdLst/>
              <a:ahLst/>
              <a:cxnLst/>
              <a:rect l="l" t="t" r="r" b="b"/>
              <a:pathLst>
                <a:path w="1596" h="1700" extrusionOk="0">
                  <a:moveTo>
                    <a:pt x="843" y="1"/>
                  </a:moveTo>
                  <a:cubicBezTo>
                    <a:pt x="842" y="1"/>
                    <a:pt x="840" y="1"/>
                    <a:pt x="839" y="1"/>
                  </a:cubicBezTo>
                  <a:cubicBezTo>
                    <a:pt x="731" y="6"/>
                    <a:pt x="634" y="122"/>
                    <a:pt x="669" y="225"/>
                  </a:cubicBezTo>
                  <a:cubicBezTo>
                    <a:pt x="636" y="129"/>
                    <a:pt x="604" y="93"/>
                    <a:pt x="573" y="93"/>
                  </a:cubicBezTo>
                  <a:cubicBezTo>
                    <a:pt x="512" y="93"/>
                    <a:pt x="458" y="232"/>
                    <a:pt x="421" y="335"/>
                  </a:cubicBezTo>
                  <a:cubicBezTo>
                    <a:pt x="410" y="334"/>
                    <a:pt x="400" y="333"/>
                    <a:pt x="390" y="333"/>
                  </a:cubicBezTo>
                  <a:cubicBezTo>
                    <a:pt x="0" y="333"/>
                    <a:pt x="307" y="1143"/>
                    <a:pt x="488" y="1354"/>
                  </a:cubicBezTo>
                  <a:cubicBezTo>
                    <a:pt x="521" y="1389"/>
                    <a:pt x="558" y="1426"/>
                    <a:pt x="607" y="1429"/>
                  </a:cubicBezTo>
                  <a:cubicBezTo>
                    <a:pt x="648" y="1429"/>
                    <a:pt x="689" y="1389"/>
                    <a:pt x="683" y="1352"/>
                  </a:cubicBezTo>
                  <a:lnTo>
                    <a:pt x="683" y="1352"/>
                  </a:lnTo>
                  <a:cubicBezTo>
                    <a:pt x="736" y="1473"/>
                    <a:pt x="814" y="1579"/>
                    <a:pt x="917" y="1664"/>
                  </a:cubicBezTo>
                  <a:cubicBezTo>
                    <a:pt x="939" y="1682"/>
                    <a:pt x="967" y="1700"/>
                    <a:pt x="995" y="1700"/>
                  </a:cubicBezTo>
                  <a:cubicBezTo>
                    <a:pt x="1004" y="1700"/>
                    <a:pt x="1013" y="1698"/>
                    <a:pt x="1022" y="1693"/>
                  </a:cubicBezTo>
                  <a:cubicBezTo>
                    <a:pt x="1057" y="1677"/>
                    <a:pt x="1062" y="1634"/>
                    <a:pt x="1065" y="1596"/>
                  </a:cubicBezTo>
                  <a:cubicBezTo>
                    <a:pt x="1068" y="1491"/>
                    <a:pt x="1057" y="1389"/>
                    <a:pt x="1035" y="1289"/>
                  </a:cubicBezTo>
                  <a:lnTo>
                    <a:pt x="1035" y="1289"/>
                  </a:lnTo>
                  <a:cubicBezTo>
                    <a:pt x="1065" y="1391"/>
                    <a:pt x="1130" y="1483"/>
                    <a:pt x="1219" y="1545"/>
                  </a:cubicBezTo>
                  <a:cubicBezTo>
                    <a:pt x="1234" y="1560"/>
                    <a:pt x="1254" y="1568"/>
                    <a:pt x="1274" y="1568"/>
                  </a:cubicBezTo>
                  <a:cubicBezTo>
                    <a:pt x="1279" y="1568"/>
                    <a:pt x="1284" y="1568"/>
                    <a:pt x="1289" y="1567"/>
                  </a:cubicBezTo>
                  <a:cubicBezTo>
                    <a:pt x="1324" y="1553"/>
                    <a:pt x="1329" y="1507"/>
                    <a:pt x="1326" y="1470"/>
                  </a:cubicBezTo>
                  <a:cubicBezTo>
                    <a:pt x="1316" y="1286"/>
                    <a:pt x="1308" y="1103"/>
                    <a:pt x="1299" y="917"/>
                  </a:cubicBezTo>
                  <a:lnTo>
                    <a:pt x="1299" y="917"/>
                  </a:lnTo>
                  <a:cubicBezTo>
                    <a:pt x="1316" y="1022"/>
                    <a:pt x="1356" y="1119"/>
                    <a:pt x="1421" y="1205"/>
                  </a:cubicBezTo>
                  <a:cubicBezTo>
                    <a:pt x="1437" y="1224"/>
                    <a:pt x="1461" y="1245"/>
                    <a:pt x="1483" y="1245"/>
                  </a:cubicBezTo>
                  <a:cubicBezTo>
                    <a:pt x="1491" y="1245"/>
                    <a:pt x="1498" y="1243"/>
                    <a:pt x="1504" y="1238"/>
                  </a:cubicBezTo>
                  <a:cubicBezTo>
                    <a:pt x="1515" y="1227"/>
                    <a:pt x="1520" y="1214"/>
                    <a:pt x="1523" y="1200"/>
                  </a:cubicBezTo>
                  <a:cubicBezTo>
                    <a:pt x="1596" y="887"/>
                    <a:pt x="1458" y="569"/>
                    <a:pt x="1326" y="278"/>
                  </a:cubicBezTo>
                  <a:cubicBezTo>
                    <a:pt x="1299" y="225"/>
                    <a:pt x="1273" y="168"/>
                    <a:pt x="1221" y="138"/>
                  </a:cubicBezTo>
                  <a:cubicBezTo>
                    <a:pt x="1206" y="130"/>
                    <a:pt x="1188" y="126"/>
                    <a:pt x="1170" y="126"/>
                  </a:cubicBezTo>
                  <a:cubicBezTo>
                    <a:pt x="1128" y="126"/>
                    <a:pt x="1086" y="147"/>
                    <a:pt x="1078" y="187"/>
                  </a:cubicBezTo>
                  <a:cubicBezTo>
                    <a:pt x="1044" y="89"/>
                    <a:pt x="949" y="1"/>
                    <a:pt x="8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64"/>
            <p:cNvSpPr/>
            <p:nvPr/>
          </p:nvSpPr>
          <p:spPr>
            <a:xfrm>
              <a:off x="5966524" y="1801978"/>
              <a:ext cx="178273" cy="159735"/>
            </a:xfrm>
            <a:custGeom>
              <a:avLst/>
              <a:gdLst/>
              <a:ahLst/>
              <a:cxnLst/>
              <a:rect l="l" t="t" r="r" b="b"/>
              <a:pathLst>
                <a:path w="2106" h="1887" extrusionOk="0">
                  <a:moveTo>
                    <a:pt x="428" y="1"/>
                  </a:moveTo>
                  <a:cubicBezTo>
                    <a:pt x="368" y="1"/>
                    <a:pt x="308" y="22"/>
                    <a:pt x="273" y="61"/>
                  </a:cubicBezTo>
                  <a:cubicBezTo>
                    <a:pt x="270" y="69"/>
                    <a:pt x="265" y="72"/>
                    <a:pt x="262" y="77"/>
                  </a:cubicBezTo>
                  <a:cubicBezTo>
                    <a:pt x="176" y="82"/>
                    <a:pt x="95" y="128"/>
                    <a:pt x="76" y="225"/>
                  </a:cubicBezTo>
                  <a:cubicBezTo>
                    <a:pt x="46" y="392"/>
                    <a:pt x="52" y="562"/>
                    <a:pt x="41" y="729"/>
                  </a:cubicBezTo>
                  <a:cubicBezTo>
                    <a:pt x="35" y="794"/>
                    <a:pt x="27" y="856"/>
                    <a:pt x="19" y="920"/>
                  </a:cubicBezTo>
                  <a:cubicBezTo>
                    <a:pt x="1" y="1052"/>
                    <a:pt x="118" y="1128"/>
                    <a:pt x="233" y="1128"/>
                  </a:cubicBezTo>
                  <a:cubicBezTo>
                    <a:pt x="285" y="1128"/>
                    <a:pt x="336" y="1112"/>
                    <a:pt x="375" y="1079"/>
                  </a:cubicBezTo>
                  <a:lnTo>
                    <a:pt x="375" y="1079"/>
                  </a:lnTo>
                  <a:cubicBezTo>
                    <a:pt x="367" y="1163"/>
                    <a:pt x="359" y="1244"/>
                    <a:pt x="351" y="1325"/>
                  </a:cubicBezTo>
                  <a:cubicBezTo>
                    <a:pt x="332" y="1453"/>
                    <a:pt x="454" y="1529"/>
                    <a:pt x="568" y="1529"/>
                  </a:cubicBezTo>
                  <a:cubicBezTo>
                    <a:pt x="656" y="1529"/>
                    <a:pt x="740" y="1485"/>
                    <a:pt x="755" y="1387"/>
                  </a:cubicBezTo>
                  <a:cubicBezTo>
                    <a:pt x="758" y="1368"/>
                    <a:pt x="758" y="1349"/>
                    <a:pt x="760" y="1330"/>
                  </a:cubicBezTo>
                  <a:cubicBezTo>
                    <a:pt x="782" y="1174"/>
                    <a:pt x="793" y="1017"/>
                    <a:pt x="798" y="858"/>
                  </a:cubicBezTo>
                  <a:cubicBezTo>
                    <a:pt x="803" y="810"/>
                    <a:pt x="812" y="764"/>
                    <a:pt x="825" y="716"/>
                  </a:cubicBezTo>
                  <a:cubicBezTo>
                    <a:pt x="857" y="815"/>
                    <a:pt x="876" y="918"/>
                    <a:pt x="876" y="1020"/>
                  </a:cubicBezTo>
                  <a:cubicBezTo>
                    <a:pt x="852" y="1249"/>
                    <a:pt x="825" y="1478"/>
                    <a:pt x="793" y="1707"/>
                  </a:cubicBezTo>
                  <a:cubicBezTo>
                    <a:pt x="774" y="1821"/>
                    <a:pt x="880" y="1887"/>
                    <a:pt x="980" y="1887"/>
                  </a:cubicBezTo>
                  <a:cubicBezTo>
                    <a:pt x="1057" y="1887"/>
                    <a:pt x="1131" y="1849"/>
                    <a:pt x="1146" y="1764"/>
                  </a:cubicBezTo>
                  <a:cubicBezTo>
                    <a:pt x="1181" y="1562"/>
                    <a:pt x="1205" y="1354"/>
                    <a:pt x="1259" y="1158"/>
                  </a:cubicBezTo>
                  <a:cubicBezTo>
                    <a:pt x="1278" y="1079"/>
                    <a:pt x="1299" y="988"/>
                    <a:pt x="1326" y="899"/>
                  </a:cubicBezTo>
                  <a:cubicBezTo>
                    <a:pt x="1348" y="953"/>
                    <a:pt x="1364" y="1009"/>
                    <a:pt x="1375" y="1066"/>
                  </a:cubicBezTo>
                  <a:cubicBezTo>
                    <a:pt x="1399" y="1195"/>
                    <a:pt x="1326" y="1298"/>
                    <a:pt x="1348" y="1414"/>
                  </a:cubicBezTo>
                  <a:cubicBezTo>
                    <a:pt x="1359" y="1476"/>
                    <a:pt x="1404" y="1502"/>
                    <a:pt x="1461" y="1532"/>
                  </a:cubicBezTo>
                  <a:cubicBezTo>
                    <a:pt x="1487" y="1544"/>
                    <a:pt x="1515" y="1549"/>
                    <a:pt x="1543" y="1549"/>
                  </a:cubicBezTo>
                  <a:cubicBezTo>
                    <a:pt x="1580" y="1549"/>
                    <a:pt x="1618" y="1539"/>
                    <a:pt x="1652" y="1519"/>
                  </a:cubicBezTo>
                  <a:cubicBezTo>
                    <a:pt x="2105" y="1271"/>
                    <a:pt x="1782" y="530"/>
                    <a:pt x="1439" y="290"/>
                  </a:cubicBezTo>
                  <a:cubicBezTo>
                    <a:pt x="1392" y="256"/>
                    <a:pt x="1336" y="240"/>
                    <a:pt x="1280" y="240"/>
                  </a:cubicBezTo>
                  <a:cubicBezTo>
                    <a:pt x="1210" y="240"/>
                    <a:pt x="1140" y="266"/>
                    <a:pt x="1086" y="317"/>
                  </a:cubicBezTo>
                  <a:cubicBezTo>
                    <a:pt x="1070" y="330"/>
                    <a:pt x="1057" y="349"/>
                    <a:pt x="1043" y="365"/>
                  </a:cubicBezTo>
                  <a:cubicBezTo>
                    <a:pt x="1014" y="325"/>
                    <a:pt x="981" y="287"/>
                    <a:pt x="946" y="255"/>
                  </a:cubicBezTo>
                  <a:cubicBezTo>
                    <a:pt x="899" y="211"/>
                    <a:pt x="832" y="181"/>
                    <a:pt x="768" y="181"/>
                  </a:cubicBezTo>
                  <a:cubicBezTo>
                    <a:pt x="733" y="181"/>
                    <a:pt x="698" y="191"/>
                    <a:pt x="669" y="212"/>
                  </a:cubicBezTo>
                  <a:cubicBezTo>
                    <a:pt x="647" y="163"/>
                    <a:pt x="620" y="117"/>
                    <a:pt x="591" y="74"/>
                  </a:cubicBezTo>
                  <a:cubicBezTo>
                    <a:pt x="556" y="24"/>
                    <a:pt x="492" y="1"/>
                    <a:pt x="4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64"/>
            <p:cNvSpPr/>
            <p:nvPr/>
          </p:nvSpPr>
          <p:spPr>
            <a:xfrm>
              <a:off x="4667475" y="1816553"/>
              <a:ext cx="162020" cy="117226"/>
            </a:xfrm>
            <a:custGeom>
              <a:avLst/>
              <a:gdLst/>
              <a:ahLst/>
              <a:cxnLst/>
              <a:rect l="l" t="t" r="r" b="b"/>
              <a:pathLst>
                <a:path w="1914" h="1206" extrusionOk="0">
                  <a:moveTo>
                    <a:pt x="1421" y="0"/>
                  </a:moveTo>
                  <a:cubicBezTo>
                    <a:pt x="1374" y="0"/>
                    <a:pt x="1328" y="22"/>
                    <a:pt x="1294" y="67"/>
                  </a:cubicBezTo>
                  <a:cubicBezTo>
                    <a:pt x="1280" y="85"/>
                    <a:pt x="1270" y="102"/>
                    <a:pt x="1259" y="121"/>
                  </a:cubicBezTo>
                  <a:cubicBezTo>
                    <a:pt x="1174" y="64"/>
                    <a:pt x="1075" y="32"/>
                    <a:pt x="974" y="32"/>
                  </a:cubicBezTo>
                  <a:cubicBezTo>
                    <a:pt x="960" y="32"/>
                    <a:pt x="945" y="33"/>
                    <a:pt x="930" y="34"/>
                  </a:cubicBezTo>
                  <a:cubicBezTo>
                    <a:pt x="863" y="37"/>
                    <a:pt x="814" y="104"/>
                    <a:pt x="803" y="169"/>
                  </a:cubicBezTo>
                  <a:cubicBezTo>
                    <a:pt x="793" y="153"/>
                    <a:pt x="782" y="139"/>
                    <a:pt x="766" y="129"/>
                  </a:cubicBezTo>
                  <a:cubicBezTo>
                    <a:pt x="714" y="85"/>
                    <a:pt x="658" y="50"/>
                    <a:pt x="596" y="24"/>
                  </a:cubicBezTo>
                  <a:cubicBezTo>
                    <a:pt x="580" y="16"/>
                    <a:pt x="562" y="12"/>
                    <a:pt x="544" y="12"/>
                  </a:cubicBezTo>
                  <a:cubicBezTo>
                    <a:pt x="476" y="12"/>
                    <a:pt x="402" y="64"/>
                    <a:pt x="383" y="126"/>
                  </a:cubicBezTo>
                  <a:cubicBezTo>
                    <a:pt x="372" y="164"/>
                    <a:pt x="361" y="201"/>
                    <a:pt x="356" y="239"/>
                  </a:cubicBezTo>
                  <a:cubicBezTo>
                    <a:pt x="302" y="222"/>
                    <a:pt x="245" y="213"/>
                    <a:pt x="187" y="213"/>
                  </a:cubicBezTo>
                  <a:cubicBezTo>
                    <a:pt x="172" y="213"/>
                    <a:pt x="158" y="214"/>
                    <a:pt x="143" y="215"/>
                  </a:cubicBezTo>
                  <a:cubicBezTo>
                    <a:pt x="76" y="220"/>
                    <a:pt x="17" y="296"/>
                    <a:pt x="14" y="360"/>
                  </a:cubicBezTo>
                  <a:cubicBezTo>
                    <a:pt x="0" y="573"/>
                    <a:pt x="49" y="759"/>
                    <a:pt x="130" y="959"/>
                  </a:cubicBezTo>
                  <a:cubicBezTo>
                    <a:pt x="153" y="1020"/>
                    <a:pt x="199" y="1045"/>
                    <a:pt x="247" y="1045"/>
                  </a:cubicBezTo>
                  <a:cubicBezTo>
                    <a:pt x="343" y="1045"/>
                    <a:pt x="449" y="944"/>
                    <a:pt x="402" y="824"/>
                  </a:cubicBezTo>
                  <a:cubicBezTo>
                    <a:pt x="372" y="754"/>
                    <a:pt x="351" y="681"/>
                    <a:pt x="340" y="608"/>
                  </a:cubicBezTo>
                  <a:lnTo>
                    <a:pt x="340" y="608"/>
                  </a:lnTo>
                  <a:cubicBezTo>
                    <a:pt x="356" y="633"/>
                    <a:pt x="370" y="662"/>
                    <a:pt x="378" y="695"/>
                  </a:cubicBezTo>
                  <a:cubicBezTo>
                    <a:pt x="380" y="713"/>
                    <a:pt x="383" y="730"/>
                    <a:pt x="386" y="748"/>
                  </a:cubicBezTo>
                  <a:cubicBezTo>
                    <a:pt x="395" y="825"/>
                    <a:pt x="462" y="878"/>
                    <a:pt x="537" y="878"/>
                  </a:cubicBezTo>
                  <a:cubicBezTo>
                    <a:pt x="546" y="878"/>
                    <a:pt x="556" y="877"/>
                    <a:pt x="566" y="875"/>
                  </a:cubicBezTo>
                  <a:cubicBezTo>
                    <a:pt x="596" y="910"/>
                    <a:pt x="639" y="925"/>
                    <a:pt x="683" y="925"/>
                  </a:cubicBezTo>
                  <a:cubicBezTo>
                    <a:pt x="780" y="925"/>
                    <a:pt x="879" y="851"/>
                    <a:pt x="844" y="740"/>
                  </a:cubicBezTo>
                  <a:cubicBezTo>
                    <a:pt x="838" y="727"/>
                    <a:pt x="836" y="713"/>
                    <a:pt x="830" y="700"/>
                  </a:cubicBezTo>
                  <a:lnTo>
                    <a:pt x="828" y="692"/>
                  </a:lnTo>
                  <a:cubicBezTo>
                    <a:pt x="809" y="646"/>
                    <a:pt x="795" y="603"/>
                    <a:pt x="785" y="557"/>
                  </a:cubicBezTo>
                  <a:cubicBezTo>
                    <a:pt x="773" y="504"/>
                    <a:pt x="774" y="484"/>
                    <a:pt x="782" y="484"/>
                  </a:cubicBezTo>
                  <a:cubicBezTo>
                    <a:pt x="797" y="484"/>
                    <a:pt x="836" y="555"/>
                    <a:pt x="868" y="611"/>
                  </a:cubicBezTo>
                  <a:cubicBezTo>
                    <a:pt x="941" y="738"/>
                    <a:pt x="979" y="880"/>
                    <a:pt x="1070" y="999"/>
                  </a:cubicBezTo>
                  <a:cubicBezTo>
                    <a:pt x="1099" y="1036"/>
                    <a:pt x="1139" y="1052"/>
                    <a:pt x="1179" y="1052"/>
                  </a:cubicBezTo>
                  <a:cubicBezTo>
                    <a:pt x="1239" y="1052"/>
                    <a:pt x="1300" y="1015"/>
                    <a:pt x="1326" y="959"/>
                  </a:cubicBezTo>
                  <a:cubicBezTo>
                    <a:pt x="1340" y="945"/>
                    <a:pt x="1350" y="929"/>
                    <a:pt x="1359" y="913"/>
                  </a:cubicBezTo>
                  <a:cubicBezTo>
                    <a:pt x="1383" y="856"/>
                    <a:pt x="1396" y="797"/>
                    <a:pt x="1396" y="735"/>
                  </a:cubicBezTo>
                  <a:cubicBezTo>
                    <a:pt x="1415" y="730"/>
                    <a:pt x="1431" y="721"/>
                    <a:pt x="1445" y="713"/>
                  </a:cubicBezTo>
                  <a:cubicBezTo>
                    <a:pt x="1464" y="816"/>
                    <a:pt x="1469" y="921"/>
                    <a:pt x="1464" y="1026"/>
                  </a:cubicBezTo>
                  <a:cubicBezTo>
                    <a:pt x="1457" y="1138"/>
                    <a:pt x="1548" y="1206"/>
                    <a:pt x="1637" y="1206"/>
                  </a:cubicBezTo>
                  <a:cubicBezTo>
                    <a:pt x="1701" y="1206"/>
                    <a:pt x="1763" y="1172"/>
                    <a:pt x="1790" y="1096"/>
                  </a:cubicBezTo>
                  <a:cubicBezTo>
                    <a:pt x="1914" y="754"/>
                    <a:pt x="1809" y="301"/>
                    <a:pt x="1544" y="53"/>
                  </a:cubicBezTo>
                  <a:cubicBezTo>
                    <a:pt x="1508" y="18"/>
                    <a:pt x="1464" y="0"/>
                    <a:pt x="14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64"/>
            <p:cNvSpPr/>
            <p:nvPr/>
          </p:nvSpPr>
          <p:spPr>
            <a:xfrm>
              <a:off x="7520867" y="1970008"/>
              <a:ext cx="152455" cy="136456"/>
            </a:xfrm>
            <a:custGeom>
              <a:avLst/>
              <a:gdLst/>
              <a:ahLst/>
              <a:cxnLst/>
              <a:rect l="l" t="t" r="r" b="b"/>
              <a:pathLst>
                <a:path w="1801" h="1612" extrusionOk="0">
                  <a:moveTo>
                    <a:pt x="828" y="0"/>
                  </a:moveTo>
                  <a:cubicBezTo>
                    <a:pt x="702" y="0"/>
                    <a:pt x="586" y="41"/>
                    <a:pt x="499" y="140"/>
                  </a:cubicBezTo>
                  <a:cubicBezTo>
                    <a:pt x="464" y="180"/>
                    <a:pt x="437" y="242"/>
                    <a:pt x="459" y="296"/>
                  </a:cubicBezTo>
                  <a:cubicBezTo>
                    <a:pt x="477" y="353"/>
                    <a:pt x="499" y="388"/>
                    <a:pt x="553" y="404"/>
                  </a:cubicBezTo>
                  <a:cubicBezTo>
                    <a:pt x="586" y="415"/>
                    <a:pt x="618" y="418"/>
                    <a:pt x="652" y="418"/>
                  </a:cubicBezTo>
                  <a:cubicBezTo>
                    <a:pt x="693" y="418"/>
                    <a:pt x="735" y="413"/>
                    <a:pt x="778" y="413"/>
                  </a:cubicBezTo>
                  <a:cubicBezTo>
                    <a:pt x="814" y="413"/>
                    <a:pt x="850" y="416"/>
                    <a:pt x="887" y="428"/>
                  </a:cubicBezTo>
                  <a:cubicBezTo>
                    <a:pt x="941" y="444"/>
                    <a:pt x="992" y="463"/>
                    <a:pt x="1041" y="488"/>
                  </a:cubicBezTo>
                  <a:cubicBezTo>
                    <a:pt x="952" y="501"/>
                    <a:pt x="860" y="506"/>
                    <a:pt x="785" y="512"/>
                  </a:cubicBezTo>
                  <a:cubicBezTo>
                    <a:pt x="588" y="531"/>
                    <a:pt x="391" y="525"/>
                    <a:pt x="192" y="528"/>
                  </a:cubicBezTo>
                  <a:cubicBezTo>
                    <a:pt x="2" y="533"/>
                    <a:pt x="1" y="827"/>
                    <a:pt x="187" y="827"/>
                  </a:cubicBezTo>
                  <a:cubicBezTo>
                    <a:pt x="188" y="827"/>
                    <a:pt x="190" y="827"/>
                    <a:pt x="192" y="827"/>
                  </a:cubicBezTo>
                  <a:cubicBezTo>
                    <a:pt x="416" y="830"/>
                    <a:pt x="636" y="838"/>
                    <a:pt x="860" y="846"/>
                  </a:cubicBezTo>
                  <a:cubicBezTo>
                    <a:pt x="957" y="859"/>
                    <a:pt x="1051" y="886"/>
                    <a:pt x="1140" y="927"/>
                  </a:cubicBezTo>
                  <a:cubicBezTo>
                    <a:pt x="1107" y="931"/>
                    <a:pt x="1073" y="933"/>
                    <a:pt x="1040" y="933"/>
                  </a:cubicBezTo>
                  <a:cubicBezTo>
                    <a:pt x="1028" y="933"/>
                    <a:pt x="1015" y="933"/>
                    <a:pt x="1003" y="932"/>
                  </a:cubicBezTo>
                  <a:cubicBezTo>
                    <a:pt x="849" y="913"/>
                    <a:pt x="698" y="908"/>
                    <a:pt x="550" y="903"/>
                  </a:cubicBezTo>
                  <a:lnTo>
                    <a:pt x="496" y="903"/>
                  </a:lnTo>
                  <a:cubicBezTo>
                    <a:pt x="495" y="903"/>
                    <a:pt x="495" y="903"/>
                    <a:pt x="494" y="903"/>
                  </a:cubicBezTo>
                  <a:cubicBezTo>
                    <a:pt x="275" y="903"/>
                    <a:pt x="276" y="1242"/>
                    <a:pt x="496" y="1245"/>
                  </a:cubicBezTo>
                  <a:cubicBezTo>
                    <a:pt x="572" y="1248"/>
                    <a:pt x="653" y="1253"/>
                    <a:pt x="731" y="1256"/>
                  </a:cubicBezTo>
                  <a:cubicBezTo>
                    <a:pt x="615" y="1345"/>
                    <a:pt x="645" y="1568"/>
                    <a:pt x="833" y="1571"/>
                  </a:cubicBezTo>
                  <a:cubicBezTo>
                    <a:pt x="892" y="1571"/>
                    <a:pt x="954" y="1574"/>
                    <a:pt x="1016" y="1576"/>
                  </a:cubicBezTo>
                  <a:cubicBezTo>
                    <a:pt x="1170" y="1589"/>
                    <a:pt x="1323" y="1612"/>
                    <a:pt x="1476" y="1612"/>
                  </a:cubicBezTo>
                  <a:cubicBezTo>
                    <a:pt x="1485" y="1612"/>
                    <a:pt x="1493" y="1611"/>
                    <a:pt x="1501" y="1611"/>
                  </a:cubicBezTo>
                  <a:cubicBezTo>
                    <a:pt x="1582" y="1611"/>
                    <a:pt x="1652" y="1555"/>
                    <a:pt x="1669" y="1477"/>
                  </a:cubicBezTo>
                  <a:lnTo>
                    <a:pt x="1685" y="1468"/>
                  </a:lnTo>
                  <a:cubicBezTo>
                    <a:pt x="1771" y="1417"/>
                    <a:pt x="1801" y="1274"/>
                    <a:pt x="1717" y="1204"/>
                  </a:cubicBezTo>
                  <a:cubicBezTo>
                    <a:pt x="1679" y="1175"/>
                    <a:pt x="1639" y="1148"/>
                    <a:pt x="1599" y="1124"/>
                  </a:cubicBezTo>
                  <a:cubicBezTo>
                    <a:pt x="1666" y="1062"/>
                    <a:pt x="1652" y="956"/>
                    <a:pt x="1599" y="886"/>
                  </a:cubicBezTo>
                  <a:cubicBezTo>
                    <a:pt x="1569" y="851"/>
                    <a:pt x="1539" y="822"/>
                    <a:pt x="1507" y="792"/>
                  </a:cubicBezTo>
                  <a:cubicBezTo>
                    <a:pt x="1523" y="784"/>
                    <a:pt x="1542" y="773"/>
                    <a:pt x="1558" y="762"/>
                  </a:cubicBezTo>
                  <a:cubicBezTo>
                    <a:pt x="1658" y="703"/>
                    <a:pt x="1693" y="574"/>
                    <a:pt x="1636" y="471"/>
                  </a:cubicBezTo>
                  <a:cubicBezTo>
                    <a:pt x="1510" y="249"/>
                    <a:pt x="1140" y="0"/>
                    <a:pt x="8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64"/>
            <p:cNvSpPr/>
            <p:nvPr/>
          </p:nvSpPr>
          <p:spPr>
            <a:xfrm flipH="1">
              <a:off x="4096688" y="1824888"/>
              <a:ext cx="135101" cy="143905"/>
            </a:xfrm>
            <a:custGeom>
              <a:avLst/>
              <a:gdLst/>
              <a:ahLst/>
              <a:cxnLst/>
              <a:rect l="l" t="t" r="r" b="b"/>
              <a:pathLst>
                <a:path w="1596" h="1700" extrusionOk="0">
                  <a:moveTo>
                    <a:pt x="843" y="1"/>
                  </a:moveTo>
                  <a:cubicBezTo>
                    <a:pt x="842" y="1"/>
                    <a:pt x="840" y="1"/>
                    <a:pt x="839" y="1"/>
                  </a:cubicBezTo>
                  <a:cubicBezTo>
                    <a:pt x="731" y="6"/>
                    <a:pt x="634" y="122"/>
                    <a:pt x="669" y="225"/>
                  </a:cubicBezTo>
                  <a:cubicBezTo>
                    <a:pt x="636" y="129"/>
                    <a:pt x="604" y="93"/>
                    <a:pt x="573" y="93"/>
                  </a:cubicBezTo>
                  <a:cubicBezTo>
                    <a:pt x="512" y="93"/>
                    <a:pt x="458" y="232"/>
                    <a:pt x="421" y="335"/>
                  </a:cubicBezTo>
                  <a:cubicBezTo>
                    <a:pt x="410" y="334"/>
                    <a:pt x="400" y="333"/>
                    <a:pt x="390" y="333"/>
                  </a:cubicBezTo>
                  <a:cubicBezTo>
                    <a:pt x="0" y="333"/>
                    <a:pt x="307" y="1143"/>
                    <a:pt x="488" y="1354"/>
                  </a:cubicBezTo>
                  <a:cubicBezTo>
                    <a:pt x="521" y="1389"/>
                    <a:pt x="558" y="1426"/>
                    <a:pt x="607" y="1429"/>
                  </a:cubicBezTo>
                  <a:cubicBezTo>
                    <a:pt x="648" y="1429"/>
                    <a:pt x="689" y="1389"/>
                    <a:pt x="683" y="1352"/>
                  </a:cubicBezTo>
                  <a:lnTo>
                    <a:pt x="683" y="1352"/>
                  </a:lnTo>
                  <a:cubicBezTo>
                    <a:pt x="736" y="1473"/>
                    <a:pt x="814" y="1579"/>
                    <a:pt x="917" y="1664"/>
                  </a:cubicBezTo>
                  <a:cubicBezTo>
                    <a:pt x="939" y="1682"/>
                    <a:pt x="967" y="1700"/>
                    <a:pt x="995" y="1700"/>
                  </a:cubicBezTo>
                  <a:cubicBezTo>
                    <a:pt x="1004" y="1700"/>
                    <a:pt x="1013" y="1698"/>
                    <a:pt x="1022" y="1693"/>
                  </a:cubicBezTo>
                  <a:cubicBezTo>
                    <a:pt x="1057" y="1677"/>
                    <a:pt x="1062" y="1634"/>
                    <a:pt x="1065" y="1596"/>
                  </a:cubicBezTo>
                  <a:cubicBezTo>
                    <a:pt x="1068" y="1491"/>
                    <a:pt x="1057" y="1389"/>
                    <a:pt x="1035" y="1289"/>
                  </a:cubicBezTo>
                  <a:lnTo>
                    <a:pt x="1035" y="1289"/>
                  </a:lnTo>
                  <a:cubicBezTo>
                    <a:pt x="1065" y="1391"/>
                    <a:pt x="1130" y="1483"/>
                    <a:pt x="1219" y="1545"/>
                  </a:cubicBezTo>
                  <a:cubicBezTo>
                    <a:pt x="1234" y="1560"/>
                    <a:pt x="1254" y="1568"/>
                    <a:pt x="1274" y="1568"/>
                  </a:cubicBezTo>
                  <a:cubicBezTo>
                    <a:pt x="1279" y="1568"/>
                    <a:pt x="1284" y="1568"/>
                    <a:pt x="1289" y="1567"/>
                  </a:cubicBezTo>
                  <a:cubicBezTo>
                    <a:pt x="1324" y="1553"/>
                    <a:pt x="1329" y="1507"/>
                    <a:pt x="1326" y="1470"/>
                  </a:cubicBezTo>
                  <a:cubicBezTo>
                    <a:pt x="1316" y="1286"/>
                    <a:pt x="1308" y="1103"/>
                    <a:pt x="1299" y="917"/>
                  </a:cubicBezTo>
                  <a:lnTo>
                    <a:pt x="1299" y="917"/>
                  </a:lnTo>
                  <a:cubicBezTo>
                    <a:pt x="1316" y="1022"/>
                    <a:pt x="1356" y="1119"/>
                    <a:pt x="1421" y="1205"/>
                  </a:cubicBezTo>
                  <a:cubicBezTo>
                    <a:pt x="1437" y="1224"/>
                    <a:pt x="1461" y="1245"/>
                    <a:pt x="1483" y="1245"/>
                  </a:cubicBezTo>
                  <a:cubicBezTo>
                    <a:pt x="1491" y="1245"/>
                    <a:pt x="1498" y="1243"/>
                    <a:pt x="1504" y="1238"/>
                  </a:cubicBezTo>
                  <a:cubicBezTo>
                    <a:pt x="1515" y="1227"/>
                    <a:pt x="1520" y="1214"/>
                    <a:pt x="1523" y="1200"/>
                  </a:cubicBezTo>
                  <a:cubicBezTo>
                    <a:pt x="1596" y="887"/>
                    <a:pt x="1458" y="569"/>
                    <a:pt x="1326" y="278"/>
                  </a:cubicBezTo>
                  <a:cubicBezTo>
                    <a:pt x="1299" y="225"/>
                    <a:pt x="1273" y="168"/>
                    <a:pt x="1221" y="138"/>
                  </a:cubicBezTo>
                  <a:cubicBezTo>
                    <a:pt x="1206" y="130"/>
                    <a:pt x="1188" y="126"/>
                    <a:pt x="1170" y="126"/>
                  </a:cubicBezTo>
                  <a:cubicBezTo>
                    <a:pt x="1128" y="126"/>
                    <a:pt x="1086" y="147"/>
                    <a:pt x="1078" y="187"/>
                  </a:cubicBezTo>
                  <a:cubicBezTo>
                    <a:pt x="1044" y="89"/>
                    <a:pt x="949" y="1"/>
                    <a:pt x="8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14" name="Google Shape;2214;p64"/>
          <p:cNvSpPr txBox="1">
            <a:spLocks noGrp="1"/>
          </p:cNvSpPr>
          <p:nvPr>
            <p:ph type="subTitle" idx="1"/>
          </p:nvPr>
        </p:nvSpPr>
        <p:spPr>
          <a:xfrm>
            <a:off x="2026950" y="2140125"/>
            <a:ext cx="5090100" cy="9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600"/>
              </a:spcAft>
            </a:pPr>
            <a:r>
              <a:rPr lang="en" sz="3200">
                <a:solidFill>
                  <a:srgbClr val="130E16"/>
                </a:solidFill>
                <a:latin typeface="Aharoni"/>
              </a:rPr>
              <a:t>We need you!</a:t>
            </a:r>
          </a:p>
          <a:p>
            <a:pPr marL="0" indent="0">
              <a:spcAft>
                <a:spcPts val="1600"/>
              </a:spcAft>
            </a:pPr>
            <a:r>
              <a:rPr lang="en"/>
              <a:t>We're seeking some amazing student trustees</a:t>
            </a:r>
          </a:p>
          <a:p>
            <a:pPr marL="0" indent="0">
              <a:spcAft>
                <a:spcPts val="1600"/>
              </a:spcAft>
            </a:pPr>
            <a:r>
              <a:rPr lang="en"/>
              <a:t>Scan the code for more:</a:t>
            </a:r>
          </a:p>
          <a:p>
            <a:pPr marL="0" indent="0">
              <a:spcAft>
                <a:spcPts val="1600"/>
              </a:spcAft>
            </a:pPr>
            <a:endParaRPr lang="en"/>
          </a:p>
        </p:txBody>
      </p:sp>
      <p:pic>
        <p:nvPicPr>
          <p:cNvPr id="2" name="Picture 1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098F067F-412F-A4AC-8F33-E2DDACDC1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2756" y="2984500"/>
            <a:ext cx="1959429" cy="1959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2A3EAABE-C609-FE91-1746-6F3C85CD3F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1586" y="515093"/>
            <a:ext cx="4626331" cy="121578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haroni"/>
                <a:cs typeface="Aharoni"/>
              </a:rPr>
              <a:t>Any Other Business &amp; </a:t>
            </a:r>
            <a:br>
              <a:rPr lang="en-US" dirty="0">
                <a:solidFill>
                  <a:schemeClr val="bg1"/>
                </a:solidFill>
                <a:latin typeface="Aharoni"/>
                <a:cs typeface="Aharoni"/>
              </a:rPr>
            </a:br>
            <a:r>
              <a:rPr lang="en-US" dirty="0">
                <a:solidFill>
                  <a:schemeClr val="bg1"/>
                </a:solidFill>
                <a:latin typeface="Aharoni"/>
                <a:cs typeface="Aharoni"/>
              </a:rPr>
              <a:t>Questions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28783248-7D4A-D204-8AC5-5EE5C9834A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6871" y="1863829"/>
            <a:ext cx="3198358" cy="2990899"/>
          </a:xfrm>
          <a:solidFill>
            <a:schemeClr val="bg1"/>
          </a:solidFill>
        </p:spPr>
        <p:txBody>
          <a:bodyPr/>
          <a:lstStyle/>
          <a:p>
            <a:pPr marL="139700" indent="0"/>
            <a:endParaRPr lang="en-US" dirty="0">
              <a:solidFill>
                <a:srgbClr val="111828"/>
              </a:solidFill>
            </a:endParaRPr>
          </a:p>
          <a:p>
            <a:pPr marL="139700" indent="0"/>
            <a:r>
              <a:rPr lang="en-US" dirty="0">
                <a:solidFill>
                  <a:srgbClr val="111828"/>
                </a:solidFill>
              </a:rPr>
              <a:t>Questions about Trustee Board membership </a:t>
            </a:r>
          </a:p>
          <a:p>
            <a:pPr marL="139700" indent="0"/>
            <a:endParaRPr lang="en-US" dirty="0">
              <a:solidFill>
                <a:srgbClr val="111828"/>
              </a:solidFill>
            </a:endParaRPr>
          </a:p>
          <a:p>
            <a:pPr marL="139700" indent="0"/>
            <a:r>
              <a:rPr lang="en-US" dirty="0">
                <a:solidFill>
                  <a:srgbClr val="111828"/>
                </a:solidFill>
              </a:rPr>
              <a:t>How our governance works and how we are governed </a:t>
            </a:r>
          </a:p>
          <a:p>
            <a:pPr marL="139700" indent="0"/>
            <a:endParaRPr lang="en-US" dirty="0">
              <a:solidFill>
                <a:srgbClr val="111828"/>
              </a:solidFill>
            </a:endParaRPr>
          </a:p>
          <a:p>
            <a:pPr marL="139700" indent="0"/>
            <a:r>
              <a:rPr lang="en-US" dirty="0">
                <a:solidFill>
                  <a:srgbClr val="111828"/>
                </a:solidFill>
              </a:rPr>
              <a:t>Affiliations </a:t>
            </a:r>
          </a:p>
          <a:p>
            <a:pPr marL="139700" indent="0"/>
            <a:endParaRPr lang="en-US" dirty="0">
              <a:solidFill>
                <a:srgbClr val="111828"/>
              </a:solidFill>
            </a:endParaRPr>
          </a:p>
        </p:txBody>
      </p:sp>
      <p:sp>
        <p:nvSpPr>
          <p:cNvPr id="10" name="Subtitle 1">
            <a:extLst>
              <a:ext uri="{FF2B5EF4-FFF2-40B4-BE49-F238E27FC236}">
                <a16:creationId xmlns:a16="http://schemas.microsoft.com/office/drawing/2014/main" id="{17AE6A50-A412-3EFA-A579-20EA2FF84773}"/>
              </a:ext>
            </a:extLst>
          </p:cNvPr>
          <p:cNvSpPr txBox="1">
            <a:spLocks/>
          </p:cNvSpPr>
          <p:nvPr/>
        </p:nvSpPr>
        <p:spPr>
          <a:xfrm>
            <a:off x="4881128" y="1862015"/>
            <a:ext cx="3198358" cy="2990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rla"/>
              <a:buNone/>
              <a:defRPr sz="18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rla"/>
              <a:buNone/>
              <a:defRPr sz="1400" b="0" i="0" u="none" strike="noStrike" cap="none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rla"/>
              <a:buNone/>
              <a:defRPr sz="1400" b="0" i="0" u="none" strike="noStrike" cap="none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rla"/>
              <a:buNone/>
              <a:defRPr sz="1400" b="0" i="0" u="none" strike="noStrike" cap="none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rla"/>
              <a:buNone/>
              <a:defRPr sz="1400" b="0" i="0" u="none" strike="noStrike" cap="none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rla"/>
              <a:buNone/>
              <a:defRPr sz="1400" b="0" i="0" u="none" strike="noStrike" cap="none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rla"/>
              <a:buNone/>
              <a:defRPr sz="1400" b="0" i="0" u="none" strike="noStrike" cap="none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rla"/>
              <a:buNone/>
              <a:defRPr sz="1400" b="0" i="0" u="none" strike="noStrike" cap="none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rla"/>
              <a:buNone/>
              <a:defRPr sz="1400" b="0" i="0" u="none" strike="noStrike" cap="none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139700" indent="0"/>
            <a:endParaRPr lang="en-US" sz="1600" dirty="0">
              <a:solidFill>
                <a:srgbClr val="111828"/>
              </a:solidFill>
              <a:latin typeface="Segoe UI"/>
              <a:cs typeface="Segoe UI"/>
            </a:endParaRPr>
          </a:p>
          <a:p>
            <a:pPr marL="139700" indent="0"/>
            <a:r>
              <a:rPr lang="en-US" sz="1600" dirty="0">
                <a:solidFill>
                  <a:srgbClr val="111828"/>
                </a:solidFill>
                <a:latin typeface="Segoe UI"/>
                <a:cs typeface="Segoe UI"/>
              </a:rPr>
              <a:t>Officer updates or projects </a:t>
            </a:r>
            <a:endParaRPr lang="en-US" dirty="0"/>
          </a:p>
          <a:p>
            <a:pPr marL="139700" indent="0"/>
            <a:endParaRPr lang="en-US" sz="1600" dirty="0">
              <a:solidFill>
                <a:srgbClr val="111828"/>
              </a:solidFill>
              <a:latin typeface="Segoe UI"/>
              <a:cs typeface="Segoe UI"/>
            </a:endParaRPr>
          </a:p>
          <a:p>
            <a:pPr marL="139700" indent="0"/>
            <a:r>
              <a:rPr lang="en-US" sz="1600" dirty="0">
                <a:solidFill>
                  <a:srgbClr val="111828"/>
                </a:solidFill>
                <a:latin typeface="Segoe UI"/>
                <a:cs typeface="Segoe UI"/>
              </a:rPr>
              <a:t>Scrutiny panel reports </a:t>
            </a:r>
          </a:p>
          <a:p>
            <a:pPr marL="139700" indent="0"/>
            <a:endParaRPr lang="en-US" sz="1600" dirty="0">
              <a:solidFill>
                <a:srgbClr val="111828"/>
              </a:solidFill>
              <a:latin typeface="Segoe UI"/>
              <a:cs typeface="Segoe UI"/>
            </a:endParaRPr>
          </a:p>
          <a:p>
            <a:pPr marL="139700" indent="0"/>
            <a:r>
              <a:rPr lang="en-US" sz="1600" dirty="0">
                <a:solidFill>
                  <a:srgbClr val="111828"/>
                </a:solidFill>
                <a:latin typeface="Segoe UI"/>
                <a:cs typeface="Segoe UI"/>
              </a:rPr>
              <a:t>Motions and how to bring them</a:t>
            </a:r>
          </a:p>
          <a:p>
            <a:pPr marL="139700" indent="0"/>
            <a:endParaRPr lang="en-US" sz="1600" dirty="0">
              <a:solidFill>
                <a:srgbClr val="111828"/>
              </a:solidFill>
              <a:latin typeface="Segoe UI"/>
              <a:cs typeface="Segoe UI"/>
            </a:endParaRPr>
          </a:p>
          <a:p>
            <a:pPr marL="139700" indent="0"/>
            <a:r>
              <a:rPr lang="en-US" sz="1600" dirty="0">
                <a:solidFill>
                  <a:srgbClr val="111828"/>
                </a:solidFill>
                <a:latin typeface="Segoe UI"/>
                <a:cs typeface="Segoe UI"/>
              </a:rPr>
              <a:t>Areas of interest or concern for students</a:t>
            </a:r>
            <a:endParaRPr lang="en-US" sz="1600" dirty="0">
              <a:solidFill>
                <a:srgbClr val="111828"/>
              </a:solidFill>
            </a:endParaRPr>
          </a:p>
          <a:p>
            <a:pPr marL="139700" indent="0"/>
            <a:endParaRPr lang="en-US" dirty="0">
              <a:solidFill>
                <a:srgbClr val="111828"/>
              </a:solidFill>
            </a:endParaRPr>
          </a:p>
          <a:p>
            <a:pPr marL="139700" indent="0"/>
            <a:endParaRPr lang="en-US" dirty="0">
              <a:solidFill>
                <a:srgbClr val="111828"/>
              </a:solidFill>
            </a:endParaRPr>
          </a:p>
        </p:txBody>
      </p:sp>
      <p:grpSp>
        <p:nvGrpSpPr>
          <p:cNvPr id="29" name="Google Shape;1869;p56">
            <a:extLst>
              <a:ext uri="{FF2B5EF4-FFF2-40B4-BE49-F238E27FC236}">
                <a16:creationId xmlns:a16="http://schemas.microsoft.com/office/drawing/2014/main" id="{D08DDA9D-3369-2E51-7A89-EA1F11703833}"/>
              </a:ext>
            </a:extLst>
          </p:cNvPr>
          <p:cNvGrpSpPr/>
          <p:nvPr/>
        </p:nvGrpSpPr>
        <p:grpSpPr>
          <a:xfrm rot="3300000">
            <a:off x="7198109" y="3316328"/>
            <a:ext cx="1688628" cy="2322147"/>
            <a:chOff x="7493509" y="1140481"/>
            <a:chExt cx="1688628" cy="2322147"/>
          </a:xfrm>
        </p:grpSpPr>
        <p:sp>
          <p:nvSpPr>
            <p:cNvPr id="13" name="Google Shape;1871;p56">
              <a:extLst>
                <a:ext uri="{FF2B5EF4-FFF2-40B4-BE49-F238E27FC236}">
                  <a16:creationId xmlns:a16="http://schemas.microsoft.com/office/drawing/2014/main" id="{C5C952A9-C46A-C06F-2B0B-4EBB2C3BEC5E}"/>
                </a:ext>
              </a:extLst>
            </p:cNvPr>
            <p:cNvSpPr/>
            <p:nvPr/>
          </p:nvSpPr>
          <p:spPr>
            <a:xfrm rot="5875126">
              <a:off x="7274366" y="1554858"/>
              <a:ext cx="2322147" cy="1493394"/>
            </a:xfrm>
            <a:custGeom>
              <a:avLst/>
              <a:gdLst/>
              <a:ahLst/>
              <a:cxnLst/>
              <a:rect l="l" t="t" r="r" b="b"/>
              <a:pathLst>
                <a:path w="16559" h="10650" extrusionOk="0">
                  <a:moveTo>
                    <a:pt x="12940" y="0"/>
                  </a:moveTo>
                  <a:cubicBezTo>
                    <a:pt x="8651" y="0"/>
                    <a:pt x="1" y="2276"/>
                    <a:pt x="3657" y="8447"/>
                  </a:cubicBezTo>
                  <a:cubicBezTo>
                    <a:pt x="3657" y="8447"/>
                    <a:pt x="7028" y="10650"/>
                    <a:pt x="10057" y="10650"/>
                  </a:cubicBezTo>
                  <a:cubicBezTo>
                    <a:pt x="11292" y="10650"/>
                    <a:pt x="12470" y="10283"/>
                    <a:pt x="13339" y="9252"/>
                  </a:cubicBezTo>
                  <a:cubicBezTo>
                    <a:pt x="16339" y="5691"/>
                    <a:pt x="16559" y="1594"/>
                    <a:pt x="15047" y="374"/>
                  </a:cubicBezTo>
                  <a:cubicBezTo>
                    <a:pt x="14753" y="133"/>
                    <a:pt x="13973" y="0"/>
                    <a:pt x="129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" name="Google Shape;1872;p56">
              <a:extLst>
                <a:ext uri="{FF2B5EF4-FFF2-40B4-BE49-F238E27FC236}">
                  <a16:creationId xmlns:a16="http://schemas.microsoft.com/office/drawing/2014/main" id="{FD912686-6524-106B-E960-27476169FE73}"/>
                </a:ext>
              </a:extLst>
            </p:cNvPr>
            <p:cNvGrpSpPr/>
            <p:nvPr/>
          </p:nvGrpSpPr>
          <p:grpSpPr>
            <a:xfrm rot="-1791235">
              <a:off x="7493509" y="1395410"/>
              <a:ext cx="578510" cy="413427"/>
              <a:chOff x="632000" y="3030050"/>
              <a:chExt cx="170150" cy="121975"/>
            </a:xfrm>
          </p:grpSpPr>
          <p:sp>
            <p:nvSpPr>
              <p:cNvPr id="15" name="Google Shape;1873;p56">
                <a:extLst>
                  <a:ext uri="{FF2B5EF4-FFF2-40B4-BE49-F238E27FC236}">
                    <a16:creationId xmlns:a16="http://schemas.microsoft.com/office/drawing/2014/main" id="{21F09DE2-85EC-79E8-2237-4749AF83A472}"/>
                  </a:ext>
                </a:extLst>
              </p:cNvPr>
              <p:cNvSpPr/>
              <p:nvPr/>
            </p:nvSpPr>
            <p:spPr>
              <a:xfrm>
                <a:off x="767375" y="3031875"/>
                <a:ext cx="25" cy="36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47" extrusionOk="0">
                    <a:moveTo>
                      <a:pt x="0" y="147"/>
                    </a:moveTo>
                    <a:lnTo>
                      <a:pt x="0" y="0"/>
                    </a:lnTo>
                    <a:cubicBezTo>
                      <a:pt x="0" y="49"/>
                      <a:pt x="0" y="98"/>
                      <a:pt x="0" y="14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874;p56">
                <a:extLst>
                  <a:ext uri="{FF2B5EF4-FFF2-40B4-BE49-F238E27FC236}">
                    <a16:creationId xmlns:a16="http://schemas.microsoft.com/office/drawing/2014/main" id="{B9522349-7A2C-114F-C217-74DB602F3597}"/>
                  </a:ext>
                </a:extLst>
              </p:cNvPr>
              <p:cNvSpPr/>
              <p:nvPr/>
            </p:nvSpPr>
            <p:spPr>
              <a:xfrm>
                <a:off x="701525" y="3033700"/>
                <a:ext cx="25" cy="3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23" extrusionOk="0">
                    <a:moveTo>
                      <a:pt x="0" y="123"/>
                    </a:moveTo>
                    <a:lnTo>
                      <a:pt x="0" y="1"/>
                    </a:lnTo>
                    <a:cubicBezTo>
                      <a:pt x="0" y="49"/>
                      <a:pt x="0" y="74"/>
                      <a:pt x="0" y="12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75;p56">
                <a:extLst>
                  <a:ext uri="{FF2B5EF4-FFF2-40B4-BE49-F238E27FC236}">
                    <a16:creationId xmlns:a16="http://schemas.microsoft.com/office/drawing/2014/main" id="{79C6ACE8-34AE-B96A-BB6D-7BCD39CB0C3A}"/>
                  </a:ext>
                </a:extLst>
              </p:cNvPr>
              <p:cNvSpPr/>
              <p:nvPr/>
            </p:nvSpPr>
            <p:spPr>
              <a:xfrm>
                <a:off x="632000" y="3030050"/>
                <a:ext cx="25" cy="1850"/>
              </a:xfrm>
              <a:custGeom>
                <a:avLst/>
                <a:gdLst/>
                <a:ahLst/>
                <a:cxnLst/>
                <a:rect l="l" t="t" r="r" b="b"/>
                <a:pathLst>
                  <a:path w="1" h="74" extrusionOk="0">
                    <a:moveTo>
                      <a:pt x="1" y="73"/>
                    </a:moveTo>
                    <a:lnTo>
                      <a:pt x="1" y="0"/>
                    </a:lnTo>
                    <a:cubicBezTo>
                      <a:pt x="1" y="25"/>
                      <a:pt x="1" y="49"/>
                      <a:pt x="1" y="7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876;p56">
                <a:extLst>
                  <a:ext uri="{FF2B5EF4-FFF2-40B4-BE49-F238E27FC236}">
                    <a16:creationId xmlns:a16="http://schemas.microsoft.com/office/drawing/2014/main" id="{77FB1E49-A67D-D39C-E040-5C303D4D856B}"/>
                  </a:ext>
                </a:extLst>
              </p:cNvPr>
              <p:cNvSpPr/>
              <p:nvPr/>
            </p:nvSpPr>
            <p:spPr>
              <a:xfrm>
                <a:off x="649075" y="3150175"/>
                <a:ext cx="650" cy="18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74" extrusionOk="0">
                    <a:moveTo>
                      <a:pt x="25" y="0"/>
                    </a:moveTo>
                    <a:cubicBezTo>
                      <a:pt x="1" y="0"/>
                      <a:pt x="1" y="49"/>
                      <a:pt x="1" y="73"/>
                    </a:cubicBezTo>
                    <a:cubicBezTo>
                      <a:pt x="1" y="49"/>
                      <a:pt x="25" y="24"/>
                      <a:pt x="2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877;p56">
                <a:extLst>
                  <a:ext uri="{FF2B5EF4-FFF2-40B4-BE49-F238E27FC236}">
                    <a16:creationId xmlns:a16="http://schemas.microsoft.com/office/drawing/2014/main" id="{BC477E32-8172-B52A-186B-FBC855A5CBAA}"/>
                  </a:ext>
                </a:extLst>
              </p:cNvPr>
              <p:cNvSpPr/>
              <p:nvPr/>
            </p:nvSpPr>
            <p:spPr>
              <a:xfrm>
                <a:off x="649075" y="31520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880;p56">
                <a:extLst>
                  <a:ext uri="{FF2B5EF4-FFF2-40B4-BE49-F238E27FC236}">
                    <a16:creationId xmlns:a16="http://schemas.microsoft.com/office/drawing/2014/main" id="{CE51C7FA-9AAB-E5FA-903E-778E8DF08016}"/>
                  </a:ext>
                </a:extLst>
              </p:cNvPr>
              <p:cNvSpPr/>
              <p:nvPr/>
            </p:nvSpPr>
            <p:spPr>
              <a:xfrm>
                <a:off x="802125" y="30904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6196630C-89DB-D984-5B5A-11E2ED3D7E0D}"/>
              </a:ext>
            </a:extLst>
          </p:cNvPr>
          <p:cNvSpPr txBox="1"/>
          <p:nvPr/>
        </p:nvSpPr>
        <p:spPr>
          <a:xfrm>
            <a:off x="7381875" y="4329338"/>
            <a:ext cx="114526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haroni"/>
              </a:rPr>
              <a:t>Student Council </a:t>
            </a:r>
            <a:endParaRPr lang="en-US" sz="2000">
              <a:solidFill>
                <a:schemeClr val="bg1"/>
              </a:solidFill>
            </a:endParaRPr>
          </a:p>
        </p:txBody>
      </p:sp>
      <p:grpSp>
        <p:nvGrpSpPr>
          <p:cNvPr id="31" name="Google Shape;1869;p56">
            <a:extLst>
              <a:ext uri="{FF2B5EF4-FFF2-40B4-BE49-F238E27FC236}">
                <a16:creationId xmlns:a16="http://schemas.microsoft.com/office/drawing/2014/main" id="{1BB9A045-0EBE-6E90-ECEA-B05FA18B2B0D}"/>
              </a:ext>
            </a:extLst>
          </p:cNvPr>
          <p:cNvGrpSpPr/>
          <p:nvPr/>
        </p:nvGrpSpPr>
        <p:grpSpPr>
          <a:xfrm rot="3300000">
            <a:off x="276608" y="3316326"/>
            <a:ext cx="1688628" cy="2322147"/>
            <a:chOff x="7493509" y="1140481"/>
            <a:chExt cx="1688628" cy="2322147"/>
          </a:xfrm>
        </p:grpSpPr>
        <p:sp>
          <p:nvSpPr>
            <p:cNvPr id="32" name="Google Shape;1871;p56">
              <a:extLst>
                <a:ext uri="{FF2B5EF4-FFF2-40B4-BE49-F238E27FC236}">
                  <a16:creationId xmlns:a16="http://schemas.microsoft.com/office/drawing/2014/main" id="{861F8F7F-D7A6-2521-ED57-503D650DBE55}"/>
                </a:ext>
              </a:extLst>
            </p:cNvPr>
            <p:cNvSpPr/>
            <p:nvPr/>
          </p:nvSpPr>
          <p:spPr>
            <a:xfrm rot="5875126">
              <a:off x="7274366" y="1554858"/>
              <a:ext cx="2322147" cy="1493394"/>
            </a:xfrm>
            <a:custGeom>
              <a:avLst/>
              <a:gdLst/>
              <a:ahLst/>
              <a:cxnLst/>
              <a:rect l="l" t="t" r="r" b="b"/>
              <a:pathLst>
                <a:path w="16559" h="10650" extrusionOk="0">
                  <a:moveTo>
                    <a:pt x="12940" y="0"/>
                  </a:moveTo>
                  <a:cubicBezTo>
                    <a:pt x="8651" y="0"/>
                    <a:pt x="1" y="2276"/>
                    <a:pt x="3657" y="8447"/>
                  </a:cubicBezTo>
                  <a:cubicBezTo>
                    <a:pt x="3657" y="8447"/>
                    <a:pt x="7028" y="10650"/>
                    <a:pt x="10057" y="10650"/>
                  </a:cubicBezTo>
                  <a:cubicBezTo>
                    <a:pt x="11292" y="10650"/>
                    <a:pt x="12470" y="10283"/>
                    <a:pt x="13339" y="9252"/>
                  </a:cubicBezTo>
                  <a:cubicBezTo>
                    <a:pt x="16339" y="5691"/>
                    <a:pt x="16559" y="1594"/>
                    <a:pt x="15047" y="374"/>
                  </a:cubicBezTo>
                  <a:cubicBezTo>
                    <a:pt x="14753" y="133"/>
                    <a:pt x="13973" y="0"/>
                    <a:pt x="129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" name="Google Shape;1872;p56">
              <a:extLst>
                <a:ext uri="{FF2B5EF4-FFF2-40B4-BE49-F238E27FC236}">
                  <a16:creationId xmlns:a16="http://schemas.microsoft.com/office/drawing/2014/main" id="{5EE626A3-4EA0-0812-A0C0-FD41D2B9506F}"/>
                </a:ext>
              </a:extLst>
            </p:cNvPr>
            <p:cNvGrpSpPr/>
            <p:nvPr/>
          </p:nvGrpSpPr>
          <p:grpSpPr>
            <a:xfrm rot="-1791235">
              <a:off x="7493509" y="1395410"/>
              <a:ext cx="578510" cy="413427"/>
              <a:chOff x="632000" y="3030050"/>
              <a:chExt cx="170150" cy="121975"/>
            </a:xfrm>
          </p:grpSpPr>
          <p:sp>
            <p:nvSpPr>
              <p:cNvPr id="34" name="Google Shape;1873;p56">
                <a:extLst>
                  <a:ext uri="{FF2B5EF4-FFF2-40B4-BE49-F238E27FC236}">
                    <a16:creationId xmlns:a16="http://schemas.microsoft.com/office/drawing/2014/main" id="{8386CCCD-0161-83B9-5686-7B3AD22FA989}"/>
                  </a:ext>
                </a:extLst>
              </p:cNvPr>
              <p:cNvSpPr/>
              <p:nvPr/>
            </p:nvSpPr>
            <p:spPr>
              <a:xfrm>
                <a:off x="767375" y="3031875"/>
                <a:ext cx="25" cy="36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47" extrusionOk="0">
                    <a:moveTo>
                      <a:pt x="0" y="147"/>
                    </a:moveTo>
                    <a:lnTo>
                      <a:pt x="0" y="0"/>
                    </a:lnTo>
                    <a:cubicBezTo>
                      <a:pt x="0" y="49"/>
                      <a:pt x="0" y="98"/>
                      <a:pt x="0" y="14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874;p56">
                <a:extLst>
                  <a:ext uri="{FF2B5EF4-FFF2-40B4-BE49-F238E27FC236}">
                    <a16:creationId xmlns:a16="http://schemas.microsoft.com/office/drawing/2014/main" id="{EC02BFB5-9902-69B4-7B3A-4F4618544A51}"/>
                  </a:ext>
                </a:extLst>
              </p:cNvPr>
              <p:cNvSpPr/>
              <p:nvPr/>
            </p:nvSpPr>
            <p:spPr>
              <a:xfrm>
                <a:off x="701525" y="3033700"/>
                <a:ext cx="25" cy="3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23" extrusionOk="0">
                    <a:moveTo>
                      <a:pt x="0" y="123"/>
                    </a:moveTo>
                    <a:lnTo>
                      <a:pt x="0" y="1"/>
                    </a:lnTo>
                    <a:cubicBezTo>
                      <a:pt x="0" y="49"/>
                      <a:pt x="0" y="74"/>
                      <a:pt x="0" y="1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875;p56">
                <a:extLst>
                  <a:ext uri="{FF2B5EF4-FFF2-40B4-BE49-F238E27FC236}">
                    <a16:creationId xmlns:a16="http://schemas.microsoft.com/office/drawing/2014/main" id="{53D7B444-167E-0268-605A-0A488018450E}"/>
                  </a:ext>
                </a:extLst>
              </p:cNvPr>
              <p:cNvSpPr/>
              <p:nvPr/>
            </p:nvSpPr>
            <p:spPr>
              <a:xfrm>
                <a:off x="632000" y="3030050"/>
                <a:ext cx="25" cy="1850"/>
              </a:xfrm>
              <a:custGeom>
                <a:avLst/>
                <a:gdLst/>
                <a:ahLst/>
                <a:cxnLst/>
                <a:rect l="l" t="t" r="r" b="b"/>
                <a:pathLst>
                  <a:path w="1" h="74" extrusionOk="0">
                    <a:moveTo>
                      <a:pt x="1" y="73"/>
                    </a:moveTo>
                    <a:lnTo>
                      <a:pt x="1" y="0"/>
                    </a:lnTo>
                    <a:cubicBezTo>
                      <a:pt x="1" y="25"/>
                      <a:pt x="1" y="49"/>
                      <a:pt x="1" y="7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876;p56">
                <a:extLst>
                  <a:ext uri="{FF2B5EF4-FFF2-40B4-BE49-F238E27FC236}">
                    <a16:creationId xmlns:a16="http://schemas.microsoft.com/office/drawing/2014/main" id="{8CD9784C-BD46-4B4D-594F-3EBB736ABABF}"/>
                  </a:ext>
                </a:extLst>
              </p:cNvPr>
              <p:cNvSpPr/>
              <p:nvPr/>
            </p:nvSpPr>
            <p:spPr>
              <a:xfrm>
                <a:off x="649075" y="3150175"/>
                <a:ext cx="650" cy="18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74" extrusionOk="0">
                    <a:moveTo>
                      <a:pt x="25" y="0"/>
                    </a:moveTo>
                    <a:cubicBezTo>
                      <a:pt x="1" y="0"/>
                      <a:pt x="1" y="49"/>
                      <a:pt x="1" y="73"/>
                    </a:cubicBezTo>
                    <a:cubicBezTo>
                      <a:pt x="1" y="49"/>
                      <a:pt x="25" y="24"/>
                      <a:pt x="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877;p56">
                <a:extLst>
                  <a:ext uri="{FF2B5EF4-FFF2-40B4-BE49-F238E27FC236}">
                    <a16:creationId xmlns:a16="http://schemas.microsoft.com/office/drawing/2014/main" id="{4864C37B-E431-96B9-8258-38B22CDE35B7}"/>
                  </a:ext>
                </a:extLst>
              </p:cNvPr>
              <p:cNvSpPr/>
              <p:nvPr/>
            </p:nvSpPr>
            <p:spPr>
              <a:xfrm>
                <a:off x="649075" y="31520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880;p56">
                <a:extLst>
                  <a:ext uri="{FF2B5EF4-FFF2-40B4-BE49-F238E27FC236}">
                    <a16:creationId xmlns:a16="http://schemas.microsoft.com/office/drawing/2014/main" id="{B2564FF3-D8F8-69D4-522F-569D3C05F7A6}"/>
                  </a:ext>
                </a:extLst>
              </p:cNvPr>
              <p:cNvSpPr/>
              <p:nvPr/>
            </p:nvSpPr>
            <p:spPr>
              <a:xfrm>
                <a:off x="802125" y="30904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5159310B-E1C9-B0E6-D021-162E6DF1DE06}"/>
              </a:ext>
            </a:extLst>
          </p:cNvPr>
          <p:cNvSpPr txBox="1"/>
          <p:nvPr/>
        </p:nvSpPr>
        <p:spPr>
          <a:xfrm>
            <a:off x="369660" y="4211409"/>
            <a:ext cx="132669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haroni"/>
              </a:rPr>
              <a:t>This meeting</a:t>
            </a:r>
          </a:p>
        </p:txBody>
      </p:sp>
    </p:spTree>
    <p:extLst>
      <p:ext uri="{BB962C8B-B14F-4D97-AF65-F5344CB8AC3E}">
        <p14:creationId xmlns:p14="http://schemas.microsoft.com/office/powerpoint/2010/main" val="2397067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" name="Google Shape;1863;p56"/>
          <p:cNvSpPr txBox="1">
            <a:spLocks noGrp="1"/>
          </p:cNvSpPr>
          <p:nvPr>
            <p:ph type="title"/>
          </p:nvPr>
        </p:nvSpPr>
        <p:spPr>
          <a:xfrm>
            <a:off x="1243875" y="1231225"/>
            <a:ext cx="2808000" cy="171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4000" dirty="0">
                <a:solidFill>
                  <a:schemeClr val="bg1"/>
                </a:solidFill>
                <a:latin typeface="Aharoni"/>
                <a:cs typeface="Aharoni"/>
              </a:rPr>
              <a:t>Student Council next</a:t>
            </a:r>
          </a:p>
        </p:txBody>
      </p:sp>
      <p:sp>
        <p:nvSpPr>
          <p:cNvPr id="1864" name="Google Shape;1864;p56"/>
          <p:cNvSpPr txBox="1">
            <a:spLocks noGrp="1"/>
          </p:cNvSpPr>
          <p:nvPr>
            <p:ph type="body" idx="1"/>
          </p:nvPr>
        </p:nvSpPr>
        <p:spPr>
          <a:xfrm>
            <a:off x="1243875" y="2924675"/>
            <a:ext cx="28080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">
                <a:solidFill>
                  <a:schemeClr val="bg1"/>
                </a:solidFill>
              </a:rPr>
              <a:t>Thank you</a:t>
            </a:r>
          </a:p>
          <a:p>
            <a:pPr marL="0" indent="0">
              <a:spcAft>
                <a:spcPts val="1600"/>
              </a:spcAft>
              <a:buNone/>
            </a:pPr>
            <a:r>
              <a:rPr lang="en">
                <a:solidFill>
                  <a:schemeClr val="bg1"/>
                </a:solidFill>
              </a:rPr>
              <a:t>Your Executive Officer Team &amp; Trustees</a:t>
            </a:r>
            <a:endParaRPr lang="en-US">
              <a:solidFill>
                <a:schemeClr val="bg1"/>
              </a:solidFill>
            </a:endParaRPr>
          </a:p>
          <a:p>
            <a:pPr marL="0" indent="0">
              <a:spcAft>
                <a:spcPts val="1600"/>
              </a:spcAft>
              <a:buNone/>
            </a:pPr>
            <a:r>
              <a:rPr lang="en">
                <a:solidFill>
                  <a:schemeClr val="bg1"/>
                </a:solidFill>
              </a:rPr>
              <a:t>2023-2024</a:t>
            </a:r>
            <a:endParaRPr>
              <a:solidFill>
                <a:schemeClr val="bg1"/>
              </a:solidFill>
            </a:endParaRPr>
          </a:p>
        </p:txBody>
      </p:sp>
      <p:pic>
        <p:nvPicPr>
          <p:cNvPr id="1865" name="Google Shape;1865;p56"/>
          <p:cNvPicPr preferRelativeResize="0"/>
          <p:nvPr/>
        </p:nvPicPr>
        <p:blipFill>
          <a:blip r:embed="rId3"/>
          <a:srcRect l="12500" r="12500"/>
          <a:stretch/>
        </p:blipFill>
        <p:spPr>
          <a:xfrm>
            <a:off x="3873651" y="430828"/>
            <a:ext cx="3843000" cy="38430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1866" name="Google Shape;1866;p56"/>
          <p:cNvGrpSpPr/>
          <p:nvPr/>
        </p:nvGrpSpPr>
        <p:grpSpPr>
          <a:xfrm>
            <a:off x="3752962" y="3098459"/>
            <a:ext cx="2617517" cy="2050828"/>
            <a:chOff x="3752962" y="3098459"/>
            <a:chExt cx="2617517" cy="2050828"/>
          </a:xfrm>
        </p:grpSpPr>
        <p:sp>
          <p:nvSpPr>
            <p:cNvPr id="1867" name="Google Shape;1867;p56"/>
            <p:cNvSpPr/>
            <p:nvPr/>
          </p:nvSpPr>
          <p:spPr>
            <a:xfrm rot="2220694">
              <a:off x="3923638" y="3532682"/>
              <a:ext cx="1838411" cy="1182383"/>
            </a:xfrm>
            <a:custGeom>
              <a:avLst/>
              <a:gdLst/>
              <a:ahLst/>
              <a:cxnLst/>
              <a:rect l="l" t="t" r="r" b="b"/>
              <a:pathLst>
                <a:path w="16559" h="10650" extrusionOk="0">
                  <a:moveTo>
                    <a:pt x="12940" y="0"/>
                  </a:moveTo>
                  <a:cubicBezTo>
                    <a:pt x="8651" y="0"/>
                    <a:pt x="1" y="2276"/>
                    <a:pt x="3657" y="8447"/>
                  </a:cubicBezTo>
                  <a:cubicBezTo>
                    <a:pt x="3657" y="8447"/>
                    <a:pt x="7028" y="10650"/>
                    <a:pt x="10057" y="10650"/>
                  </a:cubicBezTo>
                  <a:cubicBezTo>
                    <a:pt x="11292" y="10650"/>
                    <a:pt x="12470" y="10283"/>
                    <a:pt x="13339" y="9252"/>
                  </a:cubicBezTo>
                  <a:cubicBezTo>
                    <a:pt x="16339" y="5691"/>
                    <a:pt x="16559" y="1594"/>
                    <a:pt x="15047" y="374"/>
                  </a:cubicBezTo>
                  <a:cubicBezTo>
                    <a:pt x="14753" y="133"/>
                    <a:pt x="13973" y="0"/>
                    <a:pt x="129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56"/>
            <p:cNvSpPr/>
            <p:nvPr/>
          </p:nvSpPr>
          <p:spPr>
            <a:xfrm rot="-2700000">
              <a:off x="5465147" y="3926903"/>
              <a:ext cx="820040" cy="580913"/>
            </a:xfrm>
            <a:custGeom>
              <a:avLst/>
              <a:gdLst/>
              <a:ahLst/>
              <a:cxnLst/>
              <a:rect l="l" t="t" r="r" b="b"/>
              <a:pathLst>
                <a:path w="14220" h="10074" extrusionOk="0">
                  <a:moveTo>
                    <a:pt x="7706" y="4422"/>
                  </a:moveTo>
                  <a:lnTo>
                    <a:pt x="7683" y="4512"/>
                  </a:lnTo>
                  <a:lnTo>
                    <a:pt x="7708" y="4439"/>
                  </a:lnTo>
                  <a:cubicBezTo>
                    <a:pt x="7708" y="4431"/>
                    <a:pt x="7707" y="4426"/>
                    <a:pt x="7706" y="4422"/>
                  </a:cubicBezTo>
                  <a:close/>
                  <a:moveTo>
                    <a:pt x="1891" y="4477"/>
                  </a:moveTo>
                  <a:cubicBezTo>
                    <a:pt x="1895" y="4477"/>
                    <a:pt x="1899" y="4480"/>
                    <a:pt x="1903" y="4488"/>
                  </a:cubicBezTo>
                  <a:lnTo>
                    <a:pt x="1746" y="4711"/>
                  </a:lnTo>
                  <a:lnTo>
                    <a:pt x="1746" y="4711"/>
                  </a:lnTo>
                  <a:cubicBezTo>
                    <a:pt x="1839" y="4577"/>
                    <a:pt x="1870" y="4477"/>
                    <a:pt x="1891" y="4477"/>
                  </a:cubicBezTo>
                  <a:close/>
                  <a:moveTo>
                    <a:pt x="14195" y="6854"/>
                  </a:moveTo>
                  <a:cubicBezTo>
                    <a:pt x="14194" y="6863"/>
                    <a:pt x="14194" y="6872"/>
                    <a:pt x="14193" y="6882"/>
                  </a:cubicBezTo>
                  <a:lnTo>
                    <a:pt x="14193" y="6882"/>
                  </a:lnTo>
                  <a:cubicBezTo>
                    <a:pt x="14194" y="6873"/>
                    <a:pt x="14195" y="6863"/>
                    <a:pt x="14195" y="6854"/>
                  </a:cubicBezTo>
                  <a:close/>
                  <a:moveTo>
                    <a:pt x="10125" y="7143"/>
                  </a:moveTo>
                  <a:cubicBezTo>
                    <a:pt x="10124" y="7144"/>
                    <a:pt x="10123" y="7145"/>
                    <a:pt x="10122" y="7146"/>
                  </a:cubicBezTo>
                  <a:cubicBezTo>
                    <a:pt x="10123" y="7145"/>
                    <a:pt x="10124" y="7144"/>
                    <a:pt x="10125" y="7143"/>
                  </a:cubicBezTo>
                  <a:close/>
                  <a:moveTo>
                    <a:pt x="4317" y="0"/>
                  </a:moveTo>
                  <a:cubicBezTo>
                    <a:pt x="4220" y="25"/>
                    <a:pt x="4122" y="49"/>
                    <a:pt x="4000" y="49"/>
                  </a:cubicBezTo>
                  <a:lnTo>
                    <a:pt x="3903" y="73"/>
                  </a:lnTo>
                  <a:lnTo>
                    <a:pt x="3708" y="98"/>
                  </a:lnTo>
                  <a:cubicBezTo>
                    <a:pt x="3561" y="98"/>
                    <a:pt x="3439" y="146"/>
                    <a:pt x="3269" y="146"/>
                  </a:cubicBezTo>
                  <a:lnTo>
                    <a:pt x="3171" y="268"/>
                  </a:lnTo>
                  <a:lnTo>
                    <a:pt x="3195" y="195"/>
                  </a:lnTo>
                  <a:lnTo>
                    <a:pt x="3195" y="195"/>
                  </a:lnTo>
                  <a:cubicBezTo>
                    <a:pt x="3025" y="415"/>
                    <a:pt x="2781" y="659"/>
                    <a:pt x="2537" y="903"/>
                  </a:cubicBezTo>
                  <a:lnTo>
                    <a:pt x="1976" y="1585"/>
                  </a:lnTo>
                  <a:lnTo>
                    <a:pt x="1732" y="1854"/>
                  </a:lnTo>
                  <a:lnTo>
                    <a:pt x="1488" y="2146"/>
                  </a:lnTo>
                  <a:lnTo>
                    <a:pt x="1049" y="2683"/>
                  </a:lnTo>
                  <a:cubicBezTo>
                    <a:pt x="805" y="2976"/>
                    <a:pt x="586" y="3293"/>
                    <a:pt x="391" y="3634"/>
                  </a:cubicBezTo>
                  <a:lnTo>
                    <a:pt x="195" y="3805"/>
                  </a:lnTo>
                  <a:lnTo>
                    <a:pt x="25" y="3976"/>
                  </a:lnTo>
                  <a:lnTo>
                    <a:pt x="0" y="4049"/>
                  </a:lnTo>
                  <a:cubicBezTo>
                    <a:pt x="122" y="4268"/>
                    <a:pt x="293" y="4488"/>
                    <a:pt x="488" y="4683"/>
                  </a:cubicBezTo>
                  <a:cubicBezTo>
                    <a:pt x="693" y="4857"/>
                    <a:pt x="939" y="4999"/>
                    <a:pt x="1193" y="4999"/>
                  </a:cubicBezTo>
                  <a:cubicBezTo>
                    <a:pt x="1332" y="4999"/>
                    <a:pt x="1472" y="4957"/>
                    <a:pt x="1610" y="4854"/>
                  </a:cubicBezTo>
                  <a:lnTo>
                    <a:pt x="1634" y="4878"/>
                  </a:lnTo>
                  <a:lnTo>
                    <a:pt x="1683" y="4805"/>
                  </a:lnTo>
                  <a:lnTo>
                    <a:pt x="1732" y="4732"/>
                  </a:lnTo>
                  <a:cubicBezTo>
                    <a:pt x="1785" y="4670"/>
                    <a:pt x="1809" y="4646"/>
                    <a:pt x="1817" y="4646"/>
                  </a:cubicBezTo>
                  <a:cubicBezTo>
                    <a:pt x="1832" y="4646"/>
                    <a:pt x="1796" y="4718"/>
                    <a:pt x="1781" y="4780"/>
                  </a:cubicBezTo>
                  <a:cubicBezTo>
                    <a:pt x="1830" y="4707"/>
                    <a:pt x="1878" y="4634"/>
                    <a:pt x="1927" y="4585"/>
                  </a:cubicBezTo>
                  <a:cubicBezTo>
                    <a:pt x="1927" y="4570"/>
                    <a:pt x="1925" y="4564"/>
                    <a:pt x="1921" y="4564"/>
                  </a:cubicBezTo>
                  <a:cubicBezTo>
                    <a:pt x="1912" y="4564"/>
                    <a:pt x="1895" y="4593"/>
                    <a:pt x="1878" y="4610"/>
                  </a:cubicBezTo>
                  <a:cubicBezTo>
                    <a:pt x="1927" y="4488"/>
                    <a:pt x="2000" y="4366"/>
                    <a:pt x="2073" y="4244"/>
                  </a:cubicBezTo>
                  <a:cubicBezTo>
                    <a:pt x="2138" y="4169"/>
                    <a:pt x="2160" y="4165"/>
                    <a:pt x="2178" y="4165"/>
                  </a:cubicBezTo>
                  <a:cubicBezTo>
                    <a:pt x="2181" y="4165"/>
                    <a:pt x="2184" y="4165"/>
                    <a:pt x="2186" y="4165"/>
                  </a:cubicBezTo>
                  <a:cubicBezTo>
                    <a:pt x="2208" y="4165"/>
                    <a:pt x="2232" y="4159"/>
                    <a:pt x="2317" y="4049"/>
                  </a:cubicBezTo>
                  <a:lnTo>
                    <a:pt x="2488" y="3805"/>
                  </a:lnTo>
                  <a:lnTo>
                    <a:pt x="2586" y="3683"/>
                  </a:lnTo>
                  <a:lnTo>
                    <a:pt x="2634" y="3610"/>
                  </a:lnTo>
                  <a:lnTo>
                    <a:pt x="2683" y="3585"/>
                  </a:lnTo>
                  <a:lnTo>
                    <a:pt x="2756" y="3561"/>
                  </a:lnTo>
                  <a:cubicBezTo>
                    <a:pt x="2781" y="3537"/>
                    <a:pt x="2781" y="3537"/>
                    <a:pt x="2805" y="3537"/>
                  </a:cubicBezTo>
                  <a:lnTo>
                    <a:pt x="2805" y="3561"/>
                  </a:lnTo>
                  <a:lnTo>
                    <a:pt x="2781" y="3585"/>
                  </a:lnTo>
                  <a:cubicBezTo>
                    <a:pt x="2789" y="3577"/>
                    <a:pt x="2792" y="3575"/>
                    <a:pt x="2793" y="3575"/>
                  </a:cubicBezTo>
                  <a:cubicBezTo>
                    <a:pt x="2794" y="3575"/>
                    <a:pt x="2789" y="3585"/>
                    <a:pt x="2805" y="3585"/>
                  </a:cubicBezTo>
                  <a:cubicBezTo>
                    <a:pt x="2805" y="3634"/>
                    <a:pt x="2756" y="3683"/>
                    <a:pt x="2756" y="3707"/>
                  </a:cubicBezTo>
                  <a:lnTo>
                    <a:pt x="2756" y="3707"/>
                  </a:lnTo>
                  <a:cubicBezTo>
                    <a:pt x="2756" y="3707"/>
                    <a:pt x="2756" y="3683"/>
                    <a:pt x="2781" y="3683"/>
                  </a:cubicBezTo>
                  <a:lnTo>
                    <a:pt x="2781" y="3707"/>
                  </a:lnTo>
                  <a:cubicBezTo>
                    <a:pt x="2756" y="3927"/>
                    <a:pt x="2756" y="4098"/>
                    <a:pt x="2756" y="4098"/>
                  </a:cubicBezTo>
                  <a:lnTo>
                    <a:pt x="2830" y="4146"/>
                  </a:lnTo>
                  <a:cubicBezTo>
                    <a:pt x="2781" y="5024"/>
                    <a:pt x="2732" y="4439"/>
                    <a:pt x="2708" y="5244"/>
                  </a:cubicBezTo>
                  <a:cubicBezTo>
                    <a:pt x="2732" y="5341"/>
                    <a:pt x="2732" y="5439"/>
                    <a:pt x="2732" y="5537"/>
                  </a:cubicBezTo>
                  <a:cubicBezTo>
                    <a:pt x="2732" y="5659"/>
                    <a:pt x="2732" y="5805"/>
                    <a:pt x="2708" y="5951"/>
                  </a:cubicBezTo>
                  <a:cubicBezTo>
                    <a:pt x="2805" y="6049"/>
                    <a:pt x="2927" y="6146"/>
                    <a:pt x="3000" y="6171"/>
                  </a:cubicBezTo>
                  <a:cubicBezTo>
                    <a:pt x="3000" y="6171"/>
                    <a:pt x="3098" y="6293"/>
                    <a:pt x="3073" y="6293"/>
                  </a:cubicBezTo>
                  <a:cubicBezTo>
                    <a:pt x="3147" y="6293"/>
                    <a:pt x="3220" y="6390"/>
                    <a:pt x="3317" y="6463"/>
                  </a:cubicBezTo>
                  <a:cubicBezTo>
                    <a:pt x="3342" y="6463"/>
                    <a:pt x="3317" y="6415"/>
                    <a:pt x="3293" y="6390"/>
                  </a:cubicBezTo>
                  <a:lnTo>
                    <a:pt x="3293" y="6390"/>
                  </a:lnTo>
                  <a:lnTo>
                    <a:pt x="3366" y="6463"/>
                  </a:lnTo>
                  <a:lnTo>
                    <a:pt x="3464" y="6537"/>
                  </a:lnTo>
                  <a:cubicBezTo>
                    <a:pt x="3511" y="6584"/>
                    <a:pt x="3528" y="6611"/>
                    <a:pt x="3514" y="6611"/>
                  </a:cubicBezTo>
                  <a:cubicBezTo>
                    <a:pt x="3506" y="6611"/>
                    <a:pt x="3490" y="6603"/>
                    <a:pt x="3464" y="6585"/>
                  </a:cubicBezTo>
                  <a:lnTo>
                    <a:pt x="3464" y="6585"/>
                  </a:lnTo>
                  <a:cubicBezTo>
                    <a:pt x="3537" y="6634"/>
                    <a:pt x="3634" y="6683"/>
                    <a:pt x="3756" y="6756"/>
                  </a:cubicBezTo>
                  <a:lnTo>
                    <a:pt x="4269" y="7122"/>
                  </a:lnTo>
                  <a:cubicBezTo>
                    <a:pt x="4488" y="7024"/>
                    <a:pt x="4732" y="6878"/>
                    <a:pt x="5000" y="6732"/>
                  </a:cubicBezTo>
                  <a:cubicBezTo>
                    <a:pt x="5293" y="6537"/>
                    <a:pt x="5586" y="6317"/>
                    <a:pt x="5854" y="6098"/>
                  </a:cubicBezTo>
                  <a:cubicBezTo>
                    <a:pt x="6000" y="5976"/>
                    <a:pt x="6171" y="5854"/>
                    <a:pt x="6293" y="5732"/>
                  </a:cubicBezTo>
                  <a:lnTo>
                    <a:pt x="6708" y="5341"/>
                  </a:lnTo>
                  <a:lnTo>
                    <a:pt x="7147" y="4951"/>
                  </a:lnTo>
                  <a:cubicBezTo>
                    <a:pt x="7268" y="4829"/>
                    <a:pt x="7390" y="4732"/>
                    <a:pt x="7512" y="4634"/>
                  </a:cubicBezTo>
                  <a:lnTo>
                    <a:pt x="7683" y="4488"/>
                  </a:lnTo>
                  <a:cubicBezTo>
                    <a:pt x="7683" y="4439"/>
                    <a:pt x="7683" y="4463"/>
                    <a:pt x="7659" y="4390"/>
                  </a:cubicBezTo>
                  <a:cubicBezTo>
                    <a:pt x="7647" y="4366"/>
                    <a:pt x="7653" y="4366"/>
                    <a:pt x="7662" y="4366"/>
                  </a:cubicBezTo>
                  <a:cubicBezTo>
                    <a:pt x="7671" y="4366"/>
                    <a:pt x="7683" y="4366"/>
                    <a:pt x="7683" y="4341"/>
                  </a:cubicBezTo>
                  <a:cubicBezTo>
                    <a:pt x="7683" y="4423"/>
                    <a:pt x="7700" y="4402"/>
                    <a:pt x="7706" y="4422"/>
                  </a:cubicBezTo>
                  <a:lnTo>
                    <a:pt x="7706" y="4422"/>
                  </a:lnTo>
                  <a:lnTo>
                    <a:pt x="7708" y="4415"/>
                  </a:lnTo>
                  <a:lnTo>
                    <a:pt x="7708" y="4463"/>
                  </a:lnTo>
                  <a:cubicBezTo>
                    <a:pt x="7732" y="4463"/>
                    <a:pt x="7732" y="4439"/>
                    <a:pt x="7756" y="4415"/>
                  </a:cubicBezTo>
                  <a:cubicBezTo>
                    <a:pt x="7781" y="4415"/>
                    <a:pt x="7756" y="4415"/>
                    <a:pt x="7756" y="4463"/>
                  </a:cubicBezTo>
                  <a:lnTo>
                    <a:pt x="7805" y="4463"/>
                  </a:lnTo>
                  <a:cubicBezTo>
                    <a:pt x="7800" y="4469"/>
                    <a:pt x="7799" y="4470"/>
                    <a:pt x="7801" y="4470"/>
                  </a:cubicBezTo>
                  <a:cubicBezTo>
                    <a:pt x="7807" y="4470"/>
                    <a:pt x="7835" y="4456"/>
                    <a:pt x="7858" y="4456"/>
                  </a:cubicBezTo>
                  <a:cubicBezTo>
                    <a:pt x="7866" y="4456"/>
                    <a:pt x="7873" y="4458"/>
                    <a:pt x="7878" y="4463"/>
                  </a:cubicBezTo>
                  <a:cubicBezTo>
                    <a:pt x="7878" y="4476"/>
                    <a:pt x="7872" y="4476"/>
                    <a:pt x="7869" y="4476"/>
                  </a:cubicBezTo>
                  <a:cubicBezTo>
                    <a:pt x="7866" y="4476"/>
                    <a:pt x="7866" y="4476"/>
                    <a:pt x="7878" y="4488"/>
                  </a:cubicBezTo>
                  <a:cubicBezTo>
                    <a:pt x="7878" y="4512"/>
                    <a:pt x="7878" y="4537"/>
                    <a:pt x="7878" y="4537"/>
                  </a:cubicBezTo>
                  <a:cubicBezTo>
                    <a:pt x="7878" y="4537"/>
                    <a:pt x="7878" y="4561"/>
                    <a:pt x="7878" y="4561"/>
                  </a:cubicBezTo>
                  <a:lnTo>
                    <a:pt x="7878" y="4707"/>
                  </a:lnTo>
                  <a:cubicBezTo>
                    <a:pt x="7878" y="4747"/>
                    <a:pt x="7878" y="4818"/>
                    <a:pt x="7904" y="4818"/>
                  </a:cubicBezTo>
                  <a:cubicBezTo>
                    <a:pt x="7910" y="4818"/>
                    <a:pt x="7918" y="4814"/>
                    <a:pt x="7927" y="4805"/>
                  </a:cubicBezTo>
                  <a:lnTo>
                    <a:pt x="7927" y="4805"/>
                  </a:lnTo>
                  <a:cubicBezTo>
                    <a:pt x="7890" y="4842"/>
                    <a:pt x="7838" y="5038"/>
                    <a:pt x="7816" y="5038"/>
                  </a:cubicBezTo>
                  <a:cubicBezTo>
                    <a:pt x="7809" y="5038"/>
                    <a:pt x="7805" y="5021"/>
                    <a:pt x="7805" y="4976"/>
                  </a:cubicBezTo>
                  <a:cubicBezTo>
                    <a:pt x="7781" y="5073"/>
                    <a:pt x="7781" y="5171"/>
                    <a:pt x="7756" y="5293"/>
                  </a:cubicBezTo>
                  <a:lnTo>
                    <a:pt x="7805" y="5146"/>
                  </a:lnTo>
                  <a:lnTo>
                    <a:pt x="7805" y="5146"/>
                  </a:lnTo>
                  <a:cubicBezTo>
                    <a:pt x="7732" y="5415"/>
                    <a:pt x="7708" y="5683"/>
                    <a:pt x="7683" y="5976"/>
                  </a:cubicBezTo>
                  <a:lnTo>
                    <a:pt x="7732" y="5829"/>
                  </a:lnTo>
                  <a:lnTo>
                    <a:pt x="7732" y="5829"/>
                  </a:lnTo>
                  <a:cubicBezTo>
                    <a:pt x="7732" y="6024"/>
                    <a:pt x="7683" y="6195"/>
                    <a:pt x="7586" y="6341"/>
                  </a:cubicBezTo>
                  <a:lnTo>
                    <a:pt x="7610" y="6098"/>
                  </a:lnTo>
                  <a:lnTo>
                    <a:pt x="7610" y="6098"/>
                  </a:lnTo>
                  <a:cubicBezTo>
                    <a:pt x="7537" y="6415"/>
                    <a:pt x="7488" y="6732"/>
                    <a:pt x="7464" y="7049"/>
                  </a:cubicBezTo>
                  <a:lnTo>
                    <a:pt x="7488" y="6951"/>
                  </a:lnTo>
                  <a:lnTo>
                    <a:pt x="7488" y="6951"/>
                  </a:lnTo>
                  <a:cubicBezTo>
                    <a:pt x="7488" y="7040"/>
                    <a:pt x="7470" y="7237"/>
                    <a:pt x="7445" y="7493"/>
                  </a:cubicBezTo>
                  <a:lnTo>
                    <a:pt x="7445" y="7493"/>
                  </a:lnTo>
                  <a:cubicBezTo>
                    <a:pt x="7435" y="7507"/>
                    <a:pt x="7425" y="7522"/>
                    <a:pt x="7415" y="7537"/>
                  </a:cubicBezTo>
                  <a:lnTo>
                    <a:pt x="7440" y="7546"/>
                  </a:lnTo>
                  <a:lnTo>
                    <a:pt x="7440" y="7546"/>
                  </a:lnTo>
                  <a:cubicBezTo>
                    <a:pt x="7425" y="7698"/>
                    <a:pt x="7408" y="7869"/>
                    <a:pt x="7390" y="8049"/>
                  </a:cubicBezTo>
                  <a:lnTo>
                    <a:pt x="9073" y="8683"/>
                  </a:lnTo>
                  <a:cubicBezTo>
                    <a:pt x="9488" y="8024"/>
                    <a:pt x="9976" y="7268"/>
                    <a:pt x="10098" y="7073"/>
                  </a:cubicBezTo>
                  <a:lnTo>
                    <a:pt x="10098" y="7073"/>
                  </a:lnTo>
                  <a:lnTo>
                    <a:pt x="9951" y="7171"/>
                  </a:lnTo>
                  <a:lnTo>
                    <a:pt x="9951" y="7171"/>
                  </a:lnTo>
                  <a:lnTo>
                    <a:pt x="10119" y="6907"/>
                  </a:lnTo>
                  <a:lnTo>
                    <a:pt x="10119" y="6907"/>
                  </a:lnTo>
                  <a:cubicBezTo>
                    <a:pt x="10103" y="6944"/>
                    <a:pt x="10142" y="7109"/>
                    <a:pt x="10125" y="7143"/>
                  </a:cubicBezTo>
                  <a:lnTo>
                    <a:pt x="10125" y="7143"/>
                  </a:lnTo>
                  <a:cubicBezTo>
                    <a:pt x="10417" y="6730"/>
                    <a:pt x="10757" y="6365"/>
                    <a:pt x="11098" y="6000"/>
                  </a:cubicBezTo>
                  <a:cubicBezTo>
                    <a:pt x="11220" y="5878"/>
                    <a:pt x="11342" y="5756"/>
                    <a:pt x="11464" y="5659"/>
                  </a:cubicBezTo>
                  <a:lnTo>
                    <a:pt x="11659" y="5488"/>
                  </a:lnTo>
                  <a:cubicBezTo>
                    <a:pt x="11707" y="5463"/>
                    <a:pt x="11732" y="5439"/>
                    <a:pt x="11781" y="5415"/>
                  </a:cubicBezTo>
                  <a:lnTo>
                    <a:pt x="11829" y="5366"/>
                  </a:lnTo>
                  <a:cubicBezTo>
                    <a:pt x="11903" y="5293"/>
                    <a:pt x="12000" y="5244"/>
                    <a:pt x="12098" y="5195"/>
                  </a:cubicBezTo>
                  <a:cubicBezTo>
                    <a:pt x="12122" y="5195"/>
                    <a:pt x="12171" y="5171"/>
                    <a:pt x="12195" y="5171"/>
                  </a:cubicBezTo>
                  <a:lnTo>
                    <a:pt x="12268" y="5171"/>
                  </a:lnTo>
                  <a:lnTo>
                    <a:pt x="12268" y="5293"/>
                  </a:lnTo>
                  <a:cubicBezTo>
                    <a:pt x="12244" y="5415"/>
                    <a:pt x="12195" y="5415"/>
                    <a:pt x="12195" y="5415"/>
                  </a:cubicBezTo>
                  <a:cubicBezTo>
                    <a:pt x="12195" y="5427"/>
                    <a:pt x="12201" y="5433"/>
                    <a:pt x="12207" y="5433"/>
                  </a:cubicBezTo>
                  <a:cubicBezTo>
                    <a:pt x="12214" y="5433"/>
                    <a:pt x="12220" y="5427"/>
                    <a:pt x="12220" y="5415"/>
                  </a:cubicBezTo>
                  <a:cubicBezTo>
                    <a:pt x="12244" y="5415"/>
                    <a:pt x="12244" y="5415"/>
                    <a:pt x="12244" y="5439"/>
                  </a:cubicBezTo>
                  <a:cubicBezTo>
                    <a:pt x="12244" y="5488"/>
                    <a:pt x="12195" y="5488"/>
                    <a:pt x="12195" y="5488"/>
                  </a:cubicBezTo>
                  <a:cubicBezTo>
                    <a:pt x="12195" y="5488"/>
                    <a:pt x="12195" y="5519"/>
                    <a:pt x="12208" y="5519"/>
                  </a:cubicBezTo>
                  <a:cubicBezTo>
                    <a:pt x="12211" y="5519"/>
                    <a:pt x="12215" y="5517"/>
                    <a:pt x="12220" y="5512"/>
                  </a:cubicBezTo>
                  <a:cubicBezTo>
                    <a:pt x="12244" y="5512"/>
                    <a:pt x="12293" y="5439"/>
                    <a:pt x="12342" y="5390"/>
                  </a:cubicBezTo>
                  <a:lnTo>
                    <a:pt x="12342" y="5512"/>
                  </a:lnTo>
                  <a:lnTo>
                    <a:pt x="12293" y="5512"/>
                  </a:lnTo>
                  <a:cubicBezTo>
                    <a:pt x="12293" y="5512"/>
                    <a:pt x="12317" y="5512"/>
                    <a:pt x="12366" y="5537"/>
                  </a:cubicBezTo>
                  <a:cubicBezTo>
                    <a:pt x="12366" y="5561"/>
                    <a:pt x="12390" y="5561"/>
                    <a:pt x="12390" y="5585"/>
                  </a:cubicBezTo>
                  <a:cubicBezTo>
                    <a:pt x="12390" y="5610"/>
                    <a:pt x="12390" y="5610"/>
                    <a:pt x="12390" y="5634"/>
                  </a:cubicBezTo>
                  <a:lnTo>
                    <a:pt x="12390" y="5707"/>
                  </a:lnTo>
                  <a:cubicBezTo>
                    <a:pt x="12390" y="5976"/>
                    <a:pt x="12390" y="6268"/>
                    <a:pt x="12366" y="6561"/>
                  </a:cubicBezTo>
                  <a:cubicBezTo>
                    <a:pt x="12366" y="6707"/>
                    <a:pt x="12342" y="6854"/>
                    <a:pt x="12342" y="7000"/>
                  </a:cubicBezTo>
                  <a:lnTo>
                    <a:pt x="12293" y="7439"/>
                  </a:lnTo>
                  <a:cubicBezTo>
                    <a:pt x="12268" y="7439"/>
                    <a:pt x="12244" y="7293"/>
                    <a:pt x="12244" y="7171"/>
                  </a:cubicBezTo>
                  <a:cubicBezTo>
                    <a:pt x="12244" y="7268"/>
                    <a:pt x="12244" y="7341"/>
                    <a:pt x="12220" y="7439"/>
                  </a:cubicBezTo>
                  <a:cubicBezTo>
                    <a:pt x="12227" y="7415"/>
                    <a:pt x="12233" y="7406"/>
                    <a:pt x="12236" y="7406"/>
                  </a:cubicBezTo>
                  <a:cubicBezTo>
                    <a:pt x="12252" y="7406"/>
                    <a:pt x="12231" y="7601"/>
                    <a:pt x="12238" y="7601"/>
                  </a:cubicBezTo>
                  <a:cubicBezTo>
                    <a:pt x="12239" y="7601"/>
                    <a:pt x="12241" y="7596"/>
                    <a:pt x="12244" y="7585"/>
                  </a:cubicBezTo>
                  <a:lnTo>
                    <a:pt x="12244" y="7585"/>
                  </a:lnTo>
                  <a:cubicBezTo>
                    <a:pt x="12317" y="8000"/>
                    <a:pt x="12171" y="8561"/>
                    <a:pt x="12220" y="8951"/>
                  </a:cubicBezTo>
                  <a:lnTo>
                    <a:pt x="13073" y="9415"/>
                  </a:lnTo>
                  <a:cubicBezTo>
                    <a:pt x="13342" y="9585"/>
                    <a:pt x="13634" y="9707"/>
                    <a:pt x="13927" y="9829"/>
                  </a:cubicBezTo>
                  <a:cubicBezTo>
                    <a:pt x="13927" y="9902"/>
                    <a:pt x="13927" y="10000"/>
                    <a:pt x="13902" y="10073"/>
                  </a:cubicBezTo>
                  <a:cubicBezTo>
                    <a:pt x="13951" y="9951"/>
                    <a:pt x="13951" y="9829"/>
                    <a:pt x="13951" y="9732"/>
                  </a:cubicBezTo>
                  <a:lnTo>
                    <a:pt x="13878" y="9707"/>
                  </a:lnTo>
                  <a:cubicBezTo>
                    <a:pt x="13878" y="9439"/>
                    <a:pt x="13927" y="9634"/>
                    <a:pt x="13927" y="9390"/>
                  </a:cubicBezTo>
                  <a:cubicBezTo>
                    <a:pt x="13976" y="9390"/>
                    <a:pt x="13976" y="9610"/>
                    <a:pt x="13976" y="9829"/>
                  </a:cubicBezTo>
                  <a:cubicBezTo>
                    <a:pt x="14000" y="9683"/>
                    <a:pt x="14000" y="9512"/>
                    <a:pt x="13976" y="9366"/>
                  </a:cubicBezTo>
                  <a:cubicBezTo>
                    <a:pt x="13985" y="9299"/>
                    <a:pt x="13995" y="9288"/>
                    <a:pt x="14006" y="9288"/>
                  </a:cubicBezTo>
                  <a:cubicBezTo>
                    <a:pt x="14011" y="9288"/>
                    <a:pt x="14016" y="9290"/>
                    <a:pt x="14022" y="9290"/>
                  </a:cubicBezTo>
                  <a:cubicBezTo>
                    <a:pt x="14036" y="9290"/>
                    <a:pt x="14052" y="9278"/>
                    <a:pt x="14073" y="9195"/>
                  </a:cubicBezTo>
                  <a:cubicBezTo>
                    <a:pt x="14049" y="9000"/>
                    <a:pt x="14049" y="8829"/>
                    <a:pt x="14073" y="8634"/>
                  </a:cubicBezTo>
                  <a:cubicBezTo>
                    <a:pt x="14146" y="8195"/>
                    <a:pt x="14049" y="7951"/>
                    <a:pt x="14122" y="7537"/>
                  </a:cubicBezTo>
                  <a:lnTo>
                    <a:pt x="14122" y="7537"/>
                  </a:lnTo>
                  <a:lnTo>
                    <a:pt x="14122" y="7585"/>
                  </a:lnTo>
                  <a:cubicBezTo>
                    <a:pt x="14169" y="7444"/>
                    <a:pt x="14171" y="7165"/>
                    <a:pt x="14193" y="6882"/>
                  </a:cubicBezTo>
                  <a:lnTo>
                    <a:pt x="14193" y="6882"/>
                  </a:lnTo>
                  <a:cubicBezTo>
                    <a:pt x="14188" y="6910"/>
                    <a:pt x="14177" y="6934"/>
                    <a:pt x="14167" y="6934"/>
                  </a:cubicBezTo>
                  <a:cubicBezTo>
                    <a:pt x="14156" y="6934"/>
                    <a:pt x="14146" y="6906"/>
                    <a:pt x="14146" y="6829"/>
                  </a:cubicBezTo>
                  <a:cubicBezTo>
                    <a:pt x="14195" y="6537"/>
                    <a:pt x="14171" y="6293"/>
                    <a:pt x="14220" y="6073"/>
                  </a:cubicBezTo>
                  <a:lnTo>
                    <a:pt x="14171" y="5829"/>
                  </a:lnTo>
                  <a:lnTo>
                    <a:pt x="14171" y="5561"/>
                  </a:lnTo>
                  <a:cubicBezTo>
                    <a:pt x="14171" y="5366"/>
                    <a:pt x="14171" y="5195"/>
                    <a:pt x="14146" y="5024"/>
                  </a:cubicBezTo>
                  <a:cubicBezTo>
                    <a:pt x="14098" y="4634"/>
                    <a:pt x="14049" y="4171"/>
                    <a:pt x="13976" y="3659"/>
                  </a:cubicBezTo>
                  <a:lnTo>
                    <a:pt x="13317" y="3244"/>
                  </a:lnTo>
                  <a:cubicBezTo>
                    <a:pt x="13220" y="3171"/>
                    <a:pt x="13098" y="3122"/>
                    <a:pt x="12976" y="3049"/>
                  </a:cubicBezTo>
                  <a:lnTo>
                    <a:pt x="12537" y="2829"/>
                  </a:lnTo>
                  <a:cubicBezTo>
                    <a:pt x="12244" y="2927"/>
                    <a:pt x="11976" y="3073"/>
                    <a:pt x="11683" y="3195"/>
                  </a:cubicBezTo>
                  <a:cubicBezTo>
                    <a:pt x="11537" y="3268"/>
                    <a:pt x="11390" y="3341"/>
                    <a:pt x="11268" y="3439"/>
                  </a:cubicBezTo>
                  <a:lnTo>
                    <a:pt x="11049" y="3561"/>
                  </a:lnTo>
                  <a:cubicBezTo>
                    <a:pt x="10976" y="3585"/>
                    <a:pt x="10903" y="3659"/>
                    <a:pt x="10829" y="3683"/>
                  </a:cubicBezTo>
                  <a:lnTo>
                    <a:pt x="10610" y="3829"/>
                  </a:lnTo>
                  <a:lnTo>
                    <a:pt x="10488" y="3951"/>
                  </a:lnTo>
                  <a:lnTo>
                    <a:pt x="10244" y="4122"/>
                  </a:lnTo>
                  <a:cubicBezTo>
                    <a:pt x="10098" y="4268"/>
                    <a:pt x="9951" y="4390"/>
                    <a:pt x="9829" y="4512"/>
                  </a:cubicBezTo>
                  <a:cubicBezTo>
                    <a:pt x="9812" y="4530"/>
                    <a:pt x="9794" y="4548"/>
                    <a:pt x="9776" y="4565"/>
                  </a:cubicBezTo>
                  <a:lnTo>
                    <a:pt x="9776" y="4565"/>
                  </a:lnTo>
                  <a:cubicBezTo>
                    <a:pt x="9804" y="4117"/>
                    <a:pt x="9797" y="3672"/>
                    <a:pt x="9756" y="3244"/>
                  </a:cubicBezTo>
                  <a:cubicBezTo>
                    <a:pt x="9781" y="3122"/>
                    <a:pt x="9781" y="3000"/>
                    <a:pt x="9756" y="2878"/>
                  </a:cubicBezTo>
                  <a:cubicBezTo>
                    <a:pt x="9756" y="2756"/>
                    <a:pt x="9732" y="2634"/>
                    <a:pt x="9707" y="2512"/>
                  </a:cubicBezTo>
                  <a:lnTo>
                    <a:pt x="9317" y="2171"/>
                  </a:lnTo>
                  <a:lnTo>
                    <a:pt x="9317" y="2171"/>
                  </a:lnTo>
                  <a:cubicBezTo>
                    <a:pt x="9366" y="2244"/>
                    <a:pt x="9390" y="2268"/>
                    <a:pt x="9366" y="2268"/>
                  </a:cubicBezTo>
                  <a:cubicBezTo>
                    <a:pt x="9342" y="2268"/>
                    <a:pt x="9317" y="2244"/>
                    <a:pt x="9268" y="2220"/>
                  </a:cubicBezTo>
                  <a:lnTo>
                    <a:pt x="9098" y="2049"/>
                  </a:lnTo>
                  <a:cubicBezTo>
                    <a:pt x="8927" y="1976"/>
                    <a:pt x="8927" y="2000"/>
                    <a:pt x="8903" y="1976"/>
                  </a:cubicBezTo>
                  <a:cubicBezTo>
                    <a:pt x="8878" y="1976"/>
                    <a:pt x="8854" y="1976"/>
                    <a:pt x="8805" y="1951"/>
                  </a:cubicBezTo>
                  <a:lnTo>
                    <a:pt x="8683" y="1927"/>
                  </a:lnTo>
                  <a:lnTo>
                    <a:pt x="8464" y="1829"/>
                  </a:lnTo>
                  <a:lnTo>
                    <a:pt x="8366" y="1805"/>
                  </a:lnTo>
                  <a:cubicBezTo>
                    <a:pt x="8220" y="1854"/>
                    <a:pt x="8049" y="1927"/>
                    <a:pt x="7829" y="2000"/>
                  </a:cubicBezTo>
                  <a:lnTo>
                    <a:pt x="7683" y="2073"/>
                  </a:lnTo>
                  <a:lnTo>
                    <a:pt x="7488" y="2171"/>
                  </a:lnTo>
                  <a:lnTo>
                    <a:pt x="7122" y="2366"/>
                  </a:lnTo>
                  <a:cubicBezTo>
                    <a:pt x="6878" y="2537"/>
                    <a:pt x="6586" y="2707"/>
                    <a:pt x="6342" y="2927"/>
                  </a:cubicBezTo>
                  <a:cubicBezTo>
                    <a:pt x="6171" y="3073"/>
                    <a:pt x="6000" y="3220"/>
                    <a:pt x="5829" y="3366"/>
                  </a:cubicBezTo>
                  <a:lnTo>
                    <a:pt x="5342" y="3805"/>
                  </a:lnTo>
                  <a:cubicBezTo>
                    <a:pt x="5220" y="3902"/>
                    <a:pt x="5244" y="3902"/>
                    <a:pt x="5195" y="3927"/>
                  </a:cubicBezTo>
                  <a:lnTo>
                    <a:pt x="5147" y="3976"/>
                  </a:lnTo>
                  <a:cubicBezTo>
                    <a:pt x="5073" y="4049"/>
                    <a:pt x="5000" y="4098"/>
                    <a:pt x="4927" y="4122"/>
                  </a:cubicBezTo>
                  <a:cubicBezTo>
                    <a:pt x="4903" y="4146"/>
                    <a:pt x="4854" y="4171"/>
                    <a:pt x="4805" y="4171"/>
                  </a:cubicBezTo>
                  <a:lnTo>
                    <a:pt x="4781" y="4195"/>
                  </a:lnTo>
                  <a:cubicBezTo>
                    <a:pt x="4781" y="4171"/>
                    <a:pt x="4781" y="4146"/>
                    <a:pt x="4781" y="4122"/>
                  </a:cubicBezTo>
                  <a:cubicBezTo>
                    <a:pt x="4781" y="4098"/>
                    <a:pt x="4781" y="4049"/>
                    <a:pt x="4781" y="4000"/>
                  </a:cubicBezTo>
                  <a:lnTo>
                    <a:pt x="4781" y="3976"/>
                  </a:lnTo>
                  <a:cubicBezTo>
                    <a:pt x="4781" y="3951"/>
                    <a:pt x="4781" y="3927"/>
                    <a:pt x="4781" y="3902"/>
                  </a:cubicBezTo>
                  <a:lnTo>
                    <a:pt x="4781" y="3756"/>
                  </a:lnTo>
                  <a:cubicBezTo>
                    <a:pt x="4781" y="3512"/>
                    <a:pt x="4830" y="3293"/>
                    <a:pt x="4830" y="3049"/>
                  </a:cubicBezTo>
                  <a:cubicBezTo>
                    <a:pt x="4854" y="2805"/>
                    <a:pt x="4878" y="2537"/>
                    <a:pt x="4903" y="2293"/>
                  </a:cubicBezTo>
                  <a:cubicBezTo>
                    <a:pt x="4951" y="1781"/>
                    <a:pt x="4976" y="1293"/>
                    <a:pt x="5025" y="829"/>
                  </a:cubicBezTo>
                  <a:lnTo>
                    <a:pt x="4781" y="610"/>
                  </a:lnTo>
                  <a:lnTo>
                    <a:pt x="4756" y="585"/>
                  </a:lnTo>
                  <a:lnTo>
                    <a:pt x="4756" y="561"/>
                  </a:lnTo>
                  <a:lnTo>
                    <a:pt x="4732" y="537"/>
                  </a:lnTo>
                  <a:lnTo>
                    <a:pt x="4683" y="464"/>
                  </a:lnTo>
                  <a:lnTo>
                    <a:pt x="4561" y="342"/>
                  </a:lnTo>
                  <a:lnTo>
                    <a:pt x="4561" y="342"/>
                  </a:lnTo>
                  <a:cubicBezTo>
                    <a:pt x="4391" y="195"/>
                    <a:pt x="4439" y="146"/>
                    <a:pt x="4342" y="49"/>
                  </a:cubicBezTo>
                  <a:lnTo>
                    <a:pt x="43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9" name="Google Shape;1869;p56"/>
          <p:cNvGrpSpPr/>
          <p:nvPr/>
        </p:nvGrpSpPr>
        <p:grpSpPr>
          <a:xfrm>
            <a:off x="6895376" y="926014"/>
            <a:ext cx="2248625" cy="2505775"/>
            <a:chOff x="6895376" y="926014"/>
            <a:chExt cx="2248625" cy="2505775"/>
          </a:xfrm>
        </p:grpSpPr>
        <p:sp>
          <p:nvSpPr>
            <p:cNvPr id="1870" name="Google Shape;1870;p56"/>
            <p:cNvSpPr/>
            <p:nvPr/>
          </p:nvSpPr>
          <p:spPr>
            <a:xfrm>
              <a:off x="6895376" y="926014"/>
              <a:ext cx="1838380" cy="1182363"/>
            </a:xfrm>
            <a:custGeom>
              <a:avLst/>
              <a:gdLst/>
              <a:ahLst/>
              <a:cxnLst/>
              <a:rect l="l" t="t" r="r" b="b"/>
              <a:pathLst>
                <a:path w="16559" h="10650" extrusionOk="0">
                  <a:moveTo>
                    <a:pt x="12940" y="0"/>
                  </a:moveTo>
                  <a:cubicBezTo>
                    <a:pt x="8651" y="0"/>
                    <a:pt x="1" y="2276"/>
                    <a:pt x="3657" y="8447"/>
                  </a:cubicBezTo>
                  <a:cubicBezTo>
                    <a:pt x="3657" y="8447"/>
                    <a:pt x="7028" y="10650"/>
                    <a:pt x="10057" y="10650"/>
                  </a:cubicBezTo>
                  <a:cubicBezTo>
                    <a:pt x="11292" y="10650"/>
                    <a:pt x="12470" y="10283"/>
                    <a:pt x="13339" y="9252"/>
                  </a:cubicBezTo>
                  <a:cubicBezTo>
                    <a:pt x="16339" y="5691"/>
                    <a:pt x="16559" y="1594"/>
                    <a:pt x="15047" y="374"/>
                  </a:cubicBezTo>
                  <a:cubicBezTo>
                    <a:pt x="14753" y="133"/>
                    <a:pt x="13973" y="0"/>
                    <a:pt x="129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56"/>
            <p:cNvSpPr/>
            <p:nvPr/>
          </p:nvSpPr>
          <p:spPr>
            <a:xfrm rot="5875126">
              <a:off x="7083391" y="1432210"/>
              <a:ext cx="2322147" cy="1493394"/>
            </a:xfrm>
            <a:custGeom>
              <a:avLst/>
              <a:gdLst/>
              <a:ahLst/>
              <a:cxnLst/>
              <a:rect l="l" t="t" r="r" b="b"/>
              <a:pathLst>
                <a:path w="16559" h="10650" extrusionOk="0">
                  <a:moveTo>
                    <a:pt x="12940" y="0"/>
                  </a:moveTo>
                  <a:cubicBezTo>
                    <a:pt x="8651" y="0"/>
                    <a:pt x="1" y="2276"/>
                    <a:pt x="3657" y="8447"/>
                  </a:cubicBezTo>
                  <a:cubicBezTo>
                    <a:pt x="3657" y="8447"/>
                    <a:pt x="7028" y="10650"/>
                    <a:pt x="10057" y="10650"/>
                  </a:cubicBezTo>
                  <a:cubicBezTo>
                    <a:pt x="11292" y="10650"/>
                    <a:pt x="12470" y="10283"/>
                    <a:pt x="13339" y="9252"/>
                  </a:cubicBezTo>
                  <a:cubicBezTo>
                    <a:pt x="16339" y="5691"/>
                    <a:pt x="16559" y="1594"/>
                    <a:pt x="15047" y="374"/>
                  </a:cubicBezTo>
                  <a:cubicBezTo>
                    <a:pt x="14753" y="133"/>
                    <a:pt x="13973" y="0"/>
                    <a:pt x="129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72" name="Google Shape;1872;p56"/>
            <p:cNvGrpSpPr/>
            <p:nvPr/>
          </p:nvGrpSpPr>
          <p:grpSpPr>
            <a:xfrm rot="-1791235">
              <a:off x="7568642" y="1275391"/>
              <a:ext cx="719311" cy="904710"/>
              <a:chOff x="632000" y="3011150"/>
              <a:chExt cx="212225" cy="266925"/>
            </a:xfrm>
          </p:grpSpPr>
          <p:sp>
            <p:nvSpPr>
              <p:cNvPr id="1873" name="Google Shape;1873;p56"/>
              <p:cNvSpPr/>
              <p:nvPr/>
            </p:nvSpPr>
            <p:spPr>
              <a:xfrm>
                <a:off x="767375" y="3031875"/>
                <a:ext cx="25" cy="36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47" extrusionOk="0">
                    <a:moveTo>
                      <a:pt x="0" y="147"/>
                    </a:moveTo>
                    <a:lnTo>
                      <a:pt x="0" y="0"/>
                    </a:lnTo>
                    <a:cubicBezTo>
                      <a:pt x="0" y="49"/>
                      <a:pt x="0" y="98"/>
                      <a:pt x="0" y="1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4" name="Google Shape;1874;p56"/>
              <p:cNvSpPr/>
              <p:nvPr/>
            </p:nvSpPr>
            <p:spPr>
              <a:xfrm>
                <a:off x="701525" y="3033700"/>
                <a:ext cx="25" cy="3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23" extrusionOk="0">
                    <a:moveTo>
                      <a:pt x="0" y="123"/>
                    </a:moveTo>
                    <a:lnTo>
                      <a:pt x="0" y="1"/>
                    </a:lnTo>
                    <a:cubicBezTo>
                      <a:pt x="0" y="49"/>
                      <a:pt x="0" y="74"/>
                      <a:pt x="0" y="12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5" name="Google Shape;1875;p56"/>
              <p:cNvSpPr/>
              <p:nvPr/>
            </p:nvSpPr>
            <p:spPr>
              <a:xfrm>
                <a:off x="632000" y="3030050"/>
                <a:ext cx="25" cy="1850"/>
              </a:xfrm>
              <a:custGeom>
                <a:avLst/>
                <a:gdLst/>
                <a:ahLst/>
                <a:cxnLst/>
                <a:rect l="l" t="t" r="r" b="b"/>
                <a:pathLst>
                  <a:path w="1" h="74" extrusionOk="0">
                    <a:moveTo>
                      <a:pt x="1" y="73"/>
                    </a:moveTo>
                    <a:lnTo>
                      <a:pt x="1" y="0"/>
                    </a:lnTo>
                    <a:cubicBezTo>
                      <a:pt x="1" y="25"/>
                      <a:pt x="1" y="49"/>
                      <a:pt x="1" y="7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6" name="Google Shape;1876;p56"/>
              <p:cNvSpPr/>
              <p:nvPr/>
            </p:nvSpPr>
            <p:spPr>
              <a:xfrm>
                <a:off x="649075" y="3150175"/>
                <a:ext cx="650" cy="18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74" extrusionOk="0">
                    <a:moveTo>
                      <a:pt x="25" y="0"/>
                    </a:moveTo>
                    <a:cubicBezTo>
                      <a:pt x="1" y="0"/>
                      <a:pt x="1" y="49"/>
                      <a:pt x="1" y="73"/>
                    </a:cubicBezTo>
                    <a:cubicBezTo>
                      <a:pt x="1" y="49"/>
                      <a:pt x="25" y="24"/>
                      <a:pt x="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7" name="Google Shape;1877;p56"/>
              <p:cNvSpPr/>
              <p:nvPr/>
            </p:nvSpPr>
            <p:spPr>
              <a:xfrm>
                <a:off x="649075" y="31520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8" name="Google Shape;1878;p56"/>
              <p:cNvSpPr/>
              <p:nvPr/>
            </p:nvSpPr>
            <p:spPr>
              <a:xfrm>
                <a:off x="646025" y="3144675"/>
                <a:ext cx="48800" cy="52925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2117" extrusionOk="0">
                    <a:moveTo>
                      <a:pt x="1049" y="0"/>
                    </a:moveTo>
                    <a:lnTo>
                      <a:pt x="635" y="98"/>
                    </a:lnTo>
                    <a:cubicBezTo>
                      <a:pt x="586" y="147"/>
                      <a:pt x="562" y="220"/>
                      <a:pt x="537" y="293"/>
                    </a:cubicBezTo>
                    <a:cubicBezTo>
                      <a:pt x="537" y="293"/>
                      <a:pt x="537" y="293"/>
                      <a:pt x="537" y="318"/>
                    </a:cubicBezTo>
                    <a:cubicBezTo>
                      <a:pt x="447" y="287"/>
                      <a:pt x="347" y="267"/>
                      <a:pt x="267" y="267"/>
                    </a:cubicBezTo>
                    <a:cubicBezTo>
                      <a:pt x="217" y="267"/>
                      <a:pt x="175" y="275"/>
                      <a:pt x="147" y="293"/>
                    </a:cubicBezTo>
                    <a:lnTo>
                      <a:pt x="147" y="318"/>
                    </a:lnTo>
                    <a:cubicBezTo>
                      <a:pt x="123" y="342"/>
                      <a:pt x="147" y="366"/>
                      <a:pt x="123" y="366"/>
                    </a:cubicBezTo>
                    <a:cubicBezTo>
                      <a:pt x="123" y="391"/>
                      <a:pt x="123" y="391"/>
                      <a:pt x="123" y="415"/>
                    </a:cubicBezTo>
                    <a:cubicBezTo>
                      <a:pt x="123" y="440"/>
                      <a:pt x="110" y="440"/>
                      <a:pt x="98" y="440"/>
                    </a:cubicBezTo>
                    <a:cubicBezTo>
                      <a:pt x="86" y="440"/>
                      <a:pt x="74" y="440"/>
                      <a:pt x="74" y="464"/>
                    </a:cubicBezTo>
                    <a:cubicBezTo>
                      <a:pt x="25" y="683"/>
                      <a:pt x="1" y="927"/>
                      <a:pt x="1" y="1147"/>
                    </a:cubicBezTo>
                    <a:cubicBezTo>
                      <a:pt x="25" y="1220"/>
                      <a:pt x="25" y="1293"/>
                      <a:pt x="50" y="1366"/>
                    </a:cubicBezTo>
                    <a:cubicBezTo>
                      <a:pt x="50" y="1391"/>
                      <a:pt x="50" y="1391"/>
                      <a:pt x="50" y="1415"/>
                    </a:cubicBezTo>
                    <a:cubicBezTo>
                      <a:pt x="50" y="1415"/>
                      <a:pt x="98" y="1513"/>
                      <a:pt x="147" y="1635"/>
                    </a:cubicBezTo>
                    <a:cubicBezTo>
                      <a:pt x="196" y="1708"/>
                      <a:pt x="245" y="1781"/>
                      <a:pt x="293" y="1854"/>
                    </a:cubicBezTo>
                    <a:lnTo>
                      <a:pt x="318" y="1854"/>
                    </a:lnTo>
                    <a:cubicBezTo>
                      <a:pt x="415" y="1927"/>
                      <a:pt x="318" y="1903"/>
                      <a:pt x="415" y="1976"/>
                    </a:cubicBezTo>
                    <a:cubicBezTo>
                      <a:pt x="440" y="1976"/>
                      <a:pt x="489" y="2000"/>
                      <a:pt x="513" y="2025"/>
                    </a:cubicBezTo>
                    <a:cubicBezTo>
                      <a:pt x="537" y="2049"/>
                      <a:pt x="562" y="2049"/>
                      <a:pt x="610" y="2074"/>
                    </a:cubicBezTo>
                    <a:cubicBezTo>
                      <a:pt x="610" y="2074"/>
                      <a:pt x="659" y="2098"/>
                      <a:pt x="635" y="2098"/>
                    </a:cubicBezTo>
                    <a:cubicBezTo>
                      <a:pt x="635" y="2106"/>
                      <a:pt x="640" y="2109"/>
                      <a:pt x="649" y="2109"/>
                    </a:cubicBezTo>
                    <a:cubicBezTo>
                      <a:pt x="667" y="2109"/>
                      <a:pt x="700" y="2098"/>
                      <a:pt x="732" y="2098"/>
                    </a:cubicBezTo>
                    <a:cubicBezTo>
                      <a:pt x="757" y="2098"/>
                      <a:pt x="732" y="2098"/>
                      <a:pt x="732" y="2074"/>
                    </a:cubicBezTo>
                    <a:lnTo>
                      <a:pt x="806" y="2074"/>
                    </a:lnTo>
                    <a:cubicBezTo>
                      <a:pt x="822" y="2074"/>
                      <a:pt x="827" y="2096"/>
                      <a:pt x="822" y="2103"/>
                    </a:cubicBezTo>
                    <a:lnTo>
                      <a:pt x="822" y="2103"/>
                    </a:lnTo>
                    <a:cubicBezTo>
                      <a:pt x="816" y="2101"/>
                      <a:pt x="811" y="2100"/>
                      <a:pt x="806" y="2098"/>
                    </a:cubicBezTo>
                    <a:lnTo>
                      <a:pt x="806" y="2098"/>
                    </a:lnTo>
                    <a:cubicBezTo>
                      <a:pt x="810" y="2103"/>
                      <a:pt x="814" y="2105"/>
                      <a:pt x="817" y="2105"/>
                    </a:cubicBezTo>
                    <a:cubicBezTo>
                      <a:pt x="819" y="2105"/>
                      <a:pt x="821" y="2104"/>
                      <a:pt x="822" y="2103"/>
                    </a:cubicBezTo>
                    <a:lnTo>
                      <a:pt x="822" y="2103"/>
                    </a:lnTo>
                    <a:cubicBezTo>
                      <a:pt x="854" y="2112"/>
                      <a:pt x="891" y="2116"/>
                      <a:pt x="928" y="2116"/>
                    </a:cubicBezTo>
                    <a:cubicBezTo>
                      <a:pt x="970" y="2116"/>
                      <a:pt x="1013" y="2110"/>
                      <a:pt x="1049" y="2098"/>
                    </a:cubicBezTo>
                    <a:cubicBezTo>
                      <a:pt x="1171" y="2074"/>
                      <a:pt x="1269" y="2049"/>
                      <a:pt x="1367" y="2000"/>
                    </a:cubicBezTo>
                    <a:cubicBezTo>
                      <a:pt x="1537" y="1903"/>
                      <a:pt x="1684" y="1781"/>
                      <a:pt x="1781" y="1610"/>
                    </a:cubicBezTo>
                    <a:cubicBezTo>
                      <a:pt x="1757" y="1610"/>
                      <a:pt x="1732" y="1683"/>
                      <a:pt x="1708" y="1683"/>
                    </a:cubicBezTo>
                    <a:cubicBezTo>
                      <a:pt x="1708" y="1635"/>
                      <a:pt x="1757" y="1635"/>
                      <a:pt x="1757" y="1586"/>
                    </a:cubicBezTo>
                    <a:cubicBezTo>
                      <a:pt x="1757" y="1561"/>
                      <a:pt x="1806" y="1513"/>
                      <a:pt x="1854" y="1513"/>
                    </a:cubicBezTo>
                    <a:lnTo>
                      <a:pt x="1854" y="1488"/>
                    </a:lnTo>
                    <a:lnTo>
                      <a:pt x="1879" y="1464"/>
                    </a:lnTo>
                    <a:cubicBezTo>
                      <a:pt x="1903" y="1366"/>
                      <a:pt x="1903" y="1342"/>
                      <a:pt x="1928" y="1342"/>
                    </a:cubicBezTo>
                    <a:cubicBezTo>
                      <a:pt x="1928" y="1293"/>
                      <a:pt x="1952" y="1269"/>
                      <a:pt x="1952" y="1220"/>
                    </a:cubicBezTo>
                    <a:cubicBezTo>
                      <a:pt x="1952" y="1147"/>
                      <a:pt x="1952" y="1074"/>
                      <a:pt x="1952" y="1000"/>
                    </a:cubicBezTo>
                    <a:cubicBezTo>
                      <a:pt x="1952" y="1000"/>
                      <a:pt x="1952" y="1011"/>
                      <a:pt x="1945" y="1011"/>
                    </a:cubicBezTo>
                    <a:cubicBezTo>
                      <a:pt x="1941" y="1011"/>
                      <a:pt x="1936" y="1009"/>
                      <a:pt x="1928" y="1000"/>
                    </a:cubicBezTo>
                    <a:cubicBezTo>
                      <a:pt x="1903" y="976"/>
                      <a:pt x="1903" y="927"/>
                      <a:pt x="1928" y="903"/>
                    </a:cubicBezTo>
                    <a:cubicBezTo>
                      <a:pt x="1949" y="903"/>
                      <a:pt x="1913" y="826"/>
                      <a:pt x="1888" y="826"/>
                    </a:cubicBezTo>
                    <a:cubicBezTo>
                      <a:pt x="1884" y="826"/>
                      <a:pt x="1881" y="827"/>
                      <a:pt x="1879" y="830"/>
                    </a:cubicBezTo>
                    <a:cubicBezTo>
                      <a:pt x="1879" y="830"/>
                      <a:pt x="1879" y="767"/>
                      <a:pt x="1891" y="767"/>
                    </a:cubicBezTo>
                    <a:cubicBezTo>
                      <a:pt x="1894" y="767"/>
                      <a:pt x="1898" y="771"/>
                      <a:pt x="1903" y="781"/>
                    </a:cubicBezTo>
                    <a:cubicBezTo>
                      <a:pt x="1903" y="757"/>
                      <a:pt x="1879" y="732"/>
                      <a:pt x="1879" y="732"/>
                    </a:cubicBezTo>
                    <a:lnTo>
                      <a:pt x="1879" y="781"/>
                    </a:lnTo>
                    <a:cubicBezTo>
                      <a:pt x="1830" y="683"/>
                      <a:pt x="1830" y="635"/>
                      <a:pt x="1806" y="610"/>
                    </a:cubicBezTo>
                    <a:lnTo>
                      <a:pt x="1806" y="635"/>
                    </a:lnTo>
                    <a:cubicBezTo>
                      <a:pt x="1781" y="586"/>
                      <a:pt x="1757" y="561"/>
                      <a:pt x="1757" y="537"/>
                    </a:cubicBezTo>
                    <a:lnTo>
                      <a:pt x="1757" y="537"/>
                    </a:lnTo>
                    <a:lnTo>
                      <a:pt x="1806" y="561"/>
                    </a:lnTo>
                    <a:cubicBezTo>
                      <a:pt x="1757" y="513"/>
                      <a:pt x="1732" y="464"/>
                      <a:pt x="1684" y="415"/>
                    </a:cubicBezTo>
                    <a:lnTo>
                      <a:pt x="1684" y="440"/>
                    </a:lnTo>
                    <a:cubicBezTo>
                      <a:pt x="1635" y="415"/>
                      <a:pt x="1562" y="318"/>
                      <a:pt x="1464" y="269"/>
                    </a:cubicBezTo>
                    <a:cubicBezTo>
                      <a:pt x="1391" y="196"/>
                      <a:pt x="1318" y="171"/>
                      <a:pt x="1245" y="147"/>
                    </a:cubicBezTo>
                    <a:lnTo>
                      <a:pt x="1245" y="171"/>
                    </a:lnTo>
                    <a:lnTo>
                      <a:pt x="1196" y="147"/>
                    </a:lnTo>
                    <a:cubicBezTo>
                      <a:pt x="1196" y="147"/>
                      <a:pt x="1245" y="122"/>
                      <a:pt x="1245" y="122"/>
                    </a:cubicBezTo>
                    <a:cubicBezTo>
                      <a:pt x="1245" y="122"/>
                      <a:pt x="1147" y="49"/>
                      <a:pt x="104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9" name="Google Shape;1879;p56"/>
              <p:cNvSpPr/>
              <p:nvPr/>
            </p:nvSpPr>
            <p:spPr>
              <a:xfrm>
                <a:off x="798475" y="3083700"/>
                <a:ext cx="45750" cy="48200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928" extrusionOk="0">
                    <a:moveTo>
                      <a:pt x="927" y="1"/>
                    </a:moveTo>
                    <a:lnTo>
                      <a:pt x="512" y="25"/>
                    </a:lnTo>
                    <a:lnTo>
                      <a:pt x="439" y="98"/>
                    </a:lnTo>
                    <a:lnTo>
                      <a:pt x="390" y="98"/>
                    </a:lnTo>
                    <a:cubicBezTo>
                      <a:pt x="366" y="98"/>
                      <a:pt x="342" y="122"/>
                      <a:pt x="317" y="122"/>
                    </a:cubicBezTo>
                    <a:lnTo>
                      <a:pt x="244" y="171"/>
                    </a:lnTo>
                    <a:cubicBezTo>
                      <a:pt x="206" y="190"/>
                      <a:pt x="182" y="210"/>
                      <a:pt x="162" y="229"/>
                    </a:cubicBezTo>
                    <a:lnTo>
                      <a:pt x="162" y="229"/>
                    </a:lnTo>
                    <a:cubicBezTo>
                      <a:pt x="165" y="226"/>
                      <a:pt x="168" y="223"/>
                      <a:pt x="171" y="220"/>
                    </a:cubicBezTo>
                    <a:lnTo>
                      <a:pt x="171" y="220"/>
                    </a:lnTo>
                    <a:lnTo>
                      <a:pt x="146" y="244"/>
                    </a:lnTo>
                    <a:cubicBezTo>
                      <a:pt x="152" y="239"/>
                      <a:pt x="157" y="234"/>
                      <a:pt x="162" y="229"/>
                    </a:cubicBezTo>
                    <a:lnTo>
                      <a:pt x="162" y="229"/>
                    </a:lnTo>
                    <a:cubicBezTo>
                      <a:pt x="96" y="299"/>
                      <a:pt x="72" y="369"/>
                      <a:pt x="49" y="440"/>
                    </a:cubicBezTo>
                    <a:cubicBezTo>
                      <a:pt x="49" y="464"/>
                      <a:pt x="25" y="488"/>
                      <a:pt x="0" y="513"/>
                    </a:cubicBezTo>
                    <a:lnTo>
                      <a:pt x="0" y="561"/>
                    </a:lnTo>
                    <a:lnTo>
                      <a:pt x="0" y="610"/>
                    </a:lnTo>
                    <a:cubicBezTo>
                      <a:pt x="0" y="610"/>
                      <a:pt x="49" y="635"/>
                      <a:pt x="49" y="683"/>
                    </a:cubicBezTo>
                    <a:cubicBezTo>
                      <a:pt x="73" y="708"/>
                      <a:pt x="73" y="732"/>
                      <a:pt x="98" y="757"/>
                    </a:cubicBezTo>
                    <a:cubicBezTo>
                      <a:pt x="73" y="903"/>
                      <a:pt x="98" y="1049"/>
                      <a:pt x="146" y="1196"/>
                    </a:cubicBezTo>
                    <a:cubicBezTo>
                      <a:pt x="171" y="1342"/>
                      <a:pt x="244" y="1464"/>
                      <a:pt x="317" y="1561"/>
                    </a:cubicBezTo>
                    <a:cubicBezTo>
                      <a:pt x="415" y="1708"/>
                      <a:pt x="561" y="1830"/>
                      <a:pt x="707" y="1927"/>
                    </a:cubicBezTo>
                    <a:lnTo>
                      <a:pt x="1146" y="1927"/>
                    </a:lnTo>
                    <a:cubicBezTo>
                      <a:pt x="1244" y="1854"/>
                      <a:pt x="1317" y="1781"/>
                      <a:pt x="1390" y="1732"/>
                    </a:cubicBezTo>
                    <a:cubicBezTo>
                      <a:pt x="1464" y="1708"/>
                      <a:pt x="1512" y="1659"/>
                      <a:pt x="1561" y="1586"/>
                    </a:cubicBezTo>
                    <a:lnTo>
                      <a:pt x="1561" y="1586"/>
                    </a:lnTo>
                    <a:cubicBezTo>
                      <a:pt x="1553" y="1594"/>
                      <a:pt x="1548" y="1597"/>
                      <a:pt x="1545" y="1597"/>
                    </a:cubicBezTo>
                    <a:cubicBezTo>
                      <a:pt x="1539" y="1597"/>
                      <a:pt x="1545" y="1586"/>
                      <a:pt x="1561" y="1586"/>
                    </a:cubicBezTo>
                    <a:cubicBezTo>
                      <a:pt x="1585" y="1561"/>
                      <a:pt x="1634" y="1513"/>
                      <a:pt x="1634" y="1513"/>
                    </a:cubicBezTo>
                    <a:cubicBezTo>
                      <a:pt x="1634" y="1513"/>
                      <a:pt x="1634" y="1513"/>
                      <a:pt x="1683" y="1415"/>
                    </a:cubicBezTo>
                    <a:cubicBezTo>
                      <a:pt x="1707" y="1391"/>
                      <a:pt x="1707" y="1342"/>
                      <a:pt x="1732" y="1318"/>
                    </a:cubicBezTo>
                    <a:cubicBezTo>
                      <a:pt x="1756" y="1269"/>
                      <a:pt x="1781" y="1196"/>
                      <a:pt x="1805" y="1147"/>
                    </a:cubicBezTo>
                    <a:cubicBezTo>
                      <a:pt x="1829" y="1001"/>
                      <a:pt x="1829" y="854"/>
                      <a:pt x="1781" y="708"/>
                    </a:cubicBezTo>
                    <a:cubicBezTo>
                      <a:pt x="1707" y="586"/>
                      <a:pt x="1634" y="464"/>
                      <a:pt x="1512" y="366"/>
                    </a:cubicBezTo>
                    <a:cubicBezTo>
                      <a:pt x="1464" y="342"/>
                      <a:pt x="1415" y="318"/>
                      <a:pt x="1390" y="269"/>
                    </a:cubicBezTo>
                    <a:lnTo>
                      <a:pt x="1317" y="220"/>
                    </a:lnTo>
                    <a:lnTo>
                      <a:pt x="1244" y="220"/>
                    </a:lnTo>
                    <a:cubicBezTo>
                      <a:pt x="1220" y="171"/>
                      <a:pt x="1195" y="147"/>
                      <a:pt x="1171" y="122"/>
                    </a:cubicBezTo>
                    <a:lnTo>
                      <a:pt x="1122" y="98"/>
                    </a:lnTo>
                    <a:cubicBezTo>
                      <a:pt x="1049" y="49"/>
                      <a:pt x="1000" y="25"/>
                      <a:pt x="92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0" name="Google Shape;1880;p56"/>
              <p:cNvSpPr/>
              <p:nvPr/>
            </p:nvSpPr>
            <p:spPr>
              <a:xfrm>
                <a:off x="802125" y="30904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1" name="Google Shape;1881;p56"/>
              <p:cNvSpPr/>
              <p:nvPr/>
            </p:nvSpPr>
            <p:spPr>
              <a:xfrm>
                <a:off x="713700" y="3105650"/>
                <a:ext cx="50025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2001" h="2074" extrusionOk="0">
                    <a:moveTo>
                      <a:pt x="1001" y="1"/>
                    </a:moveTo>
                    <a:cubicBezTo>
                      <a:pt x="928" y="25"/>
                      <a:pt x="879" y="25"/>
                      <a:pt x="830" y="49"/>
                    </a:cubicBezTo>
                    <a:lnTo>
                      <a:pt x="684" y="123"/>
                    </a:lnTo>
                    <a:lnTo>
                      <a:pt x="660" y="123"/>
                    </a:lnTo>
                    <a:cubicBezTo>
                      <a:pt x="538" y="123"/>
                      <a:pt x="416" y="147"/>
                      <a:pt x="318" y="220"/>
                    </a:cubicBezTo>
                    <a:cubicBezTo>
                      <a:pt x="220" y="269"/>
                      <a:pt x="147" y="366"/>
                      <a:pt x="99" y="464"/>
                    </a:cubicBezTo>
                    <a:cubicBezTo>
                      <a:pt x="50" y="537"/>
                      <a:pt x="50" y="610"/>
                      <a:pt x="25" y="683"/>
                    </a:cubicBezTo>
                    <a:lnTo>
                      <a:pt x="25" y="659"/>
                    </a:lnTo>
                    <a:cubicBezTo>
                      <a:pt x="25" y="805"/>
                      <a:pt x="1" y="781"/>
                      <a:pt x="25" y="903"/>
                    </a:cubicBezTo>
                    <a:cubicBezTo>
                      <a:pt x="50" y="903"/>
                      <a:pt x="99" y="1025"/>
                      <a:pt x="123" y="1049"/>
                    </a:cubicBezTo>
                    <a:lnTo>
                      <a:pt x="196" y="1196"/>
                    </a:lnTo>
                    <a:cubicBezTo>
                      <a:pt x="220" y="1244"/>
                      <a:pt x="245" y="1293"/>
                      <a:pt x="245" y="1318"/>
                    </a:cubicBezTo>
                    <a:cubicBezTo>
                      <a:pt x="294" y="1391"/>
                      <a:pt x="367" y="1488"/>
                      <a:pt x="391" y="1537"/>
                    </a:cubicBezTo>
                    <a:cubicBezTo>
                      <a:pt x="440" y="1659"/>
                      <a:pt x="513" y="1781"/>
                      <a:pt x="586" y="1879"/>
                    </a:cubicBezTo>
                    <a:lnTo>
                      <a:pt x="586" y="2001"/>
                    </a:lnTo>
                    <a:cubicBezTo>
                      <a:pt x="660" y="1976"/>
                      <a:pt x="708" y="1927"/>
                      <a:pt x="757" y="1903"/>
                    </a:cubicBezTo>
                    <a:cubicBezTo>
                      <a:pt x="903" y="2025"/>
                      <a:pt x="1099" y="2074"/>
                      <a:pt x="1294" y="2074"/>
                    </a:cubicBezTo>
                    <a:cubicBezTo>
                      <a:pt x="1440" y="2049"/>
                      <a:pt x="1611" y="1976"/>
                      <a:pt x="1708" y="1854"/>
                    </a:cubicBezTo>
                    <a:lnTo>
                      <a:pt x="1830" y="1757"/>
                    </a:lnTo>
                    <a:lnTo>
                      <a:pt x="1928" y="1635"/>
                    </a:lnTo>
                    <a:lnTo>
                      <a:pt x="1928" y="1635"/>
                    </a:lnTo>
                    <a:cubicBezTo>
                      <a:pt x="1909" y="1653"/>
                      <a:pt x="1898" y="1661"/>
                      <a:pt x="1893" y="1661"/>
                    </a:cubicBezTo>
                    <a:cubicBezTo>
                      <a:pt x="1886" y="1661"/>
                      <a:pt x="1898" y="1640"/>
                      <a:pt x="1928" y="1610"/>
                    </a:cubicBezTo>
                    <a:cubicBezTo>
                      <a:pt x="1977" y="1513"/>
                      <a:pt x="1977" y="1488"/>
                      <a:pt x="1977" y="1488"/>
                    </a:cubicBezTo>
                    <a:lnTo>
                      <a:pt x="1977" y="1488"/>
                    </a:lnTo>
                    <a:cubicBezTo>
                      <a:pt x="1977" y="1488"/>
                      <a:pt x="1975" y="1490"/>
                      <a:pt x="1973" y="1490"/>
                    </a:cubicBezTo>
                    <a:cubicBezTo>
                      <a:pt x="1967" y="1490"/>
                      <a:pt x="1958" y="1476"/>
                      <a:pt x="1977" y="1366"/>
                    </a:cubicBezTo>
                    <a:cubicBezTo>
                      <a:pt x="2001" y="1244"/>
                      <a:pt x="2001" y="1122"/>
                      <a:pt x="1977" y="1001"/>
                    </a:cubicBezTo>
                    <a:cubicBezTo>
                      <a:pt x="1928" y="854"/>
                      <a:pt x="1855" y="732"/>
                      <a:pt x="1757" y="610"/>
                    </a:cubicBezTo>
                    <a:cubicBezTo>
                      <a:pt x="1757" y="562"/>
                      <a:pt x="1733" y="513"/>
                      <a:pt x="1708" y="464"/>
                    </a:cubicBezTo>
                    <a:lnTo>
                      <a:pt x="1659" y="391"/>
                    </a:lnTo>
                    <a:cubicBezTo>
                      <a:pt x="1659" y="391"/>
                      <a:pt x="1659" y="366"/>
                      <a:pt x="1635" y="342"/>
                    </a:cubicBezTo>
                    <a:cubicBezTo>
                      <a:pt x="1635" y="318"/>
                      <a:pt x="1611" y="293"/>
                      <a:pt x="1586" y="269"/>
                    </a:cubicBezTo>
                    <a:cubicBezTo>
                      <a:pt x="1586" y="244"/>
                      <a:pt x="1562" y="220"/>
                      <a:pt x="1562" y="220"/>
                    </a:cubicBezTo>
                    <a:cubicBezTo>
                      <a:pt x="1538" y="196"/>
                      <a:pt x="1513" y="171"/>
                      <a:pt x="1513" y="171"/>
                    </a:cubicBezTo>
                    <a:cubicBezTo>
                      <a:pt x="1464" y="123"/>
                      <a:pt x="1416" y="98"/>
                      <a:pt x="1367" y="74"/>
                    </a:cubicBezTo>
                    <a:cubicBezTo>
                      <a:pt x="1318" y="49"/>
                      <a:pt x="1245" y="25"/>
                      <a:pt x="119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2" name="Google Shape;1882;p56"/>
              <p:cNvSpPr/>
              <p:nvPr/>
            </p:nvSpPr>
            <p:spPr>
              <a:xfrm>
                <a:off x="790550" y="3185225"/>
                <a:ext cx="48175" cy="56225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2249" extrusionOk="0">
                    <a:moveTo>
                      <a:pt x="829" y="988"/>
                    </a:moveTo>
                    <a:cubicBezTo>
                      <a:pt x="829" y="988"/>
                      <a:pt x="829" y="1013"/>
                      <a:pt x="854" y="1013"/>
                    </a:cubicBezTo>
                    <a:cubicBezTo>
                      <a:pt x="854" y="1037"/>
                      <a:pt x="854" y="1037"/>
                      <a:pt x="829" y="1037"/>
                    </a:cubicBezTo>
                    <a:cubicBezTo>
                      <a:pt x="805" y="1037"/>
                      <a:pt x="829" y="1013"/>
                      <a:pt x="829" y="988"/>
                    </a:cubicBezTo>
                    <a:close/>
                    <a:moveTo>
                      <a:pt x="735" y="0"/>
                    </a:moveTo>
                    <a:cubicBezTo>
                      <a:pt x="665" y="0"/>
                      <a:pt x="598" y="13"/>
                      <a:pt x="537" y="37"/>
                    </a:cubicBezTo>
                    <a:cubicBezTo>
                      <a:pt x="366" y="135"/>
                      <a:pt x="220" y="281"/>
                      <a:pt x="171" y="452"/>
                    </a:cubicBezTo>
                    <a:lnTo>
                      <a:pt x="171" y="427"/>
                    </a:lnTo>
                    <a:cubicBezTo>
                      <a:pt x="122" y="500"/>
                      <a:pt x="98" y="598"/>
                      <a:pt x="73" y="671"/>
                    </a:cubicBezTo>
                    <a:cubicBezTo>
                      <a:pt x="73" y="720"/>
                      <a:pt x="49" y="769"/>
                      <a:pt x="49" y="817"/>
                    </a:cubicBezTo>
                    <a:cubicBezTo>
                      <a:pt x="49" y="866"/>
                      <a:pt x="49" y="939"/>
                      <a:pt x="24" y="988"/>
                    </a:cubicBezTo>
                    <a:cubicBezTo>
                      <a:pt x="0" y="1159"/>
                      <a:pt x="24" y="1354"/>
                      <a:pt x="73" y="1525"/>
                    </a:cubicBezTo>
                    <a:lnTo>
                      <a:pt x="73" y="1500"/>
                    </a:lnTo>
                    <a:cubicBezTo>
                      <a:pt x="98" y="1574"/>
                      <a:pt x="122" y="1671"/>
                      <a:pt x="122" y="1744"/>
                    </a:cubicBezTo>
                    <a:cubicBezTo>
                      <a:pt x="124" y="1742"/>
                      <a:pt x="127" y="1741"/>
                      <a:pt x="130" y="1741"/>
                    </a:cubicBezTo>
                    <a:cubicBezTo>
                      <a:pt x="159" y="1741"/>
                      <a:pt x="222" y="1844"/>
                      <a:pt x="244" y="1866"/>
                    </a:cubicBezTo>
                    <a:cubicBezTo>
                      <a:pt x="293" y="1915"/>
                      <a:pt x="342" y="1964"/>
                      <a:pt x="390" y="1988"/>
                    </a:cubicBezTo>
                    <a:cubicBezTo>
                      <a:pt x="439" y="2037"/>
                      <a:pt x="488" y="2086"/>
                      <a:pt x="561" y="2110"/>
                    </a:cubicBezTo>
                    <a:cubicBezTo>
                      <a:pt x="634" y="2159"/>
                      <a:pt x="683" y="2183"/>
                      <a:pt x="756" y="2208"/>
                    </a:cubicBezTo>
                    <a:lnTo>
                      <a:pt x="854" y="2232"/>
                    </a:lnTo>
                    <a:lnTo>
                      <a:pt x="927" y="2232"/>
                    </a:lnTo>
                    <a:cubicBezTo>
                      <a:pt x="1008" y="2242"/>
                      <a:pt x="1089" y="2248"/>
                      <a:pt x="1169" y="2248"/>
                    </a:cubicBezTo>
                    <a:cubicBezTo>
                      <a:pt x="1284" y="2248"/>
                      <a:pt x="1398" y="2236"/>
                      <a:pt x="1512" y="2208"/>
                    </a:cubicBezTo>
                    <a:lnTo>
                      <a:pt x="1659" y="2208"/>
                    </a:lnTo>
                    <a:cubicBezTo>
                      <a:pt x="1659" y="2086"/>
                      <a:pt x="1659" y="1988"/>
                      <a:pt x="1634" y="1891"/>
                    </a:cubicBezTo>
                    <a:lnTo>
                      <a:pt x="1634" y="1842"/>
                    </a:lnTo>
                    <a:cubicBezTo>
                      <a:pt x="1707" y="1793"/>
                      <a:pt x="1756" y="1720"/>
                      <a:pt x="1805" y="1622"/>
                    </a:cubicBezTo>
                    <a:cubicBezTo>
                      <a:pt x="1854" y="1549"/>
                      <a:pt x="1902" y="1427"/>
                      <a:pt x="1927" y="1330"/>
                    </a:cubicBezTo>
                    <a:lnTo>
                      <a:pt x="1927" y="1330"/>
                    </a:lnTo>
                    <a:cubicBezTo>
                      <a:pt x="1917" y="1350"/>
                      <a:pt x="1911" y="1358"/>
                      <a:pt x="1907" y="1358"/>
                    </a:cubicBezTo>
                    <a:cubicBezTo>
                      <a:pt x="1902" y="1358"/>
                      <a:pt x="1902" y="1344"/>
                      <a:pt x="1902" y="1330"/>
                    </a:cubicBezTo>
                    <a:cubicBezTo>
                      <a:pt x="1927" y="1183"/>
                      <a:pt x="1902" y="1183"/>
                      <a:pt x="1902" y="1183"/>
                    </a:cubicBezTo>
                    <a:cubicBezTo>
                      <a:pt x="1902" y="1159"/>
                      <a:pt x="1902" y="1183"/>
                      <a:pt x="1878" y="1013"/>
                    </a:cubicBezTo>
                    <a:cubicBezTo>
                      <a:pt x="1805" y="744"/>
                      <a:pt x="1659" y="500"/>
                      <a:pt x="1439" y="305"/>
                    </a:cubicBezTo>
                    <a:lnTo>
                      <a:pt x="1342" y="232"/>
                    </a:lnTo>
                    <a:lnTo>
                      <a:pt x="1220" y="159"/>
                    </a:lnTo>
                    <a:cubicBezTo>
                      <a:pt x="1171" y="135"/>
                      <a:pt x="1146" y="110"/>
                      <a:pt x="1098" y="86"/>
                    </a:cubicBezTo>
                    <a:cubicBezTo>
                      <a:pt x="1049" y="61"/>
                      <a:pt x="1000" y="37"/>
                      <a:pt x="951" y="37"/>
                    </a:cubicBezTo>
                    <a:cubicBezTo>
                      <a:pt x="878" y="13"/>
                      <a:pt x="805" y="0"/>
                      <a:pt x="7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3" name="Google Shape;1883;p56"/>
              <p:cNvSpPr/>
              <p:nvPr/>
            </p:nvSpPr>
            <p:spPr>
              <a:xfrm>
                <a:off x="716750" y="3227600"/>
                <a:ext cx="47600" cy="50475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2019" extrusionOk="0">
                    <a:moveTo>
                      <a:pt x="611" y="0"/>
                    </a:moveTo>
                    <a:cubicBezTo>
                      <a:pt x="613" y="3"/>
                      <a:pt x="616" y="6"/>
                      <a:pt x="619" y="9"/>
                    </a:cubicBezTo>
                    <a:lnTo>
                      <a:pt x="619" y="9"/>
                    </a:lnTo>
                    <a:lnTo>
                      <a:pt x="635" y="0"/>
                    </a:lnTo>
                    <a:close/>
                    <a:moveTo>
                      <a:pt x="619" y="9"/>
                    </a:moveTo>
                    <a:lnTo>
                      <a:pt x="123" y="269"/>
                    </a:lnTo>
                    <a:cubicBezTo>
                      <a:pt x="123" y="318"/>
                      <a:pt x="123" y="366"/>
                      <a:pt x="123" y="415"/>
                    </a:cubicBezTo>
                    <a:lnTo>
                      <a:pt x="123" y="683"/>
                    </a:lnTo>
                    <a:cubicBezTo>
                      <a:pt x="123" y="708"/>
                      <a:pt x="123" y="708"/>
                      <a:pt x="123" y="732"/>
                    </a:cubicBezTo>
                    <a:cubicBezTo>
                      <a:pt x="123" y="732"/>
                      <a:pt x="98" y="732"/>
                      <a:pt x="98" y="757"/>
                    </a:cubicBezTo>
                    <a:cubicBezTo>
                      <a:pt x="74" y="830"/>
                      <a:pt x="50" y="879"/>
                      <a:pt x="25" y="952"/>
                    </a:cubicBezTo>
                    <a:cubicBezTo>
                      <a:pt x="25" y="1000"/>
                      <a:pt x="1" y="1049"/>
                      <a:pt x="1" y="1074"/>
                    </a:cubicBezTo>
                    <a:cubicBezTo>
                      <a:pt x="1" y="1147"/>
                      <a:pt x="1" y="1196"/>
                      <a:pt x="1" y="1244"/>
                    </a:cubicBezTo>
                    <a:cubicBezTo>
                      <a:pt x="1" y="1464"/>
                      <a:pt x="98" y="1659"/>
                      <a:pt x="245" y="1805"/>
                    </a:cubicBezTo>
                    <a:cubicBezTo>
                      <a:pt x="318" y="1878"/>
                      <a:pt x="416" y="1952"/>
                      <a:pt x="538" y="1976"/>
                    </a:cubicBezTo>
                    <a:cubicBezTo>
                      <a:pt x="562" y="1976"/>
                      <a:pt x="562" y="2000"/>
                      <a:pt x="586" y="2000"/>
                    </a:cubicBezTo>
                    <a:cubicBezTo>
                      <a:pt x="635" y="2013"/>
                      <a:pt x="690" y="2019"/>
                      <a:pt x="745" y="2019"/>
                    </a:cubicBezTo>
                    <a:cubicBezTo>
                      <a:pt x="800" y="2019"/>
                      <a:pt x="855" y="2013"/>
                      <a:pt x="903" y="2000"/>
                    </a:cubicBezTo>
                    <a:cubicBezTo>
                      <a:pt x="1001" y="2000"/>
                      <a:pt x="1123" y="1976"/>
                      <a:pt x="1220" y="1952"/>
                    </a:cubicBezTo>
                    <a:lnTo>
                      <a:pt x="1220" y="1927"/>
                    </a:lnTo>
                    <a:cubicBezTo>
                      <a:pt x="1256" y="1909"/>
                      <a:pt x="1269" y="1905"/>
                      <a:pt x="1276" y="1905"/>
                    </a:cubicBezTo>
                    <a:cubicBezTo>
                      <a:pt x="1283" y="1905"/>
                      <a:pt x="1283" y="1910"/>
                      <a:pt x="1298" y="1910"/>
                    </a:cubicBezTo>
                    <a:cubicBezTo>
                      <a:pt x="1307" y="1910"/>
                      <a:pt x="1320" y="1908"/>
                      <a:pt x="1342" y="1903"/>
                    </a:cubicBezTo>
                    <a:cubicBezTo>
                      <a:pt x="1342" y="1830"/>
                      <a:pt x="1489" y="1830"/>
                      <a:pt x="1489" y="1781"/>
                    </a:cubicBezTo>
                    <a:cubicBezTo>
                      <a:pt x="1489" y="1781"/>
                      <a:pt x="1537" y="1757"/>
                      <a:pt x="1537" y="1757"/>
                    </a:cubicBezTo>
                    <a:cubicBezTo>
                      <a:pt x="1537" y="1760"/>
                      <a:pt x="1538" y="1761"/>
                      <a:pt x="1540" y="1761"/>
                    </a:cubicBezTo>
                    <a:cubicBezTo>
                      <a:pt x="1551" y="1761"/>
                      <a:pt x="1590" y="1704"/>
                      <a:pt x="1611" y="1683"/>
                    </a:cubicBezTo>
                    <a:cubicBezTo>
                      <a:pt x="1619" y="1675"/>
                      <a:pt x="1621" y="1673"/>
                      <a:pt x="1621" y="1673"/>
                    </a:cubicBezTo>
                    <a:cubicBezTo>
                      <a:pt x="1619" y="1673"/>
                      <a:pt x="1603" y="1683"/>
                      <a:pt x="1586" y="1683"/>
                    </a:cubicBezTo>
                    <a:lnTo>
                      <a:pt x="1635" y="1635"/>
                    </a:lnTo>
                    <a:cubicBezTo>
                      <a:pt x="1647" y="1622"/>
                      <a:pt x="1659" y="1616"/>
                      <a:pt x="1666" y="1616"/>
                    </a:cubicBezTo>
                    <a:cubicBezTo>
                      <a:pt x="1672" y="1616"/>
                      <a:pt x="1672" y="1622"/>
                      <a:pt x="1659" y="1635"/>
                    </a:cubicBezTo>
                    <a:cubicBezTo>
                      <a:pt x="1733" y="1561"/>
                      <a:pt x="1781" y="1464"/>
                      <a:pt x="1830" y="1366"/>
                    </a:cubicBezTo>
                    <a:cubicBezTo>
                      <a:pt x="1879" y="1244"/>
                      <a:pt x="1903" y="1074"/>
                      <a:pt x="1879" y="927"/>
                    </a:cubicBezTo>
                    <a:cubicBezTo>
                      <a:pt x="1855" y="781"/>
                      <a:pt x="1781" y="635"/>
                      <a:pt x="1684" y="513"/>
                    </a:cubicBezTo>
                    <a:cubicBezTo>
                      <a:pt x="1611" y="464"/>
                      <a:pt x="1537" y="415"/>
                      <a:pt x="1464" y="366"/>
                    </a:cubicBezTo>
                    <a:lnTo>
                      <a:pt x="1464" y="366"/>
                    </a:lnTo>
                    <a:cubicBezTo>
                      <a:pt x="1464" y="415"/>
                      <a:pt x="1513" y="439"/>
                      <a:pt x="1513" y="464"/>
                    </a:cubicBezTo>
                    <a:cubicBezTo>
                      <a:pt x="1489" y="439"/>
                      <a:pt x="1464" y="415"/>
                      <a:pt x="1440" y="415"/>
                    </a:cubicBezTo>
                    <a:cubicBezTo>
                      <a:pt x="1416" y="415"/>
                      <a:pt x="1367" y="342"/>
                      <a:pt x="1367" y="293"/>
                    </a:cubicBezTo>
                    <a:lnTo>
                      <a:pt x="1342" y="293"/>
                    </a:lnTo>
                    <a:lnTo>
                      <a:pt x="1342" y="269"/>
                    </a:lnTo>
                    <a:cubicBezTo>
                      <a:pt x="1294" y="244"/>
                      <a:pt x="1220" y="220"/>
                      <a:pt x="1172" y="171"/>
                    </a:cubicBezTo>
                    <a:cubicBezTo>
                      <a:pt x="1098" y="147"/>
                      <a:pt x="1050" y="147"/>
                      <a:pt x="1001" y="122"/>
                    </a:cubicBezTo>
                    <a:cubicBezTo>
                      <a:pt x="996" y="118"/>
                      <a:pt x="994" y="116"/>
                      <a:pt x="994" y="116"/>
                    </a:cubicBezTo>
                    <a:lnTo>
                      <a:pt x="994" y="116"/>
                    </a:lnTo>
                    <a:cubicBezTo>
                      <a:pt x="993" y="116"/>
                      <a:pt x="1020" y="147"/>
                      <a:pt x="1001" y="147"/>
                    </a:cubicBezTo>
                    <a:cubicBezTo>
                      <a:pt x="977" y="147"/>
                      <a:pt x="952" y="147"/>
                      <a:pt x="952" y="122"/>
                    </a:cubicBezTo>
                    <a:cubicBezTo>
                      <a:pt x="952" y="98"/>
                      <a:pt x="928" y="86"/>
                      <a:pt x="906" y="86"/>
                    </a:cubicBezTo>
                    <a:cubicBezTo>
                      <a:pt x="888" y="86"/>
                      <a:pt x="872" y="95"/>
                      <a:pt x="876" y="113"/>
                    </a:cubicBezTo>
                    <a:lnTo>
                      <a:pt x="876" y="113"/>
                    </a:lnTo>
                    <a:cubicBezTo>
                      <a:pt x="862" y="92"/>
                      <a:pt x="812" y="74"/>
                      <a:pt x="855" y="74"/>
                    </a:cubicBezTo>
                    <a:cubicBezTo>
                      <a:pt x="830" y="74"/>
                      <a:pt x="806" y="49"/>
                      <a:pt x="806" y="49"/>
                    </a:cubicBezTo>
                    <a:lnTo>
                      <a:pt x="806" y="49"/>
                    </a:lnTo>
                    <a:lnTo>
                      <a:pt x="830" y="74"/>
                    </a:lnTo>
                    <a:cubicBezTo>
                      <a:pt x="757" y="49"/>
                      <a:pt x="733" y="25"/>
                      <a:pt x="684" y="25"/>
                    </a:cubicBezTo>
                    <a:lnTo>
                      <a:pt x="708" y="49"/>
                    </a:lnTo>
                    <a:cubicBezTo>
                      <a:pt x="665" y="49"/>
                      <a:pt x="641" y="30"/>
                      <a:pt x="619" y="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4" name="Google Shape;1884;p56"/>
              <p:cNvSpPr/>
              <p:nvPr/>
            </p:nvSpPr>
            <p:spPr>
              <a:xfrm>
                <a:off x="646025" y="3015400"/>
                <a:ext cx="40875" cy="49050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962" extrusionOk="0">
                    <a:moveTo>
                      <a:pt x="659" y="1"/>
                    </a:moveTo>
                    <a:cubicBezTo>
                      <a:pt x="513" y="25"/>
                      <a:pt x="367" y="123"/>
                      <a:pt x="269" y="220"/>
                    </a:cubicBezTo>
                    <a:cubicBezTo>
                      <a:pt x="196" y="294"/>
                      <a:pt x="147" y="367"/>
                      <a:pt x="98" y="464"/>
                    </a:cubicBezTo>
                    <a:cubicBezTo>
                      <a:pt x="50" y="586"/>
                      <a:pt x="25" y="684"/>
                      <a:pt x="25" y="806"/>
                    </a:cubicBezTo>
                    <a:cubicBezTo>
                      <a:pt x="1" y="879"/>
                      <a:pt x="1" y="952"/>
                      <a:pt x="25" y="1001"/>
                    </a:cubicBezTo>
                    <a:cubicBezTo>
                      <a:pt x="25" y="1147"/>
                      <a:pt x="74" y="1294"/>
                      <a:pt x="147" y="1415"/>
                    </a:cubicBezTo>
                    <a:cubicBezTo>
                      <a:pt x="220" y="1562"/>
                      <a:pt x="318" y="1684"/>
                      <a:pt x="464" y="1781"/>
                    </a:cubicBezTo>
                    <a:cubicBezTo>
                      <a:pt x="562" y="1879"/>
                      <a:pt x="708" y="1952"/>
                      <a:pt x="830" y="1952"/>
                    </a:cubicBezTo>
                    <a:cubicBezTo>
                      <a:pt x="860" y="1958"/>
                      <a:pt x="891" y="1961"/>
                      <a:pt x="921" y="1961"/>
                    </a:cubicBezTo>
                    <a:cubicBezTo>
                      <a:pt x="1011" y="1961"/>
                      <a:pt x="1098" y="1934"/>
                      <a:pt x="1171" y="1879"/>
                    </a:cubicBezTo>
                    <a:cubicBezTo>
                      <a:pt x="1245" y="1879"/>
                      <a:pt x="1293" y="1830"/>
                      <a:pt x="1342" y="1781"/>
                    </a:cubicBezTo>
                    <a:cubicBezTo>
                      <a:pt x="1318" y="1781"/>
                      <a:pt x="1318" y="1781"/>
                      <a:pt x="1342" y="1757"/>
                    </a:cubicBezTo>
                    <a:cubicBezTo>
                      <a:pt x="1415" y="1684"/>
                      <a:pt x="1415" y="1684"/>
                      <a:pt x="1415" y="1684"/>
                    </a:cubicBezTo>
                    <a:cubicBezTo>
                      <a:pt x="1415" y="1659"/>
                      <a:pt x="1415" y="1684"/>
                      <a:pt x="1440" y="1586"/>
                    </a:cubicBezTo>
                    <a:cubicBezTo>
                      <a:pt x="1488" y="1464"/>
                      <a:pt x="1513" y="1415"/>
                      <a:pt x="1537" y="1294"/>
                    </a:cubicBezTo>
                    <a:cubicBezTo>
                      <a:pt x="1562" y="1220"/>
                      <a:pt x="1586" y="1172"/>
                      <a:pt x="1586" y="1098"/>
                    </a:cubicBezTo>
                    <a:cubicBezTo>
                      <a:pt x="1610" y="1050"/>
                      <a:pt x="1610" y="976"/>
                      <a:pt x="1635" y="903"/>
                    </a:cubicBezTo>
                    <a:cubicBezTo>
                      <a:pt x="1635" y="830"/>
                      <a:pt x="1635" y="781"/>
                      <a:pt x="1635" y="708"/>
                    </a:cubicBezTo>
                    <a:lnTo>
                      <a:pt x="1635" y="586"/>
                    </a:lnTo>
                    <a:lnTo>
                      <a:pt x="1610" y="489"/>
                    </a:lnTo>
                    <a:cubicBezTo>
                      <a:pt x="1586" y="416"/>
                      <a:pt x="1562" y="318"/>
                      <a:pt x="1513" y="245"/>
                    </a:cubicBezTo>
                    <a:cubicBezTo>
                      <a:pt x="1440" y="147"/>
                      <a:pt x="1318" y="98"/>
                      <a:pt x="1196" y="74"/>
                    </a:cubicBezTo>
                    <a:lnTo>
                      <a:pt x="1025" y="74"/>
                    </a:lnTo>
                    <a:cubicBezTo>
                      <a:pt x="903" y="25"/>
                      <a:pt x="781" y="1"/>
                      <a:pt x="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5" name="Google Shape;1885;p56"/>
              <p:cNvSpPr/>
              <p:nvPr/>
            </p:nvSpPr>
            <p:spPr>
              <a:xfrm>
                <a:off x="734450" y="3011150"/>
                <a:ext cx="40250" cy="58550"/>
              </a:xfrm>
              <a:custGeom>
                <a:avLst/>
                <a:gdLst/>
                <a:ahLst/>
                <a:cxnLst/>
                <a:rect l="l" t="t" r="r" b="b"/>
                <a:pathLst>
                  <a:path w="1610" h="2342" extrusionOk="0">
                    <a:moveTo>
                      <a:pt x="708" y="0"/>
                    </a:moveTo>
                    <a:lnTo>
                      <a:pt x="98" y="171"/>
                    </a:lnTo>
                    <a:cubicBezTo>
                      <a:pt x="49" y="342"/>
                      <a:pt x="0" y="512"/>
                      <a:pt x="25" y="707"/>
                    </a:cubicBezTo>
                    <a:cubicBezTo>
                      <a:pt x="25" y="829"/>
                      <a:pt x="25" y="976"/>
                      <a:pt x="73" y="1098"/>
                    </a:cubicBezTo>
                    <a:cubicBezTo>
                      <a:pt x="122" y="1293"/>
                      <a:pt x="195" y="1488"/>
                      <a:pt x="293" y="1659"/>
                    </a:cubicBezTo>
                    <a:cubicBezTo>
                      <a:pt x="390" y="1854"/>
                      <a:pt x="537" y="2000"/>
                      <a:pt x="732" y="2122"/>
                    </a:cubicBezTo>
                    <a:cubicBezTo>
                      <a:pt x="756" y="2171"/>
                      <a:pt x="805" y="2220"/>
                      <a:pt x="854" y="2244"/>
                    </a:cubicBezTo>
                    <a:cubicBezTo>
                      <a:pt x="842" y="2232"/>
                      <a:pt x="842" y="2226"/>
                      <a:pt x="845" y="2226"/>
                    </a:cubicBezTo>
                    <a:cubicBezTo>
                      <a:pt x="848" y="2226"/>
                      <a:pt x="854" y="2232"/>
                      <a:pt x="854" y="2244"/>
                    </a:cubicBezTo>
                    <a:cubicBezTo>
                      <a:pt x="911" y="2272"/>
                      <a:pt x="923" y="2279"/>
                      <a:pt x="928" y="2279"/>
                    </a:cubicBezTo>
                    <a:cubicBezTo>
                      <a:pt x="931" y="2279"/>
                      <a:pt x="929" y="2275"/>
                      <a:pt x="940" y="2275"/>
                    </a:cubicBezTo>
                    <a:cubicBezTo>
                      <a:pt x="951" y="2275"/>
                      <a:pt x="974" y="2278"/>
                      <a:pt x="1025" y="2293"/>
                    </a:cubicBezTo>
                    <a:lnTo>
                      <a:pt x="1147" y="2342"/>
                    </a:lnTo>
                    <a:lnTo>
                      <a:pt x="1537" y="2122"/>
                    </a:lnTo>
                    <a:cubicBezTo>
                      <a:pt x="1586" y="1951"/>
                      <a:pt x="1610" y="1756"/>
                      <a:pt x="1610" y="1585"/>
                    </a:cubicBezTo>
                    <a:cubicBezTo>
                      <a:pt x="1586" y="1439"/>
                      <a:pt x="1537" y="1293"/>
                      <a:pt x="1512" y="1171"/>
                    </a:cubicBezTo>
                    <a:cubicBezTo>
                      <a:pt x="1464" y="1073"/>
                      <a:pt x="1415" y="1000"/>
                      <a:pt x="1366" y="927"/>
                    </a:cubicBezTo>
                    <a:cubicBezTo>
                      <a:pt x="1342" y="903"/>
                      <a:pt x="1293" y="854"/>
                      <a:pt x="1220" y="781"/>
                    </a:cubicBezTo>
                    <a:cubicBezTo>
                      <a:pt x="1220" y="781"/>
                      <a:pt x="1220" y="756"/>
                      <a:pt x="1220" y="756"/>
                    </a:cubicBezTo>
                    <a:cubicBezTo>
                      <a:pt x="1220" y="659"/>
                      <a:pt x="1171" y="610"/>
                      <a:pt x="1147" y="537"/>
                    </a:cubicBezTo>
                    <a:cubicBezTo>
                      <a:pt x="1122" y="464"/>
                      <a:pt x="1098" y="415"/>
                      <a:pt x="1073" y="390"/>
                    </a:cubicBezTo>
                    <a:cubicBezTo>
                      <a:pt x="1049" y="342"/>
                      <a:pt x="1000" y="293"/>
                      <a:pt x="976" y="220"/>
                    </a:cubicBezTo>
                    <a:cubicBezTo>
                      <a:pt x="976" y="220"/>
                      <a:pt x="951" y="195"/>
                      <a:pt x="951" y="195"/>
                    </a:cubicBezTo>
                    <a:cubicBezTo>
                      <a:pt x="878" y="122"/>
                      <a:pt x="805" y="49"/>
                      <a:pt x="7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0" name="Google Shape;1890;p57"/>
          <p:cNvSpPr txBox="1">
            <a:spLocks noGrp="1"/>
          </p:cNvSpPr>
          <p:nvPr>
            <p:ph type="title"/>
          </p:nvPr>
        </p:nvSpPr>
        <p:spPr>
          <a:xfrm>
            <a:off x="108118" y="1861175"/>
            <a:ext cx="3683400" cy="142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>
                <a:solidFill>
                  <a:schemeClr val="bg1"/>
                </a:solidFill>
                <a:latin typeface="Aharoni"/>
              </a:rPr>
              <a:t>DSU Annual Student Members Meeting Recap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891" name="Google Shape;1891;p57"/>
          <p:cNvSpPr txBox="1">
            <a:spLocks noGrp="1"/>
          </p:cNvSpPr>
          <p:nvPr>
            <p:ph type="body" idx="1"/>
          </p:nvPr>
        </p:nvSpPr>
        <p:spPr>
          <a:xfrm>
            <a:off x="4888786" y="1624668"/>
            <a:ext cx="3683400" cy="21980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l">
              <a:buNone/>
            </a:pPr>
            <a:r>
              <a:rPr lang="en" sz="1600">
                <a:solidFill>
                  <a:schemeClr val="bg1"/>
                </a:solidFill>
                <a:latin typeface="Arial"/>
                <a:cs typeface="Arial"/>
              </a:rPr>
              <a:t>Discussed: </a:t>
            </a:r>
          </a:p>
          <a:p>
            <a:pPr marL="0" indent="0" algn="l">
              <a:buNone/>
            </a:pPr>
            <a:endParaRPr lang="en" sz="1600">
              <a:solidFill>
                <a:schemeClr val="bg1"/>
              </a:solidFill>
              <a:latin typeface="Arial"/>
              <a:cs typeface="Arial"/>
            </a:endParaRPr>
          </a:p>
          <a:p>
            <a:pPr marL="285750" indent="-285750" algn="l"/>
            <a:r>
              <a:rPr lang="en" sz="1600">
                <a:solidFill>
                  <a:schemeClr val="bg1"/>
                </a:solidFill>
                <a:latin typeface="Arial"/>
                <a:cs typeface="Arial"/>
              </a:rPr>
              <a:t>DSU Staffing Update; new CEO first year and Trustee Board structure </a:t>
            </a:r>
          </a:p>
          <a:p>
            <a:pPr marL="285750" indent="-285750" algn="l"/>
            <a:r>
              <a:rPr lang="en" sz="1600">
                <a:solidFill>
                  <a:schemeClr val="bg1"/>
                </a:solidFill>
                <a:latin typeface="Arial"/>
                <a:cs typeface="Arial"/>
              </a:rPr>
              <a:t>Updates from membership services </a:t>
            </a:r>
          </a:p>
          <a:p>
            <a:pPr marL="285750" indent="-285750" algn="l"/>
            <a:r>
              <a:rPr lang="en" sz="1600">
                <a:solidFill>
                  <a:schemeClr val="bg1"/>
                </a:solidFill>
                <a:latin typeface="Arial"/>
                <a:cs typeface="Arial"/>
              </a:rPr>
              <a:t>Financial reporting </a:t>
            </a:r>
          </a:p>
          <a:p>
            <a:pPr marL="285750" indent="-285750" algn="l"/>
            <a:r>
              <a:rPr lang="en" sz="1600">
                <a:solidFill>
                  <a:schemeClr val="bg1"/>
                </a:solidFill>
                <a:latin typeface="Arial"/>
                <a:cs typeface="Arial"/>
              </a:rPr>
              <a:t>Auditors findings </a:t>
            </a:r>
          </a:p>
          <a:p>
            <a:pPr marL="285750" indent="-285750" algn="l"/>
            <a:r>
              <a:rPr lang="en" sz="1600">
                <a:solidFill>
                  <a:schemeClr val="bg1"/>
                </a:solidFill>
                <a:latin typeface="Arial"/>
                <a:cs typeface="Arial"/>
              </a:rPr>
              <a:t>Affiliations </a:t>
            </a:r>
          </a:p>
          <a:p>
            <a:pPr marL="285750" indent="-285750" algn="l"/>
            <a:endParaRPr lang="en">
              <a:solidFill>
                <a:schemeClr val="bg1"/>
              </a:solidFill>
              <a:latin typeface="Arial"/>
              <a:cs typeface="Arial"/>
            </a:endParaRPr>
          </a:p>
          <a:p>
            <a:pPr marL="285750" indent="-285750" algn="l"/>
            <a:endParaRPr lang="en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893" name="Google Shape;1893;p57"/>
          <p:cNvSpPr/>
          <p:nvPr/>
        </p:nvSpPr>
        <p:spPr>
          <a:xfrm rot="5875126">
            <a:off x="1727791" y="-155215"/>
            <a:ext cx="2322147" cy="1493394"/>
          </a:xfrm>
          <a:custGeom>
            <a:avLst/>
            <a:gdLst/>
            <a:ahLst/>
            <a:cxnLst/>
            <a:rect l="l" t="t" r="r" b="b"/>
            <a:pathLst>
              <a:path w="16559" h="10650" extrusionOk="0">
                <a:moveTo>
                  <a:pt x="12940" y="0"/>
                </a:moveTo>
                <a:cubicBezTo>
                  <a:pt x="8651" y="0"/>
                  <a:pt x="1" y="2276"/>
                  <a:pt x="3657" y="8447"/>
                </a:cubicBezTo>
                <a:cubicBezTo>
                  <a:pt x="3657" y="8447"/>
                  <a:pt x="7028" y="10650"/>
                  <a:pt x="10057" y="10650"/>
                </a:cubicBezTo>
                <a:cubicBezTo>
                  <a:pt x="11292" y="10650"/>
                  <a:pt x="12470" y="10283"/>
                  <a:pt x="13339" y="9252"/>
                </a:cubicBezTo>
                <a:cubicBezTo>
                  <a:pt x="16339" y="5691"/>
                  <a:pt x="16559" y="1594"/>
                  <a:pt x="15047" y="374"/>
                </a:cubicBezTo>
                <a:cubicBezTo>
                  <a:pt x="14753" y="133"/>
                  <a:pt x="13973" y="0"/>
                  <a:pt x="1294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94" name="Google Shape;1894;p57"/>
          <p:cNvGrpSpPr/>
          <p:nvPr/>
        </p:nvGrpSpPr>
        <p:grpSpPr>
          <a:xfrm rot="-1791235">
            <a:off x="3335624" y="309110"/>
            <a:ext cx="671775" cy="904710"/>
            <a:chOff x="646025" y="3011150"/>
            <a:chExt cx="198200" cy="266925"/>
          </a:xfrm>
        </p:grpSpPr>
        <p:sp>
          <p:nvSpPr>
            <p:cNvPr id="1895" name="Google Shape;1895;p57"/>
            <p:cNvSpPr/>
            <p:nvPr/>
          </p:nvSpPr>
          <p:spPr>
            <a:xfrm>
              <a:off x="646025" y="3144675"/>
              <a:ext cx="48800" cy="52925"/>
            </a:xfrm>
            <a:custGeom>
              <a:avLst/>
              <a:gdLst/>
              <a:ahLst/>
              <a:cxnLst/>
              <a:rect l="l" t="t" r="r" b="b"/>
              <a:pathLst>
                <a:path w="1952" h="2117" extrusionOk="0">
                  <a:moveTo>
                    <a:pt x="1049" y="0"/>
                  </a:moveTo>
                  <a:lnTo>
                    <a:pt x="635" y="98"/>
                  </a:lnTo>
                  <a:cubicBezTo>
                    <a:pt x="586" y="147"/>
                    <a:pt x="562" y="220"/>
                    <a:pt x="537" y="293"/>
                  </a:cubicBezTo>
                  <a:cubicBezTo>
                    <a:pt x="537" y="293"/>
                    <a:pt x="537" y="293"/>
                    <a:pt x="537" y="318"/>
                  </a:cubicBezTo>
                  <a:cubicBezTo>
                    <a:pt x="447" y="287"/>
                    <a:pt x="347" y="267"/>
                    <a:pt x="267" y="267"/>
                  </a:cubicBezTo>
                  <a:cubicBezTo>
                    <a:pt x="217" y="267"/>
                    <a:pt x="175" y="275"/>
                    <a:pt x="147" y="293"/>
                  </a:cubicBezTo>
                  <a:lnTo>
                    <a:pt x="147" y="318"/>
                  </a:lnTo>
                  <a:cubicBezTo>
                    <a:pt x="123" y="342"/>
                    <a:pt x="147" y="366"/>
                    <a:pt x="123" y="366"/>
                  </a:cubicBezTo>
                  <a:cubicBezTo>
                    <a:pt x="123" y="391"/>
                    <a:pt x="123" y="391"/>
                    <a:pt x="123" y="415"/>
                  </a:cubicBezTo>
                  <a:cubicBezTo>
                    <a:pt x="123" y="440"/>
                    <a:pt x="110" y="440"/>
                    <a:pt x="98" y="440"/>
                  </a:cubicBezTo>
                  <a:cubicBezTo>
                    <a:pt x="86" y="440"/>
                    <a:pt x="74" y="440"/>
                    <a:pt x="74" y="464"/>
                  </a:cubicBezTo>
                  <a:cubicBezTo>
                    <a:pt x="25" y="683"/>
                    <a:pt x="1" y="927"/>
                    <a:pt x="1" y="1147"/>
                  </a:cubicBezTo>
                  <a:cubicBezTo>
                    <a:pt x="25" y="1220"/>
                    <a:pt x="25" y="1293"/>
                    <a:pt x="50" y="1366"/>
                  </a:cubicBezTo>
                  <a:cubicBezTo>
                    <a:pt x="50" y="1391"/>
                    <a:pt x="50" y="1391"/>
                    <a:pt x="50" y="1415"/>
                  </a:cubicBezTo>
                  <a:cubicBezTo>
                    <a:pt x="50" y="1415"/>
                    <a:pt x="98" y="1513"/>
                    <a:pt x="147" y="1635"/>
                  </a:cubicBezTo>
                  <a:cubicBezTo>
                    <a:pt x="196" y="1708"/>
                    <a:pt x="245" y="1781"/>
                    <a:pt x="293" y="1854"/>
                  </a:cubicBezTo>
                  <a:lnTo>
                    <a:pt x="318" y="1854"/>
                  </a:lnTo>
                  <a:cubicBezTo>
                    <a:pt x="415" y="1927"/>
                    <a:pt x="318" y="1903"/>
                    <a:pt x="415" y="1976"/>
                  </a:cubicBezTo>
                  <a:cubicBezTo>
                    <a:pt x="440" y="1976"/>
                    <a:pt x="489" y="2000"/>
                    <a:pt x="513" y="2025"/>
                  </a:cubicBezTo>
                  <a:cubicBezTo>
                    <a:pt x="537" y="2049"/>
                    <a:pt x="562" y="2049"/>
                    <a:pt x="610" y="2074"/>
                  </a:cubicBezTo>
                  <a:cubicBezTo>
                    <a:pt x="610" y="2074"/>
                    <a:pt x="659" y="2098"/>
                    <a:pt x="635" y="2098"/>
                  </a:cubicBezTo>
                  <a:cubicBezTo>
                    <a:pt x="635" y="2106"/>
                    <a:pt x="640" y="2109"/>
                    <a:pt x="649" y="2109"/>
                  </a:cubicBezTo>
                  <a:cubicBezTo>
                    <a:pt x="667" y="2109"/>
                    <a:pt x="700" y="2098"/>
                    <a:pt x="732" y="2098"/>
                  </a:cubicBezTo>
                  <a:cubicBezTo>
                    <a:pt x="757" y="2098"/>
                    <a:pt x="732" y="2098"/>
                    <a:pt x="732" y="2074"/>
                  </a:cubicBezTo>
                  <a:lnTo>
                    <a:pt x="806" y="2074"/>
                  </a:lnTo>
                  <a:cubicBezTo>
                    <a:pt x="822" y="2074"/>
                    <a:pt x="827" y="2096"/>
                    <a:pt x="822" y="2103"/>
                  </a:cubicBezTo>
                  <a:lnTo>
                    <a:pt x="822" y="2103"/>
                  </a:lnTo>
                  <a:cubicBezTo>
                    <a:pt x="816" y="2101"/>
                    <a:pt x="811" y="2100"/>
                    <a:pt x="806" y="2098"/>
                  </a:cubicBezTo>
                  <a:lnTo>
                    <a:pt x="806" y="2098"/>
                  </a:lnTo>
                  <a:cubicBezTo>
                    <a:pt x="810" y="2103"/>
                    <a:pt x="814" y="2105"/>
                    <a:pt x="817" y="2105"/>
                  </a:cubicBezTo>
                  <a:cubicBezTo>
                    <a:pt x="819" y="2105"/>
                    <a:pt x="821" y="2104"/>
                    <a:pt x="822" y="2103"/>
                  </a:cubicBezTo>
                  <a:lnTo>
                    <a:pt x="822" y="2103"/>
                  </a:lnTo>
                  <a:cubicBezTo>
                    <a:pt x="854" y="2112"/>
                    <a:pt x="891" y="2116"/>
                    <a:pt x="928" y="2116"/>
                  </a:cubicBezTo>
                  <a:cubicBezTo>
                    <a:pt x="970" y="2116"/>
                    <a:pt x="1013" y="2110"/>
                    <a:pt x="1049" y="2098"/>
                  </a:cubicBezTo>
                  <a:cubicBezTo>
                    <a:pt x="1171" y="2074"/>
                    <a:pt x="1269" y="2049"/>
                    <a:pt x="1367" y="2000"/>
                  </a:cubicBezTo>
                  <a:cubicBezTo>
                    <a:pt x="1537" y="1903"/>
                    <a:pt x="1684" y="1781"/>
                    <a:pt x="1781" y="1610"/>
                  </a:cubicBezTo>
                  <a:cubicBezTo>
                    <a:pt x="1757" y="1610"/>
                    <a:pt x="1732" y="1683"/>
                    <a:pt x="1708" y="1683"/>
                  </a:cubicBezTo>
                  <a:cubicBezTo>
                    <a:pt x="1708" y="1635"/>
                    <a:pt x="1757" y="1635"/>
                    <a:pt x="1757" y="1586"/>
                  </a:cubicBezTo>
                  <a:cubicBezTo>
                    <a:pt x="1757" y="1561"/>
                    <a:pt x="1806" y="1513"/>
                    <a:pt x="1854" y="1513"/>
                  </a:cubicBezTo>
                  <a:lnTo>
                    <a:pt x="1854" y="1488"/>
                  </a:lnTo>
                  <a:lnTo>
                    <a:pt x="1879" y="1464"/>
                  </a:lnTo>
                  <a:cubicBezTo>
                    <a:pt x="1903" y="1366"/>
                    <a:pt x="1903" y="1342"/>
                    <a:pt x="1928" y="1342"/>
                  </a:cubicBezTo>
                  <a:cubicBezTo>
                    <a:pt x="1928" y="1293"/>
                    <a:pt x="1952" y="1269"/>
                    <a:pt x="1952" y="1220"/>
                  </a:cubicBezTo>
                  <a:cubicBezTo>
                    <a:pt x="1952" y="1147"/>
                    <a:pt x="1952" y="1074"/>
                    <a:pt x="1952" y="1000"/>
                  </a:cubicBezTo>
                  <a:cubicBezTo>
                    <a:pt x="1952" y="1000"/>
                    <a:pt x="1952" y="1011"/>
                    <a:pt x="1945" y="1011"/>
                  </a:cubicBezTo>
                  <a:cubicBezTo>
                    <a:pt x="1941" y="1011"/>
                    <a:pt x="1936" y="1009"/>
                    <a:pt x="1928" y="1000"/>
                  </a:cubicBezTo>
                  <a:cubicBezTo>
                    <a:pt x="1903" y="976"/>
                    <a:pt x="1903" y="927"/>
                    <a:pt x="1928" y="903"/>
                  </a:cubicBezTo>
                  <a:cubicBezTo>
                    <a:pt x="1949" y="903"/>
                    <a:pt x="1913" y="826"/>
                    <a:pt x="1888" y="826"/>
                  </a:cubicBezTo>
                  <a:cubicBezTo>
                    <a:pt x="1884" y="826"/>
                    <a:pt x="1881" y="827"/>
                    <a:pt x="1879" y="830"/>
                  </a:cubicBezTo>
                  <a:cubicBezTo>
                    <a:pt x="1879" y="830"/>
                    <a:pt x="1879" y="767"/>
                    <a:pt x="1891" y="767"/>
                  </a:cubicBezTo>
                  <a:cubicBezTo>
                    <a:pt x="1894" y="767"/>
                    <a:pt x="1898" y="771"/>
                    <a:pt x="1903" y="781"/>
                  </a:cubicBezTo>
                  <a:cubicBezTo>
                    <a:pt x="1903" y="757"/>
                    <a:pt x="1879" y="732"/>
                    <a:pt x="1879" y="732"/>
                  </a:cubicBezTo>
                  <a:lnTo>
                    <a:pt x="1879" y="781"/>
                  </a:lnTo>
                  <a:cubicBezTo>
                    <a:pt x="1830" y="683"/>
                    <a:pt x="1830" y="635"/>
                    <a:pt x="1806" y="610"/>
                  </a:cubicBezTo>
                  <a:lnTo>
                    <a:pt x="1806" y="635"/>
                  </a:lnTo>
                  <a:cubicBezTo>
                    <a:pt x="1781" y="586"/>
                    <a:pt x="1757" y="561"/>
                    <a:pt x="1757" y="537"/>
                  </a:cubicBezTo>
                  <a:lnTo>
                    <a:pt x="1757" y="537"/>
                  </a:lnTo>
                  <a:lnTo>
                    <a:pt x="1806" y="561"/>
                  </a:lnTo>
                  <a:cubicBezTo>
                    <a:pt x="1757" y="513"/>
                    <a:pt x="1732" y="464"/>
                    <a:pt x="1684" y="415"/>
                  </a:cubicBezTo>
                  <a:lnTo>
                    <a:pt x="1684" y="440"/>
                  </a:lnTo>
                  <a:cubicBezTo>
                    <a:pt x="1635" y="415"/>
                    <a:pt x="1562" y="318"/>
                    <a:pt x="1464" y="269"/>
                  </a:cubicBezTo>
                  <a:cubicBezTo>
                    <a:pt x="1391" y="196"/>
                    <a:pt x="1318" y="171"/>
                    <a:pt x="1245" y="147"/>
                  </a:cubicBezTo>
                  <a:lnTo>
                    <a:pt x="1245" y="171"/>
                  </a:lnTo>
                  <a:lnTo>
                    <a:pt x="1196" y="147"/>
                  </a:lnTo>
                  <a:cubicBezTo>
                    <a:pt x="1196" y="147"/>
                    <a:pt x="1245" y="122"/>
                    <a:pt x="1245" y="122"/>
                  </a:cubicBezTo>
                  <a:cubicBezTo>
                    <a:pt x="1245" y="122"/>
                    <a:pt x="1147" y="49"/>
                    <a:pt x="10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57"/>
            <p:cNvSpPr/>
            <p:nvPr/>
          </p:nvSpPr>
          <p:spPr>
            <a:xfrm>
              <a:off x="798475" y="3083700"/>
              <a:ext cx="45750" cy="48200"/>
            </a:xfrm>
            <a:custGeom>
              <a:avLst/>
              <a:gdLst/>
              <a:ahLst/>
              <a:cxnLst/>
              <a:rect l="l" t="t" r="r" b="b"/>
              <a:pathLst>
                <a:path w="1830" h="1928" extrusionOk="0">
                  <a:moveTo>
                    <a:pt x="927" y="1"/>
                  </a:moveTo>
                  <a:lnTo>
                    <a:pt x="512" y="25"/>
                  </a:lnTo>
                  <a:lnTo>
                    <a:pt x="439" y="98"/>
                  </a:lnTo>
                  <a:lnTo>
                    <a:pt x="390" y="98"/>
                  </a:lnTo>
                  <a:cubicBezTo>
                    <a:pt x="366" y="98"/>
                    <a:pt x="342" y="122"/>
                    <a:pt x="317" y="122"/>
                  </a:cubicBezTo>
                  <a:lnTo>
                    <a:pt x="244" y="171"/>
                  </a:lnTo>
                  <a:cubicBezTo>
                    <a:pt x="206" y="190"/>
                    <a:pt x="182" y="210"/>
                    <a:pt x="162" y="229"/>
                  </a:cubicBezTo>
                  <a:lnTo>
                    <a:pt x="162" y="229"/>
                  </a:lnTo>
                  <a:cubicBezTo>
                    <a:pt x="165" y="226"/>
                    <a:pt x="168" y="223"/>
                    <a:pt x="171" y="220"/>
                  </a:cubicBezTo>
                  <a:lnTo>
                    <a:pt x="171" y="220"/>
                  </a:lnTo>
                  <a:lnTo>
                    <a:pt x="146" y="244"/>
                  </a:lnTo>
                  <a:cubicBezTo>
                    <a:pt x="152" y="239"/>
                    <a:pt x="157" y="234"/>
                    <a:pt x="162" y="229"/>
                  </a:cubicBezTo>
                  <a:lnTo>
                    <a:pt x="162" y="229"/>
                  </a:lnTo>
                  <a:cubicBezTo>
                    <a:pt x="96" y="299"/>
                    <a:pt x="72" y="369"/>
                    <a:pt x="49" y="440"/>
                  </a:cubicBezTo>
                  <a:cubicBezTo>
                    <a:pt x="49" y="464"/>
                    <a:pt x="25" y="488"/>
                    <a:pt x="0" y="513"/>
                  </a:cubicBezTo>
                  <a:lnTo>
                    <a:pt x="0" y="561"/>
                  </a:lnTo>
                  <a:lnTo>
                    <a:pt x="0" y="610"/>
                  </a:lnTo>
                  <a:cubicBezTo>
                    <a:pt x="0" y="610"/>
                    <a:pt x="49" y="635"/>
                    <a:pt x="49" y="683"/>
                  </a:cubicBezTo>
                  <a:cubicBezTo>
                    <a:pt x="73" y="708"/>
                    <a:pt x="73" y="732"/>
                    <a:pt x="98" y="757"/>
                  </a:cubicBezTo>
                  <a:cubicBezTo>
                    <a:pt x="73" y="903"/>
                    <a:pt x="98" y="1049"/>
                    <a:pt x="146" y="1196"/>
                  </a:cubicBezTo>
                  <a:cubicBezTo>
                    <a:pt x="171" y="1342"/>
                    <a:pt x="244" y="1464"/>
                    <a:pt x="317" y="1561"/>
                  </a:cubicBezTo>
                  <a:cubicBezTo>
                    <a:pt x="415" y="1708"/>
                    <a:pt x="561" y="1830"/>
                    <a:pt x="707" y="1927"/>
                  </a:cubicBezTo>
                  <a:lnTo>
                    <a:pt x="1146" y="1927"/>
                  </a:lnTo>
                  <a:cubicBezTo>
                    <a:pt x="1244" y="1854"/>
                    <a:pt x="1317" y="1781"/>
                    <a:pt x="1390" y="1732"/>
                  </a:cubicBezTo>
                  <a:cubicBezTo>
                    <a:pt x="1464" y="1708"/>
                    <a:pt x="1512" y="1659"/>
                    <a:pt x="1561" y="1586"/>
                  </a:cubicBezTo>
                  <a:lnTo>
                    <a:pt x="1561" y="1586"/>
                  </a:lnTo>
                  <a:cubicBezTo>
                    <a:pt x="1553" y="1594"/>
                    <a:pt x="1548" y="1597"/>
                    <a:pt x="1545" y="1597"/>
                  </a:cubicBezTo>
                  <a:cubicBezTo>
                    <a:pt x="1539" y="1597"/>
                    <a:pt x="1545" y="1586"/>
                    <a:pt x="1561" y="1586"/>
                  </a:cubicBezTo>
                  <a:cubicBezTo>
                    <a:pt x="1585" y="1561"/>
                    <a:pt x="1634" y="1513"/>
                    <a:pt x="1634" y="1513"/>
                  </a:cubicBezTo>
                  <a:cubicBezTo>
                    <a:pt x="1634" y="1513"/>
                    <a:pt x="1634" y="1513"/>
                    <a:pt x="1683" y="1415"/>
                  </a:cubicBezTo>
                  <a:cubicBezTo>
                    <a:pt x="1707" y="1391"/>
                    <a:pt x="1707" y="1342"/>
                    <a:pt x="1732" y="1318"/>
                  </a:cubicBezTo>
                  <a:cubicBezTo>
                    <a:pt x="1756" y="1269"/>
                    <a:pt x="1781" y="1196"/>
                    <a:pt x="1805" y="1147"/>
                  </a:cubicBezTo>
                  <a:cubicBezTo>
                    <a:pt x="1829" y="1001"/>
                    <a:pt x="1829" y="854"/>
                    <a:pt x="1781" y="708"/>
                  </a:cubicBezTo>
                  <a:cubicBezTo>
                    <a:pt x="1707" y="586"/>
                    <a:pt x="1634" y="464"/>
                    <a:pt x="1512" y="366"/>
                  </a:cubicBezTo>
                  <a:cubicBezTo>
                    <a:pt x="1464" y="342"/>
                    <a:pt x="1415" y="318"/>
                    <a:pt x="1390" y="269"/>
                  </a:cubicBezTo>
                  <a:lnTo>
                    <a:pt x="1317" y="220"/>
                  </a:lnTo>
                  <a:lnTo>
                    <a:pt x="1244" y="220"/>
                  </a:lnTo>
                  <a:cubicBezTo>
                    <a:pt x="1220" y="171"/>
                    <a:pt x="1195" y="147"/>
                    <a:pt x="1171" y="122"/>
                  </a:cubicBezTo>
                  <a:lnTo>
                    <a:pt x="1122" y="98"/>
                  </a:lnTo>
                  <a:cubicBezTo>
                    <a:pt x="1049" y="49"/>
                    <a:pt x="1000" y="25"/>
                    <a:pt x="9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57"/>
            <p:cNvSpPr/>
            <p:nvPr/>
          </p:nvSpPr>
          <p:spPr>
            <a:xfrm>
              <a:off x="713700" y="3105650"/>
              <a:ext cx="50025" cy="51850"/>
            </a:xfrm>
            <a:custGeom>
              <a:avLst/>
              <a:gdLst/>
              <a:ahLst/>
              <a:cxnLst/>
              <a:rect l="l" t="t" r="r" b="b"/>
              <a:pathLst>
                <a:path w="2001" h="2074" extrusionOk="0">
                  <a:moveTo>
                    <a:pt x="1001" y="1"/>
                  </a:moveTo>
                  <a:cubicBezTo>
                    <a:pt x="928" y="25"/>
                    <a:pt x="879" y="25"/>
                    <a:pt x="830" y="49"/>
                  </a:cubicBezTo>
                  <a:lnTo>
                    <a:pt x="684" y="123"/>
                  </a:lnTo>
                  <a:lnTo>
                    <a:pt x="660" y="123"/>
                  </a:lnTo>
                  <a:cubicBezTo>
                    <a:pt x="538" y="123"/>
                    <a:pt x="416" y="147"/>
                    <a:pt x="318" y="220"/>
                  </a:cubicBezTo>
                  <a:cubicBezTo>
                    <a:pt x="220" y="269"/>
                    <a:pt x="147" y="366"/>
                    <a:pt x="99" y="464"/>
                  </a:cubicBezTo>
                  <a:cubicBezTo>
                    <a:pt x="50" y="537"/>
                    <a:pt x="50" y="610"/>
                    <a:pt x="25" y="683"/>
                  </a:cubicBezTo>
                  <a:lnTo>
                    <a:pt x="25" y="659"/>
                  </a:lnTo>
                  <a:cubicBezTo>
                    <a:pt x="25" y="805"/>
                    <a:pt x="1" y="781"/>
                    <a:pt x="25" y="903"/>
                  </a:cubicBezTo>
                  <a:cubicBezTo>
                    <a:pt x="50" y="903"/>
                    <a:pt x="99" y="1025"/>
                    <a:pt x="123" y="1049"/>
                  </a:cubicBezTo>
                  <a:lnTo>
                    <a:pt x="196" y="1196"/>
                  </a:lnTo>
                  <a:cubicBezTo>
                    <a:pt x="220" y="1244"/>
                    <a:pt x="245" y="1293"/>
                    <a:pt x="245" y="1318"/>
                  </a:cubicBezTo>
                  <a:cubicBezTo>
                    <a:pt x="294" y="1391"/>
                    <a:pt x="367" y="1488"/>
                    <a:pt x="391" y="1537"/>
                  </a:cubicBezTo>
                  <a:cubicBezTo>
                    <a:pt x="440" y="1659"/>
                    <a:pt x="513" y="1781"/>
                    <a:pt x="586" y="1879"/>
                  </a:cubicBezTo>
                  <a:lnTo>
                    <a:pt x="586" y="2001"/>
                  </a:lnTo>
                  <a:cubicBezTo>
                    <a:pt x="660" y="1976"/>
                    <a:pt x="708" y="1927"/>
                    <a:pt x="757" y="1903"/>
                  </a:cubicBezTo>
                  <a:cubicBezTo>
                    <a:pt x="903" y="2025"/>
                    <a:pt x="1099" y="2074"/>
                    <a:pt x="1294" y="2074"/>
                  </a:cubicBezTo>
                  <a:cubicBezTo>
                    <a:pt x="1440" y="2049"/>
                    <a:pt x="1611" y="1976"/>
                    <a:pt x="1708" y="1854"/>
                  </a:cubicBezTo>
                  <a:lnTo>
                    <a:pt x="1830" y="1757"/>
                  </a:lnTo>
                  <a:lnTo>
                    <a:pt x="1928" y="1635"/>
                  </a:lnTo>
                  <a:lnTo>
                    <a:pt x="1928" y="1635"/>
                  </a:lnTo>
                  <a:cubicBezTo>
                    <a:pt x="1909" y="1653"/>
                    <a:pt x="1898" y="1661"/>
                    <a:pt x="1893" y="1661"/>
                  </a:cubicBezTo>
                  <a:cubicBezTo>
                    <a:pt x="1886" y="1661"/>
                    <a:pt x="1898" y="1640"/>
                    <a:pt x="1928" y="1610"/>
                  </a:cubicBezTo>
                  <a:cubicBezTo>
                    <a:pt x="1977" y="1513"/>
                    <a:pt x="1977" y="1488"/>
                    <a:pt x="1977" y="1488"/>
                  </a:cubicBezTo>
                  <a:lnTo>
                    <a:pt x="1977" y="1488"/>
                  </a:lnTo>
                  <a:cubicBezTo>
                    <a:pt x="1977" y="1488"/>
                    <a:pt x="1975" y="1490"/>
                    <a:pt x="1973" y="1490"/>
                  </a:cubicBezTo>
                  <a:cubicBezTo>
                    <a:pt x="1967" y="1490"/>
                    <a:pt x="1958" y="1476"/>
                    <a:pt x="1977" y="1366"/>
                  </a:cubicBezTo>
                  <a:cubicBezTo>
                    <a:pt x="2001" y="1244"/>
                    <a:pt x="2001" y="1122"/>
                    <a:pt x="1977" y="1001"/>
                  </a:cubicBezTo>
                  <a:cubicBezTo>
                    <a:pt x="1928" y="854"/>
                    <a:pt x="1855" y="732"/>
                    <a:pt x="1757" y="610"/>
                  </a:cubicBezTo>
                  <a:cubicBezTo>
                    <a:pt x="1757" y="562"/>
                    <a:pt x="1733" y="513"/>
                    <a:pt x="1708" y="464"/>
                  </a:cubicBezTo>
                  <a:lnTo>
                    <a:pt x="1659" y="391"/>
                  </a:lnTo>
                  <a:cubicBezTo>
                    <a:pt x="1659" y="391"/>
                    <a:pt x="1659" y="366"/>
                    <a:pt x="1635" y="342"/>
                  </a:cubicBezTo>
                  <a:cubicBezTo>
                    <a:pt x="1635" y="318"/>
                    <a:pt x="1611" y="293"/>
                    <a:pt x="1586" y="269"/>
                  </a:cubicBezTo>
                  <a:cubicBezTo>
                    <a:pt x="1586" y="244"/>
                    <a:pt x="1562" y="220"/>
                    <a:pt x="1562" y="220"/>
                  </a:cubicBezTo>
                  <a:cubicBezTo>
                    <a:pt x="1538" y="196"/>
                    <a:pt x="1513" y="171"/>
                    <a:pt x="1513" y="171"/>
                  </a:cubicBezTo>
                  <a:cubicBezTo>
                    <a:pt x="1464" y="123"/>
                    <a:pt x="1416" y="98"/>
                    <a:pt x="1367" y="74"/>
                  </a:cubicBezTo>
                  <a:cubicBezTo>
                    <a:pt x="1318" y="49"/>
                    <a:pt x="1245" y="25"/>
                    <a:pt x="11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57"/>
            <p:cNvSpPr/>
            <p:nvPr/>
          </p:nvSpPr>
          <p:spPr>
            <a:xfrm>
              <a:off x="790550" y="3185225"/>
              <a:ext cx="48175" cy="56225"/>
            </a:xfrm>
            <a:custGeom>
              <a:avLst/>
              <a:gdLst/>
              <a:ahLst/>
              <a:cxnLst/>
              <a:rect l="l" t="t" r="r" b="b"/>
              <a:pathLst>
                <a:path w="1927" h="2249" extrusionOk="0">
                  <a:moveTo>
                    <a:pt x="829" y="988"/>
                  </a:moveTo>
                  <a:cubicBezTo>
                    <a:pt x="829" y="988"/>
                    <a:pt x="829" y="1013"/>
                    <a:pt x="854" y="1013"/>
                  </a:cubicBezTo>
                  <a:cubicBezTo>
                    <a:pt x="854" y="1037"/>
                    <a:pt x="854" y="1037"/>
                    <a:pt x="829" y="1037"/>
                  </a:cubicBezTo>
                  <a:cubicBezTo>
                    <a:pt x="805" y="1037"/>
                    <a:pt x="829" y="1013"/>
                    <a:pt x="829" y="988"/>
                  </a:cubicBezTo>
                  <a:close/>
                  <a:moveTo>
                    <a:pt x="735" y="0"/>
                  </a:moveTo>
                  <a:cubicBezTo>
                    <a:pt x="665" y="0"/>
                    <a:pt x="598" y="13"/>
                    <a:pt x="537" y="37"/>
                  </a:cubicBezTo>
                  <a:cubicBezTo>
                    <a:pt x="366" y="135"/>
                    <a:pt x="220" y="281"/>
                    <a:pt x="171" y="452"/>
                  </a:cubicBezTo>
                  <a:lnTo>
                    <a:pt x="171" y="427"/>
                  </a:lnTo>
                  <a:cubicBezTo>
                    <a:pt x="122" y="500"/>
                    <a:pt x="98" y="598"/>
                    <a:pt x="73" y="671"/>
                  </a:cubicBezTo>
                  <a:cubicBezTo>
                    <a:pt x="73" y="720"/>
                    <a:pt x="49" y="769"/>
                    <a:pt x="49" y="817"/>
                  </a:cubicBezTo>
                  <a:cubicBezTo>
                    <a:pt x="49" y="866"/>
                    <a:pt x="49" y="939"/>
                    <a:pt x="24" y="988"/>
                  </a:cubicBezTo>
                  <a:cubicBezTo>
                    <a:pt x="0" y="1159"/>
                    <a:pt x="24" y="1354"/>
                    <a:pt x="73" y="1525"/>
                  </a:cubicBezTo>
                  <a:lnTo>
                    <a:pt x="73" y="1500"/>
                  </a:lnTo>
                  <a:cubicBezTo>
                    <a:pt x="98" y="1574"/>
                    <a:pt x="122" y="1671"/>
                    <a:pt x="122" y="1744"/>
                  </a:cubicBezTo>
                  <a:cubicBezTo>
                    <a:pt x="124" y="1742"/>
                    <a:pt x="127" y="1741"/>
                    <a:pt x="130" y="1741"/>
                  </a:cubicBezTo>
                  <a:cubicBezTo>
                    <a:pt x="159" y="1741"/>
                    <a:pt x="222" y="1844"/>
                    <a:pt x="244" y="1866"/>
                  </a:cubicBezTo>
                  <a:cubicBezTo>
                    <a:pt x="293" y="1915"/>
                    <a:pt x="342" y="1964"/>
                    <a:pt x="390" y="1988"/>
                  </a:cubicBezTo>
                  <a:cubicBezTo>
                    <a:pt x="439" y="2037"/>
                    <a:pt x="488" y="2086"/>
                    <a:pt x="561" y="2110"/>
                  </a:cubicBezTo>
                  <a:cubicBezTo>
                    <a:pt x="634" y="2159"/>
                    <a:pt x="683" y="2183"/>
                    <a:pt x="756" y="2208"/>
                  </a:cubicBezTo>
                  <a:lnTo>
                    <a:pt x="854" y="2232"/>
                  </a:lnTo>
                  <a:lnTo>
                    <a:pt x="927" y="2232"/>
                  </a:lnTo>
                  <a:cubicBezTo>
                    <a:pt x="1008" y="2242"/>
                    <a:pt x="1089" y="2248"/>
                    <a:pt x="1169" y="2248"/>
                  </a:cubicBezTo>
                  <a:cubicBezTo>
                    <a:pt x="1284" y="2248"/>
                    <a:pt x="1398" y="2236"/>
                    <a:pt x="1512" y="2208"/>
                  </a:cubicBezTo>
                  <a:lnTo>
                    <a:pt x="1659" y="2208"/>
                  </a:lnTo>
                  <a:cubicBezTo>
                    <a:pt x="1659" y="2086"/>
                    <a:pt x="1659" y="1988"/>
                    <a:pt x="1634" y="1891"/>
                  </a:cubicBezTo>
                  <a:lnTo>
                    <a:pt x="1634" y="1842"/>
                  </a:lnTo>
                  <a:cubicBezTo>
                    <a:pt x="1707" y="1793"/>
                    <a:pt x="1756" y="1720"/>
                    <a:pt x="1805" y="1622"/>
                  </a:cubicBezTo>
                  <a:cubicBezTo>
                    <a:pt x="1854" y="1549"/>
                    <a:pt x="1902" y="1427"/>
                    <a:pt x="1927" y="1330"/>
                  </a:cubicBezTo>
                  <a:lnTo>
                    <a:pt x="1927" y="1330"/>
                  </a:lnTo>
                  <a:cubicBezTo>
                    <a:pt x="1917" y="1350"/>
                    <a:pt x="1911" y="1358"/>
                    <a:pt x="1907" y="1358"/>
                  </a:cubicBezTo>
                  <a:cubicBezTo>
                    <a:pt x="1902" y="1358"/>
                    <a:pt x="1902" y="1344"/>
                    <a:pt x="1902" y="1330"/>
                  </a:cubicBezTo>
                  <a:cubicBezTo>
                    <a:pt x="1927" y="1183"/>
                    <a:pt x="1902" y="1183"/>
                    <a:pt x="1902" y="1183"/>
                  </a:cubicBezTo>
                  <a:cubicBezTo>
                    <a:pt x="1902" y="1159"/>
                    <a:pt x="1902" y="1183"/>
                    <a:pt x="1878" y="1013"/>
                  </a:cubicBezTo>
                  <a:cubicBezTo>
                    <a:pt x="1805" y="744"/>
                    <a:pt x="1659" y="500"/>
                    <a:pt x="1439" y="305"/>
                  </a:cubicBezTo>
                  <a:lnTo>
                    <a:pt x="1342" y="232"/>
                  </a:lnTo>
                  <a:lnTo>
                    <a:pt x="1220" y="159"/>
                  </a:lnTo>
                  <a:cubicBezTo>
                    <a:pt x="1171" y="135"/>
                    <a:pt x="1146" y="110"/>
                    <a:pt x="1098" y="86"/>
                  </a:cubicBezTo>
                  <a:cubicBezTo>
                    <a:pt x="1049" y="61"/>
                    <a:pt x="1000" y="37"/>
                    <a:pt x="951" y="37"/>
                  </a:cubicBezTo>
                  <a:cubicBezTo>
                    <a:pt x="878" y="13"/>
                    <a:pt x="805" y="0"/>
                    <a:pt x="7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57"/>
            <p:cNvSpPr/>
            <p:nvPr/>
          </p:nvSpPr>
          <p:spPr>
            <a:xfrm>
              <a:off x="716750" y="3227600"/>
              <a:ext cx="47600" cy="50475"/>
            </a:xfrm>
            <a:custGeom>
              <a:avLst/>
              <a:gdLst/>
              <a:ahLst/>
              <a:cxnLst/>
              <a:rect l="l" t="t" r="r" b="b"/>
              <a:pathLst>
                <a:path w="1904" h="2019" extrusionOk="0">
                  <a:moveTo>
                    <a:pt x="611" y="0"/>
                  </a:moveTo>
                  <a:cubicBezTo>
                    <a:pt x="613" y="3"/>
                    <a:pt x="616" y="6"/>
                    <a:pt x="619" y="9"/>
                  </a:cubicBezTo>
                  <a:lnTo>
                    <a:pt x="619" y="9"/>
                  </a:lnTo>
                  <a:lnTo>
                    <a:pt x="635" y="0"/>
                  </a:lnTo>
                  <a:close/>
                  <a:moveTo>
                    <a:pt x="619" y="9"/>
                  </a:moveTo>
                  <a:lnTo>
                    <a:pt x="123" y="269"/>
                  </a:lnTo>
                  <a:cubicBezTo>
                    <a:pt x="123" y="318"/>
                    <a:pt x="123" y="366"/>
                    <a:pt x="123" y="415"/>
                  </a:cubicBezTo>
                  <a:lnTo>
                    <a:pt x="123" y="683"/>
                  </a:lnTo>
                  <a:cubicBezTo>
                    <a:pt x="123" y="708"/>
                    <a:pt x="123" y="708"/>
                    <a:pt x="123" y="732"/>
                  </a:cubicBezTo>
                  <a:cubicBezTo>
                    <a:pt x="123" y="732"/>
                    <a:pt x="98" y="732"/>
                    <a:pt x="98" y="757"/>
                  </a:cubicBezTo>
                  <a:cubicBezTo>
                    <a:pt x="74" y="830"/>
                    <a:pt x="50" y="879"/>
                    <a:pt x="25" y="952"/>
                  </a:cubicBezTo>
                  <a:cubicBezTo>
                    <a:pt x="25" y="1000"/>
                    <a:pt x="1" y="1049"/>
                    <a:pt x="1" y="1074"/>
                  </a:cubicBezTo>
                  <a:cubicBezTo>
                    <a:pt x="1" y="1147"/>
                    <a:pt x="1" y="1196"/>
                    <a:pt x="1" y="1244"/>
                  </a:cubicBezTo>
                  <a:cubicBezTo>
                    <a:pt x="1" y="1464"/>
                    <a:pt x="98" y="1659"/>
                    <a:pt x="245" y="1805"/>
                  </a:cubicBezTo>
                  <a:cubicBezTo>
                    <a:pt x="318" y="1878"/>
                    <a:pt x="416" y="1952"/>
                    <a:pt x="538" y="1976"/>
                  </a:cubicBezTo>
                  <a:cubicBezTo>
                    <a:pt x="562" y="1976"/>
                    <a:pt x="562" y="2000"/>
                    <a:pt x="586" y="2000"/>
                  </a:cubicBezTo>
                  <a:cubicBezTo>
                    <a:pt x="635" y="2013"/>
                    <a:pt x="690" y="2019"/>
                    <a:pt x="745" y="2019"/>
                  </a:cubicBezTo>
                  <a:cubicBezTo>
                    <a:pt x="800" y="2019"/>
                    <a:pt x="855" y="2013"/>
                    <a:pt x="903" y="2000"/>
                  </a:cubicBezTo>
                  <a:cubicBezTo>
                    <a:pt x="1001" y="2000"/>
                    <a:pt x="1123" y="1976"/>
                    <a:pt x="1220" y="1952"/>
                  </a:cubicBezTo>
                  <a:lnTo>
                    <a:pt x="1220" y="1927"/>
                  </a:lnTo>
                  <a:cubicBezTo>
                    <a:pt x="1256" y="1909"/>
                    <a:pt x="1269" y="1905"/>
                    <a:pt x="1276" y="1905"/>
                  </a:cubicBezTo>
                  <a:cubicBezTo>
                    <a:pt x="1283" y="1905"/>
                    <a:pt x="1283" y="1910"/>
                    <a:pt x="1298" y="1910"/>
                  </a:cubicBezTo>
                  <a:cubicBezTo>
                    <a:pt x="1307" y="1910"/>
                    <a:pt x="1320" y="1908"/>
                    <a:pt x="1342" y="1903"/>
                  </a:cubicBezTo>
                  <a:cubicBezTo>
                    <a:pt x="1342" y="1830"/>
                    <a:pt x="1489" y="1830"/>
                    <a:pt x="1489" y="1781"/>
                  </a:cubicBezTo>
                  <a:cubicBezTo>
                    <a:pt x="1489" y="1781"/>
                    <a:pt x="1537" y="1757"/>
                    <a:pt x="1537" y="1757"/>
                  </a:cubicBezTo>
                  <a:cubicBezTo>
                    <a:pt x="1537" y="1760"/>
                    <a:pt x="1538" y="1761"/>
                    <a:pt x="1540" y="1761"/>
                  </a:cubicBezTo>
                  <a:cubicBezTo>
                    <a:pt x="1551" y="1761"/>
                    <a:pt x="1590" y="1704"/>
                    <a:pt x="1611" y="1683"/>
                  </a:cubicBezTo>
                  <a:cubicBezTo>
                    <a:pt x="1619" y="1675"/>
                    <a:pt x="1621" y="1673"/>
                    <a:pt x="1621" y="1673"/>
                  </a:cubicBezTo>
                  <a:cubicBezTo>
                    <a:pt x="1619" y="1673"/>
                    <a:pt x="1603" y="1683"/>
                    <a:pt x="1586" y="1683"/>
                  </a:cubicBezTo>
                  <a:lnTo>
                    <a:pt x="1635" y="1635"/>
                  </a:lnTo>
                  <a:cubicBezTo>
                    <a:pt x="1647" y="1622"/>
                    <a:pt x="1659" y="1616"/>
                    <a:pt x="1666" y="1616"/>
                  </a:cubicBezTo>
                  <a:cubicBezTo>
                    <a:pt x="1672" y="1616"/>
                    <a:pt x="1672" y="1622"/>
                    <a:pt x="1659" y="1635"/>
                  </a:cubicBezTo>
                  <a:cubicBezTo>
                    <a:pt x="1733" y="1561"/>
                    <a:pt x="1781" y="1464"/>
                    <a:pt x="1830" y="1366"/>
                  </a:cubicBezTo>
                  <a:cubicBezTo>
                    <a:pt x="1879" y="1244"/>
                    <a:pt x="1903" y="1074"/>
                    <a:pt x="1879" y="927"/>
                  </a:cubicBezTo>
                  <a:cubicBezTo>
                    <a:pt x="1855" y="781"/>
                    <a:pt x="1781" y="635"/>
                    <a:pt x="1684" y="513"/>
                  </a:cubicBezTo>
                  <a:cubicBezTo>
                    <a:pt x="1611" y="464"/>
                    <a:pt x="1537" y="415"/>
                    <a:pt x="1464" y="366"/>
                  </a:cubicBezTo>
                  <a:lnTo>
                    <a:pt x="1464" y="366"/>
                  </a:lnTo>
                  <a:cubicBezTo>
                    <a:pt x="1464" y="415"/>
                    <a:pt x="1513" y="439"/>
                    <a:pt x="1513" y="464"/>
                  </a:cubicBezTo>
                  <a:cubicBezTo>
                    <a:pt x="1489" y="439"/>
                    <a:pt x="1464" y="415"/>
                    <a:pt x="1440" y="415"/>
                  </a:cubicBezTo>
                  <a:cubicBezTo>
                    <a:pt x="1416" y="415"/>
                    <a:pt x="1367" y="342"/>
                    <a:pt x="1367" y="293"/>
                  </a:cubicBezTo>
                  <a:lnTo>
                    <a:pt x="1342" y="293"/>
                  </a:lnTo>
                  <a:lnTo>
                    <a:pt x="1342" y="269"/>
                  </a:lnTo>
                  <a:cubicBezTo>
                    <a:pt x="1294" y="244"/>
                    <a:pt x="1220" y="220"/>
                    <a:pt x="1172" y="171"/>
                  </a:cubicBezTo>
                  <a:cubicBezTo>
                    <a:pt x="1098" y="147"/>
                    <a:pt x="1050" y="147"/>
                    <a:pt x="1001" y="122"/>
                  </a:cubicBezTo>
                  <a:cubicBezTo>
                    <a:pt x="996" y="118"/>
                    <a:pt x="994" y="116"/>
                    <a:pt x="994" y="116"/>
                  </a:cubicBezTo>
                  <a:lnTo>
                    <a:pt x="994" y="116"/>
                  </a:lnTo>
                  <a:cubicBezTo>
                    <a:pt x="993" y="116"/>
                    <a:pt x="1020" y="147"/>
                    <a:pt x="1001" y="147"/>
                  </a:cubicBezTo>
                  <a:cubicBezTo>
                    <a:pt x="977" y="147"/>
                    <a:pt x="952" y="147"/>
                    <a:pt x="952" y="122"/>
                  </a:cubicBezTo>
                  <a:cubicBezTo>
                    <a:pt x="952" y="98"/>
                    <a:pt x="928" y="86"/>
                    <a:pt x="906" y="86"/>
                  </a:cubicBezTo>
                  <a:cubicBezTo>
                    <a:pt x="888" y="86"/>
                    <a:pt x="872" y="95"/>
                    <a:pt x="876" y="113"/>
                  </a:cubicBezTo>
                  <a:lnTo>
                    <a:pt x="876" y="113"/>
                  </a:lnTo>
                  <a:cubicBezTo>
                    <a:pt x="862" y="92"/>
                    <a:pt x="812" y="74"/>
                    <a:pt x="855" y="74"/>
                  </a:cubicBezTo>
                  <a:cubicBezTo>
                    <a:pt x="830" y="74"/>
                    <a:pt x="806" y="49"/>
                    <a:pt x="806" y="49"/>
                  </a:cubicBezTo>
                  <a:lnTo>
                    <a:pt x="806" y="49"/>
                  </a:lnTo>
                  <a:lnTo>
                    <a:pt x="830" y="74"/>
                  </a:lnTo>
                  <a:cubicBezTo>
                    <a:pt x="757" y="49"/>
                    <a:pt x="733" y="25"/>
                    <a:pt x="684" y="25"/>
                  </a:cubicBezTo>
                  <a:lnTo>
                    <a:pt x="708" y="49"/>
                  </a:lnTo>
                  <a:cubicBezTo>
                    <a:pt x="665" y="49"/>
                    <a:pt x="641" y="30"/>
                    <a:pt x="619" y="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57"/>
            <p:cNvSpPr/>
            <p:nvPr/>
          </p:nvSpPr>
          <p:spPr>
            <a:xfrm>
              <a:off x="646025" y="3015400"/>
              <a:ext cx="40875" cy="49050"/>
            </a:xfrm>
            <a:custGeom>
              <a:avLst/>
              <a:gdLst/>
              <a:ahLst/>
              <a:cxnLst/>
              <a:rect l="l" t="t" r="r" b="b"/>
              <a:pathLst>
                <a:path w="1635" h="1962" extrusionOk="0">
                  <a:moveTo>
                    <a:pt x="659" y="1"/>
                  </a:moveTo>
                  <a:cubicBezTo>
                    <a:pt x="513" y="25"/>
                    <a:pt x="367" y="123"/>
                    <a:pt x="269" y="220"/>
                  </a:cubicBezTo>
                  <a:cubicBezTo>
                    <a:pt x="196" y="294"/>
                    <a:pt x="147" y="367"/>
                    <a:pt x="98" y="464"/>
                  </a:cubicBezTo>
                  <a:cubicBezTo>
                    <a:pt x="50" y="586"/>
                    <a:pt x="25" y="684"/>
                    <a:pt x="25" y="806"/>
                  </a:cubicBezTo>
                  <a:cubicBezTo>
                    <a:pt x="1" y="879"/>
                    <a:pt x="1" y="952"/>
                    <a:pt x="25" y="1001"/>
                  </a:cubicBezTo>
                  <a:cubicBezTo>
                    <a:pt x="25" y="1147"/>
                    <a:pt x="74" y="1294"/>
                    <a:pt x="147" y="1415"/>
                  </a:cubicBezTo>
                  <a:cubicBezTo>
                    <a:pt x="220" y="1562"/>
                    <a:pt x="318" y="1684"/>
                    <a:pt x="464" y="1781"/>
                  </a:cubicBezTo>
                  <a:cubicBezTo>
                    <a:pt x="562" y="1879"/>
                    <a:pt x="708" y="1952"/>
                    <a:pt x="830" y="1952"/>
                  </a:cubicBezTo>
                  <a:cubicBezTo>
                    <a:pt x="860" y="1958"/>
                    <a:pt x="891" y="1961"/>
                    <a:pt x="921" y="1961"/>
                  </a:cubicBezTo>
                  <a:cubicBezTo>
                    <a:pt x="1011" y="1961"/>
                    <a:pt x="1098" y="1934"/>
                    <a:pt x="1171" y="1879"/>
                  </a:cubicBezTo>
                  <a:cubicBezTo>
                    <a:pt x="1245" y="1879"/>
                    <a:pt x="1293" y="1830"/>
                    <a:pt x="1342" y="1781"/>
                  </a:cubicBezTo>
                  <a:cubicBezTo>
                    <a:pt x="1318" y="1781"/>
                    <a:pt x="1318" y="1781"/>
                    <a:pt x="1342" y="1757"/>
                  </a:cubicBezTo>
                  <a:cubicBezTo>
                    <a:pt x="1415" y="1684"/>
                    <a:pt x="1415" y="1684"/>
                    <a:pt x="1415" y="1684"/>
                  </a:cubicBezTo>
                  <a:cubicBezTo>
                    <a:pt x="1415" y="1659"/>
                    <a:pt x="1415" y="1684"/>
                    <a:pt x="1440" y="1586"/>
                  </a:cubicBezTo>
                  <a:cubicBezTo>
                    <a:pt x="1488" y="1464"/>
                    <a:pt x="1513" y="1415"/>
                    <a:pt x="1537" y="1294"/>
                  </a:cubicBezTo>
                  <a:cubicBezTo>
                    <a:pt x="1562" y="1220"/>
                    <a:pt x="1586" y="1172"/>
                    <a:pt x="1586" y="1098"/>
                  </a:cubicBezTo>
                  <a:cubicBezTo>
                    <a:pt x="1610" y="1050"/>
                    <a:pt x="1610" y="976"/>
                    <a:pt x="1635" y="903"/>
                  </a:cubicBezTo>
                  <a:cubicBezTo>
                    <a:pt x="1635" y="830"/>
                    <a:pt x="1635" y="781"/>
                    <a:pt x="1635" y="708"/>
                  </a:cubicBezTo>
                  <a:lnTo>
                    <a:pt x="1635" y="586"/>
                  </a:lnTo>
                  <a:lnTo>
                    <a:pt x="1610" y="489"/>
                  </a:lnTo>
                  <a:cubicBezTo>
                    <a:pt x="1586" y="416"/>
                    <a:pt x="1562" y="318"/>
                    <a:pt x="1513" y="245"/>
                  </a:cubicBezTo>
                  <a:cubicBezTo>
                    <a:pt x="1440" y="147"/>
                    <a:pt x="1318" y="98"/>
                    <a:pt x="1196" y="74"/>
                  </a:cubicBezTo>
                  <a:lnTo>
                    <a:pt x="1025" y="74"/>
                  </a:lnTo>
                  <a:cubicBezTo>
                    <a:pt x="903" y="25"/>
                    <a:pt x="781" y="1"/>
                    <a:pt x="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57"/>
            <p:cNvSpPr/>
            <p:nvPr/>
          </p:nvSpPr>
          <p:spPr>
            <a:xfrm>
              <a:off x="734450" y="3011150"/>
              <a:ext cx="40250" cy="58550"/>
            </a:xfrm>
            <a:custGeom>
              <a:avLst/>
              <a:gdLst/>
              <a:ahLst/>
              <a:cxnLst/>
              <a:rect l="l" t="t" r="r" b="b"/>
              <a:pathLst>
                <a:path w="1610" h="2342" extrusionOk="0">
                  <a:moveTo>
                    <a:pt x="708" y="0"/>
                  </a:moveTo>
                  <a:lnTo>
                    <a:pt x="98" y="171"/>
                  </a:lnTo>
                  <a:cubicBezTo>
                    <a:pt x="49" y="342"/>
                    <a:pt x="0" y="512"/>
                    <a:pt x="25" y="707"/>
                  </a:cubicBezTo>
                  <a:cubicBezTo>
                    <a:pt x="25" y="829"/>
                    <a:pt x="25" y="976"/>
                    <a:pt x="73" y="1098"/>
                  </a:cubicBezTo>
                  <a:cubicBezTo>
                    <a:pt x="122" y="1293"/>
                    <a:pt x="195" y="1488"/>
                    <a:pt x="293" y="1659"/>
                  </a:cubicBezTo>
                  <a:cubicBezTo>
                    <a:pt x="390" y="1854"/>
                    <a:pt x="537" y="2000"/>
                    <a:pt x="732" y="2122"/>
                  </a:cubicBezTo>
                  <a:cubicBezTo>
                    <a:pt x="756" y="2171"/>
                    <a:pt x="805" y="2220"/>
                    <a:pt x="854" y="2244"/>
                  </a:cubicBezTo>
                  <a:cubicBezTo>
                    <a:pt x="842" y="2232"/>
                    <a:pt x="842" y="2226"/>
                    <a:pt x="845" y="2226"/>
                  </a:cubicBezTo>
                  <a:cubicBezTo>
                    <a:pt x="848" y="2226"/>
                    <a:pt x="854" y="2232"/>
                    <a:pt x="854" y="2244"/>
                  </a:cubicBezTo>
                  <a:cubicBezTo>
                    <a:pt x="911" y="2272"/>
                    <a:pt x="923" y="2279"/>
                    <a:pt x="928" y="2279"/>
                  </a:cubicBezTo>
                  <a:cubicBezTo>
                    <a:pt x="931" y="2279"/>
                    <a:pt x="929" y="2275"/>
                    <a:pt x="940" y="2275"/>
                  </a:cubicBezTo>
                  <a:cubicBezTo>
                    <a:pt x="951" y="2275"/>
                    <a:pt x="974" y="2278"/>
                    <a:pt x="1025" y="2293"/>
                  </a:cubicBezTo>
                  <a:lnTo>
                    <a:pt x="1147" y="2342"/>
                  </a:lnTo>
                  <a:lnTo>
                    <a:pt x="1537" y="2122"/>
                  </a:lnTo>
                  <a:cubicBezTo>
                    <a:pt x="1586" y="1951"/>
                    <a:pt x="1610" y="1756"/>
                    <a:pt x="1610" y="1585"/>
                  </a:cubicBezTo>
                  <a:cubicBezTo>
                    <a:pt x="1586" y="1439"/>
                    <a:pt x="1537" y="1293"/>
                    <a:pt x="1512" y="1171"/>
                  </a:cubicBezTo>
                  <a:cubicBezTo>
                    <a:pt x="1464" y="1073"/>
                    <a:pt x="1415" y="1000"/>
                    <a:pt x="1366" y="927"/>
                  </a:cubicBezTo>
                  <a:cubicBezTo>
                    <a:pt x="1342" y="903"/>
                    <a:pt x="1293" y="854"/>
                    <a:pt x="1220" y="781"/>
                  </a:cubicBezTo>
                  <a:cubicBezTo>
                    <a:pt x="1220" y="781"/>
                    <a:pt x="1220" y="756"/>
                    <a:pt x="1220" y="756"/>
                  </a:cubicBezTo>
                  <a:cubicBezTo>
                    <a:pt x="1220" y="659"/>
                    <a:pt x="1171" y="610"/>
                    <a:pt x="1147" y="537"/>
                  </a:cubicBezTo>
                  <a:cubicBezTo>
                    <a:pt x="1122" y="464"/>
                    <a:pt x="1098" y="415"/>
                    <a:pt x="1073" y="390"/>
                  </a:cubicBezTo>
                  <a:cubicBezTo>
                    <a:pt x="1049" y="342"/>
                    <a:pt x="1000" y="293"/>
                    <a:pt x="976" y="220"/>
                  </a:cubicBezTo>
                  <a:cubicBezTo>
                    <a:pt x="976" y="220"/>
                    <a:pt x="951" y="195"/>
                    <a:pt x="951" y="195"/>
                  </a:cubicBezTo>
                  <a:cubicBezTo>
                    <a:pt x="878" y="122"/>
                    <a:pt x="805" y="49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06770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0" name="Google Shape;1890;p57"/>
          <p:cNvSpPr txBox="1">
            <a:spLocks noGrp="1"/>
          </p:cNvSpPr>
          <p:nvPr>
            <p:ph type="title"/>
          </p:nvPr>
        </p:nvSpPr>
        <p:spPr>
          <a:xfrm>
            <a:off x="4888761" y="201104"/>
            <a:ext cx="3683400" cy="142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>
                <a:solidFill>
                  <a:schemeClr val="bg1"/>
                </a:solidFill>
                <a:latin typeface="Aharoni"/>
              </a:rPr>
              <a:t>DSU Annual Student Members Meeting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891" name="Google Shape;1891;p57"/>
          <p:cNvSpPr txBox="1">
            <a:spLocks noGrp="1"/>
          </p:cNvSpPr>
          <p:nvPr>
            <p:ph type="body" idx="1"/>
          </p:nvPr>
        </p:nvSpPr>
        <p:spPr>
          <a:xfrm>
            <a:off x="4888786" y="1624668"/>
            <a:ext cx="3683400" cy="21980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l">
              <a:buNone/>
            </a:pPr>
            <a:r>
              <a:rPr lang="en">
                <a:solidFill>
                  <a:schemeClr val="bg1"/>
                </a:solidFill>
                <a:latin typeface="Arial"/>
                <a:cs typeface="Arial"/>
              </a:rPr>
              <a:t>Order of business </a:t>
            </a:r>
            <a:endParaRPr lang="en-US">
              <a:solidFill>
                <a:schemeClr val="bg1"/>
              </a:solidFill>
            </a:endParaRPr>
          </a:p>
          <a:p>
            <a:pPr marL="0" indent="0" algn="l">
              <a:buNone/>
            </a:pPr>
            <a:endParaRPr lang="en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 algn="l">
              <a:buNone/>
            </a:pPr>
            <a:r>
              <a:rPr lang="en">
                <a:solidFill>
                  <a:schemeClr val="bg1"/>
                </a:solidFill>
                <a:cs typeface="Arial"/>
              </a:rPr>
              <a:t>Apologies for Absence </a:t>
            </a:r>
          </a:p>
          <a:p>
            <a:pPr marL="0" indent="0" algn="l">
              <a:buNone/>
            </a:pPr>
            <a:r>
              <a:rPr lang="en">
                <a:solidFill>
                  <a:schemeClr val="bg1"/>
                </a:solidFill>
                <a:cs typeface="Arial"/>
              </a:rPr>
              <a:t>Recap of the previous Annual Student Members’ Meeting </a:t>
            </a:r>
          </a:p>
          <a:p>
            <a:pPr marL="0" indent="0" algn="l">
              <a:buNone/>
            </a:pPr>
            <a:r>
              <a:rPr lang="en">
                <a:solidFill>
                  <a:schemeClr val="bg1"/>
                </a:solidFill>
                <a:cs typeface="Arial"/>
              </a:rPr>
              <a:t>Report of the Trustees</a:t>
            </a:r>
            <a:endParaRPr lang="en">
              <a:solidFill>
                <a:schemeClr val="bg1"/>
              </a:solidFill>
            </a:endParaRPr>
          </a:p>
          <a:p>
            <a:pPr marL="0" indent="0" algn="l">
              <a:buNone/>
            </a:pPr>
            <a:r>
              <a:rPr lang="en">
                <a:solidFill>
                  <a:schemeClr val="bg1"/>
                </a:solidFill>
                <a:cs typeface="Arial"/>
              </a:rPr>
              <a:t>Annual Accounts</a:t>
            </a:r>
          </a:p>
          <a:p>
            <a:pPr marL="0" indent="0" algn="l">
              <a:buNone/>
            </a:pPr>
            <a:r>
              <a:rPr lang="en">
                <a:solidFill>
                  <a:schemeClr val="bg1"/>
                </a:solidFill>
                <a:cs typeface="Arial"/>
              </a:rPr>
              <a:t>Report of the Auditor </a:t>
            </a:r>
          </a:p>
          <a:p>
            <a:pPr marL="0" indent="0" algn="l">
              <a:buNone/>
            </a:pPr>
            <a:r>
              <a:rPr lang="en">
                <a:solidFill>
                  <a:schemeClr val="bg1"/>
                </a:solidFill>
                <a:cs typeface="Arial"/>
              </a:rPr>
              <a:t>Affiliations </a:t>
            </a:r>
          </a:p>
          <a:p>
            <a:pPr marL="0" indent="0" algn="l">
              <a:buNone/>
            </a:pPr>
            <a:r>
              <a:rPr lang="en">
                <a:solidFill>
                  <a:schemeClr val="bg1"/>
                </a:solidFill>
                <a:cs typeface="Arial"/>
              </a:rPr>
              <a:t>Any other Business (</a:t>
            </a:r>
            <a:r>
              <a:rPr lang="en" err="1">
                <a:solidFill>
                  <a:schemeClr val="bg1"/>
                </a:solidFill>
                <a:cs typeface="Arial"/>
              </a:rPr>
              <a:t>A.o.B.</a:t>
            </a:r>
            <a:r>
              <a:rPr lang="en">
                <a:solidFill>
                  <a:schemeClr val="bg1"/>
                </a:solidFill>
                <a:cs typeface="Arial"/>
              </a:rPr>
              <a:t>)</a:t>
            </a:r>
            <a:r>
              <a:rPr lang="en">
                <a:solidFill>
                  <a:schemeClr val="bg1"/>
                </a:solidFill>
                <a:latin typeface="Arial"/>
                <a:cs typeface="Arial"/>
              </a:rPr>
              <a:t> </a:t>
            </a:r>
            <a:endParaRPr lang="en">
              <a:solidFill>
                <a:schemeClr val="bg1"/>
              </a:solidFill>
            </a:endParaRPr>
          </a:p>
        </p:txBody>
      </p:sp>
      <p:sp>
        <p:nvSpPr>
          <p:cNvPr id="1893" name="Google Shape;1893;p57"/>
          <p:cNvSpPr/>
          <p:nvPr/>
        </p:nvSpPr>
        <p:spPr>
          <a:xfrm rot="5875126">
            <a:off x="1727791" y="-155215"/>
            <a:ext cx="2322147" cy="1493394"/>
          </a:xfrm>
          <a:custGeom>
            <a:avLst/>
            <a:gdLst/>
            <a:ahLst/>
            <a:cxnLst/>
            <a:rect l="l" t="t" r="r" b="b"/>
            <a:pathLst>
              <a:path w="16559" h="10650" extrusionOk="0">
                <a:moveTo>
                  <a:pt x="12940" y="0"/>
                </a:moveTo>
                <a:cubicBezTo>
                  <a:pt x="8651" y="0"/>
                  <a:pt x="1" y="2276"/>
                  <a:pt x="3657" y="8447"/>
                </a:cubicBezTo>
                <a:cubicBezTo>
                  <a:pt x="3657" y="8447"/>
                  <a:pt x="7028" y="10650"/>
                  <a:pt x="10057" y="10650"/>
                </a:cubicBezTo>
                <a:cubicBezTo>
                  <a:pt x="11292" y="10650"/>
                  <a:pt x="12470" y="10283"/>
                  <a:pt x="13339" y="9252"/>
                </a:cubicBezTo>
                <a:cubicBezTo>
                  <a:pt x="16339" y="5691"/>
                  <a:pt x="16559" y="1594"/>
                  <a:pt x="15047" y="374"/>
                </a:cubicBezTo>
                <a:cubicBezTo>
                  <a:pt x="14753" y="133"/>
                  <a:pt x="13973" y="0"/>
                  <a:pt x="1294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94" name="Google Shape;1894;p57"/>
          <p:cNvGrpSpPr/>
          <p:nvPr/>
        </p:nvGrpSpPr>
        <p:grpSpPr>
          <a:xfrm rot="-1791235">
            <a:off x="3335624" y="309110"/>
            <a:ext cx="671775" cy="904710"/>
            <a:chOff x="646025" y="3011150"/>
            <a:chExt cx="198200" cy="266925"/>
          </a:xfrm>
        </p:grpSpPr>
        <p:sp>
          <p:nvSpPr>
            <p:cNvPr id="1895" name="Google Shape;1895;p57"/>
            <p:cNvSpPr/>
            <p:nvPr/>
          </p:nvSpPr>
          <p:spPr>
            <a:xfrm>
              <a:off x="646025" y="3144675"/>
              <a:ext cx="48800" cy="52925"/>
            </a:xfrm>
            <a:custGeom>
              <a:avLst/>
              <a:gdLst/>
              <a:ahLst/>
              <a:cxnLst/>
              <a:rect l="l" t="t" r="r" b="b"/>
              <a:pathLst>
                <a:path w="1952" h="2117" extrusionOk="0">
                  <a:moveTo>
                    <a:pt x="1049" y="0"/>
                  </a:moveTo>
                  <a:lnTo>
                    <a:pt x="635" y="98"/>
                  </a:lnTo>
                  <a:cubicBezTo>
                    <a:pt x="586" y="147"/>
                    <a:pt x="562" y="220"/>
                    <a:pt x="537" y="293"/>
                  </a:cubicBezTo>
                  <a:cubicBezTo>
                    <a:pt x="537" y="293"/>
                    <a:pt x="537" y="293"/>
                    <a:pt x="537" y="318"/>
                  </a:cubicBezTo>
                  <a:cubicBezTo>
                    <a:pt x="447" y="287"/>
                    <a:pt x="347" y="267"/>
                    <a:pt x="267" y="267"/>
                  </a:cubicBezTo>
                  <a:cubicBezTo>
                    <a:pt x="217" y="267"/>
                    <a:pt x="175" y="275"/>
                    <a:pt x="147" y="293"/>
                  </a:cubicBezTo>
                  <a:lnTo>
                    <a:pt x="147" y="318"/>
                  </a:lnTo>
                  <a:cubicBezTo>
                    <a:pt x="123" y="342"/>
                    <a:pt x="147" y="366"/>
                    <a:pt x="123" y="366"/>
                  </a:cubicBezTo>
                  <a:cubicBezTo>
                    <a:pt x="123" y="391"/>
                    <a:pt x="123" y="391"/>
                    <a:pt x="123" y="415"/>
                  </a:cubicBezTo>
                  <a:cubicBezTo>
                    <a:pt x="123" y="440"/>
                    <a:pt x="110" y="440"/>
                    <a:pt x="98" y="440"/>
                  </a:cubicBezTo>
                  <a:cubicBezTo>
                    <a:pt x="86" y="440"/>
                    <a:pt x="74" y="440"/>
                    <a:pt x="74" y="464"/>
                  </a:cubicBezTo>
                  <a:cubicBezTo>
                    <a:pt x="25" y="683"/>
                    <a:pt x="1" y="927"/>
                    <a:pt x="1" y="1147"/>
                  </a:cubicBezTo>
                  <a:cubicBezTo>
                    <a:pt x="25" y="1220"/>
                    <a:pt x="25" y="1293"/>
                    <a:pt x="50" y="1366"/>
                  </a:cubicBezTo>
                  <a:cubicBezTo>
                    <a:pt x="50" y="1391"/>
                    <a:pt x="50" y="1391"/>
                    <a:pt x="50" y="1415"/>
                  </a:cubicBezTo>
                  <a:cubicBezTo>
                    <a:pt x="50" y="1415"/>
                    <a:pt x="98" y="1513"/>
                    <a:pt x="147" y="1635"/>
                  </a:cubicBezTo>
                  <a:cubicBezTo>
                    <a:pt x="196" y="1708"/>
                    <a:pt x="245" y="1781"/>
                    <a:pt x="293" y="1854"/>
                  </a:cubicBezTo>
                  <a:lnTo>
                    <a:pt x="318" y="1854"/>
                  </a:lnTo>
                  <a:cubicBezTo>
                    <a:pt x="415" y="1927"/>
                    <a:pt x="318" y="1903"/>
                    <a:pt x="415" y="1976"/>
                  </a:cubicBezTo>
                  <a:cubicBezTo>
                    <a:pt x="440" y="1976"/>
                    <a:pt x="489" y="2000"/>
                    <a:pt x="513" y="2025"/>
                  </a:cubicBezTo>
                  <a:cubicBezTo>
                    <a:pt x="537" y="2049"/>
                    <a:pt x="562" y="2049"/>
                    <a:pt x="610" y="2074"/>
                  </a:cubicBezTo>
                  <a:cubicBezTo>
                    <a:pt x="610" y="2074"/>
                    <a:pt x="659" y="2098"/>
                    <a:pt x="635" y="2098"/>
                  </a:cubicBezTo>
                  <a:cubicBezTo>
                    <a:pt x="635" y="2106"/>
                    <a:pt x="640" y="2109"/>
                    <a:pt x="649" y="2109"/>
                  </a:cubicBezTo>
                  <a:cubicBezTo>
                    <a:pt x="667" y="2109"/>
                    <a:pt x="700" y="2098"/>
                    <a:pt x="732" y="2098"/>
                  </a:cubicBezTo>
                  <a:cubicBezTo>
                    <a:pt x="757" y="2098"/>
                    <a:pt x="732" y="2098"/>
                    <a:pt x="732" y="2074"/>
                  </a:cubicBezTo>
                  <a:lnTo>
                    <a:pt x="806" y="2074"/>
                  </a:lnTo>
                  <a:cubicBezTo>
                    <a:pt x="822" y="2074"/>
                    <a:pt x="827" y="2096"/>
                    <a:pt x="822" y="2103"/>
                  </a:cubicBezTo>
                  <a:lnTo>
                    <a:pt x="822" y="2103"/>
                  </a:lnTo>
                  <a:cubicBezTo>
                    <a:pt x="816" y="2101"/>
                    <a:pt x="811" y="2100"/>
                    <a:pt x="806" y="2098"/>
                  </a:cubicBezTo>
                  <a:lnTo>
                    <a:pt x="806" y="2098"/>
                  </a:lnTo>
                  <a:cubicBezTo>
                    <a:pt x="810" y="2103"/>
                    <a:pt x="814" y="2105"/>
                    <a:pt x="817" y="2105"/>
                  </a:cubicBezTo>
                  <a:cubicBezTo>
                    <a:pt x="819" y="2105"/>
                    <a:pt x="821" y="2104"/>
                    <a:pt x="822" y="2103"/>
                  </a:cubicBezTo>
                  <a:lnTo>
                    <a:pt x="822" y="2103"/>
                  </a:lnTo>
                  <a:cubicBezTo>
                    <a:pt x="854" y="2112"/>
                    <a:pt x="891" y="2116"/>
                    <a:pt x="928" y="2116"/>
                  </a:cubicBezTo>
                  <a:cubicBezTo>
                    <a:pt x="970" y="2116"/>
                    <a:pt x="1013" y="2110"/>
                    <a:pt x="1049" y="2098"/>
                  </a:cubicBezTo>
                  <a:cubicBezTo>
                    <a:pt x="1171" y="2074"/>
                    <a:pt x="1269" y="2049"/>
                    <a:pt x="1367" y="2000"/>
                  </a:cubicBezTo>
                  <a:cubicBezTo>
                    <a:pt x="1537" y="1903"/>
                    <a:pt x="1684" y="1781"/>
                    <a:pt x="1781" y="1610"/>
                  </a:cubicBezTo>
                  <a:cubicBezTo>
                    <a:pt x="1757" y="1610"/>
                    <a:pt x="1732" y="1683"/>
                    <a:pt x="1708" y="1683"/>
                  </a:cubicBezTo>
                  <a:cubicBezTo>
                    <a:pt x="1708" y="1635"/>
                    <a:pt x="1757" y="1635"/>
                    <a:pt x="1757" y="1586"/>
                  </a:cubicBezTo>
                  <a:cubicBezTo>
                    <a:pt x="1757" y="1561"/>
                    <a:pt x="1806" y="1513"/>
                    <a:pt x="1854" y="1513"/>
                  </a:cubicBezTo>
                  <a:lnTo>
                    <a:pt x="1854" y="1488"/>
                  </a:lnTo>
                  <a:lnTo>
                    <a:pt x="1879" y="1464"/>
                  </a:lnTo>
                  <a:cubicBezTo>
                    <a:pt x="1903" y="1366"/>
                    <a:pt x="1903" y="1342"/>
                    <a:pt x="1928" y="1342"/>
                  </a:cubicBezTo>
                  <a:cubicBezTo>
                    <a:pt x="1928" y="1293"/>
                    <a:pt x="1952" y="1269"/>
                    <a:pt x="1952" y="1220"/>
                  </a:cubicBezTo>
                  <a:cubicBezTo>
                    <a:pt x="1952" y="1147"/>
                    <a:pt x="1952" y="1074"/>
                    <a:pt x="1952" y="1000"/>
                  </a:cubicBezTo>
                  <a:cubicBezTo>
                    <a:pt x="1952" y="1000"/>
                    <a:pt x="1952" y="1011"/>
                    <a:pt x="1945" y="1011"/>
                  </a:cubicBezTo>
                  <a:cubicBezTo>
                    <a:pt x="1941" y="1011"/>
                    <a:pt x="1936" y="1009"/>
                    <a:pt x="1928" y="1000"/>
                  </a:cubicBezTo>
                  <a:cubicBezTo>
                    <a:pt x="1903" y="976"/>
                    <a:pt x="1903" y="927"/>
                    <a:pt x="1928" y="903"/>
                  </a:cubicBezTo>
                  <a:cubicBezTo>
                    <a:pt x="1949" y="903"/>
                    <a:pt x="1913" y="826"/>
                    <a:pt x="1888" y="826"/>
                  </a:cubicBezTo>
                  <a:cubicBezTo>
                    <a:pt x="1884" y="826"/>
                    <a:pt x="1881" y="827"/>
                    <a:pt x="1879" y="830"/>
                  </a:cubicBezTo>
                  <a:cubicBezTo>
                    <a:pt x="1879" y="830"/>
                    <a:pt x="1879" y="767"/>
                    <a:pt x="1891" y="767"/>
                  </a:cubicBezTo>
                  <a:cubicBezTo>
                    <a:pt x="1894" y="767"/>
                    <a:pt x="1898" y="771"/>
                    <a:pt x="1903" y="781"/>
                  </a:cubicBezTo>
                  <a:cubicBezTo>
                    <a:pt x="1903" y="757"/>
                    <a:pt x="1879" y="732"/>
                    <a:pt x="1879" y="732"/>
                  </a:cubicBezTo>
                  <a:lnTo>
                    <a:pt x="1879" y="781"/>
                  </a:lnTo>
                  <a:cubicBezTo>
                    <a:pt x="1830" y="683"/>
                    <a:pt x="1830" y="635"/>
                    <a:pt x="1806" y="610"/>
                  </a:cubicBezTo>
                  <a:lnTo>
                    <a:pt x="1806" y="635"/>
                  </a:lnTo>
                  <a:cubicBezTo>
                    <a:pt x="1781" y="586"/>
                    <a:pt x="1757" y="561"/>
                    <a:pt x="1757" y="537"/>
                  </a:cubicBezTo>
                  <a:lnTo>
                    <a:pt x="1757" y="537"/>
                  </a:lnTo>
                  <a:lnTo>
                    <a:pt x="1806" y="561"/>
                  </a:lnTo>
                  <a:cubicBezTo>
                    <a:pt x="1757" y="513"/>
                    <a:pt x="1732" y="464"/>
                    <a:pt x="1684" y="415"/>
                  </a:cubicBezTo>
                  <a:lnTo>
                    <a:pt x="1684" y="440"/>
                  </a:lnTo>
                  <a:cubicBezTo>
                    <a:pt x="1635" y="415"/>
                    <a:pt x="1562" y="318"/>
                    <a:pt x="1464" y="269"/>
                  </a:cubicBezTo>
                  <a:cubicBezTo>
                    <a:pt x="1391" y="196"/>
                    <a:pt x="1318" y="171"/>
                    <a:pt x="1245" y="147"/>
                  </a:cubicBezTo>
                  <a:lnTo>
                    <a:pt x="1245" y="171"/>
                  </a:lnTo>
                  <a:lnTo>
                    <a:pt x="1196" y="147"/>
                  </a:lnTo>
                  <a:cubicBezTo>
                    <a:pt x="1196" y="147"/>
                    <a:pt x="1245" y="122"/>
                    <a:pt x="1245" y="122"/>
                  </a:cubicBezTo>
                  <a:cubicBezTo>
                    <a:pt x="1245" y="122"/>
                    <a:pt x="1147" y="49"/>
                    <a:pt x="10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57"/>
            <p:cNvSpPr/>
            <p:nvPr/>
          </p:nvSpPr>
          <p:spPr>
            <a:xfrm>
              <a:off x="798475" y="3083700"/>
              <a:ext cx="45750" cy="48200"/>
            </a:xfrm>
            <a:custGeom>
              <a:avLst/>
              <a:gdLst/>
              <a:ahLst/>
              <a:cxnLst/>
              <a:rect l="l" t="t" r="r" b="b"/>
              <a:pathLst>
                <a:path w="1830" h="1928" extrusionOk="0">
                  <a:moveTo>
                    <a:pt x="927" y="1"/>
                  </a:moveTo>
                  <a:lnTo>
                    <a:pt x="512" y="25"/>
                  </a:lnTo>
                  <a:lnTo>
                    <a:pt x="439" y="98"/>
                  </a:lnTo>
                  <a:lnTo>
                    <a:pt x="390" y="98"/>
                  </a:lnTo>
                  <a:cubicBezTo>
                    <a:pt x="366" y="98"/>
                    <a:pt x="342" y="122"/>
                    <a:pt x="317" y="122"/>
                  </a:cubicBezTo>
                  <a:lnTo>
                    <a:pt x="244" y="171"/>
                  </a:lnTo>
                  <a:cubicBezTo>
                    <a:pt x="206" y="190"/>
                    <a:pt x="182" y="210"/>
                    <a:pt x="162" y="229"/>
                  </a:cubicBezTo>
                  <a:lnTo>
                    <a:pt x="162" y="229"/>
                  </a:lnTo>
                  <a:cubicBezTo>
                    <a:pt x="165" y="226"/>
                    <a:pt x="168" y="223"/>
                    <a:pt x="171" y="220"/>
                  </a:cubicBezTo>
                  <a:lnTo>
                    <a:pt x="171" y="220"/>
                  </a:lnTo>
                  <a:lnTo>
                    <a:pt x="146" y="244"/>
                  </a:lnTo>
                  <a:cubicBezTo>
                    <a:pt x="152" y="239"/>
                    <a:pt x="157" y="234"/>
                    <a:pt x="162" y="229"/>
                  </a:cubicBezTo>
                  <a:lnTo>
                    <a:pt x="162" y="229"/>
                  </a:lnTo>
                  <a:cubicBezTo>
                    <a:pt x="96" y="299"/>
                    <a:pt x="72" y="369"/>
                    <a:pt x="49" y="440"/>
                  </a:cubicBezTo>
                  <a:cubicBezTo>
                    <a:pt x="49" y="464"/>
                    <a:pt x="25" y="488"/>
                    <a:pt x="0" y="513"/>
                  </a:cubicBezTo>
                  <a:lnTo>
                    <a:pt x="0" y="561"/>
                  </a:lnTo>
                  <a:lnTo>
                    <a:pt x="0" y="610"/>
                  </a:lnTo>
                  <a:cubicBezTo>
                    <a:pt x="0" y="610"/>
                    <a:pt x="49" y="635"/>
                    <a:pt x="49" y="683"/>
                  </a:cubicBezTo>
                  <a:cubicBezTo>
                    <a:pt x="73" y="708"/>
                    <a:pt x="73" y="732"/>
                    <a:pt x="98" y="757"/>
                  </a:cubicBezTo>
                  <a:cubicBezTo>
                    <a:pt x="73" y="903"/>
                    <a:pt x="98" y="1049"/>
                    <a:pt x="146" y="1196"/>
                  </a:cubicBezTo>
                  <a:cubicBezTo>
                    <a:pt x="171" y="1342"/>
                    <a:pt x="244" y="1464"/>
                    <a:pt x="317" y="1561"/>
                  </a:cubicBezTo>
                  <a:cubicBezTo>
                    <a:pt x="415" y="1708"/>
                    <a:pt x="561" y="1830"/>
                    <a:pt x="707" y="1927"/>
                  </a:cubicBezTo>
                  <a:lnTo>
                    <a:pt x="1146" y="1927"/>
                  </a:lnTo>
                  <a:cubicBezTo>
                    <a:pt x="1244" y="1854"/>
                    <a:pt x="1317" y="1781"/>
                    <a:pt x="1390" y="1732"/>
                  </a:cubicBezTo>
                  <a:cubicBezTo>
                    <a:pt x="1464" y="1708"/>
                    <a:pt x="1512" y="1659"/>
                    <a:pt x="1561" y="1586"/>
                  </a:cubicBezTo>
                  <a:lnTo>
                    <a:pt x="1561" y="1586"/>
                  </a:lnTo>
                  <a:cubicBezTo>
                    <a:pt x="1553" y="1594"/>
                    <a:pt x="1548" y="1597"/>
                    <a:pt x="1545" y="1597"/>
                  </a:cubicBezTo>
                  <a:cubicBezTo>
                    <a:pt x="1539" y="1597"/>
                    <a:pt x="1545" y="1586"/>
                    <a:pt x="1561" y="1586"/>
                  </a:cubicBezTo>
                  <a:cubicBezTo>
                    <a:pt x="1585" y="1561"/>
                    <a:pt x="1634" y="1513"/>
                    <a:pt x="1634" y="1513"/>
                  </a:cubicBezTo>
                  <a:cubicBezTo>
                    <a:pt x="1634" y="1513"/>
                    <a:pt x="1634" y="1513"/>
                    <a:pt x="1683" y="1415"/>
                  </a:cubicBezTo>
                  <a:cubicBezTo>
                    <a:pt x="1707" y="1391"/>
                    <a:pt x="1707" y="1342"/>
                    <a:pt x="1732" y="1318"/>
                  </a:cubicBezTo>
                  <a:cubicBezTo>
                    <a:pt x="1756" y="1269"/>
                    <a:pt x="1781" y="1196"/>
                    <a:pt x="1805" y="1147"/>
                  </a:cubicBezTo>
                  <a:cubicBezTo>
                    <a:pt x="1829" y="1001"/>
                    <a:pt x="1829" y="854"/>
                    <a:pt x="1781" y="708"/>
                  </a:cubicBezTo>
                  <a:cubicBezTo>
                    <a:pt x="1707" y="586"/>
                    <a:pt x="1634" y="464"/>
                    <a:pt x="1512" y="366"/>
                  </a:cubicBezTo>
                  <a:cubicBezTo>
                    <a:pt x="1464" y="342"/>
                    <a:pt x="1415" y="318"/>
                    <a:pt x="1390" y="269"/>
                  </a:cubicBezTo>
                  <a:lnTo>
                    <a:pt x="1317" y="220"/>
                  </a:lnTo>
                  <a:lnTo>
                    <a:pt x="1244" y="220"/>
                  </a:lnTo>
                  <a:cubicBezTo>
                    <a:pt x="1220" y="171"/>
                    <a:pt x="1195" y="147"/>
                    <a:pt x="1171" y="122"/>
                  </a:cubicBezTo>
                  <a:lnTo>
                    <a:pt x="1122" y="98"/>
                  </a:lnTo>
                  <a:cubicBezTo>
                    <a:pt x="1049" y="49"/>
                    <a:pt x="1000" y="25"/>
                    <a:pt x="9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57"/>
            <p:cNvSpPr/>
            <p:nvPr/>
          </p:nvSpPr>
          <p:spPr>
            <a:xfrm>
              <a:off x="713700" y="3105650"/>
              <a:ext cx="50025" cy="51850"/>
            </a:xfrm>
            <a:custGeom>
              <a:avLst/>
              <a:gdLst/>
              <a:ahLst/>
              <a:cxnLst/>
              <a:rect l="l" t="t" r="r" b="b"/>
              <a:pathLst>
                <a:path w="2001" h="2074" extrusionOk="0">
                  <a:moveTo>
                    <a:pt x="1001" y="1"/>
                  </a:moveTo>
                  <a:cubicBezTo>
                    <a:pt x="928" y="25"/>
                    <a:pt x="879" y="25"/>
                    <a:pt x="830" y="49"/>
                  </a:cubicBezTo>
                  <a:lnTo>
                    <a:pt x="684" y="123"/>
                  </a:lnTo>
                  <a:lnTo>
                    <a:pt x="660" y="123"/>
                  </a:lnTo>
                  <a:cubicBezTo>
                    <a:pt x="538" y="123"/>
                    <a:pt x="416" y="147"/>
                    <a:pt x="318" y="220"/>
                  </a:cubicBezTo>
                  <a:cubicBezTo>
                    <a:pt x="220" y="269"/>
                    <a:pt x="147" y="366"/>
                    <a:pt x="99" y="464"/>
                  </a:cubicBezTo>
                  <a:cubicBezTo>
                    <a:pt x="50" y="537"/>
                    <a:pt x="50" y="610"/>
                    <a:pt x="25" y="683"/>
                  </a:cubicBezTo>
                  <a:lnTo>
                    <a:pt x="25" y="659"/>
                  </a:lnTo>
                  <a:cubicBezTo>
                    <a:pt x="25" y="805"/>
                    <a:pt x="1" y="781"/>
                    <a:pt x="25" y="903"/>
                  </a:cubicBezTo>
                  <a:cubicBezTo>
                    <a:pt x="50" y="903"/>
                    <a:pt x="99" y="1025"/>
                    <a:pt x="123" y="1049"/>
                  </a:cubicBezTo>
                  <a:lnTo>
                    <a:pt x="196" y="1196"/>
                  </a:lnTo>
                  <a:cubicBezTo>
                    <a:pt x="220" y="1244"/>
                    <a:pt x="245" y="1293"/>
                    <a:pt x="245" y="1318"/>
                  </a:cubicBezTo>
                  <a:cubicBezTo>
                    <a:pt x="294" y="1391"/>
                    <a:pt x="367" y="1488"/>
                    <a:pt x="391" y="1537"/>
                  </a:cubicBezTo>
                  <a:cubicBezTo>
                    <a:pt x="440" y="1659"/>
                    <a:pt x="513" y="1781"/>
                    <a:pt x="586" y="1879"/>
                  </a:cubicBezTo>
                  <a:lnTo>
                    <a:pt x="586" y="2001"/>
                  </a:lnTo>
                  <a:cubicBezTo>
                    <a:pt x="660" y="1976"/>
                    <a:pt x="708" y="1927"/>
                    <a:pt x="757" y="1903"/>
                  </a:cubicBezTo>
                  <a:cubicBezTo>
                    <a:pt x="903" y="2025"/>
                    <a:pt x="1099" y="2074"/>
                    <a:pt x="1294" y="2074"/>
                  </a:cubicBezTo>
                  <a:cubicBezTo>
                    <a:pt x="1440" y="2049"/>
                    <a:pt x="1611" y="1976"/>
                    <a:pt x="1708" y="1854"/>
                  </a:cubicBezTo>
                  <a:lnTo>
                    <a:pt x="1830" y="1757"/>
                  </a:lnTo>
                  <a:lnTo>
                    <a:pt x="1928" y="1635"/>
                  </a:lnTo>
                  <a:lnTo>
                    <a:pt x="1928" y="1635"/>
                  </a:lnTo>
                  <a:cubicBezTo>
                    <a:pt x="1909" y="1653"/>
                    <a:pt x="1898" y="1661"/>
                    <a:pt x="1893" y="1661"/>
                  </a:cubicBezTo>
                  <a:cubicBezTo>
                    <a:pt x="1886" y="1661"/>
                    <a:pt x="1898" y="1640"/>
                    <a:pt x="1928" y="1610"/>
                  </a:cubicBezTo>
                  <a:cubicBezTo>
                    <a:pt x="1977" y="1513"/>
                    <a:pt x="1977" y="1488"/>
                    <a:pt x="1977" y="1488"/>
                  </a:cubicBezTo>
                  <a:lnTo>
                    <a:pt x="1977" y="1488"/>
                  </a:lnTo>
                  <a:cubicBezTo>
                    <a:pt x="1977" y="1488"/>
                    <a:pt x="1975" y="1490"/>
                    <a:pt x="1973" y="1490"/>
                  </a:cubicBezTo>
                  <a:cubicBezTo>
                    <a:pt x="1967" y="1490"/>
                    <a:pt x="1958" y="1476"/>
                    <a:pt x="1977" y="1366"/>
                  </a:cubicBezTo>
                  <a:cubicBezTo>
                    <a:pt x="2001" y="1244"/>
                    <a:pt x="2001" y="1122"/>
                    <a:pt x="1977" y="1001"/>
                  </a:cubicBezTo>
                  <a:cubicBezTo>
                    <a:pt x="1928" y="854"/>
                    <a:pt x="1855" y="732"/>
                    <a:pt x="1757" y="610"/>
                  </a:cubicBezTo>
                  <a:cubicBezTo>
                    <a:pt x="1757" y="562"/>
                    <a:pt x="1733" y="513"/>
                    <a:pt x="1708" y="464"/>
                  </a:cubicBezTo>
                  <a:lnTo>
                    <a:pt x="1659" y="391"/>
                  </a:lnTo>
                  <a:cubicBezTo>
                    <a:pt x="1659" y="391"/>
                    <a:pt x="1659" y="366"/>
                    <a:pt x="1635" y="342"/>
                  </a:cubicBezTo>
                  <a:cubicBezTo>
                    <a:pt x="1635" y="318"/>
                    <a:pt x="1611" y="293"/>
                    <a:pt x="1586" y="269"/>
                  </a:cubicBezTo>
                  <a:cubicBezTo>
                    <a:pt x="1586" y="244"/>
                    <a:pt x="1562" y="220"/>
                    <a:pt x="1562" y="220"/>
                  </a:cubicBezTo>
                  <a:cubicBezTo>
                    <a:pt x="1538" y="196"/>
                    <a:pt x="1513" y="171"/>
                    <a:pt x="1513" y="171"/>
                  </a:cubicBezTo>
                  <a:cubicBezTo>
                    <a:pt x="1464" y="123"/>
                    <a:pt x="1416" y="98"/>
                    <a:pt x="1367" y="74"/>
                  </a:cubicBezTo>
                  <a:cubicBezTo>
                    <a:pt x="1318" y="49"/>
                    <a:pt x="1245" y="25"/>
                    <a:pt x="11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57"/>
            <p:cNvSpPr/>
            <p:nvPr/>
          </p:nvSpPr>
          <p:spPr>
            <a:xfrm>
              <a:off x="790550" y="3185225"/>
              <a:ext cx="48175" cy="56225"/>
            </a:xfrm>
            <a:custGeom>
              <a:avLst/>
              <a:gdLst/>
              <a:ahLst/>
              <a:cxnLst/>
              <a:rect l="l" t="t" r="r" b="b"/>
              <a:pathLst>
                <a:path w="1927" h="2249" extrusionOk="0">
                  <a:moveTo>
                    <a:pt x="829" y="988"/>
                  </a:moveTo>
                  <a:cubicBezTo>
                    <a:pt x="829" y="988"/>
                    <a:pt x="829" y="1013"/>
                    <a:pt x="854" y="1013"/>
                  </a:cubicBezTo>
                  <a:cubicBezTo>
                    <a:pt x="854" y="1037"/>
                    <a:pt x="854" y="1037"/>
                    <a:pt x="829" y="1037"/>
                  </a:cubicBezTo>
                  <a:cubicBezTo>
                    <a:pt x="805" y="1037"/>
                    <a:pt x="829" y="1013"/>
                    <a:pt x="829" y="988"/>
                  </a:cubicBezTo>
                  <a:close/>
                  <a:moveTo>
                    <a:pt x="735" y="0"/>
                  </a:moveTo>
                  <a:cubicBezTo>
                    <a:pt x="665" y="0"/>
                    <a:pt x="598" y="13"/>
                    <a:pt x="537" y="37"/>
                  </a:cubicBezTo>
                  <a:cubicBezTo>
                    <a:pt x="366" y="135"/>
                    <a:pt x="220" y="281"/>
                    <a:pt x="171" y="452"/>
                  </a:cubicBezTo>
                  <a:lnTo>
                    <a:pt x="171" y="427"/>
                  </a:lnTo>
                  <a:cubicBezTo>
                    <a:pt x="122" y="500"/>
                    <a:pt x="98" y="598"/>
                    <a:pt x="73" y="671"/>
                  </a:cubicBezTo>
                  <a:cubicBezTo>
                    <a:pt x="73" y="720"/>
                    <a:pt x="49" y="769"/>
                    <a:pt x="49" y="817"/>
                  </a:cubicBezTo>
                  <a:cubicBezTo>
                    <a:pt x="49" y="866"/>
                    <a:pt x="49" y="939"/>
                    <a:pt x="24" y="988"/>
                  </a:cubicBezTo>
                  <a:cubicBezTo>
                    <a:pt x="0" y="1159"/>
                    <a:pt x="24" y="1354"/>
                    <a:pt x="73" y="1525"/>
                  </a:cubicBezTo>
                  <a:lnTo>
                    <a:pt x="73" y="1500"/>
                  </a:lnTo>
                  <a:cubicBezTo>
                    <a:pt x="98" y="1574"/>
                    <a:pt x="122" y="1671"/>
                    <a:pt x="122" y="1744"/>
                  </a:cubicBezTo>
                  <a:cubicBezTo>
                    <a:pt x="124" y="1742"/>
                    <a:pt x="127" y="1741"/>
                    <a:pt x="130" y="1741"/>
                  </a:cubicBezTo>
                  <a:cubicBezTo>
                    <a:pt x="159" y="1741"/>
                    <a:pt x="222" y="1844"/>
                    <a:pt x="244" y="1866"/>
                  </a:cubicBezTo>
                  <a:cubicBezTo>
                    <a:pt x="293" y="1915"/>
                    <a:pt x="342" y="1964"/>
                    <a:pt x="390" y="1988"/>
                  </a:cubicBezTo>
                  <a:cubicBezTo>
                    <a:pt x="439" y="2037"/>
                    <a:pt x="488" y="2086"/>
                    <a:pt x="561" y="2110"/>
                  </a:cubicBezTo>
                  <a:cubicBezTo>
                    <a:pt x="634" y="2159"/>
                    <a:pt x="683" y="2183"/>
                    <a:pt x="756" y="2208"/>
                  </a:cubicBezTo>
                  <a:lnTo>
                    <a:pt x="854" y="2232"/>
                  </a:lnTo>
                  <a:lnTo>
                    <a:pt x="927" y="2232"/>
                  </a:lnTo>
                  <a:cubicBezTo>
                    <a:pt x="1008" y="2242"/>
                    <a:pt x="1089" y="2248"/>
                    <a:pt x="1169" y="2248"/>
                  </a:cubicBezTo>
                  <a:cubicBezTo>
                    <a:pt x="1284" y="2248"/>
                    <a:pt x="1398" y="2236"/>
                    <a:pt x="1512" y="2208"/>
                  </a:cubicBezTo>
                  <a:lnTo>
                    <a:pt x="1659" y="2208"/>
                  </a:lnTo>
                  <a:cubicBezTo>
                    <a:pt x="1659" y="2086"/>
                    <a:pt x="1659" y="1988"/>
                    <a:pt x="1634" y="1891"/>
                  </a:cubicBezTo>
                  <a:lnTo>
                    <a:pt x="1634" y="1842"/>
                  </a:lnTo>
                  <a:cubicBezTo>
                    <a:pt x="1707" y="1793"/>
                    <a:pt x="1756" y="1720"/>
                    <a:pt x="1805" y="1622"/>
                  </a:cubicBezTo>
                  <a:cubicBezTo>
                    <a:pt x="1854" y="1549"/>
                    <a:pt x="1902" y="1427"/>
                    <a:pt x="1927" y="1330"/>
                  </a:cubicBezTo>
                  <a:lnTo>
                    <a:pt x="1927" y="1330"/>
                  </a:lnTo>
                  <a:cubicBezTo>
                    <a:pt x="1917" y="1350"/>
                    <a:pt x="1911" y="1358"/>
                    <a:pt x="1907" y="1358"/>
                  </a:cubicBezTo>
                  <a:cubicBezTo>
                    <a:pt x="1902" y="1358"/>
                    <a:pt x="1902" y="1344"/>
                    <a:pt x="1902" y="1330"/>
                  </a:cubicBezTo>
                  <a:cubicBezTo>
                    <a:pt x="1927" y="1183"/>
                    <a:pt x="1902" y="1183"/>
                    <a:pt x="1902" y="1183"/>
                  </a:cubicBezTo>
                  <a:cubicBezTo>
                    <a:pt x="1902" y="1159"/>
                    <a:pt x="1902" y="1183"/>
                    <a:pt x="1878" y="1013"/>
                  </a:cubicBezTo>
                  <a:cubicBezTo>
                    <a:pt x="1805" y="744"/>
                    <a:pt x="1659" y="500"/>
                    <a:pt x="1439" y="305"/>
                  </a:cubicBezTo>
                  <a:lnTo>
                    <a:pt x="1342" y="232"/>
                  </a:lnTo>
                  <a:lnTo>
                    <a:pt x="1220" y="159"/>
                  </a:lnTo>
                  <a:cubicBezTo>
                    <a:pt x="1171" y="135"/>
                    <a:pt x="1146" y="110"/>
                    <a:pt x="1098" y="86"/>
                  </a:cubicBezTo>
                  <a:cubicBezTo>
                    <a:pt x="1049" y="61"/>
                    <a:pt x="1000" y="37"/>
                    <a:pt x="951" y="37"/>
                  </a:cubicBezTo>
                  <a:cubicBezTo>
                    <a:pt x="878" y="13"/>
                    <a:pt x="805" y="0"/>
                    <a:pt x="7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57"/>
            <p:cNvSpPr/>
            <p:nvPr/>
          </p:nvSpPr>
          <p:spPr>
            <a:xfrm>
              <a:off x="716750" y="3227600"/>
              <a:ext cx="47600" cy="50475"/>
            </a:xfrm>
            <a:custGeom>
              <a:avLst/>
              <a:gdLst/>
              <a:ahLst/>
              <a:cxnLst/>
              <a:rect l="l" t="t" r="r" b="b"/>
              <a:pathLst>
                <a:path w="1904" h="2019" extrusionOk="0">
                  <a:moveTo>
                    <a:pt x="611" y="0"/>
                  </a:moveTo>
                  <a:cubicBezTo>
                    <a:pt x="613" y="3"/>
                    <a:pt x="616" y="6"/>
                    <a:pt x="619" y="9"/>
                  </a:cubicBezTo>
                  <a:lnTo>
                    <a:pt x="619" y="9"/>
                  </a:lnTo>
                  <a:lnTo>
                    <a:pt x="635" y="0"/>
                  </a:lnTo>
                  <a:close/>
                  <a:moveTo>
                    <a:pt x="619" y="9"/>
                  </a:moveTo>
                  <a:lnTo>
                    <a:pt x="123" y="269"/>
                  </a:lnTo>
                  <a:cubicBezTo>
                    <a:pt x="123" y="318"/>
                    <a:pt x="123" y="366"/>
                    <a:pt x="123" y="415"/>
                  </a:cubicBezTo>
                  <a:lnTo>
                    <a:pt x="123" y="683"/>
                  </a:lnTo>
                  <a:cubicBezTo>
                    <a:pt x="123" y="708"/>
                    <a:pt x="123" y="708"/>
                    <a:pt x="123" y="732"/>
                  </a:cubicBezTo>
                  <a:cubicBezTo>
                    <a:pt x="123" y="732"/>
                    <a:pt x="98" y="732"/>
                    <a:pt x="98" y="757"/>
                  </a:cubicBezTo>
                  <a:cubicBezTo>
                    <a:pt x="74" y="830"/>
                    <a:pt x="50" y="879"/>
                    <a:pt x="25" y="952"/>
                  </a:cubicBezTo>
                  <a:cubicBezTo>
                    <a:pt x="25" y="1000"/>
                    <a:pt x="1" y="1049"/>
                    <a:pt x="1" y="1074"/>
                  </a:cubicBezTo>
                  <a:cubicBezTo>
                    <a:pt x="1" y="1147"/>
                    <a:pt x="1" y="1196"/>
                    <a:pt x="1" y="1244"/>
                  </a:cubicBezTo>
                  <a:cubicBezTo>
                    <a:pt x="1" y="1464"/>
                    <a:pt x="98" y="1659"/>
                    <a:pt x="245" y="1805"/>
                  </a:cubicBezTo>
                  <a:cubicBezTo>
                    <a:pt x="318" y="1878"/>
                    <a:pt x="416" y="1952"/>
                    <a:pt x="538" y="1976"/>
                  </a:cubicBezTo>
                  <a:cubicBezTo>
                    <a:pt x="562" y="1976"/>
                    <a:pt x="562" y="2000"/>
                    <a:pt x="586" y="2000"/>
                  </a:cubicBezTo>
                  <a:cubicBezTo>
                    <a:pt x="635" y="2013"/>
                    <a:pt x="690" y="2019"/>
                    <a:pt x="745" y="2019"/>
                  </a:cubicBezTo>
                  <a:cubicBezTo>
                    <a:pt x="800" y="2019"/>
                    <a:pt x="855" y="2013"/>
                    <a:pt x="903" y="2000"/>
                  </a:cubicBezTo>
                  <a:cubicBezTo>
                    <a:pt x="1001" y="2000"/>
                    <a:pt x="1123" y="1976"/>
                    <a:pt x="1220" y="1952"/>
                  </a:cubicBezTo>
                  <a:lnTo>
                    <a:pt x="1220" y="1927"/>
                  </a:lnTo>
                  <a:cubicBezTo>
                    <a:pt x="1256" y="1909"/>
                    <a:pt x="1269" y="1905"/>
                    <a:pt x="1276" y="1905"/>
                  </a:cubicBezTo>
                  <a:cubicBezTo>
                    <a:pt x="1283" y="1905"/>
                    <a:pt x="1283" y="1910"/>
                    <a:pt x="1298" y="1910"/>
                  </a:cubicBezTo>
                  <a:cubicBezTo>
                    <a:pt x="1307" y="1910"/>
                    <a:pt x="1320" y="1908"/>
                    <a:pt x="1342" y="1903"/>
                  </a:cubicBezTo>
                  <a:cubicBezTo>
                    <a:pt x="1342" y="1830"/>
                    <a:pt x="1489" y="1830"/>
                    <a:pt x="1489" y="1781"/>
                  </a:cubicBezTo>
                  <a:cubicBezTo>
                    <a:pt x="1489" y="1781"/>
                    <a:pt x="1537" y="1757"/>
                    <a:pt x="1537" y="1757"/>
                  </a:cubicBezTo>
                  <a:cubicBezTo>
                    <a:pt x="1537" y="1760"/>
                    <a:pt x="1538" y="1761"/>
                    <a:pt x="1540" y="1761"/>
                  </a:cubicBezTo>
                  <a:cubicBezTo>
                    <a:pt x="1551" y="1761"/>
                    <a:pt x="1590" y="1704"/>
                    <a:pt x="1611" y="1683"/>
                  </a:cubicBezTo>
                  <a:cubicBezTo>
                    <a:pt x="1619" y="1675"/>
                    <a:pt x="1621" y="1673"/>
                    <a:pt x="1621" y="1673"/>
                  </a:cubicBezTo>
                  <a:cubicBezTo>
                    <a:pt x="1619" y="1673"/>
                    <a:pt x="1603" y="1683"/>
                    <a:pt x="1586" y="1683"/>
                  </a:cubicBezTo>
                  <a:lnTo>
                    <a:pt x="1635" y="1635"/>
                  </a:lnTo>
                  <a:cubicBezTo>
                    <a:pt x="1647" y="1622"/>
                    <a:pt x="1659" y="1616"/>
                    <a:pt x="1666" y="1616"/>
                  </a:cubicBezTo>
                  <a:cubicBezTo>
                    <a:pt x="1672" y="1616"/>
                    <a:pt x="1672" y="1622"/>
                    <a:pt x="1659" y="1635"/>
                  </a:cubicBezTo>
                  <a:cubicBezTo>
                    <a:pt x="1733" y="1561"/>
                    <a:pt x="1781" y="1464"/>
                    <a:pt x="1830" y="1366"/>
                  </a:cubicBezTo>
                  <a:cubicBezTo>
                    <a:pt x="1879" y="1244"/>
                    <a:pt x="1903" y="1074"/>
                    <a:pt x="1879" y="927"/>
                  </a:cubicBezTo>
                  <a:cubicBezTo>
                    <a:pt x="1855" y="781"/>
                    <a:pt x="1781" y="635"/>
                    <a:pt x="1684" y="513"/>
                  </a:cubicBezTo>
                  <a:cubicBezTo>
                    <a:pt x="1611" y="464"/>
                    <a:pt x="1537" y="415"/>
                    <a:pt x="1464" y="366"/>
                  </a:cubicBezTo>
                  <a:lnTo>
                    <a:pt x="1464" y="366"/>
                  </a:lnTo>
                  <a:cubicBezTo>
                    <a:pt x="1464" y="415"/>
                    <a:pt x="1513" y="439"/>
                    <a:pt x="1513" y="464"/>
                  </a:cubicBezTo>
                  <a:cubicBezTo>
                    <a:pt x="1489" y="439"/>
                    <a:pt x="1464" y="415"/>
                    <a:pt x="1440" y="415"/>
                  </a:cubicBezTo>
                  <a:cubicBezTo>
                    <a:pt x="1416" y="415"/>
                    <a:pt x="1367" y="342"/>
                    <a:pt x="1367" y="293"/>
                  </a:cubicBezTo>
                  <a:lnTo>
                    <a:pt x="1342" y="293"/>
                  </a:lnTo>
                  <a:lnTo>
                    <a:pt x="1342" y="269"/>
                  </a:lnTo>
                  <a:cubicBezTo>
                    <a:pt x="1294" y="244"/>
                    <a:pt x="1220" y="220"/>
                    <a:pt x="1172" y="171"/>
                  </a:cubicBezTo>
                  <a:cubicBezTo>
                    <a:pt x="1098" y="147"/>
                    <a:pt x="1050" y="147"/>
                    <a:pt x="1001" y="122"/>
                  </a:cubicBezTo>
                  <a:cubicBezTo>
                    <a:pt x="996" y="118"/>
                    <a:pt x="994" y="116"/>
                    <a:pt x="994" y="116"/>
                  </a:cubicBezTo>
                  <a:lnTo>
                    <a:pt x="994" y="116"/>
                  </a:lnTo>
                  <a:cubicBezTo>
                    <a:pt x="993" y="116"/>
                    <a:pt x="1020" y="147"/>
                    <a:pt x="1001" y="147"/>
                  </a:cubicBezTo>
                  <a:cubicBezTo>
                    <a:pt x="977" y="147"/>
                    <a:pt x="952" y="147"/>
                    <a:pt x="952" y="122"/>
                  </a:cubicBezTo>
                  <a:cubicBezTo>
                    <a:pt x="952" y="98"/>
                    <a:pt x="928" y="86"/>
                    <a:pt x="906" y="86"/>
                  </a:cubicBezTo>
                  <a:cubicBezTo>
                    <a:pt x="888" y="86"/>
                    <a:pt x="872" y="95"/>
                    <a:pt x="876" y="113"/>
                  </a:cubicBezTo>
                  <a:lnTo>
                    <a:pt x="876" y="113"/>
                  </a:lnTo>
                  <a:cubicBezTo>
                    <a:pt x="862" y="92"/>
                    <a:pt x="812" y="74"/>
                    <a:pt x="855" y="74"/>
                  </a:cubicBezTo>
                  <a:cubicBezTo>
                    <a:pt x="830" y="74"/>
                    <a:pt x="806" y="49"/>
                    <a:pt x="806" y="49"/>
                  </a:cubicBezTo>
                  <a:lnTo>
                    <a:pt x="806" y="49"/>
                  </a:lnTo>
                  <a:lnTo>
                    <a:pt x="830" y="74"/>
                  </a:lnTo>
                  <a:cubicBezTo>
                    <a:pt x="757" y="49"/>
                    <a:pt x="733" y="25"/>
                    <a:pt x="684" y="25"/>
                  </a:cubicBezTo>
                  <a:lnTo>
                    <a:pt x="708" y="49"/>
                  </a:lnTo>
                  <a:cubicBezTo>
                    <a:pt x="665" y="49"/>
                    <a:pt x="641" y="30"/>
                    <a:pt x="619" y="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57"/>
            <p:cNvSpPr/>
            <p:nvPr/>
          </p:nvSpPr>
          <p:spPr>
            <a:xfrm>
              <a:off x="646025" y="3015400"/>
              <a:ext cx="40875" cy="49050"/>
            </a:xfrm>
            <a:custGeom>
              <a:avLst/>
              <a:gdLst/>
              <a:ahLst/>
              <a:cxnLst/>
              <a:rect l="l" t="t" r="r" b="b"/>
              <a:pathLst>
                <a:path w="1635" h="1962" extrusionOk="0">
                  <a:moveTo>
                    <a:pt x="659" y="1"/>
                  </a:moveTo>
                  <a:cubicBezTo>
                    <a:pt x="513" y="25"/>
                    <a:pt x="367" y="123"/>
                    <a:pt x="269" y="220"/>
                  </a:cubicBezTo>
                  <a:cubicBezTo>
                    <a:pt x="196" y="294"/>
                    <a:pt x="147" y="367"/>
                    <a:pt x="98" y="464"/>
                  </a:cubicBezTo>
                  <a:cubicBezTo>
                    <a:pt x="50" y="586"/>
                    <a:pt x="25" y="684"/>
                    <a:pt x="25" y="806"/>
                  </a:cubicBezTo>
                  <a:cubicBezTo>
                    <a:pt x="1" y="879"/>
                    <a:pt x="1" y="952"/>
                    <a:pt x="25" y="1001"/>
                  </a:cubicBezTo>
                  <a:cubicBezTo>
                    <a:pt x="25" y="1147"/>
                    <a:pt x="74" y="1294"/>
                    <a:pt x="147" y="1415"/>
                  </a:cubicBezTo>
                  <a:cubicBezTo>
                    <a:pt x="220" y="1562"/>
                    <a:pt x="318" y="1684"/>
                    <a:pt x="464" y="1781"/>
                  </a:cubicBezTo>
                  <a:cubicBezTo>
                    <a:pt x="562" y="1879"/>
                    <a:pt x="708" y="1952"/>
                    <a:pt x="830" y="1952"/>
                  </a:cubicBezTo>
                  <a:cubicBezTo>
                    <a:pt x="860" y="1958"/>
                    <a:pt x="891" y="1961"/>
                    <a:pt x="921" y="1961"/>
                  </a:cubicBezTo>
                  <a:cubicBezTo>
                    <a:pt x="1011" y="1961"/>
                    <a:pt x="1098" y="1934"/>
                    <a:pt x="1171" y="1879"/>
                  </a:cubicBezTo>
                  <a:cubicBezTo>
                    <a:pt x="1245" y="1879"/>
                    <a:pt x="1293" y="1830"/>
                    <a:pt x="1342" y="1781"/>
                  </a:cubicBezTo>
                  <a:cubicBezTo>
                    <a:pt x="1318" y="1781"/>
                    <a:pt x="1318" y="1781"/>
                    <a:pt x="1342" y="1757"/>
                  </a:cubicBezTo>
                  <a:cubicBezTo>
                    <a:pt x="1415" y="1684"/>
                    <a:pt x="1415" y="1684"/>
                    <a:pt x="1415" y="1684"/>
                  </a:cubicBezTo>
                  <a:cubicBezTo>
                    <a:pt x="1415" y="1659"/>
                    <a:pt x="1415" y="1684"/>
                    <a:pt x="1440" y="1586"/>
                  </a:cubicBezTo>
                  <a:cubicBezTo>
                    <a:pt x="1488" y="1464"/>
                    <a:pt x="1513" y="1415"/>
                    <a:pt x="1537" y="1294"/>
                  </a:cubicBezTo>
                  <a:cubicBezTo>
                    <a:pt x="1562" y="1220"/>
                    <a:pt x="1586" y="1172"/>
                    <a:pt x="1586" y="1098"/>
                  </a:cubicBezTo>
                  <a:cubicBezTo>
                    <a:pt x="1610" y="1050"/>
                    <a:pt x="1610" y="976"/>
                    <a:pt x="1635" y="903"/>
                  </a:cubicBezTo>
                  <a:cubicBezTo>
                    <a:pt x="1635" y="830"/>
                    <a:pt x="1635" y="781"/>
                    <a:pt x="1635" y="708"/>
                  </a:cubicBezTo>
                  <a:lnTo>
                    <a:pt x="1635" y="586"/>
                  </a:lnTo>
                  <a:lnTo>
                    <a:pt x="1610" y="489"/>
                  </a:lnTo>
                  <a:cubicBezTo>
                    <a:pt x="1586" y="416"/>
                    <a:pt x="1562" y="318"/>
                    <a:pt x="1513" y="245"/>
                  </a:cubicBezTo>
                  <a:cubicBezTo>
                    <a:pt x="1440" y="147"/>
                    <a:pt x="1318" y="98"/>
                    <a:pt x="1196" y="74"/>
                  </a:cubicBezTo>
                  <a:lnTo>
                    <a:pt x="1025" y="74"/>
                  </a:lnTo>
                  <a:cubicBezTo>
                    <a:pt x="903" y="25"/>
                    <a:pt x="781" y="1"/>
                    <a:pt x="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57"/>
            <p:cNvSpPr/>
            <p:nvPr/>
          </p:nvSpPr>
          <p:spPr>
            <a:xfrm>
              <a:off x="734450" y="3011150"/>
              <a:ext cx="40250" cy="58550"/>
            </a:xfrm>
            <a:custGeom>
              <a:avLst/>
              <a:gdLst/>
              <a:ahLst/>
              <a:cxnLst/>
              <a:rect l="l" t="t" r="r" b="b"/>
              <a:pathLst>
                <a:path w="1610" h="2342" extrusionOk="0">
                  <a:moveTo>
                    <a:pt x="708" y="0"/>
                  </a:moveTo>
                  <a:lnTo>
                    <a:pt x="98" y="171"/>
                  </a:lnTo>
                  <a:cubicBezTo>
                    <a:pt x="49" y="342"/>
                    <a:pt x="0" y="512"/>
                    <a:pt x="25" y="707"/>
                  </a:cubicBezTo>
                  <a:cubicBezTo>
                    <a:pt x="25" y="829"/>
                    <a:pt x="25" y="976"/>
                    <a:pt x="73" y="1098"/>
                  </a:cubicBezTo>
                  <a:cubicBezTo>
                    <a:pt x="122" y="1293"/>
                    <a:pt x="195" y="1488"/>
                    <a:pt x="293" y="1659"/>
                  </a:cubicBezTo>
                  <a:cubicBezTo>
                    <a:pt x="390" y="1854"/>
                    <a:pt x="537" y="2000"/>
                    <a:pt x="732" y="2122"/>
                  </a:cubicBezTo>
                  <a:cubicBezTo>
                    <a:pt x="756" y="2171"/>
                    <a:pt x="805" y="2220"/>
                    <a:pt x="854" y="2244"/>
                  </a:cubicBezTo>
                  <a:cubicBezTo>
                    <a:pt x="842" y="2232"/>
                    <a:pt x="842" y="2226"/>
                    <a:pt x="845" y="2226"/>
                  </a:cubicBezTo>
                  <a:cubicBezTo>
                    <a:pt x="848" y="2226"/>
                    <a:pt x="854" y="2232"/>
                    <a:pt x="854" y="2244"/>
                  </a:cubicBezTo>
                  <a:cubicBezTo>
                    <a:pt x="911" y="2272"/>
                    <a:pt x="923" y="2279"/>
                    <a:pt x="928" y="2279"/>
                  </a:cubicBezTo>
                  <a:cubicBezTo>
                    <a:pt x="931" y="2279"/>
                    <a:pt x="929" y="2275"/>
                    <a:pt x="940" y="2275"/>
                  </a:cubicBezTo>
                  <a:cubicBezTo>
                    <a:pt x="951" y="2275"/>
                    <a:pt x="974" y="2278"/>
                    <a:pt x="1025" y="2293"/>
                  </a:cubicBezTo>
                  <a:lnTo>
                    <a:pt x="1147" y="2342"/>
                  </a:lnTo>
                  <a:lnTo>
                    <a:pt x="1537" y="2122"/>
                  </a:lnTo>
                  <a:cubicBezTo>
                    <a:pt x="1586" y="1951"/>
                    <a:pt x="1610" y="1756"/>
                    <a:pt x="1610" y="1585"/>
                  </a:cubicBezTo>
                  <a:cubicBezTo>
                    <a:pt x="1586" y="1439"/>
                    <a:pt x="1537" y="1293"/>
                    <a:pt x="1512" y="1171"/>
                  </a:cubicBezTo>
                  <a:cubicBezTo>
                    <a:pt x="1464" y="1073"/>
                    <a:pt x="1415" y="1000"/>
                    <a:pt x="1366" y="927"/>
                  </a:cubicBezTo>
                  <a:cubicBezTo>
                    <a:pt x="1342" y="903"/>
                    <a:pt x="1293" y="854"/>
                    <a:pt x="1220" y="781"/>
                  </a:cubicBezTo>
                  <a:cubicBezTo>
                    <a:pt x="1220" y="781"/>
                    <a:pt x="1220" y="756"/>
                    <a:pt x="1220" y="756"/>
                  </a:cubicBezTo>
                  <a:cubicBezTo>
                    <a:pt x="1220" y="659"/>
                    <a:pt x="1171" y="610"/>
                    <a:pt x="1147" y="537"/>
                  </a:cubicBezTo>
                  <a:cubicBezTo>
                    <a:pt x="1122" y="464"/>
                    <a:pt x="1098" y="415"/>
                    <a:pt x="1073" y="390"/>
                  </a:cubicBezTo>
                  <a:cubicBezTo>
                    <a:pt x="1049" y="342"/>
                    <a:pt x="1000" y="293"/>
                    <a:pt x="976" y="220"/>
                  </a:cubicBezTo>
                  <a:cubicBezTo>
                    <a:pt x="976" y="220"/>
                    <a:pt x="951" y="195"/>
                    <a:pt x="951" y="195"/>
                  </a:cubicBezTo>
                  <a:cubicBezTo>
                    <a:pt x="878" y="122"/>
                    <a:pt x="805" y="49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 descr="A person standing at a podium&#10;&#10;Description automatically generated">
            <a:extLst>
              <a:ext uri="{FF2B5EF4-FFF2-40B4-BE49-F238E27FC236}">
                <a16:creationId xmlns:a16="http://schemas.microsoft.com/office/drawing/2014/main" id="{CA93AC45-A721-363D-09D4-E8BACBC188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510" y="1028700"/>
            <a:ext cx="2820552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111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" name="Google Shape;1863;p56"/>
          <p:cNvSpPr txBox="1">
            <a:spLocks noGrp="1"/>
          </p:cNvSpPr>
          <p:nvPr>
            <p:ph type="title"/>
          </p:nvPr>
        </p:nvSpPr>
        <p:spPr>
          <a:xfrm>
            <a:off x="1062446" y="324082"/>
            <a:ext cx="2808000" cy="171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3200">
                <a:solidFill>
                  <a:schemeClr val="bg1"/>
                </a:solidFill>
                <a:latin typeface="Aharoni"/>
                <a:cs typeface="Aharoni"/>
              </a:rPr>
              <a:t>Geoff Kershaw, </a:t>
            </a:r>
            <a:br>
              <a:rPr lang="en" sz="3200">
                <a:latin typeface="Aharoni"/>
                <a:cs typeface="Aharoni"/>
              </a:rPr>
            </a:br>
            <a:r>
              <a:rPr lang="en" sz="3200">
                <a:solidFill>
                  <a:schemeClr val="bg1"/>
                </a:solidFill>
                <a:latin typeface="Aharoni"/>
                <a:cs typeface="Aharoni"/>
              </a:rPr>
              <a:t>Chair</a:t>
            </a:r>
          </a:p>
        </p:txBody>
      </p:sp>
      <p:sp>
        <p:nvSpPr>
          <p:cNvPr id="1864" name="Google Shape;1864;p56"/>
          <p:cNvSpPr txBox="1">
            <a:spLocks noGrp="1"/>
          </p:cNvSpPr>
          <p:nvPr>
            <p:ph type="body" idx="1"/>
          </p:nvPr>
        </p:nvSpPr>
        <p:spPr>
          <a:xfrm>
            <a:off x="1062446" y="2035674"/>
            <a:ext cx="2808000" cy="14502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" i="1">
                <a:solidFill>
                  <a:schemeClr val="bg1"/>
                </a:solidFill>
              </a:rPr>
              <a:t>"DSU is a charity for students, and we take that role seriously as trustees. </a:t>
            </a:r>
          </a:p>
          <a:p>
            <a:pPr marL="0" indent="0">
              <a:spcAft>
                <a:spcPts val="1600"/>
              </a:spcAft>
              <a:buNone/>
            </a:pPr>
            <a:r>
              <a:rPr lang="en" i="1">
                <a:solidFill>
                  <a:schemeClr val="bg1"/>
                </a:solidFill>
              </a:rPr>
              <a:t>We offer the CEO challenge, support and direction to achieve our strategic goals. </a:t>
            </a:r>
          </a:p>
          <a:p>
            <a:pPr marL="0" indent="0">
              <a:spcAft>
                <a:spcPts val="1600"/>
              </a:spcAft>
              <a:buNone/>
            </a:pPr>
            <a:r>
              <a:rPr lang="en" i="1">
                <a:solidFill>
                  <a:schemeClr val="bg1"/>
                </a:solidFill>
              </a:rPr>
              <a:t>Your Trustee Board works for you, so please continue to feed back via Student Council so we can continue to meet your needs."</a:t>
            </a:r>
          </a:p>
        </p:txBody>
      </p:sp>
      <p:pic>
        <p:nvPicPr>
          <p:cNvPr id="1865" name="Google Shape;1865;p56" descr="A person wearing glasses and a pink shirt&#10;&#10;Description automatically generated"/>
          <p:cNvPicPr preferRelativeResize="0"/>
          <p:nvPr/>
        </p:nvPicPr>
        <p:blipFill>
          <a:blip r:embed="rId3"/>
          <a:srcRect l="9016" r="9016"/>
          <a:stretch/>
        </p:blipFill>
        <p:spPr>
          <a:xfrm>
            <a:off x="3873651" y="430828"/>
            <a:ext cx="3843000" cy="38430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1866" name="Google Shape;1866;p56"/>
          <p:cNvGrpSpPr/>
          <p:nvPr/>
        </p:nvGrpSpPr>
        <p:grpSpPr>
          <a:xfrm>
            <a:off x="3752962" y="3098459"/>
            <a:ext cx="2617517" cy="2050828"/>
            <a:chOff x="3752962" y="3098459"/>
            <a:chExt cx="2617517" cy="2050828"/>
          </a:xfrm>
        </p:grpSpPr>
        <p:sp>
          <p:nvSpPr>
            <p:cNvPr id="1867" name="Google Shape;1867;p56"/>
            <p:cNvSpPr/>
            <p:nvPr/>
          </p:nvSpPr>
          <p:spPr>
            <a:xfrm rot="2220694">
              <a:off x="3923638" y="3532682"/>
              <a:ext cx="1838411" cy="1182383"/>
            </a:xfrm>
            <a:custGeom>
              <a:avLst/>
              <a:gdLst/>
              <a:ahLst/>
              <a:cxnLst/>
              <a:rect l="l" t="t" r="r" b="b"/>
              <a:pathLst>
                <a:path w="16559" h="10650" extrusionOk="0">
                  <a:moveTo>
                    <a:pt x="12940" y="0"/>
                  </a:moveTo>
                  <a:cubicBezTo>
                    <a:pt x="8651" y="0"/>
                    <a:pt x="1" y="2276"/>
                    <a:pt x="3657" y="8447"/>
                  </a:cubicBezTo>
                  <a:cubicBezTo>
                    <a:pt x="3657" y="8447"/>
                    <a:pt x="7028" y="10650"/>
                    <a:pt x="10057" y="10650"/>
                  </a:cubicBezTo>
                  <a:cubicBezTo>
                    <a:pt x="11292" y="10650"/>
                    <a:pt x="12470" y="10283"/>
                    <a:pt x="13339" y="9252"/>
                  </a:cubicBezTo>
                  <a:cubicBezTo>
                    <a:pt x="16339" y="5691"/>
                    <a:pt x="16559" y="1594"/>
                    <a:pt x="15047" y="374"/>
                  </a:cubicBezTo>
                  <a:cubicBezTo>
                    <a:pt x="14753" y="133"/>
                    <a:pt x="13973" y="0"/>
                    <a:pt x="129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56"/>
            <p:cNvSpPr/>
            <p:nvPr/>
          </p:nvSpPr>
          <p:spPr>
            <a:xfrm rot="-2700000">
              <a:off x="5465147" y="3926903"/>
              <a:ext cx="820040" cy="580913"/>
            </a:xfrm>
            <a:custGeom>
              <a:avLst/>
              <a:gdLst/>
              <a:ahLst/>
              <a:cxnLst/>
              <a:rect l="l" t="t" r="r" b="b"/>
              <a:pathLst>
                <a:path w="14220" h="10074" extrusionOk="0">
                  <a:moveTo>
                    <a:pt x="7706" y="4422"/>
                  </a:moveTo>
                  <a:lnTo>
                    <a:pt x="7683" y="4512"/>
                  </a:lnTo>
                  <a:lnTo>
                    <a:pt x="7708" y="4439"/>
                  </a:lnTo>
                  <a:cubicBezTo>
                    <a:pt x="7708" y="4431"/>
                    <a:pt x="7707" y="4426"/>
                    <a:pt x="7706" y="4422"/>
                  </a:cubicBezTo>
                  <a:close/>
                  <a:moveTo>
                    <a:pt x="1891" y="4477"/>
                  </a:moveTo>
                  <a:cubicBezTo>
                    <a:pt x="1895" y="4477"/>
                    <a:pt x="1899" y="4480"/>
                    <a:pt x="1903" y="4488"/>
                  </a:cubicBezTo>
                  <a:lnTo>
                    <a:pt x="1746" y="4711"/>
                  </a:lnTo>
                  <a:lnTo>
                    <a:pt x="1746" y="4711"/>
                  </a:lnTo>
                  <a:cubicBezTo>
                    <a:pt x="1839" y="4577"/>
                    <a:pt x="1870" y="4477"/>
                    <a:pt x="1891" y="4477"/>
                  </a:cubicBezTo>
                  <a:close/>
                  <a:moveTo>
                    <a:pt x="14195" y="6854"/>
                  </a:moveTo>
                  <a:cubicBezTo>
                    <a:pt x="14194" y="6863"/>
                    <a:pt x="14194" y="6872"/>
                    <a:pt x="14193" y="6882"/>
                  </a:cubicBezTo>
                  <a:lnTo>
                    <a:pt x="14193" y="6882"/>
                  </a:lnTo>
                  <a:cubicBezTo>
                    <a:pt x="14194" y="6873"/>
                    <a:pt x="14195" y="6863"/>
                    <a:pt x="14195" y="6854"/>
                  </a:cubicBezTo>
                  <a:close/>
                  <a:moveTo>
                    <a:pt x="10125" y="7143"/>
                  </a:moveTo>
                  <a:cubicBezTo>
                    <a:pt x="10124" y="7144"/>
                    <a:pt x="10123" y="7145"/>
                    <a:pt x="10122" y="7146"/>
                  </a:cubicBezTo>
                  <a:cubicBezTo>
                    <a:pt x="10123" y="7145"/>
                    <a:pt x="10124" y="7144"/>
                    <a:pt x="10125" y="7143"/>
                  </a:cubicBezTo>
                  <a:close/>
                  <a:moveTo>
                    <a:pt x="4317" y="0"/>
                  </a:moveTo>
                  <a:cubicBezTo>
                    <a:pt x="4220" y="25"/>
                    <a:pt x="4122" y="49"/>
                    <a:pt x="4000" y="49"/>
                  </a:cubicBezTo>
                  <a:lnTo>
                    <a:pt x="3903" y="73"/>
                  </a:lnTo>
                  <a:lnTo>
                    <a:pt x="3708" y="98"/>
                  </a:lnTo>
                  <a:cubicBezTo>
                    <a:pt x="3561" y="98"/>
                    <a:pt x="3439" y="146"/>
                    <a:pt x="3269" y="146"/>
                  </a:cubicBezTo>
                  <a:lnTo>
                    <a:pt x="3171" y="268"/>
                  </a:lnTo>
                  <a:lnTo>
                    <a:pt x="3195" y="195"/>
                  </a:lnTo>
                  <a:lnTo>
                    <a:pt x="3195" y="195"/>
                  </a:lnTo>
                  <a:cubicBezTo>
                    <a:pt x="3025" y="415"/>
                    <a:pt x="2781" y="659"/>
                    <a:pt x="2537" y="903"/>
                  </a:cubicBezTo>
                  <a:lnTo>
                    <a:pt x="1976" y="1585"/>
                  </a:lnTo>
                  <a:lnTo>
                    <a:pt x="1732" y="1854"/>
                  </a:lnTo>
                  <a:lnTo>
                    <a:pt x="1488" y="2146"/>
                  </a:lnTo>
                  <a:lnTo>
                    <a:pt x="1049" y="2683"/>
                  </a:lnTo>
                  <a:cubicBezTo>
                    <a:pt x="805" y="2976"/>
                    <a:pt x="586" y="3293"/>
                    <a:pt x="391" y="3634"/>
                  </a:cubicBezTo>
                  <a:lnTo>
                    <a:pt x="195" y="3805"/>
                  </a:lnTo>
                  <a:lnTo>
                    <a:pt x="25" y="3976"/>
                  </a:lnTo>
                  <a:lnTo>
                    <a:pt x="0" y="4049"/>
                  </a:lnTo>
                  <a:cubicBezTo>
                    <a:pt x="122" y="4268"/>
                    <a:pt x="293" y="4488"/>
                    <a:pt x="488" y="4683"/>
                  </a:cubicBezTo>
                  <a:cubicBezTo>
                    <a:pt x="693" y="4857"/>
                    <a:pt x="939" y="4999"/>
                    <a:pt x="1193" y="4999"/>
                  </a:cubicBezTo>
                  <a:cubicBezTo>
                    <a:pt x="1332" y="4999"/>
                    <a:pt x="1472" y="4957"/>
                    <a:pt x="1610" y="4854"/>
                  </a:cubicBezTo>
                  <a:lnTo>
                    <a:pt x="1634" y="4878"/>
                  </a:lnTo>
                  <a:lnTo>
                    <a:pt x="1683" y="4805"/>
                  </a:lnTo>
                  <a:lnTo>
                    <a:pt x="1732" y="4732"/>
                  </a:lnTo>
                  <a:cubicBezTo>
                    <a:pt x="1785" y="4670"/>
                    <a:pt x="1809" y="4646"/>
                    <a:pt x="1817" y="4646"/>
                  </a:cubicBezTo>
                  <a:cubicBezTo>
                    <a:pt x="1832" y="4646"/>
                    <a:pt x="1796" y="4718"/>
                    <a:pt x="1781" y="4780"/>
                  </a:cubicBezTo>
                  <a:cubicBezTo>
                    <a:pt x="1830" y="4707"/>
                    <a:pt x="1878" y="4634"/>
                    <a:pt x="1927" y="4585"/>
                  </a:cubicBezTo>
                  <a:cubicBezTo>
                    <a:pt x="1927" y="4570"/>
                    <a:pt x="1925" y="4564"/>
                    <a:pt x="1921" y="4564"/>
                  </a:cubicBezTo>
                  <a:cubicBezTo>
                    <a:pt x="1912" y="4564"/>
                    <a:pt x="1895" y="4593"/>
                    <a:pt x="1878" y="4610"/>
                  </a:cubicBezTo>
                  <a:cubicBezTo>
                    <a:pt x="1927" y="4488"/>
                    <a:pt x="2000" y="4366"/>
                    <a:pt x="2073" y="4244"/>
                  </a:cubicBezTo>
                  <a:cubicBezTo>
                    <a:pt x="2138" y="4169"/>
                    <a:pt x="2160" y="4165"/>
                    <a:pt x="2178" y="4165"/>
                  </a:cubicBezTo>
                  <a:cubicBezTo>
                    <a:pt x="2181" y="4165"/>
                    <a:pt x="2184" y="4165"/>
                    <a:pt x="2186" y="4165"/>
                  </a:cubicBezTo>
                  <a:cubicBezTo>
                    <a:pt x="2208" y="4165"/>
                    <a:pt x="2232" y="4159"/>
                    <a:pt x="2317" y="4049"/>
                  </a:cubicBezTo>
                  <a:lnTo>
                    <a:pt x="2488" y="3805"/>
                  </a:lnTo>
                  <a:lnTo>
                    <a:pt x="2586" y="3683"/>
                  </a:lnTo>
                  <a:lnTo>
                    <a:pt x="2634" y="3610"/>
                  </a:lnTo>
                  <a:lnTo>
                    <a:pt x="2683" y="3585"/>
                  </a:lnTo>
                  <a:lnTo>
                    <a:pt x="2756" y="3561"/>
                  </a:lnTo>
                  <a:cubicBezTo>
                    <a:pt x="2781" y="3537"/>
                    <a:pt x="2781" y="3537"/>
                    <a:pt x="2805" y="3537"/>
                  </a:cubicBezTo>
                  <a:lnTo>
                    <a:pt x="2805" y="3561"/>
                  </a:lnTo>
                  <a:lnTo>
                    <a:pt x="2781" y="3585"/>
                  </a:lnTo>
                  <a:cubicBezTo>
                    <a:pt x="2789" y="3577"/>
                    <a:pt x="2792" y="3575"/>
                    <a:pt x="2793" y="3575"/>
                  </a:cubicBezTo>
                  <a:cubicBezTo>
                    <a:pt x="2794" y="3575"/>
                    <a:pt x="2789" y="3585"/>
                    <a:pt x="2805" y="3585"/>
                  </a:cubicBezTo>
                  <a:cubicBezTo>
                    <a:pt x="2805" y="3634"/>
                    <a:pt x="2756" y="3683"/>
                    <a:pt x="2756" y="3707"/>
                  </a:cubicBezTo>
                  <a:lnTo>
                    <a:pt x="2756" y="3707"/>
                  </a:lnTo>
                  <a:cubicBezTo>
                    <a:pt x="2756" y="3707"/>
                    <a:pt x="2756" y="3683"/>
                    <a:pt x="2781" y="3683"/>
                  </a:cubicBezTo>
                  <a:lnTo>
                    <a:pt x="2781" y="3707"/>
                  </a:lnTo>
                  <a:cubicBezTo>
                    <a:pt x="2756" y="3927"/>
                    <a:pt x="2756" y="4098"/>
                    <a:pt x="2756" y="4098"/>
                  </a:cubicBezTo>
                  <a:lnTo>
                    <a:pt x="2830" y="4146"/>
                  </a:lnTo>
                  <a:cubicBezTo>
                    <a:pt x="2781" y="5024"/>
                    <a:pt x="2732" y="4439"/>
                    <a:pt x="2708" y="5244"/>
                  </a:cubicBezTo>
                  <a:cubicBezTo>
                    <a:pt x="2732" y="5341"/>
                    <a:pt x="2732" y="5439"/>
                    <a:pt x="2732" y="5537"/>
                  </a:cubicBezTo>
                  <a:cubicBezTo>
                    <a:pt x="2732" y="5659"/>
                    <a:pt x="2732" y="5805"/>
                    <a:pt x="2708" y="5951"/>
                  </a:cubicBezTo>
                  <a:cubicBezTo>
                    <a:pt x="2805" y="6049"/>
                    <a:pt x="2927" y="6146"/>
                    <a:pt x="3000" y="6171"/>
                  </a:cubicBezTo>
                  <a:cubicBezTo>
                    <a:pt x="3000" y="6171"/>
                    <a:pt x="3098" y="6293"/>
                    <a:pt x="3073" y="6293"/>
                  </a:cubicBezTo>
                  <a:cubicBezTo>
                    <a:pt x="3147" y="6293"/>
                    <a:pt x="3220" y="6390"/>
                    <a:pt x="3317" y="6463"/>
                  </a:cubicBezTo>
                  <a:cubicBezTo>
                    <a:pt x="3342" y="6463"/>
                    <a:pt x="3317" y="6415"/>
                    <a:pt x="3293" y="6390"/>
                  </a:cubicBezTo>
                  <a:lnTo>
                    <a:pt x="3293" y="6390"/>
                  </a:lnTo>
                  <a:lnTo>
                    <a:pt x="3366" y="6463"/>
                  </a:lnTo>
                  <a:lnTo>
                    <a:pt x="3464" y="6537"/>
                  </a:lnTo>
                  <a:cubicBezTo>
                    <a:pt x="3511" y="6584"/>
                    <a:pt x="3528" y="6611"/>
                    <a:pt x="3514" y="6611"/>
                  </a:cubicBezTo>
                  <a:cubicBezTo>
                    <a:pt x="3506" y="6611"/>
                    <a:pt x="3490" y="6603"/>
                    <a:pt x="3464" y="6585"/>
                  </a:cubicBezTo>
                  <a:lnTo>
                    <a:pt x="3464" y="6585"/>
                  </a:lnTo>
                  <a:cubicBezTo>
                    <a:pt x="3537" y="6634"/>
                    <a:pt x="3634" y="6683"/>
                    <a:pt x="3756" y="6756"/>
                  </a:cubicBezTo>
                  <a:lnTo>
                    <a:pt x="4269" y="7122"/>
                  </a:lnTo>
                  <a:cubicBezTo>
                    <a:pt x="4488" y="7024"/>
                    <a:pt x="4732" y="6878"/>
                    <a:pt x="5000" y="6732"/>
                  </a:cubicBezTo>
                  <a:cubicBezTo>
                    <a:pt x="5293" y="6537"/>
                    <a:pt x="5586" y="6317"/>
                    <a:pt x="5854" y="6098"/>
                  </a:cubicBezTo>
                  <a:cubicBezTo>
                    <a:pt x="6000" y="5976"/>
                    <a:pt x="6171" y="5854"/>
                    <a:pt x="6293" y="5732"/>
                  </a:cubicBezTo>
                  <a:lnTo>
                    <a:pt x="6708" y="5341"/>
                  </a:lnTo>
                  <a:lnTo>
                    <a:pt x="7147" y="4951"/>
                  </a:lnTo>
                  <a:cubicBezTo>
                    <a:pt x="7268" y="4829"/>
                    <a:pt x="7390" y="4732"/>
                    <a:pt x="7512" y="4634"/>
                  </a:cubicBezTo>
                  <a:lnTo>
                    <a:pt x="7683" y="4488"/>
                  </a:lnTo>
                  <a:cubicBezTo>
                    <a:pt x="7683" y="4439"/>
                    <a:pt x="7683" y="4463"/>
                    <a:pt x="7659" y="4390"/>
                  </a:cubicBezTo>
                  <a:cubicBezTo>
                    <a:pt x="7647" y="4366"/>
                    <a:pt x="7653" y="4366"/>
                    <a:pt x="7662" y="4366"/>
                  </a:cubicBezTo>
                  <a:cubicBezTo>
                    <a:pt x="7671" y="4366"/>
                    <a:pt x="7683" y="4366"/>
                    <a:pt x="7683" y="4341"/>
                  </a:cubicBezTo>
                  <a:cubicBezTo>
                    <a:pt x="7683" y="4423"/>
                    <a:pt x="7700" y="4402"/>
                    <a:pt x="7706" y="4422"/>
                  </a:cubicBezTo>
                  <a:lnTo>
                    <a:pt x="7706" y="4422"/>
                  </a:lnTo>
                  <a:lnTo>
                    <a:pt x="7708" y="4415"/>
                  </a:lnTo>
                  <a:lnTo>
                    <a:pt x="7708" y="4463"/>
                  </a:lnTo>
                  <a:cubicBezTo>
                    <a:pt x="7732" y="4463"/>
                    <a:pt x="7732" y="4439"/>
                    <a:pt x="7756" y="4415"/>
                  </a:cubicBezTo>
                  <a:cubicBezTo>
                    <a:pt x="7781" y="4415"/>
                    <a:pt x="7756" y="4415"/>
                    <a:pt x="7756" y="4463"/>
                  </a:cubicBezTo>
                  <a:lnTo>
                    <a:pt x="7805" y="4463"/>
                  </a:lnTo>
                  <a:cubicBezTo>
                    <a:pt x="7800" y="4469"/>
                    <a:pt x="7799" y="4470"/>
                    <a:pt x="7801" y="4470"/>
                  </a:cubicBezTo>
                  <a:cubicBezTo>
                    <a:pt x="7807" y="4470"/>
                    <a:pt x="7835" y="4456"/>
                    <a:pt x="7858" y="4456"/>
                  </a:cubicBezTo>
                  <a:cubicBezTo>
                    <a:pt x="7866" y="4456"/>
                    <a:pt x="7873" y="4458"/>
                    <a:pt x="7878" y="4463"/>
                  </a:cubicBezTo>
                  <a:cubicBezTo>
                    <a:pt x="7878" y="4476"/>
                    <a:pt x="7872" y="4476"/>
                    <a:pt x="7869" y="4476"/>
                  </a:cubicBezTo>
                  <a:cubicBezTo>
                    <a:pt x="7866" y="4476"/>
                    <a:pt x="7866" y="4476"/>
                    <a:pt x="7878" y="4488"/>
                  </a:cubicBezTo>
                  <a:cubicBezTo>
                    <a:pt x="7878" y="4512"/>
                    <a:pt x="7878" y="4537"/>
                    <a:pt x="7878" y="4537"/>
                  </a:cubicBezTo>
                  <a:cubicBezTo>
                    <a:pt x="7878" y="4537"/>
                    <a:pt x="7878" y="4561"/>
                    <a:pt x="7878" y="4561"/>
                  </a:cubicBezTo>
                  <a:lnTo>
                    <a:pt x="7878" y="4707"/>
                  </a:lnTo>
                  <a:cubicBezTo>
                    <a:pt x="7878" y="4747"/>
                    <a:pt x="7878" y="4818"/>
                    <a:pt x="7904" y="4818"/>
                  </a:cubicBezTo>
                  <a:cubicBezTo>
                    <a:pt x="7910" y="4818"/>
                    <a:pt x="7918" y="4814"/>
                    <a:pt x="7927" y="4805"/>
                  </a:cubicBezTo>
                  <a:lnTo>
                    <a:pt x="7927" y="4805"/>
                  </a:lnTo>
                  <a:cubicBezTo>
                    <a:pt x="7890" y="4842"/>
                    <a:pt x="7838" y="5038"/>
                    <a:pt x="7816" y="5038"/>
                  </a:cubicBezTo>
                  <a:cubicBezTo>
                    <a:pt x="7809" y="5038"/>
                    <a:pt x="7805" y="5021"/>
                    <a:pt x="7805" y="4976"/>
                  </a:cubicBezTo>
                  <a:cubicBezTo>
                    <a:pt x="7781" y="5073"/>
                    <a:pt x="7781" y="5171"/>
                    <a:pt x="7756" y="5293"/>
                  </a:cubicBezTo>
                  <a:lnTo>
                    <a:pt x="7805" y="5146"/>
                  </a:lnTo>
                  <a:lnTo>
                    <a:pt x="7805" y="5146"/>
                  </a:lnTo>
                  <a:cubicBezTo>
                    <a:pt x="7732" y="5415"/>
                    <a:pt x="7708" y="5683"/>
                    <a:pt x="7683" y="5976"/>
                  </a:cubicBezTo>
                  <a:lnTo>
                    <a:pt x="7732" y="5829"/>
                  </a:lnTo>
                  <a:lnTo>
                    <a:pt x="7732" y="5829"/>
                  </a:lnTo>
                  <a:cubicBezTo>
                    <a:pt x="7732" y="6024"/>
                    <a:pt x="7683" y="6195"/>
                    <a:pt x="7586" y="6341"/>
                  </a:cubicBezTo>
                  <a:lnTo>
                    <a:pt x="7610" y="6098"/>
                  </a:lnTo>
                  <a:lnTo>
                    <a:pt x="7610" y="6098"/>
                  </a:lnTo>
                  <a:cubicBezTo>
                    <a:pt x="7537" y="6415"/>
                    <a:pt x="7488" y="6732"/>
                    <a:pt x="7464" y="7049"/>
                  </a:cubicBezTo>
                  <a:lnTo>
                    <a:pt x="7488" y="6951"/>
                  </a:lnTo>
                  <a:lnTo>
                    <a:pt x="7488" y="6951"/>
                  </a:lnTo>
                  <a:cubicBezTo>
                    <a:pt x="7488" y="7040"/>
                    <a:pt x="7470" y="7237"/>
                    <a:pt x="7445" y="7493"/>
                  </a:cubicBezTo>
                  <a:lnTo>
                    <a:pt x="7445" y="7493"/>
                  </a:lnTo>
                  <a:cubicBezTo>
                    <a:pt x="7435" y="7507"/>
                    <a:pt x="7425" y="7522"/>
                    <a:pt x="7415" y="7537"/>
                  </a:cubicBezTo>
                  <a:lnTo>
                    <a:pt x="7440" y="7546"/>
                  </a:lnTo>
                  <a:lnTo>
                    <a:pt x="7440" y="7546"/>
                  </a:lnTo>
                  <a:cubicBezTo>
                    <a:pt x="7425" y="7698"/>
                    <a:pt x="7408" y="7869"/>
                    <a:pt x="7390" y="8049"/>
                  </a:cubicBezTo>
                  <a:lnTo>
                    <a:pt x="9073" y="8683"/>
                  </a:lnTo>
                  <a:cubicBezTo>
                    <a:pt x="9488" y="8024"/>
                    <a:pt x="9976" y="7268"/>
                    <a:pt x="10098" y="7073"/>
                  </a:cubicBezTo>
                  <a:lnTo>
                    <a:pt x="10098" y="7073"/>
                  </a:lnTo>
                  <a:lnTo>
                    <a:pt x="9951" y="7171"/>
                  </a:lnTo>
                  <a:lnTo>
                    <a:pt x="9951" y="7171"/>
                  </a:lnTo>
                  <a:lnTo>
                    <a:pt x="10119" y="6907"/>
                  </a:lnTo>
                  <a:lnTo>
                    <a:pt x="10119" y="6907"/>
                  </a:lnTo>
                  <a:cubicBezTo>
                    <a:pt x="10103" y="6944"/>
                    <a:pt x="10142" y="7109"/>
                    <a:pt x="10125" y="7143"/>
                  </a:cubicBezTo>
                  <a:lnTo>
                    <a:pt x="10125" y="7143"/>
                  </a:lnTo>
                  <a:cubicBezTo>
                    <a:pt x="10417" y="6730"/>
                    <a:pt x="10757" y="6365"/>
                    <a:pt x="11098" y="6000"/>
                  </a:cubicBezTo>
                  <a:cubicBezTo>
                    <a:pt x="11220" y="5878"/>
                    <a:pt x="11342" y="5756"/>
                    <a:pt x="11464" y="5659"/>
                  </a:cubicBezTo>
                  <a:lnTo>
                    <a:pt x="11659" y="5488"/>
                  </a:lnTo>
                  <a:cubicBezTo>
                    <a:pt x="11707" y="5463"/>
                    <a:pt x="11732" y="5439"/>
                    <a:pt x="11781" y="5415"/>
                  </a:cubicBezTo>
                  <a:lnTo>
                    <a:pt x="11829" y="5366"/>
                  </a:lnTo>
                  <a:cubicBezTo>
                    <a:pt x="11903" y="5293"/>
                    <a:pt x="12000" y="5244"/>
                    <a:pt x="12098" y="5195"/>
                  </a:cubicBezTo>
                  <a:cubicBezTo>
                    <a:pt x="12122" y="5195"/>
                    <a:pt x="12171" y="5171"/>
                    <a:pt x="12195" y="5171"/>
                  </a:cubicBezTo>
                  <a:lnTo>
                    <a:pt x="12268" y="5171"/>
                  </a:lnTo>
                  <a:lnTo>
                    <a:pt x="12268" y="5293"/>
                  </a:lnTo>
                  <a:cubicBezTo>
                    <a:pt x="12244" y="5415"/>
                    <a:pt x="12195" y="5415"/>
                    <a:pt x="12195" y="5415"/>
                  </a:cubicBezTo>
                  <a:cubicBezTo>
                    <a:pt x="12195" y="5427"/>
                    <a:pt x="12201" y="5433"/>
                    <a:pt x="12207" y="5433"/>
                  </a:cubicBezTo>
                  <a:cubicBezTo>
                    <a:pt x="12214" y="5433"/>
                    <a:pt x="12220" y="5427"/>
                    <a:pt x="12220" y="5415"/>
                  </a:cubicBezTo>
                  <a:cubicBezTo>
                    <a:pt x="12244" y="5415"/>
                    <a:pt x="12244" y="5415"/>
                    <a:pt x="12244" y="5439"/>
                  </a:cubicBezTo>
                  <a:cubicBezTo>
                    <a:pt x="12244" y="5488"/>
                    <a:pt x="12195" y="5488"/>
                    <a:pt x="12195" y="5488"/>
                  </a:cubicBezTo>
                  <a:cubicBezTo>
                    <a:pt x="12195" y="5488"/>
                    <a:pt x="12195" y="5519"/>
                    <a:pt x="12208" y="5519"/>
                  </a:cubicBezTo>
                  <a:cubicBezTo>
                    <a:pt x="12211" y="5519"/>
                    <a:pt x="12215" y="5517"/>
                    <a:pt x="12220" y="5512"/>
                  </a:cubicBezTo>
                  <a:cubicBezTo>
                    <a:pt x="12244" y="5512"/>
                    <a:pt x="12293" y="5439"/>
                    <a:pt x="12342" y="5390"/>
                  </a:cubicBezTo>
                  <a:lnTo>
                    <a:pt x="12342" y="5512"/>
                  </a:lnTo>
                  <a:lnTo>
                    <a:pt x="12293" y="5512"/>
                  </a:lnTo>
                  <a:cubicBezTo>
                    <a:pt x="12293" y="5512"/>
                    <a:pt x="12317" y="5512"/>
                    <a:pt x="12366" y="5537"/>
                  </a:cubicBezTo>
                  <a:cubicBezTo>
                    <a:pt x="12366" y="5561"/>
                    <a:pt x="12390" y="5561"/>
                    <a:pt x="12390" y="5585"/>
                  </a:cubicBezTo>
                  <a:cubicBezTo>
                    <a:pt x="12390" y="5610"/>
                    <a:pt x="12390" y="5610"/>
                    <a:pt x="12390" y="5634"/>
                  </a:cubicBezTo>
                  <a:lnTo>
                    <a:pt x="12390" y="5707"/>
                  </a:lnTo>
                  <a:cubicBezTo>
                    <a:pt x="12390" y="5976"/>
                    <a:pt x="12390" y="6268"/>
                    <a:pt x="12366" y="6561"/>
                  </a:cubicBezTo>
                  <a:cubicBezTo>
                    <a:pt x="12366" y="6707"/>
                    <a:pt x="12342" y="6854"/>
                    <a:pt x="12342" y="7000"/>
                  </a:cubicBezTo>
                  <a:lnTo>
                    <a:pt x="12293" y="7439"/>
                  </a:lnTo>
                  <a:cubicBezTo>
                    <a:pt x="12268" y="7439"/>
                    <a:pt x="12244" y="7293"/>
                    <a:pt x="12244" y="7171"/>
                  </a:cubicBezTo>
                  <a:cubicBezTo>
                    <a:pt x="12244" y="7268"/>
                    <a:pt x="12244" y="7341"/>
                    <a:pt x="12220" y="7439"/>
                  </a:cubicBezTo>
                  <a:cubicBezTo>
                    <a:pt x="12227" y="7415"/>
                    <a:pt x="12233" y="7406"/>
                    <a:pt x="12236" y="7406"/>
                  </a:cubicBezTo>
                  <a:cubicBezTo>
                    <a:pt x="12252" y="7406"/>
                    <a:pt x="12231" y="7601"/>
                    <a:pt x="12238" y="7601"/>
                  </a:cubicBezTo>
                  <a:cubicBezTo>
                    <a:pt x="12239" y="7601"/>
                    <a:pt x="12241" y="7596"/>
                    <a:pt x="12244" y="7585"/>
                  </a:cubicBezTo>
                  <a:lnTo>
                    <a:pt x="12244" y="7585"/>
                  </a:lnTo>
                  <a:cubicBezTo>
                    <a:pt x="12317" y="8000"/>
                    <a:pt x="12171" y="8561"/>
                    <a:pt x="12220" y="8951"/>
                  </a:cubicBezTo>
                  <a:lnTo>
                    <a:pt x="13073" y="9415"/>
                  </a:lnTo>
                  <a:cubicBezTo>
                    <a:pt x="13342" y="9585"/>
                    <a:pt x="13634" y="9707"/>
                    <a:pt x="13927" y="9829"/>
                  </a:cubicBezTo>
                  <a:cubicBezTo>
                    <a:pt x="13927" y="9902"/>
                    <a:pt x="13927" y="10000"/>
                    <a:pt x="13902" y="10073"/>
                  </a:cubicBezTo>
                  <a:cubicBezTo>
                    <a:pt x="13951" y="9951"/>
                    <a:pt x="13951" y="9829"/>
                    <a:pt x="13951" y="9732"/>
                  </a:cubicBezTo>
                  <a:lnTo>
                    <a:pt x="13878" y="9707"/>
                  </a:lnTo>
                  <a:cubicBezTo>
                    <a:pt x="13878" y="9439"/>
                    <a:pt x="13927" y="9634"/>
                    <a:pt x="13927" y="9390"/>
                  </a:cubicBezTo>
                  <a:cubicBezTo>
                    <a:pt x="13976" y="9390"/>
                    <a:pt x="13976" y="9610"/>
                    <a:pt x="13976" y="9829"/>
                  </a:cubicBezTo>
                  <a:cubicBezTo>
                    <a:pt x="14000" y="9683"/>
                    <a:pt x="14000" y="9512"/>
                    <a:pt x="13976" y="9366"/>
                  </a:cubicBezTo>
                  <a:cubicBezTo>
                    <a:pt x="13985" y="9299"/>
                    <a:pt x="13995" y="9288"/>
                    <a:pt x="14006" y="9288"/>
                  </a:cubicBezTo>
                  <a:cubicBezTo>
                    <a:pt x="14011" y="9288"/>
                    <a:pt x="14016" y="9290"/>
                    <a:pt x="14022" y="9290"/>
                  </a:cubicBezTo>
                  <a:cubicBezTo>
                    <a:pt x="14036" y="9290"/>
                    <a:pt x="14052" y="9278"/>
                    <a:pt x="14073" y="9195"/>
                  </a:cubicBezTo>
                  <a:cubicBezTo>
                    <a:pt x="14049" y="9000"/>
                    <a:pt x="14049" y="8829"/>
                    <a:pt x="14073" y="8634"/>
                  </a:cubicBezTo>
                  <a:cubicBezTo>
                    <a:pt x="14146" y="8195"/>
                    <a:pt x="14049" y="7951"/>
                    <a:pt x="14122" y="7537"/>
                  </a:cubicBezTo>
                  <a:lnTo>
                    <a:pt x="14122" y="7537"/>
                  </a:lnTo>
                  <a:lnTo>
                    <a:pt x="14122" y="7585"/>
                  </a:lnTo>
                  <a:cubicBezTo>
                    <a:pt x="14169" y="7444"/>
                    <a:pt x="14171" y="7165"/>
                    <a:pt x="14193" y="6882"/>
                  </a:cubicBezTo>
                  <a:lnTo>
                    <a:pt x="14193" y="6882"/>
                  </a:lnTo>
                  <a:cubicBezTo>
                    <a:pt x="14188" y="6910"/>
                    <a:pt x="14177" y="6934"/>
                    <a:pt x="14167" y="6934"/>
                  </a:cubicBezTo>
                  <a:cubicBezTo>
                    <a:pt x="14156" y="6934"/>
                    <a:pt x="14146" y="6906"/>
                    <a:pt x="14146" y="6829"/>
                  </a:cubicBezTo>
                  <a:cubicBezTo>
                    <a:pt x="14195" y="6537"/>
                    <a:pt x="14171" y="6293"/>
                    <a:pt x="14220" y="6073"/>
                  </a:cubicBezTo>
                  <a:lnTo>
                    <a:pt x="14171" y="5829"/>
                  </a:lnTo>
                  <a:lnTo>
                    <a:pt x="14171" y="5561"/>
                  </a:lnTo>
                  <a:cubicBezTo>
                    <a:pt x="14171" y="5366"/>
                    <a:pt x="14171" y="5195"/>
                    <a:pt x="14146" y="5024"/>
                  </a:cubicBezTo>
                  <a:cubicBezTo>
                    <a:pt x="14098" y="4634"/>
                    <a:pt x="14049" y="4171"/>
                    <a:pt x="13976" y="3659"/>
                  </a:cubicBezTo>
                  <a:lnTo>
                    <a:pt x="13317" y="3244"/>
                  </a:lnTo>
                  <a:cubicBezTo>
                    <a:pt x="13220" y="3171"/>
                    <a:pt x="13098" y="3122"/>
                    <a:pt x="12976" y="3049"/>
                  </a:cubicBezTo>
                  <a:lnTo>
                    <a:pt x="12537" y="2829"/>
                  </a:lnTo>
                  <a:cubicBezTo>
                    <a:pt x="12244" y="2927"/>
                    <a:pt x="11976" y="3073"/>
                    <a:pt x="11683" y="3195"/>
                  </a:cubicBezTo>
                  <a:cubicBezTo>
                    <a:pt x="11537" y="3268"/>
                    <a:pt x="11390" y="3341"/>
                    <a:pt x="11268" y="3439"/>
                  </a:cubicBezTo>
                  <a:lnTo>
                    <a:pt x="11049" y="3561"/>
                  </a:lnTo>
                  <a:cubicBezTo>
                    <a:pt x="10976" y="3585"/>
                    <a:pt x="10903" y="3659"/>
                    <a:pt x="10829" y="3683"/>
                  </a:cubicBezTo>
                  <a:lnTo>
                    <a:pt x="10610" y="3829"/>
                  </a:lnTo>
                  <a:lnTo>
                    <a:pt x="10488" y="3951"/>
                  </a:lnTo>
                  <a:lnTo>
                    <a:pt x="10244" y="4122"/>
                  </a:lnTo>
                  <a:cubicBezTo>
                    <a:pt x="10098" y="4268"/>
                    <a:pt x="9951" y="4390"/>
                    <a:pt x="9829" y="4512"/>
                  </a:cubicBezTo>
                  <a:cubicBezTo>
                    <a:pt x="9812" y="4530"/>
                    <a:pt x="9794" y="4548"/>
                    <a:pt x="9776" y="4565"/>
                  </a:cubicBezTo>
                  <a:lnTo>
                    <a:pt x="9776" y="4565"/>
                  </a:lnTo>
                  <a:cubicBezTo>
                    <a:pt x="9804" y="4117"/>
                    <a:pt x="9797" y="3672"/>
                    <a:pt x="9756" y="3244"/>
                  </a:cubicBezTo>
                  <a:cubicBezTo>
                    <a:pt x="9781" y="3122"/>
                    <a:pt x="9781" y="3000"/>
                    <a:pt x="9756" y="2878"/>
                  </a:cubicBezTo>
                  <a:cubicBezTo>
                    <a:pt x="9756" y="2756"/>
                    <a:pt x="9732" y="2634"/>
                    <a:pt x="9707" y="2512"/>
                  </a:cubicBezTo>
                  <a:lnTo>
                    <a:pt x="9317" y="2171"/>
                  </a:lnTo>
                  <a:lnTo>
                    <a:pt x="9317" y="2171"/>
                  </a:lnTo>
                  <a:cubicBezTo>
                    <a:pt x="9366" y="2244"/>
                    <a:pt x="9390" y="2268"/>
                    <a:pt x="9366" y="2268"/>
                  </a:cubicBezTo>
                  <a:cubicBezTo>
                    <a:pt x="9342" y="2268"/>
                    <a:pt x="9317" y="2244"/>
                    <a:pt x="9268" y="2220"/>
                  </a:cubicBezTo>
                  <a:lnTo>
                    <a:pt x="9098" y="2049"/>
                  </a:lnTo>
                  <a:cubicBezTo>
                    <a:pt x="8927" y="1976"/>
                    <a:pt x="8927" y="2000"/>
                    <a:pt x="8903" y="1976"/>
                  </a:cubicBezTo>
                  <a:cubicBezTo>
                    <a:pt x="8878" y="1976"/>
                    <a:pt x="8854" y="1976"/>
                    <a:pt x="8805" y="1951"/>
                  </a:cubicBezTo>
                  <a:lnTo>
                    <a:pt x="8683" y="1927"/>
                  </a:lnTo>
                  <a:lnTo>
                    <a:pt x="8464" y="1829"/>
                  </a:lnTo>
                  <a:lnTo>
                    <a:pt x="8366" y="1805"/>
                  </a:lnTo>
                  <a:cubicBezTo>
                    <a:pt x="8220" y="1854"/>
                    <a:pt x="8049" y="1927"/>
                    <a:pt x="7829" y="2000"/>
                  </a:cubicBezTo>
                  <a:lnTo>
                    <a:pt x="7683" y="2073"/>
                  </a:lnTo>
                  <a:lnTo>
                    <a:pt x="7488" y="2171"/>
                  </a:lnTo>
                  <a:lnTo>
                    <a:pt x="7122" y="2366"/>
                  </a:lnTo>
                  <a:cubicBezTo>
                    <a:pt x="6878" y="2537"/>
                    <a:pt x="6586" y="2707"/>
                    <a:pt x="6342" y="2927"/>
                  </a:cubicBezTo>
                  <a:cubicBezTo>
                    <a:pt x="6171" y="3073"/>
                    <a:pt x="6000" y="3220"/>
                    <a:pt x="5829" y="3366"/>
                  </a:cubicBezTo>
                  <a:lnTo>
                    <a:pt x="5342" y="3805"/>
                  </a:lnTo>
                  <a:cubicBezTo>
                    <a:pt x="5220" y="3902"/>
                    <a:pt x="5244" y="3902"/>
                    <a:pt x="5195" y="3927"/>
                  </a:cubicBezTo>
                  <a:lnTo>
                    <a:pt x="5147" y="3976"/>
                  </a:lnTo>
                  <a:cubicBezTo>
                    <a:pt x="5073" y="4049"/>
                    <a:pt x="5000" y="4098"/>
                    <a:pt x="4927" y="4122"/>
                  </a:cubicBezTo>
                  <a:cubicBezTo>
                    <a:pt x="4903" y="4146"/>
                    <a:pt x="4854" y="4171"/>
                    <a:pt x="4805" y="4171"/>
                  </a:cubicBezTo>
                  <a:lnTo>
                    <a:pt x="4781" y="4195"/>
                  </a:lnTo>
                  <a:cubicBezTo>
                    <a:pt x="4781" y="4171"/>
                    <a:pt x="4781" y="4146"/>
                    <a:pt x="4781" y="4122"/>
                  </a:cubicBezTo>
                  <a:cubicBezTo>
                    <a:pt x="4781" y="4098"/>
                    <a:pt x="4781" y="4049"/>
                    <a:pt x="4781" y="4000"/>
                  </a:cubicBezTo>
                  <a:lnTo>
                    <a:pt x="4781" y="3976"/>
                  </a:lnTo>
                  <a:cubicBezTo>
                    <a:pt x="4781" y="3951"/>
                    <a:pt x="4781" y="3927"/>
                    <a:pt x="4781" y="3902"/>
                  </a:cubicBezTo>
                  <a:lnTo>
                    <a:pt x="4781" y="3756"/>
                  </a:lnTo>
                  <a:cubicBezTo>
                    <a:pt x="4781" y="3512"/>
                    <a:pt x="4830" y="3293"/>
                    <a:pt x="4830" y="3049"/>
                  </a:cubicBezTo>
                  <a:cubicBezTo>
                    <a:pt x="4854" y="2805"/>
                    <a:pt x="4878" y="2537"/>
                    <a:pt x="4903" y="2293"/>
                  </a:cubicBezTo>
                  <a:cubicBezTo>
                    <a:pt x="4951" y="1781"/>
                    <a:pt x="4976" y="1293"/>
                    <a:pt x="5025" y="829"/>
                  </a:cubicBezTo>
                  <a:lnTo>
                    <a:pt x="4781" y="610"/>
                  </a:lnTo>
                  <a:lnTo>
                    <a:pt x="4756" y="585"/>
                  </a:lnTo>
                  <a:lnTo>
                    <a:pt x="4756" y="561"/>
                  </a:lnTo>
                  <a:lnTo>
                    <a:pt x="4732" y="537"/>
                  </a:lnTo>
                  <a:lnTo>
                    <a:pt x="4683" y="464"/>
                  </a:lnTo>
                  <a:lnTo>
                    <a:pt x="4561" y="342"/>
                  </a:lnTo>
                  <a:lnTo>
                    <a:pt x="4561" y="342"/>
                  </a:lnTo>
                  <a:cubicBezTo>
                    <a:pt x="4391" y="195"/>
                    <a:pt x="4439" y="146"/>
                    <a:pt x="4342" y="49"/>
                  </a:cubicBezTo>
                  <a:lnTo>
                    <a:pt x="43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9" name="Google Shape;1869;p56"/>
          <p:cNvGrpSpPr/>
          <p:nvPr/>
        </p:nvGrpSpPr>
        <p:grpSpPr>
          <a:xfrm>
            <a:off x="6895376" y="926014"/>
            <a:ext cx="2248625" cy="2505775"/>
            <a:chOff x="6895376" y="926014"/>
            <a:chExt cx="2248625" cy="2505775"/>
          </a:xfrm>
        </p:grpSpPr>
        <p:sp>
          <p:nvSpPr>
            <p:cNvPr id="1870" name="Google Shape;1870;p56"/>
            <p:cNvSpPr/>
            <p:nvPr/>
          </p:nvSpPr>
          <p:spPr>
            <a:xfrm>
              <a:off x="6895376" y="926014"/>
              <a:ext cx="1838380" cy="1182363"/>
            </a:xfrm>
            <a:custGeom>
              <a:avLst/>
              <a:gdLst/>
              <a:ahLst/>
              <a:cxnLst/>
              <a:rect l="l" t="t" r="r" b="b"/>
              <a:pathLst>
                <a:path w="16559" h="10650" extrusionOk="0">
                  <a:moveTo>
                    <a:pt x="12940" y="0"/>
                  </a:moveTo>
                  <a:cubicBezTo>
                    <a:pt x="8651" y="0"/>
                    <a:pt x="1" y="2276"/>
                    <a:pt x="3657" y="8447"/>
                  </a:cubicBezTo>
                  <a:cubicBezTo>
                    <a:pt x="3657" y="8447"/>
                    <a:pt x="7028" y="10650"/>
                    <a:pt x="10057" y="10650"/>
                  </a:cubicBezTo>
                  <a:cubicBezTo>
                    <a:pt x="11292" y="10650"/>
                    <a:pt x="12470" y="10283"/>
                    <a:pt x="13339" y="9252"/>
                  </a:cubicBezTo>
                  <a:cubicBezTo>
                    <a:pt x="16339" y="5691"/>
                    <a:pt x="16559" y="1594"/>
                    <a:pt x="15047" y="374"/>
                  </a:cubicBezTo>
                  <a:cubicBezTo>
                    <a:pt x="14753" y="133"/>
                    <a:pt x="13973" y="0"/>
                    <a:pt x="129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56"/>
            <p:cNvSpPr/>
            <p:nvPr/>
          </p:nvSpPr>
          <p:spPr>
            <a:xfrm rot="5875126">
              <a:off x="7083391" y="1432210"/>
              <a:ext cx="2322147" cy="1493394"/>
            </a:xfrm>
            <a:custGeom>
              <a:avLst/>
              <a:gdLst/>
              <a:ahLst/>
              <a:cxnLst/>
              <a:rect l="l" t="t" r="r" b="b"/>
              <a:pathLst>
                <a:path w="16559" h="10650" extrusionOk="0">
                  <a:moveTo>
                    <a:pt x="12940" y="0"/>
                  </a:moveTo>
                  <a:cubicBezTo>
                    <a:pt x="8651" y="0"/>
                    <a:pt x="1" y="2276"/>
                    <a:pt x="3657" y="8447"/>
                  </a:cubicBezTo>
                  <a:cubicBezTo>
                    <a:pt x="3657" y="8447"/>
                    <a:pt x="7028" y="10650"/>
                    <a:pt x="10057" y="10650"/>
                  </a:cubicBezTo>
                  <a:cubicBezTo>
                    <a:pt x="11292" y="10650"/>
                    <a:pt x="12470" y="10283"/>
                    <a:pt x="13339" y="9252"/>
                  </a:cubicBezTo>
                  <a:cubicBezTo>
                    <a:pt x="16339" y="5691"/>
                    <a:pt x="16559" y="1594"/>
                    <a:pt x="15047" y="374"/>
                  </a:cubicBezTo>
                  <a:cubicBezTo>
                    <a:pt x="14753" y="133"/>
                    <a:pt x="13973" y="0"/>
                    <a:pt x="129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72" name="Google Shape;1872;p56"/>
            <p:cNvGrpSpPr/>
            <p:nvPr/>
          </p:nvGrpSpPr>
          <p:grpSpPr>
            <a:xfrm rot="-1791235">
              <a:off x="7568642" y="1275391"/>
              <a:ext cx="719311" cy="904710"/>
              <a:chOff x="632000" y="3011150"/>
              <a:chExt cx="212225" cy="266925"/>
            </a:xfrm>
          </p:grpSpPr>
          <p:sp>
            <p:nvSpPr>
              <p:cNvPr id="1873" name="Google Shape;1873;p56"/>
              <p:cNvSpPr/>
              <p:nvPr/>
            </p:nvSpPr>
            <p:spPr>
              <a:xfrm>
                <a:off x="767375" y="3031875"/>
                <a:ext cx="25" cy="36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47" extrusionOk="0">
                    <a:moveTo>
                      <a:pt x="0" y="147"/>
                    </a:moveTo>
                    <a:lnTo>
                      <a:pt x="0" y="0"/>
                    </a:lnTo>
                    <a:cubicBezTo>
                      <a:pt x="0" y="49"/>
                      <a:pt x="0" y="98"/>
                      <a:pt x="0" y="1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4" name="Google Shape;1874;p56"/>
              <p:cNvSpPr/>
              <p:nvPr/>
            </p:nvSpPr>
            <p:spPr>
              <a:xfrm>
                <a:off x="701525" y="3033700"/>
                <a:ext cx="25" cy="3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23" extrusionOk="0">
                    <a:moveTo>
                      <a:pt x="0" y="123"/>
                    </a:moveTo>
                    <a:lnTo>
                      <a:pt x="0" y="1"/>
                    </a:lnTo>
                    <a:cubicBezTo>
                      <a:pt x="0" y="49"/>
                      <a:pt x="0" y="74"/>
                      <a:pt x="0" y="12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5" name="Google Shape;1875;p56"/>
              <p:cNvSpPr/>
              <p:nvPr/>
            </p:nvSpPr>
            <p:spPr>
              <a:xfrm>
                <a:off x="632000" y="3030050"/>
                <a:ext cx="25" cy="1850"/>
              </a:xfrm>
              <a:custGeom>
                <a:avLst/>
                <a:gdLst/>
                <a:ahLst/>
                <a:cxnLst/>
                <a:rect l="l" t="t" r="r" b="b"/>
                <a:pathLst>
                  <a:path w="1" h="74" extrusionOk="0">
                    <a:moveTo>
                      <a:pt x="1" y="73"/>
                    </a:moveTo>
                    <a:lnTo>
                      <a:pt x="1" y="0"/>
                    </a:lnTo>
                    <a:cubicBezTo>
                      <a:pt x="1" y="25"/>
                      <a:pt x="1" y="49"/>
                      <a:pt x="1" y="7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6" name="Google Shape;1876;p56"/>
              <p:cNvSpPr/>
              <p:nvPr/>
            </p:nvSpPr>
            <p:spPr>
              <a:xfrm>
                <a:off x="649075" y="3150175"/>
                <a:ext cx="650" cy="18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74" extrusionOk="0">
                    <a:moveTo>
                      <a:pt x="25" y="0"/>
                    </a:moveTo>
                    <a:cubicBezTo>
                      <a:pt x="1" y="0"/>
                      <a:pt x="1" y="49"/>
                      <a:pt x="1" y="73"/>
                    </a:cubicBezTo>
                    <a:cubicBezTo>
                      <a:pt x="1" y="49"/>
                      <a:pt x="25" y="24"/>
                      <a:pt x="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7" name="Google Shape;1877;p56"/>
              <p:cNvSpPr/>
              <p:nvPr/>
            </p:nvSpPr>
            <p:spPr>
              <a:xfrm>
                <a:off x="649075" y="31520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8" name="Google Shape;1878;p56"/>
              <p:cNvSpPr/>
              <p:nvPr/>
            </p:nvSpPr>
            <p:spPr>
              <a:xfrm>
                <a:off x="646025" y="3144675"/>
                <a:ext cx="48800" cy="52925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2117" extrusionOk="0">
                    <a:moveTo>
                      <a:pt x="1049" y="0"/>
                    </a:moveTo>
                    <a:lnTo>
                      <a:pt x="635" y="98"/>
                    </a:lnTo>
                    <a:cubicBezTo>
                      <a:pt x="586" y="147"/>
                      <a:pt x="562" y="220"/>
                      <a:pt x="537" y="293"/>
                    </a:cubicBezTo>
                    <a:cubicBezTo>
                      <a:pt x="537" y="293"/>
                      <a:pt x="537" y="293"/>
                      <a:pt x="537" y="318"/>
                    </a:cubicBezTo>
                    <a:cubicBezTo>
                      <a:pt x="447" y="287"/>
                      <a:pt x="347" y="267"/>
                      <a:pt x="267" y="267"/>
                    </a:cubicBezTo>
                    <a:cubicBezTo>
                      <a:pt x="217" y="267"/>
                      <a:pt x="175" y="275"/>
                      <a:pt x="147" y="293"/>
                    </a:cubicBezTo>
                    <a:lnTo>
                      <a:pt x="147" y="318"/>
                    </a:lnTo>
                    <a:cubicBezTo>
                      <a:pt x="123" y="342"/>
                      <a:pt x="147" y="366"/>
                      <a:pt x="123" y="366"/>
                    </a:cubicBezTo>
                    <a:cubicBezTo>
                      <a:pt x="123" y="391"/>
                      <a:pt x="123" y="391"/>
                      <a:pt x="123" y="415"/>
                    </a:cubicBezTo>
                    <a:cubicBezTo>
                      <a:pt x="123" y="440"/>
                      <a:pt x="110" y="440"/>
                      <a:pt x="98" y="440"/>
                    </a:cubicBezTo>
                    <a:cubicBezTo>
                      <a:pt x="86" y="440"/>
                      <a:pt x="74" y="440"/>
                      <a:pt x="74" y="464"/>
                    </a:cubicBezTo>
                    <a:cubicBezTo>
                      <a:pt x="25" y="683"/>
                      <a:pt x="1" y="927"/>
                      <a:pt x="1" y="1147"/>
                    </a:cubicBezTo>
                    <a:cubicBezTo>
                      <a:pt x="25" y="1220"/>
                      <a:pt x="25" y="1293"/>
                      <a:pt x="50" y="1366"/>
                    </a:cubicBezTo>
                    <a:cubicBezTo>
                      <a:pt x="50" y="1391"/>
                      <a:pt x="50" y="1391"/>
                      <a:pt x="50" y="1415"/>
                    </a:cubicBezTo>
                    <a:cubicBezTo>
                      <a:pt x="50" y="1415"/>
                      <a:pt x="98" y="1513"/>
                      <a:pt x="147" y="1635"/>
                    </a:cubicBezTo>
                    <a:cubicBezTo>
                      <a:pt x="196" y="1708"/>
                      <a:pt x="245" y="1781"/>
                      <a:pt x="293" y="1854"/>
                    </a:cubicBezTo>
                    <a:lnTo>
                      <a:pt x="318" y="1854"/>
                    </a:lnTo>
                    <a:cubicBezTo>
                      <a:pt x="415" y="1927"/>
                      <a:pt x="318" y="1903"/>
                      <a:pt x="415" y="1976"/>
                    </a:cubicBezTo>
                    <a:cubicBezTo>
                      <a:pt x="440" y="1976"/>
                      <a:pt x="489" y="2000"/>
                      <a:pt x="513" y="2025"/>
                    </a:cubicBezTo>
                    <a:cubicBezTo>
                      <a:pt x="537" y="2049"/>
                      <a:pt x="562" y="2049"/>
                      <a:pt x="610" y="2074"/>
                    </a:cubicBezTo>
                    <a:cubicBezTo>
                      <a:pt x="610" y="2074"/>
                      <a:pt x="659" y="2098"/>
                      <a:pt x="635" y="2098"/>
                    </a:cubicBezTo>
                    <a:cubicBezTo>
                      <a:pt x="635" y="2106"/>
                      <a:pt x="640" y="2109"/>
                      <a:pt x="649" y="2109"/>
                    </a:cubicBezTo>
                    <a:cubicBezTo>
                      <a:pt x="667" y="2109"/>
                      <a:pt x="700" y="2098"/>
                      <a:pt x="732" y="2098"/>
                    </a:cubicBezTo>
                    <a:cubicBezTo>
                      <a:pt x="757" y="2098"/>
                      <a:pt x="732" y="2098"/>
                      <a:pt x="732" y="2074"/>
                    </a:cubicBezTo>
                    <a:lnTo>
                      <a:pt x="806" y="2074"/>
                    </a:lnTo>
                    <a:cubicBezTo>
                      <a:pt x="822" y="2074"/>
                      <a:pt x="827" y="2096"/>
                      <a:pt x="822" y="2103"/>
                    </a:cubicBezTo>
                    <a:lnTo>
                      <a:pt x="822" y="2103"/>
                    </a:lnTo>
                    <a:cubicBezTo>
                      <a:pt x="816" y="2101"/>
                      <a:pt x="811" y="2100"/>
                      <a:pt x="806" y="2098"/>
                    </a:cubicBezTo>
                    <a:lnTo>
                      <a:pt x="806" y="2098"/>
                    </a:lnTo>
                    <a:cubicBezTo>
                      <a:pt x="810" y="2103"/>
                      <a:pt x="814" y="2105"/>
                      <a:pt x="817" y="2105"/>
                    </a:cubicBezTo>
                    <a:cubicBezTo>
                      <a:pt x="819" y="2105"/>
                      <a:pt x="821" y="2104"/>
                      <a:pt x="822" y="2103"/>
                    </a:cubicBezTo>
                    <a:lnTo>
                      <a:pt x="822" y="2103"/>
                    </a:lnTo>
                    <a:cubicBezTo>
                      <a:pt x="854" y="2112"/>
                      <a:pt x="891" y="2116"/>
                      <a:pt x="928" y="2116"/>
                    </a:cubicBezTo>
                    <a:cubicBezTo>
                      <a:pt x="970" y="2116"/>
                      <a:pt x="1013" y="2110"/>
                      <a:pt x="1049" y="2098"/>
                    </a:cubicBezTo>
                    <a:cubicBezTo>
                      <a:pt x="1171" y="2074"/>
                      <a:pt x="1269" y="2049"/>
                      <a:pt x="1367" y="2000"/>
                    </a:cubicBezTo>
                    <a:cubicBezTo>
                      <a:pt x="1537" y="1903"/>
                      <a:pt x="1684" y="1781"/>
                      <a:pt x="1781" y="1610"/>
                    </a:cubicBezTo>
                    <a:cubicBezTo>
                      <a:pt x="1757" y="1610"/>
                      <a:pt x="1732" y="1683"/>
                      <a:pt x="1708" y="1683"/>
                    </a:cubicBezTo>
                    <a:cubicBezTo>
                      <a:pt x="1708" y="1635"/>
                      <a:pt x="1757" y="1635"/>
                      <a:pt x="1757" y="1586"/>
                    </a:cubicBezTo>
                    <a:cubicBezTo>
                      <a:pt x="1757" y="1561"/>
                      <a:pt x="1806" y="1513"/>
                      <a:pt x="1854" y="1513"/>
                    </a:cubicBezTo>
                    <a:lnTo>
                      <a:pt x="1854" y="1488"/>
                    </a:lnTo>
                    <a:lnTo>
                      <a:pt x="1879" y="1464"/>
                    </a:lnTo>
                    <a:cubicBezTo>
                      <a:pt x="1903" y="1366"/>
                      <a:pt x="1903" y="1342"/>
                      <a:pt x="1928" y="1342"/>
                    </a:cubicBezTo>
                    <a:cubicBezTo>
                      <a:pt x="1928" y="1293"/>
                      <a:pt x="1952" y="1269"/>
                      <a:pt x="1952" y="1220"/>
                    </a:cubicBezTo>
                    <a:cubicBezTo>
                      <a:pt x="1952" y="1147"/>
                      <a:pt x="1952" y="1074"/>
                      <a:pt x="1952" y="1000"/>
                    </a:cubicBezTo>
                    <a:cubicBezTo>
                      <a:pt x="1952" y="1000"/>
                      <a:pt x="1952" y="1011"/>
                      <a:pt x="1945" y="1011"/>
                    </a:cubicBezTo>
                    <a:cubicBezTo>
                      <a:pt x="1941" y="1011"/>
                      <a:pt x="1936" y="1009"/>
                      <a:pt x="1928" y="1000"/>
                    </a:cubicBezTo>
                    <a:cubicBezTo>
                      <a:pt x="1903" y="976"/>
                      <a:pt x="1903" y="927"/>
                      <a:pt x="1928" y="903"/>
                    </a:cubicBezTo>
                    <a:cubicBezTo>
                      <a:pt x="1949" y="903"/>
                      <a:pt x="1913" y="826"/>
                      <a:pt x="1888" y="826"/>
                    </a:cubicBezTo>
                    <a:cubicBezTo>
                      <a:pt x="1884" y="826"/>
                      <a:pt x="1881" y="827"/>
                      <a:pt x="1879" y="830"/>
                    </a:cubicBezTo>
                    <a:cubicBezTo>
                      <a:pt x="1879" y="830"/>
                      <a:pt x="1879" y="767"/>
                      <a:pt x="1891" y="767"/>
                    </a:cubicBezTo>
                    <a:cubicBezTo>
                      <a:pt x="1894" y="767"/>
                      <a:pt x="1898" y="771"/>
                      <a:pt x="1903" y="781"/>
                    </a:cubicBezTo>
                    <a:cubicBezTo>
                      <a:pt x="1903" y="757"/>
                      <a:pt x="1879" y="732"/>
                      <a:pt x="1879" y="732"/>
                    </a:cubicBezTo>
                    <a:lnTo>
                      <a:pt x="1879" y="781"/>
                    </a:lnTo>
                    <a:cubicBezTo>
                      <a:pt x="1830" y="683"/>
                      <a:pt x="1830" y="635"/>
                      <a:pt x="1806" y="610"/>
                    </a:cubicBezTo>
                    <a:lnTo>
                      <a:pt x="1806" y="635"/>
                    </a:lnTo>
                    <a:cubicBezTo>
                      <a:pt x="1781" y="586"/>
                      <a:pt x="1757" y="561"/>
                      <a:pt x="1757" y="537"/>
                    </a:cubicBezTo>
                    <a:lnTo>
                      <a:pt x="1757" y="537"/>
                    </a:lnTo>
                    <a:lnTo>
                      <a:pt x="1806" y="561"/>
                    </a:lnTo>
                    <a:cubicBezTo>
                      <a:pt x="1757" y="513"/>
                      <a:pt x="1732" y="464"/>
                      <a:pt x="1684" y="415"/>
                    </a:cubicBezTo>
                    <a:lnTo>
                      <a:pt x="1684" y="440"/>
                    </a:lnTo>
                    <a:cubicBezTo>
                      <a:pt x="1635" y="415"/>
                      <a:pt x="1562" y="318"/>
                      <a:pt x="1464" y="269"/>
                    </a:cubicBezTo>
                    <a:cubicBezTo>
                      <a:pt x="1391" y="196"/>
                      <a:pt x="1318" y="171"/>
                      <a:pt x="1245" y="147"/>
                    </a:cubicBezTo>
                    <a:lnTo>
                      <a:pt x="1245" y="171"/>
                    </a:lnTo>
                    <a:lnTo>
                      <a:pt x="1196" y="147"/>
                    </a:lnTo>
                    <a:cubicBezTo>
                      <a:pt x="1196" y="147"/>
                      <a:pt x="1245" y="122"/>
                      <a:pt x="1245" y="122"/>
                    </a:cubicBezTo>
                    <a:cubicBezTo>
                      <a:pt x="1245" y="122"/>
                      <a:pt x="1147" y="49"/>
                      <a:pt x="104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9" name="Google Shape;1879;p56"/>
              <p:cNvSpPr/>
              <p:nvPr/>
            </p:nvSpPr>
            <p:spPr>
              <a:xfrm>
                <a:off x="798475" y="3083700"/>
                <a:ext cx="45750" cy="48200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928" extrusionOk="0">
                    <a:moveTo>
                      <a:pt x="927" y="1"/>
                    </a:moveTo>
                    <a:lnTo>
                      <a:pt x="512" y="25"/>
                    </a:lnTo>
                    <a:lnTo>
                      <a:pt x="439" y="98"/>
                    </a:lnTo>
                    <a:lnTo>
                      <a:pt x="390" y="98"/>
                    </a:lnTo>
                    <a:cubicBezTo>
                      <a:pt x="366" y="98"/>
                      <a:pt x="342" y="122"/>
                      <a:pt x="317" y="122"/>
                    </a:cubicBezTo>
                    <a:lnTo>
                      <a:pt x="244" y="171"/>
                    </a:lnTo>
                    <a:cubicBezTo>
                      <a:pt x="206" y="190"/>
                      <a:pt x="182" y="210"/>
                      <a:pt x="162" y="229"/>
                    </a:cubicBezTo>
                    <a:lnTo>
                      <a:pt x="162" y="229"/>
                    </a:lnTo>
                    <a:cubicBezTo>
                      <a:pt x="165" y="226"/>
                      <a:pt x="168" y="223"/>
                      <a:pt x="171" y="220"/>
                    </a:cubicBezTo>
                    <a:lnTo>
                      <a:pt x="171" y="220"/>
                    </a:lnTo>
                    <a:lnTo>
                      <a:pt x="146" y="244"/>
                    </a:lnTo>
                    <a:cubicBezTo>
                      <a:pt x="152" y="239"/>
                      <a:pt x="157" y="234"/>
                      <a:pt x="162" y="229"/>
                    </a:cubicBezTo>
                    <a:lnTo>
                      <a:pt x="162" y="229"/>
                    </a:lnTo>
                    <a:cubicBezTo>
                      <a:pt x="96" y="299"/>
                      <a:pt x="72" y="369"/>
                      <a:pt x="49" y="440"/>
                    </a:cubicBezTo>
                    <a:cubicBezTo>
                      <a:pt x="49" y="464"/>
                      <a:pt x="25" y="488"/>
                      <a:pt x="0" y="513"/>
                    </a:cubicBezTo>
                    <a:lnTo>
                      <a:pt x="0" y="561"/>
                    </a:lnTo>
                    <a:lnTo>
                      <a:pt x="0" y="610"/>
                    </a:lnTo>
                    <a:cubicBezTo>
                      <a:pt x="0" y="610"/>
                      <a:pt x="49" y="635"/>
                      <a:pt x="49" y="683"/>
                    </a:cubicBezTo>
                    <a:cubicBezTo>
                      <a:pt x="73" y="708"/>
                      <a:pt x="73" y="732"/>
                      <a:pt x="98" y="757"/>
                    </a:cubicBezTo>
                    <a:cubicBezTo>
                      <a:pt x="73" y="903"/>
                      <a:pt x="98" y="1049"/>
                      <a:pt x="146" y="1196"/>
                    </a:cubicBezTo>
                    <a:cubicBezTo>
                      <a:pt x="171" y="1342"/>
                      <a:pt x="244" y="1464"/>
                      <a:pt x="317" y="1561"/>
                    </a:cubicBezTo>
                    <a:cubicBezTo>
                      <a:pt x="415" y="1708"/>
                      <a:pt x="561" y="1830"/>
                      <a:pt x="707" y="1927"/>
                    </a:cubicBezTo>
                    <a:lnTo>
                      <a:pt x="1146" y="1927"/>
                    </a:lnTo>
                    <a:cubicBezTo>
                      <a:pt x="1244" y="1854"/>
                      <a:pt x="1317" y="1781"/>
                      <a:pt x="1390" y="1732"/>
                    </a:cubicBezTo>
                    <a:cubicBezTo>
                      <a:pt x="1464" y="1708"/>
                      <a:pt x="1512" y="1659"/>
                      <a:pt x="1561" y="1586"/>
                    </a:cubicBezTo>
                    <a:lnTo>
                      <a:pt x="1561" y="1586"/>
                    </a:lnTo>
                    <a:cubicBezTo>
                      <a:pt x="1553" y="1594"/>
                      <a:pt x="1548" y="1597"/>
                      <a:pt x="1545" y="1597"/>
                    </a:cubicBezTo>
                    <a:cubicBezTo>
                      <a:pt x="1539" y="1597"/>
                      <a:pt x="1545" y="1586"/>
                      <a:pt x="1561" y="1586"/>
                    </a:cubicBezTo>
                    <a:cubicBezTo>
                      <a:pt x="1585" y="1561"/>
                      <a:pt x="1634" y="1513"/>
                      <a:pt x="1634" y="1513"/>
                    </a:cubicBezTo>
                    <a:cubicBezTo>
                      <a:pt x="1634" y="1513"/>
                      <a:pt x="1634" y="1513"/>
                      <a:pt x="1683" y="1415"/>
                    </a:cubicBezTo>
                    <a:cubicBezTo>
                      <a:pt x="1707" y="1391"/>
                      <a:pt x="1707" y="1342"/>
                      <a:pt x="1732" y="1318"/>
                    </a:cubicBezTo>
                    <a:cubicBezTo>
                      <a:pt x="1756" y="1269"/>
                      <a:pt x="1781" y="1196"/>
                      <a:pt x="1805" y="1147"/>
                    </a:cubicBezTo>
                    <a:cubicBezTo>
                      <a:pt x="1829" y="1001"/>
                      <a:pt x="1829" y="854"/>
                      <a:pt x="1781" y="708"/>
                    </a:cubicBezTo>
                    <a:cubicBezTo>
                      <a:pt x="1707" y="586"/>
                      <a:pt x="1634" y="464"/>
                      <a:pt x="1512" y="366"/>
                    </a:cubicBezTo>
                    <a:cubicBezTo>
                      <a:pt x="1464" y="342"/>
                      <a:pt x="1415" y="318"/>
                      <a:pt x="1390" y="269"/>
                    </a:cubicBezTo>
                    <a:lnTo>
                      <a:pt x="1317" y="220"/>
                    </a:lnTo>
                    <a:lnTo>
                      <a:pt x="1244" y="220"/>
                    </a:lnTo>
                    <a:cubicBezTo>
                      <a:pt x="1220" y="171"/>
                      <a:pt x="1195" y="147"/>
                      <a:pt x="1171" y="122"/>
                    </a:cubicBezTo>
                    <a:lnTo>
                      <a:pt x="1122" y="98"/>
                    </a:lnTo>
                    <a:cubicBezTo>
                      <a:pt x="1049" y="49"/>
                      <a:pt x="1000" y="25"/>
                      <a:pt x="92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0" name="Google Shape;1880;p56"/>
              <p:cNvSpPr/>
              <p:nvPr/>
            </p:nvSpPr>
            <p:spPr>
              <a:xfrm>
                <a:off x="802125" y="30904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1" name="Google Shape;1881;p56"/>
              <p:cNvSpPr/>
              <p:nvPr/>
            </p:nvSpPr>
            <p:spPr>
              <a:xfrm>
                <a:off x="713700" y="3105650"/>
                <a:ext cx="50025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2001" h="2074" extrusionOk="0">
                    <a:moveTo>
                      <a:pt x="1001" y="1"/>
                    </a:moveTo>
                    <a:cubicBezTo>
                      <a:pt x="928" y="25"/>
                      <a:pt x="879" y="25"/>
                      <a:pt x="830" y="49"/>
                    </a:cubicBezTo>
                    <a:lnTo>
                      <a:pt x="684" y="123"/>
                    </a:lnTo>
                    <a:lnTo>
                      <a:pt x="660" y="123"/>
                    </a:lnTo>
                    <a:cubicBezTo>
                      <a:pt x="538" y="123"/>
                      <a:pt x="416" y="147"/>
                      <a:pt x="318" y="220"/>
                    </a:cubicBezTo>
                    <a:cubicBezTo>
                      <a:pt x="220" y="269"/>
                      <a:pt x="147" y="366"/>
                      <a:pt x="99" y="464"/>
                    </a:cubicBezTo>
                    <a:cubicBezTo>
                      <a:pt x="50" y="537"/>
                      <a:pt x="50" y="610"/>
                      <a:pt x="25" y="683"/>
                    </a:cubicBezTo>
                    <a:lnTo>
                      <a:pt x="25" y="659"/>
                    </a:lnTo>
                    <a:cubicBezTo>
                      <a:pt x="25" y="805"/>
                      <a:pt x="1" y="781"/>
                      <a:pt x="25" y="903"/>
                    </a:cubicBezTo>
                    <a:cubicBezTo>
                      <a:pt x="50" y="903"/>
                      <a:pt x="99" y="1025"/>
                      <a:pt x="123" y="1049"/>
                    </a:cubicBezTo>
                    <a:lnTo>
                      <a:pt x="196" y="1196"/>
                    </a:lnTo>
                    <a:cubicBezTo>
                      <a:pt x="220" y="1244"/>
                      <a:pt x="245" y="1293"/>
                      <a:pt x="245" y="1318"/>
                    </a:cubicBezTo>
                    <a:cubicBezTo>
                      <a:pt x="294" y="1391"/>
                      <a:pt x="367" y="1488"/>
                      <a:pt x="391" y="1537"/>
                    </a:cubicBezTo>
                    <a:cubicBezTo>
                      <a:pt x="440" y="1659"/>
                      <a:pt x="513" y="1781"/>
                      <a:pt x="586" y="1879"/>
                    </a:cubicBezTo>
                    <a:lnTo>
                      <a:pt x="586" y="2001"/>
                    </a:lnTo>
                    <a:cubicBezTo>
                      <a:pt x="660" y="1976"/>
                      <a:pt x="708" y="1927"/>
                      <a:pt x="757" y="1903"/>
                    </a:cubicBezTo>
                    <a:cubicBezTo>
                      <a:pt x="903" y="2025"/>
                      <a:pt x="1099" y="2074"/>
                      <a:pt x="1294" y="2074"/>
                    </a:cubicBezTo>
                    <a:cubicBezTo>
                      <a:pt x="1440" y="2049"/>
                      <a:pt x="1611" y="1976"/>
                      <a:pt x="1708" y="1854"/>
                    </a:cubicBezTo>
                    <a:lnTo>
                      <a:pt x="1830" y="1757"/>
                    </a:lnTo>
                    <a:lnTo>
                      <a:pt x="1928" y="1635"/>
                    </a:lnTo>
                    <a:lnTo>
                      <a:pt x="1928" y="1635"/>
                    </a:lnTo>
                    <a:cubicBezTo>
                      <a:pt x="1909" y="1653"/>
                      <a:pt x="1898" y="1661"/>
                      <a:pt x="1893" y="1661"/>
                    </a:cubicBezTo>
                    <a:cubicBezTo>
                      <a:pt x="1886" y="1661"/>
                      <a:pt x="1898" y="1640"/>
                      <a:pt x="1928" y="1610"/>
                    </a:cubicBezTo>
                    <a:cubicBezTo>
                      <a:pt x="1977" y="1513"/>
                      <a:pt x="1977" y="1488"/>
                      <a:pt x="1977" y="1488"/>
                    </a:cubicBezTo>
                    <a:lnTo>
                      <a:pt x="1977" y="1488"/>
                    </a:lnTo>
                    <a:cubicBezTo>
                      <a:pt x="1977" y="1488"/>
                      <a:pt x="1975" y="1490"/>
                      <a:pt x="1973" y="1490"/>
                    </a:cubicBezTo>
                    <a:cubicBezTo>
                      <a:pt x="1967" y="1490"/>
                      <a:pt x="1958" y="1476"/>
                      <a:pt x="1977" y="1366"/>
                    </a:cubicBezTo>
                    <a:cubicBezTo>
                      <a:pt x="2001" y="1244"/>
                      <a:pt x="2001" y="1122"/>
                      <a:pt x="1977" y="1001"/>
                    </a:cubicBezTo>
                    <a:cubicBezTo>
                      <a:pt x="1928" y="854"/>
                      <a:pt x="1855" y="732"/>
                      <a:pt x="1757" y="610"/>
                    </a:cubicBezTo>
                    <a:cubicBezTo>
                      <a:pt x="1757" y="562"/>
                      <a:pt x="1733" y="513"/>
                      <a:pt x="1708" y="464"/>
                    </a:cubicBezTo>
                    <a:lnTo>
                      <a:pt x="1659" y="391"/>
                    </a:lnTo>
                    <a:cubicBezTo>
                      <a:pt x="1659" y="391"/>
                      <a:pt x="1659" y="366"/>
                      <a:pt x="1635" y="342"/>
                    </a:cubicBezTo>
                    <a:cubicBezTo>
                      <a:pt x="1635" y="318"/>
                      <a:pt x="1611" y="293"/>
                      <a:pt x="1586" y="269"/>
                    </a:cubicBezTo>
                    <a:cubicBezTo>
                      <a:pt x="1586" y="244"/>
                      <a:pt x="1562" y="220"/>
                      <a:pt x="1562" y="220"/>
                    </a:cubicBezTo>
                    <a:cubicBezTo>
                      <a:pt x="1538" y="196"/>
                      <a:pt x="1513" y="171"/>
                      <a:pt x="1513" y="171"/>
                    </a:cubicBezTo>
                    <a:cubicBezTo>
                      <a:pt x="1464" y="123"/>
                      <a:pt x="1416" y="98"/>
                      <a:pt x="1367" y="74"/>
                    </a:cubicBezTo>
                    <a:cubicBezTo>
                      <a:pt x="1318" y="49"/>
                      <a:pt x="1245" y="25"/>
                      <a:pt x="119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2" name="Google Shape;1882;p56"/>
              <p:cNvSpPr/>
              <p:nvPr/>
            </p:nvSpPr>
            <p:spPr>
              <a:xfrm>
                <a:off x="790550" y="3185225"/>
                <a:ext cx="48175" cy="56225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2249" extrusionOk="0">
                    <a:moveTo>
                      <a:pt x="829" y="988"/>
                    </a:moveTo>
                    <a:cubicBezTo>
                      <a:pt x="829" y="988"/>
                      <a:pt x="829" y="1013"/>
                      <a:pt x="854" y="1013"/>
                    </a:cubicBezTo>
                    <a:cubicBezTo>
                      <a:pt x="854" y="1037"/>
                      <a:pt x="854" y="1037"/>
                      <a:pt x="829" y="1037"/>
                    </a:cubicBezTo>
                    <a:cubicBezTo>
                      <a:pt x="805" y="1037"/>
                      <a:pt x="829" y="1013"/>
                      <a:pt x="829" y="988"/>
                    </a:cubicBezTo>
                    <a:close/>
                    <a:moveTo>
                      <a:pt x="735" y="0"/>
                    </a:moveTo>
                    <a:cubicBezTo>
                      <a:pt x="665" y="0"/>
                      <a:pt x="598" y="13"/>
                      <a:pt x="537" y="37"/>
                    </a:cubicBezTo>
                    <a:cubicBezTo>
                      <a:pt x="366" y="135"/>
                      <a:pt x="220" y="281"/>
                      <a:pt x="171" y="452"/>
                    </a:cubicBezTo>
                    <a:lnTo>
                      <a:pt x="171" y="427"/>
                    </a:lnTo>
                    <a:cubicBezTo>
                      <a:pt x="122" y="500"/>
                      <a:pt x="98" y="598"/>
                      <a:pt x="73" y="671"/>
                    </a:cubicBezTo>
                    <a:cubicBezTo>
                      <a:pt x="73" y="720"/>
                      <a:pt x="49" y="769"/>
                      <a:pt x="49" y="817"/>
                    </a:cubicBezTo>
                    <a:cubicBezTo>
                      <a:pt x="49" y="866"/>
                      <a:pt x="49" y="939"/>
                      <a:pt x="24" y="988"/>
                    </a:cubicBezTo>
                    <a:cubicBezTo>
                      <a:pt x="0" y="1159"/>
                      <a:pt x="24" y="1354"/>
                      <a:pt x="73" y="1525"/>
                    </a:cubicBezTo>
                    <a:lnTo>
                      <a:pt x="73" y="1500"/>
                    </a:lnTo>
                    <a:cubicBezTo>
                      <a:pt x="98" y="1574"/>
                      <a:pt x="122" y="1671"/>
                      <a:pt x="122" y="1744"/>
                    </a:cubicBezTo>
                    <a:cubicBezTo>
                      <a:pt x="124" y="1742"/>
                      <a:pt x="127" y="1741"/>
                      <a:pt x="130" y="1741"/>
                    </a:cubicBezTo>
                    <a:cubicBezTo>
                      <a:pt x="159" y="1741"/>
                      <a:pt x="222" y="1844"/>
                      <a:pt x="244" y="1866"/>
                    </a:cubicBezTo>
                    <a:cubicBezTo>
                      <a:pt x="293" y="1915"/>
                      <a:pt x="342" y="1964"/>
                      <a:pt x="390" y="1988"/>
                    </a:cubicBezTo>
                    <a:cubicBezTo>
                      <a:pt x="439" y="2037"/>
                      <a:pt x="488" y="2086"/>
                      <a:pt x="561" y="2110"/>
                    </a:cubicBezTo>
                    <a:cubicBezTo>
                      <a:pt x="634" y="2159"/>
                      <a:pt x="683" y="2183"/>
                      <a:pt x="756" y="2208"/>
                    </a:cubicBezTo>
                    <a:lnTo>
                      <a:pt x="854" y="2232"/>
                    </a:lnTo>
                    <a:lnTo>
                      <a:pt x="927" y="2232"/>
                    </a:lnTo>
                    <a:cubicBezTo>
                      <a:pt x="1008" y="2242"/>
                      <a:pt x="1089" y="2248"/>
                      <a:pt x="1169" y="2248"/>
                    </a:cubicBezTo>
                    <a:cubicBezTo>
                      <a:pt x="1284" y="2248"/>
                      <a:pt x="1398" y="2236"/>
                      <a:pt x="1512" y="2208"/>
                    </a:cubicBezTo>
                    <a:lnTo>
                      <a:pt x="1659" y="2208"/>
                    </a:lnTo>
                    <a:cubicBezTo>
                      <a:pt x="1659" y="2086"/>
                      <a:pt x="1659" y="1988"/>
                      <a:pt x="1634" y="1891"/>
                    </a:cubicBezTo>
                    <a:lnTo>
                      <a:pt x="1634" y="1842"/>
                    </a:lnTo>
                    <a:cubicBezTo>
                      <a:pt x="1707" y="1793"/>
                      <a:pt x="1756" y="1720"/>
                      <a:pt x="1805" y="1622"/>
                    </a:cubicBezTo>
                    <a:cubicBezTo>
                      <a:pt x="1854" y="1549"/>
                      <a:pt x="1902" y="1427"/>
                      <a:pt x="1927" y="1330"/>
                    </a:cubicBezTo>
                    <a:lnTo>
                      <a:pt x="1927" y="1330"/>
                    </a:lnTo>
                    <a:cubicBezTo>
                      <a:pt x="1917" y="1350"/>
                      <a:pt x="1911" y="1358"/>
                      <a:pt x="1907" y="1358"/>
                    </a:cubicBezTo>
                    <a:cubicBezTo>
                      <a:pt x="1902" y="1358"/>
                      <a:pt x="1902" y="1344"/>
                      <a:pt x="1902" y="1330"/>
                    </a:cubicBezTo>
                    <a:cubicBezTo>
                      <a:pt x="1927" y="1183"/>
                      <a:pt x="1902" y="1183"/>
                      <a:pt x="1902" y="1183"/>
                    </a:cubicBezTo>
                    <a:cubicBezTo>
                      <a:pt x="1902" y="1159"/>
                      <a:pt x="1902" y="1183"/>
                      <a:pt x="1878" y="1013"/>
                    </a:cubicBezTo>
                    <a:cubicBezTo>
                      <a:pt x="1805" y="744"/>
                      <a:pt x="1659" y="500"/>
                      <a:pt x="1439" y="305"/>
                    </a:cubicBezTo>
                    <a:lnTo>
                      <a:pt x="1342" y="232"/>
                    </a:lnTo>
                    <a:lnTo>
                      <a:pt x="1220" y="159"/>
                    </a:lnTo>
                    <a:cubicBezTo>
                      <a:pt x="1171" y="135"/>
                      <a:pt x="1146" y="110"/>
                      <a:pt x="1098" y="86"/>
                    </a:cubicBezTo>
                    <a:cubicBezTo>
                      <a:pt x="1049" y="61"/>
                      <a:pt x="1000" y="37"/>
                      <a:pt x="951" y="37"/>
                    </a:cubicBezTo>
                    <a:cubicBezTo>
                      <a:pt x="878" y="13"/>
                      <a:pt x="805" y="0"/>
                      <a:pt x="7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3" name="Google Shape;1883;p56"/>
              <p:cNvSpPr/>
              <p:nvPr/>
            </p:nvSpPr>
            <p:spPr>
              <a:xfrm>
                <a:off x="716750" y="3227600"/>
                <a:ext cx="47600" cy="50475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2019" extrusionOk="0">
                    <a:moveTo>
                      <a:pt x="611" y="0"/>
                    </a:moveTo>
                    <a:cubicBezTo>
                      <a:pt x="613" y="3"/>
                      <a:pt x="616" y="6"/>
                      <a:pt x="619" y="9"/>
                    </a:cubicBezTo>
                    <a:lnTo>
                      <a:pt x="619" y="9"/>
                    </a:lnTo>
                    <a:lnTo>
                      <a:pt x="635" y="0"/>
                    </a:lnTo>
                    <a:close/>
                    <a:moveTo>
                      <a:pt x="619" y="9"/>
                    </a:moveTo>
                    <a:lnTo>
                      <a:pt x="123" y="269"/>
                    </a:lnTo>
                    <a:cubicBezTo>
                      <a:pt x="123" y="318"/>
                      <a:pt x="123" y="366"/>
                      <a:pt x="123" y="415"/>
                    </a:cubicBezTo>
                    <a:lnTo>
                      <a:pt x="123" y="683"/>
                    </a:lnTo>
                    <a:cubicBezTo>
                      <a:pt x="123" y="708"/>
                      <a:pt x="123" y="708"/>
                      <a:pt x="123" y="732"/>
                    </a:cubicBezTo>
                    <a:cubicBezTo>
                      <a:pt x="123" y="732"/>
                      <a:pt x="98" y="732"/>
                      <a:pt x="98" y="757"/>
                    </a:cubicBezTo>
                    <a:cubicBezTo>
                      <a:pt x="74" y="830"/>
                      <a:pt x="50" y="879"/>
                      <a:pt x="25" y="952"/>
                    </a:cubicBezTo>
                    <a:cubicBezTo>
                      <a:pt x="25" y="1000"/>
                      <a:pt x="1" y="1049"/>
                      <a:pt x="1" y="1074"/>
                    </a:cubicBezTo>
                    <a:cubicBezTo>
                      <a:pt x="1" y="1147"/>
                      <a:pt x="1" y="1196"/>
                      <a:pt x="1" y="1244"/>
                    </a:cubicBezTo>
                    <a:cubicBezTo>
                      <a:pt x="1" y="1464"/>
                      <a:pt x="98" y="1659"/>
                      <a:pt x="245" y="1805"/>
                    </a:cubicBezTo>
                    <a:cubicBezTo>
                      <a:pt x="318" y="1878"/>
                      <a:pt x="416" y="1952"/>
                      <a:pt x="538" y="1976"/>
                    </a:cubicBezTo>
                    <a:cubicBezTo>
                      <a:pt x="562" y="1976"/>
                      <a:pt x="562" y="2000"/>
                      <a:pt x="586" y="2000"/>
                    </a:cubicBezTo>
                    <a:cubicBezTo>
                      <a:pt x="635" y="2013"/>
                      <a:pt x="690" y="2019"/>
                      <a:pt x="745" y="2019"/>
                    </a:cubicBezTo>
                    <a:cubicBezTo>
                      <a:pt x="800" y="2019"/>
                      <a:pt x="855" y="2013"/>
                      <a:pt x="903" y="2000"/>
                    </a:cubicBezTo>
                    <a:cubicBezTo>
                      <a:pt x="1001" y="2000"/>
                      <a:pt x="1123" y="1976"/>
                      <a:pt x="1220" y="1952"/>
                    </a:cubicBezTo>
                    <a:lnTo>
                      <a:pt x="1220" y="1927"/>
                    </a:lnTo>
                    <a:cubicBezTo>
                      <a:pt x="1256" y="1909"/>
                      <a:pt x="1269" y="1905"/>
                      <a:pt x="1276" y="1905"/>
                    </a:cubicBezTo>
                    <a:cubicBezTo>
                      <a:pt x="1283" y="1905"/>
                      <a:pt x="1283" y="1910"/>
                      <a:pt x="1298" y="1910"/>
                    </a:cubicBezTo>
                    <a:cubicBezTo>
                      <a:pt x="1307" y="1910"/>
                      <a:pt x="1320" y="1908"/>
                      <a:pt x="1342" y="1903"/>
                    </a:cubicBezTo>
                    <a:cubicBezTo>
                      <a:pt x="1342" y="1830"/>
                      <a:pt x="1489" y="1830"/>
                      <a:pt x="1489" y="1781"/>
                    </a:cubicBezTo>
                    <a:cubicBezTo>
                      <a:pt x="1489" y="1781"/>
                      <a:pt x="1537" y="1757"/>
                      <a:pt x="1537" y="1757"/>
                    </a:cubicBezTo>
                    <a:cubicBezTo>
                      <a:pt x="1537" y="1760"/>
                      <a:pt x="1538" y="1761"/>
                      <a:pt x="1540" y="1761"/>
                    </a:cubicBezTo>
                    <a:cubicBezTo>
                      <a:pt x="1551" y="1761"/>
                      <a:pt x="1590" y="1704"/>
                      <a:pt x="1611" y="1683"/>
                    </a:cubicBezTo>
                    <a:cubicBezTo>
                      <a:pt x="1619" y="1675"/>
                      <a:pt x="1621" y="1673"/>
                      <a:pt x="1621" y="1673"/>
                    </a:cubicBezTo>
                    <a:cubicBezTo>
                      <a:pt x="1619" y="1673"/>
                      <a:pt x="1603" y="1683"/>
                      <a:pt x="1586" y="1683"/>
                    </a:cubicBezTo>
                    <a:lnTo>
                      <a:pt x="1635" y="1635"/>
                    </a:lnTo>
                    <a:cubicBezTo>
                      <a:pt x="1647" y="1622"/>
                      <a:pt x="1659" y="1616"/>
                      <a:pt x="1666" y="1616"/>
                    </a:cubicBezTo>
                    <a:cubicBezTo>
                      <a:pt x="1672" y="1616"/>
                      <a:pt x="1672" y="1622"/>
                      <a:pt x="1659" y="1635"/>
                    </a:cubicBezTo>
                    <a:cubicBezTo>
                      <a:pt x="1733" y="1561"/>
                      <a:pt x="1781" y="1464"/>
                      <a:pt x="1830" y="1366"/>
                    </a:cubicBezTo>
                    <a:cubicBezTo>
                      <a:pt x="1879" y="1244"/>
                      <a:pt x="1903" y="1074"/>
                      <a:pt x="1879" y="927"/>
                    </a:cubicBezTo>
                    <a:cubicBezTo>
                      <a:pt x="1855" y="781"/>
                      <a:pt x="1781" y="635"/>
                      <a:pt x="1684" y="513"/>
                    </a:cubicBezTo>
                    <a:cubicBezTo>
                      <a:pt x="1611" y="464"/>
                      <a:pt x="1537" y="415"/>
                      <a:pt x="1464" y="366"/>
                    </a:cubicBezTo>
                    <a:lnTo>
                      <a:pt x="1464" y="366"/>
                    </a:lnTo>
                    <a:cubicBezTo>
                      <a:pt x="1464" y="415"/>
                      <a:pt x="1513" y="439"/>
                      <a:pt x="1513" y="464"/>
                    </a:cubicBezTo>
                    <a:cubicBezTo>
                      <a:pt x="1489" y="439"/>
                      <a:pt x="1464" y="415"/>
                      <a:pt x="1440" y="415"/>
                    </a:cubicBezTo>
                    <a:cubicBezTo>
                      <a:pt x="1416" y="415"/>
                      <a:pt x="1367" y="342"/>
                      <a:pt x="1367" y="293"/>
                    </a:cubicBezTo>
                    <a:lnTo>
                      <a:pt x="1342" y="293"/>
                    </a:lnTo>
                    <a:lnTo>
                      <a:pt x="1342" y="269"/>
                    </a:lnTo>
                    <a:cubicBezTo>
                      <a:pt x="1294" y="244"/>
                      <a:pt x="1220" y="220"/>
                      <a:pt x="1172" y="171"/>
                    </a:cubicBezTo>
                    <a:cubicBezTo>
                      <a:pt x="1098" y="147"/>
                      <a:pt x="1050" y="147"/>
                      <a:pt x="1001" y="122"/>
                    </a:cubicBezTo>
                    <a:cubicBezTo>
                      <a:pt x="996" y="118"/>
                      <a:pt x="994" y="116"/>
                      <a:pt x="994" y="116"/>
                    </a:cubicBezTo>
                    <a:lnTo>
                      <a:pt x="994" y="116"/>
                    </a:lnTo>
                    <a:cubicBezTo>
                      <a:pt x="993" y="116"/>
                      <a:pt x="1020" y="147"/>
                      <a:pt x="1001" y="147"/>
                    </a:cubicBezTo>
                    <a:cubicBezTo>
                      <a:pt x="977" y="147"/>
                      <a:pt x="952" y="147"/>
                      <a:pt x="952" y="122"/>
                    </a:cubicBezTo>
                    <a:cubicBezTo>
                      <a:pt x="952" y="98"/>
                      <a:pt x="928" y="86"/>
                      <a:pt x="906" y="86"/>
                    </a:cubicBezTo>
                    <a:cubicBezTo>
                      <a:pt x="888" y="86"/>
                      <a:pt x="872" y="95"/>
                      <a:pt x="876" y="113"/>
                    </a:cubicBezTo>
                    <a:lnTo>
                      <a:pt x="876" y="113"/>
                    </a:lnTo>
                    <a:cubicBezTo>
                      <a:pt x="862" y="92"/>
                      <a:pt x="812" y="74"/>
                      <a:pt x="855" y="74"/>
                    </a:cubicBezTo>
                    <a:cubicBezTo>
                      <a:pt x="830" y="74"/>
                      <a:pt x="806" y="49"/>
                      <a:pt x="806" y="49"/>
                    </a:cubicBezTo>
                    <a:lnTo>
                      <a:pt x="806" y="49"/>
                    </a:lnTo>
                    <a:lnTo>
                      <a:pt x="830" y="74"/>
                    </a:lnTo>
                    <a:cubicBezTo>
                      <a:pt x="757" y="49"/>
                      <a:pt x="733" y="25"/>
                      <a:pt x="684" y="25"/>
                    </a:cubicBezTo>
                    <a:lnTo>
                      <a:pt x="708" y="49"/>
                    </a:lnTo>
                    <a:cubicBezTo>
                      <a:pt x="665" y="49"/>
                      <a:pt x="641" y="30"/>
                      <a:pt x="619" y="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4" name="Google Shape;1884;p56"/>
              <p:cNvSpPr/>
              <p:nvPr/>
            </p:nvSpPr>
            <p:spPr>
              <a:xfrm>
                <a:off x="646025" y="3015400"/>
                <a:ext cx="40875" cy="49050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962" extrusionOk="0">
                    <a:moveTo>
                      <a:pt x="659" y="1"/>
                    </a:moveTo>
                    <a:cubicBezTo>
                      <a:pt x="513" y="25"/>
                      <a:pt x="367" y="123"/>
                      <a:pt x="269" y="220"/>
                    </a:cubicBezTo>
                    <a:cubicBezTo>
                      <a:pt x="196" y="294"/>
                      <a:pt x="147" y="367"/>
                      <a:pt x="98" y="464"/>
                    </a:cubicBezTo>
                    <a:cubicBezTo>
                      <a:pt x="50" y="586"/>
                      <a:pt x="25" y="684"/>
                      <a:pt x="25" y="806"/>
                    </a:cubicBezTo>
                    <a:cubicBezTo>
                      <a:pt x="1" y="879"/>
                      <a:pt x="1" y="952"/>
                      <a:pt x="25" y="1001"/>
                    </a:cubicBezTo>
                    <a:cubicBezTo>
                      <a:pt x="25" y="1147"/>
                      <a:pt x="74" y="1294"/>
                      <a:pt x="147" y="1415"/>
                    </a:cubicBezTo>
                    <a:cubicBezTo>
                      <a:pt x="220" y="1562"/>
                      <a:pt x="318" y="1684"/>
                      <a:pt x="464" y="1781"/>
                    </a:cubicBezTo>
                    <a:cubicBezTo>
                      <a:pt x="562" y="1879"/>
                      <a:pt x="708" y="1952"/>
                      <a:pt x="830" y="1952"/>
                    </a:cubicBezTo>
                    <a:cubicBezTo>
                      <a:pt x="860" y="1958"/>
                      <a:pt x="891" y="1961"/>
                      <a:pt x="921" y="1961"/>
                    </a:cubicBezTo>
                    <a:cubicBezTo>
                      <a:pt x="1011" y="1961"/>
                      <a:pt x="1098" y="1934"/>
                      <a:pt x="1171" y="1879"/>
                    </a:cubicBezTo>
                    <a:cubicBezTo>
                      <a:pt x="1245" y="1879"/>
                      <a:pt x="1293" y="1830"/>
                      <a:pt x="1342" y="1781"/>
                    </a:cubicBezTo>
                    <a:cubicBezTo>
                      <a:pt x="1318" y="1781"/>
                      <a:pt x="1318" y="1781"/>
                      <a:pt x="1342" y="1757"/>
                    </a:cubicBezTo>
                    <a:cubicBezTo>
                      <a:pt x="1415" y="1684"/>
                      <a:pt x="1415" y="1684"/>
                      <a:pt x="1415" y="1684"/>
                    </a:cubicBezTo>
                    <a:cubicBezTo>
                      <a:pt x="1415" y="1659"/>
                      <a:pt x="1415" y="1684"/>
                      <a:pt x="1440" y="1586"/>
                    </a:cubicBezTo>
                    <a:cubicBezTo>
                      <a:pt x="1488" y="1464"/>
                      <a:pt x="1513" y="1415"/>
                      <a:pt x="1537" y="1294"/>
                    </a:cubicBezTo>
                    <a:cubicBezTo>
                      <a:pt x="1562" y="1220"/>
                      <a:pt x="1586" y="1172"/>
                      <a:pt x="1586" y="1098"/>
                    </a:cubicBezTo>
                    <a:cubicBezTo>
                      <a:pt x="1610" y="1050"/>
                      <a:pt x="1610" y="976"/>
                      <a:pt x="1635" y="903"/>
                    </a:cubicBezTo>
                    <a:cubicBezTo>
                      <a:pt x="1635" y="830"/>
                      <a:pt x="1635" y="781"/>
                      <a:pt x="1635" y="708"/>
                    </a:cubicBezTo>
                    <a:lnTo>
                      <a:pt x="1635" y="586"/>
                    </a:lnTo>
                    <a:lnTo>
                      <a:pt x="1610" y="489"/>
                    </a:lnTo>
                    <a:cubicBezTo>
                      <a:pt x="1586" y="416"/>
                      <a:pt x="1562" y="318"/>
                      <a:pt x="1513" y="245"/>
                    </a:cubicBezTo>
                    <a:cubicBezTo>
                      <a:pt x="1440" y="147"/>
                      <a:pt x="1318" y="98"/>
                      <a:pt x="1196" y="74"/>
                    </a:cubicBezTo>
                    <a:lnTo>
                      <a:pt x="1025" y="74"/>
                    </a:lnTo>
                    <a:cubicBezTo>
                      <a:pt x="903" y="25"/>
                      <a:pt x="781" y="1"/>
                      <a:pt x="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5" name="Google Shape;1885;p56"/>
              <p:cNvSpPr/>
              <p:nvPr/>
            </p:nvSpPr>
            <p:spPr>
              <a:xfrm>
                <a:off x="734450" y="3011150"/>
                <a:ext cx="40250" cy="58550"/>
              </a:xfrm>
              <a:custGeom>
                <a:avLst/>
                <a:gdLst/>
                <a:ahLst/>
                <a:cxnLst/>
                <a:rect l="l" t="t" r="r" b="b"/>
                <a:pathLst>
                  <a:path w="1610" h="2342" extrusionOk="0">
                    <a:moveTo>
                      <a:pt x="708" y="0"/>
                    </a:moveTo>
                    <a:lnTo>
                      <a:pt x="98" y="171"/>
                    </a:lnTo>
                    <a:cubicBezTo>
                      <a:pt x="49" y="342"/>
                      <a:pt x="0" y="512"/>
                      <a:pt x="25" y="707"/>
                    </a:cubicBezTo>
                    <a:cubicBezTo>
                      <a:pt x="25" y="829"/>
                      <a:pt x="25" y="976"/>
                      <a:pt x="73" y="1098"/>
                    </a:cubicBezTo>
                    <a:cubicBezTo>
                      <a:pt x="122" y="1293"/>
                      <a:pt x="195" y="1488"/>
                      <a:pt x="293" y="1659"/>
                    </a:cubicBezTo>
                    <a:cubicBezTo>
                      <a:pt x="390" y="1854"/>
                      <a:pt x="537" y="2000"/>
                      <a:pt x="732" y="2122"/>
                    </a:cubicBezTo>
                    <a:cubicBezTo>
                      <a:pt x="756" y="2171"/>
                      <a:pt x="805" y="2220"/>
                      <a:pt x="854" y="2244"/>
                    </a:cubicBezTo>
                    <a:cubicBezTo>
                      <a:pt x="842" y="2232"/>
                      <a:pt x="842" y="2226"/>
                      <a:pt x="845" y="2226"/>
                    </a:cubicBezTo>
                    <a:cubicBezTo>
                      <a:pt x="848" y="2226"/>
                      <a:pt x="854" y="2232"/>
                      <a:pt x="854" y="2244"/>
                    </a:cubicBezTo>
                    <a:cubicBezTo>
                      <a:pt x="911" y="2272"/>
                      <a:pt x="923" y="2279"/>
                      <a:pt x="928" y="2279"/>
                    </a:cubicBezTo>
                    <a:cubicBezTo>
                      <a:pt x="931" y="2279"/>
                      <a:pt x="929" y="2275"/>
                      <a:pt x="940" y="2275"/>
                    </a:cubicBezTo>
                    <a:cubicBezTo>
                      <a:pt x="951" y="2275"/>
                      <a:pt x="974" y="2278"/>
                      <a:pt x="1025" y="2293"/>
                    </a:cubicBezTo>
                    <a:lnTo>
                      <a:pt x="1147" y="2342"/>
                    </a:lnTo>
                    <a:lnTo>
                      <a:pt x="1537" y="2122"/>
                    </a:lnTo>
                    <a:cubicBezTo>
                      <a:pt x="1586" y="1951"/>
                      <a:pt x="1610" y="1756"/>
                      <a:pt x="1610" y="1585"/>
                    </a:cubicBezTo>
                    <a:cubicBezTo>
                      <a:pt x="1586" y="1439"/>
                      <a:pt x="1537" y="1293"/>
                      <a:pt x="1512" y="1171"/>
                    </a:cubicBezTo>
                    <a:cubicBezTo>
                      <a:pt x="1464" y="1073"/>
                      <a:pt x="1415" y="1000"/>
                      <a:pt x="1366" y="927"/>
                    </a:cubicBezTo>
                    <a:cubicBezTo>
                      <a:pt x="1342" y="903"/>
                      <a:pt x="1293" y="854"/>
                      <a:pt x="1220" y="781"/>
                    </a:cubicBezTo>
                    <a:cubicBezTo>
                      <a:pt x="1220" y="781"/>
                      <a:pt x="1220" y="756"/>
                      <a:pt x="1220" y="756"/>
                    </a:cubicBezTo>
                    <a:cubicBezTo>
                      <a:pt x="1220" y="659"/>
                      <a:pt x="1171" y="610"/>
                      <a:pt x="1147" y="537"/>
                    </a:cubicBezTo>
                    <a:cubicBezTo>
                      <a:pt x="1122" y="464"/>
                      <a:pt x="1098" y="415"/>
                      <a:pt x="1073" y="390"/>
                    </a:cubicBezTo>
                    <a:cubicBezTo>
                      <a:pt x="1049" y="342"/>
                      <a:pt x="1000" y="293"/>
                      <a:pt x="976" y="220"/>
                    </a:cubicBezTo>
                    <a:cubicBezTo>
                      <a:pt x="976" y="220"/>
                      <a:pt x="951" y="195"/>
                      <a:pt x="951" y="195"/>
                    </a:cubicBezTo>
                    <a:cubicBezTo>
                      <a:pt x="878" y="122"/>
                      <a:pt x="805" y="49"/>
                      <a:pt x="7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96339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AFE616-E0E6-427E-AEB8-BF6A85C07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48" y="106348"/>
            <a:ext cx="4064468" cy="514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EB297F-ACAF-4AC5-AB52-0597E36C0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056" y="212889"/>
            <a:ext cx="4145035" cy="514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96D92F-7235-4FFE-B6FE-6AC2E8398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182" y="385571"/>
            <a:ext cx="5187499" cy="5143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117A882-DF6F-4B48-B86A-8B1D363E1D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1089" y="645600"/>
            <a:ext cx="4125297" cy="5143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7EAFF83-B663-4BA0-B44F-7459FB6377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6470" y="-161665"/>
            <a:ext cx="4700920" cy="5143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5D3DD59-0927-49C6-8F6D-F5225B7ADF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8639" y="98850"/>
            <a:ext cx="4145035" cy="51435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3CD5024-A426-4354-A98F-FA93ACC60F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21136" y="140342"/>
            <a:ext cx="3549015" cy="51435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4A25239-F8D0-4977-829F-E3A2C29D49A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30054" y="33801"/>
            <a:ext cx="4147870" cy="51435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1E41DAC-E8E2-4ECF-89B9-1CA5F932FD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89136" y="205391"/>
            <a:ext cx="4164963" cy="51435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868E749-ACCA-4499-AB5F-C5B298DF2D0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67896" y="495600"/>
            <a:ext cx="4225914" cy="51435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BB6F9D3-91FA-4FCB-9767-647AC82D783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67550" y="123345"/>
            <a:ext cx="4145035" cy="51435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182F26C-F82E-4503-A328-70725A30CD0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64369" y="242958"/>
            <a:ext cx="4147870" cy="51435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5356638-2113-48EA-85AD-B7CED82EF9A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85300" y="287437"/>
            <a:ext cx="4156399" cy="51435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CCAE236-21BA-49FC-B2A2-6E634A981BF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3799" y="138380"/>
            <a:ext cx="7804616" cy="51435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2D3DE3C-DD36-4389-B5EE-3CEF2AEDF3B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54270" y="227427"/>
            <a:ext cx="4482030" cy="51435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9369DD0-5733-4E17-B4AE-F9AC61E29E9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11606" y="81853"/>
            <a:ext cx="4202485" cy="51435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ED4FEA3-9603-40FA-8414-E49BB262CB5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912896" y="74316"/>
            <a:ext cx="4153552" cy="51435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8714C9E-F559-4D7F-8A65-3C7A82EFE80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690343" y="219929"/>
            <a:ext cx="4010705" cy="51435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61AFCB4-C48D-43DB-B553-D8EB5AB71A6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798651" y="144824"/>
            <a:ext cx="4196669" cy="51435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0888D015-12BB-4191-B6BC-F4D198C3A6D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8239" y="609908"/>
            <a:ext cx="5818474" cy="438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82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065C72-030F-45F0-BAE8-CDAB3C4ED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392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1F688F-96B8-406A-9D06-FE6BBD3985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315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p50"/>
          <p:cNvSpPr txBox="1">
            <a:spLocks noGrp="1"/>
          </p:cNvSpPr>
          <p:nvPr>
            <p:ph type="title" idx="2"/>
          </p:nvPr>
        </p:nvSpPr>
        <p:spPr>
          <a:xfrm>
            <a:off x="713225" y="2926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Key representation events </a:t>
            </a:r>
            <a:endParaRPr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611" name="Google Shape;1611;p50"/>
          <p:cNvSpPr txBox="1">
            <a:spLocks noGrp="1"/>
          </p:cNvSpPr>
          <p:nvPr>
            <p:ph type="ctrTitle"/>
          </p:nvPr>
        </p:nvSpPr>
        <p:spPr>
          <a:xfrm>
            <a:off x="0" y="2248825"/>
            <a:ext cx="1880100" cy="31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haroni" panose="02010803020104030203" pitchFamily="2" charset="-79"/>
                <a:cs typeface="Aharoni" panose="02010803020104030203" pitchFamily="2" charset="-79"/>
              </a:rPr>
              <a:t>Freshers</a:t>
            </a:r>
            <a:endParaRPr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613" name="Google Shape;1613;p50"/>
          <p:cNvSpPr txBox="1">
            <a:spLocks noGrp="1"/>
          </p:cNvSpPr>
          <p:nvPr>
            <p:ph type="ctrTitle" idx="3"/>
          </p:nvPr>
        </p:nvSpPr>
        <p:spPr>
          <a:xfrm>
            <a:off x="1478856" y="2230626"/>
            <a:ext cx="1880100" cy="31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>
                <a:latin typeface="Aharoni"/>
                <a:cs typeface="Aharoni"/>
              </a:rPr>
              <a:t>Student Council &amp; Scrutiny Panel</a:t>
            </a:r>
            <a:endParaRPr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1615" name="Google Shape;1615;p50"/>
          <p:cNvGrpSpPr/>
          <p:nvPr/>
        </p:nvGrpSpPr>
        <p:grpSpPr>
          <a:xfrm rot="10800000" flipH="1">
            <a:off x="513403" y="3323940"/>
            <a:ext cx="962569" cy="1926219"/>
            <a:chOff x="1360100" y="395050"/>
            <a:chExt cx="824400" cy="1649725"/>
          </a:xfrm>
        </p:grpSpPr>
        <p:sp>
          <p:nvSpPr>
            <p:cNvPr id="1616" name="Google Shape;1616;p50"/>
            <p:cNvSpPr/>
            <p:nvPr/>
          </p:nvSpPr>
          <p:spPr>
            <a:xfrm>
              <a:off x="1360100" y="395050"/>
              <a:ext cx="824400" cy="1641575"/>
            </a:xfrm>
            <a:custGeom>
              <a:avLst/>
              <a:gdLst/>
              <a:ahLst/>
              <a:cxnLst/>
              <a:rect l="l" t="t" r="r" b="b"/>
              <a:pathLst>
                <a:path w="32976" h="65663" extrusionOk="0">
                  <a:moveTo>
                    <a:pt x="6319" y="0"/>
                  </a:moveTo>
                  <a:lnTo>
                    <a:pt x="6319" y="963"/>
                  </a:lnTo>
                  <a:cubicBezTo>
                    <a:pt x="6403" y="2553"/>
                    <a:pt x="6026" y="6193"/>
                    <a:pt x="5566" y="7721"/>
                  </a:cubicBezTo>
                  <a:cubicBezTo>
                    <a:pt x="4917" y="9960"/>
                    <a:pt x="2386" y="14521"/>
                    <a:pt x="1465" y="20589"/>
                  </a:cubicBezTo>
                  <a:cubicBezTo>
                    <a:pt x="1193" y="22284"/>
                    <a:pt x="398" y="24062"/>
                    <a:pt x="209" y="25757"/>
                  </a:cubicBezTo>
                  <a:cubicBezTo>
                    <a:pt x="0" y="28017"/>
                    <a:pt x="774" y="29021"/>
                    <a:pt x="1130" y="31260"/>
                  </a:cubicBezTo>
                  <a:cubicBezTo>
                    <a:pt x="1590" y="34064"/>
                    <a:pt x="837" y="36533"/>
                    <a:pt x="1716" y="38374"/>
                  </a:cubicBezTo>
                  <a:cubicBezTo>
                    <a:pt x="2051" y="39085"/>
                    <a:pt x="5440" y="41157"/>
                    <a:pt x="6047" y="41659"/>
                  </a:cubicBezTo>
                  <a:cubicBezTo>
                    <a:pt x="8273" y="43558"/>
                    <a:pt x="8386" y="44800"/>
                    <a:pt x="9402" y="44800"/>
                  </a:cubicBezTo>
                  <a:cubicBezTo>
                    <a:pt x="9427" y="44800"/>
                    <a:pt x="9453" y="44799"/>
                    <a:pt x="9479" y="44798"/>
                  </a:cubicBezTo>
                  <a:cubicBezTo>
                    <a:pt x="11194" y="44065"/>
                    <a:pt x="10169" y="40697"/>
                    <a:pt x="9437" y="38772"/>
                  </a:cubicBezTo>
                  <a:cubicBezTo>
                    <a:pt x="9081" y="37914"/>
                    <a:pt x="8516" y="37140"/>
                    <a:pt x="7805" y="36554"/>
                  </a:cubicBezTo>
                  <a:cubicBezTo>
                    <a:pt x="7805" y="36554"/>
                    <a:pt x="8453" y="35696"/>
                    <a:pt x="8140" y="32871"/>
                  </a:cubicBezTo>
                  <a:lnTo>
                    <a:pt x="8140" y="32871"/>
                  </a:lnTo>
                  <a:cubicBezTo>
                    <a:pt x="10023" y="39629"/>
                    <a:pt x="11529" y="46325"/>
                    <a:pt x="12450" y="53293"/>
                  </a:cubicBezTo>
                  <a:cubicBezTo>
                    <a:pt x="12910" y="56933"/>
                    <a:pt x="13622" y="62248"/>
                    <a:pt x="15065" y="64340"/>
                  </a:cubicBezTo>
                  <a:cubicBezTo>
                    <a:pt x="15568" y="65080"/>
                    <a:pt x="16509" y="65662"/>
                    <a:pt x="17347" y="65662"/>
                  </a:cubicBezTo>
                  <a:cubicBezTo>
                    <a:pt x="17764" y="65662"/>
                    <a:pt x="18156" y="65518"/>
                    <a:pt x="18455" y="65177"/>
                  </a:cubicBezTo>
                  <a:cubicBezTo>
                    <a:pt x="18894" y="64696"/>
                    <a:pt x="19187" y="64005"/>
                    <a:pt x="19062" y="62311"/>
                  </a:cubicBezTo>
                  <a:cubicBezTo>
                    <a:pt x="18873" y="59507"/>
                    <a:pt x="18518" y="59067"/>
                    <a:pt x="18476" y="56285"/>
                  </a:cubicBezTo>
                  <a:cubicBezTo>
                    <a:pt x="18455" y="54569"/>
                    <a:pt x="18476" y="51891"/>
                    <a:pt x="18476" y="50405"/>
                  </a:cubicBezTo>
                  <a:cubicBezTo>
                    <a:pt x="18476" y="48417"/>
                    <a:pt x="18413" y="47601"/>
                    <a:pt x="18350" y="45760"/>
                  </a:cubicBezTo>
                  <a:lnTo>
                    <a:pt x="18350" y="45760"/>
                  </a:lnTo>
                  <a:cubicBezTo>
                    <a:pt x="18691" y="45915"/>
                    <a:pt x="19167" y="45993"/>
                    <a:pt x="19668" y="45993"/>
                  </a:cubicBezTo>
                  <a:cubicBezTo>
                    <a:pt x="20521" y="45993"/>
                    <a:pt x="21446" y="45769"/>
                    <a:pt x="21907" y="45321"/>
                  </a:cubicBezTo>
                  <a:cubicBezTo>
                    <a:pt x="22912" y="44400"/>
                    <a:pt x="23518" y="39943"/>
                    <a:pt x="23518" y="39943"/>
                  </a:cubicBezTo>
                  <a:cubicBezTo>
                    <a:pt x="23518" y="39943"/>
                    <a:pt x="24121" y="40307"/>
                    <a:pt x="24778" y="40307"/>
                  </a:cubicBezTo>
                  <a:cubicBezTo>
                    <a:pt x="25131" y="40307"/>
                    <a:pt x="25499" y="40202"/>
                    <a:pt x="25799" y="39880"/>
                  </a:cubicBezTo>
                  <a:cubicBezTo>
                    <a:pt x="26741" y="38855"/>
                    <a:pt x="27180" y="36407"/>
                    <a:pt x="27703" y="34524"/>
                  </a:cubicBezTo>
                  <a:cubicBezTo>
                    <a:pt x="28028" y="34831"/>
                    <a:pt x="28471" y="34977"/>
                    <a:pt x="28924" y="34977"/>
                  </a:cubicBezTo>
                  <a:cubicBezTo>
                    <a:pt x="29549" y="34977"/>
                    <a:pt x="30193" y="34699"/>
                    <a:pt x="30570" y="34189"/>
                  </a:cubicBezTo>
                  <a:cubicBezTo>
                    <a:pt x="31218" y="33331"/>
                    <a:pt x="32976" y="27619"/>
                    <a:pt x="32285" y="23979"/>
                  </a:cubicBezTo>
                  <a:cubicBezTo>
                    <a:pt x="31867" y="21782"/>
                    <a:pt x="29816" y="16341"/>
                    <a:pt x="28435" y="13600"/>
                  </a:cubicBezTo>
                  <a:cubicBezTo>
                    <a:pt x="27640" y="12010"/>
                    <a:pt x="26155" y="8202"/>
                    <a:pt x="25506" y="6549"/>
                  </a:cubicBezTo>
                  <a:cubicBezTo>
                    <a:pt x="25130" y="5545"/>
                    <a:pt x="24878" y="2344"/>
                    <a:pt x="247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50"/>
            <p:cNvSpPr/>
            <p:nvPr/>
          </p:nvSpPr>
          <p:spPr>
            <a:xfrm>
              <a:off x="1741425" y="1898900"/>
              <a:ext cx="94175" cy="145875"/>
            </a:xfrm>
            <a:custGeom>
              <a:avLst/>
              <a:gdLst/>
              <a:ahLst/>
              <a:cxnLst/>
              <a:rect l="l" t="t" r="r" b="b"/>
              <a:pathLst>
                <a:path w="3767" h="5835" extrusionOk="0">
                  <a:moveTo>
                    <a:pt x="1596" y="0"/>
                  </a:moveTo>
                  <a:cubicBezTo>
                    <a:pt x="1574" y="0"/>
                    <a:pt x="1551" y="1"/>
                    <a:pt x="1528" y="1"/>
                  </a:cubicBezTo>
                  <a:cubicBezTo>
                    <a:pt x="649" y="43"/>
                    <a:pt x="1" y="1424"/>
                    <a:pt x="63" y="2889"/>
                  </a:cubicBezTo>
                  <a:cubicBezTo>
                    <a:pt x="84" y="3412"/>
                    <a:pt x="147" y="3893"/>
                    <a:pt x="273" y="4688"/>
                  </a:cubicBezTo>
                  <a:cubicBezTo>
                    <a:pt x="331" y="5075"/>
                    <a:pt x="870" y="5835"/>
                    <a:pt x="1890" y="5835"/>
                  </a:cubicBezTo>
                  <a:cubicBezTo>
                    <a:pt x="1975" y="5835"/>
                    <a:pt x="2064" y="5830"/>
                    <a:pt x="2156" y="5818"/>
                  </a:cubicBezTo>
                  <a:cubicBezTo>
                    <a:pt x="3348" y="5672"/>
                    <a:pt x="3767" y="4751"/>
                    <a:pt x="3725" y="4333"/>
                  </a:cubicBezTo>
                  <a:cubicBezTo>
                    <a:pt x="3683" y="3600"/>
                    <a:pt x="3579" y="3014"/>
                    <a:pt x="3495" y="2470"/>
                  </a:cubicBezTo>
                  <a:cubicBezTo>
                    <a:pt x="3290" y="1054"/>
                    <a:pt x="2762" y="0"/>
                    <a:pt x="1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50"/>
            <p:cNvSpPr/>
            <p:nvPr/>
          </p:nvSpPr>
          <p:spPr>
            <a:xfrm>
              <a:off x="1508125" y="1419400"/>
              <a:ext cx="102025" cy="111750"/>
            </a:xfrm>
            <a:custGeom>
              <a:avLst/>
              <a:gdLst/>
              <a:ahLst/>
              <a:cxnLst/>
              <a:rect l="l" t="t" r="r" b="b"/>
              <a:pathLst>
                <a:path w="4081" h="4470" extrusionOk="0">
                  <a:moveTo>
                    <a:pt x="340" y="0"/>
                  </a:moveTo>
                  <a:cubicBezTo>
                    <a:pt x="278" y="0"/>
                    <a:pt x="228" y="19"/>
                    <a:pt x="189" y="57"/>
                  </a:cubicBezTo>
                  <a:cubicBezTo>
                    <a:pt x="1" y="225"/>
                    <a:pt x="733" y="1375"/>
                    <a:pt x="1716" y="2464"/>
                  </a:cubicBezTo>
                  <a:cubicBezTo>
                    <a:pt x="2051" y="2861"/>
                    <a:pt x="2721" y="3531"/>
                    <a:pt x="3265" y="4116"/>
                  </a:cubicBezTo>
                  <a:cubicBezTo>
                    <a:pt x="3484" y="4352"/>
                    <a:pt x="3669" y="4470"/>
                    <a:pt x="3791" y="4470"/>
                  </a:cubicBezTo>
                  <a:cubicBezTo>
                    <a:pt x="3832" y="4470"/>
                    <a:pt x="3866" y="4456"/>
                    <a:pt x="3892" y="4430"/>
                  </a:cubicBezTo>
                  <a:cubicBezTo>
                    <a:pt x="3892" y="4430"/>
                    <a:pt x="4081" y="3426"/>
                    <a:pt x="3788" y="3091"/>
                  </a:cubicBezTo>
                  <a:cubicBezTo>
                    <a:pt x="3286" y="2568"/>
                    <a:pt x="2721" y="1961"/>
                    <a:pt x="2323" y="1564"/>
                  </a:cubicBezTo>
                  <a:cubicBezTo>
                    <a:pt x="1462" y="667"/>
                    <a:pt x="708" y="0"/>
                    <a:pt x="3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9" name="Google Shape;1619;p50"/>
          <p:cNvGrpSpPr/>
          <p:nvPr/>
        </p:nvGrpSpPr>
        <p:grpSpPr>
          <a:xfrm rot="10800000" flipH="1">
            <a:off x="1992087" y="3490054"/>
            <a:ext cx="962599" cy="1933546"/>
            <a:chOff x="4389300" y="395050"/>
            <a:chExt cx="824425" cy="1656000"/>
          </a:xfrm>
        </p:grpSpPr>
        <p:sp>
          <p:nvSpPr>
            <p:cNvPr id="1620" name="Google Shape;1620;p50"/>
            <p:cNvSpPr/>
            <p:nvPr/>
          </p:nvSpPr>
          <p:spPr>
            <a:xfrm>
              <a:off x="4389300" y="395050"/>
              <a:ext cx="824425" cy="1641575"/>
            </a:xfrm>
            <a:custGeom>
              <a:avLst/>
              <a:gdLst/>
              <a:ahLst/>
              <a:cxnLst/>
              <a:rect l="l" t="t" r="r" b="b"/>
              <a:pathLst>
                <a:path w="32977" h="65663" extrusionOk="0">
                  <a:moveTo>
                    <a:pt x="6341" y="0"/>
                  </a:moveTo>
                  <a:lnTo>
                    <a:pt x="6341" y="963"/>
                  </a:lnTo>
                  <a:cubicBezTo>
                    <a:pt x="6404" y="2553"/>
                    <a:pt x="6027" y="6193"/>
                    <a:pt x="5588" y="7721"/>
                  </a:cubicBezTo>
                  <a:cubicBezTo>
                    <a:pt x="4939" y="9960"/>
                    <a:pt x="2365" y="14521"/>
                    <a:pt x="1466" y="20589"/>
                  </a:cubicBezTo>
                  <a:cubicBezTo>
                    <a:pt x="1214" y="22284"/>
                    <a:pt x="398" y="24062"/>
                    <a:pt x="231" y="25757"/>
                  </a:cubicBezTo>
                  <a:cubicBezTo>
                    <a:pt x="1" y="28017"/>
                    <a:pt x="775" y="29021"/>
                    <a:pt x="1131" y="31260"/>
                  </a:cubicBezTo>
                  <a:cubicBezTo>
                    <a:pt x="1591" y="34064"/>
                    <a:pt x="838" y="36533"/>
                    <a:pt x="1738" y="38374"/>
                  </a:cubicBezTo>
                  <a:cubicBezTo>
                    <a:pt x="2072" y="39085"/>
                    <a:pt x="5462" y="41157"/>
                    <a:pt x="6048" y="41659"/>
                  </a:cubicBezTo>
                  <a:cubicBezTo>
                    <a:pt x="8274" y="43558"/>
                    <a:pt x="8387" y="44800"/>
                    <a:pt x="9403" y="44800"/>
                  </a:cubicBezTo>
                  <a:cubicBezTo>
                    <a:pt x="9428" y="44800"/>
                    <a:pt x="9453" y="44799"/>
                    <a:pt x="9479" y="44798"/>
                  </a:cubicBezTo>
                  <a:cubicBezTo>
                    <a:pt x="11216" y="44065"/>
                    <a:pt x="10191" y="40697"/>
                    <a:pt x="9437" y="38772"/>
                  </a:cubicBezTo>
                  <a:cubicBezTo>
                    <a:pt x="9082" y="37914"/>
                    <a:pt x="8538" y="37140"/>
                    <a:pt x="7805" y="36554"/>
                  </a:cubicBezTo>
                  <a:cubicBezTo>
                    <a:pt x="7805" y="36554"/>
                    <a:pt x="8454" y="35696"/>
                    <a:pt x="8140" y="32871"/>
                  </a:cubicBezTo>
                  <a:lnTo>
                    <a:pt x="8140" y="32871"/>
                  </a:lnTo>
                  <a:cubicBezTo>
                    <a:pt x="10023" y="39629"/>
                    <a:pt x="11530" y="46325"/>
                    <a:pt x="12450" y="53293"/>
                  </a:cubicBezTo>
                  <a:cubicBezTo>
                    <a:pt x="12932" y="56933"/>
                    <a:pt x="13622" y="62248"/>
                    <a:pt x="15066" y="64340"/>
                  </a:cubicBezTo>
                  <a:cubicBezTo>
                    <a:pt x="15583" y="65080"/>
                    <a:pt x="16519" y="65662"/>
                    <a:pt x="17358" y="65662"/>
                  </a:cubicBezTo>
                  <a:cubicBezTo>
                    <a:pt x="17776" y="65662"/>
                    <a:pt x="18170" y="65518"/>
                    <a:pt x="18476" y="65177"/>
                  </a:cubicBezTo>
                  <a:cubicBezTo>
                    <a:pt x="18895" y="64696"/>
                    <a:pt x="19188" y="64005"/>
                    <a:pt x="19062" y="62311"/>
                  </a:cubicBezTo>
                  <a:cubicBezTo>
                    <a:pt x="18874" y="59507"/>
                    <a:pt x="18518" y="59067"/>
                    <a:pt x="18476" y="56285"/>
                  </a:cubicBezTo>
                  <a:cubicBezTo>
                    <a:pt x="18456" y="54569"/>
                    <a:pt x="18476" y="51891"/>
                    <a:pt x="18476" y="50405"/>
                  </a:cubicBezTo>
                  <a:cubicBezTo>
                    <a:pt x="18497" y="48417"/>
                    <a:pt x="18414" y="47601"/>
                    <a:pt x="18351" y="45760"/>
                  </a:cubicBezTo>
                  <a:lnTo>
                    <a:pt x="18351" y="45760"/>
                  </a:lnTo>
                  <a:cubicBezTo>
                    <a:pt x="18692" y="45915"/>
                    <a:pt x="19168" y="45993"/>
                    <a:pt x="19670" y="45993"/>
                  </a:cubicBezTo>
                  <a:cubicBezTo>
                    <a:pt x="20524" y="45993"/>
                    <a:pt x="21455" y="45769"/>
                    <a:pt x="21929" y="45321"/>
                  </a:cubicBezTo>
                  <a:cubicBezTo>
                    <a:pt x="22933" y="44400"/>
                    <a:pt x="23519" y="39943"/>
                    <a:pt x="23519" y="39943"/>
                  </a:cubicBezTo>
                  <a:cubicBezTo>
                    <a:pt x="23519" y="39943"/>
                    <a:pt x="24122" y="40307"/>
                    <a:pt x="24779" y="40307"/>
                  </a:cubicBezTo>
                  <a:cubicBezTo>
                    <a:pt x="25132" y="40307"/>
                    <a:pt x="25500" y="40202"/>
                    <a:pt x="25800" y="39880"/>
                  </a:cubicBezTo>
                  <a:cubicBezTo>
                    <a:pt x="26741" y="38855"/>
                    <a:pt x="27181" y="36407"/>
                    <a:pt x="27704" y="34524"/>
                  </a:cubicBezTo>
                  <a:cubicBezTo>
                    <a:pt x="28029" y="34831"/>
                    <a:pt x="28475" y="34977"/>
                    <a:pt x="28931" y="34977"/>
                  </a:cubicBezTo>
                  <a:cubicBezTo>
                    <a:pt x="29560" y="34977"/>
                    <a:pt x="30206" y="34699"/>
                    <a:pt x="30570" y="34189"/>
                  </a:cubicBezTo>
                  <a:cubicBezTo>
                    <a:pt x="31219" y="33331"/>
                    <a:pt x="32977" y="27619"/>
                    <a:pt x="32307" y="23979"/>
                  </a:cubicBezTo>
                  <a:cubicBezTo>
                    <a:pt x="31888" y="21782"/>
                    <a:pt x="29838" y="16341"/>
                    <a:pt x="28457" y="13600"/>
                  </a:cubicBezTo>
                  <a:cubicBezTo>
                    <a:pt x="27662" y="12010"/>
                    <a:pt x="26176" y="8202"/>
                    <a:pt x="25528" y="6549"/>
                  </a:cubicBezTo>
                  <a:cubicBezTo>
                    <a:pt x="25151" y="5545"/>
                    <a:pt x="24900" y="2344"/>
                    <a:pt x="247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50"/>
            <p:cNvSpPr/>
            <p:nvPr/>
          </p:nvSpPr>
          <p:spPr>
            <a:xfrm>
              <a:off x="4772725" y="1905650"/>
              <a:ext cx="94725" cy="145400"/>
            </a:xfrm>
            <a:custGeom>
              <a:avLst/>
              <a:gdLst/>
              <a:ahLst/>
              <a:cxnLst/>
              <a:rect l="l" t="t" r="r" b="b"/>
              <a:pathLst>
                <a:path w="3789" h="5816" extrusionOk="0">
                  <a:moveTo>
                    <a:pt x="1650" y="1"/>
                  </a:moveTo>
                  <a:cubicBezTo>
                    <a:pt x="1617" y="1"/>
                    <a:pt x="1583" y="2"/>
                    <a:pt x="1549" y="3"/>
                  </a:cubicBezTo>
                  <a:cubicBezTo>
                    <a:pt x="670" y="24"/>
                    <a:pt x="1" y="1426"/>
                    <a:pt x="85" y="2870"/>
                  </a:cubicBezTo>
                  <a:cubicBezTo>
                    <a:pt x="126" y="3477"/>
                    <a:pt x="189" y="4084"/>
                    <a:pt x="294" y="4669"/>
                  </a:cubicBezTo>
                  <a:cubicBezTo>
                    <a:pt x="352" y="5056"/>
                    <a:pt x="891" y="5816"/>
                    <a:pt x="1911" y="5816"/>
                  </a:cubicBezTo>
                  <a:cubicBezTo>
                    <a:pt x="1996" y="5816"/>
                    <a:pt x="2085" y="5811"/>
                    <a:pt x="2177" y="5799"/>
                  </a:cubicBezTo>
                  <a:cubicBezTo>
                    <a:pt x="3370" y="5653"/>
                    <a:pt x="3788" y="4753"/>
                    <a:pt x="3746" y="4314"/>
                  </a:cubicBezTo>
                  <a:cubicBezTo>
                    <a:pt x="3683" y="3581"/>
                    <a:pt x="3600" y="3016"/>
                    <a:pt x="3516" y="2452"/>
                  </a:cubicBezTo>
                  <a:cubicBezTo>
                    <a:pt x="3313" y="1048"/>
                    <a:pt x="2793" y="1"/>
                    <a:pt x="16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50"/>
            <p:cNvSpPr/>
            <p:nvPr/>
          </p:nvSpPr>
          <p:spPr>
            <a:xfrm>
              <a:off x="4539425" y="1425825"/>
              <a:ext cx="102575" cy="111600"/>
            </a:xfrm>
            <a:custGeom>
              <a:avLst/>
              <a:gdLst/>
              <a:ahLst/>
              <a:cxnLst/>
              <a:rect l="l" t="t" r="r" b="b"/>
              <a:pathLst>
                <a:path w="4103" h="4464" extrusionOk="0">
                  <a:moveTo>
                    <a:pt x="353" y="1"/>
                  </a:moveTo>
                  <a:cubicBezTo>
                    <a:pt x="295" y="1"/>
                    <a:pt x="247" y="17"/>
                    <a:pt x="210" y="51"/>
                  </a:cubicBezTo>
                  <a:cubicBezTo>
                    <a:pt x="1" y="240"/>
                    <a:pt x="754" y="1390"/>
                    <a:pt x="1738" y="2479"/>
                  </a:cubicBezTo>
                  <a:cubicBezTo>
                    <a:pt x="2072" y="2855"/>
                    <a:pt x="2742" y="3546"/>
                    <a:pt x="3286" y="4111"/>
                  </a:cubicBezTo>
                  <a:cubicBezTo>
                    <a:pt x="3506" y="4346"/>
                    <a:pt x="3690" y="4464"/>
                    <a:pt x="3813" y="4464"/>
                  </a:cubicBezTo>
                  <a:cubicBezTo>
                    <a:pt x="3854" y="4464"/>
                    <a:pt x="3888" y="4451"/>
                    <a:pt x="3914" y="4424"/>
                  </a:cubicBezTo>
                  <a:cubicBezTo>
                    <a:pt x="3914" y="4424"/>
                    <a:pt x="4102" y="3420"/>
                    <a:pt x="3809" y="3106"/>
                  </a:cubicBezTo>
                  <a:cubicBezTo>
                    <a:pt x="3307" y="2562"/>
                    <a:pt x="2721" y="1976"/>
                    <a:pt x="2344" y="1579"/>
                  </a:cubicBezTo>
                  <a:cubicBezTo>
                    <a:pt x="1477" y="657"/>
                    <a:pt x="719" y="1"/>
                    <a:pt x="3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3" name="Google Shape;1623;p50"/>
          <p:cNvSpPr txBox="1"/>
          <p:nvPr/>
        </p:nvSpPr>
        <p:spPr>
          <a:xfrm flipH="1">
            <a:off x="54621" y="2709879"/>
            <a:ext cx="1880100" cy="5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bg1"/>
                </a:solidFill>
                <a:latin typeface="Aharoni" panose="02010803020104030203" pitchFamily="2" charset="-79"/>
                <a:ea typeface="Lemonada Medium"/>
                <a:cs typeface="Aharoni" panose="02010803020104030203" pitchFamily="2" charset="-79"/>
                <a:sym typeface="Lemonada Medium"/>
              </a:rPr>
              <a:t>Sept</a:t>
            </a:r>
            <a:endParaRPr sz="1800">
              <a:solidFill>
                <a:schemeClr val="bg1"/>
              </a:solidFill>
              <a:latin typeface="Aharoni" panose="02010803020104030203" pitchFamily="2" charset="-79"/>
              <a:ea typeface="Lemonada Medium"/>
              <a:cs typeface="Aharoni" panose="02010803020104030203" pitchFamily="2" charset="-79"/>
              <a:sym typeface="Lemonada Medium"/>
            </a:endParaRPr>
          </a:p>
        </p:txBody>
      </p:sp>
      <p:sp>
        <p:nvSpPr>
          <p:cNvPr id="1624" name="Google Shape;1624;p50"/>
          <p:cNvSpPr txBox="1"/>
          <p:nvPr/>
        </p:nvSpPr>
        <p:spPr>
          <a:xfrm flipH="1">
            <a:off x="1519331" y="2700096"/>
            <a:ext cx="1880100" cy="5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bg1"/>
                </a:solidFill>
                <a:latin typeface="Aharoni" panose="02010803020104030203" pitchFamily="2" charset="-79"/>
                <a:ea typeface="Lemonada Medium"/>
                <a:cs typeface="Aharoni" panose="02010803020104030203" pitchFamily="2" charset="-79"/>
                <a:sym typeface="Lemonada Medium"/>
              </a:rPr>
              <a:t>Oct</a:t>
            </a:r>
            <a:endParaRPr sz="1800">
              <a:solidFill>
                <a:schemeClr val="bg1"/>
              </a:solidFill>
              <a:latin typeface="Aharoni" panose="02010803020104030203" pitchFamily="2" charset="-79"/>
              <a:ea typeface="Lemonada Medium"/>
              <a:cs typeface="Aharoni" panose="02010803020104030203" pitchFamily="2" charset="-79"/>
              <a:sym typeface="Lemonada Medium"/>
            </a:endParaRPr>
          </a:p>
        </p:txBody>
      </p:sp>
      <p:cxnSp>
        <p:nvCxnSpPr>
          <p:cNvPr id="1625" name="Google Shape;1625;p50"/>
          <p:cNvCxnSpPr>
            <a:cxnSpLocks/>
          </p:cNvCxnSpPr>
          <p:nvPr/>
        </p:nvCxnSpPr>
        <p:spPr>
          <a:xfrm>
            <a:off x="994671" y="2709879"/>
            <a:ext cx="8257329" cy="65475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dot"/>
            <a:round/>
            <a:headEnd type="oval" w="med" len="med"/>
            <a:tailEnd type="none" w="med" len="med"/>
          </a:ln>
        </p:spPr>
      </p:cxnSp>
      <p:sp>
        <p:nvSpPr>
          <p:cNvPr id="1626" name="Google Shape;1626;p50"/>
          <p:cNvSpPr/>
          <p:nvPr/>
        </p:nvSpPr>
        <p:spPr>
          <a:xfrm>
            <a:off x="2409935" y="2636646"/>
            <a:ext cx="126900" cy="126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631;p51">
            <a:extLst>
              <a:ext uri="{FF2B5EF4-FFF2-40B4-BE49-F238E27FC236}">
                <a16:creationId xmlns:a16="http://schemas.microsoft.com/office/drawing/2014/main" id="{F32E9A6A-C287-4388-9CE3-2686187F996F}"/>
              </a:ext>
            </a:extLst>
          </p:cNvPr>
          <p:cNvSpPr txBox="1">
            <a:spLocks/>
          </p:cNvSpPr>
          <p:nvPr/>
        </p:nvSpPr>
        <p:spPr>
          <a:xfrm>
            <a:off x="3354321" y="2225620"/>
            <a:ext cx="1421344" cy="3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emonada"/>
              <a:buNone/>
              <a:defRPr sz="1800" b="0" i="0" u="none" strike="noStrike" cap="none">
                <a:solidFill>
                  <a:schemeClr val="accent3"/>
                </a:solidFill>
                <a:latin typeface="Lemonada"/>
                <a:ea typeface="Lemonada"/>
                <a:cs typeface="Lemonada"/>
                <a:sym typeface="Lemonad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emonada"/>
              <a:buNone/>
              <a:defRPr sz="1800" b="0" i="0" u="none" strike="noStrike" cap="none">
                <a:solidFill>
                  <a:schemeClr val="accent3"/>
                </a:solidFill>
                <a:latin typeface="Lemonada"/>
                <a:ea typeface="Lemonada"/>
                <a:cs typeface="Lemonada"/>
                <a:sym typeface="Lemonad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emonada"/>
              <a:buNone/>
              <a:defRPr sz="1800" b="0" i="0" u="none" strike="noStrike" cap="none">
                <a:solidFill>
                  <a:schemeClr val="accent3"/>
                </a:solidFill>
                <a:latin typeface="Lemonada"/>
                <a:ea typeface="Lemonada"/>
                <a:cs typeface="Lemonada"/>
                <a:sym typeface="Lemonad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emonada"/>
              <a:buNone/>
              <a:defRPr sz="1800" b="0" i="0" u="none" strike="noStrike" cap="none">
                <a:solidFill>
                  <a:schemeClr val="accent3"/>
                </a:solidFill>
                <a:latin typeface="Lemonada"/>
                <a:ea typeface="Lemonada"/>
                <a:cs typeface="Lemonada"/>
                <a:sym typeface="Lemonad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emonada"/>
              <a:buNone/>
              <a:defRPr sz="1800" b="0" i="0" u="none" strike="noStrike" cap="none">
                <a:solidFill>
                  <a:schemeClr val="accent3"/>
                </a:solidFill>
                <a:latin typeface="Lemonada"/>
                <a:ea typeface="Lemonada"/>
                <a:cs typeface="Lemonada"/>
                <a:sym typeface="Lemonad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emonada"/>
              <a:buNone/>
              <a:defRPr sz="1800" b="0" i="0" u="none" strike="noStrike" cap="none">
                <a:solidFill>
                  <a:schemeClr val="accent3"/>
                </a:solidFill>
                <a:latin typeface="Lemonada"/>
                <a:ea typeface="Lemonada"/>
                <a:cs typeface="Lemonada"/>
                <a:sym typeface="Lemonad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emonada"/>
              <a:buNone/>
              <a:defRPr sz="1800" b="0" i="0" u="none" strike="noStrike" cap="none">
                <a:solidFill>
                  <a:schemeClr val="accent3"/>
                </a:solidFill>
                <a:latin typeface="Lemonada"/>
                <a:ea typeface="Lemonada"/>
                <a:cs typeface="Lemonada"/>
                <a:sym typeface="Lemonad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emonada"/>
              <a:buNone/>
              <a:defRPr sz="1800" b="0" i="0" u="none" strike="noStrike" cap="none">
                <a:solidFill>
                  <a:schemeClr val="accent3"/>
                </a:solidFill>
                <a:latin typeface="Lemonada"/>
                <a:ea typeface="Lemonada"/>
                <a:cs typeface="Lemonada"/>
                <a:sym typeface="Lemonad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emonada"/>
              <a:buNone/>
              <a:defRPr sz="1800" b="0" i="0" u="none" strike="noStrike" cap="none">
                <a:solidFill>
                  <a:schemeClr val="accent3"/>
                </a:solidFill>
                <a:latin typeface="Lemonada"/>
                <a:ea typeface="Lemonada"/>
                <a:cs typeface="Lemonada"/>
                <a:sym typeface="Lemonada"/>
              </a:defRPr>
            </a:lvl9pPr>
          </a:lstStyle>
          <a:p>
            <a:r>
              <a:rPr lang="en-GB">
                <a:latin typeface="Aharoni"/>
                <a:cs typeface="Aharoni"/>
              </a:rPr>
              <a:t>First Student Experience Action Group</a:t>
            </a:r>
          </a:p>
        </p:txBody>
      </p:sp>
      <p:sp>
        <p:nvSpPr>
          <p:cNvPr id="21" name="Google Shape;1634;p51">
            <a:extLst>
              <a:ext uri="{FF2B5EF4-FFF2-40B4-BE49-F238E27FC236}">
                <a16:creationId xmlns:a16="http://schemas.microsoft.com/office/drawing/2014/main" id="{1BE7572B-2986-4FE3-B496-4CB2E949D65F}"/>
              </a:ext>
            </a:extLst>
          </p:cNvPr>
          <p:cNvSpPr txBox="1">
            <a:spLocks/>
          </p:cNvSpPr>
          <p:nvPr/>
        </p:nvSpPr>
        <p:spPr>
          <a:xfrm>
            <a:off x="4493243" y="2269712"/>
            <a:ext cx="1880100" cy="3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emonada"/>
              <a:buNone/>
              <a:defRPr sz="1800" b="0" i="0" u="none" strike="noStrike" cap="none">
                <a:solidFill>
                  <a:schemeClr val="accent3"/>
                </a:solidFill>
                <a:latin typeface="Lemonada"/>
                <a:ea typeface="Lemonada"/>
                <a:cs typeface="Lemonada"/>
                <a:sym typeface="Lemonad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emonada"/>
              <a:buNone/>
              <a:defRPr sz="1800" b="0" i="0" u="none" strike="noStrike" cap="none">
                <a:solidFill>
                  <a:schemeClr val="accent3"/>
                </a:solidFill>
                <a:latin typeface="Lemonada"/>
                <a:ea typeface="Lemonada"/>
                <a:cs typeface="Lemonada"/>
                <a:sym typeface="Lemonad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emonada"/>
              <a:buNone/>
              <a:defRPr sz="1800" b="0" i="0" u="none" strike="noStrike" cap="none">
                <a:solidFill>
                  <a:schemeClr val="accent3"/>
                </a:solidFill>
                <a:latin typeface="Lemonada"/>
                <a:ea typeface="Lemonada"/>
                <a:cs typeface="Lemonada"/>
                <a:sym typeface="Lemonad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emonada"/>
              <a:buNone/>
              <a:defRPr sz="1800" b="0" i="0" u="none" strike="noStrike" cap="none">
                <a:solidFill>
                  <a:schemeClr val="accent3"/>
                </a:solidFill>
                <a:latin typeface="Lemonada"/>
                <a:ea typeface="Lemonada"/>
                <a:cs typeface="Lemonada"/>
                <a:sym typeface="Lemonad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emonada"/>
              <a:buNone/>
              <a:defRPr sz="1800" b="0" i="0" u="none" strike="noStrike" cap="none">
                <a:solidFill>
                  <a:schemeClr val="accent3"/>
                </a:solidFill>
                <a:latin typeface="Lemonada"/>
                <a:ea typeface="Lemonada"/>
                <a:cs typeface="Lemonada"/>
                <a:sym typeface="Lemonad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emonada"/>
              <a:buNone/>
              <a:defRPr sz="1800" b="0" i="0" u="none" strike="noStrike" cap="none">
                <a:solidFill>
                  <a:schemeClr val="accent3"/>
                </a:solidFill>
                <a:latin typeface="Lemonada"/>
                <a:ea typeface="Lemonada"/>
                <a:cs typeface="Lemonada"/>
                <a:sym typeface="Lemonad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emonada"/>
              <a:buNone/>
              <a:defRPr sz="1800" b="0" i="0" u="none" strike="noStrike" cap="none">
                <a:solidFill>
                  <a:schemeClr val="accent3"/>
                </a:solidFill>
                <a:latin typeface="Lemonada"/>
                <a:ea typeface="Lemonada"/>
                <a:cs typeface="Lemonada"/>
                <a:sym typeface="Lemonad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emonada"/>
              <a:buNone/>
              <a:defRPr sz="1800" b="0" i="0" u="none" strike="noStrike" cap="none">
                <a:solidFill>
                  <a:schemeClr val="accent3"/>
                </a:solidFill>
                <a:latin typeface="Lemonada"/>
                <a:ea typeface="Lemonada"/>
                <a:cs typeface="Lemonada"/>
                <a:sym typeface="Lemonad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emonada"/>
              <a:buNone/>
              <a:defRPr sz="1800" b="0" i="0" u="none" strike="noStrike" cap="none">
                <a:solidFill>
                  <a:schemeClr val="accent3"/>
                </a:solidFill>
                <a:latin typeface="Lemonada"/>
                <a:ea typeface="Lemonada"/>
                <a:cs typeface="Lemonada"/>
                <a:sym typeface="Lemonada"/>
              </a:defRPr>
            </a:lvl9pPr>
          </a:lstStyle>
          <a:p>
            <a:r>
              <a:rPr lang="en-GB">
                <a:latin typeface="Aharoni" panose="02010803020104030203" pitchFamily="2" charset="-79"/>
                <a:cs typeface="Aharoni" panose="02010803020104030203" pitchFamily="2" charset="-79"/>
              </a:rPr>
              <a:t>Elections</a:t>
            </a:r>
          </a:p>
        </p:txBody>
      </p:sp>
      <p:grpSp>
        <p:nvGrpSpPr>
          <p:cNvPr id="23" name="Google Shape;1636;p51">
            <a:extLst>
              <a:ext uri="{FF2B5EF4-FFF2-40B4-BE49-F238E27FC236}">
                <a16:creationId xmlns:a16="http://schemas.microsoft.com/office/drawing/2014/main" id="{4FB921AA-4061-4906-A2BF-E4037C890EBD}"/>
              </a:ext>
            </a:extLst>
          </p:cNvPr>
          <p:cNvGrpSpPr/>
          <p:nvPr/>
        </p:nvGrpSpPr>
        <p:grpSpPr>
          <a:xfrm rot="10800000">
            <a:off x="3520252" y="3455717"/>
            <a:ext cx="962599" cy="1941485"/>
            <a:chOff x="5409325" y="395050"/>
            <a:chExt cx="824425" cy="1662800"/>
          </a:xfrm>
        </p:grpSpPr>
        <p:sp>
          <p:nvSpPr>
            <p:cNvPr id="24" name="Google Shape;1637;p51">
              <a:extLst>
                <a:ext uri="{FF2B5EF4-FFF2-40B4-BE49-F238E27FC236}">
                  <a16:creationId xmlns:a16="http://schemas.microsoft.com/office/drawing/2014/main" id="{EA2B544C-1DC6-463F-ACAB-6EAD80F803E2}"/>
                </a:ext>
              </a:extLst>
            </p:cNvPr>
            <p:cNvSpPr/>
            <p:nvPr/>
          </p:nvSpPr>
          <p:spPr>
            <a:xfrm>
              <a:off x="5409325" y="395050"/>
              <a:ext cx="824425" cy="1641575"/>
            </a:xfrm>
            <a:custGeom>
              <a:avLst/>
              <a:gdLst/>
              <a:ahLst/>
              <a:cxnLst/>
              <a:rect l="l" t="t" r="r" b="b"/>
              <a:pathLst>
                <a:path w="32977" h="65663" extrusionOk="0">
                  <a:moveTo>
                    <a:pt x="6341" y="0"/>
                  </a:moveTo>
                  <a:lnTo>
                    <a:pt x="6341" y="963"/>
                  </a:lnTo>
                  <a:cubicBezTo>
                    <a:pt x="6404" y="2553"/>
                    <a:pt x="6027" y="6193"/>
                    <a:pt x="5588" y="7721"/>
                  </a:cubicBezTo>
                  <a:cubicBezTo>
                    <a:pt x="4939" y="9960"/>
                    <a:pt x="2365" y="14521"/>
                    <a:pt x="1466" y="20589"/>
                  </a:cubicBezTo>
                  <a:cubicBezTo>
                    <a:pt x="1215" y="22284"/>
                    <a:pt x="399" y="24062"/>
                    <a:pt x="231" y="25757"/>
                  </a:cubicBezTo>
                  <a:cubicBezTo>
                    <a:pt x="1" y="28017"/>
                    <a:pt x="775" y="29021"/>
                    <a:pt x="1131" y="31260"/>
                  </a:cubicBezTo>
                  <a:cubicBezTo>
                    <a:pt x="1591" y="34064"/>
                    <a:pt x="838" y="36533"/>
                    <a:pt x="1738" y="38374"/>
                  </a:cubicBezTo>
                  <a:cubicBezTo>
                    <a:pt x="2072" y="39085"/>
                    <a:pt x="5462" y="41157"/>
                    <a:pt x="6048" y="41659"/>
                  </a:cubicBezTo>
                  <a:cubicBezTo>
                    <a:pt x="8274" y="43558"/>
                    <a:pt x="8387" y="44800"/>
                    <a:pt x="9403" y="44800"/>
                  </a:cubicBezTo>
                  <a:cubicBezTo>
                    <a:pt x="9428" y="44800"/>
                    <a:pt x="9453" y="44799"/>
                    <a:pt x="9479" y="44798"/>
                  </a:cubicBezTo>
                  <a:cubicBezTo>
                    <a:pt x="11216" y="44065"/>
                    <a:pt x="10191" y="40697"/>
                    <a:pt x="9438" y="38772"/>
                  </a:cubicBezTo>
                  <a:cubicBezTo>
                    <a:pt x="9082" y="37914"/>
                    <a:pt x="8538" y="37140"/>
                    <a:pt x="7805" y="36554"/>
                  </a:cubicBezTo>
                  <a:cubicBezTo>
                    <a:pt x="7805" y="36554"/>
                    <a:pt x="8454" y="35696"/>
                    <a:pt x="8140" y="32871"/>
                  </a:cubicBezTo>
                  <a:lnTo>
                    <a:pt x="8140" y="32871"/>
                  </a:lnTo>
                  <a:cubicBezTo>
                    <a:pt x="10023" y="39629"/>
                    <a:pt x="11530" y="46325"/>
                    <a:pt x="12451" y="53293"/>
                  </a:cubicBezTo>
                  <a:cubicBezTo>
                    <a:pt x="12932" y="56933"/>
                    <a:pt x="13622" y="62248"/>
                    <a:pt x="15066" y="64340"/>
                  </a:cubicBezTo>
                  <a:cubicBezTo>
                    <a:pt x="15583" y="65080"/>
                    <a:pt x="16519" y="65662"/>
                    <a:pt x="17359" y="65662"/>
                  </a:cubicBezTo>
                  <a:cubicBezTo>
                    <a:pt x="17777" y="65662"/>
                    <a:pt x="18170" y="65518"/>
                    <a:pt x="18477" y="65177"/>
                  </a:cubicBezTo>
                  <a:cubicBezTo>
                    <a:pt x="18895" y="64696"/>
                    <a:pt x="19188" y="64005"/>
                    <a:pt x="19062" y="62311"/>
                  </a:cubicBezTo>
                  <a:cubicBezTo>
                    <a:pt x="18874" y="59507"/>
                    <a:pt x="18518" y="59067"/>
                    <a:pt x="18477" y="56285"/>
                  </a:cubicBezTo>
                  <a:cubicBezTo>
                    <a:pt x="18456" y="54569"/>
                    <a:pt x="18477" y="51891"/>
                    <a:pt x="18477" y="50405"/>
                  </a:cubicBezTo>
                  <a:cubicBezTo>
                    <a:pt x="18497" y="48417"/>
                    <a:pt x="18414" y="47601"/>
                    <a:pt x="18351" y="45760"/>
                  </a:cubicBezTo>
                  <a:lnTo>
                    <a:pt x="18351" y="45760"/>
                  </a:lnTo>
                  <a:cubicBezTo>
                    <a:pt x="18692" y="45915"/>
                    <a:pt x="19168" y="45993"/>
                    <a:pt x="19670" y="45993"/>
                  </a:cubicBezTo>
                  <a:cubicBezTo>
                    <a:pt x="20524" y="45993"/>
                    <a:pt x="21455" y="45769"/>
                    <a:pt x="21929" y="45321"/>
                  </a:cubicBezTo>
                  <a:cubicBezTo>
                    <a:pt x="22933" y="44400"/>
                    <a:pt x="23519" y="39943"/>
                    <a:pt x="23519" y="39943"/>
                  </a:cubicBezTo>
                  <a:cubicBezTo>
                    <a:pt x="23519" y="39943"/>
                    <a:pt x="24122" y="40307"/>
                    <a:pt x="24779" y="40307"/>
                  </a:cubicBezTo>
                  <a:cubicBezTo>
                    <a:pt x="25132" y="40307"/>
                    <a:pt x="25500" y="40202"/>
                    <a:pt x="25800" y="39880"/>
                  </a:cubicBezTo>
                  <a:cubicBezTo>
                    <a:pt x="26741" y="38855"/>
                    <a:pt x="27181" y="36407"/>
                    <a:pt x="27704" y="34524"/>
                  </a:cubicBezTo>
                  <a:cubicBezTo>
                    <a:pt x="28029" y="34831"/>
                    <a:pt x="28475" y="34977"/>
                    <a:pt x="28931" y="34977"/>
                  </a:cubicBezTo>
                  <a:cubicBezTo>
                    <a:pt x="29560" y="34977"/>
                    <a:pt x="30206" y="34699"/>
                    <a:pt x="30570" y="34189"/>
                  </a:cubicBezTo>
                  <a:cubicBezTo>
                    <a:pt x="31219" y="33331"/>
                    <a:pt x="32977" y="27619"/>
                    <a:pt x="32307" y="23979"/>
                  </a:cubicBezTo>
                  <a:cubicBezTo>
                    <a:pt x="31889" y="21782"/>
                    <a:pt x="29838" y="16341"/>
                    <a:pt x="28457" y="13600"/>
                  </a:cubicBezTo>
                  <a:cubicBezTo>
                    <a:pt x="27662" y="12010"/>
                    <a:pt x="26176" y="8202"/>
                    <a:pt x="25528" y="6549"/>
                  </a:cubicBezTo>
                  <a:cubicBezTo>
                    <a:pt x="25151" y="5545"/>
                    <a:pt x="24900" y="2344"/>
                    <a:pt x="247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638;p51">
              <a:extLst>
                <a:ext uri="{FF2B5EF4-FFF2-40B4-BE49-F238E27FC236}">
                  <a16:creationId xmlns:a16="http://schemas.microsoft.com/office/drawing/2014/main" id="{EBFEC9D8-2A75-4E50-A17F-2AA49176ADF1}"/>
                </a:ext>
              </a:extLst>
            </p:cNvPr>
            <p:cNvSpPr/>
            <p:nvPr/>
          </p:nvSpPr>
          <p:spPr>
            <a:xfrm>
              <a:off x="5652050" y="438450"/>
              <a:ext cx="291375" cy="96275"/>
            </a:xfrm>
            <a:custGeom>
              <a:avLst/>
              <a:gdLst/>
              <a:ahLst/>
              <a:cxnLst/>
              <a:rect l="l" t="t" r="r" b="b"/>
              <a:pathLst>
                <a:path w="11655" h="3851" extrusionOk="0">
                  <a:moveTo>
                    <a:pt x="2142" y="898"/>
                  </a:moveTo>
                  <a:cubicBezTo>
                    <a:pt x="2167" y="898"/>
                    <a:pt x="2193" y="899"/>
                    <a:pt x="2218" y="900"/>
                  </a:cubicBezTo>
                  <a:cubicBezTo>
                    <a:pt x="2574" y="900"/>
                    <a:pt x="3641" y="1340"/>
                    <a:pt x="4834" y="1988"/>
                  </a:cubicBezTo>
                  <a:cubicBezTo>
                    <a:pt x="3599" y="2574"/>
                    <a:pt x="2574" y="2951"/>
                    <a:pt x="2218" y="2951"/>
                  </a:cubicBezTo>
                  <a:cubicBezTo>
                    <a:pt x="2193" y="2953"/>
                    <a:pt x="2167" y="2954"/>
                    <a:pt x="2142" y="2954"/>
                  </a:cubicBezTo>
                  <a:cubicBezTo>
                    <a:pt x="1570" y="2954"/>
                    <a:pt x="1107" y="2507"/>
                    <a:pt x="1047" y="1926"/>
                  </a:cubicBezTo>
                  <a:cubicBezTo>
                    <a:pt x="1107" y="1345"/>
                    <a:pt x="1570" y="898"/>
                    <a:pt x="2142" y="898"/>
                  </a:cubicBezTo>
                  <a:close/>
                  <a:moveTo>
                    <a:pt x="9514" y="898"/>
                  </a:moveTo>
                  <a:cubicBezTo>
                    <a:pt x="10087" y="898"/>
                    <a:pt x="10569" y="1345"/>
                    <a:pt x="10609" y="1926"/>
                  </a:cubicBezTo>
                  <a:cubicBezTo>
                    <a:pt x="10569" y="2507"/>
                    <a:pt x="10087" y="2954"/>
                    <a:pt x="9514" y="2954"/>
                  </a:cubicBezTo>
                  <a:cubicBezTo>
                    <a:pt x="9488" y="2954"/>
                    <a:pt x="9463" y="2953"/>
                    <a:pt x="9437" y="2951"/>
                  </a:cubicBezTo>
                  <a:cubicBezTo>
                    <a:pt x="9081" y="2951"/>
                    <a:pt x="8035" y="2574"/>
                    <a:pt x="6801" y="1988"/>
                  </a:cubicBezTo>
                  <a:cubicBezTo>
                    <a:pt x="8035" y="1340"/>
                    <a:pt x="9081" y="900"/>
                    <a:pt x="9437" y="900"/>
                  </a:cubicBezTo>
                  <a:cubicBezTo>
                    <a:pt x="9463" y="899"/>
                    <a:pt x="9488" y="898"/>
                    <a:pt x="9514" y="898"/>
                  </a:cubicBezTo>
                  <a:close/>
                  <a:moveTo>
                    <a:pt x="2218" y="1"/>
                  </a:moveTo>
                  <a:cubicBezTo>
                    <a:pt x="1005" y="1"/>
                    <a:pt x="1" y="859"/>
                    <a:pt x="1" y="1926"/>
                  </a:cubicBezTo>
                  <a:cubicBezTo>
                    <a:pt x="1" y="2993"/>
                    <a:pt x="1005" y="3851"/>
                    <a:pt x="2218" y="3851"/>
                  </a:cubicBezTo>
                  <a:cubicBezTo>
                    <a:pt x="3097" y="3851"/>
                    <a:pt x="4959" y="2993"/>
                    <a:pt x="5838" y="2574"/>
                  </a:cubicBezTo>
                  <a:cubicBezTo>
                    <a:pt x="6696" y="2993"/>
                    <a:pt x="8579" y="3851"/>
                    <a:pt x="9437" y="3851"/>
                  </a:cubicBezTo>
                  <a:cubicBezTo>
                    <a:pt x="10672" y="3851"/>
                    <a:pt x="11655" y="2993"/>
                    <a:pt x="11655" y="1926"/>
                  </a:cubicBezTo>
                  <a:cubicBezTo>
                    <a:pt x="11655" y="859"/>
                    <a:pt x="10672" y="1"/>
                    <a:pt x="9437" y="1"/>
                  </a:cubicBezTo>
                  <a:cubicBezTo>
                    <a:pt x="8558" y="1"/>
                    <a:pt x="6696" y="984"/>
                    <a:pt x="5838" y="1465"/>
                  </a:cubicBezTo>
                  <a:cubicBezTo>
                    <a:pt x="4959" y="984"/>
                    <a:pt x="3097" y="1"/>
                    <a:pt x="22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639;p51">
              <a:extLst>
                <a:ext uri="{FF2B5EF4-FFF2-40B4-BE49-F238E27FC236}">
                  <a16:creationId xmlns:a16="http://schemas.microsoft.com/office/drawing/2014/main" id="{0844CBC7-C91C-43D3-AD89-119BE5CF0A0F}"/>
                </a:ext>
              </a:extLst>
            </p:cNvPr>
            <p:cNvSpPr/>
            <p:nvPr/>
          </p:nvSpPr>
          <p:spPr>
            <a:xfrm>
              <a:off x="5541150" y="471925"/>
              <a:ext cx="148075" cy="29325"/>
            </a:xfrm>
            <a:custGeom>
              <a:avLst/>
              <a:gdLst/>
              <a:ahLst/>
              <a:cxnLst/>
              <a:rect l="l" t="t" r="r" b="b"/>
              <a:pathLst>
                <a:path w="5923" h="1173" extrusionOk="0">
                  <a:moveTo>
                    <a:pt x="1" y="1"/>
                  </a:moveTo>
                  <a:lnTo>
                    <a:pt x="1" y="1173"/>
                  </a:lnTo>
                  <a:lnTo>
                    <a:pt x="5922" y="1173"/>
                  </a:lnTo>
                  <a:lnTo>
                    <a:pt x="5922" y="1"/>
                  </a:lnTo>
                  <a:close/>
                </a:path>
              </a:pathLst>
            </a:custGeom>
            <a:solidFill>
              <a:srgbClr val="1B2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640;p51">
              <a:extLst>
                <a:ext uri="{FF2B5EF4-FFF2-40B4-BE49-F238E27FC236}">
                  <a16:creationId xmlns:a16="http://schemas.microsoft.com/office/drawing/2014/main" id="{5B2298EE-56FD-4789-9F98-37AD8A60A1B6}"/>
                </a:ext>
              </a:extLst>
            </p:cNvPr>
            <p:cNvSpPr/>
            <p:nvPr/>
          </p:nvSpPr>
          <p:spPr>
            <a:xfrm>
              <a:off x="5907325" y="472975"/>
              <a:ext cx="151725" cy="29325"/>
            </a:xfrm>
            <a:custGeom>
              <a:avLst/>
              <a:gdLst/>
              <a:ahLst/>
              <a:cxnLst/>
              <a:rect l="l" t="t" r="r" b="b"/>
              <a:pathLst>
                <a:path w="6069" h="1173" extrusionOk="0">
                  <a:moveTo>
                    <a:pt x="0" y="1"/>
                  </a:moveTo>
                  <a:lnTo>
                    <a:pt x="0" y="1172"/>
                  </a:lnTo>
                  <a:lnTo>
                    <a:pt x="6068" y="1172"/>
                  </a:lnTo>
                  <a:lnTo>
                    <a:pt x="6068" y="1"/>
                  </a:lnTo>
                  <a:close/>
                </a:path>
              </a:pathLst>
            </a:custGeom>
            <a:solidFill>
              <a:srgbClr val="1B2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641;p51">
              <a:extLst>
                <a:ext uri="{FF2B5EF4-FFF2-40B4-BE49-F238E27FC236}">
                  <a16:creationId xmlns:a16="http://schemas.microsoft.com/office/drawing/2014/main" id="{9C34872C-EAC4-4F5C-B6EB-BC4BC267F032}"/>
                </a:ext>
              </a:extLst>
            </p:cNvPr>
            <p:cNvSpPr/>
            <p:nvPr/>
          </p:nvSpPr>
          <p:spPr>
            <a:xfrm>
              <a:off x="5646300" y="471400"/>
              <a:ext cx="8925" cy="30375"/>
            </a:xfrm>
            <a:custGeom>
              <a:avLst/>
              <a:gdLst/>
              <a:ahLst/>
              <a:cxnLst/>
              <a:rect l="l" t="t" r="r" b="b"/>
              <a:pathLst>
                <a:path w="357" h="1215" extrusionOk="0">
                  <a:moveTo>
                    <a:pt x="0" y="1"/>
                  </a:moveTo>
                  <a:lnTo>
                    <a:pt x="0" y="1215"/>
                  </a:lnTo>
                  <a:lnTo>
                    <a:pt x="356" y="121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642;p51">
              <a:extLst>
                <a:ext uri="{FF2B5EF4-FFF2-40B4-BE49-F238E27FC236}">
                  <a16:creationId xmlns:a16="http://schemas.microsoft.com/office/drawing/2014/main" id="{E5B56EC4-A336-49ED-A5EE-857820795C33}"/>
                </a:ext>
              </a:extLst>
            </p:cNvPr>
            <p:cNvSpPr/>
            <p:nvPr/>
          </p:nvSpPr>
          <p:spPr>
            <a:xfrm>
              <a:off x="5943400" y="471925"/>
              <a:ext cx="8925" cy="30900"/>
            </a:xfrm>
            <a:custGeom>
              <a:avLst/>
              <a:gdLst/>
              <a:ahLst/>
              <a:cxnLst/>
              <a:rect l="l" t="t" r="r" b="b"/>
              <a:pathLst>
                <a:path w="357" h="1236" extrusionOk="0">
                  <a:moveTo>
                    <a:pt x="1" y="1"/>
                  </a:moveTo>
                  <a:lnTo>
                    <a:pt x="1" y="1235"/>
                  </a:lnTo>
                  <a:lnTo>
                    <a:pt x="357" y="1235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643;p51">
              <a:extLst>
                <a:ext uri="{FF2B5EF4-FFF2-40B4-BE49-F238E27FC236}">
                  <a16:creationId xmlns:a16="http://schemas.microsoft.com/office/drawing/2014/main" id="{438C0219-99A5-482E-A072-11F9C598376C}"/>
                </a:ext>
              </a:extLst>
            </p:cNvPr>
            <p:cNvSpPr/>
            <p:nvPr/>
          </p:nvSpPr>
          <p:spPr>
            <a:xfrm>
              <a:off x="5795375" y="1911975"/>
              <a:ext cx="94175" cy="145875"/>
            </a:xfrm>
            <a:custGeom>
              <a:avLst/>
              <a:gdLst/>
              <a:ahLst/>
              <a:cxnLst/>
              <a:rect l="l" t="t" r="r" b="b"/>
              <a:pathLst>
                <a:path w="3767" h="5835" extrusionOk="0">
                  <a:moveTo>
                    <a:pt x="1596" y="0"/>
                  </a:moveTo>
                  <a:cubicBezTo>
                    <a:pt x="1574" y="0"/>
                    <a:pt x="1551" y="1"/>
                    <a:pt x="1528" y="2"/>
                  </a:cubicBezTo>
                  <a:cubicBezTo>
                    <a:pt x="649" y="43"/>
                    <a:pt x="1" y="1424"/>
                    <a:pt x="63" y="2889"/>
                  </a:cubicBezTo>
                  <a:cubicBezTo>
                    <a:pt x="84" y="3412"/>
                    <a:pt x="147" y="3893"/>
                    <a:pt x="273" y="4688"/>
                  </a:cubicBezTo>
                  <a:cubicBezTo>
                    <a:pt x="331" y="5075"/>
                    <a:pt x="870" y="5835"/>
                    <a:pt x="1890" y="5835"/>
                  </a:cubicBezTo>
                  <a:cubicBezTo>
                    <a:pt x="1975" y="5835"/>
                    <a:pt x="2064" y="5830"/>
                    <a:pt x="2156" y="5818"/>
                  </a:cubicBezTo>
                  <a:cubicBezTo>
                    <a:pt x="3348" y="5672"/>
                    <a:pt x="3767" y="4751"/>
                    <a:pt x="3725" y="4333"/>
                  </a:cubicBezTo>
                  <a:cubicBezTo>
                    <a:pt x="3683" y="3600"/>
                    <a:pt x="3579" y="3015"/>
                    <a:pt x="3495" y="2471"/>
                  </a:cubicBezTo>
                  <a:cubicBezTo>
                    <a:pt x="3290" y="1054"/>
                    <a:pt x="2762" y="0"/>
                    <a:pt x="15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644;p51">
              <a:extLst>
                <a:ext uri="{FF2B5EF4-FFF2-40B4-BE49-F238E27FC236}">
                  <a16:creationId xmlns:a16="http://schemas.microsoft.com/office/drawing/2014/main" id="{35253FD2-1B9C-4D12-A6E5-EF8758E9F204}"/>
                </a:ext>
              </a:extLst>
            </p:cNvPr>
            <p:cNvSpPr/>
            <p:nvPr/>
          </p:nvSpPr>
          <p:spPr>
            <a:xfrm>
              <a:off x="5561550" y="1432475"/>
              <a:ext cx="102550" cy="111750"/>
            </a:xfrm>
            <a:custGeom>
              <a:avLst/>
              <a:gdLst/>
              <a:ahLst/>
              <a:cxnLst/>
              <a:rect l="l" t="t" r="r" b="b"/>
              <a:pathLst>
                <a:path w="4102" h="4470" extrusionOk="0">
                  <a:moveTo>
                    <a:pt x="361" y="0"/>
                  </a:moveTo>
                  <a:cubicBezTo>
                    <a:pt x="299" y="0"/>
                    <a:pt x="249" y="19"/>
                    <a:pt x="210" y="57"/>
                  </a:cubicBezTo>
                  <a:cubicBezTo>
                    <a:pt x="1" y="225"/>
                    <a:pt x="754" y="1376"/>
                    <a:pt x="1737" y="2464"/>
                  </a:cubicBezTo>
                  <a:cubicBezTo>
                    <a:pt x="2072" y="2861"/>
                    <a:pt x="2742" y="3531"/>
                    <a:pt x="3286" y="4117"/>
                  </a:cubicBezTo>
                  <a:cubicBezTo>
                    <a:pt x="3505" y="4352"/>
                    <a:pt x="3690" y="4470"/>
                    <a:pt x="3812" y="4470"/>
                  </a:cubicBezTo>
                  <a:cubicBezTo>
                    <a:pt x="3853" y="4470"/>
                    <a:pt x="3887" y="4457"/>
                    <a:pt x="3913" y="4430"/>
                  </a:cubicBezTo>
                  <a:cubicBezTo>
                    <a:pt x="3913" y="4430"/>
                    <a:pt x="4102" y="3426"/>
                    <a:pt x="3809" y="3091"/>
                  </a:cubicBezTo>
                  <a:cubicBezTo>
                    <a:pt x="3307" y="2568"/>
                    <a:pt x="2742" y="1961"/>
                    <a:pt x="2344" y="1564"/>
                  </a:cubicBezTo>
                  <a:cubicBezTo>
                    <a:pt x="1483" y="667"/>
                    <a:pt x="729" y="0"/>
                    <a:pt x="3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1645;p51">
            <a:extLst>
              <a:ext uri="{FF2B5EF4-FFF2-40B4-BE49-F238E27FC236}">
                <a16:creationId xmlns:a16="http://schemas.microsoft.com/office/drawing/2014/main" id="{0DDBFE70-6641-41DE-9FC0-6FA496799D15}"/>
              </a:ext>
            </a:extLst>
          </p:cNvPr>
          <p:cNvSpPr txBox="1"/>
          <p:nvPr/>
        </p:nvSpPr>
        <p:spPr>
          <a:xfrm flipH="1">
            <a:off x="3061495" y="2700096"/>
            <a:ext cx="1880100" cy="5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bg1"/>
                </a:solidFill>
                <a:latin typeface="Aharoni" panose="02010803020104030203" pitchFamily="2" charset="-79"/>
                <a:ea typeface="Lemonada Medium"/>
                <a:cs typeface="Aharoni" panose="02010803020104030203" pitchFamily="2" charset="-79"/>
                <a:sym typeface="Lemonada Medium"/>
              </a:rPr>
              <a:t>Nov</a:t>
            </a:r>
            <a:endParaRPr sz="1800">
              <a:solidFill>
                <a:schemeClr val="bg1"/>
              </a:solidFill>
              <a:latin typeface="Aharoni" panose="02010803020104030203" pitchFamily="2" charset="-79"/>
              <a:ea typeface="Lemonada Medium"/>
              <a:cs typeface="Aharoni" panose="02010803020104030203" pitchFamily="2" charset="-79"/>
              <a:sym typeface="Lemonada Medium"/>
            </a:endParaRPr>
          </a:p>
        </p:txBody>
      </p:sp>
      <p:sp>
        <p:nvSpPr>
          <p:cNvPr id="33" name="Google Shape;1646;p51">
            <a:extLst>
              <a:ext uri="{FF2B5EF4-FFF2-40B4-BE49-F238E27FC236}">
                <a16:creationId xmlns:a16="http://schemas.microsoft.com/office/drawing/2014/main" id="{94B1F22E-A632-49B9-9CE6-910CE795E384}"/>
              </a:ext>
            </a:extLst>
          </p:cNvPr>
          <p:cNvSpPr txBox="1"/>
          <p:nvPr/>
        </p:nvSpPr>
        <p:spPr>
          <a:xfrm flipH="1">
            <a:off x="4493243" y="2713021"/>
            <a:ext cx="1880100" cy="5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bg1"/>
                </a:solidFill>
                <a:latin typeface="Aharoni" panose="02010803020104030203" pitchFamily="2" charset="-79"/>
                <a:ea typeface="Lemonada Medium"/>
                <a:cs typeface="Aharoni" panose="02010803020104030203" pitchFamily="2" charset="-79"/>
                <a:sym typeface="Lemonada Medium"/>
              </a:rPr>
              <a:t>Jan</a:t>
            </a:r>
            <a:endParaRPr sz="1800">
              <a:solidFill>
                <a:schemeClr val="bg1"/>
              </a:solidFill>
              <a:latin typeface="Aharoni" panose="02010803020104030203" pitchFamily="2" charset="-79"/>
              <a:ea typeface="Lemonada Medium"/>
              <a:cs typeface="Aharoni" panose="02010803020104030203" pitchFamily="2" charset="-79"/>
              <a:sym typeface="Lemonada Medium"/>
            </a:endParaRPr>
          </a:p>
        </p:txBody>
      </p:sp>
      <p:grpSp>
        <p:nvGrpSpPr>
          <p:cNvPr id="34" name="Google Shape;1648;p51">
            <a:extLst>
              <a:ext uri="{FF2B5EF4-FFF2-40B4-BE49-F238E27FC236}">
                <a16:creationId xmlns:a16="http://schemas.microsoft.com/office/drawing/2014/main" id="{32E0CE0D-4BCB-40EB-8FB9-E04CC9CE6EED}"/>
              </a:ext>
            </a:extLst>
          </p:cNvPr>
          <p:cNvGrpSpPr/>
          <p:nvPr/>
        </p:nvGrpSpPr>
        <p:grpSpPr>
          <a:xfrm rot="10800000">
            <a:off x="4951994" y="3504190"/>
            <a:ext cx="962599" cy="1931123"/>
            <a:chOff x="2345075" y="395050"/>
            <a:chExt cx="824425" cy="1653925"/>
          </a:xfrm>
        </p:grpSpPr>
        <p:sp>
          <p:nvSpPr>
            <p:cNvPr id="35" name="Google Shape;1649;p51">
              <a:extLst>
                <a:ext uri="{FF2B5EF4-FFF2-40B4-BE49-F238E27FC236}">
                  <a16:creationId xmlns:a16="http://schemas.microsoft.com/office/drawing/2014/main" id="{98F03676-18C7-4CFF-BC55-DB3066112369}"/>
                </a:ext>
              </a:extLst>
            </p:cNvPr>
            <p:cNvSpPr/>
            <p:nvPr/>
          </p:nvSpPr>
          <p:spPr>
            <a:xfrm>
              <a:off x="2345075" y="395050"/>
              <a:ext cx="824425" cy="1641575"/>
            </a:xfrm>
            <a:custGeom>
              <a:avLst/>
              <a:gdLst/>
              <a:ahLst/>
              <a:cxnLst/>
              <a:rect l="l" t="t" r="r" b="b"/>
              <a:pathLst>
                <a:path w="32977" h="65663" extrusionOk="0">
                  <a:moveTo>
                    <a:pt x="6340" y="0"/>
                  </a:moveTo>
                  <a:lnTo>
                    <a:pt x="6340" y="963"/>
                  </a:lnTo>
                  <a:cubicBezTo>
                    <a:pt x="6403" y="2553"/>
                    <a:pt x="6026" y="6193"/>
                    <a:pt x="5587" y="7721"/>
                  </a:cubicBezTo>
                  <a:cubicBezTo>
                    <a:pt x="4917" y="9960"/>
                    <a:pt x="2365" y="14521"/>
                    <a:pt x="1465" y="20589"/>
                  </a:cubicBezTo>
                  <a:cubicBezTo>
                    <a:pt x="1193" y="22284"/>
                    <a:pt x="377" y="24062"/>
                    <a:pt x="210" y="25757"/>
                  </a:cubicBezTo>
                  <a:cubicBezTo>
                    <a:pt x="0" y="28017"/>
                    <a:pt x="775" y="29021"/>
                    <a:pt x="1130" y="31260"/>
                  </a:cubicBezTo>
                  <a:cubicBezTo>
                    <a:pt x="1591" y="34064"/>
                    <a:pt x="837" y="36533"/>
                    <a:pt x="1716" y="38374"/>
                  </a:cubicBezTo>
                  <a:cubicBezTo>
                    <a:pt x="2051" y="39085"/>
                    <a:pt x="5441" y="41157"/>
                    <a:pt x="6047" y="41659"/>
                  </a:cubicBezTo>
                  <a:cubicBezTo>
                    <a:pt x="8273" y="43558"/>
                    <a:pt x="8387" y="44800"/>
                    <a:pt x="9402" y="44800"/>
                  </a:cubicBezTo>
                  <a:cubicBezTo>
                    <a:pt x="9427" y="44800"/>
                    <a:pt x="9453" y="44799"/>
                    <a:pt x="9479" y="44798"/>
                  </a:cubicBezTo>
                  <a:cubicBezTo>
                    <a:pt x="11195" y="44065"/>
                    <a:pt x="10169" y="40697"/>
                    <a:pt x="9437" y="38772"/>
                  </a:cubicBezTo>
                  <a:cubicBezTo>
                    <a:pt x="9081" y="37914"/>
                    <a:pt x="8516" y="37140"/>
                    <a:pt x="7805" y="36554"/>
                  </a:cubicBezTo>
                  <a:cubicBezTo>
                    <a:pt x="7805" y="36554"/>
                    <a:pt x="8454" y="35696"/>
                    <a:pt x="8140" y="32871"/>
                  </a:cubicBezTo>
                  <a:lnTo>
                    <a:pt x="8140" y="32871"/>
                  </a:lnTo>
                  <a:cubicBezTo>
                    <a:pt x="10023" y="39629"/>
                    <a:pt x="11550" y="46325"/>
                    <a:pt x="12450" y="53293"/>
                  </a:cubicBezTo>
                  <a:cubicBezTo>
                    <a:pt x="12910" y="56933"/>
                    <a:pt x="13622" y="62248"/>
                    <a:pt x="15065" y="64340"/>
                  </a:cubicBezTo>
                  <a:cubicBezTo>
                    <a:pt x="15568" y="65080"/>
                    <a:pt x="16509" y="65662"/>
                    <a:pt x="17347" y="65662"/>
                  </a:cubicBezTo>
                  <a:cubicBezTo>
                    <a:pt x="17764" y="65662"/>
                    <a:pt x="18156" y="65518"/>
                    <a:pt x="18455" y="65177"/>
                  </a:cubicBezTo>
                  <a:cubicBezTo>
                    <a:pt x="18894" y="64696"/>
                    <a:pt x="19187" y="64005"/>
                    <a:pt x="19062" y="62311"/>
                  </a:cubicBezTo>
                  <a:cubicBezTo>
                    <a:pt x="18874" y="59507"/>
                    <a:pt x="18518" y="59067"/>
                    <a:pt x="18476" y="56285"/>
                  </a:cubicBezTo>
                  <a:cubicBezTo>
                    <a:pt x="18455" y="54569"/>
                    <a:pt x="18476" y="51891"/>
                    <a:pt x="18476" y="50405"/>
                  </a:cubicBezTo>
                  <a:cubicBezTo>
                    <a:pt x="18497" y="48417"/>
                    <a:pt x="18413" y="47601"/>
                    <a:pt x="18350" y="45760"/>
                  </a:cubicBezTo>
                  <a:lnTo>
                    <a:pt x="18350" y="45760"/>
                  </a:lnTo>
                  <a:cubicBezTo>
                    <a:pt x="18691" y="45915"/>
                    <a:pt x="19164" y="45993"/>
                    <a:pt x="19664" y="45993"/>
                  </a:cubicBezTo>
                  <a:cubicBezTo>
                    <a:pt x="20514" y="45993"/>
                    <a:pt x="21441" y="45769"/>
                    <a:pt x="21928" y="45321"/>
                  </a:cubicBezTo>
                  <a:cubicBezTo>
                    <a:pt x="22933" y="44400"/>
                    <a:pt x="23519" y="39943"/>
                    <a:pt x="23519" y="39943"/>
                  </a:cubicBezTo>
                  <a:cubicBezTo>
                    <a:pt x="23519" y="39943"/>
                    <a:pt x="24121" y="40307"/>
                    <a:pt x="24778" y="40307"/>
                  </a:cubicBezTo>
                  <a:cubicBezTo>
                    <a:pt x="25131" y="40307"/>
                    <a:pt x="25500" y="40202"/>
                    <a:pt x="25799" y="39880"/>
                  </a:cubicBezTo>
                  <a:cubicBezTo>
                    <a:pt x="26741" y="38855"/>
                    <a:pt x="27180" y="36407"/>
                    <a:pt x="27703" y="34524"/>
                  </a:cubicBezTo>
                  <a:cubicBezTo>
                    <a:pt x="28028" y="34831"/>
                    <a:pt x="28475" y="34977"/>
                    <a:pt x="28930" y="34977"/>
                  </a:cubicBezTo>
                  <a:cubicBezTo>
                    <a:pt x="29560" y="34977"/>
                    <a:pt x="30206" y="34699"/>
                    <a:pt x="30570" y="34189"/>
                  </a:cubicBezTo>
                  <a:cubicBezTo>
                    <a:pt x="31218" y="33331"/>
                    <a:pt x="32976" y="27619"/>
                    <a:pt x="32286" y="23979"/>
                  </a:cubicBezTo>
                  <a:cubicBezTo>
                    <a:pt x="31867" y="21782"/>
                    <a:pt x="29837" y="16341"/>
                    <a:pt x="28457" y="13600"/>
                  </a:cubicBezTo>
                  <a:cubicBezTo>
                    <a:pt x="27641" y="12010"/>
                    <a:pt x="26176" y="8202"/>
                    <a:pt x="25527" y="6549"/>
                  </a:cubicBezTo>
                  <a:cubicBezTo>
                    <a:pt x="25130" y="5545"/>
                    <a:pt x="24879" y="2344"/>
                    <a:pt x="247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650;p51">
              <a:extLst>
                <a:ext uri="{FF2B5EF4-FFF2-40B4-BE49-F238E27FC236}">
                  <a16:creationId xmlns:a16="http://schemas.microsoft.com/office/drawing/2014/main" id="{2C98F152-D97D-4AF7-85E5-13C3B8E3EF59}"/>
                </a:ext>
              </a:extLst>
            </p:cNvPr>
            <p:cNvSpPr/>
            <p:nvPr/>
          </p:nvSpPr>
          <p:spPr>
            <a:xfrm>
              <a:off x="2726400" y="1903575"/>
              <a:ext cx="94175" cy="145400"/>
            </a:xfrm>
            <a:custGeom>
              <a:avLst/>
              <a:gdLst/>
              <a:ahLst/>
              <a:cxnLst/>
              <a:rect l="l" t="t" r="r" b="b"/>
              <a:pathLst>
                <a:path w="3767" h="5816" extrusionOk="0">
                  <a:moveTo>
                    <a:pt x="1648" y="0"/>
                  </a:moveTo>
                  <a:cubicBezTo>
                    <a:pt x="1615" y="0"/>
                    <a:pt x="1583" y="1"/>
                    <a:pt x="1549" y="3"/>
                  </a:cubicBezTo>
                  <a:cubicBezTo>
                    <a:pt x="649" y="24"/>
                    <a:pt x="1" y="1405"/>
                    <a:pt x="64" y="2869"/>
                  </a:cubicBezTo>
                  <a:cubicBezTo>
                    <a:pt x="105" y="3476"/>
                    <a:pt x="168" y="4083"/>
                    <a:pt x="273" y="4669"/>
                  </a:cubicBezTo>
                  <a:cubicBezTo>
                    <a:pt x="331" y="5055"/>
                    <a:pt x="887" y="5815"/>
                    <a:pt x="1910" y="5815"/>
                  </a:cubicBezTo>
                  <a:cubicBezTo>
                    <a:pt x="1996" y="5815"/>
                    <a:pt x="2085" y="5810"/>
                    <a:pt x="2177" y="5799"/>
                  </a:cubicBezTo>
                  <a:cubicBezTo>
                    <a:pt x="3369" y="5652"/>
                    <a:pt x="3767" y="4732"/>
                    <a:pt x="3746" y="4313"/>
                  </a:cubicBezTo>
                  <a:cubicBezTo>
                    <a:pt x="3683" y="3581"/>
                    <a:pt x="3579" y="3016"/>
                    <a:pt x="3516" y="2451"/>
                  </a:cubicBezTo>
                  <a:cubicBezTo>
                    <a:pt x="3292" y="1048"/>
                    <a:pt x="2772" y="0"/>
                    <a:pt x="16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651;p51">
              <a:extLst>
                <a:ext uri="{FF2B5EF4-FFF2-40B4-BE49-F238E27FC236}">
                  <a16:creationId xmlns:a16="http://schemas.microsoft.com/office/drawing/2014/main" id="{3A94BA2C-A531-4B99-B04C-A5102312690F}"/>
                </a:ext>
              </a:extLst>
            </p:cNvPr>
            <p:cNvSpPr/>
            <p:nvPr/>
          </p:nvSpPr>
          <p:spPr>
            <a:xfrm>
              <a:off x="2493100" y="1423750"/>
              <a:ext cx="102025" cy="111575"/>
            </a:xfrm>
            <a:custGeom>
              <a:avLst/>
              <a:gdLst/>
              <a:ahLst/>
              <a:cxnLst/>
              <a:rect l="l" t="t" r="r" b="b"/>
              <a:pathLst>
                <a:path w="4081" h="4463" extrusionOk="0">
                  <a:moveTo>
                    <a:pt x="346" y="0"/>
                  </a:moveTo>
                  <a:cubicBezTo>
                    <a:pt x="290" y="0"/>
                    <a:pt x="244" y="16"/>
                    <a:pt x="210" y="51"/>
                  </a:cubicBezTo>
                  <a:cubicBezTo>
                    <a:pt x="1" y="239"/>
                    <a:pt x="733" y="1390"/>
                    <a:pt x="1717" y="2478"/>
                  </a:cubicBezTo>
                  <a:cubicBezTo>
                    <a:pt x="2072" y="2854"/>
                    <a:pt x="2721" y="3545"/>
                    <a:pt x="3265" y="4110"/>
                  </a:cubicBezTo>
                  <a:cubicBezTo>
                    <a:pt x="3485" y="4345"/>
                    <a:pt x="3669" y="4463"/>
                    <a:pt x="3792" y="4463"/>
                  </a:cubicBezTo>
                  <a:cubicBezTo>
                    <a:pt x="3832" y="4463"/>
                    <a:pt x="3866" y="4450"/>
                    <a:pt x="3893" y="4424"/>
                  </a:cubicBezTo>
                  <a:cubicBezTo>
                    <a:pt x="3893" y="4424"/>
                    <a:pt x="4081" y="3419"/>
                    <a:pt x="3788" y="3106"/>
                  </a:cubicBezTo>
                  <a:cubicBezTo>
                    <a:pt x="3307" y="2562"/>
                    <a:pt x="2721" y="1976"/>
                    <a:pt x="2323" y="1557"/>
                  </a:cubicBezTo>
                  <a:cubicBezTo>
                    <a:pt x="1456" y="654"/>
                    <a:pt x="698" y="0"/>
                    <a:pt x="3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Google Shape;1652;p51">
            <a:extLst>
              <a:ext uri="{FF2B5EF4-FFF2-40B4-BE49-F238E27FC236}">
                <a16:creationId xmlns:a16="http://schemas.microsoft.com/office/drawing/2014/main" id="{CDE9B121-9F82-4D37-BA72-FC10085B61B8}"/>
              </a:ext>
            </a:extLst>
          </p:cNvPr>
          <p:cNvSpPr/>
          <p:nvPr/>
        </p:nvSpPr>
        <p:spPr>
          <a:xfrm>
            <a:off x="3938093" y="2636646"/>
            <a:ext cx="126900" cy="126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1611;p50">
            <a:extLst>
              <a:ext uri="{FF2B5EF4-FFF2-40B4-BE49-F238E27FC236}">
                <a16:creationId xmlns:a16="http://schemas.microsoft.com/office/drawing/2014/main" id="{10D38C0E-39D1-4FA1-BF26-09756AFDBC84}"/>
              </a:ext>
            </a:extLst>
          </p:cNvPr>
          <p:cNvSpPr txBox="1">
            <a:spLocks/>
          </p:cNvSpPr>
          <p:nvPr/>
        </p:nvSpPr>
        <p:spPr>
          <a:xfrm>
            <a:off x="5886443" y="2276012"/>
            <a:ext cx="1880100" cy="3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emonada"/>
              <a:buNone/>
              <a:defRPr sz="1800" b="0" i="0" u="none" strike="noStrike" cap="none">
                <a:solidFill>
                  <a:schemeClr val="accent3"/>
                </a:solidFill>
                <a:latin typeface="Lemonada"/>
                <a:ea typeface="Lemonada"/>
                <a:cs typeface="Lemonada"/>
                <a:sym typeface="Lemonad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emonada"/>
              <a:buNone/>
              <a:defRPr sz="1800" b="0" i="0" u="none" strike="noStrike" cap="none">
                <a:solidFill>
                  <a:schemeClr val="accent3"/>
                </a:solidFill>
                <a:latin typeface="Lemonada"/>
                <a:ea typeface="Lemonada"/>
                <a:cs typeface="Lemonada"/>
                <a:sym typeface="Lemonad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emonada"/>
              <a:buNone/>
              <a:defRPr sz="1800" b="0" i="0" u="none" strike="noStrike" cap="none">
                <a:solidFill>
                  <a:schemeClr val="accent3"/>
                </a:solidFill>
                <a:latin typeface="Lemonada"/>
                <a:ea typeface="Lemonada"/>
                <a:cs typeface="Lemonada"/>
                <a:sym typeface="Lemonad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emonada"/>
              <a:buNone/>
              <a:defRPr sz="1800" b="0" i="0" u="none" strike="noStrike" cap="none">
                <a:solidFill>
                  <a:schemeClr val="accent3"/>
                </a:solidFill>
                <a:latin typeface="Lemonada"/>
                <a:ea typeface="Lemonada"/>
                <a:cs typeface="Lemonada"/>
                <a:sym typeface="Lemonad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emonada"/>
              <a:buNone/>
              <a:defRPr sz="1800" b="0" i="0" u="none" strike="noStrike" cap="none">
                <a:solidFill>
                  <a:schemeClr val="accent3"/>
                </a:solidFill>
                <a:latin typeface="Lemonada"/>
                <a:ea typeface="Lemonada"/>
                <a:cs typeface="Lemonada"/>
                <a:sym typeface="Lemonad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emonada"/>
              <a:buNone/>
              <a:defRPr sz="1800" b="0" i="0" u="none" strike="noStrike" cap="none">
                <a:solidFill>
                  <a:schemeClr val="accent3"/>
                </a:solidFill>
                <a:latin typeface="Lemonada"/>
                <a:ea typeface="Lemonada"/>
                <a:cs typeface="Lemonada"/>
                <a:sym typeface="Lemonad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emonada"/>
              <a:buNone/>
              <a:defRPr sz="1800" b="0" i="0" u="none" strike="noStrike" cap="none">
                <a:solidFill>
                  <a:schemeClr val="accent3"/>
                </a:solidFill>
                <a:latin typeface="Lemonada"/>
                <a:ea typeface="Lemonada"/>
                <a:cs typeface="Lemonada"/>
                <a:sym typeface="Lemonad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emonada"/>
              <a:buNone/>
              <a:defRPr sz="1800" b="0" i="0" u="none" strike="noStrike" cap="none">
                <a:solidFill>
                  <a:schemeClr val="accent3"/>
                </a:solidFill>
                <a:latin typeface="Lemonada"/>
                <a:ea typeface="Lemonada"/>
                <a:cs typeface="Lemonada"/>
                <a:sym typeface="Lemonad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emonada"/>
              <a:buNone/>
              <a:defRPr sz="1800" b="0" i="0" u="none" strike="noStrike" cap="none">
                <a:solidFill>
                  <a:schemeClr val="accent3"/>
                </a:solidFill>
                <a:latin typeface="Lemonada"/>
                <a:ea typeface="Lemonada"/>
                <a:cs typeface="Lemonada"/>
                <a:sym typeface="Lemonada"/>
              </a:defRPr>
            </a:lvl9pPr>
          </a:lstStyle>
          <a:p>
            <a:r>
              <a:rPr lang="en-GB">
                <a:latin typeface="Aharoni" panose="02010803020104030203" pitchFamily="2" charset="-79"/>
                <a:cs typeface="Aharoni" panose="02010803020104030203" pitchFamily="2" charset="-79"/>
              </a:rPr>
              <a:t>Refreshers</a:t>
            </a:r>
          </a:p>
        </p:txBody>
      </p:sp>
      <p:sp>
        <p:nvSpPr>
          <p:cNvPr id="42" name="Google Shape;1613;p50">
            <a:extLst>
              <a:ext uri="{FF2B5EF4-FFF2-40B4-BE49-F238E27FC236}">
                <a16:creationId xmlns:a16="http://schemas.microsoft.com/office/drawing/2014/main" id="{D3F34E90-8FE1-42F5-AD67-DB2B9EC3554D}"/>
              </a:ext>
            </a:extLst>
          </p:cNvPr>
          <p:cNvSpPr txBox="1">
            <a:spLocks/>
          </p:cNvSpPr>
          <p:nvPr/>
        </p:nvSpPr>
        <p:spPr>
          <a:xfrm>
            <a:off x="7263900" y="2316880"/>
            <a:ext cx="1880100" cy="3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emonada"/>
              <a:buNone/>
              <a:defRPr sz="1800" b="0" i="0" u="none" strike="noStrike" cap="none">
                <a:solidFill>
                  <a:schemeClr val="accent3"/>
                </a:solidFill>
                <a:latin typeface="Lemonada"/>
                <a:ea typeface="Lemonada"/>
                <a:cs typeface="Lemonada"/>
                <a:sym typeface="Lemonad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emonada"/>
              <a:buNone/>
              <a:defRPr sz="1800" b="0" i="0" u="none" strike="noStrike" cap="none">
                <a:solidFill>
                  <a:schemeClr val="accent3"/>
                </a:solidFill>
                <a:latin typeface="Lemonada"/>
                <a:ea typeface="Lemonada"/>
                <a:cs typeface="Lemonada"/>
                <a:sym typeface="Lemonad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emonada"/>
              <a:buNone/>
              <a:defRPr sz="1800" b="0" i="0" u="none" strike="noStrike" cap="none">
                <a:solidFill>
                  <a:schemeClr val="accent3"/>
                </a:solidFill>
                <a:latin typeface="Lemonada"/>
                <a:ea typeface="Lemonada"/>
                <a:cs typeface="Lemonada"/>
                <a:sym typeface="Lemonad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emonada"/>
              <a:buNone/>
              <a:defRPr sz="1800" b="0" i="0" u="none" strike="noStrike" cap="none">
                <a:solidFill>
                  <a:schemeClr val="accent3"/>
                </a:solidFill>
                <a:latin typeface="Lemonada"/>
                <a:ea typeface="Lemonada"/>
                <a:cs typeface="Lemonada"/>
                <a:sym typeface="Lemonad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emonada"/>
              <a:buNone/>
              <a:defRPr sz="1800" b="0" i="0" u="none" strike="noStrike" cap="none">
                <a:solidFill>
                  <a:schemeClr val="accent3"/>
                </a:solidFill>
                <a:latin typeface="Lemonada"/>
                <a:ea typeface="Lemonada"/>
                <a:cs typeface="Lemonada"/>
                <a:sym typeface="Lemonad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emonada"/>
              <a:buNone/>
              <a:defRPr sz="1800" b="0" i="0" u="none" strike="noStrike" cap="none">
                <a:solidFill>
                  <a:schemeClr val="accent3"/>
                </a:solidFill>
                <a:latin typeface="Lemonada"/>
                <a:ea typeface="Lemonada"/>
                <a:cs typeface="Lemonada"/>
                <a:sym typeface="Lemonad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emonada"/>
              <a:buNone/>
              <a:defRPr sz="1800" b="0" i="0" u="none" strike="noStrike" cap="none">
                <a:solidFill>
                  <a:schemeClr val="accent3"/>
                </a:solidFill>
                <a:latin typeface="Lemonada"/>
                <a:ea typeface="Lemonada"/>
                <a:cs typeface="Lemonada"/>
                <a:sym typeface="Lemonad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emonada"/>
              <a:buNone/>
              <a:defRPr sz="1800" b="0" i="0" u="none" strike="noStrike" cap="none">
                <a:solidFill>
                  <a:schemeClr val="accent3"/>
                </a:solidFill>
                <a:latin typeface="Lemonada"/>
                <a:ea typeface="Lemonada"/>
                <a:cs typeface="Lemonada"/>
                <a:sym typeface="Lemonad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emonada"/>
              <a:buNone/>
              <a:defRPr sz="1800" b="0" i="0" u="none" strike="noStrike" cap="none">
                <a:solidFill>
                  <a:schemeClr val="accent3"/>
                </a:solidFill>
                <a:latin typeface="Lemonada"/>
                <a:ea typeface="Lemonada"/>
                <a:cs typeface="Lemonada"/>
                <a:sym typeface="Lemonada"/>
              </a:defRPr>
            </a:lvl9pPr>
          </a:lstStyle>
          <a:p>
            <a:r>
              <a:rPr lang="en-GB">
                <a:latin typeface="Aharoni" panose="02010803020104030203" pitchFamily="2" charset="-79"/>
                <a:cs typeface="Aharoni" panose="02010803020104030203" pitchFamily="2" charset="-79"/>
              </a:rPr>
              <a:t>NUS Conference</a:t>
            </a:r>
          </a:p>
        </p:txBody>
      </p:sp>
      <p:grpSp>
        <p:nvGrpSpPr>
          <p:cNvPr id="44" name="Google Shape;1615;p50">
            <a:extLst>
              <a:ext uri="{FF2B5EF4-FFF2-40B4-BE49-F238E27FC236}">
                <a16:creationId xmlns:a16="http://schemas.microsoft.com/office/drawing/2014/main" id="{8CE36CB1-E04C-4AE8-8213-EF0637A0FA7A}"/>
              </a:ext>
            </a:extLst>
          </p:cNvPr>
          <p:cNvGrpSpPr/>
          <p:nvPr/>
        </p:nvGrpSpPr>
        <p:grpSpPr>
          <a:xfrm rot="10800000" flipH="1">
            <a:off x="6345225" y="3349790"/>
            <a:ext cx="962569" cy="1926219"/>
            <a:chOff x="1360100" y="395050"/>
            <a:chExt cx="824400" cy="1649725"/>
          </a:xfrm>
        </p:grpSpPr>
        <p:sp>
          <p:nvSpPr>
            <p:cNvPr id="45" name="Google Shape;1616;p50">
              <a:extLst>
                <a:ext uri="{FF2B5EF4-FFF2-40B4-BE49-F238E27FC236}">
                  <a16:creationId xmlns:a16="http://schemas.microsoft.com/office/drawing/2014/main" id="{C0DECC6E-1024-4C24-9761-9139A11083AF}"/>
                </a:ext>
              </a:extLst>
            </p:cNvPr>
            <p:cNvSpPr/>
            <p:nvPr/>
          </p:nvSpPr>
          <p:spPr>
            <a:xfrm>
              <a:off x="1360100" y="395050"/>
              <a:ext cx="824400" cy="1641575"/>
            </a:xfrm>
            <a:custGeom>
              <a:avLst/>
              <a:gdLst/>
              <a:ahLst/>
              <a:cxnLst/>
              <a:rect l="l" t="t" r="r" b="b"/>
              <a:pathLst>
                <a:path w="32976" h="65663" extrusionOk="0">
                  <a:moveTo>
                    <a:pt x="6319" y="0"/>
                  </a:moveTo>
                  <a:lnTo>
                    <a:pt x="6319" y="963"/>
                  </a:lnTo>
                  <a:cubicBezTo>
                    <a:pt x="6403" y="2553"/>
                    <a:pt x="6026" y="6193"/>
                    <a:pt x="5566" y="7721"/>
                  </a:cubicBezTo>
                  <a:cubicBezTo>
                    <a:pt x="4917" y="9960"/>
                    <a:pt x="2386" y="14521"/>
                    <a:pt x="1465" y="20589"/>
                  </a:cubicBezTo>
                  <a:cubicBezTo>
                    <a:pt x="1193" y="22284"/>
                    <a:pt x="398" y="24062"/>
                    <a:pt x="209" y="25757"/>
                  </a:cubicBezTo>
                  <a:cubicBezTo>
                    <a:pt x="0" y="28017"/>
                    <a:pt x="774" y="29021"/>
                    <a:pt x="1130" y="31260"/>
                  </a:cubicBezTo>
                  <a:cubicBezTo>
                    <a:pt x="1590" y="34064"/>
                    <a:pt x="837" y="36533"/>
                    <a:pt x="1716" y="38374"/>
                  </a:cubicBezTo>
                  <a:cubicBezTo>
                    <a:pt x="2051" y="39085"/>
                    <a:pt x="5440" y="41157"/>
                    <a:pt x="6047" y="41659"/>
                  </a:cubicBezTo>
                  <a:cubicBezTo>
                    <a:pt x="8273" y="43558"/>
                    <a:pt x="8386" y="44800"/>
                    <a:pt x="9402" y="44800"/>
                  </a:cubicBezTo>
                  <a:cubicBezTo>
                    <a:pt x="9427" y="44800"/>
                    <a:pt x="9453" y="44799"/>
                    <a:pt x="9479" y="44798"/>
                  </a:cubicBezTo>
                  <a:cubicBezTo>
                    <a:pt x="11194" y="44065"/>
                    <a:pt x="10169" y="40697"/>
                    <a:pt x="9437" y="38772"/>
                  </a:cubicBezTo>
                  <a:cubicBezTo>
                    <a:pt x="9081" y="37914"/>
                    <a:pt x="8516" y="37140"/>
                    <a:pt x="7805" y="36554"/>
                  </a:cubicBezTo>
                  <a:cubicBezTo>
                    <a:pt x="7805" y="36554"/>
                    <a:pt x="8453" y="35696"/>
                    <a:pt x="8140" y="32871"/>
                  </a:cubicBezTo>
                  <a:lnTo>
                    <a:pt x="8140" y="32871"/>
                  </a:lnTo>
                  <a:cubicBezTo>
                    <a:pt x="10023" y="39629"/>
                    <a:pt x="11529" y="46325"/>
                    <a:pt x="12450" y="53293"/>
                  </a:cubicBezTo>
                  <a:cubicBezTo>
                    <a:pt x="12910" y="56933"/>
                    <a:pt x="13622" y="62248"/>
                    <a:pt x="15065" y="64340"/>
                  </a:cubicBezTo>
                  <a:cubicBezTo>
                    <a:pt x="15568" y="65080"/>
                    <a:pt x="16509" y="65662"/>
                    <a:pt x="17347" y="65662"/>
                  </a:cubicBezTo>
                  <a:cubicBezTo>
                    <a:pt x="17764" y="65662"/>
                    <a:pt x="18156" y="65518"/>
                    <a:pt x="18455" y="65177"/>
                  </a:cubicBezTo>
                  <a:cubicBezTo>
                    <a:pt x="18894" y="64696"/>
                    <a:pt x="19187" y="64005"/>
                    <a:pt x="19062" y="62311"/>
                  </a:cubicBezTo>
                  <a:cubicBezTo>
                    <a:pt x="18873" y="59507"/>
                    <a:pt x="18518" y="59067"/>
                    <a:pt x="18476" y="56285"/>
                  </a:cubicBezTo>
                  <a:cubicBezTo>
                    <a:pt x="18455" y="54569"/>
                    <a:pt x="18476" y="51891"/>
                    <a:pt x="18476" y="50405"/>
                  </a:cubicBezTo>
                  <a:cubicBezTo>
                    <a:pt x="18476" y="48417"/>
                    <a:pt x="18413" y="47601"/>
                    <a:pt x="18350" y="45760"/>
                  </a:cubicBezTo>
                  <a:lnTo>
                    <a:pt x="18350" y="45760"/>
                  </a:lnTo>
                  <a:cubicBezTo>
                    <a:pt x="18691" y="45915"/>
                    <a:pt x="19167" y="45993"/>
                    <a:pt x="19668" y="45993"/>
                  </a:cubicBezTo>
                  <a:cubicBezTo>
                    <a:pt x="20521" y="45993"/>
                    <a:pt x="21446" y="45769"/>
                    <a:pt x="21907" y="45321"/>
                  </a:cubicBezTo>
                  <a:cubicBezTo>
                    <a:pt x="22912" y="44400"/>
                    <a:pt x="23518" y="39943"/>
                    <a:pt x="23518" y="39943"/>
                  </a:cubicBezTo>
                  <a:cubicBezTo>
                    <a:pt x="23518" y="39943"/>
                    <a:pt x="24121" y="40307"/>
                    <a:pt x="24778" y="40307"/>
                  </a:cubicBezTo>
                  <a:cubicBezTo>
                    <a:pt x="25131" y="40307"/>
                    <a:pt x="25499" y="40202"/>
                    <a:pt x="25799" y="39880"/>
                  </a:cubicBezTo>
                  <a:cubicBezTo>
                    <a:pt x="26741" y="38855"/>
                    <a:pt x="27180" y="36407"/>
                    <a:pt x="27703" y="34524"/>
                  </a:cubicBezTo>
                  <a:cubicBezTo>
                    <a:pt x="28028" y="34831"/>
                    <a:pt x="28471" y="34977"/>
                    <a:pt x="28924" y="34977"/>
                  </a:cubicBezTo>
                  <a:cubicBezTo>
                    <a:pt x="29549" y="34977"/>
                    <a:pt x="30193" y="34699"/>
                    <a:pt x="30570" y="34189"/>
                  </a:cubicBezTo>
                  <a:cubicBezTo>
                    <a:pt x="31218" y="33331"/>
                    <a:pt x="32976" y="27619"/>
                    <a:pt x="32285" y="23979"/>
                  </a:cubicBezTo>
                  <a:cubicBezTo>
                    <a:pt x="31867" y="21782"/>
                    <a:pt x="29816" y="16341"/>
                    <a:pt x="28435" y="13600"/>
                  </a:cubicBezTo>
                  <a:cubicBezTo>
                    <a:pt x="27640" y="12010"/>
                    <a:pt x="26155" y="8202"/>
                    <a:pt x="25506" y="6549"/>
                  </a:cubicBezTo>
                  <a:cubicBezTo>
                    <a:pt x="25130" y="5545"/>
                    <a:pt x="24878" y="2344"/>
                    <a:pt x="247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617;p50">
              <a:extLst>
                <a:ext uri="{FF2B5EF4-FFF2-40B4-BE49-F238E27FC236}">
                  <a16:creationId xmlns:a16="http://schemas.microsoft.com/office/drawing/2014/main" id="{444F960D-CAF8-4A60-A8F9-11F7CBB397F3}"/>
                </a:ext>
              </a:extLst>
            </p:cNvPr>
            <p:cNvSpPr/>
            <p:nvPr/>
          </p:nvSpPr>
          <p:spPr>
            <a:xfrm>
              <a:off x="1741425" y="1898900"/>
              <a:ext cx="94175" cy="145875"/>
            </a:xfrm>
            <a:custGeom>
              <a:avLst/>
              <a:gdLst/>
              <a:ahLst/>
              <a:cxnLst/>
              <a:rect l="l" t="t" r="r" b="b"/>
              <a:pathLst>
                <a:path w="3767" h="5835" extrusionOk="0">
                  <a:moveTo>
                    <a:pt x="1596" y="0"/>
                  </a:moveTo>
                  <a:cubicBezTo>
                    <a:pt x="1574" y="0"/>
                    <a:pt x="1551" y="1"/>
                    <a:pt x="1528" y="1"/>
                  </a:cubicBezTo>
                  <a:cubicBezTo>
                    <a:pt x="649" y="43"/>
                    <a:pt x="1" y="1424"/>
                    <a:pt x="63" y="2889"/>
                  </a:cubicBezTo>
                  <a:cubicBezTo>
                    <a:pt x="84" y="3412"/>
                    <a:pt x="147" y="3893"/>
                    <a:pt x="273" y="4688"/>
                  </a:cubicBezTo>
                  <a:cubicBezTo>
                    <a:pt x="331" y="5075"/>
                    <a:pt x="870" y="5835"/>
                    <a:pt x="1890" y="5835"/>
                  </a:cubicBezTo>
                  <a:cubicBezTo>
                    <a:pt x="1975" y="5835"/>
                    <a:pt x="2064" y="5830"/>
                    <a:pt x="2156" y="5818"/>
                  </a:cubicBezTo>
                  <a:cubicBezTo>
                    <a:pt x="3348" y="5672"/>
                    <a:pt x="3767" y="4751"/>
                    <a:pt x="3725" y="4333"/>
                  </a:cubicBezTo>
                  <a:cubicBezTo>
                    <a:pt x="3683" y="3600"/>
                    <a:pt x="3579" y="3014"/>
                    <a:pt x="3495" y="2470"/>
                  </a:cubicBezTo>
                  <a:cubicBezTo>
                    <a:pt x="3290" y="1054"/>
                    <a:pt x="2762" y="0"/>
                    <a:pt x="1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618;p50">
              <a:extLst>
                <a:ext uri="{FF2B5EF4-FFF2-40B4-BE49-F238E27FC236}">
                  <a16:creationId xmlns:a16="http://schemas.microsoft.com/office/drawing/2014/main" id="{FC1CC304-4A86-4066-A725-D67B6DD90E12}"/>
                </a:ext>
              </a:extLst>
            </p:cNvPr>
            <p:cNvSpPr/>
            <p:nvPr/>
          </p:nvSpPr>
          <p:spPr>
            <a:xfrm>
              <a:off x="1508125" y="1419400"/>
              <a:ext cx="102025" cy="111750"/>
            </a:xfrm>
            <a:custGeom>
              <a:avLst/>
              <a:gdLst/>
              <a:ahLst/>
              <a:cxnLst/>
              <a:rect l="l" t="t" r="r" b="b"/>
              <a:pathLst>
                <a:path w="4081" h="4470" extrusionOk="0">
                  <a:moveTo>
                    <a:pt x="340" y="0"/>
                  </a:moveTo>
                  <a:cubicBezTo>
                    <a:pt x="278" y="0"/>
                    <a:pt x="228" y="19"/>
                    <a:pt x="189" y="57"/>
                  </a:cubicBezTo>
                  <a:cubicBezTo>
                    <a:pt x="1" y="225"/>
                    <a:pt x="733" y="1375"/>
                    <a:pt x="1716" y="2464"/>
                  </a:cubicBezTo>
                  <a:cubicBezTo>
                    <a:pt x="2051" y="2861"/>
                    <a:pt x="2721" y="3531"/>
                    <a:pt x="3265" y="4116"/>
                  </a:cubicBezTo>
                  <a:cubicBezTo>
                    <a:pt x="3484" y="4352"/>
                    <a:pt x="3669" y="4470"/>
                    <a:pt x="3791" y="4470"/>
                  </a:cubicBezTo>
                  <a:cubicBezTo>
                    <a:pt x="3832" y="4470"/>
                    <a:pt x="3866" y="4456"/>
                    <a:pt x="3892" y="4430"/>
                  </a:cubicBezTo>
                  <a:cubicBezTo>
                    <a:pt x="3892" y="4430"/>
                    <a:pt x="4081" y="3426"/>
                    <a:pt x="3788" y="3091"/>
                  </a:cubicBezTo>
                  <a:cubicBezTo>
                    <a:pt x="3286" y="2568"/>
                    <a:pt x="2721" y="1961"/>
                    <a:pt x="2323" y="1564"/>
                  </a:cubicBezTo>
                  <a:cubicBezTo>
                    <a:pt x="1462" y="667"/>
                    <a:pt x="708" y="0"/>
                    <a:pt x="3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1619;p50">
            <a:extLst>
              <a:ext uri="{FF2B5EF4-FFF2-40B4-BE49-F238E27FC236}">
                <a16:creationId xmlns:a16="http://schemas.microsoft.com/office/drawing/2014/main" id="{82F528A2-886B-41B6-B306-DCFA9DE72ACD}"/>
              </a:ext>
            </a:extLst>
          </p:cNvPr>
          <p:cNvGrpSpPr/>
          <p:nvPr/>
        </p:nvGrpSpPr>
        <p:grpSpPr>
          <a:xfrm rot="10800000" flipH="1">
            <a:off x="7823909" y="3515904"/>
            <a:ext cx="962599" cy="1933546"/>
            <a:chOff x="4389300" y="395050"/>
            <a:chExt cx="824425" cy="1656000"/>
          </a:xfrm>
        </p:grpSpPr>
        <p:sp>
          <p:nvSpPr>
            <p:cNvPr id="49" name="Google Shape;1620;p50">
              <a:extLst>
                <a:ext uri="{FF2B5EF4-FFF2-40B4-BE49-F238E27FC236}">
                  <a16:creationId xmlns:a16="http://schemas.microsoft.com/office/drawing/2014/main" id="{05FEDCA8-AFF1-4ADA-B33D-C51CB8F6A6F2}"/>
                </a:ext>
              </a:extLst>
            </p:cNvPr>
            <p:cNvSpPr/>
            <p:nvPr/>
          </p:nvSpPr>
          <p:spPr>
            <a:xfrm>
              <a:off x="4389300" y="395050"/>
              <a:ext cx="824425" cy="1641575"/>
            </a:xfrm>
            <a:custGeom>
              <a:avLst/>
              <a:gdLst/>
              <a:ahLst/>
              <a:cxnLst/>
              <a:rect l="l" t="t" r="r" b="b"/>
              <a:pathLst>
                <a:path w="32977" h="65663" extrusionOk="0">
                  <a:moveTo>
                    <a:pt x="6341" y="0"/>
                  </a:moveTo>
                  <a:lnTo>
                    <a:pt x="6341" y="963"/>
                  </a:lnTo>
                  <a:cubicBezTo>
                    <a:pt x="6404" y="2553"/>
                    <a:pt x="6027" y="6193"/>
                    <a:pt x="5588" y="7721"/>
                  </a:cubicBezTo>
                  <a:cubicBezTo>
                    <a:pt x="4939" y="9960"/>
                    <a:pt x="2365" y="14521"/>
                    <a:pt x="1466" y="20589"/>
                  </a:cubicBezTo>
                  <a:cubicBezTo>
                    <a:pt x="1214" y="22284"/>
                    <a:pt x="398" y="24062"/>
                    <a:pt x="231" y="25757"/>
                  </a:cubicBezTo>
                  <a:cubicBezTo>
                    <a:pt x="1" y="28017"/>
                    <a:pt x="775" y="29021"/>
                    <a:pt x="1131" y="31260"/>
                  </a:cubicBezTo>
                  <a:cubicBezTo>
                    <a:pt x="1591" y="34064"/>
                    <a:pt x="838" y="36533"/>
                    <a:pt x="1738" y="38374"/>
                  </a:cubicBezTo>
                  <a:cubicBezTo>
                    <a:pt x="2072" y="39085"/>
                    <a:pt x="5462" y="41157"/>
                    <a:pt x="6048" y="41659"/>
                  </a:cubicBezTo>
                  <a:cubicBezTo>
                    <a:pt x="8274" y="43558"/>
                    <a:pt x="8387" y="44800"/>
                    <a:pt x="9403" y="44800"/>
                  </a:cubicBezTo>
                  <a:cubicBezTo>
                    <a:pt x="9428" y="44800"/>
                    <a:pt x="9453" y="44799"/>
                    <a:pt x="9479" y="44798"/>
                  </a:cubicBezTo>
                  <a:cubicBezTo>
                    <a:pt x="11216" y="44065"/>
                    <a:pt x="10191" y="40697"/>
                    <a:pt x="9437" y="38772"/>
                  </a:cubicBezTo>
                  <a:cubicBezTo>
                    <a:pt x="9082" y="37914"/>
                    <a:pt x="8538" y="37140"/>
                    <a:pt x="7805" y="36554"/>
                  </a:cubicBezTo>
                  <a:cubicBezTo>
                    <a:pt x="7805" y="36554"/>
                    <a:pt x="8454" y="35696"/>
                    <a:pt x="8140" y="32871"/>
                  </a:cubicBezTo>
                  <a:lnTo>
                    <a:pt x="8140" y="32871"/>
                  </a:lnTo>
                  <a:cubicBezTo>
                    <a:pt x="10023" y="39629"/>
                    <a:pt x="11530" y="46325"/>
                    <a:pt x="12450" y="53293"/>
                  </a:cubicBezTo>
                  <a:cubicBezTo>
                    <a:pt x="12932" y="56933"/>
                    <a:pt x="13622" y="62248"/>
                    <a:pt x="15066" y="64340"/>
                  </a:cubicBezTo>
                  <a:cubicBezTo>
                    <a:pt x="15583" y="65080"/>
                    <a:pt x="16519" y="65662"/>
                    <a:pt x="17358" y="65662"/>
                  </a:cubicBezTo>
                  <a:cubicBezTo>
                    <a:pt x="17776" y="65662"/>
                    <a:pt x="18170" y="65518"/>
                    <a:pt x="18476" y="65177"/>
                  </a:cubicBezTo>
                  <a:cubicBezTo>
                    <a:pt x="18895" y="64696"/>
                    <a:pt x="19188" y="64005"/>
                    <a:pt x="19062" y="62311"/>
                  </a:cubicBezTo>
                  <a:cubicBezTo>
                    <a:pt x="18874" y="59507"/>
                    <a:pt x="18518" y="59067"/>
                    <a:pt x="18476" y="56285"/>
                  </a:cubicBezTo>
                  <a:cubicBezTo>
                    <a:pt x="18456" y="54569"/>
                    <a:pt x="18476" y="51891"/>
                    <a:pt x="18476" y="50405"/>
                  </a:cubicBezTo>
                  <a:cubicBezTo>
                    <a:pt x="18497" y="48417"/>
                    <a:pt x="18414" y="47601"/>
                    <a:pt x="18351" y="45760"/>
                  </a:cubicBezTo>
                  <a:lnTo>
                    <a:pt x="18351" y="45760"/>
                  </a:lnTo>
                  <a:cubicBezTo>
                    <a:pt x="18692" y="45915"/>
                    <a:pt x="19168" y="45993"/>
                    <a:pt x="19670" y="45993"/>
                  </a:cubicBezTo>
                  <a:cubicBezTo>
                    <a:pt x="20524" y="45993"/>
                    <a:pt x="21455" y="45769"/>
                    <a:pt x="21929" y="45321"/>
                  </a:cubicBezTo>
                  <a:cubicBezTo>
                    <a:pt x="22933" y="44400"/>
                    <a:pt x="23519" y="39943"/>
                    <a:pt x="23519" y="39943"/>
                  </a:cubicBezTo>
                  <a:cubicBezTo>
                    <a:pt x="23519" y="39943"/>
                    <a:pt x="24122" y="40307"/>
                    <a:pt x="24779" y="40307"/>
                  </a:cubicBezTo>
                  <a:cubicBezTo>
                    <a:pt x="25132" y="40307"/>
                    <a:pt x="25500" y="40202"/>
                    <a:pt x="25800" y="39880"/>
                  </a:cubicBezTo>
                  <a:cubicBezTo>
                    <a:pt x="26741" y="38855"/>
                    <a:pt x="27181" y="36407"/>
                    <a:pt x="27704" y="34524"/>
                  </a:cubicBezTo>
                  <a:cubicBezTo>
                    <a:pt x="28029" y="34831"/>
                    <a:pt x="28475" y="34977"/>
                    <a:pt x="28931" y="34977"/>
                  </a:cubicBezTo>
                  <a:cubicBezTo>
                    <a:pt x="29560" y="34977"/>
                    <a:pt x="30206" y="34699"/>
                    <a:pt x="30570" y="34189"/>
                  </a:cubicBezTo>
                  <a:cubicBezTo>
                    <a:pt x="31219" y="33331"/>
                    <a:pt x="32977" y="27619"/>
                    <a:pt x="32307" y="23979"/>
                  </a:cubicBezTo>
                  <a:cubicBezTo>
                    <a:pt x="31888" y="21782"/>
                    <a:pt x="29838" y="16341"/>
                    <a:pt x="28457" y="13600"/>
                  </a:cubicBezTo>
                  <a:cubicBezTo>
                    <a:pt x="27662" y="12010"/>
                    <a:pt x="26176" y="8202"/>
                    <a:pt x="25528" y="6549"/>
                  </a:cubicBezTo>
                  <a:cubicBezTo>
                    <a:pt x="25151" y="5545"/>
                    <a:pt x="24900" y="2344"/>
                    <a:pt x="247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621;p50">
              <a:extLst>
                <a:ext uri="{FF2B5EF4-FFF2-40B4-BE49-F238E27FC236}">
                  <a16:creationId xmlns:a16="http://schemas.microsoft.com/office/drawing/2014/main" id="{37080866-4963-4099-A3C6-A204F2E287E0}"/>
                </a:ext>
              </a:extLst>
            </p:cNvPr>
            <p:cNvSpPr/>
            <p:nvPr/>
          </p:nvSpPr>
          <p:spPr>
            <a:xfrm>
              <a:off x="4772725" y="1905650"/>
              <a:ext cx="94725" cy="145400"/>
            </a:xfrm>
            <a:custGeom>
              <a:avLst/>
              <a:gdLst/>
              <a:ahLst/>
              <a:cxnLst/>
              <a:rect l="l" t="t" r="r" b="b"/>
              <a:pathLst>
                <a:path w="3789" h="5816" extrusionOk="0">
                  <a:moveTo>
                    <a:pt x="1650" y="1"/>
                  </a:moveTo>
                  <a:cubicBezTo>
                    <a:pt x="1617" y="1"/>
                    <a:pt x="1583" y="2"/>
                    <a:pt x="1549" y="3"/>
                  </a:cubicBezTo>
                  <a:cubicBezTo>
                    <a:pt x="670" y="24"/>
                    <a:pt x="1" y="1426"/>
                    <a:pt x="85" y="2870"/>
                  </a:cubicBezTo>
                  <a:cubicBezTo>
                    <a:pt x="126" y="3477"/>
                    <a:pt x="189" y="4084"/>
                    <a:pt x="294" y="4669"/>
                  </a:cubicBezTo>
                  <a:cubicBezTo>
                    <a:pt x="352" y="5056"/>
                    <a:pt x="891" y="5816"/>
                    <a:pt x="1911" y="5816"/>
                  </a:cubicBezTo>
                  <a:cubicBezTo>
                    <a:pt x="1996" y="5816"/>
                    <a:pt x="2085" y="5811"/>
                    <a:pt x="2177" y="5799"/>
                  </a:cubicBezTo>
                  <a:cubicBezTo>
                    <a:pt x="3370" y="5653"/>
                    <a:pt x="3788" y="4753"/>
                    <a:pt x="3746" y="4314"/>
                  </a:cubicBezTo>
                  <a:cubicBezTo>
                    <a:pt x="3683" y="3581"/>
                    <a:pt x="3600" y="3016"/>
                    <a:pt x="3516" y="2452"/>
                  </a:cubicBezTo>
                  <a:cubicBezTo>
                    <a:pt x="3313" y="1048"/>
                    <a:pt x="2793" y="1"/>
                    <a:pt x="16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622;p50">
              <a:extLst>
                <a:ext uri="{FF2B5EF4-FFF2-40B4-BE49-F238E27FC236}">
                  <a16:creationId xmlns:a16="http://schemas.microsoft.com/office/drawing/2014/main" id="{9FC82CEB-F4D9-4D73-BF9E-6A7DE61FDC06}"/>
                </a:ext>
              </a:extLst>
            </p:cNvPr>
            <p:cNvSpPr/>
            <p:nvPr/>
          </p:nvSpPr>
          <p:spPr>
            <a:xfrm>
              <a:off x="4539425" y="1425825"/>
              <a:ext cx="102575" cy="111600"/>
            </a:xfrm>
            <a:custGeom>
              <a:avLst/>
              <a:gdLst/>
              <a:ahLst/>
              <a:cxnLst/>
              <a:rect l="l" t="t" r="r" b="b"/>
              <a:pathLst>
                <a:path w="4103" h="4464" extrusionOk="0">
                  <a:moveTo>
                    <a:pt x="353" y="1"/>
                  </a:moveTo>
                  <a:cubicBezTo>
                    <a:pt x="295" y="1"/>
                    <a:pt x="247" y="17"/>
                    <a:pt x="210" y="51"/>
                  </a:cubicBezTo>
                  <a:cubicBezTo>
                    <a:pt x="1" y="240"/>
                    <a:pt x="754" y="1390"/>
                    <a:pt x="1738" y="2479"/>
                  </a:cubicBezTo>
                  <a:cubicBezTo>
                    <a:pt x="2072" y="2855"/>
                    <a:pt x="2742" y="3546"/>
                    <a:pt x="3286" y="4111"/>
                  </a:cubicBezTo>
                  <a:cubicBezTo>
                    <a:pt x="3506" y="4346"/>
                    <a:pt x="3690" y="4464"/>
                    <a:pt x="3813" y="4464"/>
                  </a:cubicBezTo>
                  <a:cubicBezTo>
                    <a:pt x="3854" y="4464"/>
                    <a:pt x="3888" y="4451"/>
                    <a:pt x="3914" y="4424"/>
                  </a:cubicBezTo>
                  <a:cubicBezTo>
                    <a:pt x="3914" y="4424"/>
                    <a:pt x="4102" y="3420"/>
                    <a:pt x="3809" y="3106"/>
                  </a:cubicBezTo>
                  <a:cubicBezTo>
                    <a:pt x="3307" y="2562"/>
                    <a:pt x="2721" y="1976"/>
                    <a:pt x="2344" y="1579"/>
                  </a:cubicBezTo>
                  <a:cubicBezTo>
                    <a:pt x="1477" y="657"/>
                    <a:pt x="719" y="1"/>
                    <a:pt x="3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623;p50">
            <a:extLst>
              <a:ext uri="{FF2B5EF4-FFF2-40B4-BE49-F238E27FC236}">
                <a16:creationId xmlns:a16="http://schemas.microsoft.com/office/drawing/2014/main" id="{65A13465-97A2-45DB-A285-0B494AABB95C}"/>
              </a:ext>
            </a:extLst>
          </p:cNvPr>
          <p:cNvSpPr txBox="1"/>
          <p:nvPr/>
        </p:nvSpPr>
        <p:spPr>
          <a:xfrm flipH="1">
            <a:off x="5886443" y="2735729"/>
            <a:ext cx="1880100" cy="5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bg1"/>
                </a:solidFill>
                <a:latin typeface="Aharoni" panose="02010803020104030203" pitchFamily="2" charset="-79"/>
                <a:ea typeface="Lemonada Medium"/>
                <a:cs typeface="Aharoni" panose="02010803020104030203" pitchFamily="2" charset="-79"/>
              </a:rPr>
              <a:t>Feb</a:t>
            </a:r>
          </a:p>
        </p:txBody>
      </p:sp>
      <p:sp>
        <p:nvSpPr>
          <p:cNvPr id="53" name="Google Shape;1624;p50">
            <a:extLst>
              <a:ext uri="{FF2B5EF4-FFF2-40B4-BE49-F238E27FC236}">
                <a16:creationId xmlns:a16="http://schemas.microsoft.com/office/drawing/2014/main" id="{305AA3AE-933E-4B23-ADAD-13E21DC8CE42}"/>
              </a:ext>
            </a:extLst>
          </p:cNvPr>
          <p:cNvSpPr txBox="1"/>
          <p:nvPr/>
        </p:nvSpPr>
        <p:spPr>
          <a:xfrm flipH="1">
            <a:off x="7351153" y="2725946"/>
            <a:ext cx="1880100" cy="5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bg1"/>
                </a:solidFill>
                <a:latin typeface="Aharoni" panose="02010803020104030203" pitchFamily="2" charset="-79"/>
                <a:ea typeface="Lemonada Medium"/>
                <a:cs typeface="Aharoni" panose="02010803020104030203" pitchFamily="2" charset="-79"/>
                <a:sym typeface="Lemonada Medium"/>
              </a:rPr>
              <a:t>Apr</a:t>
            </a:r>
            <a:endParaRPr sz="1800">
              <a:solidFill>
                <a:schemeClr val="bg1"/>
              </a:solidFill>
              <a:latin typeface="Aharoni" panose="02010803020104030203" pitchFamily="2" charset="-79"/>
              <a:ea typeface="Lemonada Medium"/>
              <a:cs typeface="Aharoni" panose="02010803020104030203" pitchFamily="2" charset="-79"/>
              <a:sym typeface="Lemonada Medium"/>
            </a:endParaRPr>
          </a:p>
        </p:txBody>
      </p:sp>
      <p:sp>
        <p:nvSpPr>
          <p:cNvPr id="54" name="Google Shape;1626;p50">
            <a:extLst>
              <a:ext uri="{FF2B5EF4-FFF2-40B4-BE49-F238E27FC236}">
                <a16:creationId xmlns:a16="http://schemas.microsoft.com/office/drawing/2014/main" id="{2AE5AF55-188E-47E4-A453-1430FF362673}"/>
              </a:ext>
            </a:extLst>
          </p:cNvPr>
          <p:cNvSpPr/>
          <p:nvPr/>
        </p:nvSpPr>
        <p:spPr>
          <a:xfrm>
            <a:off x="8241757" y="2662496"/>
            <a:ext cx="126900" cy="126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652;p51">
            <a:extLst>
              <a:ext uri="{FF2B5EF4-FFF2-40B4-BE49-F238E27FC236}">
                <a16:creationId xmlns:a16="http://schemas.microsoft.com/office/drawing/2014/main" id="{DCB43617-B5EC-416A-82B8-17D72D1A726A}"/>
              </a:ext>
            </a:extLst>
          </p:cNvPr>
          <p:cNvSpPr/>
          <p:nvPr/>
        </p:nvSpPr>
        <p:spPr>
          <a:xfrm>
            <a:off x="5367050" y="2645333"/>
            <a:ext cx="126900" cy="126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652;p51">
            <a:extLst>
              <a:ext uri="{FF2B5EF4-FFF2-40B4-BE49-F238E27FC236}">
                <a16:creationId xmlns:a16="http://schemas.microsoft.com/office/drawing/2014/main" id="{85EA5101-48BC-4A4D-B96E-B87E745D37CA}"/>
              </a:ext>
            </a:extLst>
          </p:cNvPr>
          <p:cNvSpPr/>
          <p:nvPr/>
        </p:nvSpPr>
        <p:spPr>
          <a:xfrm>
            <a:off x="6774675" y="2674870"/>
            <a:ext cx="126900" cy="126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6138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" name="Google Shape;1512;p48"/>
          <p:cNvSpPr txBox="1">
            <a:spLocks noGrp="1"/>
          </p:cNvSpPr>
          <p:nvPr>
            <p:ph type="ctrTitle"/>
          </p:nvPr>
        </p:nvSpPr>
        <p:spPr>
          <a:xfrm>
            <a:off x="2478768" y="999601"/>
            <a:ext cx="4178400" cy="105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Liberation Officer achievements</a:t>
            </a:r>
            <a:endParaRPr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513" name="Google Shape;1513;p48"/>
          <p:cNvSpPr txBox="1">
            <a:spLocks noGrp="1"/>
          </p:cNvSpPr>
          <p:nvPr>
            <p:ph type="subTitle" idx="1"/>
          </p:nvPr>
        </p:nvSpPr>
        <p:spPr>
          <a:xfrm>
            <a:off x="1072696" y="2154116"/>
            <a:ext cx="7000755" cy="18025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" b="1">
                <a:solidFill>
                  <a:schemeClr val="bg1"/>
                </a:solidFill>
              </a:rPr>
              <a:t>Nerissa</a:t>
            </a:r>
            <a:r>
              <a:rPr lang="en">
                <a:solidFill>
                  <a:schemeClr val="bg1"/>
                </a:solidFill>
              </a:rPr>
              <a:t> </a:t>
            </a:r>
            <a:r>
              <a:rPr lang="en" i="1">
                <a:solidFill>
                  <a:schemeClr val="bg1"/>
                </a:solidFill>
              </a:rPr>
              <a:t>(Disabled Students Liberation Officer)</a:t>
            </a:r>
            <a:endParaRPr lang="en-US" i="1">
              <a:solidFill>
                <a:schemeClr val="bg1"/>
              </a:solidFill>
            </a:endParaRPr>
          </a:p>
          <a:p>
            <a:pPr marL="0" indent="0"/>
            <a:r>
              <a:rPr lang="en">
                <a:solidFill>
                  <a:schemeClr val="bg1"/>
                </a:solidFill>
              </a:rPr>
              <a:t>Accessible Campus Map, Destress Refresh Film Night</a:t>
            </a:r>
            <a:endParaRPr lang="en-US">
              <a:solidFill>
                <a:schemeClr val="bg1"/>
              </a:solidFill>
            </a:endParaRPr>
          </a:p>
          <a:p>
            <a:pPr marL="0" indent="0"/>
            <a:endParaRPr lang="en">
              <a:solidFill>
                <a:schemeClr val="bg1"/>
              </a:solidFill>
            </a:endParaRPr>
          </a:p>
          <a:p>
            <a:pPr marL="0" indent="0"/>
            <a:r>
              <a:rPr lang="en" b="1">
                <a:solidFill>
                  <a:schemeClr val="bg1"/>
                </a:solidFill>
              </a:rPr>
              <a:t>Judith </a:t>
            </a:r>
            <a:r>
              <a:rPr lang="en" i="1">
                <a:solidFill>
                  <a:schemeClr val="bg1"/>
                </a:solidFill>
              </a:rPr>
              <a:t>(Postgraduate Students Liberation Officer)</a:t>
            </a:r>
          </a:p>
          <a:p>
            <a:pPr marL="0" indent="0"/>
            <a:r>
              <a:rPr lang="en">
                <a:solidFill>
                  <a:schemeClr val="bg1"/>
                </a:solidFill>
              </a:rPr>
              <a:t>Money Talks event, and Postgraduate Society established</a:t>
            </a:r>
          </a:p>
          <a:p>
            <a:pPr marL="0" indent="0"/>
            <a:endParaRPr lang="en">
              <a:solidFill>
                <a:schemeClr val="bg1"/>
              </a:solidFill>
            </a:endParaRPr>
          </a:p>
          <a:p>
            <a:pPr marL="0" indent="0"/>
            <a:r>
              <a:rPr lang="en" b="1">
                <a:solidFill>
                  <a:schemeClr val="bg1"/>
                </a:solidFill>
              </a:rPr>
              <a:t>Aria</a:t>
            </a:r>
            <a:r>
              <a:rPr lang="en">
                <a:solidFill>
                  <a:schemeClr val="bg1"/>
                </a:solidFill>
              </a:rPr>
              <a:t> </a:t>
            </a:r>
            <a:r>
              <a:rPr lang="en" i="1">
                <a:solidFill>
                  <a:schemeClr val="bg1"/>
                </a:solidFill>
              </a:rPr>
              <a:t>(Womens Liberation Officer)</a:t>
            </a:r>
          </a:p>
          <a:p>
            <a:pPr marL="0" indent="0"/>
            <a:r>
              <a:rPr lang="en">
                <a:solidFill>
                  <a:schemeClr val="bg1"/>
                </a:solidFill>
              </a:rPr>
              <a:t>Stitch and Bitch craft series and exhibition</a:t>
            </a:r>
          </a:p>
          <a:p>
            <a:pPr marL="0" indent="0"/>
            <a:endParaRPr lang="en">
              <a:solidFill>
                <a:schemeClr val="bg1"/>
              </a:solidFill>
            </a:endParaRPr>
          </a:p>
        </p:txBody>
      </p:sp>
      <p:grpSp>
        <p:nvGrpSpPr>
          <p:cNvPr id="1514" name="Google Shape;1514;p48"/>
          <p:cNvGrpSpPr/>
          <p:nvPr/>
        </p:nvGrpSpPr>
        <p:grpSpPr>
          <a:xfrm>
            <a:off x="3916177" y="181452"/>
            <a:ext cx="1305871" cy="693059"/>
            <a:chOff x="238125" y="2760550"/>
            <a:chExt cx="528650" cy="280500"/>
          </a:xfrm>
        </p:grpSpPr>
        <p:sp>
          <p:nvSpPr>
            <p:cNvPr id="1515" name="Google Shape;1515;p48"/>
            <p:cNvSpPr/>
            <p:nvPr/>
          </p:nvSpPr>
          <p:spPr>
            <a:xfrm>
              <a:off x="274700" y="3020300"/>
              <a:ext cx="1850" cy="9150"/>
            </a:xfrm>
            <a:custGeom>
              <a:avLst/>
              <a:gdLst/>
              <a:ahLst/>
              <a:cxnLst/>
              <a:rect l="l" t="t" r="r" b="b"/>
              <a:pathLst>
                <a:path w="74" h="366" extrusionOk="0">
                  <a:moveTo>
                    <a:pt x="74" y="0"/>
                  </a:moveTo>
                  <a:cubicBezTo>
                    <a:pt x="25" y="122"/>
                    <a:pt x="0" y="244"/>
                    <a:pt x="0" y="366"/>
                  </a:cubicBezTo>
                  <a:cubicBezTo>
                    <a:pt x="49" y="244"/>
                    <a:pt x="74" y="122"/>
                    <a:pt x="74" y="0"/>
                  </a:cubicBezTo>
                  <a:close/>
                </a:path>
              </a:pathLst>
            </a:custGeom>
            <a:solidFill>
              <a:srgbClr val="344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8"/>
            <p:cNvSpPr/>
            <p:nvPr/>
          </p:nvSpPr>
          <p:spPr>
            <a:xfrm>
              <a:off x="277125" y="3020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344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17" name="Google Shape;1517;p48"/>
            <p:cNvGrpSpPr/>
            <p:nvPr/>
          </p:nvGrpSpPr>
          <p:grpSpPr>
            <a:xfrm>
              <a:off x="238125" y="2760550"/>
              <a:ext cx="528650" cy="279275"/>
              <a:chOff x="238125" y="2760550"/>
              <a:chExt cx="528650" cy="279275"/>
            </a:xfrm>
          </p:grpSpPr>
          <p:sp>
            <p:nvSpPr>
              <p:cNvPr id="1518" name="Google Shape;1518;p48"/>
              <p:cNvSpPr/>
              <p:nvPr/>
            </p:nvSpPr>
            <p:spPr>
              <a:xfrm>
                <a:off x="238125" y="2760550"/>
                <a:ext cx="528650" cy="278050"/>
              </a:xfrm>
              <a:custGeom>
                <a:avLst/>
                <a:gdLst/>
                <a:ahLst/>
                <a:cxnLst/>
                <a:rect l="l" t="t" r="r" b="b"/>
                <a:pathLst>
                  <a:path w="21146" h="11122" extrusionOk="0">
                    <a:moveTo>
                      <a:pt x="11622" y="1778"/>
                    </a:moveTo>
                    <a:lnTo>
                      <a:pt x="11622" y="1778"/>
                    </a:lnTo>
                    <a:cubicBezTo>
                      <a:pt x="11627" y="1780"/>
                      <a:pt x="11631" y="1781"/>
                      <a:pt x="11634" y="1781"/>
                    </a:cubicBezTo>
                    <a:cubicBezTo>
                      <a:pt x="11630" y="1780"/>
                      <a:pt x="11626" y="1779"/>
                      <a:pt x="11622" y="1778"/>
                    </a:cubicBezTo>
                    <a:close/>
                    <a:moveTo>
                      <a:pt x="15975" y="3512"/>
                    </a:moveTo>
                    <a:cubicBezTo>
                      <a:pt x="15975" y="3515"/>
                      <a:pt x="15978" y="3517"/>
                      <a:pt x="15983" y="3518"/>
                    </a:cubicBezTo>
                    <a:lnTo>
                      <a:pt x="15983" y="3518"/>
                    </a:lnTo>
                    <a:cubicBezTo>
                      <a:pt x="15980" y="3516"/>
                      <a:pt x="15978" y="3514"/>
                      <a:pt x="15975" y="3512"/>
                    </a:cubicBezTo>
                    <a:close/>
                    <a:moveTo>
                      <a:pt x="1524" y="10118"/>
                    </a:moveTo>
                    <a:cubicBezTo>
                      <a:pt x="1528" y="10118"/>
                      <a:pt x="1532" y="10119"/>
                      <a:pt x="1537" y="10122"/>
                    </a:cubicBezTo>
                    <a:lnTo>
                      <a:pt x="1508" y="10266"/>
                    </a:lnTo>
                    <a:lnTo>
                      <a:pt x="1508" y="10266"/>
                    </a:lnTo>
                    <a:cubicBezTo>
                      <a:pt x="1519" y="10173"/>
                      <a:pt x="1503" y="10118"/>
                      <a:pt x="1524" y="10118"/>
                    </a:cubicBezTo>
                    <a:close/>
                    <a:moveTo>
                      <a:pt x="10756" y="0"/>
                    </a:moveTo>
                    <a:lnTo>
                      <a:pt x="10756" y="0"/>
                    </a:lnTo>
                    <a:cubicBezTo>
                      <a:pt x="10902" y="24"/>
                      <a:pt x="10853" y="49"/>
                      <a:pt x="10731" y="49"/>
                    </a:cubicBezTo>
                    <a:cubicBezTo>
                      <a:pt x="10549" y="24"/>
                      <a:pt x="10451" y="18"/>
                      <a:pt x="10399" y="18"/>
                    </a:cubicBezTo>
                    <a:cubicBezTo>
                      <a:pt x="10347" y="18"/>
                      <a:pt x="10341" y="24"/>
                      <a:pt x="10341" y="24"/>
                    </a:cubicBezTo>
                    <a:lnTo>
                      <a:pt x="9927" y="24"/>
                    </a:lnTo>
                    <a:cubicBezTo>
                      <a:pt x="9024" y="24"/>
                      <a:pt x="8146" y="171"/>
                      <a:pt x="7317" y="463"/>
                    </a:cubicBezTo>
                    <a:cubicBezTo>
                      <a:pt x="6512" y="756"/>
                      <a:pt x="5756" y="1146"/>
                      <a:pt x="5073" y="1634"/>
                    </a:cubicBezTo>
                    <a:cubicBezTo>
                      <a:pt x="4757" y="1926"/>
                      <a:pt x="4319" y="2243"/>
                      <a:pt x="4050" y="2535"/>
                    </a:cubicBezTo>
                    <a:lnTo>
                      <a:pt x="4050" y="2535"/>
                    </a:lnTo>
                    <a:cubicBezTo>
                      <a:pt x="3877" y="2706"/>
                      <a:pt x="3369" y="3198"/>
                      <a:pt x="2927" y="3756"/>
                    </a:cubicBezTo>
                    <a:cubicBezTo>
                      <a:pt x="2537" y="4195"/>
                      <a:pt x="2195" y="4658"/>
                      <a:pt x="1902" y="5171"/>
                    </a:cubicBezTo>
                    <a:lnTo>
                      <a:pt x="1951" y="5097"/>
                    </a:lnTo>
                    <a:lnTo>
                      <a:pt x="1951" y="5097"/>
                    </a:lnTo>
                    <a:cubicBezTo>
                      <a:pt x="1829" y="5317"/>
                      <a:pt x="1683" y="5536"/>
                      <a:pt x="1512" y="5707"/>
                    </a:cubicBezTo>
                    <a:cubicBezTo>
                      <a:pt x="1610" y="5707"/>
                      <a:pt x="1463" y="6049"/>
                      <a:pt x="1390" y="6171"/>
                    </a:cubicBezTo>
                    <a:cubicBezTo>
                      <a:pt x="1341" y="6268"/>
                      <a:pt x="1268" y="6439"/>
                      <a:pt x="1219" y="6634"/>
                    </a:cubicBezTo>
                    <a:cubicBezTo>
                      <a:pt x="1146" y="6805"/>
                      <a:pt x="1073" y="7024"/>
                      <a:pt x="1000" y="7171"/>
                    </a:cubicBezTo>
                    <a:lnTo>
                      <a:pt x="976" y="7146"/>
                    </a:lnTo>
                    <a:cubicBezTo>
                      <a:pt x="902" y="7439"/>
                      <a:pt x="683" y="7975"/>
                      <a:pt x="634" y="8171"/>
                    </a:cubicBezTo>
                    <a:cubicBezTo>
                      <a:pt x="390" y="8780"/>
                      <a:pt x="220" y="9390"/>
                      <a:pt x="146" y="10049"/>
                    </a:cubicBezTo>
                    <a:cubicBezTo>
                      <a:pt x="146" y="10049"/>
                      <a:pt x="98" y="10146"/>
                      <a:pt x="73" y="10244"/>
                    </a:cubicBezTo>
                    <a:lnTo>
                      <a:pt x="24" y="10390"/>
                    </a:lnTo>
                    <a:lnTo>
                      <a:pt x="0" y="10463"/>
                    </a:lnTo>
                    <a:lnTo>
                      <a:pt x="0" y="10536"/>
                    </a:lnTo>
                    <a:cubicBezTo>
                      <a:pt x="195" y="10658"/>
                      <a:pt x="390" y="10756"/>
                      <a:pt x="610" y="10805"/>
                    </a:cubicBezTo>
                    <a:cubicBezTo>
                      <a:pt x="691" y="10836"/>
                      <a:pt x="776" y="10851"/>
                      <a:pt x="859" y="10851"/>
                    </a:cubicBezTo>
                    <a:cubicBezTo>
                      <a:pt x="1102" y="10851"/>
                      <a:pt x="1336" y="10723"/>
                      <a:pt x="1463" y="10488"/>
                    </a:cubicBezTo>
                    <a:lnTo>
                      <a:pt x="1488" y="10512"/>
                    </a:lnTo>
                    <a:cubicBezTo>
                      <a:pt x="1488" y="10488"/>
                      <a:pt x="1488" y="10463"/>
                      <a:pt x="1488" y="10439"/>
                    </a:cubicBezTo>
                    <a:lnTo>
                      <a:pt x="1488" y="10366"/>
                    </a:lnTo>
                    <a:cubicBezTo>
                      <a:pt x="1491" y="10356"/>
                      <a:pt x="1493" y="10346"/>
                      <a:pt x="1495" y="10337"/>
                    </a:cubicBezTo>
                    <a:lnTo>
                      <a:pt x="1495" y="10337"/>
                    </a:lnTo>
                    <a:cubicBezTo>
                      <a:pt x="1509" y="10287"/>
                      <a:pt x="1518" y="10268"/>
                      <a:pt x="1524" y="10268"/>
                    </a:cubicBezTo>
                    <a:cubicBezTo>
                      <a:pt x="1537" y="10268"/>
                      <a:pt x="1537" y="10344"/>
                      <a:pt x="1537" y="10390"/>
                    </a:cubicBezTo>
                    <a:cubicBezTo>
                      <a:pt x="1561" y="10317"/>
                      <a:pt x="1561" y="10244"/>
                      <a:pt x="1585" y="10171"/>
                    </a:cubicBezTo>
                    <a:cubicBezTo>
                      <a:pt x="1585" y="10166"/>
                      <a:pt x="1584" y="10164"/>
                      <a:pt x="1583" y="10164"/>
                    </a:cubicBezTo>
                    <a:cubicBezTo>
                      <a:pt x="1577" y="10164"/>
                      <a:pt x="1561" y="10200"/>
                      <a:pt x="1561" y="10219"/>
                    </a:cubicBezTo>
                    <a:cubicBezTo>
                      <a:pt x="1537" y="10097"/>
                      <a:pt x="1561" y="10000"/>
                      <a:pt x="1585" y="9878"/>
                    </a:cubicBezTo>
                    <a:cubicBezTo>
                      <a:pt x="1634" y="9683"/>
                      <a:pt x="1634" y="9878"/>
                      <a:pt x="1683" y="9658"/>
                    </a:cubicBezTo>
                    <a:cubicBezTo>
                      <a:pt x="1976" y="8536"/>
                      <a:pt x="2415" y="7463"/>
                      <a:pt x="3000" y="6488"/>
                    </a:cubicBezTo>
                    <a:cubicBezTo>
                      <a:pt x="3024" y="6488"/>
                      <a:pt x="3000" y="6488"/>
                      <a:pt x="3000" y="6512"/>
                    </a:cubicBezTo>
                    <a:cubicBezTo>
                      <a:pt x="3073" y="6366"/>
                      <a:pt x="3146" y="6219"/>
                      <a:pt x="3244" y="6073"/>
                    </a:cubicBezTo>
                    <a:cubicBezTo>
                      <a:pt x="3317" y="5927"/>
                      <a:pt x="3415" y="5805"/>
                      <a:pt x="3488" y="5658"/>
                    </a:cubicBezTo>
                    <a:cubicBezTo>
                      <a:pt x="3512" y="5610"/>
                      <a:pt x="3561" y="5585"/>
                      <a:pt x="3610" y="5561"/>
                    </a:cubicBezTo>
                    <a:cubicBezTo>
                      <a:pt x="3585" y="5561"/>
                      <a:pt x="3658" y="5488"/>
                      <a:pt x="3732" y="5341"/>
                    </a:cubicBezTo>
                    <a:cubicBezTo>
                      <a:pt x="3829" y="5219"/>
                      <a:pt x="3951" y="5024"/>
                      <a:pt x="4097" y="4854"/>
                    </a:cubicBezTo>
                    <a:cubicBezTo>
                      <a:pt x="4244" y="4683"/>
                      <a:pt x="4390" y="4512"/>
                      <a:pt x="4512" y="4366"/>
                    </a:cubicBezTo>
                    <a:cubicBezTo>
                      <a:pt x="4610" y="4244"/>
                      <a:pt x="4707" y="4171"/>
                      <a:pt x="4707" y="4146"/>
                    </a:cubicBezTo>
                    <a:lnTo>
                      <a:pt x="4683" y="4098"/>
                    </a:lnTo>
                    <a:cubicBezTo>
                      <a:pt x="4927" y="3854"/>
                      <a:pt x="4805" y="4073"/>
                      <a:pt x="5000" y="3829"/>
                    </a:cubicBezTo>
                    <a:cubicBezTo>
                      <a:pt x="5049" y="3732"/>
                      <a:pt x="5122" y="3658"/>
                      <a:pt x="5219" y="3585"/>
                    </a:cubicBezTo>
                    <a:cubicBezTo>
                      <a:pt x="5317" y="3537"/>
                      <a:pt x="5390" y="3463"/>
                      <a:pt x="5463" y="3366"/>
                    </a:cubicBezTo>
                    <a:cubicBezTo>
                      <a:pt x="5463" y="3366"/>
                      <a:pt x="5553" y="3312"/>
                      <a:pt x="5578" y="3312"/>
                    </a:cubicBezTo>
                    <a:cubicBezTo>
                      <a:pt x="5583" y="3312"/>
                      <a:pt x="5585" y="3314"/>
                      <a:pt x="5585" y="3317"/>
                    </a:cubicBezTo>
                    <a:cubicBezTo>
                      <a:pt x="5585" y="3244"/>
                      <a:pt x="5707" y="3195"/>
                      <a:pt x="5780" y="3122"/>
                    </a:cubicBezTo>
                    <a:cubicBezTo>
                      <a:pt x="5780" y="3114"/>
                      <a:pt x="5775" y="3111"/>
                      <a:pt x="5767" y="3111"/>
                    </a:cubicBezTo>
                    <a:cubicBezTo>
                      <a:pt x="5751" y="3111"/>
                      <a:pt x="5723" y="3122"/>
                      <a:pt x="5707" y="3122"/>
                    </a:cubicBezTo>
                    <a:lnTo>
                      <a:pt x="5780" y="3049"/>
                    </a:lnTo>
                    <a:lnTo>
                      <a:pt x="5878" y="2976"/>
                    </a:lnTo>
                    <a:cubicBezTo>
                      <a:pt x="5905" y="2967"/>
                      <a:pt x="5925" y="2961"/>
                      <a:pt x="5937" y="2961"/>
                    </a:cubicBezTo>
                    <a:cubicBezTo>
                      <a:pt x="5959" y="2961"/>
                      <a:pt x="5958" y="2978"/>
                      <a:pt x="5927" y="3024"/>
                    </a:cubicBezTo>
                    <a:lnTo>
                      <a:pt x="6171" y="2829"/>
                    </a:lnTo>
                    <a:lnTo>
                      <a:pt x="6561" y="2585"/>
                    </a:lnTo>
                    <a:cubicBezTo>
                      <a:pt x="6902" y="2390"/>
                      <a:pt x="7268" y="2220"/>
                      <a:pt x="7634" y="2073"/>
                    </a:cubicBezTo>
                    <a:cubicBezTo>
                      <a:pt x="7975" y="1927"/>
                      <a:pt x="8341" y="1829"/>
                      <a:pt x="8732" y="1756"/>
                    </a:cubicBezTo>
                    <a:cubicBezTo>
                      <a:pt x="8878" y="1707"/>
                      <a:pt x="9024" y="1707"/>
                      <a:pt x="9171" y="1683"/>
                    </a:cubicBezTo>
                    <a:lnTo>
                      <a:pt x="9463" y="1659"/>
                    </a:lnTo>
                    <a:cubicBezTo>
                      <a:pt x="9390" y="1634"/>
                      <a:pt x="9219" y="1659"/>
                      <a:pt x="9146" y="1610"/>
                    </a:cubicBezTo>
                    <a:cubicBezTo>
                      <a:pt x="9219" y="1585"/>
                      <a:pt x="9274" y="1585"/>
                      <a:pt x="9320" y="1585"/>
                    </a:cubicBezTo>
                    <a:cubicBezTo>
                      <a:pt x="9366" y="1585"/>
                      <a:pt x="9402" y="1585"/>
                      <a:pt x="9439" y="1561"/>
                    </a:cubicBezTo>
                    <a:cubicBezTo>
                      <a:pt x="9488" y="1610"/>
                      <a:pt x="9561" y="1610"/>
                      <a:pt x="9658" y="1610"/>
                    </a:cubicBezTo>
                    <a:cubicBezTo>
                      <a:pt x="9732" y="1610"/>
                      <a:pt x="9829" y="1634"/>
                      <a:pt x="9902" y="1659"/>
                    </a:cubicBezTo>
                    <a:lnTo>
                      <a:pt x="9951" y="1610"/>
                    </a:lnTo>
                    <a:lnTo>
                      <a:pt x="10024" y="1659"/>
                    </a:lnTo>
                    <a:lnTo>
                      <a:pt x="10488" y="1659"/>
                    </a:lnTo>
                    <a:lnTo>
                      <a:pt x="10853" y="1707"/>
                    </a:lnTo>
                    <a:cubicBezTo>
                      <a:pt x="11117" y="1707"/>
                      <a:pt x="11381" y="1731"/>
                      <a:pt x="11622" y="1778"/>
                    </a:cubicBezTo>
                    <a:lnTo>
                      <a:pt x="11622" y="1778"/>
                    </a:lnTo>
                    <a:cubicBezTo>
                      <a:pt x="11593" y="1769"/>
                      <a:pt x="11549" y="1732"/>
                      <a:pt x="11634" y="1732"/>
                    </a:cubicBezTo>
                    <a:cubicBezTo>
                      <a:pt x="11634" y="1781"/>
                      <a:pt x="11902" y="1732"/>
                      <a:pt x="11951" y="1805"/>
                    </a:cubicBezTo>
                    <a:cubicBezTo>
                      <a:pt x="12016" y="1805"/>
                      <a:pt x="12168" y="1848"/>
                      <a:pt x="12233" y="1848"/>
                    </a:cubicBezTo>
                    <a:cubicBezTo>
                      <a:pt x="12265" y="1848"/>
                      <a:pt x="12276" y="1837"/>
                      <a:pt x="12244" y="1805"/>
                    </a:cubicBezTo>
                    <a:lnTo>
                      <a:pt x="12244" y="1805"/>
                    </a:lnTo>
                    <a:cubicBezTo>
                      <a:pt x="12292" y="1829"/>
                      <a:pt x="12366" y="1854"/>
                      <a:pt x="12414" y="1878"/>
                    </a:cubicBezTo>
                    <a:cubicBezTo>
                      <a:pt x="12463" y="1902"/>
                      <a:pt x="12488" y="1902"/>
                      <a:pt x="12414" y="1902"/>
                    </a:cubicBezTo>
                    <a:cubicBezTo>
                      <a:pt x="12488" y="1927"/>
                      <a:pt x="12561" y="1951"/>
                      <a:pt x="12658" y="1976"/>
                    </a:cubicBezTo>
                    <a:lnTo>
                      <a:pt x="12536" y="1927"/>
                    </a:lnTo>
                    <a:lnTo>
                      <a:pt x="12536" y="1927"/>
                    </a:lnTo>
                    <a:cubicBezTo>
                      <a:pt x="12683" y="1951"/>
                      <a:pt x="12805" y="2000"/>
                      <a:pt x="12902" y="2024"/>
                    </a:cubicBezTo>
                    <a:cubicBezTo>
                      <a:pt x="13024" y="2073"/>
                      <a:pt x="13122" y="2098"/>
                      <a:pt x="13219" y="2098"/>
                    </a:cubicBezTo>
                    <a:lnTo>
                      <a:pt x="13122" y="2049"/>
                    </a:lnTo>
                    <a:lnTo>
                      <a:pt x="13122" y="2049"/>
                    </a:lnTo>
                    <a:cubicBezTo>
                      <a:pt x="13292" y="2098"/>
                      <a:pt x="13439" y="2146"/>
                      <a:pt x="13488" y="2220"/>
                    </a:cubicBezTo>
                    <a:lnTo>
                      <a:pt x="13414" y="2195"/>
                    </a:lnTo>
                    <a:lnTo>
                      <a:pt x="13317" y="2195"/>
                    </a:lnTo>
                    <a:cubicBezTo>
                      <a:pt x="13463" y="2220"/>
                      <a:pt x="13561" y="2268"/>
                      <a:pt x="13683" y="2317"/>
                    </a:cubicBezTo>
                    <a:cubicBezTo>
                      <a:pt x="13805" y="2366"/>
                      <a:pt x="13902" y="2390"/>
                      <a:pt x="14024" y="2439"/>
                    </a:cubicBezTo>
                    <a:lnTo>
                      <a:pt x="13902" y="2415"/>
                    </a:lnTo>
                    <a:lnTo>
                      <a:pt x="13902" y="2415"/>
                    </a:lnTo>
                    <a:cubicBezTo>
                      <a:pt x="13975" y="2439"/>
                      <a:pt x="14146" y="2488"/>
                      <a:pt x="14341" y="2585"/>
                    </a:cubicBezTo>
                    <a:cubicBezTo>
                      <a:pt x="14439" y="2610"/>
                      <a:pt x="14561" y="2683"/>
                      <a:pt x="14658" y="2732"/>
                    </a:cubicBezTo>
                    <a:cubicBezTo>
                      <a:pt x="14780" y="2780"/>
                      <a:pt x="14878" y="2829"/>
                      <a:pt x="15000" y="2902"/>
                    </a:cubicBezTo>
                    <a:cubicBezTo>
                      <a:pt x="15219" y="3024"/>
                      <a:pt x="15439" y="3146"/>
                      <a:pt x="15634" y="3268"/>
                    </a:cubicBezTo>
                    <a:cubicBezTo>
                      <a:pt x="15805" y="3366"/>
                      <a:pt x="15926" y="3463"/>
                      <a:pt x="16024" y="3512"/>
                    </a:cubicBezTo>
                    <a:lnTo>
                      <a:pt x="15926" y="3390"/>
                    </a:lnTo>
                    <a:lnTo>
                      <a:pt x="16048" y="3439"/>
                    </a:lnTo>
                    <a:cubicBezTo>
                      <a:pt x="16094" y="3462"/>
                      <a:pt x="16118" y="3485"/>
                      <a:pt x="16161" y="3507"/>
                    </a:cubicBezTo>
                    <a:lnTo>
                      <a:pt x="16161" y="3507"/>
                    </a:lnTo>
                    <a:cubicBezTo>
                      <a:pt x="16155" y="3506"/>
                      <a:pt x="16147" y="3505"/>
                      <a:pt x="16138" y="3505"/>
                    </a:cubicBezTo>
                    <a:cubicBezTo>
                      <a:pt x="16097" y="3505"/>
                      <a:pt x="16029" y="3519"/>
                      <a:pt x="15995" y="3519"/>
                    </a:cubicBezTo>
                    <a:cubicBezTo>
                      <a:pt x="15990" y="3519"/>
                      <a:pt x="15986" y="3519"/>
                      <a:pt x="15983" y="3518"/>
                    </a:cubicBezTo>
                    <a:lnTo>
                      <a:pt x="15983" y="3518"/>
                    </a:lnTo>
                    <a:cubicBezTo>
                      <a:pt x="16516" y="3956"/>
                      <a:pt x="16977" y="4441"/>
                      <a:pt x="17390" y="4976"/>
                    </a:cubicBezTo>
                    <a:cubicBezTo>
                      <a:pt x="17804" y="5488"/>
                      <a:pt x="18170" y="6073"/>
                      <a:pt x="18439" y="6683"/>
                    </a:cubicBezTo>
                    <a:cubicBezTo>
                      <a:pt x="18471" y="6770"/>
                      <a:pt x="18470" y="6794"/>
                      <a:pt x="18456" y="6794"/>
                    </a:cubicBezTo>
                    <a:cubicBezTo>
                      <a:pt x="18440" y="6794"/>
                      <a:pt x="18403" y="6756"/>
                      <a:pt x="18390" y="6756"/>
                    </a:cubicBezTo>
                    <a:cubicBezTo>
                      <a:pt x="18512" y="6975"/>
                      <a:pt x="18487" y="6829"/>
                      <a:pt x="18561" y="7024"/>
                    </a:cubicBezTo>
                    <a:cubicBezTo>
                      <a:pt x="18568" y="7047"/>
                      <a:pt x="18569" y="7056"/>
                      <a:pt x="18565" y="7056"/>
                    </a:cubicBezTo>
                    <a:cubicBezTo>
                      <a:pt x="18556" y="7056"/>
                      <a:pt x="18528" y="7017"/>
                      <a:pt x="18512" y="7000"/>
                    </a:cubicBezTo>
                    <a:lnTo>
                      <a:pt x="18512" y="7000"/>
                    </a:lnTo>
                    <a:cubicBezTo>
                      <a:pt x="18561" y="7097"/>
                      <a:pt x="18585" y="7171"/>
                      <a:pt x="18609" y="7171"/>
                    </a:cubicBezTo>
                    <a:cubicBezTo>
                      <a:pt x="18561" y="7049"/>
                      <a:pt x="18634" y="7097"/>
                      <a:pt x="18658" y="7024"/>
                    </a:cubicBezTo>
                    <a:lnTo>
                      <a:pt x="18707" y="7171"/>
                    </a:lnTo>
                    <a:cubicBezTo>
                      <a:pt x="18731" y="7219"/>
                      <a:pt x="18756" y="7293"/>
                      <a:pt x="18756" y="7293"/>
                    </a:cubicBezTo>
                    <a:lnTo>
                      <a:pt x="18731" y="7293"/>
                    </a:lnTo>
                    <a:cubicBezTo>
                      <a:pt x="18829" y="7414"/>
                      <a:pt x="18902" y="7536"/>
                      <a:pt x="18951" y="7683"/>
                    </a:cubicBezTo>
                    <a:cubicBezTo>
                      <a:pt x="19122" y="8146"/>
                      <a:pt x="19243" y="8634"/>
                      <a:pt x="19365" y="9122"/>
                    </a:cubicBezTo>
                    <a:cubicBezTo>
                      <a:pt x="19341" y="9122"/>
                      <a:pt x="19317" y="9024"/>
                      <a:pt x="19268" y="8927"/>
                    </a:cubicBezTo>
                    <a:lnTo>
                      <a:pt x="19268" y="8927"/>
                    </a:lnTo>
                    <a:cubicBezTo>
                      <a:pt x="19292" y="9000"/>
                      <a:pt x="19317" y="9073"/>
                      <a:pt x="19317" y="9146"/>
                    </a:cubicBezTo>
                    <a:cubicBezTo>
                      <a:pt x="19317" y="9126"/>
                      <a:pt x="19319" y="9118"/>
                      <a:pt x="19322" y="9118"/>
                    </a:cubicBezTo>
                    <a:cubicBezTo>
                      <a:pt x="19336" y="9118"/>
                      <a:pt x="19374" y="9263"/>
                      <a:pt x="19386" y="9263"/>
                    </a:cubicBezTo>
                    <a:cubicBezTo>
                      <a:pt x="19388" y="9263"/>
                      <a:pt x="19390" y="9257"/>
                      <a:pt x="19390" y="9244"/>
                    </a:cubicBezTo>
                    <a:cubicBezTo>
                      <a:pt x="19536" y="9585"/>
                      <a:pt x="19536" y="10049"/>
                      <a:pt x="19658" y="10341"/>
                    </a:cubicBezTo>
                    <a:cubicBezTo>
                      <a:pt x="19683" y="10341"/>
                      <a:pt x="20024" y="10488"/>
                      <a:pt x="20390" y="10610"/>
                    </a:cubicBezTo>
                    <a:cubicBezTo>
                      <a:pt x="20715" y="10749"/>
                      <a:pt x="21039" y="10866"/>
                      <a:pt x="21112" y="10877"/>
                    </a:cubicBezTo>
                    <a:lnTo>
                      <a:pt x="21112" y="10877"/>
                    </a:lnTo>
                    <a:cubicBezTo>
                      <a:pt x="21109" y="10846"/>
                      <a:pt x="21104" y="10814"/>
                      <a:pt x="21097" y="10780"/>
                    </a:cubicBezTo>
                    <a:lnTo>
                      <a:pt x="21048" y="10780"/>
                    </a:lnTo>
                    <a:cubicBezTo>
                      <a:pt x="21000" y="10536"/>
                      <a:pt x="21073" y="10707"/>
                      <a:pt x="21048" y="10463"/>
                    </a:cubicBezTo>
                    <a:cubicBezTo>
                      <a:pt x="21097" y="10463"/>
                      <a:pt x="21122" y="10683"/>
                      <a:pt x="21146" y="10878"/>
                    </a:cubicBezTo>
                    <a:cubicBezTo>
                      <a:pt x="21146" y="10731"/>
                      <a:pt x="21146" y="10585"/>
                      <a:pt x="21097" y="10439"/>
                    </a:cubicBezTo>
                    <a:cubicBezTo>
                      <a:pt x="21097" y="10268"/>
                      <a:pt x="21146" y="10439"/>
                      <a:pt x="21122" y="10244"/>
                    </a:cubicBezTo>
                    <a:cubicBezTo>
                      <a:pt x="21073" y="10073"/>
                      <a:pt x="21048" y="9902"/>
                      <a:pt x="21048" y="9732"/>
                    </a:cubicBezTo>
                    <a:cubicBezTo>
                      <a:pt x="21000" y="9317"/>
                      <a:pt x="20853" y="9122"/>
                      <a:pt x="20804" y="8732"/>
                    </a:cubicBezTo>
                    <a:lnTo>
                      <a:pt x="20804" y="8732"/>
                    </a:lnTo>
                    <a:lnTo>
                      <a:pt x="20829" y="8780"/>
                    </a:lnTo>
                    <a:cubicBezTo>
                      <a:pt x="20829" y="8634"/>
                      <a:pt x="20731" y="8390"/>
                      <a:pt x="20682" y="8146"/>
                    </a:cubicBezTo>
                    <a:cubicBezTo>
                      <a:pt x="20682" y="8188"/>
                      <a:pt x="20682" y="8231"/>
                      <a:pt x="20673" y="8231"/>
                    </a:cubicBezTo>
                    <a:cubicBezTo>
                      <a:pt x="20666" y="8231"/>
                      <a:pt x="20654" y="8208"/>
                      <a:pt x="20634" y="8146"/>
                    </a:cubicBezTo>
                    <a:cubicBezTo>
                      <a:pt x="20585" y="7878"/>
                      <a:pt x="20512" y="7707"/>
                      <a:pt x="20463" y="7488"/>
                    </a:cubicBezTo>
                    <a:lnTo>
                      <a:pt x="20414" y="7414"/>
                    </a:lnTo>
                    <a:cubicBezTo>
                      <a:pt x="20390" y="7366"/>
                      <a:pt x="20365" y="7317"/>
                      <a:pt x="20365" y="7317"/>
                    </a:cubicBezTo>
                    <a:cubicBezTo>
                      <a:pt x="20048" y="6390"/>
                      <a:pt x="19609" y="5512"/>
                      <a:pt x="19073" y="4707"/>
                    </a:cubicBezTo>
                    <a:cubicBezTo>
                      <a:pt x="18756" y="4219"/>
                      <a:pt x="18390" y="3756"/>
                      <a:pt x="18000" y="3341"/>
                    </a:cubicBezTo>
                    <a:cubicBezTo>
                      <a:pt x="17707" y="3024"/>
                      <a:pt x="17414" y="2756"/>
                      <a:pt x="17122" y="2512"/>
                    </a:cubicBezTo>
                    <a:lnTo>
                      <a:pt x="17146" y="2512"/>
                    </a:lnTo>
                    <a:cubicBezTo>
                      <a:pt x="16780" y="2220"/>
                      <a:pt x="16414" y="1951"/>
                      <a:pt x="16024" y="1707"/>
                    </a:cubicBezTo>
                    <a:cubicBezTo>
                      <a:pt x="15536" y="1390"/>
                      <a:pt x="15048" y="1146"/>
                      <a:pt x="14512" y="927"/>
                    </a:cubicBezTo>
                    <a:cubicBezTo>
                      <a:pt x="13561" y="512"/>
                      <a:pt x="12561" y="268"/>
                      <a:pt x="11561" y="146"/>
                    </a:cubicBezTo>
                    <a:cubicBezTo>
                      <a:pt x="11292" y="73"/>
                      <a:pt x="11024" y="24"/>
                      <a:pt x="10756" y="0"/>
                    </a:cubicBezTo>
                    <a:close/>
                    <a:moveTo>
                      <a:pt x="21112" y="10877"/>
                    </a:moveTo>
                    <a:cubicBezTo>
                      <a:pt x="21122" y="10958"/>
                      <a:pt x="21122" y="11034"/>
                      <a:pt x="21122" y="11122"/>
                    </a:cubicBezTo>
                    <a:cubicBezTo>
                      <a:pt x="21122" y="11049"/>
                      <a:pt x="21122" y="10951"/>
                      <a:pt x="21122" y="10878"/>
                    </a:cubicBezTo>
                    <a:cubicBezTo>
                      <a:pt x="21119" y="10878"/>
                      <a:pt x="21116" y="10878"/>
                      <a:pt x="21112" y="1087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48"/>
              <p:cNvSpPr/>
              <p:nvPr/>
            </p:nvSpPr>
            <p:spPr>
              <a:xfrm>
                <a:off x="338100" y="3028825"/>
                <a:ext cx="2475" cy="6725"/>
              </a:xfrm>
              <a:custGeom>
                <a:avLst/>
                <a:gdLst/>
                <a:ahLst/>
                <a:cxnLst/>
                <a:rect l="l" t="t" r="r" b="b"/>
                <a:pathLst>
                  <a:path w="99" h="269" extrusionOk="0">
                    <a:moveTo>
                      <a:pt x="98" y="0"/>
                    </a:moveTo>
                    <a:cubicBezTo>
                      <a:pt x="50" y="74"/>
                      <a:pt x="1" y="171"/>
                      <a:pt x="1" y="269"/>
                    </a:cubicBezTo>
                    <a:cubicBezTo>
                      <a:pt x="50" y="196"/>
                      <a:pt x="74" y="98"/>
                      <a:pt x="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48"/>
              <p:cNvSpPr/>
              <p:nvPr/>
            </p:nvSpPr>
            <p:spPr>
              <a:xfrm>
                <a:off x="340550" y="30288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48"/>
              <p:cNvSpPr/>
              <p:nvPr/>
            </p:nvSpPr>
            <p:spPr>
              <a:xfrm>
                <a:off x="302750" y="2832500"/>
                <a:ext cx="398800" cy="207325"/>
              </a:xfrm>
              <a:custGeom>
                <a:avLst/>
                <a:gdLst/>
                <a:ahLst/>
                <a:cxnLst/>
                <a:rect l="l" t="t" r="r" b="b"/>
                <a:pathLst>
                  <a:path w="15952" h="8293" extrusionOk="0">
                    <a:moveTo>
                      <a:pt x="8594" y="1702"/>
                    </a:moveTo>
                    <a:cubicBezTo>
                      <a:pt x="8599" y="1705"/>
                      <a:pt x="8605" y="1707"/>
                      <a:pt x="8610" y="1707"/>
                    </a:cubicBezTo>
                    <a:cubicBezTo>
                      <a:pt x="8604" y="1705"/>
                      <a:pt x="8599" y="1704"/>
                      <a:pt x="8594" y="1702"/>
                    </a:cubicBezTo>
                    <a:close/>
                    <a:moveTo>
                      <a:pt x="4624" y="2600"/>
                    </a:moveTo>
                    <a:cubicBezTo>
                      <a:pt x="4619" y="2604"/>
                      <a:pt x="4614" y="2607"/>
                      <a:pt x="4610" y="2610"/>
                    </a:cubicBezTo>
                    <a:cubicBezTo>
                      <a:pt x="4616" y="2607"/>
                      <a:pt x="4621" y="2603"/>
                      <a:pt x="4624" y="2600"/>
                    </a:cubicBezTo>
                    <a:close/>
                    <a:moveTo>
                      <a:pt x="11683" y="2951"/>
                    </a:moveTo>
                    <a:cubicBezTo>
                      <a:pt x="11683" y="2954"/>
                      <a:pt x="11685" y="2956"/>
                      <a:pt x="11690" y="2956"/>
                    </a:cubicBezTo>
                    <a:lnTo>
                      <a:pt x="11690" y="2956"/>
                    </a:lnTo>
                    <a:cubicBezTo>
                      <a:pt x="11687" y="2954"/>
                      <a:pt x="11685" y="2953"/>
                      <a:pt x="11683" y="2951"/>
                    </a:cubicBezTo>
                    <a:close/>
                    <a:moveTo>
                      <a:pt x="1415" y="3829"/>
                    </a:moveTo>
                    <a:lnTo>
                      <a:pt x="1391" y="3878"/>
                    </a:lnTo>
                    <a:lnTo>
                      <a:pt x="1391" y="3878"/>
                    </a:lnTo>
                    <a:cubicBezTo>
                      <a:pt x="1398" y="3862"/>
                      <a:pt x="1406" y="3847"/>
                      <a:pt x="1414" y="3831"/>
                    </a:cubicBezTo>
                    <a:lnTo>
                      <a:pt x="1414" y="3831"/>
                    </a:lnTo>
                    <a:cubicBezTo>
                      <a:pt x="1414" y="3830"/>
                      <a:pt x="1415" y="3830"/>
                      <a:pt x="1415" y="3829"/>
                    </a:cubicBezTo>
                    <a:close/>
                    <a:moveTo>
                      <a:pt x="2596" y="5025"/>
                    </a:moveTo>
                    <a:cubicBezTo>
                      <a:pt x="2595" y="5026"/>
                      <a:pt x="2595" y="5027"/>
                      <a:pt x="2594" y="5028"/>
                    </a:cubicBezTo>
                    <a:lnTo>
                      <a:pt x="2594" y="5028"/>
                    </a:lnTo>
                    <a:cubicBezTo>
                      <a:pt x="2596" y="5026"/>
                      <a:pt x="2597" y="5025"/>
                      <a:pt x="2596" y="5025"/>
                    </a:cubicBezTo>
                    <a:close/>
                    <a:moveTo>
                      <a:pt x="2594" y="5028"/>
                    </a:moveTo>
                    <a:cubicBezTo>
                      <a:pt x="2591" y="5031"/>
                      <a:pt x="2586" y="5037"/>
                      <a:pt x="2586" y="5049"/>
                    </a:cubicBezTo>
                    <a:cubicBezTo>
                      <a:pt x="2588" y="5042"/>
                      <a:pt x="2591" y="5035"/>
                      <a:pt x="2594" y="5028"/>
                    </a:cubicBezTo>
                    <a:close/>
                    <a:moveTo>
                      <a:pt x="1505" y="7629"/>
                    </a:moveTo>
                    <a:cubicBezTo>
                      <a:pt x="1507" y="7629"/>
                      <a:pt x="1509" y="7631"/>
                      <a:pt x="1512" y="7634"/>
                    </a:cubicBezTo>
                    <a:lnTo>
                      <a:pt x="1499" y="7728"/>
                    </a:lnTo>
                    <a:lnTo>
                      <a:pt x="1499" y="7728"/>
                    </a:lnTo>
                    <a:cubicBezTo>
                      <a:pt x="1502" y="7664"/>
                      <a:pt x="1497" y="7629"/>
                      <a:pt x="1505" y="7629"/>
                    </a:cubicBezTo>
                    <a:close/>
                    <a:moveTo>
                      <a:pt x="8000" y="0"/>
                    </a:moveTo>
                    <a:cubicBezTo>
                      <a:pt x="8098" y="0"/>
                      <a:pt x="8049" y="24"/>
                      <a:pt x="7976" y="24"/>
                    </a:cubicBezTo>
                    <a:cubicBezTo>
                      <a:pt x="7878" y="16"/>
                      <a:pt x="7813" y="14"/>
                      <a:pt x="7770" y="14"/>
                    </a:cubicBezTo>
                    <a:cubicBezTo>
                      <a:pt x="7683" y="14"/>
                      <a:pt x="7683" y="24"/>
                      <a:pt x="7683" y="24"/>
                    </a:cubicBezTo>
                    <a:cubicBezTo>
                      <a:pt x="7683" y="24"/>
                      <a:pt x="7659" y="49"/>
                      <a:pt x="7366" y="73"/>
                    </a:cubicBezTo>
                    <a:cubicBezTo>
                      <a:pt x="7195" y="73"/>
                      <a:pt x="6927" y="98"/>
                      <a:pt x="6586" y="146"/>
                    </a:cubicBezTo>
                    <a:cubicBezTo>
                      <a:pt x="6415" y="171"/>
                      <a:pt x="6220" y="220"/>
                      <a:pt x="6025" y="244"/>
                    </a:cubicBezTo>
                    <a:lnTo>
                      <a:pt x="5439" y="415"/>
                    </a:lnTo>
                    <a:lnTo>
                      <a:pt x="4903" y="634"/>
                    </a:lnTo>
                    <a:cubicBezTo>
                      <a:pt x="4708" y="707"/>
                      <a:pt x="4561" y="780"/>
                      <a:pt x="4415" y="854"/>
                    </a:cubicBezTo>
                    <a:cubicBezTo>
                      <a:pt x="4269" y="927"/>
                      <a:pt x="4147" y="1000"/>
                      <a:pt x="4025" y="1073"/>
                    </a:cubicBezTo>
                    <a:lnTo>
                      <a:pt x="3756" y="1244"/>
                    </a:lnTo>
                    <a:cubicBezTo>
                      <a:pt x="3515" y="1485"/>
                      <a:pt x="3178" y="1679"/>
                      <a:pt x="2982" y="1920"/>
                    </a:cubicBezTo>
                    <a:lnTo>
                      <a:pt x="2982" y="1920"/>
                    </a:lnTo>
                    <a:cubicBezTo>
                      <a:pt x="2672" y="2207"/>
                      <a:pt x="2385" y="2494"/>
                      <a:pt x="2122" y="2805"/>
                    </a:cubicBezTo>
                    <a:cubicBezTo>
                      <a:pt x="2049" y="2927"/>
                      <a:pt x="1951" y="3024"/>
                      <a:pt x="1878" y="3122"/>
                    </a:cubicBezTo>
                    <a:cubicBezTo>
                      <a:pt x="1781" y="3244"/>
                      <a:pt x="1708" y="3341"/>
                      <a:pt x="1659" y="3439"/>
                    </a:cubicBezTo>
                    <a:cubicBezTo>
                      <a:pt x="1550" y="3570"/>
                      <a:pt x="1480" y="3700"/>
                      <a:pt x="1414" y="3831"/>
                    </a:cubicBezTo>
                    <a:lnTo>
                      <a:pt x="1414" y="3831"/>
                    </a:lnTo>
                    <a:cubicBezTo>
                      <a:pt x="1268" y="4146"/>
                      <a:pt x="1244" y="4073"/>
                      <a:pt x="1098" y="4293"/>
                    </a:cubicBezTo>
                    <a:cubicBezTo>
                      <a:pt x="1171" y="4293"/>
                      <a:pt x="1073" y="4561"/>
                      <a:pt x="1049" y="4658"/>
                    </a:cubicBezTo>
                    <a:cubicBezTo>
                      <a:pt x="976" y="4805"/>
                      <a:pt x="878" y="5146"/>
                      <a:pt x="781" y="5390"/>
                    </a:cubicBezTo>
                    <a:lnTo>
                      <a:pt x="756" y="5390"/>
                    </a:lnTo>
                    <a:cubicBezTo>
                      <a:pt x="708" y="5585"/>
                      <a:pt x="561" y="6000"/>
                      <a:pt x="512" y="6122"/>
                    </a:cubicBezTo>
                    <a:cubicBezTo>
                      <a:pt x="464" y="6268"/>
                      <a:pt x="366" y="6512"/>
                      <a:pt x="293" y="6732"/>
                    </a:cubicBezTo>
                    <a:cubicBezTo>
                      <a:pt x="220" y="6975"/>
                      <a:pt x="171" y="7219"/>
                      <a:pt x="147" y="7463"/>
                    </a:cubicBezTo>
                    <a:lnTo>
                      <a:pt x="0" y="7780"/>
                    </a:lnTo>
                    <a:lnTo>
                      <a:pt x="0" y="7829"/>
                    </a:lnTo>
                    <a:cubicBezTo>
                      <a:pt x="171" y="7951"/>
                      <a:pt x="366" y="8024"/>
                      <a:pt x="586" y="8073"/>
                    </a:cubicBezTo>
                    <a:cubicBezTo>
                      <a:pt x="706" y="8113"/>
                      <a:pt x="843" y="8141"/>
                      <a:pt x="975" y="8141"/>
                    </a:cubicBezTo>
                    <a:cubicBezTo>
                      <a:pt x="1163" y="8141"/>
                      <a:pt x="1339" y="8084"/>
                      <a:pt x="1439" y="7927"/>
                    </a:cubicBezTo>
                    <a:lnTo>
                      <a:pt x="1464" y="7927"/>
                    </a:lnTo>
                    <a:lnTo>
                      <a:pt x="1488" y="7829"/>
                    </a:lnTo>
                    <a:cubicBezTo>
                      <a:pt x="1492" y="7808"/>
                      <a:pt x="1494" y="7788"/>
                      <a:pt x="1496" y="7770"/>
                    </a:cubicBezTo>
                    <a:lnTo>
                      <a:pt x="1496" y="7770"/>
                    </a:lnTo>
                    <a:cubicBezTo>
                      <a:pt x="1500" y="7753"/>
                      <a:pt x="1504" y="7746"/>
                      <a:pt x="1507" y="7746"/>
                    </a:cubicBezTo>
                    <a:cubicBezTo>
                      <a:pt x="1516" y="7746"/>
                      <a:pt x="1521" y="7798"/>
                      <a:pt x="1537" y="7829"/>
                    </a:cubicBezTo>
                    <a:cubicBezTo>
                      <a:pt x="1537" y="7780"/>
                      <a:pt x="1561" y="7732"/>
                      <a:pt x="1586" y="7683"/>
                    </a:cubicBezTo>
                    <a:cubicBezTo>
                      <a:pt x="1586" y="7678"/>
                      <a:pt x="1585" y="7676"/>
                      <a:pt x="1583" y="7676"/>
                    </a:cubicBezTo>
                    <a:cubicBezTo>
                      <a:pt x="1576" y="7676"/>
                      <a:pt x="1557" y="7712"/>
                      <a:pt x="1537" y="7732"/>
                    </a:cubicBezTo>
                    <a:cubicBezTo>
                      <a:pt x="1537" y="7634"/>
                      <a:pt x="1537" y="7536"/>
                      <a:pt x="1561" y="7463"/>
                    </a:cubicBezTo>
                    <a:cubicBezTo>
                      <a:pt x="1610" y="7341"/>
                      <a:pt x="1634" y="7463"/>
                      <a:pt x="1659" y="7317"/>
                    </a:cubicBezTo>
                    <a:cubicBezTo>
                      <a:pt x="1878" y="6512"/>
                      <a:pt x="2195" y="5756"/>
                      <a:pt x="2586" y="5024"/>
                    </a:cubicBezTo>
                    <a:cubicBezTo>
                      <a:pt x="2591" y="5024"/>
                      <a:pt x="2594" y="5024"/>
                      <a:pt x="2596" y="5025"/>
                    </a:cubicBezTo>
                    <a:lnTo>
                      <a:pt x="2596" y="5025"/>
                    </a:lnTo>
                    <a:cubicBezTo>
                      <a:pt x="2644" y="4914"/>
                      <a:pt x="2711" y="4824"/>
                      <a:pt x="2756" y="4756"/>
                    </a:cubicBezTo>
                    <a:cubicBezTo>
                      <a:pt x="2805" y="4658"/>
                      <a:pt x="2854" y="4536"/>
                      <a:pt x="2927" y="4439"/>
                    </a:cubicBezTo>
                    <a:cubicBezTo>
                      <a:pt x="2951" y="4415"/>
                      <a:pt x="2976" y="4390"/>
                      <a:pt x="3025" y="4390"/>
                    </a:cubicBezTo>
                    <a:cubicBezTo>
                      <a:pt x="3025" y="4341"/>
                      <a:pt x="3073" y="4268"/>
                      <a:pt x="3098" y="4219"/>
                    </a:cubicBezTo>
                    <a:lnTo>
                      <a:pt x="3220" y="4073"/>
                    </a:lnTo>
                    <a:cubicBezTo>
                      <a:pt x="3244" y="4000"/>
                      <a:pt x="3293" y="3951"/>
                      <a:pt x="3342" y="3878"/>
                    </a:cubicBezTo>
                    <a:cubicBezTo>
                      <a:pt x="3439" y="3756"/>
                      <a:pt x="3537" y="3658"/>
                      <a:pt x="3634" y="3537"/>
                    </a:cubicBezTo>
                    <a:cubicBezTo>
                      <a:pt x="3683" y="3463"/>
                      <a:pt x="3756" y="3415"/>
                      <a:pt x="3756" y="3390"/>
                    </a:cubicBezTo>
                    <a:lnTo>
                      <a:pt x="3732" y="3341"/>
                    </a:lnTo>
                    <a:cubicBezTo>
                      <a:pt x="3805" y="3256"/>
                      <a:pt x="3823" y="3256"/>
                      <a:pt x="3845" y="3256"/>
                    </a:cubicBezTo>
                    <a:cubicBezTo>
                      <a:pt x="3866" y="3256"/>
                      <a:pt x="3890" y="3256"/>
                      <a:pt x="3976" y="3171"/>
                    </a:cubicBezTo>
                    <a:cubicBezTo>
                      <a:pt x="3976" y="3049"/>
                      <a:pt x="4244" y="2927"/>
                      <a:pt x="4269" y="2854"/>
                    </a:cubicBezTo>
                    <a:cubicBezTo>
                      <a:pt x="4269" y="2854"/>
                      <a:pt x="4331" y="2822"/>
                      <a:pt x="4356" y="2822"/>
                    </a:cubicBezTo>
                    <a:cubicBezTo>
                      <a:pt x="4362" y="2822"/>
                      <a:pt x="4366" y="2824"/>
                      <a:pt x="4366" y="2829"/>
                    </a:cubicBezTo>
                    <a:cubicBezTo>
                      <a:pt x="4366" y="2756"/>
                      <a:pt x="4464" y="2732"/>
                      <a:pt x="4488" y="2683"/>
                    </a:cubicBezTo>
                    <a:cubicBezTo>
                      <a:pt x="4504" y="2667"/>
                      <a:pt x="4507" y="2661"/>
                      <a:pt x="4503" y="2661"/>
                    </a:cubicBezTo>
                    <a:cubicBezTo>
                      <a:pt x="4496" y="2661"/>
                      <a:pt x="4464" y="2683"/>
                      <a:pt x="4464" y="2683"/>
                    </a:cubicBezTo>
                    <a:lnTo>
                      <a:pt x="4561" y="2585"/>
                    </a:lnTo>
                    <a:cubicBezTo>
                      <a:pt x="4575" y="2578"/>
                      <a:pt x="4590" y="2575"/>
                      <a:pt x="4602" y="2575"/>
                    </a:cubicBezTo>
                    <a:cubicBezTo>
                      <a:pt x="4625" y="2575"/>
                      <a:pt x="4639" y="2587"/>
                      <a:pt x="4624" y="2600"/>
                    </a:cubicBezTo>
                    <a:lnTo>
                      <a:pt x="4624" y="2600"/>
                    </a:lnTo>
                    <a:cubicBezTo>
                      <a:pt x="4704" y="2549"/>
                      <a:pt x="4866" y="2456"/>
                      <a:pt x="5049" y="2341"/>
                    </a:cubicBezTo>
                    <a:cubicBezTo>
                      <a:pt x="5293" y="2219"/>
                      <a:pt x="5537" y="2098"/>
                      <a:pt x="5805" y="2000"/>
                    </a:cubicBezTo>
                    <a:cubicBezTo>
                      <a:pt x="5878" y="1976"/>
                      <a:pt x="5927" y="1951"/>
                      <a:pt x="6000" y="1927"/>
                    </a:cubicBezTo>
                    <a:lnTo>
                      <a:pt x="6195" y="1878"/>
                    </a:lnTo>
                    <a:cubicBezTo>
                      <a:pt x="6317" y="1829"/>
                      <a:pt x="6464" y="1805"/>
                      <a:pt x="6586" y="1780"/>
                    </a:cubicBezTo>
                    <a:lnTo>
                      <a:pt x="6756" y="1756"/>
                    </a:lnTo>
                    <a:lnTo>
                      <a:pt x="6903" y="1732"/>
                    </a:lnTo>
                    <a:cubicBezTo>
                      <a:pt x="7000" y="1732"/>
                      <a:pt x="7073" y="1707"/>
                      <a:pt x="7122" y="1707"/>
                    </a:cubicBezTo>
                    <a:cubicBezTo>
                      <a:pt x="7098" y="1683"/>
                      <a:pt x="7049" y="1683"/>
                      <a:pt x="7000" y="1683"/>
                    </a:cubicBezTo>
                    <a:cubicBezTo>
                      <a:pt x="6951" y="1683"/>
                      <a:pt x="6903" y="1683"/>
                      <a:pt x="6878" y="1659"/>
                    </a:cubicBezTo>
                    <a:cubicBezTo>
                      <a:pt x="6939" y="1634"/>
                      <a:pt x="6982" y="1634"/>
                      <a:pt x="7015" y="1634"/>
                    </a:cubicBezTo>
                    <a:cubicBezTo>
                      <a:pt x="7049" y="1634"/>
                      <a:pt x="7073" y="1634"/>
                      <a:pt x="7098" y="1610"/>
                    </a:cubicBezTo>
                    <a:cubicBezTo>
                      <a:pt x="7122" y="1646"/>
                      <a:pt x="7183" y="1646"/>
                      <a:pt x="7250" y="1646"/>
                    </a:cubicBezTo>
                    <a:cubicBezTo>
                      <a:pt x="7317" y="1646"/>
                      <a:pt x="7390" y="1646"/>
                      <a:pt x="7439" y="1683"/>
                    </a:cubicBezTo>
                    <a:lnTo>
                      <a:pt x="7464" y="1659"/>
                    </a:lnTo>
                    <a:lnTo>
                      <a:pt x="7537" y="1683"/>
                    </a:lnTo>
                    <a:cubicBezTo>
                      <a:pt x="7634" y="1659"/>
                      <a:pt x="7732" y="1659"/>
                      <a:pt x="7829" y="1659"/>
                    </a:cubicBezTo>
                    <a:cubicBezTo>
                      <a:pt x="7903" y="1659"/>
                      <a:pt x="8000" y="1683"/>
                      <a:pt x="8098" y="1683"/>
                    </a:cubicBezTo>
                    <a:lnTo>
                      <a:pt x="8390" y="1683"/>
                    </a:lnTo>
                    <a:cubicBezTo>
                      <a:pt x="8458" y="1683"/>
                      <a:pt x="8526" y="1683"/>
                      <a:pt x="8594" y="1702"/>
                    </a:cubicBezTo>
                    <a:lnTo>
                      <a:pt x="8594" y="1702"/>
                    </a:lnTo>
                    <a:cubicBezTo>
                      <a:pt x="8571" y="1690"/>
                      <a:pt x="8551" y="1659"/>
                      <a:pt x="8610" y="1659"/>
                    </a:cubicBezTo>
                    <a:cubicBezTo>
                      <a:pt x="8610" y="1683"/>
                      <a:pt x="8659" y="1683"/>
                      <a:pt x="8707" y="1683"/>
                    </a:cubicBezTo>
                    <a:cubicBezTo>
                      <a:pt x="8756" y="1683"/>
                      <a:pt x="8805" y="1683"/>
                      <a:pt x="8829" y="1707"/>
                    </a:cubicBezTo>
                    <a:cubicBezTo>
                      <a:pt x="8878" y="1707"/>
                      <a:pt x="8981" y="1740"/>
                      <a:pt x="9030" y="1740"/>
                    </a:cubicBezTo>
                    <a:cubicBezTo>
                      <a:pt x="9053" y="1740"/>
                      <a:pt x="9064" y="1733"/>
                      <a:pt x="9052" y="1712"/>
                    </a:cubicBezTo>
                    <a:lnTo>
                      <a:pt x="9052" y="1712"/>
                    </a:lnTo>
                    <a:cubicBezTo>
                      <a:pt x="9086" y="1759"/>
                      <a:pt x="9264" y="1805"/>
                      <a:pt x="9146" y="1805"/>
                    </a:cubicBezTo>
                    <a:cubicBezTo>
                      <a:pt x="9195" y="1829"/>
                      <a:pt x="9244" y="1854"/>
                      <a:pt x="9317" y="1854"/>
                    </a:cubicBezTo>
                    <a:lnTo>
                      <a:pt x="9244" y="1805"/>
                    </a:lnTo>
                    <a:lnTo>
                      <a:pt x="9244" y="1805"/>
                    </a:lnTo>
                    <a:cubicBezTo>
                      <a:pt x="9439" y="1854"/>
                      <a:pt x="9537" y="1951"/>
                      <a:pt x="9707" y="1951"/>
                    </a:cubicBezTo>
                    <a:lnTo>
                      <a:pt x="9634" y="1902"/>
                    </a:lnTo>
                    <a:lnTo>
                      <a:pt x="9634" y="1902"/>
                    </a:lnTo>
                    <a:cubicBezTo>
                      <a:pt x="9756" y="1927"/>
                      <a:pt x="9854" y="1976"/>
                      <a:pt x="9903" y="2049"/>
                    </a:cubicBezTo>
                    <a:lnTo>
                      <a:pt x="9756" y="2024"/>
                    </a:lnTo>
                    <a:lnTo>
                      <a:pt x="9756" y="2024"/>
                    </a:lnTo>
                    <a:lnTo>
                      <a:pt x="10024" y="2122"/>
                    </a:lnTo>
                    <a:cubicBezTo>
                      <a:pt x="10098" y="2146"/>
                      <a:pt x="10171" y="2171"/>
                      <a:pt x="10268" y="2195"/>
                    </a:cubicBezTo>
                    <a:lnTo>
                      <a:pt x="10195" y="2171"/>
                    </a:lnTo>
                    <a:lnTo>
                      <a:pt x="10195" y="2171"/>
                    </a:lnTo>
                    <a:cubicBezTo>
                      <a:pt x="10488" y="2244"/>
                      <a:pt x="10732" y="2366"/>
                      <a:pt x="11000" y="2488"/>
                    </a:cubicBezTo>
                    <a:cubicBezTo>
                      <a:pt x="11317" y="2683"/>
                      <a:pt x="11634" y="2878"/>
                      <a:pt x="11732" y="2927"/>
                    </a:cubicBezTo>
                    <a:lnTo>
                      <a:pt x="11683" y="2829"/>
                    </a:lnTo>
                    <a:lnTo>
                      <a:pt x="11854" y="2902"/>
                    </a:lnTo>
                    <a:cubicBezTo>
                      <a:pt x="11833" y="2902"/>
                      <a:pt x="11722" y="2956"/>
                      <a:pt x="11691" y="2956"/>
                    </a:cubicBezTo>
                    <a:cubicBezTo>
                      <a:pt x="11691" y="2956"/>
                      <a:pt x="11690" y="2956"/>
                      <a:pt x="11690" y="2956"/>
                    </a:cubicBezTo>
                    <a:lnTo>
                      <a:pt x="11690" y="2956"/>
                    </a:lnTo>
                    <a:cubicBezTo>
                      <a:pt x="12077" y="3248"/>
                      <a:pt x="12416" y="3587"/>
                      <a:pt x="12732" y="3951"/>
                    </a:cubicBezTo>
                    <a:cubicBezTo>
                      <a:pt x="13049" y="4341"/>
                      <a:pt x="13317" y="4756"/>
                      <a:pt x="13537" y="5171"/>
                    </a:cubicBezTo>
                    <a:cubicBezTo>
                      <a:pt x="13561" y="5244"/>
                      <a:pt x="13549" y="5262"/>
                      <a:pt x="13531" y="5262"/>
                    </a:cubicBezTo>
                    <a:cubicBezTo>
                      <a:pt x="13512" y="5262"/>
                      <a:pt x="13488" y="5244"/>
                      <a:pt x="13488" y="5244"/>
                    </a:cubicBezTo>
                    <a:lnTo>
                      <a:pt x="13488" y="5244"/>
                    </a:lnTo>
                    <a:cubicBezTo>
                      <a:pt x="13561" y="5390"/>
                      <a:pt x="13561" y="5293"/>
                      <a:pt x="13610" y="5439"/>
                    </a:cubicBezTo>
                    <a:cubicBezTo>
                      <a:pt x="13610" y="5447"/>
                      <a:pt x="13607" y="5450"/>
                      <a:pt x="13603" y="5450"/>
                    </a:cubicBezTo>
                    <a:cubicBezTo>
                      <a:pt x="13594" y="5450"/>
                      <a:pt x="13577" y="5439"/>
                      <a:pt x="13561" y="5439"/>
                    </a:cubicBezTo>
                    <a:cubicBezTo>
                      <a:pt x="13610" y="5488"/>
                      <a:pt x="13610" y="5561"/>
                      <a:pt x="13634" y="5561"/>
                    </a:cubicBezTo>
                    <a:cubicBezTo>
                      <a:pt x="13610" y="5463"/>
                      <a:pt x="13683" y="5488"/>
                      <a:pt x="13707" y="5439"/>
                    </a:cubicBezTo>
                    <a:lnTo>
                      <a:pt x="13732" y="5512"/>
                    </a:lnTo>
                    <a:cubicBezTo>
                      <a:pt x="13756" y="5561"/>
                      <a:pt x="13781" y="5610"/>
                      <a:pt x="13781" y="5610"/>
                    </a:cubicBezTo>
                    <a:lnTo>
                      <a:pt x="13732" y="5610"/>
                    </a:lnTo>
                    <a:cubicBezTo>
                      <a:pt x="13756" y="5658"/>
                      <a:pt x="13878" y="5683"/>
                      <a:pt x="13927" y="5878"/>
                    </a:cubicBezTo>
                    <a:cubicBezTo>
                      <a:pt x="14049" y="6195"/>
                      <a:pt x="14146" y="6536"/>
                      <a:pt x="14244" y="6878"/>
                    </a:cubicBezTo>
                    <a:cubicBezTo>
                      <a:pt x="14220" y="6878"/>
                      <a:pt x="14195" y="6805"/>
                      <a:pt x="14171" y="6756"/>
                    </a:cubicBezTo>
                    <a:lnTo>
                      <a:pt x="14171" y="6756"/>
                    </a:lnTo>
                    <a:cubicBezTo>
                      <a:pt x="14171" y="6805"/>
                      <a:pt x="14195" y="6854"/>
                      <a:pt x="14195" y="6902"/>
                    </a:cubicBezTo>
                    <a:cubicBezTo>
                      <a:pt x="14195" y="6886"/>
                      <a:pt x="14197" y="6879"/>
                      <a:pt x="14199" y="6879"/>
                    </a:cubicBezTo>
                    <a:cubicBezTo>
                      <a:pt x="14209" y="6879"/>
                      <a:pt x="14234" y="6989"/>
                      <a:pt x="14242" y="6989"/>
                    </a:cubicBezTo>
                    <a:cubicBezTo>
                      <a:pt x="14243" y="6989"/>
                      <a:pt x="14244" y="6985"/>
                      <a:pt x="14244" y="6975"/>
                    </a:cubicBezTo>
                    <a:cubicBezTo>
                      <a:pt x="14341" y="7219"/>
                      <a:pt x="14415" y="7488"/>
                      <a:pt x="14463" y="7756"/>
                    </a:cubicBezTo>
                    <a:cubicBezTo>
                      <a:pt x="14488" y="7756"/>
                      <a:pt x="14854" y="7829"/>
                      <a:pt x="15171" y="7902"/>
                    </a:cubicBezTo>
                    <a:cubicBezTo>
                      <a:pt x="15512" y="8000"/>
                      <a:pt x="15854" y="8097"/>
                      <a:pt x="15902" y="8097"/>
                    </a:cubicBezTo>
                    <a:cubicBezTo>
                      <a:pt x="15902" y="8171"/>
                      <a:pt x="15902" y="8219"/>
                      <a:pt x="15902" y="8292"/>
                    </a:cubicBezTo>
                    <a:cubicBezTo>
                      <a:pt x="15927" y="8195"/>
                      <a:pt x="15927" y="8122"/>
                      <a:pt x="15902" y="8024"/>
                    </a:cubicBezTo>
                    <a:lnTo>
                      <a:pt x="15854" y="8024"/>
                    </a:lnTo>
                    <a:cubicBezTo>
                      <a:pt x="15805" y="7829"/>
                      <a:pt x="15878" y="7975"/>
                      <a:pt x="15854" y="7780"/>
                    </a:cubicBezTo>
                    <a:cubicBezTo>
                      <a:pt x="15878" y="7780"/>
                      <a:pt x="15902" y="7951"/>
                      <a:pt x="15927" y="8097"/>
                    </a:cubicBezTo>
                    <a:cubicBezTo>
                      <a:pt x="15927" y="7951"/>
                      <a:pt x="15927" y="7805"/>
                      <a:pt x="15902" y="7756"/>
                    </a:cubicBezTo>
                    <a:cubicBezTo>
                      <a:pt x="15902" y="7634"/>
                      <a:pt x="15951" y="7756"/>
                      <a:pt x="15927" y="7610"/>
                    </a:cubicBezTo>
                    <a:cubicBezTo>
                      <a:pt x="15878" y="7488"/>
                      <a:pt x="15854" y="7366"/>
                      <a:pt x="15854" y="7219"/>
                    </a:cubicBezTo>
                    <a:cubicBezTo>
                      <a:pt x="15829" y="6927"/>
                      <a:pt x="15707" y="6780"/>
                      <a:pt x="15659" y="6488"/>
                    </a:cubicBezTo>
                    <a:lnTo>
                      <a:pt x="15659" y="6488"/>
                    </a:lnTo>
                    <a:lnTo>
                      <a:pt x="15683" y="6512"/>
                    </a:lnTo>
                    <a:cubicBezTo>
                      <a:pt x="15683" y="6414"/>
                      <a:pt x="15610" y="6195"/>
                      <a:pt x="15561" y="6049"/>
                    </a:cubicBezTo>
                    <a:cubicBezTo>
                      <a:pt x="15561" y="6077"/>
                      <a:pt x="15561" y="6105"/>
                      <a:pt x="15556" y="6105"/>
                    </a:cubicBezTo>
                    <a:cubicBezTo>
                      <a:pt x="15553" y="6105"/>
                      <a:pt x="15547" y="6090"/>
                      <a:pt x="15537" y="6049"/>
                    </a:cubicBezTo>
                    <a:cubicBezTo>
                      <a:pt x="15512" y="5951"/>
                      <a:pt x="15488" y="5854"/>
                      <a:pt x="15463" y="5780"/>
                    </a:cubicBezTo>
                    <a:cubicBezTo>
                      <a:pt x="15439" y="5707"/>
                      <a:pt x="15415" y="5634"/>
                      <a:pt x="15390" y="5536"/>
                    </a:cubicBezTo>
                    <a:lnTo>
                      <a:pt x="15317" y="5415"/>
                    </a:lnTo>
                    <a:cubicBezTo>
                      <a:pt x="15024" y="4732"/>
                      <a:pt x="14683" y="4097"/>
                      <a:pt x="14244" y="3512"/>
                    </a:cubicBezTo>
                    <a:cubicBezTo>
                      <a:pt x="13805" y="2927"/>
                      <a:pt x="13317" y="2390"/>
                      <a:pt x="12756" y="1927"/>
                    </a:cubicBezTo>
                    <a:lnTo>
                      <a:pt x="12781" y="1927"/>
                    </a:lnTo>
                    <a:cubicBezTo>
                      <a:pt x="12195" y="1415"/>
                      <a:pt x="11537" y="1024"/>
                      <a:pt x="10829" y="707"/>
                    </a:cubicBezTo>
                    <a:cubicBezTo>
                      <a:pt x="10122" y="366"/>
                      <a:pt x="9366" y="171"/>
                      <a:pt x="8610" y="98"/>
                    </a:cubicBezTo>
                    <a:cubicBezTo>
                      <a:pt x="8415" y="24"/>
                      <a:pt x="8195" y="0"/>
                      <a:pt x="800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22" name="Google Shape;1522;p48"/>
            <p:cNvSpPr/>
            <p:nvPr/>
          </p:nvSpPr>
          <p:spPr>
            <a:xfrm>
              <a:off x="400925" y="3037350"/>
              <a:ext cx="2450" cy="3700"/>
            </a:xfrm>
            <a:custGeom>
              <a:avLst/>
              <a:gdLst/>
              <a:ahLst/>
              <a:cxnLst/>
              <a:rect l="l" t="t" r="r" b="b"/>
              <a:pathLst>
                <a:path w="98" h="148" extrusionOk="0">
                  <a:moveTo>
                    <a:pt x="98" y="1"/>
                  </a:moveTo>
                  <a:lnTo>
                    <a:pt x="98" y="1"/>
                  </a:lnTo>
                  <a:cubicBezTo>
                    <a:pt x="49" y="25"/>
                    <a:pt x="0" y="74"/>
                    <a:pt x="0" y="147"/>
                  </a:cubicBezTo>
                  <a:cubicBezTo>
                    <a:pt x="49" y="98"/>
                    <a:pt x="73" y="50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8"/>
            <p:cNvSpPr/>
            <p:nvPr/>
          </p:nvSpPr>
          <p:spPr>
            <a:xfrm>
              <a:off x="403350" y="3037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8"/>
            <p:cNvSpPr/>
            <p:nvPr/>
          </p:nvSpPr>
          <p:spPr>
            <a:xfrm>
              <a:off x="365550" y="2914800"/>
              <a:ext cx="267700" cy="124800"/>
            </a:xfrm>
            <a:custGeom>
              <a:avLst/>
              <a:gdLst/>
              <a:ahLst/>
              <a:cxnLst/>
              <a:rect l="l" t="t" r="r" b="b"/>
              <a:pathLst>
                <a:path w="10708" h="4992" extrusionOk="0">
                  <a:moveTo>
                    <a:pt x="2206" y="3416"/>
                  </a:moveTo>
                  <a:lnTo>
                    <a:pt x="2206" y="3416"/>
                  </a:lnTo>
                  <a:cubicBezTo>
                    <a:pt x="2205" y="3416"/>
                    <a:pt x="2205" y="3417"/>
                    <a:pt x="2205" y="3418"/>
                  </a:cubicBezTo>
                  <a:lnTo>
                    <a:pt x="2205" y="3418"/>
                  </a:lnTo>
                  <a:cubicBezTo>
                    <a:pt x="2206" y="3417"/>
                    <a:pt x="2207" y="3416"/>
                    <a:pt x="2206" y="3416"/>
                  </a:cubicBezTo>
                  <a:close/>
                  <a:moveTo>
                    <a:pt x="2205" y="3418"/>
                  </a:moveTo>
                  <a:cubicBezTo>
                    <a:pt x="2202" y="3421"/>
                    <a:pt x="2196" y="3427"/>
                    <a:pt x="2196" y="3440"/>
                  </a:cubicBezTo>
                  <a:cubicBezTo>
                    <a:pt x="2198" y="3432"/>
                    <a:pt x="2201" y="3425"/>
                    <a:pt x="2205" y="3418"/>
                  </a:cubicBezTo>
                  <a:close/>
                  <a:moveTo>
                    <a:pt x="1464" y="4757"/>
                  </a:moveTo>
                  <a:lnTo>
                    <a:pt x="1451" y="4807"/>
                  </a:lnTo>
                  <a:lnTo>
                    <a:pt x="1451" y="4807"/>
                  </a:lnTo>
                  <a:cubicBezTo>
                    <a:pt x="1453" y="4778"/>
                    <a:pt x="1448" y="4757"/>
                    <a:pt x="1464" y="4757"/>
                  </a:cubicBezTo>
                  <a:close/>
                  <a:moveTo>
                    <a:pt x="5171" y="1"/>
                  </a:moveTo>
                  <a:cubicBezTo>
                    <a:pt x="5244" y="1"/>
                    <a:pt x="5220" y="25"/>
                    <a:pt x="5171" y="49"/>
                  </a:cubicBezTo>
                  <a:cubicBezTo>
                    <a:pt x="4830" y="74"/>
                    <a:pt x="5147" y="74"/>
                    <a:pt x="4805" y="123"/>
                  </a:cubicBezTo>
                  <a:lnTo>
                    <a:pt x="4610" y="147"/>
                  </a:lnTo>
                  <a:lnTo>
                    <a:pt x="4366" y="220"/>
                  </a:lnTo>
                  <a:cubicBezTo>
                    <a:pt x="4147" y="245"/>
                    <a:pt x="3927" y="318"/>
                    <a:pt x="3683" y="391"/>
                  </a:cubicBezTo>
                  <a:cubicBezTo>
                    <a:pt x="3586" y="415"/>
                    <a:pt x="3464" y="464"/>
                    <a:pt x="3366" y="488"/>
                  </a:cubicBezTo>
                  <a:cubicBezTo>
                    <a:pt x="3244" y="537"/>
                    <a:pt x="3147" y="562"/>
                    <a:pt x="3049" y="610"/>
                  </a:cubicBezTo>
                  <a:cubicBezTo>
                    <a:pt x="2878" y="708"/>
                    <a:pt x="2708" y="781"/>
                    <a:pt x="2635" y="805"/>
                  </a:cubicBezTo>
                  <a:cubicBezTo>
                    <a:pt x="2513" y="952"/>
                    <a:pt x="2269" y="1049"/>
                    <a:pt x="2147" y="1196"/>
                  </a:cubicBezTo>
                  <a:lnTo>
                    <a:pt x="2147" y="1171"/>
                  </a:lnTo>
                  <a:cubicBezTo>
                    <a:pt x="2098" y="1220"/>
                    <a:pt x="2025" y="1293"/>
                    <a:pt x="1903" y="1366"/>
                  </a:cubicBezTo>
                  <a:lnTo>
                    <a:pt x="1561" y="1708"/>
                  </a:lnTo>
                  <a:lnTo>
                    <a:pt x="1220" y="2049"/>
                  </a:lnTo>
                  <a:cubicBezTo>
                    <a:pt x="1147" y="2147"/>
                    <a:pt x="1098" y="2220"/>
                    <a:pt x="1049" y="2318"/>
                  </a:cubicBezTo>
                  <a:lnTo>
                    <a:pt x="1074" y="2293"/>
                  </a:lnTo>
                  <a:lnTo>
                    <a:pt x="1074" y="2293"/>
                  </a:lnTo>
                  <a:cubicBezTo>
                    <a:pt x="976" y="2488"/>
                    <a:pt x="927" y="2415"/>
                    <a:pt x="830" y="2537"/>
                  </a:cubicBezTo>
                  <a:cubicBezTo>
                    <a:pt x="903" y="2562"/>
                    <a:pt x="830" y="2732"/>
                    <a:pt x="805" y="2781"/>
                  </a:cubicBezTo>
                  <a:cubicBezTo>
                    <a:pt x="757" y="2879"/>
                    <a:pt x="708" y="3074"/>
                    <a:pt x="635" y="3244"/>
                  </a:cubicBezTo>
                  <a:lnTo>
                    <a:pt x="610" y="3220"/>
                  </a:lnTo>
                  <a:cubicBezTo>
                    <a:pt x="586" y="3342"/>
                    <a:pt x="464" y="3586"/>
                    <a:pt x="439" y="3659"/>
                  </a:cubicBezTo>
                  <a:cubicBezTo>
                    <a:pt x="391" y="3757"/>
                    <a:pt x="318" y="3879"/>
                    <a:pt x="269" y="4025"/>
                  </a:cubicBezTo>
                  <a:cubicBezTo>
                    <a:pt x="196" y="4171"/>
                    <a:pt x="147" y="4318"/>
                    <a:pt x="147" y="4464"/>
                  </a:cubicBezTo>
                  <a:lnTo>
                    <a:pt x="0" y="4610"/>
                  </a:lnTo>
                  <a:lnTo>
                    <a:pt x="0" y="4635"/>
                  </a:lnTo>
                  <a:cubicBezTo>
                    <a:pt x="171" y="4732"/>
                    <a:pt x="366" y="4830"/>
                    <a:pt x="586" y="4879"/>
                  </a:cubicBezTo>
                  <a:cubicBezTo>
                    <a:pt x="769" y="4940"/>
                    <a:pt x="981" y="4991"/>
                    <a:pt x="1156" y="4991"/>
                  </a:cubicBezTo>
                  <a:cubicBezTo>
                    <a:pt x="1260" y="4991"/>
                    <a:pt x="1351" y="4973"/>
                    <a:pt x="1415" y="4927"/>
                  </a:cubicBezTo>
                  <a:lnTo>
                    <a:pt x="1439" y="4927"/>
                  </a:lnTo>
                  <a:lnTo>
                    <a:pt x="1439" y="4854"/>
                  </a:lnTo>
                  <a:cubicBezTo>
                    <a:pt x="1447" y="4839"/>
                    <a:pt x="1455" y="4833"/>
                    <a:pt x="1461" y="4833"/>
                  </a:cubicBezTo>
                  <a:cubicBezTo>
                    <a:pt x="1477" y="4833"/>
                    <a:pt x="1488" y="4862"/>
                    <a:pt x="1488" y="4879"/>
                  </a:cubicBezTo>
                  <a:cubicBezTo>
                    <a:pt x="1488" y="4854"/>
                    <a:pt x="1513" y="4830"/>
                    <a:pt x="1537" y="4805"/>
                  </a:cubicBezTo>
                  <a:cubicBezTo>
                    <a:pt x="1537" y="4798"/>
                    <a:pt x="1535" y="4795"/>
                    <a:pt x="1531" y="4795"/>
                  </a:cubicBezTo>
                  <a:cubicBezTo>
                    <a:pt x="1523" y="4795"/>
                    <a:pt x="1505" y="4813"/>
                    <a:pt x="1488" y="4830"/>
                  </a:cubicBezTo>
                  <a:cubicBezTo>
                    <a:pt x="1488" y="4781"/>
                    <a:pt x="1488" y="4708"/>
                    <a:pt x="1488" y="4659"/>
                  </a:cubicBezTo>
                  <a:cubicBezTo>
                    <a:pt x="1513" y="4635"/>
                    <a:pt x="1531" y="4635"/>
                    <a:pt x="1546" y="4635"/>
                  </a:cubicBezTo>
                  <a:cubicBezTo>
                    <a:pt x="1561" y="4635"/>
                    <a:pt x="1574" y="4635"/>
                    <a:pt x="1586" y="4610"/>
                  </a:cubicBezTo>
                  <a:cubicBezTo>
                    <a:pt x="1757" y="4196"/>
                    <a:pt x="1952" y="3781"/>
                    <a:pt x="2196" y="3415"/>
                  </a:cubicBezTo>
                  <a:cubicBezTo>
                    <a:pt x="2202" y="3415"/>
                    <a:pt x="2205" y="3415"/>
                    <a:pt x="2206" y="3416"/>
                  </a:cubicBezTo>
                  <a:lnTo>
                    <a:pt x="2206" y="3416"/>
                  </a:lnTo>
                  <a:cubicBezTo>
                    <a:pt x="2257" y="3305"/>
                    <a:pt x="2345" y="3214"/>
                    <a:pt x="2391" y="3122"/>
                  </a:cubicBezTo>
                  <a:lnTo>
                    <a:pt x="2464" y="3122"/>
                  </a:lnTo>
                  <a:cubicBezTo>
                    <a:pt x="2439" y="3122"/>
                    <a:pt x="2561" y="3001"/>
                    <a:pt x="2659" y="2879"/>
                  </a:cubicBezTo>
                  <a:cubicBezTo>
                    <a:pt x="2708" y="2805"/>
                    <a:pt x="2781" y="2757"/>
                    <a:pt x="2830" y="2708"/>
                  </a:cubicBezTo>
                  <a:lnTo>
                    <a:pt x="2952" y="2635"/>
                  </a:lnTo>
                  <a:lnTo>
                    <a:pt x="2927" y="2586"/>
                  </a:lnTo>
                  <a:cubicBezTo>
                    <a:pt x="2960" y="2553"/>
                    <a:pt x="2979" y="2545"/>
                    <a:pt x="2992" y="2545"/>
                  </a:cubicBezTo>
                  <a:cubicBezTo>
                    <a:pt x="3006" y="2545"/>
                    <a:pt x="3014" y="2553"/>
                    <a:pt x="3025" y="2553"/>
                  </a:cubicBezTo>
                  <a:cubicBezTo>
                    <a:pt x="3036" y="2553"/>
                    <a:pt x="3049" y="2545"/>
                    <a:pt x="3074" y="2513"/>
                  </a:cubicBezTo>
                  <a:cubicBezTo>
                    <a:pt x="3049" y="2415"/>
                    <a:pt x="3244" y="2391"/>
                    <a:pt x="3244" y="2342"/>
                  </a:cubicBezTo>
                  <a:cubicBezTo>
                    <a:pt x="3244" y="2342"/>
                    <a:pt x="3266" y="2331"/>
                    <a:pt x="3288" y="2331"/>
                  </a:cubicBezTo>
                  <a:cubicBezTo>
                    <a:pt x="3298" y="2331"/>
                    <a:pt x="3309" y="2334"/>
                    <a:pt x="3317" y="2342"/>
                  </a:cubicBezTo>
                  <a:cubicBezTo>
                    <a:pt x="3317" y="2293"/>
                    <a:pt x="3342" y="2293"/>
                    <a:pt x="3366" y="2269"/>
                  </a:cubicBezTo>
                  <a:cubicBezTo>
                    <a:pt x="3374" y="2261"/>
                    <a:pt x="3377" y="2258"/>
                    <a:pt x="3376" y="2258"/>
                  </a:cubicBezTo>
                  <a:cubicBezTo>
                    <a:pt x="3374" y="2258"/>
                    <a:pt x="3358" y="2269"/>
                    <a:pt x="3342" y="2269"/>
                  </a:cubicBezTo>
                  <a:lnTo>
                    <a:pt x="3415" y="2220"/>
                  </a:lnTo>
                  <a:cubicBezTo>
                    <a:pt x="3439" y="2220"/>
                    <a:pt x="3464" y="2220"/>
                    <a:pt x="3439" y="2244"/>
                  </a:cubicBezTo>
                  <a:cubicBezTo>
                    <a:pt x="3513" y="2196"/>
                    <a:pt x="3610" y="2171"/>
                    <a:pt x="3708" y="2123"/>
                  </a:cubicBezTo>
                  <a:cubicBezTo>
                    <a:pt x="3830" y="2049"/>
                    <a:pt x="3976" y="2001"/>
                    <a:pt x="4122" y="1952"/>
                  </a:cubicBezTo>
                  <a:cubicBezTo>
                    <a:pt x="4195" y="1927"/>
                    <a:pt x="4269" y="1927"/>
                    <a:pt x="4342" y="1903"/>
                  </a:cubicBezTo>
                  <a:cubicBezTo>
                    <a:pt x="4415" y="1879"/>
                    <a:pt x="4488" y="1854"/>
                    <a:pt x="4561" y="1830"/>
                  </a:cubicBezTo>
                  <a:cubicBezTo>
                    <a:pt x="4708" y="1805"/>
                    <a:pt x="4805" y="1781"/>
                    <a:pt x="4878" y="1781"/>
                  </a:cubicBezTo>
                  <a:cubicBezTo>
                    <a:pt x="4854" y="1757"/>
                    <a:pt x="4824" y="1757"/>
                    <a:pt x="4796" y="1757"/>
                  </a:cubicBezTo>
                  <a:cubicBezTo>
                    <a:pt x="4769" y="1757"/>
                    <a:pt x="4744" y="1757"/>
                    <a:pt x="4732" y="1732"/>
                  </a:cubicBezTo>
                  <a:cubicBezTo>
                    <a:pt x="4756" y="1708"/>
                    <a:pt x="4781" y="1708"/>
                    <a:pt x="4799" y="1708"/>
                  </a:cubicBezTo>
                  <a:cubicBezTo>
                    <a:pt x="4817" y="1708"/>
                    <a:pt x="4830" y="1708"/>
                    <a:pt x="4830" y="1684"/>
                  </a:cubicBezTo>
                  <a:cubicBezTo>
                    <a:pt x="4854" y="1720"/>
                    <a:pt x="4891" y="1720"/>
                    <a:pt x="4930" y="1720"/>
                  </a:cubicBezTo>
                  <a:cubicBezTo>
                    <a:pt x="4970" y="1720"/>
                    <a:pt x="5013" y="1720"/>
                    <a:pt x="5049" y="1757"/>
                  </a:cubicBezTo>
                  <a:lnTo>
                    <a:pt x="5049" y="1708"/>
                  </a:lnTo>
                  <a:lnTo>
                    <a:pt x="5074" y="1732"/>
                  </a:lnTo>
                  <a:cubicBezTo>
                    <a:pt x="5220" y="1684"/>
                    <a:pt x="5244" y="1684"/>
                    <a:pt x="5244" y="1684"/>
                  </a:cubicBezTo>
                  <a:lnTo>
                    <a:pt x="5415" y="1684"/>
                  </a:lnTo>
                  <a:cubicBezTo>
                    <a:pt x="5519" y="1684"/>
                    <a:pt x="5588" y="1630"/>
                    <a:pt x="5667" y="1630"/>
                  </a:cubicBezTo>
                  <a:cubicBezTo>
                    <a:pt x="5680" y="1630"/>
                    <a:pt x="5694" y="1631"/>
                    <a:pt x="5708" y="1635"/>
                  </a:cubicBezTo>
                  <a:cubicBezTo>
                    <a:pt x="5708" y="1635"/>
                    <a:pt x="5659" y="1586"/>
                    <a:pt x="5708" y="1586"/>
                  </a:cubicBezTo>
                  <a:cubicBezTo>
                    <a:pt x="5708" y="1591"/>
                    <a:pt x="5713" y="1593"/>
                    <a:pt x="5720" y="1593"/>
                  </a:cubicBezTo>
                  <a:cubicBezTo>
                    <a:pt x="5734" y="1593"/>
                    <a:pt x="5757" y="1588"/>
                    <a:pt x="5775" y="1588"/>
                  </a:cubicBezTo>
                  <a:cubicBezTo>
                    <a:pt x="5792" y="1588"/>
                    <a:pt x="5805" y="1592"/>
                    <a:pt x="5805" y="1610"/>
                  </a:cubicBezTo>
                  <a:cubicBezTo>
                    <a:pt x="5812" y="1617"/>
                    <a:pt x="5824" y="1620"/>
                    <a:pt x="5837" y="1620"/>
                  </a:cubicBezTo>
                  <a:cubicBezTo>
                    <a:pt x="5871" y="1620"/>
                    <a:pt x="5915" y="1600"/>
                    <a:pt x="5905" y="1568"/>
                  </a:cubicBezTo>
                  <a:lnTo>
                    <a:pt x="5905" y="1568"/>
                  </a:lnTo>
                  <a:cubicBezTo>
                    <a:pt x="5921" y="1586"/>
                    <a:pt x="5996" y="1588"/>
                    <a:pt x="5952" y="1610"/>
                  </a:cubicBezTo>
                  <a:cubicBezTo>
                    <a:pt x="5968" y="1610"/>
                    <a:pt x="5995" y="1621"/>
                    <a:pt x="6011" y="1621"/>
                  </a:cubicBezTo>
                  <a:cubicBezTo>
                    <a:pt x="6019" y="1621"/>
                    <a:pt x="6025" y="1618"/>
                    <a:pt x="6025" y="1610"/>
                  </a:cubicBezTo>
                  <a:lnTo>
                    <a:pt x="6000" y="1586"/>
                  </a:lnTo>
                  <a:cubicBezTo>
                    <a:pt x="6084" y="1586"/>
                    <a:pt x="6132" y="1640"/>
                    <a:pt x="6205" y="1640"/>
                  </a:cubicBezTo>
                  <a:cubicBezTo>
                    <a:pt x="6217" y="1640"/>
                    <a:pt x="6230" y="1638"/>
                    <a:pt x="6244" y="1635"/>
                  </a:cubicBezTo>
                  <a:lnTo>
                    <a:pt x="6195" y="1586"/>
                  </a:lnTo>
                  <a:cubicBezTo>
                    <a:pt x="6269" y="1586"/>
                    <a:pt x="6317" y="1635"/>
                    <a:pt x="6317" y="1684"/>
                  </a:cubicBezTo>
                  <a:lnTo>
                    <a:pt x="6269" y="1684"/>
                  </a:lnTo>
                  <a:cubicBezTo>
                    <a:pt x="6342" y="1708"/>
                    <a:pt x="6439" y="1732"/>
                    <a:pt x="6537" y="1732"/>
                  </a:cubicBezTo>
                  <a:lnTo>
                    <a:pt x="6488" y="1732"/>
                  </a:lnTo>
                  <a:cubicBezTo>
                    <a:pt x="6561" y="1732"/>
                    <a:pt x="6610" y="1757"/>
                    <a:pt x="6683" y="1757"/>
                  </a:cubicBezTo>
                  <a:cubicBezTo>
                    <a:pt x="6756" y="1781"/>
                    <a:pt x="6854" y="1805"/>
                    <a:pt x="6952" y="1854"/>
                  </a:cubicBezTo>
                  <a:cubicBezTo>
                    <a:pt x="7147" y="1903"/>
                    <a:pt x="7317" y="2001"/>
                    <a:pt x="7391" y="2025"/>
                  </a:cubicBezTo>
                  <a:lnTo>
                    <a:pt x="7366" y="1952"/>
                  </a:lnTo>
                  <a:lnTo>
                    <a:pt x="7488" y="1976"/>
                  </a:lnTo>
                  <a:cubicBezTo>
                    <a:pt x="7488" y="1976"/>
                    <a:pt x="7395" y="2051"/>
                    <a:pt x="7371" y="2053"/>
                  </a:cubicBezTo>
                  <a:lnTo>
                    <a:pt x="7371" y="2053"/>
                  </a:lnTo>
                  <a:lnTo>
                    <a:pt x="7366" y="2049"/>
                  </a:lnTo>
                  <a:lnTo>
                    <a:pt x="7366" y="2049"/>
                  </a:lnTo>
                  <a:cubicBezTo>
                    <a:pt x="7366" y="2052"/>
                    <a:pt x="7368" y="2053"/>
                    <a:pt x="7370" y="2053"/>
                  </a:cubicBezTo>
                  <a:cubicBezTo>
                    <a:pt x="7371" y="2053"/>
                    <a:pt x="7371" y="2053"/>
                    <a:pt x="7371" y="2053"/>
                  </a:cubicBezTo>
                  <a:lnTo>
                    <a:pt x="7371" y="2053"/>
                  </a:lnTo>
                  <a:lnTo>
                    <a:pt x="7464" y="2123"/>
                  </a:lnTo>
                  <a:lnTo>
                    <a:pt x="7610" y="2220"/>
                  </a:lnTo>
                  <a:cubicBezTo>
                    <a:pt x="7756" y="2318"/>
                    <a:pt x="7878" y="2415"/>
                    <a:pt x="8000" y="2537"/>
                  </a:cubicBezTo>
                  <a:cubicBezTo>
                    <a:pt x="8195" y="2708"/>
                    <a:pt x="8391" y="2927"/>
                    <a:pt x="8537" y="3147"/>
                  </a:cubicBezTo>
                  <a:cubicBezTo>
                    <a:pt x="8551" y="3191"/>
                    <a:pt x="8531" y="3200"/>
                    <a:pt x="8512" y="3200"/>
                  </a:cubicBezTo>
                  <a:cubicBezTo>
                    <a:pt x="8500" y="3200"/>
                    <a:pt x="8488" y="3196"/>
                    <a:pt x="8488" y="3196"/>
                  </a:cubicBezTo>
                  <a:lnTo>
                    <a:pt x="8488" y="3196"/>
                  </a:lnTo>
                  <a:cubicBezTo>
                    <a:pt x="8512" y="3232"/>
                    <a:pt x="8525" y="3232"/>
                    <a:pt x="8537" y="3232"/>
                  </a:cubicBezTo>
                  <a:cubicBezTo>
                    <a:pt x="8549" y="3232"/>
                    <a:pt x="8561" y="3232"/>
                    <a:pt x="8586" y="3269"/>
                  </a:cubicBezTo>
                  <a:cubicBezTo>
                    <a:pt x="8586" y="3277"/>
                    <a:pt x="8583" y="3280"/>
                    <a:pt x="8578" y="3280"/>
                  </a:cubicBezTo>
                  <a:cubicBezTo>
                    <a:pt x="8569" y="3280"/>
                    <a:pt x="8553" y="3269"/>
                    <a:pt x="8537" y="3269"/>
                  </a:cubicBezTo>
                  <a:cubicBezTo>
                    <a:pt x="8537" y="3269"/>
                    <a:pt x="8586" y="3342"/>
                    <a:pt x="8586" y="3342"/>
                  </a:cubicBezTo>
                  <a:cubicBezTo>
                    <a:pt x="8610" y="3318"/>
                    <a:pt x="8634" y="3269"/>
                    <a:pt x="8659" y="3244"/>
                  </a:cubicBezTo>
                  <a:lnTo>
                    <a:pt x="8708" y="3318"/>
                  </a:lnTo>
                  <a:lnTo>
                    <a:pt x="8683" y="3342"/>
                  </a:lnTo>
                  <a:cubicBezTo>
                    <a:pt x="8683" y="3366"/>
                    <a:pt x="8805" y="3342"/>
                    <a:pt x="8830" y="3440"/>
                  </a:cubicBezTo>
                  <a:cubicBezTo>
                    <a:pt x="8878" y="3562"/>
                    <a:pt x="8927" y="3610"/>
                    <a:pt x="8951" y="3708"/>
                  </a:cubicBezTo>
                  <a:cubicBezTo>
                    <a:pt x="9000" y="3781"/>
                    <a:pt x="9025" y="3854"/>
                    <a:pt x="9049" y="3952"/>
                  </a:cubicBezTo>
                  <a:cubicBezTo>
                    <a:pt x="9049" y="3952"/>
                    <a:pt x="9025" y="3927"/>
                    <a:pt x="9000" y="3903"/>
                  </a:cubicBezTo>
                  <a:cubicBezTo>
                    <a:pt x="9000" y="3927"/>
                    <a:pt x="9000" y="3952"/>
                    <a:pt x="9000" y="3976"/>
                  </a:cubicBezTo>
                  <a:cubicBezTo>
                    <a:pt x="9005" y="3966"/>
                    <a:pt x="9010" y="3962"/>
                    <a:pt x="9015" y="3962"/>
                  </a:cubicBezTo>
                  <a:cubicBezTo>
                    <a:pt x="9031" y="3962"/>
                    <a:pt x="9045" y="4004"/>
                    <a:pt x="9048" y="4004"/>
                  </a:cubicBezTo>
                  <a:cubicBezTo>
                    <a:pt x="9049" y="4004"/>
                    <a:pt x="9049" y="4003"/>
                    <a:pt x="9049" y="4001"/>
                  </a:cubicBezTo>
                  <a:cubicBezTo>
                    <a:pt x="9098" y="4049"/>
                    <a:pt x="9147" y="4098"/>
                    <a:pt x="9147" y="4171"/>
                  </a:cubicBezTo>
                  <a:cubicBezTo>
                    <a:pt x="9147" y="4244"/>
                    <a:pt x="9171" y="4318"/>
                    <a:pt x="9220" y="4366"/>
                  </a:cubicBezTo>
                  <a:cubicBezTo>
                    <a:pt x="9439" y="4366"/>
                    <a:pt x="9683" y="4391"/>
                    <a:pt x="9903" y="4440"/>
                  </a:cubicBezTo>
                  <a:cubicBezTo>
                    <a:pt x="10244" y="4488"/>
                    <a:pt x="10561" y="4586"/>
                    <a:pt x="10610" y="4586"/>
                  </a:cubicBezTo>
                  <a:cubicBezTo>
                    <a:pt x="10610" y="4635"/>
                    <a:pt x="10610" y="4683"/>
                    <a:pt x="10610" y="4732"/>
                  </a:cubicBezTo>
                  <a:cubicBezTo>
                    <a:pt x="10634" y="4683"/>
                    <a:pt x="10634" y="4610"/>
                    <a:pt x="10634" y="4537"/>
                  </a:cubicBezTo>
                  <a:lnTo>
                    <a:pt x="10586" y="4537"/>
                  </a:lnTo>
                  <a:cubicBezTo>
                    <a:pt x="10561" y="4391"/>
                    <a:pt x="10610" y="4513"/>
                    <a:pt x="10610" y="4366"/>
                  </a:cubicBezTo>
                  <a:cubicBezTo>
                    <a:pt x="10634" y="4366"/>
                    <a:pt x="10659" y="4488"/>
                    <a:pt x="10659" y="4610"/>
                  </a:cubicBezTo>
                  <a:cubicBezTo>
                    <a:pt x="10659" y="4488"/>
                    <a:pt x="10683" y="4391"/>
                    <a:pt x="10634" y="4342"/>
                  </a:cubicBezTo>
                  <a:cubicBezTo>
                    <a:pt x="10634" y="4293"/>
                    <a:pt x="10647" y="4293"/>
                    <a:pt x="10662" y="4293"/>
                  </a:cubicBezTo>
                  <a:cubicBezTo>
                    <a:pt x="10677" y="4293"/>
                    <a:pt x="10695" y="4293"/>
                    <a:pt x="10708" y="4244"/>
                  </a:cubicBezTo>
                  <a:cubicBezTo>
                    <a:pt x="10659" y="4147"/>
                    <a:pt x="10634" y="4049"/>
                    <a:pt x="10634" y="3952"/>
                  </a:cubicBezTo>
                  <a:cubicBezTo>
                    <a:pt x="10634" y="3903"/>
                    <a:pt x="10610" y="3854"/>
                    <a:pt x="10610" y="3805"/>
                  </a:cubicBezTo>
                  <a:cubicBezTo>
                    <a:pt x="10586" y="3757"/>
                    <a:pt x="10561" y="3732"/>
                    <a:pt x="10561" y="3683"/>
                  </a:cubicBezTo>
                  <a:cubicBezTo>
                    <a:pt x="10512" y="3610"/>
                    <a:pt x="10464" y="3537"/>
                    <a:pt x="10464" y="3440"/>
                  </a:cubicBezTo>
                  <a:lnTo>
                    <a:pt x="10464" y="3440"/>
                  </a:lnTo>
                  <a:lnTo>
                    <a:pt x="10488" y="3464"/>
                  </a:lnTo>
                  <a:cubicBezTo>
                    <a:pt x="10488" y="3391"/>
                    <a:pt x="10390" y="3269"/>
                    <a:pt x="10366" y="3147"/>
                  </a:cubicBezTo>
                  <a:cubicBezTo>
                    <a:pt x="10366" y="3174"/>
                    <a:pt x="10366" y="3193"/>
                    <a:pt x="10362" y="3193"/>
                  </a:cubicBezTo>
                  <a:cubicBezTo>
                    <a:pt x="10359" y="3193"/>
                    <a:pt x="10353" y="3180"/>
                    <a:pt x="10342" y="3147"/>
                  </a:cubicBezTo>
                  <a:cubicBezTo>
                    <a:pt x="10293" y="3025"/>
                    <a:pt x="10244" y="2952"/>
                    <a:pt x="10220" y="2854"/>
                  </a:cubicBezTo>
                  <a:lnTo>
                    <a:pt x="10122" y="2781"/>
                  </a:lnTo>
                  <a:cubicBezTo>
                    <a:pt x="9903" y="2391"/>
                    <a:pt x="9634" y="2025"/>
                    <a:pt x="9317" y="1708"/>
                  </a:cubicBezTo>
                  <a:cubicBezTo>
                    <a:pt x="9220" y="1610"/>
                    <a:pt x="9122" y="1513"/>
                    <a:pt x="9000" y="1415"/>
                  </a:cubicBezTo>
                  <a:lnTo>
                    <a:pt x="8708" y="1171"/>
                  </a:lnTo>
                  <a:cubicBezTo>
                    <a:pt x="8537" y="1049"/>
                    <a:pt x="8366" y="927"/>
                    <a:pt x="8293" y="854"/>
                  </a:cubicBezTo>
                  <a:cubicBezTo>
                    <a:pt x="7878" y="586"/>
                    <a:pt x="7464" y="391"/>
                    <a:pt x="7025" y="220"/>
                  </a:cubicBezTo>
                  <a:lnTo>
                    <a:pt x="6634" y="98"/>
                  </a:lnTo>
                  <a:lnTo>
                    <a:pt x="6220" y="25"/>
                  </a:lnTo>
                  <a:cubicBezTo>
                    <a:pt x="6110" y="13"/>
                    <a:pt x="5994" y="7"/>
                    <a:pt x="5878" y="7"/>
                  </a:cubicBezTo>
                  <a:cubicBezTo>
                    <a:pt x="5763" y="7"/>
                    <a:pt x="5647" y="13"/>
                    <a:pt x="5537" y="25"/>
                  </a:cubicBezTo>
                  <a:cubicBezTo>
                    <a:pt x="5415" y="1"/>
                    <a:pt x="5293" y="1"/>
                    <a:pt x="5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5" name="Google Shape;1525;p48"/>
          <p:cNvGrpSpPr/>
          <p:nvPr/>
        </p:nvGrpSpPr>
        <p:grpSpPr>
          <a:xfrm>
            <a:off x="-439018" y="1099487"/>
            <a:ext cx="2127927" cy="5526898"/>
            <a:chOff x="259482" y="1099487"/>
            <a:chExt cx="2127927" cy="5526898"/>
          </a:xfrm>
        </p:grpSpPr>
        <p:sp>
          <p:nvSpPr>
            <p:cNvPr id="1526" name="Google Shape;1526;p48"/>
            <p:cNvSpPr/>
            <p:nvPr/>
          </p:nvSpPr>
          <p:spPr>
            <a:xfrm>
              <a:off x="882961" y="5756024"/>
              <a:ext cx="324083" cy="730238"/>
            </a:xfrm>
            <a:custGeom>
              <a:avLst/>
              <a:gdLst/>
              <a:ahLst/>
              <a:cxnLst/>
              <a:rect l="l" t="t" r="r" b="b"/>
              <a:pathLst>
                <a:path w="4857" h="10944" extrusionOk="0">
                  <a:moveTo>
                    <a:pt x="3367" y="0"/>
                  </a:moveTo>
                  <a:lnTo>
                    <a:pt x="18" y="246"/>
                  </a:lnTo>
                  <a:lnTo>
                    <a:pt x="1" y="9222"/>
                  </a:lnTo>
                  <a:lnTo>
                    <a:pt x="895" y="10852"/>
                  </a:lnTo>
                  <a:lnTo>
                    <a:pt x="2595" y="10940"/>
                  </a:lnTo>
                  <a:cubicBezTo>
                    <a:pt x="2637" y="10942"/>
                    <a:pt x="2678" y="10943"/>
                    <a:pt x="2719" y="10943"/>
                  </a:cubicBezTo>
                  <a:cubicBezTo>
                    <a:pt x="3653" y="10943"/>
                    <a:pt x="4504" y="10375"/>
                    <a:pt x="4857" y="9485"/>
                  </a:cubicBezTo>
                  <a:cubicBezTo>
                    <a:pt x="3226" y="8679"/>
                    <a:pt x="3367" y="0"/>
                    <a:pt x="33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8"/>
            <p:cNvSpPr/>
            <p:nvPr/>
          </p:nvSpPr>
          <p:spPr>
            <a:xfrm>
              <a:off x="867747" y="6356016"/>
              <a:ext cx="631752" cy="270370"/>
            </a:xfrm>
            <a:custGeom>
              <a:avLst/>
              <a:gdLst/>
              <a:ahLst/>
              <a:cxnLst/>
              <a:rect l="l" t="t" r="r" b="b"/>
              <a:pathLst>
                <a:path w="9468" h="4052" extrusionOk="0">
                  <a:moveTo>
                    <a:pt x="177" y="0"/>
                  </a:moveTo>
                  <a:cubicBezTo>
                    <a:pt x="118" y="0"/>
                    <a:pt x="88" y="2"/>
                    <a:pt x="88" y="2"/>
                  </a:cubicBezTo>
                  <a:lnTo>
                    <a:pt x="1" y="4017"/>
                  </a:lnTo>
                  <a:lnTo>
                    <a:pt x="9380" y="4052"/>
                  </a:lnTo>
                  <a:cubicBezTo>
                    <a:pt x="9468" y="3684"/>
                    <a:pt x="9292" y="2509"/>
                    <a:pt x="8942" y="2334"/>
                  </a:cubicBezTo>
                  <a:lnTo>
                    <a:pt x="4997" y="370"/>
                  </a:lnTo>
                  <a:cubicBezTo>
                    <a:pt x="4997" y="370"/>
                    <a:pt x="4720" y="770"/>
                    <a:pt x="4026" y="770"/>
                  </a:cubicBezTo>
                  <a:cubicBezTo>
                    <a:pt x="3812" y="770"/>
                    <a:pt x="3559" y="732"/>
                    <a:pt x="3262" y="633"/>
                  </a:cubicBezTo>
                  <a:cubicBezTo>
                    <a:pt x="1508" y="49"/>
                    <a:pt x="474" y="0"/>
                    <a:pt x="1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8"/>
            <p:cNvSpPr/>
            <p:nvPr/>
          </p:nvSpPr>
          <p:spPr>
            <a:xfrm>
              <a:off x="864278" y="6507014"/>
              <a:ext cx="614204" cy="12945"/>
            </a:xfrm>
            <a:custGeom>
              <a:avLst/>
              <a:gdLst/>
              <a:ahLst/>
              <a:cxnLst/>
              <a:rect l="l" t="t" r="r" b="b"/>
              <a:pathLst>
                <a:path w="9205" h="194" fill="none" extrusionOk="0">
                  <a:moveTo>
                    <a:pt x="9204" y="194"/>
                  </a:moveTo>
                  <a:lnTo>
                    <a:pt x="0" y="1"/>
                  </a:lnTo>
                </a:path>
              </a:pathLst>
            </a:custGeom>
            <a:noFill/>
            <a:ln w="1750" cap="rnd" cmpd="sng">
              <a:solidFill>
                <a:srgbClr val="623D35"/>
              </a:solidFill>
              <a:prstDash val="solid"/>
              <a:miter lim="17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8"/>
            <p:cNvSpPr/>
            <p:nvPr/>
          </p:nvSpPr>
          <p:spPr>
            <a:xfrm>
              <a:off x="874754" y="6364289"/>
              <a:ext cx="79603" cy="145127"/>
            </a:xfrm>
            <a:custGeom>
              <a:avLst/>
              <a:gdLst/>
              <a:ahLst/>
              <a:cxnLst/>
              <a:rect l="l" t="t" r="r" b="b"/>
              <a:pathLst>
                <a:path w="1193" h="2175" fill="none" extrusionOk="0">
                  <a:moveTo>
                    <a:pt x="1" y="1"/>
                  </a:moveTo>
                  <a:cubicBezTo>
                    <a:pt x="1" y="1"/>
                    <a:pt x="1193" y="1140"/>
                    <a:pt x="1070" y="2175"/>
                  </a:cubicBezTo>
                </a:path>
              </a:pathLst>
            </a:custGeom>
            <a:noFill/>
            <a:ln w="1750" cap="rnd" cmpd="sng">
              <a:solidFill>
                <a:srgbClr val="623D35"/>
              </a:solidFill>
              <a:prstDash val="solid"/>
              <a:miter lim="17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48"/>
            <p:cNvSpPr/>
            <p:nvPr/>
          </p:nvSpPr>
          <p:spPr>
            <a:xfrm>
              <a:off x="1759127" y="5751354"/>
              <a:ext cx="347504" cy="734776"/>
            </a:xfrm>
            <a:custGeom>
              <a:avLst/>
              <a:gdLst/>
              <a:ahLst/>
              <a:cxnLst/>
              <a:rect l="l" t="t" r="r" b="b"/>
              <a:pathLst>
                <a:path w="5208" h="11012" extrusionOk="0">
                  <a:moveTo>
                    <a:pt x="3612" y="0"/>
                  </a:moveTo>
                  <a:lnTo>
                    <a:pt x="1" y="35"/>
                  </a:lnTo>
                  <a:lnTo>
                    <a:pt x="334" y="9257"/>
                  </a:lnTo>
                  <a:lnTo>
                    <a:pt x="1228" y="10922"/>
                  </a:lnTo>
                  <a:lnTo>
                    <a:pt x="2929" y="11010"/>
                  </a:lnTo>
                  <a:cubicBezTo>
                    <a:pt x="2945" y="11011"/>
                    <a:pt x="2962" y="11011"/>
                    <a:pt x="2979" y="11011"/>
                  </a:cubicBezTo>
                  <a:cubicBezTo>
                    <a:pt x="3955" y="11011"/>
                    <a:pt x="5208" y="9555"/>
                    <a:pt x="5208" y="9555"/>
                  </a:cubicBezTo>
                  <a:cubicBezTo>
                    <a:pt x="3542" y="8959"/>
                    <a:pt x="3612" y="0"/>
                    <a:pt x="36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48"/>
            <p:cNvSpPr/>
            <p:nvPr/>
          </p:nvSpPr>
          <p:spPr>
            <a:xfrm>
              <a:off x="1763798" y="6356016"/>
              <a:ext cx="623612" cy="270370"/>
            </a:xfrm>
            <a:custGeom>
              <a:avLst/>
              <a:gdLst/>
              <a:ahLst/>
              <a:cxnLst/>
              <a:rect l="l" t="t" r="r" b="b"/>
              <a:pathLst>
                <a:path w="9346" h="4052" extrusionOk="0">
                  <a:moveTo>
                    <a:pt x="230" y="0"/>
                  </a:moveTo>
                  <a:cubicBezTo>
                    <a:pt x="171" y="0"/>
                    <a:pt x="141" y="2"/>
                    <a:pt x="141" y="2"/>
                  </a:cubicBezTo>
                  <a:lnTo>
                    <a:pt x="1" y="4017"/>
                  </a:lnTo>
                  <a:lnTo>
                    <a:pt x="9153" y="4052"/>
                  </a:lnTo>
                  <a:cubicBezTo>
                    <a:pt x="9240" y="3684"/>
                    <a:pt x="9345" y="2509"/>
                    <a:pt x="8995" y="2334"/>
                  </a:cubicBezTo>
                  <a:lnTo>
                    <a:pt x="5050" y="370"/>
                  </a:lnTo>
                  <a:cubicBezTo>
                    <a:pt x="5050" y="370"/>
                    <a:pt x="4763" y="770"/>
                    <a:pt x="4063" y="770"/>
                  </a:cubicBezTo>
                  <a:cubicBezTo>
                    <a:pt x="3848" y="770"/>
                    <a:pt x="3594" y="732"/>
                    <a:pt x="3297" y="633"/>
                  </a:cubicBezTo>
                  <a:cubicBezTo>
                    <a:pt x="1558" y="49"/>
                    <a:pt x="526" y="0"/>
                    <a:pt x="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8"/>
            <p:cNvSpPr/>
            <p:nvPr/>
          </p:nvSpPr>
          <p:spPr>
            <a:xfrm>
              <a:off x="1777876" y="6507014"/>
              <a:ext cx="600191" cy="12945"/>
            </a:xfrm>
            <a:custGeom>
              <a:avLst/>
              <a:gdLst/>
              <a:ahLst/>
              <a:cxnLst/>
              <a:rect l="l" t="t" r="r" b="b"/>
              <a:pathLst>
                <a:path w="8995" h="194" fill="none" extrusionOk="0">
                  <a:moveTo>
                    <a:pt x="8994" y="194"/>
                  </a:moveTo>
                  <a:lnTo>
                    <a:pt x="0" y="1"/>
                  </a:lnTo>
                </a:path>
              </a:pathLst>
            </a:custGeom>
            <a:noFill/>
            <a:ln w="1750" cap="rnd" cmpd="sng">
              <a:solidFill>
                <a:srgbClr val="623D35"/>
              </a:solidFill>
              <a:prstDash val="solid"/>
              <a:miter lim="17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48"/>
            <p:cNvSpPr/>
            <p:nvPr/>
          </p:nvSpPr>
          <p:spPr>
            <a:xfrm>
              <a:off x="1774340" y="6364289"/>
              <a:ext cx="78469" cy="145127"/>
            </a:xfrm>
            <a:custGeom>
              <a:avLst/>
              <a:gdLst/>
              <a:ahLst/>
              <a:cxnLst/>
              <a:rect l="l" t="t" r="r" b="b"/>
              <a:pathLst>
                <a:path w="1176" h="2175" fill="none" extrusionOk="0">
                  <a:moveTo>
                    <a:pt x="1" y="1"/>
                  </a:moveTo>
                  <a:cubicBezTo>
                    <a:pt x="1" y="1"/>
                    <a:pt x="1175" y="1140"/>
                    <a:pt x="1053" y="2175"/>
                  </a:cubicBezTo>
                </a:path>
              </a:pathLst>
            </a:custGeom>
            <a:noFill/>
            <a:ln w="1750" cap="rnd" cmpd="sng">
              <a:solidFill>
                <a:srgbClr val="623D35"/>
              </a:solidFill>
              <a:prstDash val="solid"/>
              <a:miter lim="17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48"/>
            <p:cNvSpPr/>
            <p:nvPr/>
          </p:nvSpPr>
          <p:spPr>
            <a:xfrm>
              <a:off x="1739243" y="5950194"/>
              <a:ext cx="349839" cy="233070"/>
            </a:xfrm>
            <a:custGeom>
              <a:avLst/>
              <a:gdLst/>
              <a:ahLst/>
              <a:cxnLst/>
              <a:rect l="l" t="t" r="r" b="b"/>
              <a:pathLst>
                <a:path w="5243" h="3493" extrusionOk="0">
                  <a:moveTo>
                    <a:pt x="5050" y="1"/>
                  </a:moveTo>
                  <a:cubicBezTo>
                    <a:pt x="5050" y="1"/>
                    <a:pt x="3308" y="300"/>
                    <a:pt x="1732" y="300"/>
                  </a:cubicBezTo>
                  <a:cubicBezTo>
                    <a:pt x="1082" y="300"/>
                    <a:pt x="461" y="249"/>
                    <a:pt x="1" y="106"/>
                  </a:cubicBezTo>
                  <a:lnTo>
                    <a:pt x="1" y="106"/>
                  </a:lnTo>
                  <a:cubicBezTo>
                    <a:pt x="35" y="1496"/>
                    <a:pt x="137" y="3492"/>
                    <a:pt x="454" y="3492"/>
                  </a:cubicBezTo>
                  <a:cubicBezTo>
                    <a:pt x="460" y="3492"/>
                    <a:pt x="467" y="3491"/>
                    <a:pt x="474" y="3489"/>
                  </a:cubicBezTo>
                  <a:cubicBezTo>
                    <a:pt x="1441" y="3275"/>
                    <a:pt x="2195" y="3212"/>
                    <a:pt x="2787" y="3212"/>
                  </a:cubicBezTo>
                  <a:cubicBezTo>
                    <a:pt x="3611" y="3212"/>
                    <a:pt x="4124" y="3333"/>
                    <a:pt x="4468" y="3333"/>
                  </a:cubicBezTo>
                  <a:cubicBezTo>
                    <a:pt x="4604" y="3333"/>
                    <a:pt x="4713" y="3314"/>
                    <a:pt x="4804" y="3261"/>
                  </a:cubicBezTo>
                  <a:cubicBezTo>
                    <a:pt x="5243" y="2981"/>
                    <a:pt x="5155" y="1193"/>
                    <a:pt x="5050" y="1"/>
                  </a:cubicBezTo>
                  <a:close/>
                </a:path>
              </a:pathLst>
            </a:custGeom>
            <a:solidFill>
              <a:srgbClr val="0B1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48"/>
            <p:cNvSpPr/>
            <p:nvPr/>
          </p:nvSpPr>
          <p:spPr>
            <a:xfrm>
              <a:off x="854870" y="6044944"/>
              <a:ext cx="345168" cy="177956"/>
            </a:xfrm>
            <a:custGeom>
              <a:avLst/>
              <a:gdLst/>
              <a:ahLst/>
              <a:cxnLst/>
              <a:rect l="l" t="t" r="r" b="b"/>
              <a:pathLst>
                <a:path w="5173" h="2667" extrusionOk="0">
                  <a:moveTo>
                    <a:pt x="351" y="1"/>
                  </a:moveTo>
                  <a:lnTo>
                    <a:pt x="351" y="1"/>
                  </a:lnTo>
                  <a:cubicBezTo>
                    <a:pt x="124" y="860"/>
                    <a:pt x="1" y="2210"/>
                    <a:pt x="527" y="2297"/>
                  </a:cubicBezTo>
                  <a:cubicBezTo>
                    <a:pt x="1735" y="2477"/>
                    <a:pt x="2745" y="2666"/>
                    <a:pt x="3496" y="2666"/>
                  </a:cubicBezTo>
                  <a:cubicBezTo>
                    <a:pt x="4141" y="2666"/>
                    <a:pt x="4595" y="2527"/>
                    <a:pt x="4822" y="2122"/>
                  </a:cubicBezTo>
                  <a:cubicBezTo>
                    <a:pt x="5015" y="1701"/>
                    <a:pt x="5138" y="1228"/>
                    <a:pt x="5173" y="755"/>
                  </a:cubicBezTo>
                  <a:cubicBezTo>
                    <a:pt x="5067" y="755"/>
                    <a:pt x="1000" y="246"/>
                    <a:pt x="351" y="1"/>
                  </a:cubicBezTo>
                  <a:close/>
                </a:path>
              </a:pathLst>
            </a:custGeom>
            <a:solidFill>
              <a:srgbClr val="0B1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48"/>
            <p:cNvSpPr/>
            <p:nvPr/>
          </p:nvSpPr>
          <p:spPr>
            <a:xfrm>
              <a:off x="716882" y="3285264"/>
              <a:ext cx="1485699" cy="2937635"/>
            </a:xfrm>
            <a:custGeom>
              <a:avLst/>
              <a:gdLst/>
              <a:ahLst/>
              <a:cxnLst/>
              <a:rect l="l" t="t" r="r" b="b"/>
              <a:pathLst>
                <a:path w="22266" h="44026" extrusionOk="0">
                  <a:moveTo>
                    <a:pt x="11026" y="1"/>
                  </a:moveTo>
                  <a:cubicBezTo>
                    <a:pt x="6979" y="1"/>
                    <a:pt x="1425" y="1067"/>
                    <a:pt x="596" y="3579"/>
                  </a:cubicBezTo>
                  <a:cubicBezTo>
                    <a:pt x="596" y="3579"/>
                    <a:pt x="2034" y="19463"/>
                    <a:pt x="1613" y="22986"/>
                  </a:cubicBezTo>
                  <a:cubicBezTo>
                    <a:pt x="1227" y="26475"/>
                    <a:pt x="0" y="40606"/>
                    <a:pt x="2156" y="41360"/>
                  </a:cubicBezTo>
                  <a:cubicBezTo>
                    <a:pt x="1929" y="42219"/>
                    <a:pt x="1806" y="43569"/>
                    <a:pt x="2332" y="43656"/>
                  </a:cubicBezTo>
                  <a:cubicBezTo>
                    <a:pt x="3540" y="43836"/>
                    <a:pt x="4550" y="44025"/>
                    <a:pt x="5304" y="44025"/>
                  </a:cubicBezTo>
                  <a:cubicBezTo>
                    <a:pt x="5951" y="44025"/>
                    <a:pt x="6410" y="43886"/>
                    <a:pt x="6645" y="43481"/>
                  </a:cubicBezTo>
                  <a:cubicBezTo>
                    <a:pt x="6837" y="43060"/>
                    <a:pt x="6943" y="42587"/>
                    <a:pt x="6978" y="42114"/>
                  </a:cubicBezTo>
                  <a:cubicBezTo>
                    <a:pt x="7451" y="41938"/>
                    <a:pt x="7784" y="41570"/>
                    <a:pt x="7889" y="40904"/>
                  </a:cubicBezTo>
                  <a:cubicBezTo>
                    <a:pt x="8310" y="38449"/>
                    <a:pt x="9169" y="36258"/>
                    <a:pt x="8766" y="33383"/>
                  </a:cubicBezTo>
                  <a:cubicBezTo>
                    <a:pt x="8345" y="30508"/>
                    <a:pt x="8065" y="26388"/>
                    <a:pt x="9309" y="21882"/>
                  </a:cubicBezTo>
                  <a:cubicBezTo>
                    <a:pt x="10451" y="17674"/>
                    <a:pt x="9302" y="14392"/>
                    <a:pt x="10350" y="14392"/>
                  </a:cubicBezTo>
                  <a:cubicBezTo>
                    <a:pt x="10428" y="14392"/>
                    <a:pt x="10519" y="14411"/>
                    <a:pt x="10624" y="14448"/>
                  </a:cubicBezTo>
                  <a:cubicBezTo>
                    <a:pt x="12114" y="15009"/>
                    <a:pt x="13237" y="20672"/>
                    <a:pt x="13780" y="22583"/>
                  </a:cubicBezTo>
                  <a:cubicBezTo>
                    <a:pt x="14288" y="24354"/>
                    <a:pt x="12185" y="35714"/>
                    <a:pt x="14201" y="39045"/>
                  </a:cubicBezTo>
                  <a:cubicBezTo>
                    <a:pt x="14429" y="39431"/>
                    <a:pt x="14727" y="39764"/>
                    <a:pt x="15077" y="40045"/>
                  </a:cubicBezTo>
                  <a:cubicBezTo>
                    <a:pt x="15112" y="41435"/>
                    <a:pt x="15213" y="43431"/>
                    <a:pt x="15530" y="43431"/>
                  </a:cubicBezTo>
                  <a:cubicBezTo>
                    <a:pt x="15537" y="43431"/>
                    <a:pt x="15544" y="43430"/>
                    <a:pt x="15551" y="43428"/>
                  </a:cubicBezTo>
                  <a:cubicBezTo>
                    <a:pt x="16518" y="43214"/>
                    <a:pt x="17273" y="43151"/>
                    <a:pt x="17868" y="43151"/>
                  </a:cubicBezTo>
                  <a:cubicBezTo>
                    <a:pt x="18694" y="43151"/>
                    <a:pt x="19210" y="43272"/>
                    <a:pt x="19551" y="43272"/>
                  </a:cubicBezTo>
                  <a:cubicBezTo>
                    <a:pt x="19685" y="43272"/>
                    <a:pt x="19793" y="43253"/>
                    <a:pt x="19881" y="43200"/>
                  </a:cubicBezTo>
                  <a:cubicBezTo>
                    <a:pt x="20319" y="42920"/>
                    <a:pt x="20232" y="41132"/>
                    <a:pt x="20126" y="39940"/>
                  </a:cubicBezTo>
                  <a:cubicBezTo>
                    <a:pt x="20652" y="39466"/>
                    <a:pt x="20968" y="38782"/>
                    <a:pt x="21003" y="38081"/>
                  </a:cubicBezTo>
                  <a:cubicBezTo>
                    <a:pt x="21284" y="35206"/>
                    <a:pt x="21301" y="34750"/>
                    <a:pt x="21038" y="28597"/>
                  </a:cubicBezTo>
                  <a:cubicBezTo>
                    <a:pt x="20758" y="22460"/>
                    <a:pt x="22265" y="20672"/>
                    <a:pt x="20354" y="15886"/>
                  </a:cubicBezTo>
                  <a:cubicBezTo>
                    <a:pt x="18426" y="11082"/>
                    <a:pt x="17444" y="1124"/>
                    <a:pt x="14183" y="300"/>
                  </a:cubicBezTo>
                  <a:cubicBezTo>
                    <a:pt x="13404" y="104"/>
                    <a:pt x="12288" y="1"/>
                    <a:pt x="110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48"/>
            <p:cNvSpPr/>
            <p:nvPr/>
          </p:nvSpPr>
          <p:spPr>
            <a:xfrm>
              <a:off x="864278" y="3829340"/>
              <a:ext cx="223462" cy="2229749"/>
            </a:xfrm>
            <a:custGeom>
              <a:avLst/>
              <a:gdLst/>
              <a:ahLst/>
              <a:cxnLst/>
              <a:rect l="l" t="t" r="r" b="b"/>
              <a:pathLst>
                <a:path w="3349" h="33417" fill="none" extrusionOk="0">
                  <a:moveTo>
                    <a:pt x="1736" y="33416"/>
                  </a:moveTo>
                  <a:cubicBezTo>
                    <a:pt x="1736" y="33416"/>
                    <a:pt x="3349" y="30295"/>
                    <a:pt x="2297" y="27297"/>
                  </a:cubicBezTo>
                  <a:cubicBezTo>
                    <a:pt x="1262" y="24317"/>
                    <a:pt x="0" y="17971"/>
                    <a:pt x="807" y="14412"/>
                  </a:cubicBezTo>
                  <a:cubicBezTo>
                    <a:pt x="1613" y="10835"/>
                    <a:pt x="1490" y="2192"/>
                    <a:pt x="456" y="1"/>
                  </a:cubicBezTo>
                </a:path>
              </a:pathLst>
            </a:custGeom>
            <a:noFill/>
            <a:ln w="4825" cap="rnd" cmpd="sng">
              <a:solidFill>
                <a:schemeClr val="lt1"/>
              </a:solidFill>
              <a:prstDash val="solid"/>
              <a:miter lim="17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48"/>
            <p:cNvSpPr/>
            <p:nvPr/>
          </p:nvSpPr>
          <p:spPr>
            <a:xfrm>
              <a:off x="881826" y="1357446"/>
              <a:ext cx="524125" cy="998873"/>
            </a:xfrm>
            <a:custGeom>
              <a:avLst/>
              <a:gdLst/>
              <a:ahLst/>
              <a:cxnLst/>
              <a:rect l="l" t="t" r="r" b="b"/>
              <a:pathLst>
                <a:path w="7855" h="14970" extrusionOk="0">
                  <a:moveTo>
                    <a:pt x="3616" y="1"/>
                  </a:moveTo>
                  <a:cubicBezTo>
                    <a:pt x="2412" y="1"/>
                    <a:pt x="1479" y="747"/>
                    <a:pt x="999" y="1878"/>
                  </a:cubicBezTo>
                  <a:cubicBezTo>
                    <a:pt x="859" y="2264"/>
                    <a:pt x="754" y="2667"/>
                    <a:pt x="736" y="3088"/>
                  </a:cubicBezTo>
                  <a:cubicBezTo>
                    <a:pt x="684" y="3631"/>
                    <a:pt x="684" y="4175"/>
                    <a:pt x="701" y="4718"/>
                  </a:cubicBezTo>
                  <a:cubicBezTo>
                    <a:pt x="526" y="4736"/>
                    <a:pt x="351" y="4841"/>
                    <a:pt x="245" y="4999"/>
                  </a:cubicBezTo>
                  <a:cubicBezTo>
                    <a:pt x="0" y="5437"/>
                    <a:pt x="263" y="5980"/>
                    <a:pt x="771" y="6033"/>
                  </a:cubicBezTo>
                  <a:lnTo>
                    <a:pt x="877" y="6051"/>
                  </a:lnTo>
                  <a:cubicBezTo>
                    <a:pt x="1192" y="7506"/>
                    <a:pt x="1753" y="8207"/>
                    <a:pt x="1753" y="8207"/>
                  </a:cubicBezTo>
                  <a:lnTo>
                    <a:pt x="1578" y="11608"/>
                  </a:lnTo>
                  <a:cubicBezTo>
                    <a:pt x="2287" y="13924"/>
                    <a:pt x="3197" y="14970"/>
                    <a:pt x="4018" y="14970"/>
                  </a:cubicBezTo>
                  <a:cubicBezTo>
                    <a:pt x="4881" y="14970"/>
                    <a:pt x="5646" y="13814"/>
                    <a:pt x="5978" y="11766"/>
                  </a:cubicBezTo>
                  <a:lnTo>
                    <a:pt x="5943" y="8312"/>
                  </a:lnTo>
                  <a:cubicBezTo>
                    <a:pt x="6347" y="7874"/>
                    <a:pt x="6697" y="7085"/>
                    <a:pt x="6908" y="6208"/>
                  </a:cubicBezTo>
                  <a:lnTo>
                    <a:pt x="7065" y="6208"/>
                  </a:lnTo>
                  <a:cubicBezTo>
                    <a:pt x="7556" y="6156"/>
                    <a:pt x="7854" y="5612"/>
                    <a:pt x="7609" y="5174"/>
                  </a:cubicBezTo>
                  <a:cubicBezTo>
                    <a:pt x="7504" y="4999"/>
                    <a:pt x="7311" y="4876"/>
                    <a:pt x="7118" y="4858"/>
                  </a:cubicBezTo>
                  <a:cubicBezTo>
                    <a:pt x="7171" y="4210"/>
                    <a:pt x="7100" y="3561"/>
                    <a:pt x="6943" y="2912"/>
                  </a:cubicBezTo>
                  <a:cubicBezTo>
                    <a:pt x="6452" y="1019"/>
                    <a:pt x="5417" y="37"/>
                    <a:pt x="3699" y="2"/>
                  </a:cubicBezTo>
                  <a:cubicBezTo>
                    <a:pt x="3671" y="1"/>
                    <a:pt x="3644" y="1"/>
                    <a:pt x="36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48"/>
            <p:cNvSpPr/>
            <p:nvPr/>
          </p:nvSpPr>
          <p:spPr>
            <a:xfrm>
              <a:off x="999930" y="1904991"/>
              <a:ext cx="279644" cy="117703"/>
            </a:xfrm>
            <a:custGeom>
              <a:avLst/>
              <a:gdLst/>
              <a:ahLst/>
              <a:cxnLst/>
              <a:rect l="l" t="t" r="r" b="b"/>
              <a:pathLst>
                <a:path w="4191" h="1764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238" y="1763"/>
                    <a:pt x="3101" y="1763"/>
                  </a:cubicBezTo>
                  <a:cubicBezTo>
                    <a:pt x="3444" y="1763"/>
                    <a:pt x="3809" y="1703"/>
                    <a:pt x="4191" y="1561"/>
                  </a:cubicBezTo>
                  <a:lnTo>
                    <a:pt x="4173" y="106"/>
                  </a:lnTo>
                  <a:cubicBezTo>
                    <a:pt x="3564" y="622"/>
                    <a:pt x="2940" y="992"/>
                    <a:pt x="2210" y="992"/>
                  </a:cubicBezTo>
                  <a:cubicBezTo>
                    <a:pt x="1574" y="992"/>
                    <a:pt x="858" y="711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446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48"/>
            <p:cNvSpPr/>
            <p:nvPr/>
          </p:nvSpPr>
          <p:spPr>
            <a:xfrm>
              <a:off x="909851" y="1695608"/>
              <a:ext cx="24622" cy="39835"/>
            </a:xfrm>
            <a:custGeom>
              <a:avLst/>
              <a:gdLst/>
              <a:ahLst/>
              <a:cxnLst/>
              <a:rect l="l" t="t" r="r" b="b"/>
              <a:pathLst>
                <a:path w="369" h="597" fill="none" extrusionOk="0">
                  <a:moveTo>
                    <a:pt x="334" y="1"/>
                  </a:moveTo>
                  <a:cubicBezTo>
                    <a:pt x="334" y="1"/>
                    <a:pt x="1" y="18"/>
                    <a:pt x="36" y="299"/>
                  </a:cubicBezTo>
                  <a:cubicBezTo>
                    <a:pt x="71" y="597"/>
                    <a:pt x="369" y="474"/>
                    <a:pt x="369" y="474"/>
                  </a:cubicBezTo>
                </a:path>
              </a:pathLst>
            </a:custGeom>
            <a:noFill/>
            <a:ln w="3500" cap="rnd" cmpd="sng">
              <a:solidFill>
                <a:schemeClr val="dk1"/>
              </a:solidFill>
              <a:prstDash val="solid"/>
              <a:miter lim="17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48"/>
            <p:cNvSpPr/>
            <p:nvPr/>
          </p:nvSpPr>
          <p:spPr>
            <a:xfrm>
              <a:off x="853335" y="1099487"/>
              <a:ext cx="646165" cy="364118"/>
            </a:xfrm>
            <a:custGeom>
              <a:avLst/>
              <a:gdLst/>
              <a:ahLst/>
              <a:cxnLst/>
              <a:rect l="l" t="t" r="r" b="b"/>
              <a:pathLst>
                <a:path w="9684" h="5457" extrusionOk="0">
                  <a:moveTo>
                    <a:pt x="3534" y="0"/>
                  </a:moveTo>
                  <a:cubicBezTo>
                    <a:pt x="3183" y="0"/>
                    <a:pt x="3352" y="1707"/>
                    <a:pt x="2934" y="2062"/>
                  </a:cubicBezTo>
                  <a:cubicBezTo>
                    <a:pt x="2875" y="2113"/>
                    <a:pt x="2828" y="2136"/>
                    <a:pt x="2792" y="2136"/>
                  </a:cubicBezTo>
                  <a:cubicBezTo>
                    <a:pt x="2525" y="2136"/>
                    <a:pt x="2782" y="931"/>
                    <a:pt x="2443" y="607"/>
                  </a:cubicBezTo>
                  <a:cubicBezTo>
                    <a:pt x="2394" y="565"/>
                    <a:pt x="2356" y="545"/>
                    <a:pt x="2326" y="545"/>
                  </a:cubicBezTo>
                  <a:cubicBezTo>
                    <a:pt x="2108" y="545"/>
                    <a:pt x="2338" y="1566"/>
                    <a:pt x="2338" y="2168"/>
                  </a:cubicBezTo>
                  <a:cubicBezTo>
                    <a:pt x="2338" y="2455"/>
                    <a:pt x="2270" y="2575"/>
                    <a:pt x="2169" y="2575"/>
                  </a:cubicBezTo>
                  <a:cubicBezTo>
                    <a:pt x="2030" y="2575"/>
                    <a:pt x="1827" y="2345"/>
                    <a:pt x="1654" y="2010"/>
                  </a:cubicBezTo>
                  <a:cubicBezTo>
                    <a:pt x="1531" y="1763"/>
                    <a:pt x="1367" y="1655"/>
                    <a:pt x="1226" y="1655"/>
                  </a:cubicBezTo>
                  <a:cubicBezTo>
                    <a:pt x="1047" y="1655"/>
                    <a:pt x="906" y="1830"/>
                    <a:pt x="935" y="2115"/>
                  </a:cubicBezTo>
                  <a:cubicBezTo>
                    <a:pt x="965" y="2541"/>
                    <a:pt x="1659" y="3053"/>
                    <a:pt x="1450" y="3053"/>
                  </a:cubicBezTo>
                  <a:cubicBezTo>
                    <a:pt x="1409" y="3053"/>
                    <a:pt x="1335" y="3034"/>
                    <a:pt x="1216" y="2992"/>
                  </a:cubicBezTo>
                  <a:cubicBezTo>
                    <a:pt x="982" y="2906"/>
                    <a:pt x="746" y="2865"/>
                    <a:pt x="559" y="2865"/>
                  </a:cubicBezTo>
                  <a:cubicBezTo>
                    <a:pt x="174" y="2865"/>
                    <a:pt x="1" y="3041"/>
                    <a:pt x="497" y="3360"/>
                  </a:cubicBezTo>
                  <a:cubicBezTo>
                    <a:pt x="788" y="3544"/>
                    <a:pt x="1009" y="3571"/>
                    <a:pt x="1120" y="3571"/>
                  </a:cubicBezTo>
                  <a:cubicBezTo>
                    <a:pt x="1165" y="3571"/>
                    <a:pt x="1191" y="3566"/>
                    <a:pt x="1196" y="3566"/>
                  </a:cubicBezTo>
                  <a:cubicBezTo>
                    <a:pt x="1209" y="3566"/>
                    <a:pt x="1075" y="3597"/>
                    <a:pt x="743" y="3816"/>
                  </a:cubicBezTo>
                  <a:cubicBezTo>
                    <a:pt x="184" y="4188"/>
                    <a:pt x="293" y="4402"/>
                    <a:pt x="648" y="4402"/>
                  </a:cubicBezTo>
                  <a:cubicBezTo>
                    <a:pt x="794" y="4402"/>
                    <a:pt x="981" y="4366"/>
                    <a:pt x="1181" y="4289"/>
                  </a:cubicBezTo>
                  <a:cubicBezTo>
                    <a:pt x="1332" y="4224"/>
                    <a:pt x="1494" y="4192"/>
                    <a:pt x="1657" y="4192"/>
                  </a:cubicBezTo>
                  <a:cubicBezTo>
                    <a:pt x="1893" y="4192"/>
                    <a:pt x="2131" y="4259"/>
                    <a:pt x="2338" y="4394"/>
                  </a:cubicBezTo>
                  <a:cubicBezTo>
                    <a:pt x="2338" y="4394"/>
                    <a:pt x="6914" y="5025"/>
                    <a:pt x="8088" y="5271"/>
                  </a:cubicBezTo>
                  <a:cubicBezTo>
                    <a:pt x="8583" y="5383"/>
                    <a:pt x="8786" y="5457"/>
                    <a:pt x="8891" y="5457"/>
                  </a:cubicBezTo>
                  <a:cubicBezTo>
                    <a:pt x="9031" y="5457"/>
                    <a:pt x="8994" y="5324"/>
                    <a:pt x="9245" y="4973"/>
                  </a:cubicBezTo>
                  <a:cubicBezTo>
                    <a:pt x="9684" y="4341"/>
                    <a:pt x="7983" y="4236"/>
                    <a:pt x="8527" y="4236"/>
                  </a:cubicBezTo>
                  <a:cubicBezTo>
                    <a:pt x="9053" y="4236"/>
                    <a:pt x="9438" y="4026"/>
                    <a:pt x="8965" y="3675"/>
                  </a:cubicBezTo>
                  <a:cubicBezTo>
                    <a:pt x="8474" y="3307"/>
                    <a:pt x="7650" y="3465"/>
                    <a:pt x="8422" y="3202"/>
                  </a:cubicBezTo>
                  <a:cubicBezTo>
                    <a:pt x="9009" y="3002"/>
                    <a:pt x="9098" y="2506"/>
                    <a:pt x="8743" y="2506"/>
                  </a:cubicBezTo>
                  <a:cubicBezTo>
                    <a:pt x="8632" y="2506"/>
                    <a:pt x="8478" y="2555"/>
                    <a:pt x="8281" y="2676"/>
                  </a:cubicBezTo>
                  <a:cubicBezTo>
                    <a:pt x="8061" y="2817"/>
                    <a:pt x="7864" y="2871"/>
                    <a:pt x="7708" y="2871"/>
                  </a:cubicBezTo>
                  <a:cubicBezTo>
                    <a:pt x="7281" y="2871"/>
                    <a:pt x="7159" y="2467"/>
                    <a:pt x="7685" y="2325"/>
                  </a:cubicBezTo>
                  <a:cubicBezTo>
                    <a:pt x="8271" y="2158"/>
                    <a:pt x="8113" y="1490"/>
                    <a:pt x="7777" y="1490"/>
                  </a:cubicBezTo>
                  <a:cubicBezTo>
                    <a:pt x="7690" y="1490"/>
                    <a:pt x="7592" y="1534"/>
                    <a:pt x="7492" y="1642"/>
                  </a:cubicBezTo>
                  <a:cubicBezTo>
                    <a:pt x="7173" y="1997"/>
                    <a:pt x="6285" y="2296"/>
                    <a:pt x="6012" y="2296"/>
                  </a:cubicBezTo>
                  <a:cubicBezTo>
                    <a:pt x="5882" y="2296"/>
                    <a:pt x="5893" y="2227"/>
                    <a:pt x="6177" y="2062"/>
                  </a:cubicBezTo>
                  <a:cubicBezTo>
                    <a:pt x="6852" y="1657"/>
                    <a:pt x="6841" y="359"/>
                    <a:pt x="6576" y="359"/>
                  </a:cubicBezTo>
                  <a:cubicBezTo>
                    <a:pt x="6497" y="359"/>
                    <a:pt x="6396" y="475"/>
                    <a:pt x="6283" y="765"/>
                  </a:cubicBezTo>
                  <a:cubicBezTo>
                    <a:pt x="5891" y="1758"/>
                    <a:pt x="5444" y="1858"/>
                    <a:pt x="5003" y="1858"/>
                  </a:cubicBezTo>
                  <a:cubicBezTo>
                    <a:pt x="4891" y="1858"/>
                    <a:pt x="4780" y="1852"/>
                    <a:pt x="4670" y="1852"/>
                  </a:cubicBezTo>
                  <a:cubicBezTo>
                    <a:pt x="4144" y="1852"/>
                    <a:pt x="5739" y="765"/>
                    <a:pt x="5546" y="151"/>
                  </a:cubicBezTo>
                  <a:cubicBezTo>
                    <a:pt x="5518" y="59"/>
                    <a:pt x="5475" y="19"/>
                    <a:pt x="5421" y="19"/>
                  </a:cubicBezTo>
                  <a:cubicBezTo>
                    <a:pt x="5103" y="19"/>
                    <a:pt x="4392" y="1388"/>
                    <a:pt x="3898" y="1747"/>
                  </a:cubicBezTo>
                  <a:cubicBezTo>
                    <a:pt x="3829" y="1797"/>
                    <a:pt x="3782" y="1820"/>
                    <a:pt x="3752" y="1820"/>
                  </a:cubicBezTo>
                  <a:cubicBezTo>
                    <a:pt x="3529" y="1820"/>
                    <a:pt x="4215" y="593"/>
                    <a:pt x="3705" y="99"/>
                  </a:cubicBezTo>
                  <a:cubicBezTo>
                    <a:pt x="3637" y="31"/>
                    <a:pt x="3581" y="0"/>
                    <a:pt x="35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48"/>
            <p:cNvSpPr/>
            <p:nvPr/>
          </p:nvSpPr>
          <p:spPr>
            <a:xfrm>
              <a:off x="886497" y="1288852"/>
              <a:ext cx="554551" cy="381066"/>
            </a:xfrm>
            <a:custGeom>
              <a:avLst/>
              <a:gdLst/>
              <a:ahLst/>
              <a:cxnLst/>
              <a:rect l="l" t="t" r="r" b="b"/>
              <a:pathLst>
                <a:path w="8311" h="5711" extrusionOk="0">
                  <a:moveTo>
                    <a:pt x="5298" y="0"/>
                  </a:moveTo>
                  <a:cubicBezTo>
                    <a:pt x="5218" y="0"/>
                    <a:pt x="5135" y="4"/>
                    <a:pt x="5049" y="13"/>
                  </a:cubicBezTo>
                  <a:cubicBezTo>
                    <a:pt x="3753" y="165"/>
                    <a:pt x="3782" y="559"/>
                    <a:pt x="3010" y="559"/>
                  </a:cubicBezTo>
                  <a:cubicBezTo>
                    <a:pt x="2979" y="559"/>
                    <a:pt x="2945" y="558"/>
                    <a:pt x="2910" y="557"/>
                  </a:cubicBezTo>
                  <a:cubicBezTo>
                    <a:pt x="2420" y="627"/>
                    <a:pt x="1946" y="820"/>
                    <a:pt x="1560" y="1135"/>
                  </a:cubicBezTo>
                  <a:cubicBezTo>
                    <a:pt x="824" y="1679"/>
                    <a:pt x="824" y="1679"/>
                    <a:pt x="772" y="2152"/>
                  </a:cubicBezTo>
                  <a:cubicBezTo>
                    <a:pt x="719" y="2643"/>
                    <a:pt x="0" y="3958"/>
                    <a:pt x="333" y="4501"/>
                  </a:cubicBezTo>
                  <a:cubicBezTo>
                    <a:pt x="333" y="4501"/>
                    <a:pt x="294" y="5616"/>
                    <a:pt x="596" y="5616"/>
                  </a:cubicBezTo>
                  <a:cubicBezTo>
                    <a:pt x="645" y="5616"/>
                    <a:pt x="703" y="5587"/>
                    <a:pt x="772" y="5518"/>
                  </a:cubicBezTo>
                  <a:cubicBezTo>
                    <a:pt x="1262" y="5027"/>
                    <a:pt x="1350" y="3625"/>
                    <a:pt x="2279" y="3222"/>
                  </a:cubicBezTo>
                  <a:cubicBezTo>
                    <a:pt x="2772" y="3017"/>
                    <a:pt x="3398" y="2852"/>
                    <a:pt x="4017" y="2852"/>
                  </a:cubicBezTo>
                  <a:cubicBezTo>
                    <a:pt x="4563" y="2852"/>
                    <a:pt x="5104" y="2981"/>
                    <a:pt x="5540" y="3327"/>
                  </a:cubicBezTo>
                  <a:cubicBezTo>
                    <a:pt x="6469" y="4063"/>
                    <a:pt x="6522" y="4834"/>
                    <a:pt x="6469" y="5220"/>
                  </a:cubicBezTo>
                  <a:cubicBezTo>
                    <a:pt x="6437" y="5455"/>
                    <a:pt x="6659" y="5710"/>
                    <a:pt x="6862" y="5710"/>
                  </a:cubicBezTo>
                  <a:cubicBezTo>
                    <a:pt x="6991" y="5710"/>
                    <a:pt x="7112" y="5606"/>
                    <a:pt x="7153" y="5325"/>
                  </a:cubicBezTo>
                  <a:cubicBezTo>
                    <a:pt x="7241" y="4589"/>
                    <a:pt x="7048" y="4449"/>
                    <a:pt x="7451" y="3765"/>
                  </a:cubicBezTo>
                  <a:cubicBezTo>
                    <a:pt x="7837" y="3081"/>
                    <a:pt x="7293" y="3029"/>
                    <a:pt x="7486" y="2696"/>
                  </a:cubicBezTo>
                  <a:cubicBezTo>
                    <a:pt x="7679" y="2345"/>
                    <a:pt x="8310" y="2555"/>
                    <a:pt x="7644" y="1714"/>
                  </a:cubicBezTo>
                  <a:cubicBezTo>
                    <a:pt x="7003" y="942"/>
                    <a:pt x="6486" y="0"/>
                    <a:pt x="5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48"/>
            <p:cNvSpPr/>
            <p:nvPr/>
          </p:nvSpPr>
          <p:spPr>
            <a:xfrm>
              <a:off x="1155532" y="1335293"/>
              <a:ext cx="168547" cy="129980"/>
            </a:xfrm>
            <a:custGeom>
              <a:avLst/>
              <a:gdLst/>
              <a:ahLst/>
              <a:cxnLst/>
              <a:rect l="l" t="t" r="r" b="b"/>
              <a:pathLst>
                <a:path w="2526" h="1948" fill="none" extrusionOk="0">
                  <a:moveTo>
                    <a:pt x="0" y="1"/>
                  </a:moveTo>
                  <a:cubicBezTo>
                    <a:pt x="0" y="1"/>
                    <a:pt x="1070" y="1702"/>
                    <a:pt x="2525" y="1947"/>
                  </a:cubicBezTo>
                </a:path>
              </a:pathLst>
            </a:custGeom>
            <a:noFill/>
            <a:ln w="2200" cap="rnd" cmpd="sng">
              <a:solidFill>
                <a:schemeClr val="lt1"/>
              </a:solidFill>
              <a:prstDash val="solid"/>
              <a:miter lim="17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48"/>
            <p:cNvSpPr/>
            <p:nvPr/>
          </p:nvSpPr>
          <p:spPr>
            <a:xfrm>
              <a:off x="970704" y="1416030"/>
              <a:ext cx="133450" cy="58585"/>
            </a:xfrm>
            <a:custGeom>
              <a:avLst/>
              <a:gdLst/>
              <a:ahLst/>
              <a:cxnLst/>
              <a:rect l="l" t="t" r="r" b="b"/>
              <a:pathLst>
                <a:path w="2000" h="878" fill="none" extrusionOk="0">
                  <a:moveTo>
                    <a:pt x="1999" y="1"/>
                  </a:moveTo>
                  <a:cubicBezTo>
                    <a:pt x="1631" y="176"/>
                    <a:pt x="1228" y="281"/>
                    <a:pt x="824" y="299"/>
                  </a:cubicBezTo>
                  <a:cubicBezTo>
                    <a:pt x="456" y="316"/>
                    <a:pt x="141" y="544"/>
                    <a:pt x="0" y="877"/>
                  </a:cubicBezTo>
                </a:path>
              </a:pathLst>
            </a:custGeom>
            <a:noFill/>
            <a:ln w="2200" cap="rnd" cmpd="sng">
              <a:solidFill>
                <a:schemeClr val="lt1"/>
              </a:solidFill>
              <a:prstDash val="solid"/>
              <a:miter lim="17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48"/>
            <p:cNvSpPr/>
            <p:nvPr/>
          </p:nvSpPr>
          <p:spPr>
            <a:xfrm>
              <a:off x="935607" y="1503774"/>
              <a:ext cx="55048" cy="39835"/>
            </a:xfrm>
            <a:custGeom>
              <a:avLst/>
              <a:gdLst/>
              <a:ahLst/>
              <a:cxnLst/>
              <a:rect l="l" t="t" r="r" b="b"/>
              <a:pathLst>
                <a:path w="825" h="597" fill="none" extrusionOk="0">
                  <a:moveTo>
                    <a:pt x="0" y="597"/>
                  </a:moveTo>
                  <a:cubicBezTo>
                    <a:pt x="0" y="597"/>
                    <a:pt x="439" y="106"/>
                    <a:pt x="824" y="1"/>
                  </a:cubicBezTo>
                </a:path>
              </a:pathLst>
            </a:custGeom>
            <a:noFill/>
            <a:ln w="2200" cap="rnd" cmpd="sng">
              <a:solidFill>
                <a:schemeClr val="lt1"/>
              </a:solidFill>
              <a:prstDash val="solid"/>
              <a:miter lim="17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48"/>
            <p:cNvSpPr/>
            <p:nvPr/>
          </p:nvSpPr>
          <p:spPr>
            <a:xfrm>
              <a:off x="1710017" y="3142406"/>
              <a:ext cx="606464" cy="1315283"/>
            </a:xfrm>
            <a:custGeom>
              <a:avLst/>
              <a:gdLst/>
              <a:ahLst/>
              <a:cxnLst/>
              <a:rect l="l" t="t" r="r" b="b"/>
              <a:pathLst>
                <a:path w="9089" h="19712" extrusionOk="0">
                  <a:moveTo>
                    <a:pt x="2938" y="1"/>
                  </a:moveTo>
                  <a:cubicBezTo>
                    <a:pt x="2133" y="1"/>
                    <a:pt x="932" y="764"/>
                    <a:pt x="120" y="764"/>
                  </a:cubicBezTo>
                  <a:cubicBezTo>
                    <a:pt x="79" y="764"/>
                    <a:pt x="39" y="762"/>
                    <a:pt x="1" y="758"/>
                  </a:cubicBezTo>
                  <a:lnTo>
                    <a:pt x="1" y="758"/>
                  </a:lnTo>
                  <a:lnTo>
                    <a:pt x="6031" y="15713"/>
                  </a:lnTo>
                  <a:cubicBezTo>
                    <a:pt x="6172" y="16099"/>
                    <a:pt x="6382" y="16467"/>
                    <a:pt x="6628" y="16800"/>
                  </a:cubicBezTo>
                  <a:cubicBezTo>
                    <a:pt x="7113" y="17470"/>
                    <a:pt x="7936" y="18525"/>
                    <a:pt x="8222" y="18525"/>
                  </a:cubicBezTo>
                  <a:cubicBezTo>
                    <a:pt x="8235" y="18525"/>
                    <a:pt x="8247" y="18523"/>
                    <a:pt x="8258" y="18518"/>
                  </a:cubicBezTo>
                  <a:cubicBezTo>
                    <a:pt x="8332" y="18485"/>
                    <a:pt x="8361" y="18396"/>
                    <a:pt x="8361" y="18280"/>
                  </a:cubicBezTo>
                  <a:lnTo>
                    <a:pt x="8361" y="18280"/>
                  </a:lnTo>
                  <a:cubicBezTo>
                    <a:pt x="8482" y="18703"/>
                    <a:pt x="8609" y="19145"/>
                    <a:pt x="8679" y="19377"/>
                  </a:cubicBezTo>
                  <a:cubicBezTo>
                    <a:pt x="8748" y="19609"/>
                    <a:pt x="8810" y="19711"/>
                    <a:pt x="8856" y="19711"/>
                  </a:cubicBezTo>
                  <a:cubicBezTo>
                    <a:pt x="9089" y="19711"/>
                    <a:pt x="8933" y="17095"/>
                    <a:pt x="7469" y="15310"/>
                  </a:cubicBezTo>
                  <a:cubicBezTo>
                    <a:pt x="6522" y="14170"/>
                    <a:pt x="3104" y="1425"/>
                    <a:pt x="3033" y="4"/>
                  </a:cubicBezTo>
                  <a:cubicBezTo>
                    <a:pt x="3002" y="2"/>
                    <a:pt x="2970" y="1"/>
                    <a:pt x="29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48"/>
            <p:cNvSpPr/>
            <p:nvPr/>
          </p:nvSpPr>
          <p:spPr>
            <a:xfrm>
              <a:off x="1148526" y="4131137"/>
              <a:ext cx="145127" cy="180157"/>
            </a:xfrm>
            <a:custGeom>
              <a:avLst/>
              <a:gdLst/>
              <a:ahLst/>
              <a:cxnLst/>
              <a:rect l="l" t="t" r="r" b="b"/>
              <a:pathLst>
                <a:path w="2175" h="2700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916" y="2700"/>
                    <a:pt x="1502" y="2700"/>
                  </a:cubicBezTo>
                  <a:cubicBezTo>
                    <a:pt x="1528" y="2700"/>
                    <a:pt x="1553" y="2694"/>
                    <a:pt x="1578" y="2683"/>
                  </a:cubicBezTo>
                  <a:cubicBezTo>
                    <a:pt x="2174" y="2420"/>
                    <a:pt x="1631" y="877"/>
                    <a:pt x="1578" y="649"/>
                  </a:cubicBezTo>
                  <a:cubicBezTo>
                    <a:pt x="1526" y="439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48"/>
            <p:cNvSpPr/>
            <p:nvPr/>
          </p:nvSpPr>
          <p:spPr>
            <a:xfrm>
              <a:off x="259482" y="2070135"/>
              <a:ext cx="1847148" cy="1592259"/>
            </a:xfrm>
            <a:custGeom>
              <a:avLst/>
              <a:gdLst/>
              <a:ahLst/>
              <a:cxnLst/>
              <a:rect l="l" t="t" r="r" b="b"/>
              <a:pathLst>
                <a:path w="27683" h="23863" extrusionOk="0">
                  <a:moveTo>
                    <a:pt x="10319" y="1"/>
                  </a:moveTo>
                  <a:cubicBezTo>
                    <a:pt x="9072" y="1"/>
                    <a:pt x="6271" y="1276"/>
                    <a:pt x="4032" y="10745"/>
                  </a:cubicBezTo>
                  <a:cubicBezTo>
                    <a:pt x="3524" y="12971"/>
                    <a:pt x="0" y="18687"/>
                    <a:pt x="5417" y="21650"/>
                  </a:cubicBezTo>
                  <a:cubicBezTo>
                    <a:pt x="5585" y="21740"/>
                    <a:pt x="5910" y="21769"/>
                    <a:pt x="6254" y="21769"/>
                  </a:cubicBezTo>
                  <a:cubicBezTo>
                    <a:pt x="6843" y="21769"/>
                    <a:pt x="7486" y="21685"/>
                    <a:pt x="7486" y="21685"/>
                  </a:cubicBezTo>
                  <a:lnTo>
                    <a:pt x="7486" y="21685"/>
                  </a:lnTo>
                  <a:cubicBezTo>
                    <a:pt x="7469" y="21772"/>
                    <a:pt x="7469" y="23070"/>
                    <a:pt x="8047" y="23508"/>
                  </a:cubicBezTo>
                  <a:cubicBezTo>
                    <a:pt x="9404" y="23508"/>
                    <a:pt x="10615" y="23349"/>
                    <a:pt x="12398" y="23349"/>
                  </a:cubicBezTo>
                  <a:cubicBezTo>
                    <a:pt x="13632" y="23349"/>
                    <a:pt x="15141" y="23425"/>
                    <a:pt x="17164" y="23683"/>
                  </a:cubicBezTo>
                  <a:cubicBezTo>
                    <a:pt x="18079" y="23802"/>
                    <a:pt x="18838" y="23863"/>
                    <a:pt x="19496" y="23863"/>
                  </a:cubicBezTo>
                  <a:cubicBezTo>
                    <a:pt x="21358" y="23863"/>
                    <a:pt x="22411" y="23379"/>
                    <a:pt x="23913" y="22368"/>
                  </a:cubicBezTo>
                  <a:cubicBezTo>
                    <a:pt x="24071" y="22263"/>
                    <a:pt x="23335" y="20089"/>
                    <a:pt x="22178" y="17582"/>
                  </a:cubicBezTo>
                  <a:lnTo>
                    <a:pt x="22178" y="17582"/>
                  </a:lnTo>
                  <a:cubicBezTo>
                    <a:pt x="22178" y="17582"/>
                    <a:pt x="22757" y="17641"/>
                    <a:pt x="23427" y="17641"/>
                  </a:cubicBezTo>
                  <a:cubicBezTo>
                    <a:pt x="24223" y="17641"/>
                    <a:pt x="25148" y="17558"/>
                    <a:pt x="25386" y="17197"/>
                  </a:cubicBezTo>
                  <a:cubicBezTo>
                    <a:pt x="27683" y="13690"/>
                    <a:pt x="21406" y="3697"/>
                    <a:pt x="18777" y="1839"/>
                  </a:cubicBezTo>
                  <a:cubicBezTo>
                    <a:pt x="17830" y="1173"/>
                    <a:pt x="17111" y="752"/>
                    <a:pt x="15323" y="436"/>
                  </a:cubicBezTo>
                  <a:cubicBezTo>
                    <a:pt x="15309" y="962"/>
                    <a:pt x="15214" y="1452"/>
                    <a:pt x="13809" y="1452"/>
                  </a:cubicBezTo>
                  <a:cubicBezTo>
                    <a:pt x="13480" y="1452"/>
                    <a:pt x="13078" y="1425"/>
                    <a:pt x="12588" y="1365"/>
                  </a:cubicBezTo>
                  <a:cubicBezTo>
                    <a:pt x="11168" y="1190"/>
                    <a:pt x="10940" y="138"/>
                    <a:pt x="10940" y="138"/>
                  </a:cubicBezTo>
                  <a:cubicBezTo>
                    <a:pt x="10864" y="87"/>
                    <a:pt x="10644" y="1"/>
                    <a:pt x="103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48"/>
            <p:cNvSpPr/>
            <p:nvPr/>
          </p:nvSpPr>
          <p:spPr>
            <a:xfrm>
              <a:off x="1582506" y="2729712"/>
              <a:ext cx="159139" cy="514783"/>
            </a:xfrm>
            <a:custGeom>
              <a:avLst/>
              <a:gdLst/>
              <a:ahLst/>
              <a:cxnLst/>
              <a:rect l="l" t="t" r="r" b="b"/>
              <a:pathLst>
                <a:path w="2385" h="7715" fill="none" extrusionOk="0">
                  <a:moveTo>
                    <a:pt x="1" y="1"/>
                  </a:moveTo>
                  <a:lnTo>
                    <a:pt x="2385" y="7715"/>
                  </a:lnTo>
                </a:path>
              </a:pathLst>
            </a:custGeom>
            <a:noFill/>
            <a:ln w="5250" cap="flat" cmpd="sng">
              <a:solidFill>
                <a:schemeClr val="lt1"/>
              </a:solidFill>
              <a:prstDash val="solid"/>
              <a:miter lim="17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48"/>
            <p:cNvSpPr/>
            <p:nvPr/>
          </p:nvSpPr>
          <p:spPr>
            <a:xfrm>
              <a:off x="982381" y="2073472"/>
              <a:ext cx="333492" cy="112365"/>
            </a:xfrm>
            <a:custGeom>
              <a:avLst/>
              <a:gdLst/>
              <a:ahLst/>
              <a:cxnLst/>
              <a:rect l="l" t="t" r="r" b="b"/>
              <a:pathLst>
                <a:path w="4998" h="1684" fill="none" extrusionOk="0">
                  <a:moveTo>
                    <a:pt x="4612" y="404"/>
                  </a:moveTo>
                  <a:cubicBezTo>
                    <a:pt x="4612" y="404"/>
                    <a:pt x="4997" y="1684"/>
                    <a:pt x="2052" y="1350"/>
                  </a:cubicBezTo>
                  <a:cubicBezTo>
                    <a:pt x="246" y="1123"/>
                    <a:pt x="1" y="1"/>
                    <a:pt x="1" y="1"/>
                  </a:cubicBezTo>
                </a:path>
              </a:pathLst>
            </a:custGeom>
            <a:noFill/>
            <a:ln w="5250" cap="rnd" cmpd="sng">
              <a:solidFill>
                <a:schemeClr val="dk2"/>
              </a:solidFill>
              <a:prstDash val="solid"/>
              <a:miter lim="17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48"/>
            <p:cNvSpPr/>
            <p:nvPr/>
          </p:nvSpPr>
          <p:spPr>
            <a:xfrm>
              <a:off x="691126" y="3488909"/>
              <a:ext cx="660110" cy="886975"/>
            </a:xfrm>
            <a:custGeom>
              <a:avLst/>
              <a:gdLst/>
              <a:ahLst/>
              <a:cxnLst/>
              <a:rect l="l" t="t" r="r" b="b"/>
              <a:pathLst>
                <a:path w="9893" h="13293" extrusionOk="0">
                  <a:moveTo>
                    <a:pt x="3454" y="1"/>
                  </a:moveTo>
                  <a:lnTo>
                    <a:pt x="0" y="544"/>
                  </a:lnTo>
                  <a:cubicBezTo>
                    <a:pt x="1876" y="4121"/>
                    <a:pt x="4822" y="6908"/>
                    <a:pt x="6855" y="9626"/>
                  </a:cubicBezTo>
                  <a:cubicBezTo>
                    <a:pt x="6855" y="9626"/>
                    <a:pt x="9116" y="13293"/>
                    <a:pt x="9725" y="13293"/>
                  </a:cubicBezTo>
                  <a:cubicBezTo>
                    <a:pt x="9836" y="13293"/>
                    <a:pt x="9892" y="13172"/>
                    <a:pt x="9871" y="12887"/>
                  </a:cubicBezTo>
                  <a:cubicBezTo>
                    <a:pt x="9643" y="9906"/>
                    <a:pt x="9099" y="10257"/>
                    <a:pt x="8258" y="8925"/>
                  </a:cubicBezTo>
                  <a:cubicBezTo>
                    <a:pt x="7083" y="7049"/>
                    <a:pt x="4418" y="2035"/>
                    <a:pt x="34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48"/>
            <p:cNvSpPr/>
            <p:nvPr/>
          </p:nvSpPr>
          <p:spPr>
            <a:xfrm>
              <a:off x="819772" y="2787029"/>
              <a:ext cx="101889" cy="701947"/>
            </a:xfrm>
            <a:custGeom>
              <a:avLst/>
              <a:gdLst/>
              <a:ahLst/>
              <a:cxnLst/>
              <a:rect l="l" t="t" r="r" b="b"/>
              <a:pathLst>
                <a:path w="1527" h="10520" fill="none" extrusionOk="0">
                  <a:moveTo>
                    <a:pt x="1526" y="10520"/>
                  </a:moveTo>
                  <a:cubicBezTo>
                    <a:pt x="1526" y="10520"/>
                    <a:pt x="1" y="7820"/>
                    <a:pt x="53" y="4980"/>
                  </a:cubicBezTo>
                  <a:cubicBezTo>
                    <a:pt x="71" y="3683"/>
                    <a:pt x="1386" y="1"/>
                    <a:pt x="1386" y="1"/>
                  </a:cubicBezTo>
                </a:path>
              </a:pathLst>
            </a:custGeom>
            <a:noFill/>
            <a:ln w="5250" cap="flat" cmpd="sng">
              <a:solidFill>
                <a:schemeClr val="lt1"/>
              </a:solidFill>
              <a:prstDash val="solid"/>
              <a:miter lim="17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3" name="Google Shape;1553;p48"/>
          <p:cNvGrpSpPr/>
          <p:nvPr/>
        </p:nvGrpSpPr>
        <p:grpSpPr>
          <a:xfrm>
            <a:off x="7306758" y="1224636"/>
            <a:ext cx="2490165" cy="5021083"/>
            <a:chOff x="6608258" y="1224636"/>
            <a:chExt cx="2490165" cy="5021083"/>
          </a:xfrm>
        </p:grpSpPr>
        <p:sp>
          <p:nvSpPr>
            <p:cNvPr id="1554" name="Google Shape;1554;p48"/>
            <p:cNvSpPr/>
            <p:nvPr/>
          </p:nvSpPr>
          <p:spPr>
            <a:xfrm>
              <a:off x="7597688" y="6084713"/>
              <a:ext cx="359683" cy="161006"/>
            </a:xfrm>
            <a:custGeom>
              <a:avLst/>
              <a:gdLst/>
              <a:ahLst/>
              <a:cxnLst/>
              <a:rect l="l" t="t" r="r" b="b"/>
              <a:pathLst>
                <a:path w="5366" h="2402" extrusionOk="0">
                  <a:moveTo>
                    <a:pt x="3166" y="1"/>
                  </a:moveTo>
                  <a:cubicBezTo>
                    <a:pt x="3076" y="1"/>
                    <a:pt x="2985" y="15"/>
                    <a:pt x="2893" y="43"/>
                  </a:cubicBezTo>
                  <a:cubicBezTo>
                    <a:pt x="1982" y="288"/>
                    <a:pt x="1000" y="1147"/>
                    <a:pt x="194" y="1638"/>
                  </a:cubicBezTo>
                  <a:cubicBezTo>
                    <a:pt x="1" y="1761"/>
                    <a:pt x="36" y="2059"/>
                    <a:pt x="264" y="2112"/>
                  </a:cubicBezTo>
                  <a:cubicBezTo>
                    <a:pt x="398" y="2165"/>
                    <a:pt x="552" y="2188"/>
                    <a:pt x="703" y="2188"/>
                  </a:cubicBezTo>
                  <a:cubicBezTo>
                    <a:pt x="750" y="2188"/>
                    <a:pt x="797" y="2186"/>
                    <a:pt x="842" y="2182"/>
                  </a:cubicBezTo>
                  <a:cubicBezTo>
                    <a:pt x="860" y="2199"/>
                    <a:pt x="895" y="2199"/>
                    <a:pt x="930" y="2199"/>
                  </a:cubicBezTo>
                  <a:lnTo>
                    <a:pt x="983" y="2199"/>
                  </a:lnTo>
                  <a:cubicBezTo>
                    <a:pt x="1000" y="2287"/>
                    <a:pt x="1070" y="2357"/>
                    <a:pt x="1158" y="2375"/>
                  </a:cubicBezTo>
                  <a:cubicBezTo>
                    <a:pt x="1236" y="2393"/>
                    <a:pt x="1316" y="2402"/>
                    <a:pt x="1395" y="2402"/>
                  </a:cubicBezTo>
                  <a:cubicBezTo>
                    <a:pt x="1618" y="2402"/>
                    <a:pt x="1841" y="2333"/>
                    <a:pt x="2034" y="2217"/>
                  </a:cubicBezTo>
                  <a:lnTo>
                    <a:pt x="2087" y="2217"/>
                  </a:lnTo>
                  <a:cubicBezTo>
                    <a:pt x="3104" y="1901"/>
                    <a:pt x="4086" y="1551"/>
                    <a:pt x="5067" y="1147"/>
                  </a:cubicBezTo>
                  <a:cubicBezTo>
                    <a:pt x="5313" y="1077"/>
                    <a:pt x="5365" y="744"/>
                    <a:pt x="5138" y="621"/>
                  </a:cubicBezTo>
                  <a:lnTo>
                    <a:pt x="4804" y="376"/>
                  </a:lnTo>
                  <a:cubicBezTo>
                    <a:pt x="4752" y="341"/>
                    <a:pt x="4699" y="323"/>
                    <a:pt x="4647" y="323"/>
                  </a:cubicBezTo>
                  <a:cubicBezTo>
                    <a:pt x="4506" y="253"/>
                    <a:pt x="4349" y="183"/>
                    <a:pt x="4191" y="166"/>
                  </a:cubicBezTo>
                  <a:cubicBezTo>
                    <a:pt x="4076" y="82"/>
                    <a:pt x="3948" y="42"/>
                    <a:pt x="3819" y="42"/>
                  </a:cubicBezTo>
                  <a:cubicBezTo>
                    <a:pt x="3732" y="42"/>
                    <a:pt x="3644" y="60"/>
                    <a:pt x="3560" y="95"/>
                  </a:cubicBezTo>
                  <a:cubicBezTo>
                    <a:pt x="3433" y="32"/>
                    <a:pt x="3301" y="1"/>
                    <a:pt x="31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48"/>
            <p:cNvSpPr/>
            <p:nvPr/>
          </p:nvSpPr>
          <p:spPr>
            <a:xfrm>
              <a:off x="8379191" y="6085450"/>
              <a:ext cx="356130" cy="159800"/>
            </a:xfrm>
            <a:custGeom>
              <a:avLst/>
              <a:gdLst/>
              <a:ahLst/>
              <a:cxnLst/>
              <a:rect l="l" t="t" r="r" b="b"/>
              <a:pathLst>
                <a:path w="5313" h="2384" extrusionOk="0">
                  <a:moveTo>
                    <a:pt x="2133" y="0"/>
                  </a:moveTo>
                  <a:cubicBezTo>
                    <a:pt x="2012" y="0"/>
                    <a:pt x="1895" y="27"/>
                    <a:pt x="1789" y="84"/>
                  </a:cubicBezTo>
                  <a:cubicBezTo>
                    <a:pt x="1709" y="51"/>
                    <a:pt x="1625" y="36"/>
                    <a:pt x="1541" y="36"/>
                  </a:cubicBezTo>
                  <a:cubicBezTo>
                    <a:pt x="1403" y="36"/>
                    <a:pt x="1267" y="78"/>
                    <a:pt x="1157" y="155"/>
                  </a:cubicBezTo>
                  <a:cubicBezTo>
                    <a:pt x="982" y="190"/>
                    <a:pt x="842" y="242"/>
                    <a:pt x="702" y="312"/>
                  </a:cubicBezTo>
                  <a:cubicBezTo>
                    <a:pt x="631" y="312"/>
                    <a:pt x="579" y="330"/>
                    <a:pt x="544" y="365"/>
                  </a:cubicBezTo>
                  <a:lnTo>
                    <a:pt x="193" y="610"/>
                  </a:lnTo>
                  <a:cubicBezTo>
                    <a:pt x="0" y="733"/>
                    <a:pt x="35" y="1049"/>
                    <a:pt x="263" y="1119"/>
                  </a:cubicBezTo>
                  <a:cubicBezTo>
                    <a:pt x="1228" y="1522"/>
                    <a:pt x="2227" y="1890"/>
                    <a:pt x="3226" y="2188"/>
                  </a:cubicBezTo>
                  <a:lnTo>
                    <a:pt x="3296" y="2188"/>
                  </a:lnTo>
                  <a:cubicBezTo>
                    <a:pt x="3482" y="2321"/>
                    <a:pt x="3707" y="2383"/>
                    <a:pt x="3942" y="2383"/>
                  </a:cubicBezTo>
                  <a:cubicBezTo>
                    <a:pt x="4018" y="2383"/>
                    <a:pt x="4096" y="2376"/>
                    <a:pt x="4173" y="2364"/>
                  </a:cubicBezTo>
                  <a:cubicBezTo>
                    <a:pt x="4261" y="2346"/>
                    <a:pt x="4331" y="2276"/>
                    <a:pt x="4348" y="2188"/>
                  </a:cubicBezTo>
                  <a:lnTo>
                    <a:pt x="4401" y="2188"/>
                  </a:lnTo>
                  <a:cubicBezTo>
                    <a:pt x="4418" y="2188"/>
                    <a:pt x="4453" y="2171"/>
                    <a:pt x="4488" y="2171"/>
                  </a:cubicBezTo>
                  <a:cubicBezTo>
                    <a:pt x="4523" y="2174"/>
                    <a:pt x="4557" y="2175"/>
                    <a:pt x="4591" y="2175"/>
                  </a:cubicBezTo>
                  <a:cubicBezTo>
                    <a:pt x="4750" y="2175"/>
                    <a:pt x="4908" y="2144"/>
                    <a:pt x="5067" y="2101"/>
                  </a:cubicBezTo>
                  <a:cubicBezTo>
                    <a:pt x="5260" y="2030"/>
                    <a:pt x="5312" y="1750"/>
                    <a:pt x="5137" y="1627"/>
                  </a:cubicBezTo>
                  <a:cubicBezTo>
                    <a:pt x="4331" y="1136"/>
                    <a:pt x="3349" y="277"/>
                    <a:pt x="2437" y="49"/>
                  </a:cubicBezTo>
                  <a:cubicBezTo>
                    <a:pt x="2335" y="18"/>
                    <a:pt x="2232" y="0"/>
                    <a:pt x="21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48"/>
            <p:cNvSpPr/>
            <p:nvPr/>
          </p:nvSpPr>
          <p:spPr>
            <a:xfrm>
              <a:off x="7520134" y="2779128"/>
              <a:ext cx="1098823" cy="3445007"/>
            </a:xfrm>
            <a:custGeom>
              <a:avLst/>
              <a:gdLst/>
              <a:ahLst/>
              <a:cxnLst/>
              <a:rect l="l" t="t" r="r" b="b"/>
              <a:pathLst>
                <a:path w="16393" h="51395" extrusionOk="0">
                  <a:moveTo>
                    <a:pt x="10289" y="0"/>
                  </a:moveTo>
                  <a:cubicBezTo>
                    <a:pt x="10099" y="0"/>
                    <a:pt x="9906" y="146"/>
                    <a:pt x="9748" y="304"/>
                  </a:cubicBezTo>
                  <a:lnTo>
                    <a:pt x="5278" y="4775"/>
                  </a:lnTo>
                  <a:cubicBezTo>
                    <a:pt x="4138" y="5914"/>
                    <a:pt x="2210" y="7229"/>
                    <a:pt x="1578" y="8754"/>
                  </a:cubicBezTo>
                  <a:cubicBezTo>
                    <a:pt x="1070" y="9999"/>
                    <a:pt x="982" y="11735"/>
                    <a:pt x="719" y="13050"/>
                  </a:cubicBezTo>
                  <a:cubicBezTo>
                    <a:pt x="281" y="15066"/>
                    <a:pt x="36" y="17135"/>
                    <a:pt x="1" y="19186"/>
                  </a:cubicBezTo>
                  <a:cubicBezTo>
                    <a:pt x="36" y="21009"/>
                    <a:pt x="176" y="22815"/>
                    <a:pt x="439" y="24621"/>
                  </a:cubicBezTo>
                  <a:cubicBezTo>
                    <a:pt x="965" y="28846"/>
                    <a:pt x="1491" y="33088"/>
                    <a:pt x="2490" y="37243"/>
                  </a:cubicBezTo>
                  <a:cubicBezTo>
                    <a:pt x="3489" y="41328"/>
                    <a:pt x="4945" y="45676"/>
                    <a:pt x="3542" y="49638"/>
                  </a:cubicBezTo>
                  <a:cubicBezTo>
                    <a:pt x="3770" y="49527"/>
                    <a:pt x="4012" y="49480"/>
                    <a:pt x="4257" y="49480"/>
                  </a:cubicBezTo>
                  <a:cubicBezTo>
                    <a:pt x="4788" y="49480"/>
                    <a:pt x="5337" y="49702"/>
                    <a:pt x="5804" y="49989"/>
                  </a:cubicBezTo>
                  <a:cubicBezTo>
                    <a:pt x="6487" y="50410"/>
                    <a:pt x="7083" y="50971"/>
                    <a:pt x="7837" y="51251"/>
                  </a:cubicBezTo>
                  <a:cubicBezTo>
                    <a:pt x="8105" y="51352"/>
                    <a:pt x="8444" y="51395"/>
                    <a:pt x="8826" y="51395"/>
                  </a:cubicBezTo>
                  <a:cubicBezTo>
                    <a:pt x="10699" y="51395"/>
                    <a:pt x="13598" y="50371"/>
                    <a:pt x="14079" y="50182"/>
                  </a:cubicBezTo>
                  <a:cubicBezTo>
                    <a:pt x="14522" y="50007"/>
                    <a:pt x="15172" y="49513"/>
                    <a:pt x="15625" y="49513"/>
                  </a:cubicBezTo>
                  <a:cubicBezTo>
                    <a:pt x="15762" y="49513"/>
                    <a:pt x="15882" y="49559"/>
                    <a:pt x="15972" y="49673"/>
                  </a:cubicBezTo>
                  <a:cubicBezTo>
                    <a:pt x="15446" y="47692"/>
                    <a:pt x="14833" y="45290"/>
                    <a:pt x="14587" y="43257"/>
                  </a:cubicBezTo>
                  <a:cubicBezTo>
                    <a:pt x="13272" y="32142"/>
                    <a:pt x="16393" y="20711"/>
                    <a:pt x="13921" y="9806"/>
                  </a:cubicBezTo>
                  <a:cubicBezTo>
                    <a:pt x="13430" y="7773"/>
                    <a:pt x="12816" y="5774"/>
                    <a:pt x="12062" y="3828"/>
                  </a:cubicBezTo>
                  <a:cubicBezTo>
                    <a:pt x="11642" y="2671"/>
                    <a:pt x="11186" y="1531"/>
                    <a:pt x="10713" y="409"/>
                  </a:cubicBezTo>
                  <a:cubicBezTo>
                    <a:pt x="10660" y="252"/>
                    <a:pt x="10555" y="111"/>
                    <a:pt x="10415" y="24"/>
                  </a:cubicBezTo>
                  <a:cubicBezTo>
                    <a:pt x="10373" y="8"/>
                    <a:pt x="10331" y="0"/>
                    <a:pt x="102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48"/>
            <p:cNvSpPr/>
            <p:nvPr/>
          </p:nvSpPr>
          <p:spPr>
            <a:xfrm>
              <a:off x="7891480" y="3453450"/>
              <a:ext cx="647778" cy="869111"/>
            </a:xfrm>
            <a:custGeom>
              <a:avLst/>
              <a:gdLst/>
              <a:ahLst/>
              <a:cxnLst/>
              <a:rect l="l" t="t" r="r" b="b"/>
              <a:pathLst>
                <a:path w="9664" h="12966" extrusionOk="0">
                  <a:moveTo>
                    <a:pt x="220" y="1"/>
                  </a:moveTo>
                  <a:cubicBezTo>
                    <a:pt x="185" y="1"/>
                    <a:pt x="150" y="27"/>
                    <a:pt x="141" y="79"/>
                  </a:cubicBezTo>
                  <a:cubicBezTo>
                    <a:pt x="141" y="430"/>
                    <a:pt x="158" y="798"/>
                    <a:pt x="176" y="1166"/>
                  </a:cubicBezTo>
                  <a:cubicBezTo>
                    <a:pt x="1" y="4532"/>
                    <a:pt x="930" y="7881"/>
                    <a:pt x="2823" y="10669"/>
                  </a:cubicBezTo>
                  <a:cubicBezTo>
                    <a:pt x="3560" y="11738"/>
                    <a:pt x="4576" y="12790"/>
                    <a:pt x="5926" y="12948"/>
                  </a:cubicBezTo>
                  <a:cubicBezTo>
                    <a:pt x="6044" y="12960"/>
                    <a:pt x="6162" y="12966"/>
                    <a:pt x="6280" y="12966"/>
                  </a:cubicBezTo>
                  <a:cubicBezTo>
                    <a:pt x="7203" y="12966"/>
                    <a:pt x="8121" y="12595"/>
                    <a:pt x="8556" y="11756"/>
                  </a:cubicBezTo>
                  <a:cubicBezTo>
                    <a:pt x="8594" y="11681"/>
                    <a:pt x="8524" y="11614"/>
                    <a:pt x="8456" y="11614"/>
                  </a:cubicBezTo>
                  <a:cubicBezTo>
                    <a:pt x="8428" y="11614"/>
                    <a:pt x="8401" y="11625"/>
                    <a:pt x="8381" y="11650"/>
                  </a:cubicBezTo>
                  <a:cubicBezTo>
                    <a:pt x="7854" y="12353"/>
                    <a:pt x="7128" y="12665"/>
                    <a:pt x="6376" y="12665"/>
                  </a:cubicBezTo>
                  <a:cubicBezTo>
                    <a:pt x="5702" y="12665"/>
                    <a:pt x="5007" y="12414"/>
                    <a:pt x="4419" y="11966"/>
                  </a:cubicBezTo>
                  <a:cubicBezTo>
                    <a:pt x="3314" y="11142"/>
                    <a:pt x="2595" y="9862"/>
                    <a:pt x="2017" y="8652"/>
                  </a:cubicBezTo>
                  <a:cubicBezTo>
                    <a:pt x="1386" y="7302"/>
                    <a:pt x="947" y="5865"/>
                    <a:pt x="719" y="4392"/>
                  </a:cubicBezTo>
                  <a:lnTo>
                    <a:pt x="719" y="4392"/>
                  </a:lnTo>
                  <a:cubicBezTo>
                    <a:pt x="1105" y="5742"/>
                    <a:pt x="1789" y="7004"/>
                    <a:pt x="2718" y="8056"/>
                  </a:cubicBezTo>
                  <a:cubicBezTo>
                    <a:pt x="3864" y="9319"/>
                    <a:pt x="5469" y="9997"/>
                    <a:pt x="7102" y="9997"/>
                  </a:cubicBezTo>
                  <a:cubicBezTo>
                    <a:pt x="7919" y="9997"/>
                    <a:pt x="8743" y="9827"/>
                    <a:pt x="9520" y="9476"/>
                  </a:cubicBezTo>
                  <a:cubicBezTo>
                    <a:pt x="9664" y="9429"/>
                    <a:pt x="9590" y="9207"/>
                    <a:pt x="9456" y="9207"/>
                  </a:cubicBezTo>
                  <a:cubicBezTo>
                    <a:pt x="9443" y="9207"/>
                    <a:pt x="9429" y="9209"/>
                    <a:pt x="9415" y="9213"/>
                  </a:cubicBezTo>
                  <a:cubicBezTo>
                    <a:pt x="8643" y="9518"/>
                    <a:pt x="7858" y="9668"/>
                    <a:pt x="7093" y="9668"/>
                  </a:cubicBezTo>
                  <a:cubicBezTo>
                    <a:pt x="5304" y="9668"/>
                    <a:pt x="3622" y="8846"/>
                    <a:pt x="2455" y="7250"/>
                  </a:cubicBezTo>
                  <a:cubicBezTo>
                    <a:pt x="1368" y="5760"/>
                    <a:pt x="790" y="3954"/>
                    <a:pt x="509" y="2113"/>
                  </a:cubicBezTo>
                  <a:cubicBezTo>
                    <a:pt x="492" y="1587"/>
                    <a:pt x="474" y="1061"/>
                    <a:pt x="474" y="518"/>
                  </a:cubicBezTo>
                  <a:cubicBezTo>
                    <a:pt x="474" y="445"/>
                    <a:pt x="425" y="408"/>
                    <a:pt x="358" y="408"/>
                  </a:cubicBezTo>
                  <a:cubicBezTo>
                    <a:pt x="345" y="408"/>
                    <a:pt x="331" y="410"/>
                    <a:pt x="316" y="413"/>
                  </a:cubicBezTo>
                  <a:cubicBezTo>
                    <a:pt x="316" y="307"/>
                    <a:pt x="299" y="185"/>
                    <a:pt x="299" y="79"/>
                  </a:cubicBezTo>
                  <a:cubicBezTo>
                    <a:pt x="290" y="27"/>
                    <a:pt x="255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48"/>
            <p:cNvSpPr/>
            <p:nvPr/>
          </p:nvSpPr>
          <p:spPr>
            <a:xfrm>
              <a:off x="7565312" y="3499902"/>
              <a:ext cx="561309" cy="2732277"/>
            </a:xfrm>
            <a:custGeom>
              <a:avLst/>
              <a:gdLst/>
              <a:ahLst/>
              <a:cxnLst/>
              <a:rect l="l" t="t" r="r" b="b"/>
              <a:pathLst>
                <a:path w="8374" h="40762" extrusionOk="0">
                  <a:moveTo>
                    <a:pt x="4623" y="0"/>
                  </a:moveTo>
                  <a:cubicBezTo>
                    <a:pt x="4595" y="0"/>
                    <a:pt x="4569" y="18"/>
                    <a:pt x="4569" y="53"/>
                  </a:cubicBezTo>
                  <a:cubicBezTo>
                    <a:pt x="4551" y="544"/>
                    <a:pt x="4516" y="1034"/>
                    <a:pt x="4463" y="1525"/>
                  </a:cubicBezTo>
                  <a:cubicBezTo>
                    <a:pt x="4446" y="1543"/>
                    <a:pt x="4428" y="1560"/>
                    <a:pt x="4428" y="1578"/>
                  </a:cubicBezTo>
                  <a:lnTo>
                    <a:pt x="4428" y="1736"/>
                  </a:lnTo>
                  <a:cubicBezTo>
                    <a:pt x="4271" y="3243"/>
                    <a:pt x="3920" y="4716"/>
                    <a:pt x="3359" y="6119"/>
                  </a:cubicBezTo>
                  <a:cubicBezTo>
                    <a:pt x="2973" y="7083"/>
                    <a:pt x="2500" y="7994"/>
                    <a:pt x="1939" y="8854"/>
                  </a:cubicBezTo>
                  <a:cubicBezTo>
                    <a:pt x="1378" y="9730"/>
                    <a:pt x="589" y="10431"/>
                    <a:pt x="28" y="11308"/>
                  </a:cubicBezTo>
                  <a:cubicBezTo>
                    <a:pt x="0" y="11363"/>
                    <a:pt x="49" y="11429"/>
                    <a:pt x="105" y="11429"/>
                  </a:cubicBezTo>
                  <a:cubicBezTo>
                    <a:pt x="120" y="11429"/>
                    <a:pt x="136" y="11424"/>
                    <a:pt x="151" y="11413"/>
                  </a:cubicBezTo>
                  <a:cubicBezTo>
                    <a:pt x="1676" y="10379"/>
                    <a:pt x="2798" y="8170"/>
                    <a:pt x="3499" y="6504"/>
                  </a:cubicBezTo>
                  <a:cubicBezTo>
                    <a:pt x="3920" y="5487"/>
                    <a:pt x="4253" y="4436"/>
                    <a:pt x="4463" y="3349"/>
                  </a:cubicBezTo>
                  <a:cubicBezTo>
                    <a:pt x="4656" y="15866"/>
                    <a:pt x="5989" y="28384"/>
                    <a:pt x="8022" y="40726"/>
                  </a:cubicBezTo>
                  <a:cubicBezTo>
                    <a:pt x="8128" y="40726"/>
                    <a:pt x="8250" y="40744"/>
                    <a:pt x="8373" y="40761"/>
                  </a:cubicBezTo>
                  <a:cubicBezTo>
                    <a:pt x="6287" y="28103"/>
                    <a:pt x="5182" y="15358"/>
                    <a:pt x="4586" y="2542"/>
                  </a:cubicBezTo>
                  <a:cubicBezTo>
                    <a:pt x="4691" y="1718"/>
                    <a:pt x="4726" y="894"/>
                    <a:pt x="4691" y="53"/>
                  </a:cubicBezTo>
                  <a:cubicBezTo>
                    <a:pt x="4683" y="18"/>
                    <a:pt x="4652" y="0"/>
                    <a:pt x="46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48"/>
            <p:cNvSpPr/>
            <p:nvPr/>
          </p:nvSpPr>
          <p:spPr>
            <a:xfrm>
              <a:off x="7618869" y="1414532"/>
              <a:ext cx="562985" cy="1202987"/>
            </a:xfrm>
            <a:custGeom>
              <a:avLst/>
              <a:gdLst/>
              <a:ahLst/>
              <a:cxnLst/>
              <a:rect l="l" t="t" r="r" b="b"/>
              <a:pathLst>
                <a:path w="8399" h="17947" extrusionOk="0">
                  <a:moveTo>
                    <a:pt x="4973" y="1"/>
                  </a:moveTo>
                  <a:cubicBezTo>
                    <a:pt x="4304" y="1"/>
                    <a:pt x="3586" y="170"/>
                    <a:pt x="2946" y="360"/>
                  </a:cubicBezTo>
                  <a:lnTo>
                    <a:pt x="1981" y="1500"/>
                  </a:lnTo>
                  <a:cubicBezTo>
                    <a:pt x="2472" y="5059"/>
                    <a:pt x="1789" y="8688"/>
                    <a:pt x="0" y="11809"/>
                  </a:cubicBezTo>
                  <a:cubicBezTo>
                    <a:pt x="877" y="12598"/>
                    <a:pt x="1420" y="13667"/>
                    <a:pt x="1999" y="14701"/>
                  </a:cubicBezTo>
                  <a:cubicBezTo>
                    <a:pt x="2560" y="15718"/>
                    <a:pt x="3209" y="16753"/>
                    <a:pt x="4190" y="17401"/>
                  </a:cubicBezTo>
                  <a:cubicBezTo>
                    <a:pt x="4702" y="17746"/>
                    <a:pt x="5343" y="17947"/>
                    <a:pt x="5965" y="17947"/>
                  </a:cubicBezTo>
                  <a:cubicBezTo>
                    <a:pt x="6514" y="17947"/>
                    <a:pt x="7049" y="17790"/>
                    <a:pt x="7469" y="17436"/>
                  </a:cubicBezTo>
                  <a:cubicBezTo>
                    <a:pt x="8153" y="16893"/>
                    <a:pt x="8398" y="15946"/>
                    <a:pt x="8380" y="15070"/>
                  </a:cubicBezTo>
                  <a:cubicBezTo>
                    <a:pt x="8345" y="14193"/>
                    <a:pt x="8065" y="13351"/>
                    <a:pt x="7855" y="12492"/>
                  </a:cubicBezTo>
                  <a:cubicBezTo>
                    <a:pt x="7399" y="10634"/>
                    <a:pt x="7188" y="8706"/>
                    <a:pt x="7276" y="6795"/>
                  </a:cubicBezTo>
                  <a:cubicBezTo>
                    <a:pt x="7346" y="5252"/>
                    <a:pt x="7592" y="3726"/>
                    <a:pt x="7364" y="2219"/>
                  </a:cubicBezTo>
                  <a:cubicBezTo>
                    <a:pt x="7311" y="1658"/>
                    <a:pt x="7101" y="1132"/>
                    <a:pt x="6750" y="694"/>
                  </a:cubicBezTo>
                  <a:cubicBezTo>
                    <a:pt x="6297" y="179"/>
                    <a:pt x="5660" y="1"/>
                    <a:pt x="49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48"/>
            <p:cNvSpPr/>
            <p:nvPr/>
          </p:nvSpPr>
          <p:spPr>
            <a:xfrm>
              <a:off x="7349744" y="2030537"/>
              <a:ext cx="975421" cy="987218"/>
            </a:xfrm>
            <a:custGeom>
              <a:avLst/>
              <a:gdLst/>
              <a:ahLst/>
              <a:cxnLst/>
              <a:rect l="l" t="t" r="r" b="b"/>
              <a:pathLst>
                <a:path w="14552" h="14728" extrusionOk="0">
                  <a:moveTo>
                    <a:pt x="9298" y="0"/>
                  </a:moveTo>
                  <a:cubicBezTo>
                    <a:pt x="9185" y="0"/>
                    <a:pt x="9072" y="3"/>
                    <a:pt x="8959" y="6"/>
                  </a:cubicBezTo>
                  <a:cubicBezTo>
                    <a:pt x="6575" y="94"/>
                    <a:pt x="4068" y="1163"/>
                    <a:pt x="2069" y="2461"/>
                  </a:cubicBezTo>
                  <a:cubicBezTo>
                    <a:pt x="1596" y="3741"/>
                    <a:pt x="895" y="4915"/>
                    <a:pt x="1" y="5932"/>
                  </a:cubicBezTo>
                  <a:cubicBezTo>
                    <a:pt x="614" y="6914"/>
                    <a:pt x="1263" y="7861"/>
                    <a:pt x="1982" y="8790"/>
                  </a:cubicBezTo>
                  <a:cubicBezTo>
                    <a:pt x="2245" y="8439"/>
                    <a:pt x="2525" y="8106"/>
                    <a:pt x="2788" y="7755"/>
                  </a:cubicBezTo>
                  <a:cubicBezTo>
                    <a:pt x="2981" y="8246"/>
                    <a:pt x="3086" y="8772"/>
                    <a:pt x="3279" y="9263"/>
                  </a:cubicBezTo>
                  <a:cubicBezTo>
                    <a:pt x="3472" y="9736"/>
                    <a:pt x="3647" y="10227"/>
                    <a:pt x="3787" y="10718"/>
                  </a:cubicBezTo>
                  <a:cubicBezTo>
                    <a:pt x="4085" y="11858"/>
                    <a:pt x="4085" y="13085"/>
                    <a:pt x="4085" y="14277"/>
                  </a:cubicBezTo>
                  <a:cubicBezTo>
                    <a:pt x="4162" y="14275"/>
                    <a:pt x="4238" y="14275"/>
                    <a:pt x="4315" y="14275"/>
                  </a:cubicBezTo>
                  <a:cubicBezTo>
                    <a:pt x="5009" y="14275"/>
                    <a:pt x="5703" y="14347"/>
                    <a:pt x="6382" y="14505"/>
                  </a:cubicBezTo>
                  <a:cubicBezTo>
                    <a:pt x="7252" y="14674"/>
                    <a:pt x="8138" y="14727"/>
                    <a:pt x="9024" y="14727"/>
                  </a:cubicBezTo>
                  <a:cubicBezTo>
                    <a:pt x="9799" y="14727"/>
                    <a:pt x="10575" y="14686"/>
                    <a:pt x="11344" y="14645"/>
                  </a:cubicBezTo>
                  <a:lnTo>
                    <a:pt x="13553" y="14505"/>
                  </a:lnTo>
                  <a:cubicBezTo>
                    <a:pt x="13588" y="12454"/>
                    <a:pt x="13903" y="10420"/>
                    <a:pt x="14096" y="8369"/>
                  </a:cubicBezTo>
                  <a:cubicBezTo>
                    <a:pt x="14184" y="7317"/>
                    <a:pt x="14552" y="6370"/>
                    <a:pt x="14412" y="5301"/>
                  </a:cubicBezTo>
                  <a:cubicBezTo>
                    <a:pt x="14289" y="4530"/>
                    <a:pt x="14026" y="3776"/>
                    <a:pt x="13658" y="3092"/>
                  </a:cubicBezTo>
                  <a:cubicBezTo>
                    <a:pt x="13219" y="2163"/>
                    <a:pt x="12729" y="1234"/>
                    <a:pt x="11905" y="655"/>
                  </a:cubicBezTo>
                  <a:cubicBezTo>
                    <a:pt x="11156" y="140"/>
                    <a:pt x="10213" y="0"/>
                    <a:pt x="9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48"/>
            <p:cNvSpPr/>
            <p:nvPr/>
          </p:nvSpPr>
          <p:spPr>
            <a:xfrm>
              <a:off x="6608258" y="2002720"/>
              <a:ext cx="869647" cy="833250"/>
            </a:xfrm>
            <a:custGeom>
              <a:avLst/>
              <a:gdLst/>
              <a:ahLst/>
              <a:cxnLst/>
              <a:rect l="l" t="t" r="r" b="b"/>
              <a:pathLst>
                <a:path w="12974" h="12431" extrusionOk="0">
                  <a:moveTo>
                    <a:pt x="1788" y="1"/>
                  </a:moveTo>
                  <a:cubicBezTo>
                    <a:pt x="1788" y="579"/>
                    <a:pt x="2086" y="1123"/>
                    <a:pt x="2595" y="1403"/>
                  </a:cubicBezTo>
                  <a:lnTo>
                    <a:pt x="0" y="456"/>
                  </a:lnTo>
                  <a:lnTo>
                    <a:pt x="0" y="456"/>
                  </a:lnTo>
                  <a:cubicBezTo>
                    <a:pt x="70" y="1421"/>
                    <a:pt x="806" y="2227"/>
                    <a:pt x="1666" y="2648"/>
                  </a:cubicBezTo>
                  <a:cubicBezTo>
                    <a:pt x="2525" y="3069"/>
                    <a:pt x="3506" y="3174"/>
                    <a:pt x="4453" y="3279"/>
                  </a:cubicBezTo>
                  <a:cubicBezTo>
                    <a:pt x="5856" y="6277"/>
                    <a:pt x="6960" y="9433"/>
                    <a:pt x="8363" y="12431"/>
                  </a:cubicBezTo>
                  <a:cubicBezTo>
                    <a:pt x="9958" y="11186"/>
                    <a:pt x="11483" y="9889"/>
                    <a:pt x="12973" y="8521"/>
                  </a:cubicBezTo>
                  <a:lnTo>
                    <a:pt x="11659" y="6435"/>
                  </a:lnTo>
                  <a:cubicBezTo>
                    <a:pt x="10800" y="7329"/>
                    <a:pt x="9958" y="8241"/>
                    <a:pt x="9099" y="9152"/>
                  </a:cubicBezTo>
                  <a:cubicBezTo>
                    <a:pt x="8643" y="7872"/>
                    <a:pt x="6119" y="4050"/>
                    <a:pt x="5628" y="3244"/>
                  </a:cubicBezTo>
                  <a:cubicBezTo>
                    <a:pt x="4751" y="1789"/>
                    <a:pt x="3278" y="825"/>
                    <a:pt x="17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48"/>
            <p:cNvSpPr/>
            <p:nvPr/>
          </p:nvSpPr>
          <p:spPr>
            <a:xfrm>
              <a:off x="6875105" y="2147438"/>
              <a:ext cx="108052" cy="140830"/>
            </a:xfrm>
            <a:custGeom>
              <a:avLst/>
              <a:gdLst/>
              <a:ahLst/>
              <a:cxnLst/>
              <a:rect l="l" t="t" r="r" b="b"/>
              <a:pathLst>
                <a:path w="1612" h="2101" extrusionOk="0">
                  <a:moveTo>
                    <a:pt x="1311" y="0"/>
                  </a:moveTo>
                  <a:cubicBezTo>
                    <a:pt x="1161" y="0"/>
                    <a:pt x="1007" y="97"/>
                    <a:pt x="998" y="296"/>
                  </a:cubicBezTo>
                  <a:cubicBezTo>
                    <a:pt x="945" y="910"/>
                    <a:pt x="577" y="1348"/>
                    <a:pt x="139" y="1751"/>
                  </a:cubicBezTo>
                  <a:cubicBezTo>
                    <a:pt x="1" y="1859"/>
                    <a:pt x="104" y="2100"/>
                    <a:pt x="262" y="2100"/>
                  </a:cubicBezTo>
                  <a:cubicBezTo>
                    <a:pt x="284" y="2100"/>
                    <a:pt x="308" y="2095"/>
                    <a:pt x="332" y="2084"/>
                  </a:cubicBezTo>
                  <a:cubicBezTo>
                    <a:pt x="1086" y="1821"/>
                    <a:pt x="1489" y="1050"/>
                    <a:pt x="1594" y="296"/>
                  </a:cubicBezTo>
                  <a:cubicBezTo>
                    <a:pt x="1612" y="101"/>
                    <a:pt x="1464" y="0"/>
                    <a:pt x="13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48"/>
            <p:cNvSpPr/>
            <p:nvPr/>
          </p:nvSpPr>
          <p:spPr>
            <a:xfrm>
              <a:off x="6909089" y="2168686"/>
              <a:ext cx="102288" cy="162816"/>
            </a:xfrm>
            <a:custGeom>
              <a:avLst/>
              <a:gdLst/>
              <a:ahLst/>
              <a:cxnLst/>
              <a:rect l="l" t="t" r="r" b="b"/>
              <a:pathLst>
                <a:path w="1526" h="2429" extrusionOk="0">
                  <a:moveTo>
                    <a:pt x="1341" y="1"/>
                  </a:moveTo>
                  <a:cubicBezTo>
                    <a:pt x="1301" y="1"/>
                    <a:pt x="1260" y="16"/>
                    <a:pt x="1227" y="49"/>
                  </a:cubicBezTo>
                  <a:cubicBezTo>
                    <a:pt x="1017" y="330"/>
                    <a:pt x="842" y="645"/>
                    <a:pt x="719" y="978"/>
                  </a:cubicBezTo>
                  <a:cubicBezTo>
                    <a:pt x="544" y="1311"/>
                    <a:pt x="281" y="1574"/>
                    <a:pt x="105" y="1890"/>
                  </a:cubicBezTo>
                  <a:cubicBezTo>
                    <a:pt x="0" y="2065"/>
                    <a:pt x="70" y="2276"/>
                    <a:pt x="228" y="2381"/>
                  </a:cubicBezTo>
                  <a:lnTo>
                    <a:pt x="263" y="2398"/>
                  </a:lnTo>
                  <a:cubicBezTo>
                    <a:pt x="303" y="2418"/>
                    <a:pt x="349" y="2428"/>
                    <a:pt x="398" y="2428"/>
                  </a:cubicBezTo>
                  <a:cubicBezTo>
                    <a:pt x="479" y="2428"/>
                    <a:pt x="566" y="2401"/>
                    <a:pt x="631" y="2346"/>
                  </a:cubicBezTo>
                  <a:lnTo>
                    <a:pt x="649" y="2346"/>
                  </a:lnTo>
                  <a:cubicBezTo>
                    <a:pt x="649" y="2346"/>
                    <a:pt x="649" y="2328"/>
                    <a:pt x="649" y="2328"/>
                  </a:cubicBezTo>
                  <a:cubicBezTo>
                    <a:pt x="754" y="2206"/>
                    <a:pt x="842" y="2065"/>
                    <a:pt x="912" y="1925"/>
                  </a:cubicBezTo>
                  <a:cubicBezTo>
                    <a:pt x="1035" y="1732"/>
                    <a:pt x="1157" y="1504"/>
                    <a:pt x="1245" y="1294"/>
                  </a:cubicBezTo>
                  <a:cubicBezTo>
                    <a:pt x="1455" y="943"/>
                    <a:pt x="1525" y="523"/>
                    <a:pt x="1490" y="119"/>
                  </a:cubicBezTo>
                  <a:cubicBezTo>
                    <a:pt x="1469" y="43"/>
                    <a:pt x="1406" y="1"/>
                    <a:pt x="13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48"/>
            <p:cNvSpPr/>
            <p:nvPr/>
          </p:nvSpPr>
          <p:spPr>
            <a:xfrm>
              <a:off x="6919948" y="2225394"/>
              <a:ext cx="129033" cy="176088"/>
            </a:xfrm>
            <a:custGeom>
              <a:avLst/>
              <a:gdLst/>
              <a:ahLst/>
              <a:cxnLst/>
              <a:rect l="l" t="t" r="r" b="b"/>
              <a:pathLst>
                <a:path w="1925" h="2627" extrusionOk="0">
                  <a:moveTo>
                    <a:pt x="1565" y="1"/>
                  </a:moveTo>
                  <a:cubicBezTo>
                    <a:pt x="1495" y="1"/>
                    <a:pt x="1425" y="45"/>
                    <a:pt x="1398" y="132"/>
                  </a:cubicBezTo>
                  <a:cubicBezTo>
                    <a:pt x="1223" y="816"/>
                    <a:pt x="960" y="1552"/>
                    <a:pt x="347" y="1956"/>
                  </a:cubicBezTo>
                  <a:cubicBezTo>
                    <a:pt x="1" y="2177"/>
                    <a:pt x="233" y="2627"/>
                    <a:pt x="536" y="2627"/>
                  </a:cubicBezTo>
                  <a:cubicBezTo>
                    <a:pt x="617" y="2627"/>
                    <a:pt x="703" y="2595"/>
                    <a:pt x="785" y="2517"/>
                  </a:cubicBezTo>
                  <a:cubicBezTo>
                    <a:pt x="1434" y="1886"/>
                    <a:pt x="1924" y="1062"/>
                    <a:pt x="1732" y="132"/>
                  </a:cubicBezTo>
                  <a:cubicBezTo>
                    <a:pt x="1705" y="45"/>
                    <a:pt x="1635" y="1"/>
                    <a:pt x="15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48"/>
            <p:cNvSpPr/>
            <p:nvPr/>
          </p:nvSpPr>
          <p:spPr>
            <a:xfrm>
              <a:off x="7497813" y="2004061"/>
              <a:ext cx="1073016" cy="1948294"/>
            </a:xfrm>
            <a:custGeom>
              <a:avLst/>
              <a:gdLst/>
              <a:ahLst/>
              <a:cxnLst/>
              <a:rect l="l" t="t" r="r" b="b"/>
              <a:pathLst>
                <a:path w="16008" h="29066" extrusionOk="0">
                  <a:moveTo>
                    <a:pt x="9016" y="0"/>
                  </a:moveTo>
                  <a:cubicBezTo>
                    <a:pt x="8792" y="0"/>
                    <a:pt x="8795" y="460"/>
                    <a:pt x="8784" y="1138"/>
                  </a:cubicBezTo>
                  <a:cubicBezTo>
                    <a:pt x="8766" y="2803"/>
                    <a:pt x="8223" y="4258"/>
                    <a:pt x="7557" y="5766"/>
                  </a:cubicBezTo>
                  <a:cubicBezTo>
                    <a:pt x="6645" y="7870"/>
                    <a:pt x="5470" y="9816"/>
                    <a:pt x="4348" y="11797"/>
                  </a:cubicBezTo>
                  <a:cubicBezTo>
                    <a:pt x="3752" y="12831"/>
                    <a:pt x="3086" y="13918"/>
                    <a:pt x="1999" y="14444"/>
                  </a:cubicBezTo>
                  <a:cubicBezTo>
                    <a:pt x="1631" y="14620"/>
                    <a:pt x="1193" y="14742"/>
                    <a:pt x="1017" y="15110"/>
                  </a:cubicBezTo>
                  <a:cubicBezTo>
                    <a:pt x="947" y="15268"/>
                    <a:pt x="912" y="15426"/>
                    <a:pt x="912" y="15584"/>
                  </a:cubicBezTo>
                  <a:lnTo>
                    <a:pt x="474" y="20668"/>
                  </a:lnTo>
                  <a:cubicBezTo>
                    <a:pt x="228" y="23456"/>
                    <a:pt x="1" y="26296"/>
                    <a:pt x="421" y="29066"/>
                  </a:cubicBezTo>
                  <a:cubicBezTo>
                    <a:pt x="4103" y="24052"/>
                    <a:pt x="8644" y="19739"/>
                    <a:pt x="13816" y="16303"/>
                  </a:cubicBezTo>
                  <a:cubicBezTo>
                    <a:pt x="14815" y="15654"/>
                    <a:pt x="15954" y="14830"/>
                    <a:pt x="16007" y="13620"/>
                  </a:cubicBezTo>
                  <a:cubicBezTo>
                    <a:pt x="16007" y="13322"/>
                    <a:pt x="15972" y="13007"/>
                    <a:pt x="15884" y="12709"/>
                  </a:cubicBezTo>
                  <a:cubicBezTo>
                    <a:pt x="15078" y="9115"/>
                    <a:pt x="13553" y="5713"/>
                    <a:pt x="11414" y="2698"/>
                  </a:cubicBezTo>
                  <a:cubicBezTo>
                    <a:pt x="10888" y="1944"/>
                    <a:pt x="10309" y="1208"/>
                    <a:pt x="9678" y="507"/>
                  </a:cubicBezTo>
                  <a:cubicBezTo>
                    <a:pt x="9351" y="154"/>
                    <a:pt x="9146" y="0"/>
                    <a:pt x="90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48"/>
            <p:cNvSpPr/>
            <p:nvPr/>
          </p:nvSpPr>
          <p:spPr>
            <a:xfrm>
              <a:off x="7542857" y="2063516"/>
              <a:ext cx="630752" cy="1010008"/>
            </a:xfrm>
            <a:custGeom>
              <a:avLst/>
              <a:gdLst/>
              <a:ahLst/>
              <a:cxnLst/>
              <a:rect l="l" t="t" r="r" b="b"/>
              <a:pathLst>
                <a:path w="9410" h="15068" extrusionOk="0">
                  <a:moveTo>
                    <a:pt x="9164" y="1"/>
                  </a:moveTo>
                  <a:cubicBezTo>
                    <a:pt x="9037" y="1"/>
                    <a:pt x="8901" y="84"/>
                    <a:pt x="8883" y="251"/>
                  </a:cubicBezTo>
                  <a:cubicBezTo>
                    <a:pt x="8585" y="3319"/>
                    <a:pt x="7744" y="6247"/>
                    <a:pt x="6043" y="8859"/>
                  </a:cubicBezTo>
                  <a:cubicBezTo>
                    <a:pt x="4395" y="11383"/>
                    <a:pt x="2309" y="13014"/>
                    <a:pt x="65" y="14942"/>
                  </a:cubicBezTo>
                  <a:cubicBezTo>
                    <a:pt x="1" y="14990"/>
                    <a:pt x="68" y="15067"/>
                    <a:pt x="134" y="15067"/>
                  </a:cubicBezTo>
                  <a:cubicBezTo>
                    <a:pt x="140" y="15067"/>
                    <a:pt x="146" y="15067"/>
                    <a:pt x="153" y="15065"/>
                  </a:cubicBezTo>
                  <a:cubicBezTo>
                    <a:pt x="5517" y="12646"/>
                    <a:pt x="8883" y="5826"/>
                    <a:pt x="9392" y="251"/>
                  </a:cubicBezTo>
                  <a:cubicBezTo>
                    <a:pt x="9409" y="84"/>
                    <a:pt x="9291" y="1"/>
                    <a:pt x="91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48"/>
            <p:cNvSpPr/>
            <p:nvPr/>
          </p:nvSpPr>
          <p:spPr>
            <a:xfrm>
              <a:off x="7541115" y="3067559"/>
              <a:ext cx="156716" cy="119112"/>
            </a:xfrm>
            <a:custGeom>
              <a:avLst/>
              <a:gdLst/>
              <a:ahLst/>
              <a:cxnLst/>
              <a:rect l="l" t="t" r="r" b="b"/>
              <a:pathLst>
                <a:path w="2338" h="1777" extrusionOk="0">
                  <a:moveTo>
                    <a:pt x="2166" y="0"/>
                  </a:moveTo>
                  <a:cubicBezTo>
                    <a:pt x="2134" y="0"/>
                    <a:pt x="2105" y="15"/>
                    <a:pt x="2089" y="51"/>
                  </a:cubicBezTo>
                  <a:cubicBezTo>
                    <a:pt x="1827" y="507"/>
                    <a:pt x="1634" y="980"/>
                    <a:pt x="1476" y="1489"/>
                  </a:cubicBezTo>
                  <a:lnTo>
                    <a:pt x="231" y="892"/>
                  </a:lnTo>
                  <a:cubicBezTo>
                    <a:pt x="217" y="886"/>
                    <a:pt x="202" y="884"/>
                    <a:pt x="188" y="884"/>
                  </a:cubicBezTo>
                  <a:cubicBezTo>
                    <a:pt x="83" y="884"/>
                    <a:pt x="0" y="1041"/>
                    <a:pt x="108" y="1103"/>
                  </a:cubicBezTo>
                  <a:lnTo>
                    <a:pt x="1493" y="1752"/>
                  </a:lnTo>
                  <a:cubicBezTo>
                    <a:pt x="1516" y="1768"/>
                    <a:pt x="1540" y="1776"/>
                    <a:pt x="1563" y="1776"/>
                  </a:cubicBezTo>
                  <a:cubicBezTo>
                    <a:pt x="1613" y="1776"/>
                    <a:pt x="1657" y="1741"/>
                    <a:pt x="1669" y="1681"/>
                  </a:cubicBezTo>
                  <a:cubicBezTo>
                    <a:pt x="1827" y="1155"/>
                    <a:pt x="2037" y="647"/>
                    <a:pt x="2300" y="174"/>
                  </a:cubicBezTo>
                  <a:cubicBezTo>
                    <a:pt x="2337" y="87"/>
                    <a:pt x="2243" y="0"/>
                    <a:pt x="21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48"/>
            <p:cNvSpPr/>
            <p:nvPr/>
          </p:nvSpPr>
          <p:spPr>
            <a:xfrm>
              <a:off x="7681140" y="2872032"/>
              <a:ext cx="239766" cy="236214"/>
            </a:xfrm>
            <a:custGeom>
              <a:avLst/>
              <a:gdLst/>
              <a:ahLst/>
              <a:cxnLst/>
              <a:rect l="l" t="t" r="r" b="b"/>
              <a:pathLst>
                <a:path w="3577" h="3524" extrusionOk="0">
                  <a:moveTo>
                    <a:pt x="3435" y="1"/>
                  </a:moveTo>
                  <a:cubicBezTo>
                    <a:pt x="3362" y="1"/>
                    <a:pt x="3288" y="49"/>
                    <a:pt x="3279" y="145"/>
                  </a:cubicBezTo>
                  <a:cubicBezTo>
                    <a:pt x="3226" y="671"/>
                    <a:pt x="3156" y="1197"/>
                    <a:pt x="3104" y="1723"/>
                  </a:cubicBezTo>
                  <a:cubicBezTo>
                    <a:pt x="2901" y="1671"/>
                    <a:pt x="2680" y="1625"/>
                    <a:pt x="2467" y="1625"/>
                  </a:cubicBezTo>
                  <a:cubicBezTo>
                    <a:pt x="2181" y="1625"/>
                    <a:pt x="1909" y="1708"/>
                    <a:pt x="1719" y="1969"/>
                  </a:cubicBezTo>
                  <a:cubicBezTo>
                    <a:pt x="1648" y="2056"/>
                    <a:pt x="1596" y="2161"/>
                    <a:pt x="1578" y="2267"/>
                  </a:cubicBezTo>
                  <a:cubicBezTo>
                    <a:pt x="1508" y="2582"/>
                    <a:pt x="1596" y="2617"/>
                    <a:pt x="1315" y="2880"/>
                  </a:cubicBezTo>
                  <a:cubicBezTo>
                    <a:pt x="1178" y="3009"/>
                    <a:pt x="1113" y="3053"/>
                    <a:pt x="1044" y="3053"/>
                  </a:cubicBezTo>
                  <a:cubicBezTo>
                    <a:pt x="973" y="3053"/>
                    <a:pt x="898" y="3004"/>
                    <a:pt x="737" y="2950"/>
                  </a:cubicBezTo>
                  <a:cubicBezTo>
                    <a:pt x="544" y="2880"/>
                    <a:pt x="334" y="2828"/>
                    <a:pt x="141" y="2828"/>
                  </a:cubicBezTo>
                  <a:cubicBezTo>
                    <a:pt x="18" y="2828"/>
                    <a:pt x="0" y="3003"/>
                    <a:pt x="106" y="3021"/>
                  </a:cubicBezTo>
                  <a:cubicBezTo>
                    <a:pt x="491" y="3143"/>
                    <a:pt x="842" y="3424"/>
                    <a:pt x="1210" y="3494"/>
                  </a:cubicBezTo>
                  <a:cubicBezTo>
                    <a:pt x="1256" y="3514"/>
                    <a:pt x="1305" y="3523"/>
                    <a:pt x="1354" y="3523"/>
                  </a:cubicBezTo>
                  <a:cubicBezTo>
                    <a:pt x="1436" y="3523"/>
                    <a:pt x="1519" y="3496"/>
                    <a:pt x="1596" y="3441"/>
                  </a:cubicBezTo>
                  <a:cubicBezTo>
                    <a:pt x="1754" y="3319"/>
                    <a:pt x="1841" y="3126"/>
                    <a:pt x="1859" y="2933"/>
                  </a:cubicBezTo>
                  <a:cubicBezTo>
                    <a:pt x="1929" y="2565"/>
                    <a:pt x="1684" y="2214"/>
                    <a:pt x="2297" y="1969"/>
                  </a:cubicBezTo>
                  <a:cubicBezTo>
                    <a:pt x="2360" y="1942"/>
                    <a:pt x="2435" y="1931"/>
                    <a:pt x="2515" y="1931"/>
                  </a:cubicBezTo>
                  <a:cubicBezTo>
                    <a:pt x="2747" y="1931"/>
                    <a:pt x="3026" y="2022"/>
                    <a:pt x="3209" y="2074"/>
                  </a:cubicBezTo>
                  <a:cubicBezTo>
                    <a:pt x="3222" y="2079"/>
                    <a:pt x="3236" y="2082"/>
                    <a:pt x="3250" y="2082"/>
                  </a:cubicBezTo>
                  <a:cubicBezTo>
                    <a:pt x="3326" y="2082"/>
                    <a:pt x="3402" y="2005"/>
                    <a:pt x="3402" y="1916"/>
                  </a:cubicBezTo>
                  <a:lnTo>
                    <a:pt x="3577" y="145"/>
                  </a:lnTo>
                  <a:cubicBezTo>
                    <a:pt x="3577" y="49"/>
                    <a:pt x="3507" y="1"/>
                    <a:pt x="34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48"/>
            <p:cNvSpPr/>
            <p:nvPr/>
          </p:nvSpPr>
          <p:spPr>
            <a:xfrm>
              <a:off x="7890006" y="2241414"/>
              <a:ext cx="411698" cy="693828"/>
            </a:xfrm>
            <a:custGeom>
              <a:avLst/>
              <a:gdLst/>
              <a:ahLst/>
              <a:cxnLst/>
              <a:rect l="l" t="t" r="r" b="b"/>
              <a:pathLst>
                <a:path w="6142" h="10351" extrusionOk="0">
                  <a:moveTo>
                    <a:pt x="5984" y="0"/>
                  </a:moveTo>
                  <a:cubicBezTo>
                    <a:pt x="5901" y="0"/>
                    <a:pt x="5816" y="62"/>
                    <a:pt x="5826" y="174"/>
                  </a:cubicBezTo>
                  <a:cubicBezTo>
                    <a:pt x="5826" y="489"/>
                    <a:pt x="5948" y="1366"/>
                    <a:pt x="5773" y="1629"/>
                  </a:cubicBezTo>
                  <a:cubicBezTo>
                    <a:pt x="5528" y="1997"/>
                    <a:pt x="4984" y="1910"/>
                    <a:pt x="4563" y="1962"/>
                  </a:cubicBezTo>
                  <a:cubicBezTo>
                    <a:pt x="4441" y="1962"/>
                    <a:pt x="4371" y="2067"/>
                    <a:pt x="4388" y="2172"/>
                  </a:cubicBezTo>
                  <a:cubicBezTo>
                    <a:pt x="4528" y="2558"/>
                    <a:pt x="4774" y="3049"/>
                    <a:pt x="4791" y="3470"/>
                  </a:cubicBezTo>
                  <a:cubicBezTo>
                    <a:pt x="4809" y="4048"/>
                    <a:pt x="4353" y="3943"/>
                    <a:pt x="3810" y="3996"/>
                  </a:cubicBezTo>
                  <a:cubicBezTo>
                    <a:pt x="3704" y="4013"/>
                    <a:pt x="3617" y="4119"/>
                    <a:pt x="3652" y="4224"/>
                  </a:cubicBezTo>
                  <a:cubicBezTo>
                    <a:pt x="3722" y="4469"/>
                    <a:pt x="4020" y="5118"/>
                    <a:pt x="3985" y="5381"/>
                  </a:cubicBezTo>
                  <a:cubicBezTo>
                    <a:pt x="3897" y="5977"/>
                    <a:pt x="3266" y="6047"/>
                    <a:pt x="2810" y="6065"/>
                  </a:cubicBezTo>
                  <a:cubicBezTo>
                    <a:pt x="2723" y="6065"/>
                    <a:pt x="2652" y="6152"/>
                    <a:pt x="2652" y="6240"/>
                  </a:cubicBezTo>
                  <a:cubicBezTo>
                    <a:pt x="2670" y="6433"/>
                    <a:pt x="2933" y="7555"/>
                    <a:pt x="2845" y="7713"/>
                  </a:cubicBezTo>
                  <a:cubicBezTo>
                    <a:pt x="2687" y="7993"/>
                    <a:pt x="1828" y="7940"/>
                    <a:pt x="1513" y="8011"/>
                  </a:cubicBezTo>
                  <a:cubicBezTo>
                    <a:pt x="1425" y="8028"/>
                    <a:pt x="1390" y="8081"/>
                    <a:pt x="1390" y="8168"/>
                  </a:cubicBezTo>
                  <a:cubicBezTo>
                    <a:pt x="1390" y="8396"/>
                    <a:pt x="1530" y="9641"/>
                    <a:pt x="1390" y="9781"/>
                  </a:cubicBezTo>
                  <a:cubicBezTo>
                    <a:pt x="1314" y="9853"/>
                    <a:pt x="1220" y="9881"/>
                    <a:pt x="1117" y="9881"/>
                  </a:cubicBezTo>
                  <a:cubicBezTo>
                    <a:pt x="818" y="9881"/>
                    <a:pt x="441" y="9645"/>
                    <a:pt x="180" y="9553"/>
                  </a:cubicBezTo>
                  <a:cubicBezTo>
                    <a:pt x="166" y="9547"/>
                    <a:pt x="152" y="9544"/>
                    <a:pt x="139" y="9544"/>
                  </a:cubicBezTo>
                  <a:cubicBezTo>
                    <a:pt x="44" y="9544"/>
                    <a:pt x="0" y="9700"/>
                    <a:pt x="93" y="9746"/>
                  </a:cubicBezTo>
                  <a:cubicBezTo>
                    <a:pt x="549" y="9992"/>
                    <a:pt x="1004" y="10184"/>
                    <a:pt x="1495" y="10342"/>
                  </a:cubicBezTo>
                  <a:cubicBezTo>
                    <a:pt x="1511" y="10348"/>
                    <a:pt x="1527" y="10350"/>
                    <a:pt x="1542" y="10350"/>
                  </a:cubicBezTo>
                  <a:cubicBezTo>
                    <a:pt x="1626" y="10350"/>
                    <a:pt x="1691" y="10274"/>
                    <a:pt x="1706" y="10184"/>
                  </a:cubicBezTo>
                  <a:cubicBezTo>
                    <a:pt x="1706" y="9781"/>
                    <a:pt x="1601" y="9168"/>
                    <a:pt x="1723" y="8764"/>
                  </a:cubicBezTo>
                  <a:cubicBezTo>
                    <a:pt x="1896" y="8214"/>
                    <a:pt x="2394" y="8186"/>
                    <a:pt x="2900" y="8186"/>
                  </a:cubicBezTo>
                  <a:cubicBezTo>
                    <a:pt x="2958" y="8186"/>
                    <a:pt x="3016" y="8186"/>
                    <a:pt x="3073" y="8186"/>
                  </a:cubicBezTo>
                  <a:cubicBezTo>
                    <a:pt x="3196" y="8186"/>
                    <a:pt x="3266" y="8081"/>
                    <a:pt x="3249" y="7975"/>
                  </a:cubicBezTo>
                  <a:cubicBezTo>
                    <a:pt x="3161" y="7625"/>
                    <a:pt x="3091" y="7274"/>
                    <a:pt x="3073" y="6924"/>
                  </a:cubicBezTo>
                  <a:cubicBezTo>
                    <a:pt x="3073" y="6398"/>
                    <a:pt x="3038" y="6468"/>
                    <a:pt x="3494" y="6363"/>
                  </a:cubicBezTo>
                  <a:cubicBezTo>
                    <a:pt x="3774" y="6292"/>
                    <a:pt x="4090" y="6415"/>
                    <a:pt x="4318" y="6152"/>
                  </a:cubicBezTo>
                  <a:cubicBezTo>
                    <a:pt x="4634" y="5749"/>
                    <a:pt x="4248" y="4802"/>
                    <a:pt x="4055" y="4294"/>
                  </a:cubicBezTo>
                  <a:cubicBezTo>
                    <a:pt x="4423" y="4241"/>
                    <a:pt x="4791" y="4189"/>
                    <a:pt x="5159" y="4119"/>
                  </a:cubicBezTo>
                  <a:cubicBezTo>
                    <a:pt x="5247" y="4101"/>
                    <a:pt x="5300" y="3996"/>
                    <a:pt x="5282" y="3908"/>
                  </a:cubicBezTo>
                  <a:cubicBezTo>
                    <a:pt x="5159" y="3347"/>
                    <a:pt x="5002" y="2786"/>
                    <a:pt x="4809" y="2260"/>
                  </a:cubicBezTo>
                  <a:lnTo>
                    <a:pt x="5966" y="2137"/>
                  </a:lnTo>
                  <a:cubicBezTo>
                    <a:pt x="6071" y="2120"/>
                    <a:pt x="6141" y="2050"/>
                    <a:pt x="6141" y="1962"/>
                  </a:cubicBezTo>
                  <a:lnTo>
                    <a:pt x="6141" y="156"/>
                  </a:lnTo>
                  <a:cubicBezTo>
                    <a:pt x="6133" y="49"/>
                    <a:pt x="6059" y="0"/>
                    <a:pt x="5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48"/>
            <p:cNvSpPr/>
            <p:nvPr/>
          </p:nvSpPr>
          <p:spPr>
            <a:xfrm>
              <a:off x="7595342" y="3068162"/>
              <a:ext cx="36531" cy="32510"/>
            </a:xfrm>
            <a:custGeom>
              <a:avLst/>
              <a:gdLst/>
              <a:ahLst/>
              <a:cxnLst/>
              <a:rect l="l" t="t" r="r" b="b"/>
              <a:pathLst>
                <a:path w="545" h="485" extrusionOk="0">
                  <a:moveTo>
                    <a:pt x="271" y="0"/>
                  </a:moveTo>
                  <a:cubicBezTo>
                    <a:pt x="206" y="0"/>
                    <a:pt x="139" y="26"/>
                    <a:pt x="88" y="77"/>
                  </a:cubicBezTo>
                  <a:cubicBezTo>
                    <a:pt x="53" y="112"/>
                    <a:pt x="36" y="147"/>
                    <a:pt x="18" y="200"/>
                  </a:cubicBezTo>
                  <a:cubicBezTo>
                    <a:pt x="1" y="270"/>
                    <a:pt x="18" y="340"/>
                    <a:pt x="71" y="393"/>
                  </a:cubicBezTo>
                  <a:cubicBezTo>
                    <a:pt x="123" y="454"/>
                    <a:pt x="194" y="485"/>
                    <a:pt x="264" y="485"/>
                  </a:cubicBezTo>
                  <a:cubicBezTo>
                    <a:pt x="334" y="485"/>
                    <a:pt x="404" y="454"/>
                    <a:pt x="456" y="393"/>
                  </a:cubicBezTo>
                  <a:cubicBezTo>
                    <a:pt x="456" y="393"/>
                    <a:pt x="456" y="393"/>
                    <a:pt x="474" y="375"/>
                  </a:cubicBezTo>
                  <a:cubicBezTo>
                    <a:pt x="544" y="305"/>
                    <a:pt x="544" y="182"/>
                    <a:pt x="474" y="112"/>
                  </a:cubicBezTo>
                  <a:lnTo>
                    <a:pt x="456" y="95"/>
                  </a:lnTo>
                  <a:cubicBezTo>
                    <a:pt x="411" y="31"/>
                    <a:pt x="342" y="0"/>
                    <a:pt x="2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48"/>
            <p:cNvSpPr/>
            <p:nvPr/>
          </p:nvSpPr>
          <p:spPr>
            <a:xfrm>
              <a:off x="7713918" y="3002539"/>
              <a:ext cx="42497" cy="33448"/>
            </a:xfrm>
            <a:custGeom>
              <a:avLst/>
              <a:gdLst/>
              <a:ahLst/>
              <a:cxnLst/>
              <a:rect l="l" t="t" r="r" b="b"/>
              <a:pathLst>
                <a:path w="634" h="499" extrusionOk="0">
                  <a:moveTo>
                    <a:pt x="255" y="0"/>
                  </a:moveTo>
                  <a:cubicBezTo>
                    <a:pt x="0" y="0"/>
                    <a:pt x="0" y="499"/>
                    <a:pt x="255" y="499"/>
                  </a:cubicBezTo>
                  <a:cubicBezTo>
                    <a:pt x="284" y="499"/>
                    <a:pt x="317" y="492"/>
                    <a:pt x="353" y="477"/>
                  </a:cubicBezTo>
                  <a:lnTo>
                    <a:pt x="406" y="460"/>
                  </a:lnTo>
                  <a:cubicBezTo>
                    <a:pt x="634" y="407"/>
                    <a:pt x="634" y="92"/>
                    <a:pt x="406" y="39"/>
                  </a:cubicBezTo>
                  <a:lnTo>
                    <a:pt x="353" y="22"/>
                  </a:lnTo>
                  <a:cubicBezTo>
                    <a:pt x="317" y="7"/>
                    <a:pt x="284" y="0"/>
                    <a:pt x="2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48"/>
            <p:cNvSpPr/>
            <p:nvPr/>
          </p:nvSpPr>
          <p:spPr>
            <a:xfrm>
              <a:off x="7812787" y="2932292"/>
              <a:ext cx="29426" cy="29426"/>
            </a:xfrm>
            <a:custGeom>
              <a:avLst/>
              <a:gdLst/>
              <a:ahLst/>
              <a:cxnLst/>
              <a:rect l="l" t="t" r="r" b="b"/>
              <a:pathLst>
                <a:path w="439" h="439" extrusionOk="0">
                  <a:moveTo>
                    <a:pt x="228" y="0"/>
                  </a:moveTo>
                  <a:cubicBezTo>
                    <a:pt x="0" y="53"/>
                    <a:pt x="0" y="386"/>
                    <a:pt x="228" y="439"/>
                  </a:cubicBezTo>
                  <a:cubicBezTo>
                    <a:pt x="438" y="386"/>
                    <a:pt x="438" y="53"/>
                    <a:pt x="2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48"/>
            <p:cNvSpPr/>
            <p:nvPr/>
          </p:nvSpPr>
          <p:spPr>
            <a:xfrm>
              <a:off x="7903211" y="2832417"/>
              <a:ext cx="35325" cy="27080"/>
            </a:xfrm>
            <a:custGeom>
              <a:avLst/>
              <a:gdLst/>
              <a:ahLst/>
              <a:cxnLst/>
              <a:rect l="l" t="t" r="r" b="b"/>
              <a:pathLst>
                <a:path w="527" h="404" extrusionOk="0">
                  <a:moveTo>
                    <a:pt x="264" y="0"/>
                  </a:moveTo>
                  <a:cubicBezTo>
                    <a:pt x="1" y="0"/>
                    <a:pt x="1" y="403"/>
                    <a:pt x="264" y="403"/>
                  </a:cubicBezTo>
                  <a:cubicBezTo>
                    <a:pt x="527" y="403"/>
                    <a:pt x="527" y="0"/>
                    <a:pt x="2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48"/>
            <p:cNvSpPr/>
            <p:nvPr/>
          </p:nvSpPr>
          <p:spPr>
            <a:xfrm>
              <a:off x="7995377" y="2716522"/>
              <a:ext cx="36598" cy="27348"/>
            </a:xfrm>
            <a:custGeom>
              <a:avLst/>
              <a:gdLst/>
              <a:ahLst/>
              <a:cxnLst/>
              <a:rect l="l" t="t" r="r" b="b"/>
              <a:pathLst>
                <a:path w="546" h="408" extrusionOk="0">
                  <a:moveTo>
                    <a:pt x="290" y="1"/>
                  </a:moveTo>
                  <a:cubicBezTo>
                    <a:pt x="244" y="1"/>
                    <a:pt x="195" y="19"/>
                    <a:pt x="151" y="64"/>
                  </a:cubicBezTo>
                  <a:cubicBezTo>
                    <a:pt x="1" y="227"/>
                    <a:pt x="164" y="407"/>
                    <a:pt x="314" y="407"/>
                  </a:cubicBezTo>
                  <a:cubicBezTo>
                    <a:pt x="374" y="407"/>
                    <a:pt x="432" y="379"/>
                    <a:pt x="467" y="309"/>
                  </a:cubicBezTo>
                  <a:cubicBezTo>
                    <a:pt x="546" y="165"/>
                    <a:pt x="428" y="1"/>
                    <a:pt x="2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48"/>
            <p:cNvSpPr/>
            <p:nvPr/>
          </p:nvSpPr>
          <p:spPr>
            <a:xfrm>
              <a:off x="8109060" y="2550489"/>
              <a:ext cx="30432" cy="26812"/>
            </a:xfrm>
            <a:custGeom>
              <a:avLst/>
              <a:gdLst/>
              <a:ahLst/>
              <a:cxnLst/>
              <a:rect l="l" t="t" r="r" b="b"/>
              <a:pathLst>
                <a:path w="454" h="400" extrusionOk="0">
                  <a:moveTo>
                    <a:pt x="202" y="0"/>
                  </a:moveTo>
                  <a:cubicBezTo>
                    <a:pt x="0" y="0"/>
                    <a:pt x="0" y="400"/>
                    <a:pt x="202" y="400"/>
                  </a:cubicBezTo>
                  <a:cubicBezTo>
                    <a:pt x="234" y="400"/>
                    <a:pt x="271" y="390"/>
                    <a:pt x="314" y="367"/>
                  </a:cubicBezTo>
                  <a:lnTo>
                    <a:pt x="349" y="332"/>
                  </a:lnTo>
                  <a:cubicBezTo>
                    <a:pt x="454" y="279"/>
                    <a:pt x="454" y="121"/>
                    <a:pt x="349" y="69"/>
                  </a:cubicBezTo>
                  <a:lnTo>
                    <a:pt x="314" y="33"/>
                  </a:lnTo>
                  <a:cubicBezTo>
                    <a:pt x="271" y="10"/>
                    <a:pt x="234" y="0"/>
                    <a:pt x="2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48"/>
            <p:cNvSpPr/>
            <p:nvPr/>
          </p:nvSpPr>
          <p:spPr>
            <a:xfrm>
              <a:off x="8142977" y="2442236"/>
              <a:ext cx="32979" cy="27080"/>
            </a:xfrm>
            <a:custGeom>
              <a:avLst/>
              <a:gdLst/>
              <a:ahLst/>
              <a:cxnLst/>
              <a:rect l="l" t="t" r="r" b="b"/>
              <a:pathLst>
                <a:path w="492" h="404" extrusionOk="0">
                  <a:moveTo>
                    <a:pt x="246" y="0"/>
                  </a:moveTo>
                  <a:cubicBezTo>
                    <a:pt x="0" y="18"/>
                    <a:pt x="0" y="369"/>
                    <a:pt x="246" y="404"/>
                  </a:cubicBezTo>
                  <a:cubicBezTo>
                    <a:pt x="491" y="369"/>
                    <a:pt x="491" y="18"/>
                    <a:pt x="2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48"/>
            <p:cNvSpPr/>
            <p:nvPr/>
          </p:nvSpPr>
          <p:spPr>
            <a:xfrm>
              <a:off x="8204108" y="2267153"/>
              <a:ext cx="40017" cy="29426"/>
            </a:xfrm>
            <a:custGeom>
              <a:avLst/>
              <a:gdLst/>
              <a:ahLst/>
              <a:cxnLst/>
              <a:rect l="l" t="t" r="r" b="b"/>
              <a:pathLst>
                <a:path w="597" h="439" extrusionOk="0">
                  <a:moveTo>
                    <a:pt x="298" y="0"/>
                  </a:moveTo>
                  <a:cubicBezTo>
                    <a:pt x="0" y="0"/>
                    <a:pt x="0" y="439"/>
                    <a:pt x="298" y="439"/>
                  </a:cubicBezTo>
                  <a:cubicBezTo>
                    <a:pt x="596" y="439"/>
                    <a:pt x="596" y="0"/>
                    <a:pt x="2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48"/>
            <p:cNvSpPr/>
            <p:nvPr/>
          </p:nvSpPr>
          <p:spPr>
            <a:xfrm>
              <a:off x="7513699" y="2918551"/>
              <a:ext cx="1076100" cy="979845"/>
            </a:xfrm>
            <a:custGeom>
              <a:avLst/>
              <a:gdLst/>
              <a:ahLst/>
              <a:cxnLst/>
              <a:rect l="l" t="t" r="r" b="b"/>
              <a:pathLst>
                <a:path w="16054" h="14618" extrusionOk="0">
                  <a:moveTo>
                    <a:pt x="15810" y="1"/>
                  </a:moveTo>
                  <a:cubicBezTo>
                    <a:pt x="15781" y="1"/>
                    <a:pt x="15749" y="10"/>
                    <a:pt x="15717" y="30"/>
                  </a:cubicBezTo>
                  <a:cubicBezTo>
                    <a:pt x="9739" y="3782"/>
                    <a:pt x="4059" y="8691"/>
                    <a:pt x="27" y="14529"/>
                  </a:cubicBezTo>
                  <a:cubicBezTo>
                    <a:pt x="0" y="14568"/>
                    <a:pt x="43" y="14617"/>
                    <a:pt x="88" y="14617"/>
                  </a:cubicBezTo>
                  <a:cubicBezTo>
                    <a:pt x="103" y="14617"/>
                    <a:pt x="119" y="14612"/>
                    <a:pt x="132" y="14599"/>
                  </a:cubicBezTo>
                  <a:cubicBezTo>
                    <a:pt x="2358" y="11864"/>
                    <a:pt x="4620" y="9234"/>
                    <a:pt x="7215" y="6832"/>
                  </a:cubicBezTo>
                  <a:cubicBezTo>
                    <a:pt x="9897" y="4395"/>
                    <a:pt x="12807" y="2221"/>
                    <a:pt x="15893" y="328"/>
                  </a:cubicBezTo>
                  <a:cubicBezTo>
                    <a:pt x="16054" y="225"/>
                    <a:pt x="15958" y="1"/>
                    <a:pt x="158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48"/>
            <p:cNvSpPr/>
            <p:nvPr/>
          </p:nvSpPr>
          <p:spPr>
            <a:xfrm>
              <a:off x="8381537" y="2958099"/>
              <a:ext cx="716886" cy="370475"/>
            </a:xfrm>
            <a:custGeom>
              <a:avLst/>
              <a:gdLst/>
              <a:ahLst/>
              <a:cxnLst/>
              <a:rect l="l" t="t" r="r" b="b"/>
              <a:pathLst>
                <a:path w="10695" h="5527" extrusionOk="0">
                  <a:moveTo>
                    <a:pt x="53" y="1"/>
                  </a:moveTo>
                  <a:lnTo>
                    <a:pt x="53" y="1"/>
                  </a:lnTo>
                  <a:cubicBezTo>
                    <a:pt x="0" y="755"/>
                    <a:pt x="88" y="1526"/>
                    <a:pt x="334" y="2245"/>
                  </a:cubicBezTo>
                  <a:cubicBezTo>
                    <a:pt x="2350" y="3332"/>
                    <a:pt x="4506" y="3981"/>
                    <a:pt x="6592" y="4717"/>
                  </a:cubicBezTo>
                  <a:cubicBezTo>
                    <a:pt x="7837" y="5155"/>
                    <a:pt x="9152" y="5436"/>
                    <a:pt x="10484" y="5523"/>
                  </a:cubicBezTo>
                  <a:cubicBezTo>
                    <a:pt x="10495" y="5525"/>
                    <a:pt x="10506" y="5526"/>
                    <a:pt x="10516" y="5526"/>
                  </a:cubicBezTo>
                  <a:cubicBezTo>
                    <a:pt x="10607" y="5526"/>
                    <a:pt x="10679" y="5460"/>
                    <a:pt x="10695" y="5366"/>
                  </a:cubicBezTo>
                  <a:cubicBezTo>
                    <a:pt x="10695" y="5313"/>
                    <a:pt x="10695" y="5243"/>
                    <a:pt x="10660" y="5190"/>
                  </a:cubicBezTo>
                  <a:cubicBezTo>
                    <a:pt x="10256" y="4068"/>
                    <a:pt x="9520" y="3227"/>
                    <a:pt x="8696" y="2911"/>
                  </a:cubicBezTo>
                  <a:cubicBezTo>
                    <a:pt x="8457" y="2820"/>
                    <a:pt x="8212" y="2775"/>
                    <a:pt x="7966" y="2775"/>
                  </a:cubicBezTo>
                  <a:cubicBezTo>
                    <a:pt x="7368" y="2775"/>
                    <a:pt x="6769" y="3040"/>
                    <a:pt x="6259" y="3525"/>
                  </a:cubicBezTo>
                  <a:cubicBezTo>
                    <a:pt x="4278" y="2210"/>
                    <a:pt x="2192" y="1018"/>
                    <a:pt x="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48"/>
            <p:cNvSpPr/>
            <p:nvPr/>
          </p:nvSpPr>
          <p:spPr>
            <a:xfrm>
              <a:off x="8687060" y="3119105"/>
              <a:ext cx="56506" cy="164693"/>
            </a:xfrm>
            <a:custGeom>
              <a:avLst/>
              <a:gdLst/>
              <a:ahLst/>
              <a:cxnLst/>
              <a:rect l="l" t="t" r="r" b="b"/>
              <a:pathLst>
                <a:path w="843" h="2457" extrusionOk="0">
                  <a:moveTo>
                    <a:pt x="649" y="1"/>
                  </a:moveTo>
                  <a:cubicBezTo>
                    <a:pt x="281" y="18"/>
                    <a:pt x="176" y="579"/>
                    <a:pt x="106" y="860"/>
                  </a:cubicBezTo>
                  <a:cubicBezTo>
                    <a:pt x="1" y="1333"/>
                    <a:pt x="1" y="1824"/>
                    <a:pt x="106" y="2297"/>
                  </a:cubicBezTo>
                  <a:cubicBezTo>
                    <a:pt x="127" y="2408"/>
                    <a:pt x="208" y="2456"/>
                    <a:pt x="295" y="2456"/>
                  </a:cubicBezTo>
                  <a:cubicBezTo>
                    <a:pt x="428" y="2456"/>
                    <a:pt x="576" y="2344"/>
                    <a:pt x="544" y="2175"/>
                  </a:cubicBezTo>
                  <a:cubicBezTo>
                    <a:pt x="421" y="1736"/>
                    <a:pt x="421" y="1281"/>
                    <a:pt x="544" y="842"/>
                  </a:cubicBezTo>
                  <a:cubicBezTo>
                    <a:pt x="614" y="579"/>
                    <a:pt x="842" y="299"/>
                    <a:pt x="702" y="36"/>
                  </a:cubicBezTo>
                  <a:cubicBezTo>
                    <a:pt x="684" y="18"/>
                    <a:pt x="667" y="1"/>
                    <a:pt x="6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48"/>
            <p:cNvSpPr/>
            <p:nvPr/>
          </p:nvSpPr>
          <p:spPr>
            <a:xfrm>
              <a:off x="8719971" y="3153290"/>
              <a:ext cx="54160" cy="140026"/>
            </a:xfrm>
            <a:custGeom>
              <a:avLst/>
              <a:gdLst/>
              <a:ahLst/>
              <a:cxnLst/>
              <a:rect l="l" t="t" r="r" b="b"/>
              <a:pathLst>
                <a:path w="808" h="2089" extrusionOk="0">
                  <a:moveTo>
                    <a:pt x="630" y="0"/>
                  </a:moveTo>
                  <a:cubicBezTo>
                    <a:pt x="304" y="0"/>
                    <a:pt x="138" y="685"/>
                    <a:pt x="106" y="911"/>
                  </a:cubicBezTo>
                  <a:cubicBezTo>
                    <a:pt x="53" y="1191"/>
                    <a:pt x="1" y="1998"/>
                    <a:pt x="404" y="2085"/>
                  </a:cubicBezTo>
                  <a:cubicBezTo>
                    <a:pt x="419" y="2088"/>
                    <a:pt x="434" y="2089"/>
                    <a:pt x="449" y="2089"/>
                  </a:cubicBezTo>
                  <a:cubicBezTo>
                    <a:pt x="552" y="2089"/>
                    <a:pt x="636" y="2035"/>
                    <a:pt x="667" y="1928"/>
                  </a:cubicBezTo>
                  <a:lnTo>
                    <a:pt x="667" y="1910"/>
                  </a:lnTo>
                  <a:cubicBezTo>
                    <a:pt x="684" y="1822"/>
                    <a:pt x="649" y="1735"/>
                    <a:pt x="579" y="1682"/>
                  </a:cubicBezTo>
                  <a:cubicBezTo>
                    <a:pt x="456" y="1507"/>
                    <a:pt x="509" y="1086"/>
                    <a:pt x="527" y="893"/>
                  </a:cubicBezTo>
                  <a:cubicBezTo>
                    <a:pt x="562" y="683"/>
                    <a:pt x="632" y="473"/>
                    <a:pt x="737" y="280"/>
                  </a:cubicBezTo>
                  <a:lnTo>
                    <a:pt x="754" y="262"/>
                  </a:lnTo>
                  <a:cubicBezTo>
                    <a:pt x="789" y="227"/>
                    <a:pt x="807" y="157"/>
                    <a:pt x="789" y="104"/>
                  </a:cubicBezTo>
                  <a:cubicBezTo>
                    <a:pt x="789" y="69"/>
                    <a:pt x="754" y="17"/>
                    <a:pt x="719" y="17"/>
                  </a:cubicBezTo>
                  <a:cubicBezTo>
                    <a:pt x="688" y="5"/>
                    <a:pt x="658" y="0"/>
                    <a:pt x="6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48"/>
            <p:cNvSpPr/>
            <p:nvPr/>
          </p:nvSpPr>
          <p:spPr>
            <a:xfrm>
              <a:off x="8748191" y="3151614"/>
              <a:ext cx="76615" cy="168446"/>
            </a:xfrm>
            <a:custGeom>
              <a:avLst/>
              <a:gdLst/>
              <a:ahLst/>
              <a:cxnLst/>
              <a:rect l="l" t="t" r="r" b="b"/>
              <a:pathLst>
                <a:path w="1143" h="2513" extrusionOk="0">
                  <a:moveTo>
                    <a:pt x="934" y="0"/>
                  </a:moveTo>
                  <a:cubicBezTo>
                    <a:pt x="887" y="0"/>
                    <a:pt x="839" y="23"/>
                    <a:pt x="807" y="77"/>
                  </a:cubicBezTo>
                  <a:cubicBezTo>
                    <a:pt x="404" y="690"/>
                    <a:pt x="0" y="1725"/>
                    <a:pt x="404" y="2426"/>
                  </a:cubicBezTo>
                  <a:cubicBezTo>
                    <a:pt x="443" y="2486"/>
                    <a:pt x="506" y="2513"/>
                    <a:pt x="568" y="2513"/>
                  </a:cubicBezTo>
                  <a:cubicBezTo>
                    <a:pt x="670" y="2513"/>
                    <a:pt x="772" y="2441"/>
                    <a:pt x="772" y="2321"/>
                  </a:cubicBezTo>
                  <a:cubicBezTo>
                    <a:pt x="807" y="1988"/>
                    <a:pt x="719" y="1655"/>
                    <a:pt x="754" y="1339"/>
                  </a:cubicBezTo>
                  <a:cubicBezTo>
                    <a:pt x="789" y="953"/>
                    <a:pt x="894" y="585"/>
                    <a:pt x="1070" y="235"/>
                  </a:cubicBezTo>
                  <a:cubicBezTo>
                    <a:pt x="1143" y="113"/>
                    <a:pt x="1039" y="0"/>
                    <a:pt x="9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48"/>
            <p:cNvSpPr/>
            <p:nvPr/>
          </p:nvSpPr>
          <p:spPr>
            <a:xfrm>
              <a:off x="7738719" y="1261435"/>
              <a:ext cx="360822" cy="1023079"/>
            </a:xfrm>
            <a:custGeom>
              <a:avLst/>
              <a:gdLst/>
              <a:ahLst/>
              <a:cxnLst/>
              <a:rect l="l" t="t" r="r" b="b"/>
              <a:pathLst>
                <a:path w="5383" h="15263" extrusionOk="0">
                  <a:moveTo>
                    <a:pt x="2782" y="0"/>
                  </a:moveTo>
                  <a:cubicBezTo>
                    <a:pt x="1752" y="0"/>
                    <a:pt x="829" y="842"/>
                    <a:pt x="421" y="1820"/>
                  </a:cubicBezTo>
                  <a:cubicBezTo>
                    <a:pt x="1" y="2872"/>
                    <a:pt x="281" y="4222"/>
                    <a:pt x="176" y="5344"/>
                  </a:cubicBezTo>
                  <a:cubicBezTo>
                    <a:pt x="123" y="5853"/>
                    <a:pt x="246" y="6379"/>
                    <a:pt x="526" y="6817"/>
                  </a:cubicBezTo>
                  <a:cubicBezTo>
                    <a:pt x="737" y="7097"/>
                    <a:pt x="930" y="7396"/>
                    <a:pt x="1105" y="7694"/>
                  </a:cubicBezTo>
                  <a:cubicBezTo>
                    <a:pt x="1193" y="7957"/>
                    <a:pt x="1263" y="8202"/>
                    <a:pt x="1280" y="8482"/>
                  </a:cubicBezTo>
                  <a:cubicBezTo>
                    <a:pt x="1403" y="9289"/>
                    <a:pt x="1491" y="10113"/>
                    <a:pt x="1543" y="10919"/>
                  </a:cubicBezTo>
                  <a:lnTo>
                    <a:pt x="772" y="11340"/>
                  </a:lnTo>
                  <a:cubicBezTo>
                    <a:pt x="702" y="11375"/>
                    <a:pt x="649" y="11428"/>
                    <a:pt x="614" y="11480"/>
                  </a:cubicBezTo>
                  <a:cubicBezTo>
                    <a:pt x="597" y="11533"/>
                    <a:pt x="579" y="11603"/>
                    <a:pt x="579" y="11656"/>
                  </a:cubicBezTo>
                  <a:lnTo>
                    <a:pt x="579" y="13286"/>
                  </a:lnTo>
                  <a:cubicBezTo>
                    <a:pt x="562" y="13619"/>
                    <a:pt x="614" y="13952"/>
                    <a:pt x="737" y="14268"/>
                  </a:cubicBezTo>
                  <a:cubicBezTo>
                    <a:pt x="982" y="14741"/>
                    <a:pt x="1543" y="14969"/>
                    <a:pt x="2069" y="15109"/>
                  </a:cubicBezTo>
                  <a:cubicBezTo>
                    <a:pt x="2431" y="15217"/>
                    <a:pt x="2803" y="15262"/>
                    <a:pt x="3177" y="15262"/>
                  </a:cubicBezTo>
                  <a:cubicBezTo>
                    <a:pt x="3293" y="15262"/>
                    <a:pt x="3409" y="15258"/>
                    <a:pt x="3524" y="15250"/>
                  </a:cubicBezTo>
                  <a:cubicBezTo>
                    <a:pt x="4015" y="15197"/>
                    <a:pt x="4471" y="14969"/>
                    <a:pt x="4787" y="14584"/>
                  </a:cubicBezTo>
                  <a:cubicBezTo>
                    <a:pt x="4997" y="14268"/>
                    <a:pt x="5155" y="13900"/>
                    <a:pt x="5207" y="13532"/>
                  </a:cubicBezTo>
                  <a:cubicBezTo>
                    <a:pt x="5348" y="12795"/>
                    <a:pt x="5383" y="12041"/>
                    <a:pt x="5330" y="11305"/>
                  </a:cubicBezTo>
                  <a:cubicBezTo>
                    <a:pt x="4909" y="11165"/>
                    <a:pt x="4436" y="10972"/>
                    <a:pt x="4015" y="10814"/>
                  </a:cubicBezTo>
                  <a:cubicBezTo>
                    <a:pt x="3700" y="9587"/>
                    <a:pt x="3454" y="8325"/>
                    <a:pt x="3998" y="7185"/>
                  </a:cubicBezTo>
                  <a:cubicBezTo>
                    <a:pt x="4208" y="6729"/>
                    <a:pt x="4541" y="6344"/>
                    <a:pt x="4717" y="5870"/>
                  </a:cubicBezTo>
                  <a:cubicBezTo>
                    <a:pt x="4874" y="5414"/>
                    <a:pt x="4944" y="4941"/>
                    <a:pt x="4944" y="4468"/>
                  </a:cubicBezTo>
                  <a:cubicBezTo>
                    <a:pt x="4997" y="3118"/>
                    <a:pt x="4962" y="1663"/>
                    <a:pt x="4103" y="628"/>
                  </a:cubicBezTo>
                  <a:cubicBezTo>
                    <a:pt x="3963" y="453"/>
                    <a:pt x="3805" y="313"/>
                    <a:pt x="3630" y="208"/>
                  </a:cubicBezTo>
                  <a:cubicBezTo>
                    <a:pt x="3437" y="102"/>
                    <a:pt x="3226" y="32"/>
                    <a:pt x="3016" y="15"/>
                  </a:cubicBezTo>
                  <a:cubicBezTo>
                    <a:pt x="2938" y="5"/>
                    <a:pt x="2860" y="0"/>
                    <a:pt x="27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48"/>
            <p:cNvSpPr/>
            <p:nvPr/>
          </p:nvSpPr>
          <p:spPr>
            <a:xfrm>
              <a:off x="7705807" y="1248230"/>
              <a:ext cx="424300" cy="456072"/>
            </a:xfrm>
            <a:custGeom>
              <a:avLst/>
              <a:gdLst/>
              <a:ahLst/>
              <a:cxnLst/>
              <a:rect l="l" t="t" r="r" b="b"/>
              <a:pathLst>
                <a:path w="6330" h="6804" extrusionOk="0">
                  <a:moveTo>
                    <a:pt x="3328" y="1"/>
                  </a:moveTo>
                  <a:cubicBezTo>
                    <a:pt x="3311" y="1"/>
                    <a:pt x="3295" y="1"/>
                    <a:pt x="3279" y="1"/>
                  </a:cubicBezTo>
                  <a:cubicBezTo>
                    <a:pt x="3069" y="1"/>
                    <a:pt x="2683" y="177"/>
                    <a:pt x="2718" y="352"/>
                  </a:cubicBezTo>
                  <a:cubicBezTo>
                    <a:pt x="2618" y="165"/>
                    <a:pt x="2467" y="91"/>
                    <a:pt x="2295" y="91"/>
                  </a:cubicBezTo>
                  <a:cubicBezTo>
                    <a:pt x="1838" y="91"/>
                    <a:pt x="1229" y="617"/>
                    <a:pt x="1000" y="948"/>
                  </a:cubicBezTo>
                  <a:cubicBezTo>
                    <a:pt x="719" y="1404"/>
                    <a:pt x="527" y="1895"/>
                    <a:pt x="404" y="2438"/>
                  </a:cubicBezTo>
                  <a:cubicBezTo>
                    <a:pt x="158" y="3157"/>
                    <a:pt x="36" y="3893"/>
                    <a:pt x="18" y="4647"/>
                  </a:cubicBezTo>
                  <a:cubicBezTo>
                    <a:pt x="1" y="5436"/>
                    <a:pt x="316" y="6172"/>
                    <a:pt x="860" y="6733"/>
                  </a:cubicBezTo>
                  <a:cubicBezTo>
                    <a:pt x="894" y="4893"/>
                    <a:pt x="1114" y="1347"/>
                    <a:pt x="2530" y="1347"/>
                  </a:cubicBezTo>
                  <a:cubicBezTo>
                    <a:pt x="2557" y="1347"/>
                    <a:pt x="2585" y="1349"/>
                    <a:pt x="2613" y="1351"/>
                  </a:cubicBezTo>
                  <a:cubicBezTo>
                    <a:pt x="4138" y="1702"/>
                    <a:pt x="4103" y="6523"/>
                    <a:pt x="4822" y="6804"/>
                  </a:cubicBezTo>
                  <a:cubicBezTo>
                    <a:pt x="5383" y="6611"/>
                    <a:pt x="5821" y="6190"/>
                    <a:pt x="6049" y="5629"/>
                  </a:cubicBezTo>
                  <a:cubicBezTo>
                    <a:pt x="6242" y="5138"/>
                    <a:pt x="6330" y="4595"/>
                    <a:pt x="6295" y="4051"/>
                  </a:cubicBezTo>
                  <a:cubicBezTo>
                    <a:pt x="6295" y="3139"/>
                    <a:pt x="6224" y="2193"/>
                    <a:pt x="5734" y="1386"/>
                  </a:cubicBezTo>
                  <a:cubicBezTo>
                    <a:pt x="5233" y="524"/>
                    <a:pt x="4309" y="1"/>
                    <a:pt x="33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48"/>
            <p:cNvSpPr/>
            <p:nvPr/>
          </p:nvSpPr>
          <p:spPr>
            <a:xfrm>
              <a:off x="7489569" y="1224636"/>
              <a:ext cx="679349" cy="1433839"/>
            </a:xfrm>
            <a:custGeom>
              <a:avLst/>
              <a:gdLst/>
              <a:ahLst/>
              <a:cxnLst/>
              <a:rect l="l" t="t" r="r" b="b"/>
              <a:pathLst>
                <a:path w="10135" h="21391" extrusionOk="0">
                  <a:moveTo>
                    <a:pt x="6722" y="1"/>
                  </a:moveTo>
                  <a:cubicBezTo>
                    <a:pt x="6696" y="1"/>
                    <a:pt x="6671" y="2"/>
                    <a:pt x="6645" y="3"/>
                  </a:cubicBezTo>
                  <a:cubicBezTo>
                    <a:pt x="6435" y="20"/>
                    <a:pt x="5506" y="388"/>
                    <a:pt x="5699" y="757"/>
                  </a:cubicBezTo>
                  <a:cubicBezTo>
                    <a:pt x="5733" y="820"/>
                    <a:pt x="5794" y="842"/>
                    <a:pt x="5866" y="842"/>
                  </a:cubicBezTo>
                  <a:cubicBezTo>
                    <a:pt x="6013" y="842"/>
                    <a:pt x="6206" y="751"/>
                    <a:pt x="6312" y="739"/>
                  </a:cubicBezTo>
                  <a:cubicBezTo>
                    <a:pt x="6357" y="735"/>
                    <a:pt x="6400" y="734"/>
                    <a:pt x="6442" y="734"/>
                  </a:cubicBezTo>
                  <a:cubicBezTo>
                    <a:pt x="7451" y="734"/>
                    <a:pt x="7652" y="1725"/>
                    <a:pt x="7838" y="2667"/>
                  </a:cubicBezTo>
                  <a:cubicBezTo>
                    <a:pt x="8346" y="5034"/>
                    <a:pt x="8223" y="7489"/>
                    <a:pt x="8083" y="9926"/>
                  </a:cubicBezTo>
                  <a:cubicBezTo>
                    <a:pt x="8030" y="10767"/>
                    <a:pt x="7995" y="11609"/>
                    <a:pt x="7943" y="12468"/>
                  </a:cubicBezTo>
                  <a:cubicBezTo>
                    <a:pt x="7908" y="13257"/>
                    <a:pt x="7855" y="14098"/>
                    <a:pt x="7539" y="14834"/>
                  </a:cubicBezTo>
                  <a:cubicBezTo>
                    <a:pt x="7224" y="15588"/>
                    <a:pt x="6593" y="16237"/>
                    <a:pt x="5804" y="16377"/>
                  </a:cubicBezTo>
                  <a:cubicBezTo>
                    <a:pt x="5752" y="16384"/>
                    <a:pt x="5701" y="16388"/>
                    <a:pt x="5651" y="16388"/>
                  </a:cubicBezTo>
                  <a:cubicBezTo>
                    <a:pt x="5563" y="16388"/>
                    <a:pt x="5478" y="16376"/>
                    <a:pt x="5401" y="16342"/>
                  </a:cubicBezTo>
                  <a:cubicBezTo>
                    <a:pt x="5208" y="16237"/>
                    <a:pt x="5067" y="16097"/>
                    <a:pt x="4997" y="15904"/>
                  </a:cubicBezTo>
                  <a:cubicBezTo>
                    <a:pt x="4401" y="14782"/>
                    <a:pt x="4173" y="13520"/>
                    <a:pt x="4296" y="12257"/>
                  </a:cubicBezTo>
                  <a:cubicBezTo>
                    <a:pt x="4314" y="12082"/>
                    <a:pt x="4331" y="11872"/>
                    <a:pt x="4173" y="11801"/>
                  </a:cubicBezTo>
                  <a:cubicBezTo>
                    <a:pt x="4132" y="11790"/>
                    <a:pt x="4094" y="11784"/>
                    <a:pt x="4056" y="11784"/>
                  </a:cubicBezTo>
                  <a:cubicBezTo>
                    <a:pt x="3981" y="11784"/>
                    <a:pt x="3910" y="11807"/>
                    <a:pt x="3840" y="11854"/>
                  </a:cubicBezTo>
                  <a:cubicBezTo>
                    <a:pt x="2666" y="12398"/>
                    <a:pt x="1579" y="13064"/>
                    <a:pt x="544" y="13853"/>
                  </a:cubicBezTo>
                  <a:cubicBezTo>
                    <a:pt x="299" y="14046"/>
                    <a:pt x="36" y="14291"/>
                    <a:pt x="1" y="14589"/>
                  </a:cubicBezTo>
                  <a:cubicBezTo>
                    <a:pt x="1" y="14817"/>
                    <a:pt x="53" y="15027"/>
                    <a:pt x="141" y="15220"/>
                  </a:cubicBezTo>
                  <a:cubicBezTo>
                    <a:pt x="807" y="16710"/>
                    <a:pt x="1509" y="18183"/>
                    <a:pt x="2262" y="19638"/>
                  </a:cubicBezTo>
                  <a:cubicBezTo>
                    <a:pt x="2473" y="20129"/>
                    <a:pt x="2771" y="20567"/>
                    <a:pt x="3139" y="20935"/>
                  </a:cubicBezTo>
                  <a:cubicBezTo>
                    <a:pt x="3428" y="21239"/>
                    <a:pt x="3837" y="21390"/>
                    <a:pt x="4245" y="21390"/>
                  </a:cubicBezTo>
                  <a:cubicBezTo>
                    <a:pt x="4356" y="21390"/>
                    <a:pt x="4468" y="21379"/>
                    <a:pt x="4577" y="21356"/>
                  </a:cubicBezTo>
                  <a:cubicBezTo>
                    <a:pt x="4875" y="21234"/>
                    <a:pt x="5138" y="21076"/>
                    <a:pt x="5366" y="20848"/>
                  </a:cubicBezTo>
                  <a:cubicBezTo>
                    <a:pt x="6715" y="19673"/>
                    <a:pt x="7873" y="18306"/>
                    <a:pt x="8854" y="16816"/>
                  </a:cubicBezTo>
                  <a:cubicBezTo>
                    <a:pt x="9240" y="16237"/>
                    <a:pt x="9556" y="15588"/>
                    <a:pt x="9748" y="14922"/>
                  </a:cubicBezTo>
                  <a:cubicBezTo>
                    <a:pt x="10134" y="13362"/>
                    <a:pt x="9521" y="11749"/>
                    <a:pt x="9380" y="10153"/>
                  </a:cubicBezTo>
                  <a:cubicBezTo>
                    <a:pt x="9240" y="8418"/>
                    <a:pt x="9678" y="6682"/>
                    <a:pt x="9713" y="4947"/>
                  </a:cubicBezTo>
                  <a:cubicBezTo>
                    <a:pt x="9748" y="3193"/>
                    <a:pt x="9258" y="1265"/>
                    <a:pt x="7785" y="336"/>
                  </a:cubicBezTo>
                  <a:cubicBezTo>
                    <a:pt x="7473" y="122"/>
                    <a:pt x="7099" y="1"/>
                    <a:pt x="67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48"/>
            <p:cNvSpPr/>
            <p:nvPr/>
          </p:nvSpPr>
          <p:spPr>
            <a:xfrm>
              <a:off x="7837454" y="1404544"/>
              <a:ext cx="38810" cy="32979"/>
            </a:xfrm>
            <a:custGeom>
              <a:avLst/>
              <a:gdLst/>
              <a:ahLst/>
              <a:cxnLst/>
              <a:rect l="l" t="t" r="r" b="b"/>
              <a:pathLst>
                <a:path w="579" h="492" extrusionOk="0">
                  <a:moveTo>
                    <a:pt x="298" y="1"/>
                  </a:moveTo>
                  <a:cubicBezTo>
                    <a:pt x="0" y="36"/>
                    <a:pt x="0" y="474"/>
                    <a:pt x="298" y="492"/>
                  </a:cubicBezTo>
                  <a:cubicBezTo>
                    <a:pt x="579" y="474"/>
                    <a:pt x="579" y="36"/>
                    <a:pt x="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1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on Profit Company Marketing Plan XL by Slidesgo">
  <a:themeElements>
    <a:clrScheme name="Simple Light">
      <a:dk1>
        <a:srgbClr val="0F1C4D"/>
      </a:dk1>
      <a:lt1>
        <a:srgbClr val="FFFFFF"/>
      </a:lt1>
      <a:dk2>
        <a:srgbClr val="FFE4DF"/>
      </a:dk2>
      <a:lt2>
        <a:srgbClr val="F8AC5E"/>
      </a:lt2>
      <a:accent1>
        <a:srgbClr val="0141B3"/>
      </a:accent1>
      <a:accent2>
        <a:srgbClr val="F3D5B9"/>
      </a:accent2>
      <a:accent3>
        <a:srgbClr val="E7654B"/>
      </a:accent3>
      <a:accent4>
        <a:srgbClr val="924430"/>
      </a:accent4>
      <a:accent5>
        <a:srgbClr val="F7A285"/>
      </a:accent5>
      <a:accent6>
        <a:srgbClr val="642A1F"/>
      </a:accent6>
      <a:hlink>
        <a:srgbClr val="0141B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7aae281-75c9-4544-be6b-7c3f6d794c8d" xsi:nil="true"/>
    <lcf76f155ced4ddcb4097134ff3c332f xmlns="5871f9fd-9a3b-4249-b505-984a5d419d60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AA963D25B4374B97D4887BCCB87CAA" ma:contentTypeVersion="15" ma:contentTypeDescription="Create a new document." ma:contentTypeScope="" ma:versionID="2df2d6b02a07acc3da6ce9f25f0d69f9">
  <xsd:schema xmlns:xsd="http://www.w3.org/2001/XMLSchema" xmlns:xs="http://www.w3.org/2001/XMLSchema" xmlns:p="http://schemas.microsoft.com/office/2006/metadata/properties" xmlns:ns2="57aae281-75c9-4544-be6b-7c3f6d794c8d" xmlns:ns3="5871f9fd-9a3b-4249-b505-984a5d419d60" targetNamespace="http://schemas.microsoft.com/office/2006/metadata/properties" ma:root="true" ma:fieldsID="6b55de8895f1caf4f36028f731236047" ns2:_="" ns3:_="">
    <xsd:import namespace="57aae281-75c9-4544-be6b-7c3f6d794c8d"/>
    <xsd:import namespace="5871f9fd-9a3b-4249-b505-984a5d419d6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aae281-75c9-4544-be6b-7c3f6d794c8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ebf933c7-159d-4a34-9435-3bd549fd9aac}" ma:internalName="TaxCatchAll" ma:showField="CatchAllData" ma:web="57aae281-75c9-4544-be6b-7c3f6d794c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71f9fd-9a3b-4249-b505-984a5d419d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0c6bb75-2e97-4731-a359-8b11b00b87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238F5C-51DF-419D-94DB-F88625BCE98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25FD7EA-5D47-47D9-8C1C-BEDC0B273EB0}">
  <ds:schemaRefs>
    <ds:schemaRef ds:uri="57aae281-75c9-4544-be6b-7c3f6d794c8d"/>
    <ds:schemaRef ds:uri="c2d26a1f-1481-4319-a399-49a0431e275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A3FFC51-ED9C-406D-8783-60AAADD45EE1}"/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17</Slides>
  <Notes>11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Non Profit Company Marketing Plan XL by Slidesgo</vt:lpstr>
      <vt:lpstr>De Montfort Students’ Union</vt:lpstr>
      <vt:lpstr>DSU Annual Student Members Meeting Recap</vt:lpstr>
      <vt:lpstr>DSU Annual Student Members Meeting</vt:lpstr>
      <vt:lpstr>Geoff Kershaw,  Chair</vt:lpstr>
      <vt:lpstr>PowerPoint Presentation</vt:lpstr>
      <vt:lpstr>PowerPoint Presentation</vt:lpstr>
      <vt:lpstr>PowerPoint Presentation</vt:lpstr>
      <vt:lpstr>Key representation events </vt:lpstr>
      <vt:lpstr>Liberation Officer achievements</vt:lpstr>
      <vt:lpstr>Liberation Officer achievements</vt:lpstr>
      <vt:lpstr>Executive Officer achievements </vt:lpstr>
      <vt:lpstr>True &amp; Fair View</vt:lpstr>
      <vt:lpstr>Annual Accounts Income &amp; Expenditure</vt:lpstr>
      <vt:lpstr>DSU Affiliations 22/23</vt:lpstr>
      <vt:lpstr>PowerPoint Presentation</vt:lpstr>
      <vt:lpstr>Any Other Business &amp;  Questions</vt:lpstr>
      <vt:lpstr>Student Council next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Montfort Students’ Union</dc:title>
  <cp:revision>70</cp:revision>
  <dcterms:modified xsi:type="dcterms:W3CDTF">2024-05-16T15:36:14Z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0x01010094AA963D25B4374B97D4887BCCB87CAA</vt:lpwstr>
  </property>
  <property fmtid="{D5CDD505-2E9C-101B-9397-08002B2CF9AE}" pid="3" name="MediaServiceImageTags">
    <vt:lpwstr/>
  </property>
  <property fmtid="{D5CDD505-2E9C-101B-9397-08002B2CF9AE}" pid="4" name="LeadAreas">
    <vt:lpwstr/>
  </property>
</Properties>
</file>